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  <p:sldId id="269" r:id="rId12"/>
    <p:sldId id="270" r:id="rId13"/>
    <p:sldId id="282" r:id="rId14"/>
    <p:sldId id="271" r:id="rId15"/>
    <p:sldId id="272" r:id="rId16"/>
    <p:sldId id="273" r:id="rId17"/>
    <p:sldId id="284" r:id="rId18"/>
    <p:sldId id="285" r:id="rId19"/>
    <p:sldId id="287" r:id="rId20"/>
    <p:sldId id="288" r:id="rId21"/>
    <p:sldId id="260" r:id="rId22"/>
    <p:sldId id="290" r:id="rId23"/>
    <p:sldId id="291" r:id="rId24"/>
    <p:sldId id="292" r:id="rId25"/>
    <p:sldId id="293" r:id="rId26"/>
    <p:sldId id="294" r:id="rId27"/>
    <p:sldId id="295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EFECE"/>
    <a:srgbClr val="FF33CC"/>
    <a:srgbClr val="66FFCC"/>
    <a:srgbClr val="85E1B5"/>
    <a:srgbClr val="BEC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83" d="100"/>
          <a:sy n="83" d="100"/>
        </p:scale>
        <p:origin x="4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0:20:43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21 408 0 0,'-8'-21'72'0'0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2:32.3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184 37 1888 0 0,'-5'-6'472'0'0,"0"1"0"0"0,0 0 0 0 0,0 0 0 0 0,-1 0 0 0 0,-5-3-472 0 0,11 8 29 0 0,-1 0 1 0 0,1-1-1 0 0,-1 1 1 0 0,1 0-1 0 0,0 0 1 0 0,-1 0-1 0 0,1-1 1 0 0,-1 1 0 0 0,1 0-1 0 0,-1 0 1 0 0,1 0-1 0 0,-1 0 1 0 0,1 0-1 0 0,-1 0 1 0 0,1 0-1 0 0,-1 0 1 0 0,0 0 0 0 0,1 0-1 0 0,-1 0 1 0 0,1 0-1 0 0,-1 0 1 0 0,1 0-1 0 0,-1 1-29 0 0,0-1 31 0 0,0 1-1 0 0,0-1 1 0 0,1 1-1 0 0,-1 0 1 0 0,0-1-1 0 0,0 1 0 0 0,1 0 1 0 0,-1 0-1 0 0,1-1 1 0 0,-1 1-1 0 0,0 0 1 0 0,1 0-31 0 0,-3 4 67 0 0,1 1 0 0 0,0-1 0 0 0,0 1-1 0 0,-1 2-66 0 0,2-4 47 0 0,-2 11 23 0 0,0 0 1 0 0,1 0-1 0 0,0 0 1 0 0,1 8-71 0 0,-1 4 11 0 0,0 37 49 0 0,5 55-60 0 0,-1-57 4 0 0,8 883-127 0 0,-31-355-900 0 0,-5-175-116 0 0,8-134 977 0 0,12-195 118 0 0,-20 364 855 0 0,10-1-133 0 0,22-247-654 0 0,-1-94-645 0 0,-6 29 621 0 0,-7 59-2746 0 0,7-160 2599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41:51.68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15 4897 0 0,'0'0'-73'0'0,"2"0"-5"0"0,2 1 99 0 0,0-1 0 0 0,0 0 0 0 0,0 0-1 0 0,-1 0 1 0 0,1 0 0 0 0,0-1-1 0 0,0 0 1 0 0,0 1 0 0 0,0-1 0 0 0,0-1-1 0 0,2 0-20 0 0,-2 0 125 0 0,1 1 0 0 0,0-1 0 0 0,0 1 0 0 0,0 0 0 0 0,0 1 0 0 0,2-1-125 0 0,32 0 466 0 0,-37 1-431 0 0,67 2 193 0 0,-1 3-1 0 0,8 4-227 0 0,20 0 90 0 0,13-3-90 0 0,-3-1 630 0 0,231 6 312 0 0,-324-11-913 0 0,125 0 373 0 0,81 2 158 0 0,40 23-179 0 0,-184-19-226 0 0,0-3-1 0 0,14-4-154 0 0,114-14 313 0 0,-117 7-296 0 0,-4 1-25 0 0,70-6 117 0 0,-108 11-43 0 0,0 2-1 0 0,15 4-65 0 0,87 13 98 0 0,-100-12-59 0 0,-22-2-21 0 0,67 8 160 0 0,27-2-178 0 0,38-5 63 0 0,223 13 46 0 0,-332-15 150 0 0,26-3-259 0 0,-27-1 344 0 0,28 4-344 0 0,155 12 236 0 0,-192-12-207 0 0,97 2 157 0 0,-123-3-81 0 0,0 0 1 0 0,0 1-1 0 0,0 0 0 0 0,0 1 1 0 0,0 0-1 0 0,-1 1 1 0 0,4 2-106 0 0,1-1 198 0 0,0 0 1 0 0,15 3-199 0 0,-23-6 32 0 0,0 0-1 0 0,0 1 1 0 0,0-1 0 0 0,0 1-1 0 0,-1 1 1 0 0,1-1 0 0 0,-1 1-1 0 0,0 0 1 0 0,0 1 0 0 0,0-1 0 0 0,-1 1-1 0 0,1 0 1 0 0,0 2-32 0 0,7 5 73 0 0,-11-10-52 0 0,0 0 0 0 0,0 0 1 0 0,0 0-1 0 0,-1 0 1 0 0,1 0-1 0 0,0 0 0 0 0,-1 0 1 0 0,1 0-1 0 0,-1 1 1 0 0,0-1-1 0 0,1 2-21 0 0,-1-1 59 0 0,0 0 0 0 0,-1-1 0 0 0,1 1 1 0 0,-1 0-1 0 0,0-1 0 0 0,0 1 0 0 0,0 2-59 0 0,0-2 78 0 0,0 0 0 0 0,0 0-1 0 0,0 0 1 0 0,1 0 0 0 0,0 1-78 0 0,3 7 124 0 0,-4-9-118 0 0,1-1 0 0 0,-1 0-1 0 0,1 0 1 0 0,-1 0 0 0 0,0 0 0 0 0,1 0-1 0 0,-1 0 1 0 0,0 1 0 0 0,0-1 0 0 0,0 0-1 0 0,0 0 1 0 0,0 0-6 0 0,0 0 32 0 0,0-1 6 0 0,0 0 18 0 0,0 0-52 0 0,-1 0 0 0 0,1 0 1 0 0,0 1-1 0 0,-1-1 0 0 0,1 0 1 0 0,-1 0-1 0 0,1 1 0 0 0,0-1 1 0 0,-1 0-1 0 0,1 0 0 0 0,0 1 1 0 0,-1-1-1 0 0,1 0 0 0 0,0 1 1 0 0,0-1-1 0 0,-1 1 0 0 0,1-1 1 0 0,0 0-1 0 0,0 1 0 0 0,0-1 1 0 0,0 1-1 0 0,-1-1 0 0 0,1 0 1 0 0,0 1-1 0 0,0-1 0 0 0,0 1 1 0 0,0-1-1 0 0,0 1-4 0 0,-2 16 34 0 0,2-9-7 0 0,-7 22 198 0 0,-9 19-225 0 0,9-25-3 0 0,5-17-10 0 0,1-1 0 0 0,0 1 1 0 0,0-1-1 0 0,1 1 0 0 0,-1-1 0 0 0,2 4 13 0 0,3 39-30 0 0,12 34 0 0 0,-8-49 44 0 0,-2 1 1 0 0,-1 5-15 0 0,2 117 22 0 0,-2-16-2 0 0,4 28-8 0 0,-5-79-8 0 0,-4-41-10 0 0,-2 16 6 0 0,-1 6-7 0 0,3 452 47 0 0,-3-409-6 0 0,-5 9-34 0 0,3-51 21 0 0,-4 48 0 0 0,-6 92-37 0 0,12-38 21 0 0,0-6 33 0 0,1-123-12 0 0,-13 179-11 0 0,6-116-26 0 0,-9 65-3 0 0,-1 3-8 0 0,9-70-32 0 0,2 15-28 0 0,5-67 82 0 0,-1 0-1 0 0,-6 18 1 0 0,-17 99 38 0 0,17-100-8 0 0,7-55-29 0 0,0 1-19 0 0,1 0-1 0 0,0 0 1 0 0,1 1-1 0 0,1-1 1 0 0,1 0 0 0 0,0 0 18 0 0,7 29 10 0 0,3 25-19 0 0,-9-57 20 0 0,-1 0 0 0 0,-1 1-1 0 0,-1-1 1 0 0,0 0-11 0 0,-4 13 74 0 0,5-26-88 0 0,-1 1 1 0 0,0 0-1 0 0,1-1 0 0 0,-1 1 0 0 0,0 0 0 0 0,0-1 0 0 0,1 1 1 0 0,-1-1-1 0 0,-1 0 0 0 0,1 1 0 0 0,0-1 0 0 0,0 0 0 0 0,-1 1 14 0 0,1-1-64 0 0,1-1 0 0 0,-1 0 0 0 0,1 0 0 0 0,0 0 0 0 0,-1 1 0 0 0,1-1 0 0 0,0 0 0 0 0,-1 0 0 0 0,1 0 0 0 0,-1 0 0 0 0,1 0 0 0 0,-1 0 0 0 0,1 0 0 0 0,0 0 0 0 0,-1 0 0 0 0,1 0 0 0 0,-1 0 0 0 0,1 0 0 0 0,0 0 0 0 0,-1 0 0 0 0,1 0 0 0 0,-1-1 0 0 0,1 1 0 0 0,0 0 0 0 0,-1 0 0 0 0,1 0 0 0 0,0-1 0 0 0,-1 1 0 0 0,1 0 0 0 0,0 0 0 0 0,-1-1 0 0 0,1 1 0 0 0,0 0 0 0 0,0-1 0 0 0,-1 1 0 0 0,1 0-1 0 0,0-1 65 0 0,-1 0-405 0 0,-1-1 0 0 0,1 0-1 0 0,0 0 1 0 0,1 0 0 0 0,-1 0-1 0 0,0-1 406 0 0,-5-15-3508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41:54.73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98 117 8394 0 0,'-57'27'1113'0'0,"51"-25"-889"0"0,-7 4 92 0 0,12-6-314 0 0,1 0 0 0 0,0 1 1 0 0,-1-1-1 0 0,1 0 0 0 0,0 1 0 0 0,-1-1 0 0 0,1 0 1 0 0,0 1-1 0 0,-1-1 0 0 0,1 1 0 0 0,0-1 1 0 0,0 1-1 0 0,-1-1 0 0 0,1 0 0 0 0,0 1 1 0 0,0-1-1 0 0,0 1 0 0 0,0-1 0 0 0,0 1 0 0 0,0-1 1 0 0,0 1-1 0 0,0-1 0 0 0,0 1 0 0 0,0-1 1 0 0,0 1-1 0 0,0-1-2 0 0,3 7 47 0 0,-2-5 83 0 0,-7-1 38 0 0,5-1 220 0 0,1 0 127 0 0,0 0-451 0 0,0-1 0 0 0,0 1-1 0 0,0 0 1 0 0,0-1 0 0 0,0 1 0 0 0,0 0-1 0 0,0-1 1 0 0,-1 1 0 0 0,1 0 0 0 0,0 0 0 0 0,0-1-1 0 0,0 1 1 0 0,-1 0 0 0 0,1-1 0 0 0,0 1-1 0 0,0 0 1 0 0,0 0 0 0 0,-1 0 0 0 0,1-1-1 0 0,0 1 1 0 0,-1 0 0 0 0,1 0 0 0 0,0 0 0 0 0,0 0-1 0 0,-1-1 1 0 0,1 1 0 0 0,0 0 0 0 0,-1 0-1 0 0,1 0 1 0 0,0 0 0 0 0,-1 0 0 0 0,1 0-1 0 0,0 0 1 0 0,-1 0 0 0 0,1 0 0 0 0,0 0 0 0 0,-1 0-1 0 0,1 0 1 0 0,0 0 0 0 0,-1 0 0 0 0,1 0-1 0 0,0 1 1 0 0,-1-1-64 0 0,1 0-117 0 0,-2 0 297 0 0,3 0-24 0 0,12-5 72 0 0,-10 4-208 0 0,0 0-1 0 0,0 0 0 0 0,0 0 1 0 0,0 0-1 0 0,0-1-19 0 0,-1 1 7 0 0,-1 1-1 0 0,0-1 1 0 0,1 0-1 0 0,-1 1 1 0 0,1 0-1 0 0,-1-1 1 0 0,0 1 0 0 0,1-1-7 0 0,11-2-12 0 0,-10 1 11 0 0,0 1-1 0 0,0 0 1 0 0,0 0-1 0 0,0 0 0 0 0,1 1 2 0 0,12-5 0 0 0,5-2-7 0 0,-1-1-21 0 0,0 2-1 0 0,0 0 1 0 0,1 1-1 0 0,12-1 29 0 0,1 1 4 0 0,1-2-1 0 0,10-4-3 0 0,-6 2 102 0 0,34-10 54 0 0,52-10 58 0 0,-92 23-158 0 0,2 1 0 0 0,23 1-56 0 0,-49 3 3 0 0,99 0 115 0 0,-80 2-72 0 0,0 1 0 0 0,23 5-46 0 0,13 4-23 0 0,0-3 0 0 0,46-1 23 0 0,-54-6 3 0 0,152 1 2 0 0,71-9 27 0 0,-273 7-32 0 0,58 0 18 0 0,0 2 0 0 0,0 3 1 0 0,-1 3-1 0 0,58 15-18 0 0,81 36-13 0 0,-82-23-7 0 0,9-3 20 0 0,-45-15-2 0 0,97 22 72 0 0,-16-1-32 0 0,71 20-59 0 0,-17 13 10 0 0,-40-12-31 0 0,45 21 62 0 0,-103-36-18 0 0,-7-4 29 0 0,56 9-31 0 0,-68-27 1 0 0,95 28 59 0 0,-174-43-49 0 0,0 1-1 0 0,-1 1 1 0 0,7 5-11 0 0,62 39 11 0 0,-33-19-10 0 0,-15-10 12 0 0,47 28 14 0 0,89 65 12 0 0,-106-66-32 0 0,25 26-7 0 0,-66-50 19 0 0,259 229 268 0 0,-252-217-75 0 0,16 22-212 0 0,-5-5 123 0 0,39 46-10 0 0,30 31-13 0 0,-85-100-12 0 0,0-1-1 0 0,31 21-87 0 0,36 28 94 0 0,-4 5-1 0 0,14 21-93 0 0,14 26 75 0 0,-12-12-27 0 0,43 39 84 0 0,-16-6-46 0 0,-115-126-47 0 0,36 40 10 0 0,2-2 1 0 0,32 22-50 0 0,-37-45 12 0 0,1-2 0 0 0,34 16-12 0 0,39 27 90 0 0,-87-50-50 0 0,34 35-40 0 0,-77-67 0 0 0,80 76 45 0 0,17 17 13 0 0,-88-86-57 0 0,32 28 57 0 0,35 23-58 0 0,-73-58 0 0 0,99 69-10 0 0,26 8 10 0 0,-80-49 58 0 0,41 34-58 0 0,-31-22 69 0 0,6 6 33 0 0,58 38 223 0 0,38 8-46 0 0,-130-77-249 0 0,15 7 10 0 0,2-3 0 0 0,31 9-40 0 0,-44-17 20 0 0,33 9 87 0 0,55 11-107 0 0,-66-19 60 0 0,43 17 5 0 0,59 20 37 0 0,-104-34-109 0 0,15 6 16 0 0,-28-8 49 0 0,0-2-1 0 0,1-3 0 0 0,8 1-57 0 0,27 4 137 0 0,51 10 80 0 0,-83-17-148 0 0,-1 1 1 0 0,21 10-70 0 0,14 3-8 0 0,-22-8 38 0 0,33 9 61 0 0,86 11-91 0 0,-117-29 43 0 0,30-3-43 0 0,28 2 85 0 0,93 6-10 0 0,-188-10-73 0 0,22-2 58 0 0,0-1 0 0 0,3-2-60 0 0,-23 4 14 0 0,-21 0-2 0 0,0 0 1 0 0,0 0 0 0 0,0 0 0 0 0,0 0 0 0 0,4-2-13 0 0,-5 1 17 0 0,0 1 1 0 0,0-1 0 0 0,0 1-1 0 0,0 0 1 0 0,0 0 0 0 0,0 0-1 0 0,0 1 1 0 0,3 0-18 0 0,-4 1-124 0 0,-2-2-111 0 0,-1 1-1 0 0,0-1 1 0 0,0 0 0 0 0,0 0-1 0 0,1 0 1 0 0,-1 0-1 0 0,0 1 1 0 0,0-1-1 0 0,0 0 1 0 0,1 0-1 0 0,-1 0 1 0 0,0 0-1 0 0,0 0 1 0 0,1 0-1 0 0,-1 0 1 0 0,0 0 0 0 0,1 0-1 0 0,-1 0 1 0 0,0 0-1 0 0,0 0 1 0 0,1 0-1 0 0,-1 0 1 0 0,0 0-1 0 0,0 0 1 0 0,1 0-1 0 0,-1 0 1 0 0,0 0-1 0 0,0 0 1 0 0,1 0 0 0 0,-1 0-1 0 0,0 0 236 0 0,2-1-194 0 0,0 1 62 0 0,-1 0 1 0 0,0-1-1 0 0,1 1 0 0 0,-1 0 0 0 0,0-1 0 0 0,1 1 1 0 0,-1-1-1 0 0,0 0 0 0 0,0 1 0 0 0,0-1 0 0 0,0 0 1 0 0,1 0-1 0 0,-1 0 0 0 0,0 0 132 0 0,4-5-1351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41:55.42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163 1 7314 0 0,'-11'8'224'0'0,"4"-3"-41"0"0,0 1 0 0 0,1-1 0 0 0,-1 2-183 0 0,-5 5-9 0 0,-1-1 0 0 0,1 0 0 0 0,-2-1 0 0 0,-13 8 9 0 0,21-14 38 0 0,6-3-15 0 0,0-1-1 0 0,0 1 0 0 0,-1-1 1 0 0,1 0-1 0 0,0 1 1 0 0,-1-1-1 0 0,1 0 0 0 0,-1 1 1 0 0,1-1-1 0 0,0 0 0 0 0,-1 1 1 0 0,1-1-1 0 0,-1 0 1 0 0,1 0-1 0 0,-1 0 0 0 0,1 1 1 0 0,-1-1-1 0 0,1 0 1 0 0,-1 0-1 0 0,1 0 0 0 0,-1 0 1 0 0,1 0-1 0 0,-1 0 1 0 0,1 0-1 0 0,-1 0 0 0 0,0 0 1 0 0,1 0-1 0 0,-1 0 1 0 0,1 0-1 0 0,-1 0 0 0 0,1-1 1 0 0,-1 1-1 0 0,1 0 0 0 0,0 0 1 0 0,-1 0-1 0 0,0-1-22 0 0,-1 0 210 0 0,0-1-1 0 0,0 1 1 0 0,0 0-1 0 0,0-1 1 0 0,0 1-1 0 0,-1 0-209 0 0,-4 1 3720 0 0,7 0-3716 0 0,-1 0-1 0 0,1 0 0 0 0,0 0 1 0 0,0 0-1 0 0,0 0 0 0 0,0 0 0 0 0,0 1 1 0 0,0-1-1 0 0,0 0 0 0 0,-1 0 1 0 0,1 0-1 0 0,0 0 0 0 0,0 1 1 0 0,0-1-1 0 0,0 0 0 0 0,0 0 1 0 0,0 0-1 0 0,0 1 0 0 0,0-1 1 0 0,0 0-1 0 0,0 0 0 0 0,0 0 1 0 0,0 0-1 0 0,0 1 0 0 0,0-1 0 0 0,0 0 1 0 0,0 0-1 0 0,0 0 0 0 0,0 1 1 0 0,0-1-1 0 0,1 0 0 0 0,-1 0 1 0 0,0 0-1 0 0,0 0 0 0 0,0 0 1 0 0,0 1-1 0 0,0-1 0 0 0,0 0 1 0 0,0 0-1 0 0,1 0 0 0 0,-1 0 0 0 0,0 0 1 0 0,0 0-1 0 0,0 1-3 0 0,10 9 69 0 0,-6-5-33 0 0,5 6-27 0 0,0 0 1 0 0,1-1-1 0 0,0 0 0 0 0,1-1 1 0 0,0 0-1 0 0,7 4-9 0 0,54 27 51 0 0,-44-26-10 0 0,-1 2-1 0 0,0 1 1 0 0,6 5-41 0 0,-22-13 25 0 0,5 4 49 0 0,6 6-74 0 0,-17-14 11 0 0,0-1 1 0 0,-1 2 0 0 0,1-1-1 0 0,-1 1 1 0 0,-1-1-1 0 0,2 3-11 0 0,20 44 98 0 0,-17-36-66 0 0,0 0 1 0 0,-1 0 0 0 0,-1 0-1 0 0,0 1 1 0 0,-1 0 0 0 0,-1 0 0 0 0,-1 0-1 0 0,0 3-32 0 0,1 7 125 0 0,6 21-125 0 0,-8-35 27 0 0,2 4 11 0 0,-2-1-1 0 0,0 1 0 0 0,-2 0 1 0 0,1-1-1 0 0,-2 1 1 0 0,-1 9-38 0 0,-6 23 255 0 0,-7 26-255 0 0,14-68 22 0 0,-7 19 95 0 0,0 1 0 0 0,-1-1 1 0 0,-3 2-118 0 0,7-16 14 0 0,0 0 0 0 0,-1-1 0 0 0,-1 0 0 0 0,0 0 1 0 0,-1-1-1 0 0,0 1 0 0 0,0-2 0 0 0,-1 1-14 0 0,-3 2-68 0 0,-12 12-1993 0 0,-1 0 0 0 0,-1-2 0 0 0,-3 1 2061 0 0,-3-3-409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34:37.2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5 451 1384 0 0,'-5'6'1738'0'0,"5"-6"-1453"0"0,0 0-91 0 0,0 0-101 0 0,0 0 27 0 0,3 1 700 0 0,2 5-576 0 0,-4-4 138 0 0,-1-2 5 0 0,0 0-43 0 0,0 0-7 0 0,0 2-62 0 0,-1 2-241 0 0,1-4-1 0 0,-1 0 1 0 0,1 1 0 0 0,0-1 0 0 0,0 1 0 0 0,-1-1 0 0 0,1 1 0 0 0,0-1 0 0 0,0 1 0 0 0,0 0 0 0 0,0-1 0 0 0,0 1-1 0 0,0-1 1 0 0,0 1 0 0 0,0-1 0 0 0,0 1 0 0 0,0-1 0 0 0,0 1 0 0 0,0-1 0 0 0,0 1 0 0 0,0-1 0 0 0,0 1 0 0 0,1-1-1 0 0,-1 1 1 0 0,0-1 0 0 0,0 1 0 0 0,1-1 0 0 0,-1 1 0 0 0,0-1 0 0 0,0 1 0 0 0,1-1 0 0 0,-1 1 0 0 0,1-1-34 0 0,0 1 180 0 0,-1-1-38 0 0,0 1-123 0 0,0 1 0 0 0,0-1 1 0 0,0 1-1 0 0,1-1 0 0 0,-1 1 0 0 0,0-1 0 0 0,1 1 0 0 0,-1-1 0 0 0,1 1 0 0 0,0-1 0 0 0,-1 0 0 0 0,1 1 0 0 0,0-1 0 0 0,0 0 0 0 0,0 0 0 0 0,0 0 0 0 0,0 1 0 0 0,0-1-19 0 0,0 0 65 0 0,-1-1 15 0 0,0 0 23 0 0,0 0 41 0 0,0 0 19 0 0,1 2 26 0 0,0 0-116 0 0,0-1-44 0 0,-1-1-1 0 0,0 1 0 0 0,1 0 1 0 0,-1-1-1 0 0,0 1 0 0 0,1 0 1 0 0,-1-1-1 0 0,1 1 0 0 0,-1-1 0 0 0,1 1 1 0 0,0-1-1 0 0,-1 1 0 0 0,1-1 1 0 0,0 1-29 0 0,0-1 260 0 0,-1 0-12 0 0,0 0 3 0 0,2 10 109 0 0,0-7-296 0 0,-2-3-50 0 0,0 1 0 0 0,0-1 0 0 0,0 0 0 0 0,0 1 0 0 0,0-1 0 0 0,1 1 0 0 0,-1-1 1 0 0,0 1-1 0 0,0-1 0 0 0,1 0 0 0 0,-1 1 0 0 0,0-1 0 0 0,1 0 0 0 0,-1 1 0 0 0,0-1 0 0 0,1 0 0 0 0,-1 1 1 0 0,0-1-1 0 0,1 0 0 0 0,-1 0 0 0 0,1 1-14 0 0,0-1 10 0 0,0 1 36 0 0,-1-1-4 0 0,9 3 140 0 0,-7-1-183 0 0,0 0 0 0 0,0 0 1 0 0,1-1-1 0 0,-1 1 0 0 0,0 0 0 0 0,3 1 1 0 0,0-1-1 0 0,-4-1 8 0 0,-1-1 0 0 0,1 0 0 0 0,-1 1 0 0 0,0-1 0 0 0,1 0 0 0 0,-1 0 0 0 0,1 0 0 0 0,-1 1 0 0 0,1-1 0 0 0,0 0 0 0 0,-1 0 0 0 0,1 0 0 0 0,-1 0 0 0 0,1 0 0 0 0,-1 0 0 0 0,1 0 0 0 0,-1 0 0 0 0,1 0-1 0 0,-1 0 1 0 0,1 0 0 0 0,-1 0 0 0 0,1 0 0 0 0,0-1 0 0 0,-1 1 0 0 0,1 0 0 0 0,-1 0 0 0 0,0-1 0 0 0,1 1 0 0 0,-1 0 0 0 0,1 0 0 0 0,-1-1 0 0 0,1 1 0 0 0,-1-1 0 0 0,1 1-7 0 0,4-3 87 0 0,-2 1-26 0 0,0 1-1 0 0,1 0 0 0 0,-1-1 0 0 0,0 0 0 0 0,0 0 0 0 0,0 0 0 0 0,0 0 0 0 0,1-1-60 0 0,-1 0 61 0 0,0 1 1 0 0,0-1 0 0 0,0 0 0 0 0,3-1-62 0 0,-3 2 51 0 0,1 0 0 0 0,-1-1 0 0 0,0 1-1 0 0,3-4-50 0 0,-5 5 10 0 0,1-1 0 0 0,0 1 1 0 0,-1 0-1 0 0,1 0 0 0 0,0-1 0 0 0,0 1 0 0 0,0 0 0 0 0,0 1 0 0 0,0-1 0 0 0,0 0 0 0 0,0 1 0 0 0,0-1 0 0 0,0 1 0 0 0,0-1 0 0 0,0 1 0 0 0,1 0 0 0 0,-1 0 0 0 0,0 0 1 0 0,0 0-1 0 0,0 1 0 0 0,0-1 0 0 0,1 1-10 0 0,-2-1 3 0 0,0 0 1 0 0,0 0 0 0 0,-1 0-1 0 0,1-1 1 0 0,0 1 0 0 0,0 0-1 0 0,0 0 1 0 0,0 0 0 0 0,-1-1-1 0 0,1 1 1 0 0,0 0 0 0 0,0-1-1 0 0,0 1 1 0 0,-1-1 0 0 0,1 1-1 0 0,0-1 1 0 0,-1 1 0 0 0,1-1-4 0 0,11-12 105 0 0,-9 9-40 0 0,3-7 62 0 0,-5 10-116 0 0,-1 0 0 0 0,1-1 1 0 0,-1 1-1 0 0,1 0 0 0 0,0 0 0 0 0,-1 0 0 0 0,1-1 0 0 0,0 1 0 0 0,0 0 0 0 0,0 0 0 0 0,1-1-11 0 0,3-2 6 0 0,-3 3 5 0 0,0 0 0 0 0,0-1-1 0 0,0 1 1 0 0,0-1-1 0 0,-1 0 1 0 0,1 0 0 0 0,-1 1-1 0 0,1-1 1 0 0,-1 0-1 0 0,0 0 1 0 0,1-1 0 0 0,-1 1-11 0 0,0 0 4 0 0,0 0 0 0 0,0 0 0 0 0,0 1 0 0 0,0-1 0 0 0,1 0 0 0 0,-1 1 0 0 0,0-1 0 0 0,1 1 0 0 0,0 0 0 0 0,-1-1 0 0 0,1 1 1 0 0,0-1-5 0 0,-1 2 1 0 0,0-1 1 0 0,0 0 0 0 0,-1 0 0 0 0,1 1 0 0 0,0-1 0 0 0,0 0 0 0 0,-1 0 0 0 0,1-1 0 0 0,0 1 0 0 0,-1 0 0 0 0,1 0 0 0 0,-1 0 0 0 0,1 0 0 0 0,-1 0 0 0 0,0-1-2 0 0,1 0 1 0 0,-1 1 1 0 0,0 0-1 0 0,1 0 0 0 0,-1-1 0 0 0,1 1 0 0 0,0 0 0 0 0,-1 0 0 0 0,1 0 0 0 0,0 0 0 0 0,0-1-1 0 0,6-4 6 0 0,-6 5-3 0 0,0 0-1 0 0,0 0 0 0 0,0 0 0 0 0,0 0 0 0 0,0 0 0 0 0,0 0 0 0 0,0 0 0 0 0,0 0 0 0 0,0 0 0 0 0,0 0 1 0 0,-1-1-1 0 0,1 1 0 0 0,0 0 0 0 0,-1-1 0 0 0,1 1 0 0 0,-1 0 0 0 0,0-1 0 0 0,1 1 0 0 0,-1-1 0 0 0,0 1 1 0 0,0-1-3 0 0,0 1-1 0 0,0 0 0 0 0,0 0 0 0 0,0 1 0 0 0,0-1 0 0 0,1 0 0 0 0,-1 1 1 0 0,0-1-1 0 0,0 0 0 0 0,0 1 0 0 0,1-1 0 0 0,-1 1 0 0 0,0-1 1 0 0,1 0-1 0 0,-1 1 0 0 0,1-1 0 0 0,-1 1 0 0 0,1-1 0 0 0,0 0 1 0 0,-1 1 2 0 0,1-1-1 0 0,-1 1 0 0 0,1-1 0 0 0,-1 0 1 0 0,1 0-1 0 0,-1 1 0 0 0,1-1 0 0 0,-1 0 1 0 0,0 0-1 0 0,1 1 0 0 0,-1-1 1 0 0,0 0-1 0 0,1 0-1 0 0,2-9 23 0 0,-3 8-20 0 0,1 1 0 0 0,0-1 0 0 0,-1 1 0 0 0,0-1 0 0 0,1 0 0 0 0,-1 1 0 0 0,0-2-3 0 0,0 2 0 0 0,0 0-1 0 0,0 0 1 0 0,1-1 0 0 0,-1 1 0 0 0,0 0-1 0 0,0 0 1 0 0,1 0 0 0 0,-1 0 0 0 0,1 0-1 0 0,-1 0 1 0 0,1 0 0 0 0,-1 0 0 0 0,1 0-1 0 0,0 0 1 0 0,-1 0 0 0 0,1 0 0 0 0,0 1-1 0 0,0-1 1 0 0,-1 0 0 0 0,1 0 0 0 0,0 1-1 0 0,0-1 1 0 0,0 1 0 0 0,1-1 0 0 0,-1 0-2 0 0,0 0 1 0 0,1 0-1 0 0,-1 0 0 0 0,0 0 0 0 0,0 0 1 0 0,1 0-1 0 0,-1-1 0 0 0,0 1 1 0 0,0-1 1 0 0,3-4 30 0 0,-4 6-29 0 0,0 0 0 0 0,0 0 0 0 0,0 0 0 0 0,0 0 0 0 0,0-1 0 0 0,1 1 0 0 0,-1 0 0 0 0,0 0 0 0 0,0 0 0 0 0,0 0 0 0 0,0 0 0 0 0,0-1 0 0 0,0 1 0 0 0,0 0 0 0 0,0 0-1 0 0,0 0 1 0 0,1 0 0 0 0,-1-1 0 0 0,0 1 0 0 0,0 0 0 0 0,0 0 0 0 0,0 0 0 0 0,0-1 0 0 0,0 1 0 0 0,0 0 0 0 0,0 0 0 0 0,0 0 0 0 0,0 0 0 0 0,0-1 0 0 0,-1 1 0 0 0,1 0 0 0 0,0 0 0 0 0,0 0 0 0 0,0 0 0 0 0,0-1 0 0 0,0 1 0 0 0,0 0 0 0 0,0 0 0 0 0,0 0 0 0 0,0 0 0 0 0,-1-1 0 0 0,1 1 0 0 0,0 0 0 0 0,0 0 0 0 0,0 0 0 0 0,0 0 0 0 0,0 0 0 0 0,-1 0 0 0 0,1 0 0 0 0,0 0 0 0 0,0-1 0 0 0,0 1-1 0 0,-2-1 11 0 0,2 1-12 0 0,-1-1 1 0 0,1 1 0 0 0,0 0 0 0 0,0 0 0 0 0,0-1 0 0 0,0 1-1 0 0,0 0 1 0 0,0 0 0 0 0,0 0 0 0 0,0-1 0 0 0,0 1-1 0 0,0 0 1 0 0,0 0 0 0 0,0-1 0 0 0,0 1 0 0 0,0 0 0 0 0,0 0-1 0 0,0-1 1 0 0,0 1 0 0 0,0 0 0 0 0,0 0 0 0 0,1 0-1 0 0,-1-1 1 0 0,0 1 0 0 0,0 0 0 0 0,0 0 0 0 0,0 0 0 0 0,0-1-1 0 0,1 1 1 0 0,-1 0 0 0 0,0 0 0 0 0,6-7-20 0 0,-3 6 15 0 0,-2 1 4 0 0,-1-1 0 0 0,1 1-1 0 0,-1 0 1 0 0,1 0-1 0 0,-1 0 1 0 0,1-1-1 0 0,-1 1 1 0 0,1 0 0 0 0,-1-1-1 0 0,0 1 1 0 0,1-1-1 0 0,-1 1 1 0 0,1 0-1 0 0,-1-1 1 0 0,0 1 0 0 0,1-1-1 0 0,-1 1 1 0 0,0-1-1 0 0,0 1 1 0 0,1-1 1 0 0,-1 0-1 0 0,1 0 1 0 0,-1 0-1 0 0,1-1 1 0 0,0 1-1 0 0,0 0 1 0 0,0 0-1 0 0,0 0 1 0 0,0 0-1 0 0,0 0 1 0 0,0 0-1 0 0,0 0 1 0 0,0 0 0 0 0,0 1 2 0 0,0-1-1 0 0,0 0 1 0 0,0 1 0 0 0,0-1 0 0 0,0 0 0 0 0,-1 0-1 0 0,1 1 1 0 0,0-1 0 0 0,-1 0 0 0 0,1 0 0 0 0,0 0 0 0 0,-1 0-1 0 0,1 0 1 0 0,-1 0 0 0 0,0 0 0 0 0,1 0 0 0 0,-1 0-1 0 0,0 0 1 0 0,1 0 0 0 0,-1 0 0 0 0,0-1-2 0 0,-1-3-1 0 0,1 4 0 0 0,0 0 1 0 0,0 0-1 0 0,0 0 0 0 0,-1-1 1 0 0,1 1-1 0 0,0 0 0 0 0,0 0 1 0 0,1-1-1 0 0,-1 1 1 0 0,0 0-1 0 0,0 0 0 0 0,1 0 1 0 0,-1-1-1 0 0,0 1 0 0 0,1 0 1 0 0,-1 0-1 0 0,1 0 0 0 0,0 0 1 0 0,-1 0-1 0 0,1 0 0 0 0,0 0 1 0 0,0 0-1 0 0,0 0 1 0 0,2-3 15 0 0,-2 4-16 0 0,0-1 1 0 0,0 0 0 0 0,0 0-1 0 0,0 0 1 0 0,0 0 0 0 0,0 0-1 0 0,0-1 1 0 0,0 1 0 0 0,-1 0 0 0 0,1 0-1 0 0,-1-1 1 0 0,1 1 0 0 0,0 0-1 0 0,-1-1 1 0 0,0 1 0 0 0,1 0-1 0 0,-1-1 1 0 0,0 1 0 0 0,0-1 0 0 0,0 1-1 0 0,0 0 1 0 0,0-2 0 0 0,-1-7 5 0 0,0 9-2 0 0,1 1-1 0 0,0-1 0 0 0,-1 0 1 0 0,1 0-1 0 0,0 0 0 0 0,0 0 1 0 0,0 1-1 0 0,0-1 0 0 0,0 0 0 0 0,0 0 1 0 0,0 0-1 0 0,0 0 0 0 0,0 0 1 0 0,0 1-1 0 0,1-1 0 0 0,-1 0 1 0 0,0 0-1 0 0,0 0 0 0 0,1 1 0 0 0,-1-1 1 0 0,1 0-1 0 0,-1 0 0 0 0,0 1 1 0 0,1-1-1 0 0,-1 0 0 0 0,1 0-2 0 0,3-4-7 0 0,0 0-1 0 0,0-1 1 0 0,-1 1 0 0 0,0-1-1 0 0,0 0 1 0 0,-1 0-1 0 0,0-1 8 0 0,-1 6 1 0 0,0 0-1 0 0,-1 0 1 0 0,1 0 0 0 0,0 0-1 0 0,0 1 1 0 0,0-1 0 0 0,-1 0-1 0 0,1 0 1 0 0,0 0-1 0 0,0 1 1 0 0,0-1 0 0 0,0 0-1 0 0,0 1 1 0 0,1-1-1 0 0,-1 1 1 0 0,0-1 0 0 0,0 1-1 0 0,0 0 1 0 0,1-1-1 0 0,2 0 3 0 0,0 0-1 0 0,0 0 1 0 0,0 1 0 0 0,0-1 0 0 0,1 1-3 0 0,-4 0-1 0 0,-1 0 1 0 0,0 0 0 0 0,0 0 0 0 0,0 0 0 0 0,0 0 0 0 0,0 0 0 0 0,0 0 0 0 0,0 0 0 0 0,0 0 0 0 0,0 0-1 0 0,0 0 1 0 0,0 0 0 0 0,0 0 0 0 0,0 0 0 0 0,0 0 0 0 0,0 0 0 0 0,0 0 0 0 0,0 0 0 0 0,1 0-1 0 0,-1 0 1 0 0,0 0 0 0 0,0 0 0 0 0,0 0 0 0 0,0 0 0 0 0,0 0 0 0 0,0 0 0 0 0,0 0 0 0 0,0 0-1 0 0,0 0 1 0 0,0 0 0 0 0,0 0 0 0 0,0 0 0 0 0,0 0 0 0 0,0 0 0 0 0,0 0 0 0 0,0 0 0 0 0,0 0 0 0 0,0 0-1 0 0,0 0 1 0 0,0 0 0 0 0,0-1 0 0 0,0 1 0 0 0,0 0 0 0 0,0 0 0 0 0,0 0 0 0 0,0 0 0 0 0,0 0-1 0 0,0 0 1 0 0,0 0 0 0 0,0 0 0 0 0,0 0 0 0 0,0 0 0 0 0,0 0 0 0 0,0 0 0 0 0,0 0 0 0 0,0 0-1 0 0,0 0 1 0 0,0 0 0 0 0,0 0 0 0 0,0-1 0 0 0,0 1 0 0 0,0 0 0 0 0,2 3 8 0 0,-2-2-7 0 0,1 0 0 0 0,-1-1 0 0 0,0 1 0 0 0,1 0 0 0 0,-1-1 0 0 0,1 1 1 0 0,-1 0-1 0 0,1-1 0 0 0,-1 1 0 0 0,1-1 0 0 0,-1 1 0 0 0,1-1 0 0 0,-1 0 0 0 0,1 1 0 0 0,0-1 1 0 0,-1 1-1 0 0,1-1 0 0 0,0 0 0 0 0,0 0 0 0 0,-1 1 0 0 0,1-1 0 0 0,0 0 0 0 0,0 0-1 0 0,36 11-44 0 0,-33-10 42 0 0,0 0 0 0 0,-1-1 0 0 0,1 0 0 0 0,0 0-1 0 0,0 0 1 0 0,0 0 2 0 0,-3-1-4 0 0,1 1-1 0 0,-1 0 0 0 0,0-1 1 0 0,0 1-1 0 0,0 0 1 0 0,1-1-1 0 0,-1 0 0 0 0,0 1 1 0 0,0-1-1 0 0,0 0 0 0 0,0 1 1 0 0,0-1-1 0 0,0 0 1 0 0,-1 0-1 0 0,1 0 0 0 0,0 0 1 0 0,0 0-1 0 0,0 0 1 0 0,-1 0-1 0 0,1 0 5 0 0,1-3-548 0 0,0 0 0 0 0,0 0 0 0 0,0 0-1 0 0,0 0 1 0 0,-1 0 0 0 0,1-2 548 0 0,2-6-4217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34:39.0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0 784 0 0,'0'0'439'0'0,"0"0"57"0"0,0 0 12 0 0,0 0-5 0 0,0 0-52 0 0,0 0-2 0 0,0 0-2 0 0,0 0 24 0 0,9 4 2267 0 0,-6-3-2599 0 0,-1 0-1 0 0,1 0 1 0 0,-1 0 0 0 0,1 0 0 0 0,-1 0 0 0 0,1 0 0 0 0,-1-1 0 0 0,1 1 0 0 0,0-1 0 0 0,0 0 0 0 0,0 1-139 0 0,0-1 76 0 0,-1 0-23 0 0,0 0 0 0 0,1 0 0 0 0,-1 0-1 0 0,0 0 1 0 0,1 0 0 0 0,-1-1 0 0 0,0 1 0 0 0,1-1 0 0 0,0 1-53 0 0,11-3 184 0 0,-10 3-140 0 0,-1 0-1 0 0,0 1 1 0 0,1-1-1 0 0,-1 1 1 0 0,0 0 0 0 0,0 0-1 0 0,1 0 1 0 0,-1 0-1 0 0,0 1 1 0 0,0-1 0 0 0,2 3-44 0 0,5 1 57 0 0,-7-4 16 0 0,-1 0-1 0 0,0-1 0 0 0,1 1 0 0 0,-1-1 1 0 0,0 1-1 0 0,1-1 0 0 0,-1 0 0 0 0,1 0 1 0 0,-1 0-1 0 0,1 0 0 0 0,-1-1 0 0 0,0 1 0 0 0,1-1 1 0 0,-1 1-1 0 0,1-1 0 0 0,0 0-72 0 0,1 0 65 0 0,0 0-1 0 0,0 0 1 0 0,1 0-1 0 0,3 1-64 0 0,-8 0 3 0 0,15 1 113 0 0,-14-1-111 0 0,-1 1-1 0 0,1-1 1 0 0,0 0-1 0 0,-1 1 1 0 0,1-1 0 0 0,-1 0-1 0 0,1 1 1 0 0,-1-1-1 0 0,1 1 1 0 0,-1-1 0 0 0,0 1-1 0 0,1-1 1 0 0,-1 1-1 0 0,1-1 1 0 0,-1 1 0 0 0,0-1-1 0 0,0 1 1 0 0,1-1-1 0 0,-1 1 1 0 0,0 0 0 0 0,0-1-1 0 0,1 1-4 0 0,2 8 20 0 0,0-1 0 0 0,1 1-1 0 0,0-1 1 0 0,1 0 0 0 0,5 7-20 0 0,-5-7 4 0 0,0 0 0 0 0,-1 0 0 0 0,1 0 0 0 0,-2 0 0 0 0,1 1 0 0 0,0 3-4 0 0,5 16 45 0 0,-8-26-47 0 0,0 0-1 0 0,0 1 1 0 0,1-1 0 0 0,-1 0 0 0 0,0 0 0 0 0,1 0 0 0 0,0 0 0 0 0,0 0 0 0 0,-1 0 0 0 0,2 1 2 0 0,4 1-8 0 0,-5-3 10 0 0,-1 0 0 0 0,0 0 0 0 0,1 0-1 0 0,-1 0 1 0 0,0 1 0 0 0,1-1 0 0 0,-1 0 0 0 0,0 0 0 0 0,0 1 0 0 0,0 0-2 0 0,2 2 11 0 0,1 2 16 0 0,-3-4-29 0 0,-1-1-1 0 0,1 0 1 0 0,0 1-1 0 0,0-1 1 0 0,-1 0-1 0 0,1 0 1 0 0,0 1-1 0 0,0-1 1 0 0,0 0-1 0 0,0 0 1 0 0,0 0-1 0 0,1 0 1 0 0,-1 0-1 0 0,0-1 1 0 0,0 1-1 0 0,1 0 1 0 0,-1-1-1 0 0,1 1 3 0 0,1 1-113 0 0,1 0 1 0 0,-1-1-1 0 0,1 0 0 0 0,-1 0 0 0 0,1 0 0 0 0,0 0 0 0 0,3 0 113 0 0,7-2-641 0 0,-4 1-726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34:43.5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132 420 544 0 0,'0'-1'37'0'0,"-1"1"0"0"0,1 0 0 0 0,-1-1 0 0 0,1 1 0 0 0,0 0 0 0 0,-1 0 0 0 0,1-1 0 0 0,-1 1 0 0 0,1 0 0 0 0,0 0 0 0 0,-1 0 0 0 0,1 0 0 0 0,-1 0 0 0 0,1 0 0 0 0,-1 0 0 0 0,1-1 0 0 0,-1 1 0 0 0,1 0 0 0 0,-1 1 0 0 0,1-1-37 0 0,-2 0 190 0 0,2-4 2236 0 0,0 4-2392 0 0,0 0 1 0 0,0 0 0 0 0,0 0-1 0 0,0 0 1 0 0,0 0-1 0 0,0 0 1 0 0,0 0 0 0 0,0 0-1 0 0,0 0 1 0 0,0 0-1 0 0,0 0 1 0 0,0 0 0 0 0,0 0-1 0 0,0 0 1 0 0,-1 1 0 0 0,1-1-1 0 0,0 0 1 0 0,0 0-1 0 0,0 0 1 0 0,0 0 0 0 0,0 0-1 0 0,0 0 1 0 0,0 0-1 0 0,0 0 1 0 0,0 0 0 0 0,0 0-1 0 0,0 0 1 0 0,0 0 0 0 0,0 0-1 0 0,0 0 1 0 0,0 0-1 0 0,0 0 1 0 0,0 0 0 0 0,-1 0-1 0 0,1-1 1 0 0,0 1-1 0 0,0 0 1 0 0,0 0 0 0 0,0 0-1 0 0,0 0 1 0 0,0 0-1 0 0,0 0 1 0 0,0 0 0 0 0,0 0-1 0 0,0 0 1 0 0,0 0 0 0 0,0 0-1 0 0,0 0 1 0 0,0 0-1 0 0,0 0 1 0 0,0 0 0 0 0,0 0-1 0 0,0 0 1 0 0,0 0-1 0 0,0 0 1 0 0,0 0 0 0 0,0 0-1 0 0,0-1 1 0 0,0 1 0 0 0,0 0-1 0 0,0 0 1 0 0,0 0-1 0 0,0 0 1 0 0,0 0 0 0 0,0 0-1 0 0,0 0 1 0 0,0 0-1 0 0,0 0 1 0 0,0 0-35 0 0,0 0 32 0 0,0 1-1 0 0,0-1 1 0 0,0 1-1 0 0,0-1 1 0 0,0 1 0 0 0,0-1-1 0 0,-1 0 1 0 0,1 1-1 0 0,0-1 1 0 0,0 1 0 0 0,0-1-1 0 0,0 0 1 0 0,-1 1-1 0 0,1-1 1 0 0,0 1-1 0 0,0-1-31 0 0,-8-3 46 0 0,8 3-46 0 0,-1-1 0 0 0,1 1 0 0 0,0-1 1 0 0,-1 1-1 0 0,1-1 0 0 0,0 1 0 0 0,0 0 0 0 0,-1-1 0 0 0,1 1 1 0 0,0-1-1 0 0,0 1 0 0 0,0-1 0 0 0,-1 1 0 0 0,1-1 1 0 0,0 1-1 0 0,0-1 0 0 0,0 0 0 0 0,-4-11 290 0 0,-3-2-255 0 0,6 10 10 0 0,-1 2-15 0 0,-3-6-5 0 0,2-1 57 0 0,1 3-72 0 0,2 6 2 0 0,0 0-16 0 0,0 0 11 0 0,-3-6 26 0 0,-1-1-31 0 0,-1 1 0 0 0,0 0 1 0 0,-2-1-3 0 0,-15-19 9 0 0,21 26-10 0 0,1-1 0 0 0,0 1 0 0 0,-1-1 0 0 0,1 0 0 0 0,0 1 1 0 0,-1-1-1 0 0,1 0 0 0 0,0 1 0 0 0,0-1 0 0 0,-1 0 0 0 0,1 1 0 0 0,0-1 0 0 0,0 0 0 0 0,0 0 1 0 0,0 1-1 0 0,0-1 0 0 0,0 0 0 0 0,0 0 0 0 0,0 1 0 0 0,1-1 0 0 0,-1 0 1 0 0,0-7-5 0 0,-4 6-7 0 0,4 2 12 0 0,0 0 0 0 0,0 0-1 0 0,0 0 1 0 0,0 0 0 0 0,-1 0-1 0 0,1 0 1 0 0,0 0 0 0 0,0 0-1 0 0,0 0 1 0 0,0 0 0 0 0,-1 0-1 0 0,1 0 1 0 0,0 0 0 0 0,0 0-1 0 0,0 0 1 0 0,0 0 0 0 0,0-1 0 0 0,-1 1-1 0 0,1 0 1 0 0,0 0 0 0 0,0 0-1 0 0,0 0 1 0 0,0 0 0 0 0,0 0-1 0 0,0 0 1 0 0,-1-1 0 0 0,1 1-1 0 0,0 0 1 0 0,0 0 0 0 0,0 0-1 0 0,0 0 1 0 0,0 0 0 0 0,0-1-1 0 0,0 1 1 0 0,0 0 0 0 0,0 0-1 0 0,0 0 1 0 0,0 0 0 0 0,0-1-1 0 0,0 1 1 0 0,0 0 0 0 0,0 0-1 0 0,0 0 1 0 0,0 0 0 0 0,0-1-1 0 0,0 1 1 0 0,0 0 0 0 0,0 0-1 0 0,0 0 1 0 0,0 0 0 0 0,0 0 0 0 0,0-1-1 0 0,0 1 1 0 0,0 0 0 0 0,1 0-1 0 0,-1 0 1 0 0,0 0 0 0 0,0 0-1 0 0,0-1 1 0 0,15-7 26 0 0,-14 7-12 0 0,-1 0-13 0 0,0-2-6 0 0,0 1 0 0 0,0-1 0 0 0,0 0 0 0 0,0 1 0 0 0,-1-1 0 0 0,1 0 0 0 0,-1 1 0 0 0,1-1 0 0 0,-1 0 0 0 0,0 1 0 0 0,-1-1 5 0 0,-5-11 24 0 0,7 14-23 0 0,-1 0 1 0 0,1-1-1 0 0,0 1 1 0 0,0 0-1 0 0,0 0 1 0 0,0-1-1 0 0,0 1 1 0 0,0 0 0 0 0,1-1-1 0 0,-1 1 1 0 0,0 0-1 0 0,0 0 1 0 0,0-1-1 0 0,0 1 1 0 0,0 0-1 0 0,0 0 1 0 0,0-1-1 0 0,1 1 1 0 0,-1 0 0 0 0,0 0-1 0 0,0-1 1 0 0,0 1-1 0 0,0 0 1 0 0,1 0-1 0 0,-1 0 1 0 0,0-1-1 0 0,0 1 1 0 0,1 0-1 0 0,-1 0 1 0 0,0 0 0 0 0,0 0-1 0 0,1 0 1 0 0,-1-1-1 0 0,0 1 1 0 0,0 0-1 0 0,1 0-1 0 0,-1 0 0 0 0,0 0-1 0 0,0 0 0 0 0,1 0 0 0 0,-1 0 1 0 0,0 0-1 0 0,0 0 0 0 0,0 0 1 0 0,0 0-1 0 0,1 0 0 0 0,-1 0 0 0 0,0 0 1 0 0,0 0-1 0 0,0 0 0 0 0,0-1 0 0 0,1 1 1 0 0,-1 0-1 0 0,0 0 0 0 0,0 0 1 0 0,0 0-1 0 0,0 0 0 0 0,0 0 0 0 0,0-1 1 0 0,1 1-1 0 0,-1 0 0 0 0,0 0 0 0 0,0 0 1 0 0,0 0-1 0 0,0-1 0 0 0,0 1 1 0 0,0 0-1 0 0,0 0 0 0 0,0 0 0 0 0,0 0 1 0 0,0-1-1 0 0,0 1 0 0 0,0 0 1 0 0,0 0-1 0 0,0 0 0 0 0,0-1 0 0 0,0 1 1 0 0,0 0-1 0 0,0 0 0 0 0,0 0 0 0 0,0 0 1 0 0,0-1-1 0 0,0 1 0 0 0,0 0 1 0 0,0 0-1 0 0,-1 0 0 0 0,1 0 0 0 0,0-1 1 0 0,0 1-1 0 0,0 0 1 0 0,-9-6-11 0 0,8 6 9 0 0,0-1-1 0 0,-1 0 0 0 0,1 0 0 0 0,0 0 1 0 0,0 0-1 0 0,0 0 0 0 0,0 0 0 0 0,0 0 3 0 0,0 0-5 0 0,1 1-1 0 0,0 0 0 0 0,0-1 0 0 0,-1 1 0 0 0,1-1 0 0 0,0 1 0 0 0,0-1 0 0 0,0 0 1 0 0,0 1-1 0 0,0-1 0 0 0,-1 1 0 0 0,1-1 0 0 0,0 1 0 0 0,0-1 0 0 0,1 1 0 0 0,-1-1 0 0 0,0 1 1 0 0,0-1-1 0 0,0 1 0 0 0,0-1 0 0 0,0 1 0 0 0,0-1 0 0 0,1 1 0 0 0,-1-1 0 0 0,0 1 1 0 0,1-1 5 0 0,1-3-77 0 0,-1 3 66 0 0,-1 0 1 0 0,0 1-1 0 0,1-1 0 0 0,-1 0 0 0 0,1 0 0 0 0,-1 1 0 0 0,0-1 0 0 0,0 0 0 0 0,0 0 0 0 0,1 0 0 0 0,-1 1 0 0 0,0-1 1 0 0,0 0-1 0 0,0 0 0 0 0,0 0 0 0 0,0 0 11 0 0,0 0-12 0 0,0 0 0 0 0,0 0 0 0 0,0 0 0 0 0,0 0-1 0 0,1 1 1 0 0,-1-1 0 0 0,0 0 0 0 0,0 0 0 0 0,1 0 0 0 0,-1 0 0 0 0,1 0 12 0 0,-1 1-6 0 0,1-1 0 0 0,-1 1 0 0 0,0-1 0 0 0,1 0 0 0 0,-1 1 0 0 0,0-1 1 0 0,0 1-1 0 0,1-1 0 0 0,-1 1 0 0 0,0-1 0 0 0,0 0 0 0 0,0 1 0 0 0,0-1 0 0 0,0 1 0 0 0,0-1 0 0 0,0 0 0 0 0,0 1 0 0 0,0-1 0 0 0,0 1 0 0 0,0-1 0 0 0,0 0 1 0 0,-1 1-1 0 0,1-1 0 0 0,0 1 0 0 0,0-1 0 0 0,0 1 0 0 0,-1-1 0 0 0,1 0 0 0 0,0 1 0 0 0,-1-1 6 0 0,-2-2-19 0 0,2 3 10 0 0,0-1-1 0 0,0 1 1 0 0,1-1 0 0 0,-1 0-1 0 0,0 0 1 0 0,1 1 0 0 0,-1-1-1 0 0,1 0 1 0 0,-1 0 0 0 0,0 0 9 0 0,1 0-13 0 0,0 1 1 0 0,0-1-1 0 0,0 1 1 0 0,0 0-1 0 0,0-1 1 0 0,0 1-1 0 0,0-1 0 0 0,0 1 1 0 0,0-1-1 0 0,0 1 1 0 0,0-1-1 0 0,1 1 1 0 0,-1 0-1 0 0,0-1 1 0 0,0 1-1 0 0,0-1 0 0 0,1 1 1 0 0,-1 0-1 0 0,0-1 1 0 0,0 1-1 0 0,1-1 1 0 0,-1 1-1 0 0,0 0 1 0 0,1 0-1 0 0,-1-1 0 0 0,0 1 1 0 0,1 0-1 0 0,-1-1 1 0 0,1 1-1 0 0,-1 0 1 0 0,1 0 12 0 0,8-5-264 0 0,-9 4 239 0 0,0 1 1 0 0,0 0 0 0 0,1 0 0 0 0,-1-1 0 0 0,0 1-1 0 0,0 0 1 0 0,1-1 0 0 0,-1 1 0 0 0,0 0-1 0 0,0-1 1 0 0,0 1 0 0 0,0 0 0 0 0,1-1 0 0 0,-1 1-1 0 0,0 0 1 0 0,0-1 0 0 0,0 1 0 0 0,0-1 0 0 0,0 1-1 0 0,0 0 1 0 0,0-1 0 0 0,0 1 0 0 0,0 0-1 0 0,0-1 1 0 0,0 1 0 0 0,0-1 24 0 0,-3-8-543 0 0,3 9 418 0 0,0 0 81 0 0,0 0 7 0 0,0 0 18 0 0,-18 0-24 0 0,17 0 32 0 0,1 0 0 0 0,-1 0-1 0 0,0-1 1 0 0,1 1-1 0 0,-1 0 1 0 0,0 0 0 0 0,1-1-1 0 0,-1 1 1 0 0,1 0-1 0 0,-1-1 1 0 0,0 1 0 0 0,1 0-1 0 0,-1-1 1 0 0,1 1 0 0 0,-1-1 11 0 0,0 0-211 0 0,0-2-80 0 0,1 2 245 0 0,0 0 0 0 0,-1-1 1 0 0,1 1-1 0 0,0 0 0 0 0,0-1 0 0 0,0 1 0 0 0,0 0 0 0 0,0-1 0 0 0,1 1 0 0 0,-1 0 0 0 0,0 0 1 0 0,0-1-1 0 0,1 1 0 0 0,-1 0 0 0 0,1-1 46 0 0,0-5-456 0 0,-2 6-48 0 0,1-1-2 0 0,5-20-617 0 0,-4 16 950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34:45.1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28 440 344 0 0,'-15'-1'1203'0'0,"15"2"-1010"0"0,0 0 0 0 0,0 0 0 0 0,0 0-1 0 0,0 0 1 0 0,0 0 0 0 0,1 0 0 0 0,-1 0 0 0 0,0 0 0 0 0,1 0-1 0 0,-1 0-192 0 0,0 0 131 0 0,0-1-109 0 0,0 1 0 0 0,0-1 0 0 0,0 0 0 0 0,0 0 0 0 0,0 1 0 0 0,-1-1 0 0 0,1 0 0 0 0,0 0 0 0 0,0 1 0 0 0,0-1 0 0 0,-1 0 0 0 0,1 0 0 0 0,0 0 0 0 0,0 1 0 0 0,-1-1 0 0 0,1 0 0 0 0,0 0 0 0 0,-1 0 0 0 0,1 0 0 0 0,0 0 0 0 0,0 0 0 0 0,-1 1 0 0 0,1-1 0 0 0,0 0 0 0 0,-1 0 0 0 0,1 0 0 0 0,0 0 0 0 0,-1 0 0 0 0,1 0 0 0 0,0 0 0 0 0,0 0 0 0 0,-1-1-22 0 0,1 1 0 0 0,-1 0 210 0 0,1 0-38 0 0,0 1-161 0 0,0-1 1 0 0,0 0-1 0 0,-1 0 0 0 0,1 0 1 0 0,0 0-1 0 0,0 0 1 0 0,0 0-1 0 0,0 0 1 0 0,0 0-1 0 0,0 0 0 0 0,0 1 1 0 0,-1-1-1 0 0,1 0 1 0 0,0 0-1 0 0,0 0 1 0 0,0 0-1 0 0,0 0 0 0 0,0 0 1 0 0,0 0-1 0 0,-1 0 1 0 0,1 0-1 0 0,0 0 1 0 0,0 0-1 0 0,0 0 1 0 0,0 0-1 0 0,0 0 0 0 0,0 0 1 0 0,-1 0-1 0 0,1 0 1 0 0,0 0-1 0 0,0 0 1 0 0,0-1-12 0 0,0 1 0 0 0,0 1 1 0 0,0-1 0 0 0,0 0 0 0 0,0 0-1 0 0,0 0 1 0 0,0 0 0 0 0,0 0 0 0 0,0 0-1 0 0,0 0 1 0 0,0 0 0 0 0,0 0 0 0 0,0 0-1 0 0,0 0 1 0 0,0 0 0 0 0,0 0 0 0 0,0 0 0 0 0,0 0-1 0 0,0 0 1 0 0,0 1 0 0 0,0-1 0 0 0,0 0-1 0 0,0 0 1 0 0,0 0 0 0 0,0 0 0 0 0,0 0-1 0 0,0 0 1 0 0,0 0 0 0 0,0 0 0 0 0,0 0-1 0 0,0 0 1 0 0,-1 0 0 0 0,1 0 0 0 0,0 0 0 0 0,0 0-1 0 0,0 0 1 0 0,0 0 0 0 0,0 0 0 0 0,0 0-1 0 0,0 0 1 0 0,0 0 0 0 0,0 0 0 0 0,0 0-1 0 0,0 0 1 0 0,0 0 0 0 0,0 0 0 0 0,0 0-1 0 0,0 0 1 0 0,0 0 0 0 0,0 0 0 0 0,-1 0-1 0 0,2 0 1 0 0,-1 0 0 0 0,0 1 1 0 0,0-1-1 0 0,0 0 1 0 0,0 0-1 0 0,0 0 0 0 0,0 0 1 0 0,0 0-1 0 0,0 0 0 0 0,0 0 1 0 0,0 0-1 0 0,0 0 0 0 0,0 0 1 0 0,0 0-1 0 0,1 0 0 0 0,-1 0 1 0 0,0 0-1 0 0,0 0 1 0 0,0 0-1 0 0,0 0 0 0 0,0 0 1 0 0,0 0-1 0 0,0 0 0 0 0,0 0 1 0 0,0 0-1 0 0,1 0 0 0 0,-1 0 1 0 0,0 0-1 0 0,0 0 1 0 0,0 0-1 0 0,0 0 0 0 0,0 0 1 0 0,0 0-1 0 0,0 0 0 0 0,0 0 1 0 0,0 0-1 0 0,1 0 0 0 0,-1 0 1 0 0,0 0-1 0 0,0 0 0 0 0,0 0 1 0 0,0 0-1 0 0,0 0 1 0 0,0 0-1 0 0,0 0 0 0 0,0 0-1 0 0,2-7 18 0 0,-2-6-29 0 0,0 13 10 0 0,0-1 0 0 0,0 0-1 0 0,0 0 1 0 0,0 1 0 0 0,0-1-1 0 0,0 0 1 0 0,1 0 0 0 0,-1 1 0 0 0,0-1-1 0 0,0 0 1 0 0,1 0 0 0 0,-1 1-1 0 0,0-1 1 0 0,1 0 0 0 0,-1 1 0 0 0,1-1-1 0 0,-1 1 1 0 0,0-1 0 0 0,1 0 1 0 0,5-9 13 0 0,-4 5 2 0 0,-2 4-14 0 0,0 0 0 0 0,1 0 0 0 0,-1 1 1 0 0,0-1-1 0 0,0 0 0 0 0,0 0 0 0 0,0 0 0 0 0,0 0 1 0 0,0 0-1 0 0,0 0 0 0 0,0 0 0 0 0,0 0 0 0 0,0 0 0 0 0,0 0 1 0 0,0 0-1 0 0,-1 0-1 0 0,-2-6 9 0 0,-3-11-5 0 0,6 18-3 0 0,0-1-1 0 0,0 0 1 0 0,0 0-1 0 0,0 0 1 0 0,0 1-1 0 0,0-1 0 0 0,0 0 1 0 0,0 0-1 0 0,0 0 1 0 0,0 1-1 0 0,1-1 1 0 0,-1 0-1 0 0,0 0 0 0 0,0 1 1 0 0,1-1-1 0 0,-1 0 1 0 0,1 0-1 0 0,-1 1 1 0 0,1-1-1 0 0,-1 0 0 0 0,1 0 0 0 0,0 0 2 0 0,1 0-1 0 0,-1 0 0 0 0,0 0 0 0 0,0-1 0 0 0,0 1 0 0 0,0-1 0 0 0,0 1 1 0 0,-1-1-1 0 0,1 1 0 0 0,0-1 0 0 0,-1 1 0 0 0,1-1-1 0 0,-1-1 0 0 0,1 1 0 0 0,-1-1 1 0 0,0 1-1 0 0,0 0 0 0 0,-1-1 0 0 0,1 1 0 0 0,0-1 0 0 0,-1 1 0 0 0,0 0 0 0 0,1-1-1 0 0,0 0 0 0 0,0 0 0 0 0,0 0 0 0 0,0 0 0 0 0,1 0 0 0 0,-1 0 0 0 0,1 0 0 0 0,0 0 0 0 0,0 0 0 0 0,0 0 0 0 0,1-1 1 0 0,-1 0 0 0 0,1 0 0 0 0,-1 0 0 0 0,0-1 0 0 0,0 1 0 0 0,-1 0 0 0 0,1-3 0 0 0,4-46 28 0 0,-6 46-24 0 0,1 0 0 0 0,1 1-1 0 0,0-1 1 0 0,0 1 0 0 0,0-1-1 0 0,0 1 1 0 0,1-1 0 0 0,0 1-4 0 0,6-4 6 0 0,-7 9-3 0 0,0 0 0 0 0,0 0 1 0 0,0 0-1 0 0,0 0 0 0 0,0 0 1 0 0,-1 0-1 0 0,1 0 0 0 0,0-1 1 0 0,-1 1-1 0 0,1 0 0 0 0,0-1-3 0 0,0-3 11 0 0,-1 3-19 0 0,1-1 1 0 0,0 1-1 0 0,0 0 0 0 0,-1-1 1 0 0,1 1-1 0 0,1 0 1 0 0,-1 0-1 0 0,0 0 0 0 0,1 0 1 0 0,-1 0-1 0 0,1 0 8 0 0,-2 1 1 0 0,0 1-11 0 0,0 0 14 0 0,0 0-14 0 0,11-5 12 0 0,-10 5-1 0 0,0 0 0 0 0,0 0 0 0 0,0 0 0 0 0,0-1 0 0 0,0 1 0 0 0,0 0 0 0 0,0-1 0 0 0,0 1-1 0 0,0-1 1 0 0,0 1 0 0 0,0-1 0 0 0,0 1 0 0 0,0-1 0 0 0,0 0-1 0 0,2-1 4 0 0,-2 1 0 0 0,1 1-1 0 0,0-1 0 0 0,-1 0 1 0 0,1 0-1 0 0,-1-1 1 0 0,1 1-1 0 0,-1 0 1 0 0,0 0-1 0 0,1-1 1 0 0,-1 1-1 0 0,0-1 1 0 0,0 1-1 0 0,0-1 0 0 0,0 1 1 0 0,0-1-1 0 0,0 0 1 0 0,0 0-4 0 0,1-3-18 0 0,-1 4 20 0 0,1-1-1 0 0,-1 1 1 0 0,1-1-1 0 0,0 1 0 0 0,-1 0 1 0 0,1 0-1 0 0,0 0 1 0 0,1-1-2 0 0,3-1-5 0 0,16-9 72 0 0,-21 11-95 0 0,11-2 48 0 0,-11 3-28 0 0,-1 0 17 0 0,0 0 11 0 0,0 0 4 0 0,0 0-93 0 0,2 0-450 0 0,-1 0 471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42:03.8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8070 136 0 0,'-14'5'1764'0'0,"2"-6"-1091"0"0,10 0-275 0 0,1 1-366 0 0,1 0 0 0 0,-1 0-1 0 0,1 0 1 0 0,0 0 0 0 0,-1 0 0 0 0,1 0-1 0 0,-1 0 1 0 0,1 0 0 0 0,0 0 0 0 0,-1 1-1 0 0,1-1 1 0 0,0 0 0 0 0,-1 0-1 0 0,1 0 1 0 0,0 1 0 0 0,-1-1 0 0 0,1 0-1 0 0,0 0 1 0 0,-1 1-32 0 0,1-1 166 0 0,0 0 1 0 0,-1 1-1 0 0,1-1 0 0 0,0 0 1 0 0,-1 1-1 0 0,1-1 0 0 0,-1 0 1 0 0,1 0-1 0 0,0 1 0 0 0,-1-1 1 0 0,1 0-1 0 0,-1 0 0 0 0,1 0 1 0 0,-1 0-167 0 0,-3 1 1211 0 0,3-1-1105 0 0,0 1 0 0 0,0-1 0 0 0,0 0 0 0 0,0 0 0 0 0,1 0 0 0 0,-1 0 0 0 0,0 0 0 0 0,0 0 0 0 0,0 0 0 0 0,0 0 0 0 0,0 0 0 0 0,0-1-106 0 0,1 2 92 0 0,1 0-1 0 0,-1-1 1 0 0,1 1 0 0 0,-1-1 0 0 0,1 1 0 0 0,-1-1 0 0 0,1 1-1 0 0,-1-1 1 0 0,1 1 0 0 0,-1-1 0 0 0,1 0 0 0 0,0 1-1 0 0,-1-1 1 0 0,1 0 0 0 0,0 1 0 0 0,-1-1 0 0 0,1 0 0 0 0,0 0-1 0 0,-1 0 1 0 0,1 0-92 0 0,0 0 24 0 0,0 1 0 0 0,0-1-1 0 0,-1 0 1 0 0,1 0 0 0 0,0 0-1 0 0,0 1 1 0 0,-1-1 0 0 0,1 0-1 0 0,0 1 1 0 0,-1-1 0 0 0,1 1-1 0 0,0-1 1 0 0,-1 1 0 0 0,1-1-1 0 0,-1 1 1 0 0,1-1 0 0 0,-1 1-1 0 0,1 0 1 0 0,-1-1 0 0 0,1 1 0 0 0,-1 0-1 0 0,1 0-23 0 0,-1-1 11 0 0,0 1 1 0 0,0-1-1 0 0,1 1 0 0 0,-1-1 0 0 0,0 1 0 0 0,1-1 1 0 0,-1 0-1 0 0,1 1 0 0 0,-1-1 0 0 0,0 1 0 0 0,1-1 1 0 0,-1 0-1 0 0,1 1 0 0 0,-1-1 0 0 0,1 0 0 0 0,-1 1-11 0 0,1-1 88 0 0,-1 0 11 0 0,2 1-42 0 0,0 1-42 0 0,0 1 26 0 0,1 0 0 0 0,0 0 1 0 0,0-1-1 0 0,0 0 1 0 0,1 1-1 0 0,-1-1-41 0 0,17 12 208 0 0,-5-5-165 0 0,-11-6-40 0 0,1 0 1 0 0,-1-1 0 0 0,1 0-1 0 0,4 2-3 0 0,0 0 38 0 0,-1 1 0 0 0,1-1 0 0 0,6 5-38 0 0,-10-5 70 0 0,1 0 1 0 0,0-1-1 0 0,1 1 0 0 0,-1-1 1 0 0,0-1-1 0 0,1 1 0 0 0,0-1 1 0 0,5 1-71 0 0,8 0 140 0 0,-11-2-8 0 0,1 1 1 0 0,0-2-1 0 0,9 1-132 0 0,-4-1 113 0 0,1 1-1 0 0,-1 0 1 0 0,10 3-113 0 0,-5-1 156 0 0,14 0-156 0 0,10 1 145 0 0,-17-1-53 0 0,44 2 267 0 0,60-6-359 0 0,22-1 417 0 0,-111 0-238 0 0,1-2 0 0 0,11-3-179 0 0,-3 0 68 0 0,10 1-68 0 0,-31 3 20 0 0,0-1 0 0 0,2-1-20 0 0,2-1 69 0 0,11 0-69 0 0,-7 1 21 0 0,-1-1 0 0 0,25-9-21 0 0,3 0 13 0 0,31-7 11 0 0,4-6-24 0 0,-75 22 37 0 0,1 1 0 0 0,25-2-37 0 0,-16 3 40 0 0,7-3-40 0 0,-8 0 56 0 0,4-1 3 0 0,21-8-59 0 0,24-6-13 0 0,-12 4 62 0 0,128-33-50 0 0,-167 43-7 0 0,24-7 161 0 0,37-17-153 0 0,-79 26 20 0 0,0 0-1 0 0,0-1 1 0 0,-1 0 0 0 0,8-7-20 0 0,46-37 69 0 0,-13 9-50 0 0,30-24 22 0 0,-1-4-41 0 0,-17 13 39 0 0,-57 49-32 0 0,111-88 31 0 0,-62 51-26 0 0,-3-3 1 0 0,-1-2-1 0 0,-3-2 0 0 0,17-25-12 0 0,5-13 55 0 0,34-38-51 0 0,65-70 29 0 0,-157 179-13 0 0,29-37 36 0 0,35-58-56 0 0,27-68 47 0 0,-73 123-84 0 0,36-47 37 0 0,-35 54 24 0 0,7-9 18 0 0,36-39-22 0 0,-68 87-20 0 0,6-11 0 0 0,2-4 7 0 0,48-71 46 0 0,-45 65-9 0 0,-2-2-1 0 0,14-35-43 0 0,-10 20 15 0 0,33-72 54 0 0,14-54-69 0 0,-21 45 60 0 0,8-24 6 0 0,-22 54-30 0 0,-5 18 36 0 0,7-46-72 0 0,-21 71 14 0 0,3-9 2 0 0,1-10-3 0 0,-7 30-10 0 0,9-27-4 0 0,-4 17 13 0 0,-9 28-8 0 0,3-9 5 0 0,-2-1 0 0 0,-1 0 0 0 0,0-17-9 0 0,-4 26 9 0 0,2 0 0 0 0,1 1 0 0 0,9-24-9 0 0,-15 51 1 0 0,5-21 23 0 0,-2-1 0 0 0,0 1 1 0 0,0-19-25 0 0,3-25 1 0 0,15-131 20 0 0,-18 156-2 0 0,1-39 0 0 0,5-46 36 0 0,-6 86-24 0 0,-3-1 0 0 0,-1-4-31 0 0,1-26-37 0 0,3 27 56 0 0,6-29-19 0 0,-3 28-10 0 0,0-27 10 0 0,-4-15-18 0 0,4-135 78 0 0,-5 162-103 0 0,6-35 43 0 0,13-62 44 0 0,7-57-36 0 0,-11-90 45 0 0,-2 0-67 0 0,0 188 8 0 0,22-84 6 0 0,-6 73 14 0 0,-19 81-50 0 0,2 0 1 0 0,12-23 35 0 0,42-89-28 0 0,-42 108 10 0 0,23-33 18 0 0,3-7-33 0 0,-24 33 56 0 0,-20 39-32 0 0,2 0 0 0 0,0 0 0 0 0,10-13 9 0 0,1 6-13 0 0,5-3 13 0 0,0-1-83 0 0,-11 10 47 0 0,-12 17 27 0 0,0-1 0 0 0,0 1 0 0 0,0 0 0 0 0,1 0 0 0 0,0 0 0 0 0,0 0 1 0 0,3-2 8 0 0,109-79-70 0 0,-89 66 90 0 0,25-13-20 0 0,-27 17 11 0 0,-19 11-15 0 0,1-1 1 0 0,0 2-1 0 0,0-1 1 0 0,1 1-1 0 0,-1 0 1 0 0,0 1-1 0 0,1-1 0 0 0,0 1 1 0 0,0 1-1 0 0,-1 0 1 0 0,1 0-1 0 0,4 0 4 0 0,-10 2-5 0 0,0-1 0 0 0,-1 0 0 0 0,1 1 0 0 0,0-1 0 0 0,-1 1 0 0 0,1 0 0 0 0,0-1 0 0 0,-1 1 0 0 0,1 0 0 0 0,-1 0 0 0 0,0 0 0 0 0,1 0 0 0 0,-1 0 0 0 0,0 0 1 0 0,1 1 4 0 0,-1-1-41 0 0,0 0 1 0 0,-1 0 0 0 0,1 0 0 0 0,0 0 0 0 0,-1 0 0 0 0,1 0 0 0 0,-1 0 0 0 0,1 0 0 0 0,-1 0 0 0 0,0 0 0 0 0,1 0 0 0 0,-1 0-1 0 0,0 0 1 0 0,0 0 0 0 0,0 0 40 0 0,1 19-2182 0 0,-1-15 902 0 0,0-4 1197 0 0,0-1 0 0 0,0 1 0 0 0,0-1-1 0 0,0 1 1 0 0,1-1 0 0 0,-1 0 0 0 0,0 1 0 0 0,0-1 0 0 0,1 1 0 0 0,-1-1-1 0 0,0 0 1 0 0,1 1 0 0 0,-1-1 0 0 0,0 0 0 0 0,1 1 0 0 0,-1-1 0 0 0,0 0-1 0 0,1 0 1 0 0,-1 1 0 0 0,1-1 0 0 0,-1 0 0 0 0,0 0 0 0 0,1 0 0 0 0,-1 0 0 0 0,1 1 82 0 0,14 3-1952 0 0,-15-4 1808 0 0,12 2-740 0 0,-6 0-204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42:04.2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28 4713 0 0,'0'0'66'0'0,"-1"-1"1"0"0,1 1-1 0 0,0-1 1 0 0,0 1-1 0 0,0-1 0 0 0,0 1 1 0 0,0-1-1 0 0,0 0 0 0 0,0 1 1 0 0,0-1-1 0 0,0 1 1 0 0,0-1-1 0 0,0 1 0 0 0,0-1 1 0 0,0 0-1 0 0,1 1 1 0 0,-1-1-1 0 0,0 1 0 0 0,0-1 1 0 0,1 1-1 0 0,-1-1 0 0 0,0 1 1 0 0,1-1-1 0 0,-1 1 1 0 0,0-1-1 0 0,1 1 0 0 0,-1 0 1 0 0,1-1-1 0 0,-1 1 1 0 0,1 0-1 0 0,-1-1 0 0 0,1 1 1 0 0,-1 0-1 0 0,1-1 0 0 0,-1 1 1 0 0,1 0-67 0 0,5-4 1007 0 0,-7-1 641 0 0,0 3-689 0 0,3 4 116 0 0,-1-2-670 0 0,-1 0-39 0 0,0 2-77 0 0,2 6-89 0 0,-1-6-75 0 0,-1-2-24 0 0,0 8-19 0 0,1-6-88 0 0,-1-1-1 0 0,1 1 1 0 0,0-1-1 0 0,-1 1 0 0 0,1-1 1 0 0,0 0-1 0 0,0 1 1 0 0,0-1-1 0 0,0 0 1 0 0,1 0-1 0 0,-1 0 1 0 0,0 0-1 0 0,0 0 1 0 0,1 1 6 0 0,7 5-38 0 0,59 74-82 0 0,-61-73 133 0 0,-1-1-1 0 0,1 1 1 0 0,-1 1 0 0 0,-1-1 0 0 0,0 1-1 0 0,0 0 1 0 0,2 6-13 0 0,-4-8 10 0 0,12 29 275 0 0,9 35-285 0 0,-21-59 46 0 0,0 0 0 0 0,-1 0 0 0 0,0 1 0 0 0,-1-1 0 0 0,0 1 0 0 0,-1-1 0 0 0,-1 1 0 0 0,0 0-46 0 0,-17 101 203 0 0,7-67-2485 0 0,5-28 1260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42:13.8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64 168 1960 0 0,'-3'-4'2160'0'0,"0"0"3281"0"0,2-2-5584 0 0,1 6 211 0 0,0 0 1 0 0,0 0-1 0 0,0-1 0 0 0,0 1 1 0 0,0 0-1 0 0,0-1 1 0 0,0 1-1 0 0,0 0 0 0 0,0-1 1 0 0,0 1-1 0 0,0 0 0 0 0,-1-1 1 0 0,1 1-1 0 0,0 0 0 0 0,0 0 1 0 0,0-1-1 0 0,-1 1 0 0 0,1 0 1 0 0,0 0-1 0 0,0-1 1 0 0,0 1-1 0 0,-1 0 0 0 0,1 0 1 0 0,0 0-1 0 0,0-1 0 0 0,-1 1 1 0 0,1 0-1 0 0,0 0 0 0 0,-1 0-68 0 0,-9-1 1681 0 0,-12 0-1468 0 0,21 1-211 0 0,1 0 0 0 0,0 0 0 0 0,-1 0 0 0 0,1 1 0 0 0,0-1 0 0 0,0 0 0 0 0,-1 0 0 0 0,1 0 0 0 0,0 0 0 0 0,0 0 0 0 0,-1 0 0 0 0,1 0 0 0 0,0 1 0 0 0,0-1 0 0 0,-1 0 0 0 0,1 0 0 0 0,0 0 0 0 0,0 0 0 0 0,-1 1 0 0 0,1-1 0 0 0,0 0 0 0 0,0 0 0 0 0,0 1 0 0 0,0-1 0 0 0,0 0 0 0 0,-1 0 0 0 0,1 1 0 0 0,0-1 0 0 0,0 0 0 0 0,0 0 0 0 0,0 1 0 0 0,0-1-2 0 0,0 0 3 0 0,0 1 1 0 0,0-1-1 0 0,0 0 0 0 0,0 1 1 0 0,-1-1-1 0 0,1 0 1 0 0,0 0-1 0 0,0 1 0 0 0,0-1 1 0 0,0 0-1 0 0,0 0 0 0 0,-1 0 1 0 0,1 1-1 0 0,0-1 1 0 0,0 0-1 0 0,0 0 0 0 0,0 0 1 0 0,-1 1-1 0 0,1-1 0 0 0,0 0 1 0 0,0 0-1 0 0,-1 0 1 0 0,1 0-1 0 0,0 0-3 0 0,-8 3 381 0 0,8-4-39 0 0,0 0-297 0 0,0 1 1 0 0,0-1-1 0 0,0 1 1 0 0,0-1-1 0 0,0 0 1 0 0,0 1 0 0 0,0-1-1 0 0,0 1 1 0 0,0-1-1 0 0,1 0 1 0 0,-1 1-1 0 0,0-1 1 0 0,0 1-46 0 0,2-3 17 0 0,-1 1 1 0 0,1 0-1 0 0,-1 1 1 0 0,1-1-1 0 0,0 0 1 0 0,0 0 0 0 0,0 1-1 0 0,0-1 1 0 0,0 1-1 0 0,0 0 1 0 0,0-1-1 0 0,0 1 1 0 0,1 0-1 0 0,0 0-17 0 0,26-13 150 0 0,-22 12-55 0 0,-3 1-63 0 0,0-1 0 0 0,0 1 0 0 0,0 1-1 0 0,0-1 1 0 0,0 1 0 0 0,2-1-32 0 0,-1 1 11 0 0,2 1-13 0 0,0-1 1 0 0,0 0-1 0 0,0-1 0 0 0,0 0 1 0 0,0 0-1 0 0,0-1 0 0 0,0 1 1 0 0,4-3 1 0 0,60-28 64 0 0,-52 24-105 0 0,-13 5 47 0 0,-1 1 0 0 0,1 0 0 0 0,0 0 0 0 0,0 0 0 0 0,7-1-6 0 0,-7 2 17 0 0,0-1-1 0 0,1 0 1 0 0,5-2-17 0 0,-7 2-1 0 0,-1 0 0 0 0,1 1 0 0 0,0-1 0 0 0,0 1 0 0 0,1 0 0 0 0,-1 1 0 0 0,2-1 1 0 0,9 0 21 0 0,-13 0-18 0 0,1 1 0 0 0,-1 0-1 0 0,0-1 1 0 0,1 1-1 0 0,2 1-2 0 0,-4 0 4 0 0,0-1-1 0 0,0 0 0 0 0,0 1 1 0 0,0-1-1 0 0,0 0 0 0 0,0 0 1 0 0,0 0-1 0 0,0 0 0 0 0,0-1 1 0 0,1 1-1 0 0,-1 0 0 0 0,0-1 1 0 0,0 0-1 0 0,-1 1 0 0 0,1-1 1 0 0,0 0-1 0 0,0 0 0 0 0,1-1-3 0 0,3 1 24 0 0,-6 1-21 0 0,1 0-1 0 0,-1 0 0 0 0,1 0 0 0 0,-1 0 1 0 0,1 0-1 0 0,-1-1 0 0 0,1 1 1 0 0,-1 0-1 0 0,1 0 0 0 0,-1 0 1 0 0,1 0-1 0 0,-1-1 0 0 0,1 1 1 0 0,-1 0-1 0 0,0-1 0 0 0,1 1 1 0 0,-1 0-1 0 0,1-1 0 0 0,-1 1 1 0 0,0 0-1 0 0,1-1 0 0 0,-1 1 1 0 0,0-1-3 0 0,2 1 16 0 0,6-2-7 0 0,-6 1-14 0 0,-1 1 6 0 0,6-3 17 0 0,-7 3-18 0 0,0 0 0 0 0,1 0 1 0 0,-1 0-1 0 0,0 0 0 0 0,0 0 0 0 0,0 0 1 0 0,0 0-1 0 0,0 0 0 0 0,0 0 0 0 0,0-1 0 0 0,0 1 1 0 0,0 0-1 0 0,0 0 0 0 0,1 0 0 0 0,-1 0 1 0 0,0 0-1 0 0,0 0 0 0 0,0 0 0 0 0,0 0 0 0 0,0 0 1 0 0,0 0-1 0 0,0 0 0 0 0,1 0 0 0 0,-1 0 1 0 0,0 0-1 0 0,0 0 0 0 0,0 0 0 0 0,0 0 0 0 0,0 0 1 0 0,0 0-1 0 0,0 0 0 0 0,0 1 0 0 0,1-1 1 0 0,-1 0-1 0 0,0 0 0 0 0,0 0 0 0 0,0 0 0 0 0,0 0 1 0 0,0 0-1 0 0,0 0 0 0 0,0 0 0 0 0,0 0 1 0 0,0 0-1 0 0,0 0 0 0 0,0 0 0 0 0,0 1 0 0 0,1-1 1 0 0,-1 0-1 0 0,0 0 0 0 0,0 0 0 0 0,0 0 0 0 0,-3 3 11 0 0,2-3-19 0 0,1 0 0 0 0,0 0 0 0 0,-1 0 1 0 0,1 0-1 0 0,0 1 0 0 0,-1-1 0 0 0,1 0 0 0 0,0 0 1 0 0,-1 1-1 0 0,1-1 0 0 0,0 0 0 0 0,-1 1 0 0 0,1-1 1 0 0,0 0-1 0 0,0 0 0 0 0,-1 1 0 0 0,1-1 0 0 0,0 1 0 0 0,0-1 1 0 0,0 0-1 0 0,0 1 0 0 0,-1-1 8 0 0,1 1 19 0 0,-5 12-501 0 0,5-12 270 0 0,0 0 0 0 0,-1-1 1 0 0,1 1-1 0 0,0 0 0 0 0,0 0 1 0 0,0 0-1 0 0,0 0 0 0 0,0 0 1 0 0,0 0-1 0 0,0 0 0 0 0,0 0 1 0 0,0 0-1 0 0,0 0 1 0 0,1 0-1 0 0,-1 1 212 0 0,4 3-1933 0 0,-6 2-1149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2:47.1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412 3224 2953 0 0,'-2'-117'304'0'0,"0"11"739"0"0,5-4-1043 0 0,40-319 2286 0 0,-23 253-1754 0 0,2-13-106 0 0,12-119 253 0 0,-29 251-590 0 0,19-240 757 0 0,-22 271-721 0 0,0-9 217 0 0,-1 0-1 0 0,-2-8-341 0 0,1 41 79 0 0,-7 8 78 0 0,5-2-143 0 0,1 0 1 0 0,-1-1-1 0 0,1 1 0 0 0,0 0 0 0 0,0 0 0 0 0,0 4-14 0 0,-1 2 15 0 0,-9 42-27 0 0,2 0 0 0 0,3 0 0 0 0,0 35 12 0 0,1 525-116 0 0,10-436 110 0 0,0 23 20 0 0,-2 69-26 0 0,-3 180-4 0 0,-3-166-85 0 0,-1 19-97 0 0,0 158-1762 0 0,3-323 1517 0 0,0 38 365 0 0,-3-139 87 0 0,0-12-22 0 0,4-22-381 0 0,-1-6 203 0 0,0-12-25 0 0,-1-91 13 0 0,-5-85 137 0 0,-3 102 67 0 0,2 16 79 0 0,3-11-80 0 0,5-228 124 0 0,1 84 271 0 0,3-411 1059 0 0,10 370-862 0 0,-3 69 109 0 0,-10 144-421 0 0,0 10 725 0 0,5-30-1005 0 0,-4 48 493 0 0,-2 23-76 0 0,-2 21-144 0 0,-7 48-165 0 0,-12 90-83 0 0,-7 213-98 0 0,9-103-11 0 0,9-81-41 0 0,0-8-86 0 0,-30 445-1064 0 0,31-455 952 0 0,-5 109-35 0 0,10-175 245 0 0,-9 30-35 0 0,-1 20 32 0 0,9-84 99 0 0,-6 16 17 0 0,9-68-9 0 0,-1 0 1 0 0,0 0-1 0 0,-3 7 9 0 0,-5 14-50 0 0,11-31 40 0 0,0 0 1 0 0,-1 0 0 0 0,1 0-1 0 0,0 0 1 0 0,0 0 0 0 0,-1 0-1 0 0,1-1 1 0 0,-1 1-1 0 0,1 0 1 0 0,-1 0 0 0 0,1-1-1 0 0,-1 1 1 0 0,1 0 0 0 0,-1 0-1 0 0,0-1 1 0 0,0 1 9 0 0,1-1-9 0 0,0 0 1 0 0,0 0 0 0 0,-1 0-1 0 0,1 0 1 0 0,0 1-1 0 0,-1-1 1 0 0,1 0-1 0 0,0 0 1 0 0,-1 0 0 0 0,1 0-1 0 0,-1 0 1 0 0,1 0-1 0 0,0 0 1 0 0,-1 0-1 0 0,1-1 1 0 0,0 1 0 0 0,-1 0-1 0 0,1 0 1 0 0,0 0-1 0 0,0 0 1 0 0,-1 0-1 0 0,1 0 1 0 0,0-1 0 0 0,-1 1-1 0 0,1 0 1 0 0,0 0-1 0 0,-1-1 9 0 0,0 0-22 0 0,0 0 0 0 0,0-1 0 0 0,-1 1 0 0 0,1-1-1 0 0,0 0 1 0 0,0 1 0 0 0,0-1 0 0 0,1 0 0 0 0,-1 1 0 0 0,0-1-1 0 0,1 0 1 0 0,-1 0 0 0 0,1-1 22 0 0,-2-10-91 0 0,0-1 0 0 0,1 0 91 0 0,-2-22-85 0 0,-12-101-169 0 0,4-52 254 0 0,11-13-5 0 0,1 58 11 0 0,9-178 214 0 0,-6 261 603 0 0,11-54-823 0 0,-14 107 64 0 0,0 2 33 0 0,1 0 1 0 0,-2 0-1 0 0,1-6-97 0 0,-1 10 27 0 0,0 1-11 0 0,0 1 0 0 0,0-1 1 0 0,0 0-1 0 0,0 0 1 0 0,0 0-1 0 0,0 0 1 0 0,0 0-1 0 0,0 1 1 0 0,0-1-1 0 0,0 0 1 0 0,1 0-1 0 0,-1 0 0 0 0,0 1 1 0 0,1-1-1 0 0,-1 0 1 0 0,0 0-1 0 0,1 1 1 0 0,-1-1-1 0 0,1 0 1 0 0,0 1-1 0 0,-1-1-16 0 0,1-2 287 0 0,-3 5-156 0 0,-4 8 76 0 0,4-8-198 0 0,1-1 1 0 0,0 1 0 0 0,0 0 0 0 0,0 0 0 0 0,0 0 0 0 0,0 0 0 0 0,0 0 0 0 0,0 0 0 0 0,1 0 0 0 0,-1 0 0 0 0,0 2-10 0 0,-4 82 71 0 0,0-6-50 0 0,-3 17-105 0 0,4-1 1 0 0,4 13 83 0 0,5 59-1348 0 0,-9-1-1 0 0,-16 107 1349 0 0,-3-72-772 0 0,20-179-21 0 0,-4 14 793 0 0,7-36-31 0 0,0-1 0 0 0,-1 0 0 0 0,1 1 0 0 0,0-1 0 0 0,0 1-1 0 0,0-1 1 0 0,0 1 0 0 0,0-1 0 0 0,-1 1 0 0 0,1-1 0 0 0,0 0 0 0 0,0 1 0 0 0,-1-1 0 0 0,1 0 0 0 0,0 1 0 0 0,-1-1 0 0 0,1 1 31 0 0,0-1-26 0 0,-1 0 0 0 0,1 0-1 0 0,0 0 1 0 0,0 0 0 0 0,0 0-1 0 0,-1 0 1 0 0,1 0 0 0 0,0 0-1 0 0,0-1 1 0 0,0 1 0 0 0,0 0-1 0 0,-1 0 1 0 0,1 0 0 0 0,0 0-1 0 0,0 0 1 0 0,0 0 0 0 0,0 0 0 0 0,0 0-1 0 0,-1 0 1 0 0,1-1 0 0 0,0 1-1 0 0,0 0 1 0 0,0 0 0 0 0,0 0-1 0 0,0 0 1 0 0,0 0 0 0 0,0-1-1 0 0,0 1 1 0 0,-1 0 26 0 0,0-3-167 0 0,0 1 0 0 0,0-1-1 0 0,0 0 1 0 0,0 1 0 0 0,0-2 167 0 0,-10-47-513 0 0,3 0 0 0 0,0-28 513 0 0,-3-16-23 0 0,-6-80 366 0 0,5-39-343 0 0,5 52 427 0 0,-5-217 1392 0 0,19 254-572 0 0,-4 105-957 0 0,-1 15-44 0 0,-1 13 1 0 0,5 159 258 0 0,0-42-396 0 0,-2 7-63 0 0,2 147 56 0 0,-11 230-1 0 0,5-497-96 0 0,-14 350-116 0 0,3-151-129 0 0,2-47 89 0 0,3-102-147 0 0,-9 38 298 0 0,14-97-12 0 0,0 1-4 0 0,1 0 0 0 0,-2 1 0 0 0,1-1 0 0 0,0 0 0 0 0,-1 1 0 0 0,0-1 0 0 0,0 0 16 0 0,2-3-47 0 0,-7-8-158 0 0,6 4 181 0 0,0 0 0 0 0,0 0 0 0 0,0 0 0 0 0,1 0 1 0 0,-1 0-1 0 0,1 0 0 0 0,-1 0 0 0 0,1-2 24 0 0,-1-6-55 0 0,-2-25-58 0 0,2-1 0 0 0,2-6 113 0 0,0 2-51 0 0,7-277 113 0 0,1 191 344 0 0,22-402 519 0 0,-13 253-597 0 0,-1 31-189 0 0,0-152 1100 0 0,-17 392-1205 0 0,0-10 182 0 0,1 0 0 0 0,1-1 0 0 0,0 1 0 0 0,4-11-216 0 0,-6 42 394 0 0,0-6-342 0 0,-2 60-22 0 0,0-22-62 0 0,3 9 32 0 0,4 28 19 0 0,3 59-54 0 0,-3 16 33 0 0,1 37 16 0 0,-5-39-143 0 0,-5 225-342 0 0,2-336 465 0 0,-16 240 2 0 0,7-165 21 0 0,-20 163-40 0 0,28-267 11 0 0,2-4 34 0 0,-2 1 0 0 0,0-1 0 0 0,0 0 0 0 0,-2-1 0 0 0,-4 13-22 0 0,8-25-3 0 0,1-1 0 0 0,0 0 0 0 0,0 0 0 0 0,0 1 0 0 0,0-1-1 0 0,0 0 1 0 0,0 1 0 0 0,-1-1 0 0 0,1 0 0 0 0,0 1 0 0 0,0-1 0 0 0,0 0-1 0 0,-1 0 1 0 0,1 1 0 0 0,0-1 0 0 0,0 0 0 0 0,-1 0 0 0 0,1 0 0 0 0,0 1-1 0 0,-1-1 1 0 0,1 0 0 0 0,0 0 0 0 0,-1 0 0 0 0,1 0 0 0 0,0 0 0 0 0,-1 1 3 0 0,1-2-5 0 0,0 1 0 0 0,0 0 0 0 0,-1 0 0 0 0,1-1 0 0 0,0 1 0 0 0,-1 0 1 0 0,1-1-1 0 0,0 1 0 0 0,0 0 0 0 0,0-1 0 0 0,-1 1 0 0 0,1 0 0 0 0,0-1 0 0 0,0 1 1 0 0,0 0-1 0 0,0-1 0 0 0,0 1 0 0 0,0 0 0 0 0,0-1 5 0 0,-4-25-163 0 0,4 22 136 0 0,-2-45 44 0 0,1 1 0 0 0,3-3-17 0 0,1-27 40 0 0,14-437 70 0 0,-2 263 187 0 0,6-93 277 0 0,-2-102-497 0 0,-15 296-32 0 0,2-95 168 0 0,-6 193-83 0 0,-1-88 368 0 0,-1 0 5 0 0,8-14-503 0 0,-2 44 100 0 0,-5 36-14 0 0,-4-1-1 0 0,-5-18-85 0 0,-2-17 205 0 0,-39-412 372 0 0,45 450-519 0 0,4-54-58 0 0,2 96 48 0 0,0 22-25 0 0,0 6-23 0 0,0 0 0 0 0,0-1-1 0 0,0 1 1 0 0,0 0 0 0 0,0 0 0 0 0,1-1-1 0 0,-1 1 1 0 0,1 0 0 0 0,0 0-1 0 0,0-1 1 0 0,0 1 0 0 0,1 0 0 0 0,0-2 0 0 0,0 2 0 0 0,2-5-24 0 0,-4 8 23 0 0,1 0 0 0 0,-1 0 0 0 0,0 0 0 0 0,0-1 1 0 0,0 1-1 0 0,0 0 0 0 0,0 0 0 0 0,1 0 0 0 0,-1 0 0 0 0,0 0 0 0 0,0 0 0 0 0,0 0 0 0 0,1 0 0 0 0,-1-1 0 0 0,0 1 0 0 0,0 0 0 0 0,0 0 0 0 0,1 0 0 0 0,-1 0 0 0 0,0 0 1 0 0,0 0-1 0 0,0 0 0 0 0,1 0 0 0 0,-1 0 0 0 0,0 0 0 0 0,0 0 0 0 0,0 0 0 0 0,1 1 0 0 0,-1-1 0 0 0,0 0 0 0 0,0 0 0 0 0,0 0 0 0 0,1 0 0 0 0,-1 0 0 0 0,0 0 0 0 0,0 0 1 0 0,0 0-1 0 0,0 1 0 0 0,1-1 1 0 0,21 19-114 0 0,-21-18 113 0 0,0 1 0 0 0,1-1 0 0 0,-1 0 0 0 0,0 1 0 0 0,0-1 0 0 0,0 1-1 0 0,0-1 1 0 0,0 1 0 0 0,-1 0 0 0 0,1-1 0 0 0,0 1 0 0 0,-1 0 0 0 0,1 0 1 0 0,5 26-15 0 0,-4-14-1 0 0,15 64-14 0 0,2 4 33 0 0,5 63-3 0 0,-21-109-13 0 0,15 151-84 0 0,-15-114 18 0 0,-3 41 79 0 0,-3 13-47 0 0,8 46-115 0 0,-6-137 43 0 0,-2 1 119 0 0,0 11-101 0 0,2 3-25 0 0,-15 243-330 0 0,10-218 469 0 0,4 21-13 0 0,2-90 7 0 0,0-1-1 0 0,-1 1 1 0 0,1 0-1 0 0,-1-1 1 0 0,0 1-1 0 0,-1-1 1 0 0,-2 7-7 0 0,1-4 9 0 0,3-7-6 0 0,-1 0-1 0 0,0 0 1 0 0,1 0 0 0 0,-1 0-1 0 0,0 0 1 0 0,-1 1-3 0 0,2-3 0 0 0,0 0-1 0 0,0 0 1 0 0,0 1 0 0 0,0-1-1 0 0,0 0 1 0 0,0 0 0 0 0,0 0-1 0 0,-1 0 1 0 0,1 0 0 0 0,0 0-1 0 0,0 0 1 0 0,0 0 0 0 0,0 0-1 0 0,0 0 1 0 0,0 0 0 0 0,0 0-1 0 0,-1-1 1 0 0,1 1 0 0 0,0 0-1 0 0,0 0 1 0 0,0 0 0 0 0,0 0-1 0 0,0 0 1 0 0,0 0 0 0 0,0 0-1 0 0,0 0 1 0 0,0 0 0 0 0,0 0-1 0 0,-1 0 1 0 0,1 0 0 0 0,0 0 0 0 0,0 0-1 0 0,0-1 1 0 0,0 1 0 0 0,0 0-1 0 0,0 0 1 0 0,0 0 0 0 0,0 0-1 0 0,0 0 1 0 0,0 0 0 0 0,0 0-1 0 0,0 0 1 0 0,0-1 0 0 0,0 1-1 0 0,0 0 1 0 0,0 0 0 0 0,0 0-1 0 0,0 0 1 0 0,0 0 0 0 0,0 0-1 0 0,0 0 1 0 0,0 0 0 0 0,0-1-1 0 0,0 1 1 0 0,-1-6-15 0 0,1 6 15 0 0,-5-36-44 0 0,3 0 1 0 0,0-26 43 0 0,2 25 3 0 0,4-311 57 0 0,2 66-12 0 0,12-185 148 0 0,-12 187-116 0 0,-5 104-31 0 0,4-125 339 0 0,0 181-244 0 0,-10-70 3 0 0,3 158-96 0 0,-2-14-51 0 0,1 17 34 0 0,1 1 0 0 0,2-2-34 0 0,0 6 14 0 0,0 1 1 0 0,-2-1 0 0 0,-1 0-1 0 0,-5-21-14 0 0,4 18 0 0 0,1-1 0 0 0,1 1 0 0 0,1 0 0 0 0,3-25 0 0 0,-1-4-10 0 0,2 5 43 0 0,-1 28-16 0 0,-1 12-9 0 0,1 1-1 0 0,2-10-7 0 0,-1 10 1 0 0,-1-1 0 0 0,0 1 0 0 0,-1-1-1 0 0,-1-23 3 0 0,0 1 1 0 0,-3-9-4 0 0,0 8 46 0 0,-2-18 9 0 0,4 49-47 0 0,0 3-14 0 0,-2 8-34 0 0,-1 14-46 0 0,0 36-123 0 0,-1 55 23 0 0,7-70 181 0 0,4 26 5 0 0,2 8-95 0 0,-5-28 40 0 0,2 25-139 0 0,-4 34 194 0 0,-1 16-5 0 0,0-72-7 0 0,0-40 18 0 0,1-1 0 0 0,1 0 0 0 0,0 2-6 0 0,0-2 12 0 0,0-1 1 0 0,-1 1-1 0 0,-1 1-12 0 0,0-236-128 0 0,-3 21 119 0 0,0-65 14 0 0,-5-118 47 0 0,7 334-51 0 0,1 29 12 0 0,-1 0-1 0 0,-1 0 1 0 0,-1-6-13 0 0,-1 3 14 0 0,2 0 1 0 0,1-1-1 0 0,1-11-14 0 0,1 12-31 0 0,1-49 58 0 0,-2 73-49 0 0,2 2 5 0 0,-1 0 15 0 0,0 0-1 0 0,0 0 1 0 0,-1 0 0 0 0,1 0 0 0 0,0 1-1 0 0,0-1 1 0 0,0 0 0 0 0,0 0 0 0 0,-1 1-1 0 0,1-1 1 0 0,0 1 0 0 0,0-1 0 0 0,-1 0 0 0 0,1 1-1 0 0,0 0 1 0 0,-1-1 0 0 0,1 1 0 0 0,0-1-1 0 0,-1 1 1 0 0,1 0 0 0 0,-1-1 0 0 0,1 1-1 0 0,-1 0 1 0 0,0 0 0 0 0,1-1 0 0 0,-1 1-1 0 0,0 0 1 0 0,1 0 0 0 0,-1 0 0 0 0,0 0 2 0 0,2 5-24 0 0,-1 0 0 0 0,0-1 0 0 0,-1 1 1 0 0,1 4 23 0 0,0 6-34 0 0,10 62-33 0 0,0 24-36 0 0,8 74 61 0 0,-15-144 45 0 0,9 48 5 0 0,-9-63-6 0 0,0-1-1 0 0,1 1 1 0 0,6 10-2 0 0,-9-22-4 0 0,-1-2-8 0 0,0 0 0 0 0,1 1 0 0 0,-1-1 0 0 0,1 0 0 0 0,0 0 0 0 0,0 0 12 0 0,-1-2-2 0 0,-1-1 1 0 0,0 0-1 0 0,1 1 1 0 0,-1-1-1 0 0,1 1 0 0 0,-1-1 1 0 0,0 0-1 0 0,1 1 1 0 0,-1-1-1 0 0,1 0 1 0 0,-1 0-1 0 0,1 1 1 0 0,-1-1-1 0 0,1 0 0 0 0,-1 0 1 0 0,1 0-1 0 0,-1 0 1 0 0,1 0-1 0 0,0 0 1 0 0,-1 0-1 0 0,1 0 0 0 0,-1 0 1 0 0,1 0-1 0 0,-1 0 1 0 0,1 0-1 0 0,-1 0 1 0 0,1 0-1 0 0,-1 0 0 0 0,1 0 1 0 0,-1-1-1 0 0,1 1 1 0 0,-1 0-1 0 0,1 0 1 0 0,-1-1-1 0 0,1 1 1 0 0,-1 0-1 0 0,1 0 0 0 0,-1-1 1 0 0,0 1-1 0 0,1-1 1 0 0,-1 1 1 0 0,3-3-3 0 0,0 0 0 0 0,0-1 0 0 0,-1 1 0 0 0,2-3 3 0 0,5-8 0 0 0,-5 10 0 0 0,0-1-1 0 0,0 0 1 0 0,0 0-1 0 0,-1-1 1 0 0,0 1 0 0 0,0-1-1 0 0,1-2 1 0 0,1-7-6 0 0,-1 0-1 0 0,0 0 1 0 0,-1-1 0 0 0,1-8 6 0 0,-2 5 14 0 0,6-16-14 0 0,-1 3-1 0 0,-1 5-18 0 0,1 0 0 0 0,7-15 19 0 0,-2 7 18 0 0,0-4-18 0 0,7-32 7 0 0,5-2-7 0 0,-16 59-6 0 0,-7 13 13 0 0,0-1 1 0 0,0 1-1 0 0,0 0 0 0 0,0 0 1 0 0,0-1-1 0 0,-1 1 1 0 0,1-1-1 0 0,-1 1 0 0 0,1 0 1 0 0,-1-1-1 0 0,1 1 0 0 0,-1-2-7 0 0,1 5 20 0 0,0 0 0 0 0,0 0-1 0 0,0 0 1 0 0,0 0-1 0 0,-1 0 1 0 0,1 2-20 0 0,0 15 36 0 0,-1 0 0 0 0,-1 7-36 0 0,0 25-42 0 0,1 30 39 0 0,0-45 34 0 0,0 0 0 0 0,4 15-31 0 0,6 80-78 0 0,1 4 51 0 0,30 193 31 0 0,-22-214-36 0 0,-5-32 65 0 0,-3 2-33 0 0,-5 18-45 0 0,-3-37 35 0 0,10 48 10 0 0,-12-104-1 0 0,0-6-6 0 0,-1 0 0 0 0,1 0 0 0 0,-1 1 0 0 0,1-1 0 0 0,0 0 0 0 0,0 0 1 0 0,0 0-1 0 0,1 0 0 0 0,-1 0 0 0 0,1 1 7 0 0,-2-4-5 0 0,0 0 1 0 0,1 0 0 0 0,-1 0 0 0 0,0 1-1 0 0,0-1 1 0 0,0 0 0 0 0,0 0 0 0 0,0 0-1 0 0,1 0 1 0 0,-1 0 0 0 0,0 0 0 0 0,0 0-1 0 0,0 0 1 0 0,1 1 0 0 0,-1-1-1 0 0,0 0 1 0 0,0 0 0 0 0,0 0 0 0 0,0 0-1 0 0,1 0 1 0 0,-1 0 0 0 0,0 0 0 0 0,0 0-1 0 0,0 0 1 0 0,1 0 0 0 0,-1 0 0 0 0,0 0-1 0 0,0 0 1 0 0,0-1 0 0 0,1 1 0 0 0,-1 0-1 0 0,0 0 1 0 0,0 0 0 0 0,0 0-1 0 0,1 0 1 0 0,-1 0 0 0 0,0 0 0 0 0,0 0-1 0 0,0-1 1 0 0,0 1 0 0 0,0 0 0 0 0,1 0-1 0 0,-1 0 1 0 0,0 0 0 0 0,0-1 0 0 0,0 1-1 0 0,0 0 5 0 0,5-10-138 0 0,-1-4 95 0 0,-1-1 1 0 0,0 0-1 0 0,-1 0 1 0 0,-1 0-1 0 0,-1-13 43 0 0,2-9-14 0 0,5-351-60 0 0,-5 194 83 0 0,-5-55 82 0 0,3 247-77 0 0,0-6 120 0 0,0 137-16 0 0,12 62-118 0 0,18 203-5 0 0,-25-238-65 0 0,3 320-640 0 0,-8-302 361 0 0,-7 278-457 0 0,0-167-1811 0 0,28 256 2617 0 0,-21-538-1 0 0,1 21-22 0 0,2 1-1 0 0,1-1 1 0 0,1-1 0 0 0,2 8 23 0 0,-6-30-1 0 0,4 12-52 0 0,-5-13 48 0 0,0 1 0 0 0,1-1 0 0 0,-1 1 0 0 0,0-1 0 0 0,0 1 0 0 0,1-1 0 0 0,-1 0 0 0 0,0 1-1 0 0,1-1 1 0 0,-1 1 0 0 0,1-1 0 0 0,-1 0 0 0 0,0 1 0 0 0,1-1 0 0 0,-1 0 0 0 0,1 0 0 0 0,-1 1 0 0 0,1-1 0 0 0,-1 0-1 0 0,1 0 1 0 0,-1 0 0 0 0,1 1 5 0 0,0-2-8 0 0,-1 1-1 0 0,0 0 1 0 0,1 0-1 0 0,-1 0 1 0 0,0-1 0 0 0,1 1-1 0 0,-1 0 1 0 0,0 0-1 0 0,1-1 1 0 0,-1 1-1 0 0,0 0 1 0 0,1-1-1 0 0,-1 1 1 0 0,0 0-1 0 0,0-1 1 0 0,0 1-1 0 0,1 0 1 0 0,-1-1-1 0 0,0 1 1 0 0,0-1 0 0 0,0 1-1 0 0,0 0 1 0 0,0-1-1 0 0,0 1 1 0 0,0-1-1 0 0,0 1 9 0 0,3-17-66 0 0,-2 12 54 0 0,5-52-95 0 0,-1 30 109 0 0,-1-1 0 0 0,0-15-2 0 0,-1-111 57 0 0,5-82 65 0 0,2 111 21 0 0,3-38-42 0 0,4-106 81 0 0,-9 167-31 0 0,7-54 390 0 0,9-4-541 0 0,-14 81 142 0 0,7-34 145 0 0,-6 63-135 0 0,-2 12 60 0 0,-2-1 0 0 0,-1-3-212 0 0,-3 25 209 0 0,0 0 0 0 0,2-5-209 0 0,-1 2 202 0 0,4-2 181 0 0,-8 21-158 0 0,3 7 207 0 0,0 2-357 0 0,-2 1 0 0 0,1 0 0 0 0,-1-1-1 0 0,-1 1 1 0 0,0 0 0 0 0,0 0 0 0 0,0 0 0 0 0,-1-1-1 0 0,-1 4-74 0 0,-1 23 51 0 0,-5 190 12 0 0,3-64-76 0 0,8-72 18 0 0,4 178 62 0 0,-8-28-91 0 0,0-157-63 0 0,-1 35-100 0 0,-1-40 37 0 0,-3 75-339 0 0,-4 108-577 0 0,1 83-113 0 0,16-186 727 0 0,0 29-254 0 0,-5 87-925 0 0,-1-241 1413 0 0,1 44-268 0 0,-6 47 486 0 0,-8-8-44 0 0,11-112 45 0 0,1 17 32 0 0,-2 0 0 0 0,-1 0 0 0 0,0 0 0 0 0,-4 9-33 0 0,7-28-5 0 0,0-1 1 0 0,-1 1-1 0 0,1-1 0 0 0,0 1 0 0 0,0-1 1 0 0,-1 1-1 0 0,1-1 0 0 0,-1 1 0 0 0,1-1 1 0 0,0 1-1 0 0,-1-1 0 0 0,1 1 0 0 0,-1-1 0 0 0,0 1 5 0 0,2-3-8 0 0,-1 1 0 0 0,1-1 0 0 0,-1 0-1 0 0,0 1 1 0 0,0-1 0 0 0,0 1-1 0 0,0-1 1 0 0,0 1 0 0 0,0-1 0 0 0,0 1-1 0 0,-1-2 9 0 0,-5-19-11 0 0,1 7-3 0 0,-6-31-5 0 0,0 2 22 0 0,-3-24-3 0 0,-6-84 258 0 0,5-45-258 0 0,7 70 104 0 0,-3-72 44 0 0,7 106-50 0 0,-3-365 700 0 0,9 393-462 0 0,10-57-336 0 0,-4 72 101 0 0,6-46 97 0 0,-11 70-138 0 0,9-82 232 0 0,-7 76-38 0 0,2 0 0 0 0,4-10-254 0 0,-7 29 208 0 0,-2-1 0 0 0,2-12-208 0 0,0 13 132 0 0,-4 13-128 0 0,0-1 0 0 0,0 1 0 0 0,0 0 0 0 0,0 0 0 0 0,0 0 1 0 0,1 0-1 0 0,-1-1 0 0 0,0 1 0 0 0,0 0 0 0 0,0 0 0 0 0,0 0 0 0 0,0 0 0 0 0,0 0 0 0 0,0-1 0 0 0,1 1 0 0 0,-1 0 1 0 0,0 0-1 0 0,0 0 0 0 0,0 0 0 0 0,0 0 0 0 0,1 0 0 0 0,-1 0 0 0 0,0-1 0 0 0,0 1 0 0 0,0 0 0 0 0,0 0 0 0 0,1 0 0 0 0,-1 0 1 0 0,0 0-1 0 0,0 0 0 0 0,0 0 0 0 0,1 0 0 0 0,-1 0 0 0 0,0 0 0 0 0,0 0 0 0 0,0 0 0 0 0,0 0 0 0 0,1 0 0 0 0,-1 0 1 0 0,0 0-1 0 0,0 1 0 0 0,0-1 0 0 0,0 0 0 0 0,1 0 0 0 0,-1 0 0 0 0,0 0 0 0 0,0 0 0 0 0,0 0 0 0 0,0 0 0 0 0,1 0 0 0 0,-1 1 1 0 0,0-1-1 0 0,0 0 0 0 0,0 0 0 0 0,0 0 0 0 0,0 0 0 0 0,0 1 0 0 0,0-1 0 0 0,0 0 0 0 0,1 0 0 0 0,-1 0 0 0 0,0 0 1 0 0,0 1-1 0 0,0-1-4 0 0,2 5 42 0 0,0-1 0 0 0,0 1 0 0 0,-1 0 0 0 0,1 0 0 0 0,-1 0 1 0 0,0 1-1 0 0,-1-1 0 0 0,1 0 0 0 0,-1 4-42 0 0,3 22 94 0 0,2 2-6 0 0,-2 0-1 0 0,0 6-87 0 0,-3 71-5 0 0,0-46 7 0 0,6 849-22 0 0,-1-653-356 0 0,0 28-79 0 0,-4-6 131 0 0,-1-214 177 0 0,1-12-202 0 0,-5 27 349 0 0,-12 109-1739 0 0,16-190 1700 0 0,-5 28-667 0 0,5-28 634 0 0,-1-1 0 0 0,1 1 1 0 0,-1 0-1 0 0,1-1 1 0 0,-1 1-1 0 0,0 0 0 0 0,0-1 1 0 0,0 1-1 0 0,0-1 0 0 0,0 1 1 0 0,0-1-1 0 0,0 0 0 0 0,0 0 1 0 0,-1 1 71 0 0,2-2-26 0 0,-1 1 1 0 0,1-1 0 0 0,-1 0-1 0 0,1 1 1 0 0,-1-1-1 0 0,0 0 1 0 0,1 0 0 0 0,-1 1-1 0 0,1-1 1 0 0,-1 0 0 0 0,0 0-1 0 0,1 0 1 0 0,-1 0 0 0 0,1 0-1 0 0,-1 0 1 0 0,0 0-1 0 0,1 0 1 0 0,-1 0 0 0 0,1 0-1 0 0,-1 0 1 0 0,0 0 0 0 0,1-1-1 0 0,-1 1 1 0 0,1 0 0 0 0,-1 0-1 0 0,1-1 1 0 0,-1 1 0 0 0,1 0-1 0 0,-1-1 1 0 0,1 1-1 0 0,-1 0 1 0 0,1-1 0 0 0,-1 1-1 0 0,1-1 1 0 0,-1 1 0 0 0,1-1-1 0 0,0 1 1 0 0,-1-1 0 0 0,1 1-1 0 0,0-1 1 0 0,-1 0 25 0 0,-1-3-62 0 0,-1-1-1 0 0,1 1 1 0 0,0-1 0 0 0,-1-4 62 0 0,3 8-44 0 0,-10-30-254 0 0,1 1-1 0 0,-5-32 299 0 0,-13-81-194 0 0,-15-93 515 0 0,31 121 338 0 0,4-9-659 0 0,3-116 913 0 0,4 201-770 0 0,1-135 761 0 0,9-10-904 0 0,-6 130 171 0 0,27-240 1548 0 0,-28 281-1470 0 0,0 0 0 0 0,1 0 0 0 0,2-4-249 0 0,4-14 413 0 0,-9 29-381 0 0,-1 0 1 0 0,1 0-1 0 0,0 0 0 0 0,-1 0 1 0 0,1 0-1 0 0,0 0 1 0 0,0 0-1 0 0,0 0 1 0 0,1 0-1 0 0,-1 0 0 0 0,0 1 1 0 0,1-1-1 0 0,0 0-32 0 0,-1 1 7 0 0,-1 1 1 0 0,0 0-1 0 0,0 0 0 0 0,0 0 0 0 0,1 0 0 0 0,-1 0 1 0 0,0 0-1 0 0,0 0 0 0 0,1 0 0 0 0,-1-1 0 0 0,0 1 1 0 0,0 0-1 0 0,0 0 0 0 0,1 0 0 0 0,-1 0 0 0 0,0 0 0 0 0,0 0 1 0 0,1 0-1 0 0,-1 0 0 0 0,0 0 0 0 0,0 0 0 0 0,1 1 1 0 0,-1-1-1 0 0,0 0 0 0 0,0 0 0 0 0,1 0 0 0 0,-1 0 1 0 0,0 0-8 0 0,1 1 20 0 0,0-1 1 0 0,0 1 0 0 0,0 0-1 0 0,0 0 1 0 0,-1 0-1 0 0,1 0 1 0 0,0-1 0 0 0,0 1-1 0 0,-1 0 1 0 0,1 0 0 0 0,0 0-1 0 0,-1 0 1 0 0,1 0 0 0 0,-1 1-1 0 0,0-1 1 0 0,1 0 0 0 0,-1 0-1 0 0,0 0 1 0 0,0 0-1 0 0,1 1-20 0 0,-1 1 33 0 0,0 0 0 0 0,1 0 0 0 0,-1 1-1 0 0,0-1 1 0 0,-1 0 0 0 0,1 0 0 0 0,0 0-1 0 0,-1 1-32 0 0,-6 18 156 0 0,4-15-115 0 0,1 0-1 0 0,0 1 1 0 0,0-1 0 0 0,1 1-1 0 0,0 2-40 0 0,-1 14 65 0 0,2-1 0 0 0,0 1 0 0 0,2 5-65 0 0,8 33 76 0 0,-7-16-5 0 0,-2 0 0 0 0,-4 29-71 0 0,1-5 51 0 0,1 22 21 0 0,2-12-15 0 0,-5 0 0 0 0,-6 35-57 0 0,-7-19 8 0 0,3 45 9 0 0,9-71-12 0 0,-10 173-8 0 0,7-96-79 0 0,2-38-5 0 0,-10 134-277 0 0,12-202 288 0 0,-12 124-72 0 0,16-159 126 0 0,-1 0 1 0 0,0-1-1 0 0,0 1 0 0 0,0-1 1 0 0,-1 1-1 0 0,0-1 0 0 0,0 1 1 0 0,0-1-1 0 0,-1 0 0 0 0,0 0 0 0 0,0 1 22 0 0,2-6-13 0 0,1 1 0 0 0,0-1-1 0 0,0 0 1 0 0,0 0-1 0 0,0 1 1 0 0,-1-1-1 0 0,1 0 1 0 0,0 0-1 0 0,0 1 1 0 0,-1-1 0 0 0,1 0-1 0 0,0 0 1 0 0,0 0-1 0 0,-1 0 1 0 0,1 1-1 0 0,0-1 1 0 0,0 0 0 0 0,-1 0-1 0 0,1 0 1 0 0,0 0-1 0 0,-1 0 1 0 0,1 0-1 0 0,0 0 1 0 0,-1 0 0 0 0,1 0-1 0 0,0 0 1 0 0,-1 0-1 0 0,1 0 1 0 0,0 0-1 0 0,-1 0 1 0 0,1 0-1 0 0,0 0 1 0 0,0 0 0 0 0,-1 0-1 0 0,1 0 1 0 0,0 0-1 0 0,-1-1 1 0 0,1 1-1 0 0,0 0 1 0 0,0 0 0 0 0,-1 0-1 0 0,1-1 1 0 0,0 1-1 0 0,0 0 1 0 0,0 0-1 0 0,-1 0 1 0 0,1-1 13 0 0,-8-12-425 0 0,8 13 415 0 0,-6-16-219 0 0,0 1 0 0 0,2-1 0 0 0,0 1 1 0 0,-1-12 228 0 0,-1-4-143 0 0,-4-19-117 0 0,-2-35 260 0 0,2-53-114 0 0,6 92 79 0 0,4 41 31 0 0,-21-400 500 0 0,20 299 187 0 0,6-1-1 0 0,14-84-682 0 0,-17 176 140 0 0,1 0-1 0 0,0 1 1 0 0,1-1 0 0 0,0 1-1 0 0,2 0 1 0 0,0-1-140 0 0,-5 13 29 0 0,0 1 1 0 0,0-1-1 0 0,0 0 0 0 0,0 0 1 0 0,1 1-1 0 0,-1-1 0 0 0,1 1 1 0 0,0-2-30 0 0,-1 3 12 0 0,-1 0 0 0 0,0-1 0 0 0,1 1-1 0 0,-1 0 1 0 0,1 0 0 0 0,-1-1 0 0 0,0 1 0 0 0,1 0 0 0 0,-1 0 0 0 0,1 0 0 0 0,-1 0-1 0 0,1-1 1 0 0,-1 1 0 0 0,1 0 0 0 0,-1 0 0 0 0,1 0 0 0 0,-1 0 0 0 0,1 0 0 0 0,-1 0 0 0 0,1 0-1 0 0,-1 0 1 0 0,1 0 0 0 0,-1 1 0 0 0,1-1 0 0 0,-1 0 0 0 0,1 0 0 0 0,-1 0 0 0 0,1 0 0 0 0,-1 1-1 0 0,0-1 1 0 0,1 0 0 0 0,-1 1 0 0 0,1-1 0 0 0,-1 0 0 0 0,0 1 0 0 0,1-1 0 0 0,-1 1-12 0 0,3 2 53 0 0,-1 0 1 0 0,0 0 0 0 0,-1 0 0 0 0,1 1 0 0 0,-1-1-1 0 0,1 1 1 0 0,-1-1 0 0 0,1 3-54 0 0,6 32 168 0 0,5 60 52 0 0,2 97-220 0 0,-12 100 68 0 0,-3-203-38 0 0,-21 415-8 0 0,17-444-18 0 0,-5 53 11 0 0,6-94-14 0 0,-1 0-1 0 0,-1 0 1 0 0,-1 0 0 0 0,-1 0-1 0 0,6-19-13 0 0,0 0 1 0 0,0-1-1 0 0,0 1 1 0 0,0 0 0 0 0,-1-1-1 0 0,1 0 1 0 0,-1 1 12 0 0,1-2-7 0 0,1-1 0 0 0,0 0 1 0 0,0 0-1 0 0,-1 1 1 0 0,1-1-1 0 0,0 0 0 0 0,0 0 1 0 0,-1 0-1 0 0,1 1 0 0 0,0-1 1 0 0,-1 0-1 0 0,1 0 1 0 0,0 0-1 0 0,-1 0 0 0 0,1 0 1 0 0,0 0-1 0 0,-1 0 0 0 0,1 0 1 0 0,0 0-1 0 0,-1 0 1 0 0,1 0-1 0 0,-1 0 7 0 0,1 0-14 0 0,-1 0 0 0 0,0 0 0 0 0,1-1 0 0 0,-1 1 0 0 0,0 0 0 0 0,1-1 0 0 0,-1 1 0 0 0,1-1 0 0 0,-1 1 0 0 0,1-1 0 0 0,-1 1 0 0 0,1-1 0 0 0,-1 1 0 0 0,1-1 0 0 0,-1 0 14 0 0,-1-1-24 0 0,1-1 0 0 0,-1 0 0 0 0,1 0-1 0 0,0 1 1 0 0,0-1 0 0 0,0 0 0 0 0,0 0 0 0 0,0 0 0 0 0,1 0-1 0 0,-1-2 25 0 0,-3-14-90 0 0,-12-45-16 0 0,2-1 0 0 0,3 0 1 0 0,3-2 105 0 0,7 49-1 0 0,0 1 0 0 0,1 0 1 0 0,1-1-1 0 0,1 1 0 0 0,1 0 1 0 0,3-13 0 0 0,-3 19 19 0 0,1-1 1 0 0,1 1-1 0 0,3-7-19 0 0,-8 18 2 0 0,1-1 0 0 0,-1 1-1 0 0,0 0 1 0 0,0-1 0 0 0,0 1-1 0 0,1 0 1 0 0,-1-1-1 0 0,0 1 1 0 0,0 0 0 0 0,1 0-1 0 0,-1-1 1 0 0,0 1 0 0 0,1 0-1 0 0,-1 0 1 0 0,0 0 0 0 0,1-1-1 0 0,-1 1 1 0 0,0 0 0 0 0,1 0-1 0 0,-1 0 1 0 0,0 0 0 0 0,1 0-1 0 0,-1 0 1 0 0,0 0 0 0 0,1 0-1 0 0,-1 0 1 0 0,1 0 0 0 0,-1 0-1 0 0,0 0 1 0 0,1 0 0 0 0,-1 0-1 0 0,0 0 1 0 0,1 0 0 0 0,-1 0-1 0 0,0 0 1 0 0,1 0 0 0 0,-1 0-1 0 0,1 1 1 0 0,-1-1-1 0 0,0 0 1 0 0,0 0 0 0 0,1 0-1 0 0,-1 1 1 0 0,0-1 0 0 0,1 0-1 0 0,-1 1 1 0 0,0-1 0 0 0,0 0-2 0 0,2 2 13 0 0,0 0 1 0 0,-1-1-1 0 0,1 1 0 0 0,-1 0 1 0 0,1 0-1 0 0,-1 0 1 0 0,1 2-14 0 0,3 11 29 0 0,0 0 1 0 0,-1 0 0 0 0,0 1 0 0 0,-1 8-30 0 0,0-12-9 0 0,8 67 23 0 0,-2 0-1 0 0,-4 0 0 0 0,-4 3-13 0 0,-1-26 6 0 0,-3-1 0 0 0,-3 8-6 0 0,5-50-6 0 0,-1 0-17 0 0,0-1 1 0 0,0 0 0 0 0,-1 0-1 0 0,-1 2 23 0 0,4-13-30 0 0,0-1 10 0 0,-2 0-68 0 0,1-1 72 0 0,0 1 0 0 0,0 0 0 0 0,0-1-1 0 0,0 1 1 0 0,0-1 0 0 0,1 0 0 0 0,-1 1 0 0 0,0-1 0 0 0,0 1 0 0 0,1-1 0 0 0,-1 0 0 0 0,0 0 0 0 0,1 1 0 0 0,-1-1 0 0 0,1 0 0 0 0,-1 0 0 0 0,1 0 0 0 0,-1 0 0 0 0,1-1 16 0 0,-7-21-172 0 0,6 15 162 0 0,-18-92-231 0 0,4-7 241 0 0,2 12 11 0 0,-12-33-11 0 0,10 63 36 0 0,0-22-36 0 0,14 74 150 0 0,-2 0-1 0 0,1 1 1 0 0,-2-1-1 0 0,-1-4-149 0 0,4 15 123 0 0,1 2-116 0 0,0 0 1 0 0,-1 1 0 0 0,1-1-1 0 0,0 0 1 0 0,-1 0 0 0 0,1 0 0 0 0,0 0-1 0 0,-1 1 1 0 0,1-1 0 0 0,0 0 0 0 0,0 0-1 0 0,-1 0 1 0 0,1 1 0 0 0,0-1-1 0 0,0 0 1 0 0,0 0 0 0 0,-1 1 0 0 0,1-1-1 0 0,0 0 1 0 0,0 1 0 0 0,0-1 0 0 0,0 0-1 0 0,-1 1 1 0 0,1-1-8 0 0,-2 10-6 0 0,1-9 19 0 0,-1 11-16 0 0,0 1 0 0 0,1 0 1 0 0,1 3 2 0 0,-2 15-36 0 0,-1 19-40 0 0,3 0 1 0 0,5 44 75 0 0,0 27-5 0 0,-4-33-1 0 0,-4 178 69 0 0,3-247-59 0 0,2 11-4 0 0,-1-18-124 0 0,0 0 0 0 0,-1 0 1 0 0,0 0-1 0 0,-1 0 0 0 0,-1 1 124 0 0,2-13-21 0 0,0 0 1 0 0,0 0-1 0 0,0 0 0 0 0,-1 0 0 0 0,1 0 0 0 0,0 0 1 0 0,0 0-1 0 0,0 0 0 0 0,0 0 0 0 0,0-1 0 0 0,0 1 1 0 0,-1 0-1 0 0,1 0 0 0 0,0 0 0 0 0,0 0 0 0 0,0 0 1 0 0,0 0-1 0 0,0 0 0 0 0,0 0 0 0 0,0 0 0 0 0,0 0 1 0 0,-1-1-1 0 0,1 1 0 0 0,0 0 0 0 0,0 0 0 0 0,0 0 1 0 0,0 0-1 0 0,0 0 0 0 0,0 0 0 0 0,0-1 0 0 0,0 1 1 0 0,0 0 20 0 0,-3-8-149 0 0,0 0 1 0 0,1 0-1 0 0,0 0 0 0 0,0 0 1 0 0,1 0-1 0 0,0-4 149 0 0,-1-4-130 0 0,-4-34-3 0 0,3 18 50 0 0,-2-4 83 0 0,3 28-9 0 0,-11-61-12 0 0,3 1 0 0 0,3-12 21 0 0,5 9 49 0 0,0 17 272 0 0,-4-32-321 0 0,0 48 119 0 0,1 1 311 0 0,1-2-430 0 0,0-6 924 0 0,-8-30-924 0 0,11 67 82 0 0,0 1 0 0 0,0-1-1 0 0,1 0 1 0 0,0 0-1 0 0,0 1 1 0 0,1-1-82 0 0,-1 3 274 0 0,1 8 98 0 0,-3 9-146 0 0,-6 8-138 0 0,6-13-84 0 0,-1 0 1 0 0,1 0 0 0 0,0 0 0 0 0,-1 5-5 0 0,-2 18 5 0 0,-3 14 25 0 0,3-1-1 0 0,1 1 0 0 0,2 19-29 0 0,2-8 5 0 0,-4 7-5 0 0,2-22 14 0 0,-1-7 1 0 0,-5 17-15 0 0,-2 26-14 0 0,9-64 13 0 0,1 0 0 0 0,0 0 0 0 0,0 1 0 0 0,2-1 0 0 0,0 1 1 0 0,1 2 6 0 0,-1-3-20 0 0,0 0 0 0 0,0-1 0 0 0,-1 3 14 0 0,-1-11-16 0 0,0 0-1 0 0,0 0 1 0 0,0 0 0 0 0,0 0-1 0 0,-1 0 1 0 0,1 0 0 0 0,-1 0 0 0 0,0-1-1 0 0,0 1 1 0 0,0 0 0 0 0,0 0-1 0 0,-1-1 1 0 0,1 1 0 0 0,-2 1 16 0 0,1-2-26 0 0,1 0 1 0 0,-1 1 0 0 0,1-1-1 0 0,-1 0 1 0 0,1 1 0 0 0,0-1-1 0 0,0 1 1 0 0,0 0 0 0 0,0 1 25 0 0,1-3-20 0 0,-1-1 0 0 0,1 1 0 0 0,0-1 0 0 0,-1 1 0 0 0,1-1 0 0 0,0 1 0 0 0,-1 0 0 0 0,1-1 0 0 0,0 1 0 0 0,-1-1 0 0 0,1 0 0 0 0,-1 1 0 0 0,1-1 0 0 0,-1 1 0 0 0,1-1 0 0 0,-1 0 0 0 0,0 1 0 0 0,1-1 0 0 0,-1 0 20 0 0,0 1-266 0 0,-5-7-319 0 0,-1-6 427 0 0,1 0 0 0 0,1 0 0 0 0,-5-13 158 0 0,8 20-10 0 0,-7-23-43 0 0,-3-16 53 0 0,3 10 54 0 0,5 19-1 0 0,1-1 0 0 0,1 1-1 0 0,-1-12-52 0 0,2-46 161 0 0,1 57-113 0 0,-1 2 4 0 0,-1 1 0 0 0,0 0 0 0 0,0-1-52 0 0,-1-1 74 0 0,1 0 1 0 0,0-3-75 0 0,2 15 18 0 0,0 0 0 0 0,1 0 0 0 0,-1 0 0 0 0,1 0 0 0 0,-1 0 0 0 0,1 0-18 0 0,0 1 35 0 0,-1 0 1 0 0,1 0-1 0 0,-1 0 1 0 0,1-1-1 0 0,-1 1 0 0 0,0 0 1 0 0,0 0-1 0 0,0 0 1 0 0,0-1-36 0 0,-1 3 12 0 0,1 0 0 0 0,0-1 0 0 0,0 1 1 0 0,0 0-1 0 0,-1-1 0 0 0,1 1 0 0 0,0 0 0 0 0,-1-1 0 0 0,1 1 1 0 0,0 0-1 0 0,-1-1 0 0 0,1 1 0 0 0,0 0 0 0 0,-1 0 0 0 0,1-1 1 0 0,0 1-1 0 0,-1 0 0 0 0,1 0 0 0 0,-1 0 0 0 0,1 0 0 0 0,0 0 1 0 0,-1 0-1 0 0,1-1 0 0 0,-1 1 0 0 0,1 0 0 0 0,-1 0 0 0 0,1 0 1 0 0,-1 0-13 0 0,1 0 14 0 0,0 0 1 0 0,-1 0-1 0 0,1 0 0 0 0,0 0 1 0 0,-1 0-1 0 0,1 0 1 0 0,-1 0-1 0 0,1 1 1 0 0,0-1-1 0 0,-1 0 1 0 0,1 0-1 0 0,0 0 0 0 0,-1 0 1 0 0,1 0-1 0 0,0 0 1 0 0,-1 1-1 0 0,1-1 1 0 0,0 0-1 0 0,-1 0 1 0 0,1 1-1 0 0,0-1 0 0 0,-1 0 1 0 0,1 0-1 0 0,0 1 1 0 0,0-1-1 0 0,0 0 1 0 0,-1 1-1 0 0,1-1 1 0 0,0 0-1 0 0,0 1 0 0 0,0-1 1 0 0,0 0-1 0 0,-1 1-14 0 0,0 13 45 0 0,0 0 0 0 0,1 1 0 0 0,1-1 0 0 0,0 1-45 0 0,0 3 8 0 0,-1 1 0 0 0,-1-1 0 0 0,-3 16-8 0 0,1-6-12 0 0,1 5 12 0 0,0-10-21 0 0,-1 0 0 0 0,-5 21 21 0 0,3-17 12 0 0,3-16 2 0 0,2-1 0 0 0,-1 1 0 0 0,1-1 0 0 0,1 2-14 0 0,-1 26-94 0 0,3-41-43 0 0,1-2 119 0 0,-1-1 0 0 0,-1 1-1 0 0,1-1 1 0 0,-1 0 0 0 0,0 0 0 0 0,1-4 18 0 0,4-12-19 0 0,-3 9 0 0 0,-1 1 0 0 0,0 0 0 0 0,0-1 0 0 0,-1-3 19 0 0,3-52-42 0 0,-2 18 11 0 0,-1 33 8 0 0,1 1 0 0 0,4-14 23 0 0,2-5-18 0 0,-7 26 17 0 0,1 1 0 0 0,0-1-1 0 0,1-2 2 0 0,3-8 1 0 0,-4 11-1 0 0,-1 3 1 0 0,-1 0 0 0 0,1 0-1 0 0,0 0 1 0 0,1 1 0 0 0,-1-1 0 0 0,1 1-1 0 0,2-3 0 0 0,18-27 41 0 0,-18 26-22 0 0,0 0 0 0 0,0 1 0 0 0,1-1-1 0 0,0 1 1 0 0,0 0 0 0 0,3-2-19 0 0,-8 9 2 0 0,-1 0 0 0 0,1-1 0 0 0,-1 1-1 0 0,1 0 1 0 0,-1 0 0 0 0,1 0 0 0 0,0-1 0 0 0,-1 1 0 0 0,1 0 0 0 0,-1 0 0 0 0,1 0 0 0 0,0 0 0 0 0,-1 0 0 0 0,1 0 0 0 0,-1 0 0 0 0,1 0 0 0 0,0 0 0 0 0,-1 0 0 0 0,1 0-2 0 0,1 0 8 0 0,0 1-2 0 0,0-1-1 0 0,-1 0 1 0 0,1 1 0 0 0,0-1 0 0 0,0 1-1 0 0,0 0 1 0 0,-1-1 0 0 0,1 1 0 0 0,0 0-1 0 0,-1 0 1 0 0,1 0 0 0 0,-1 0-1 0 0,1 1 1 0 0,-1-1 0 0 0,0 0 0 0 0,1 0-1 0 0,-1 1 1 0 0,0-1-6 0 0,5 6 23 0 0,-1 1 0 0 0,0-1 0 0 0,1 3-23 0 0,-4-7 8 0 0,1 3-8 0 0,-1-1 0 0 0,1 1-1 0 0,-1 0 1 0 0,-1 0 0 0 0,1 0 0 0 0,0 5 0 0 0,5 21-2 0 0,3-3 7 0 0,4 13 16 0 0,4 23-21 0 0,-12-43-16 0 0,0 1 0 0 0,1-1 0 0 0,4 6 16 0 0,-11-27-1 0 0,1 0 0 0 0,-1 0 0 0 0,1 0 0 0 0,-1 0 0 0 0,1 0 1 0 0,-1 0-1 0 0,1 0 0 0 0,0 0 0 0 0,-1 0 0 0 0,1 0 0 0 0,0-1 1 0 0,0 1-1 0 0,0 0 0 0 0,0 0 0 0 0,0-1 0 0 0,0 1 0 0 0,0-1 0 0 0,0 1 1 0 0,0-1 0 0 0,0 1-4 0 0,0-1 1 0 0,1 0-1 0 0,-1 0 1 0 0,0 0-1 0 0,0 0 1 0 0,0 0-1 0 0,0 0 1 0 0,0 0-1 0 0,0-1 1 0 0,0 1-1 0 0,0 0 1 0 0,0-1-1 0 0,0 1 1 0 0,0 0-1 0 0,0-1 1 0 0,0 1-1 0 0,0-1 4 0 0,2-2-11 0 0,1 1 0 0 0,-1-1 0 0 0,0 0 0 0 0,0 0 0 0 0,0 0 0 0 0,0-1 0 0 0,0 1 0 0 0,-1-1 0 0 0,2-1 11 0 0,0-4-11 0 0,0 1-1 0 0,0 0 1 0 0,-1-1 0 0 0,0 0 0 0 0,0-5 11 0 0,9-47-48 0 0,-11 50 43 0 0,15-82-18 0 0,18-122 4 0 0,18-150 302 0 0,-20 163-35 0 0,4-7 151 0 0,4-27-34 0 0,-9 39-243 0 0,-14 103-2 0 0,3-80-120 0 0,-18 138 15 0 0,8-115 60 0 0,-4 95 19 0 0,9-35-94 0 0,-14 87 1 0 0,5-25 26 0 0,-1-1-1 0 0,-1-9-26 0 0,-1 18 34 0 0,0-1-1 0 0,1 0 0 0 0,6-17-33 0 0,-8 30 7 0 0,0 5 9 0 0,-1-1 1 0 0,1 1-1 0 0,0 0 0 0 0,0 0 1 0 0,3-3-17 0 0,2-5 49 0 0,-7 10-37 0 0,1 0 1 0 0,0 1-1 0 0,-1-1 0 0 0,0 1 1 0 0,1-1-1 0 0,-1 0 0 0 0,0 1 1 0 0,0-1-13 0 0,2-8 127 0 0,-2 10-123 0 0,0 0-1 0 0,0 0 0 0 0,0 0 1 0 0,0 0-1 0 0,0-1 1 0 0,0 1-1 0 0,0 0 0 0 0,0 0 1 0 0,0 0-1 0 0,0 0 0 0 0,1 0 1 0 0,-1 0-1 0 0,0 0 0 0 0,0 0 1 0 0,0 0-1 0 0,0 0 0 0 0,0 0 1 0 0,0 0-1 0 0,0 0 0 0 0,0 0 1 0 0,0 0-1 0 0,1 0 0 0 0,-1 0 1 0 0,0 0-1 0 0,0 0 0 0 0,0 0 1 0 0,0 0-1 0 0,0 0 0 0 0,0 0 1 0 0,0 0-1 0 0,0 1 0 0 0,0-1 1 0 0,0 0-1 0 0,0 0 0 0 0,0 0 1 0 0,1 0-1 0 0,-1 0 0 0 0,0 0 1 0 0,0 0-1 0 0,0 0 0 0 0,0 0 1 0 0,0 0-1 0 0,0 0 0 0 0,0 0 1 0 0,0 0-1 0 0,0 1 0 0 0,0-1 1 0 0,0 0-1 0 0,0 0 1 0 0,0 0-1 0 0,0 0 0 0 0,0 0 1 0 0,0 0-1 0 0,0 0 0 0 0,0 0 1 0 0,0 0-4 0 0,3 7 41 0 0,10 133 174 0 0,-2-13-202 0 0,-5-58-23 0 0,-1 22 10 0 0,-1-28 21 0 0,3 0 0 0 0,5 7-21 0 0,6 55 1 0 0,-11-62 15 0 0,20 215 29 0 0,-18-144-111 0 0,-7 8 66 0 0,-4-43-50 0 0,1 96-136 0 0,3-145 121 0 0,-3 1 0 0 0,-4 24 65 0 0,-1 3-37 0 0,6-75 34 0 0,0 0 0 0 0,-1 0 0 0 0,0 0 0 0 0,0 0 0 0 0,1-1 0 0 0,-2 1-1 0 0,1 0 4 0 0,1-3-4 0 0,0 0 0 0 0,0 0 0 0 0,0 0-1 0 0,0 1 1 0 0,-1-1 0 0 0,1 0-1 0 0,0 0 1 0 0,0 0 0 0 0,0 0 0 0 0,0 0-1 0 0,0 0 1 0 0,-1 0 0 0 0,1 0-1 0 0,0 0 1 0 0,0 0 0 0 0,0 0 0 0 0,0 0-1 0 0,0 0 1 0 0,-1 0 0 0 0,1 0-1 0 0,0 0 1 0 0,0 0 0 0 0,0 0 0 0 0,0 0-1 0 0,0 0 1 0 0,-1 0 0 0 0,1 0-1 0 0,0 0 1 0 0,0 0 0 0 0,0 0 0 0 0,0 0-1 0 0,0 0 1 0 0,-1-1 0 0 0,1 1-1 0 0,0 0 1 0 0,0 0 0 0 0,0 0 0 0 0,0 0-1 0 0,0 0 1 0 0,0 0 0 0 0,0 0-1 0 0,0-1 5 0 0,0 1-20 0 0,-1-7-97 0 0,-3-65-200 0 0,-4-23 317 0 0,-1 7-95 0 0,-2-128 282 0 0,9-11-187 0 0,3 165 55 0 0,4-689 403 0 0,1 297-247 0 0,-3 328-162 0 0,7-138 40 0 0,1-80-22 0 0,-7 162 79 0 0,9-10-146 0 0,11-63 241 0 0,-21 212 122 0 0,-2-21-363 0 0,-1 40 149 0 0,0 24-117 0 0,3 4 67 0 0,-2-1-94 0 0,-1-1 1 0 0,1 0-1 0 0,-1 0 1 0 0,0 1-1 0 0,0-1 1 0 0,0 0-1 0 0,0 1 1 0 0,0-1-1 0 0,0 1-5 0 0,-1 6 7 0 0,4 65 30 0 0,-3-10-131 0 0,9 62 94 0 0,17 63-43 0 0,-24-173 37 0 0,46 406 1 0 0,-35-266-174 0 0,11 193-626 0 0,-23-321 727 0 0,13 714-2631 0 0,-15-517 2282 0 0,-2 123 355 0 0,-5-25 416 0 0,14-400-343 0 0,-2-453 405 0 0,2-100 247 0 0,3 285-221 0 0,11-398 570 0 0,-14 518-819 0 0,5-102-41 0 0,-3 150-49 0 0,4-56 71 0 0,14 0 407 0 0,-25 223-435 0 0,0 1-1 0 0,0-1 1 0 0,-1 0-1 0 0,0 1 1 0 0,0-1-136 0 0,0 13 20 0 0,0 0 0 0 0,0 0 1 0 0,-1 0-1 0 0,1 0 0 0 0,-1 0 0 0 0,0 0 0 0 0,1 0 1 0 0,-1 0-1 0 0,-1 2-20 0 0,-3 11-3 0 0,0 9-24 0 0,2 1 0 0 0,1-1 0 0 0,1 10 27 0 0,-1 1-9 0 0,-1 25-33 0 0,2 1-1 0 0,7 56 43 0 0,-2-88-9 0 0,15 153-41 0 0,6 9-12 0 0,-14-120 39 0 0,6 37-104 0 0,10 73-200 0 0,-22-128 184 0 0,10 109-323 0 0,-5 65-148 0 0,-7 74 77 0 0,-4-263 484 0 0,-4 310-362 0 0,-15-65 115 0 0,8-153 177 0 0,0 26-41 0 0,-7 10 104 0 0,14-124 47 0 0,3-29 0 0 0,2-8-8 0 0,-1-1 0 0 0,0 1 0 0 0,1-1 0 0 0,-2 1-1 0 0,1-1 1 0 0,-1 0 0 0 0,0 0 0 0 0,0 1 0 0 0,-1 0 21 0 0,3-6-3 0 0,0 0-1 0 0,0 0 1 0 0,0 0 0 0 0,0 0 0 0 0,0 0-1 0 0,0 0 1 0 0,-1 0 0 0 0,1 0-1 0 0,0 0 1 0 0,0 0 0 0 0,0 0 0 0 0,0 0-1 0 0,0 0 1 0 0,0 0 0 0 0,0 0-1 0 0,0 0 1 0 0,-1 0 0 0 0,1 0 0 0 0,0 0-1 0 0,0 0 1 0 0,0 0 0 0 0,0 0-1 0 0,0 0 1 0 0,0 0 0 0 0,0 0 0 0 0,0 0-1 0 0,0 0 1 0 0,0 0 0 0 0,-1 0-1 0 0,1 0 1 0 0,0 0 0 0 0,0-1 0 0 0,0 1-1 0 0,0 0 1 0 0,0 0 0 0 0,0 0-1 0 0,0 0 1 0 0,0 0 0 0 0,0 0 0 0 0,0 0-1 0 0,0 0 1 0 0,0 0 0 0 0,0 0-1 0 0,0-1 1 0 0,0 1 0 0 0,0 0 0 0 0,0 0-1 0 0,0 0 1 0 0,0 0 0 0 0,0 0-1 0 0,0 0 1 0 0,0 0 0 0 0,0 0 0 0 0,0-1 2 0 0,-3-7-63 0 0,3 8 47 0 0,-10-56-192 0 0,5 31 161 0 0,-2-5-5 0 0,1-13 53 0 0,-13-233-53 0 0,15-2 76 0 0,4 174 19 0 0,13-364 112 0 0,1 148 71 0 0,-10 184-148 0 0,9-23-35 0 0,-7 100-26 0 0,-5 38-7 0 0,8-60 32 0 0,10-10-12 0 0,-13 44-2 0 0,0-19-27 0 0,0 0 24 0 0,5-20 16 0 0,-4 9 14 0 0,1 29 45 0 0,4-6-99 0 0,4-26 67 0 0,-11 47-28 0 0,-1 4 111 0 0,2 1 1 0 0,0-1 0 0 0,8-17-151 0 0,-7 20 290 0 0,-7 26-282 0 0,0 0 0 0 0,0 0 0 0 0,0-1 0 0 0,0 1-1 0 0,0 0 1 0 0,0 0 0 0 0,0 0 0 0 0,0 0 0 0 0,0-1-1 0 0,0 1 1 0 0,0 0 0 0 0,0 0 0 0 0,0 0 0 0 0,0 0-1 0 0,0-1 1 0 0,0 1 0 0 0,0 0 0 0 0,1 0 0 0 0,-1 0 0 0 0,0 0-1 0 0,0 0 1 0 0,0-1 0 0 0,0 1 0 0 0,0 0 0 0 0,1 0-1 0 0,-1 0 1 0 0,0 0 0 0 0,0 0 0 0 0,0 0 0 0 0,0 0-1 0 0,1 0 1 0 0,-1 0 0 0 0,0 0 0 0 0,0 0 0 0 0,0 0 0 0 0,0 0-1 0 0,1 0-7 0 0,0-2 73 0 0,-1 2-67 0 0,0 0-1 0 0,0 0 1 0 0,0 0 0 0 0,0 0 0 0 0,-1 0 0 0 0,1 0-1 0 0,0 0 1 0 0,0 0 0 0 0,0 0 0 0 0,0 0 0 0 0,0-1 0 0 0,0 1-1 0 0,0 0 1 0 0,0 0 0 0 0,-1 0 0 0 0,1 0 0 0 0,0 0 0 0 0,0 0-1 0 0,0 0 1 0 0,0 0 0 0 0,0 0 0 0 0,-1 0 0 0 0,1 0-1 0 0,0 0 1 0 0,0 0 0 0 0,0 0 0 0 0,0 0 0 0 0,0 0 0 0 0,0 0-1 0 0,-1 0 1 0 0,1 0 0 0 0,0 0 0 0 0,0 0 0 0 0,0 1-1 0 0,0-1 1 0 0,0 0 0 0 0,0 0 0 0 0,0 0 0 0 0,0 0 0 0 0,-1 0-1 0 0,1 0 1 0 0,0 0 0 0 0,0 0 0 0 0,0 0 0 0 0,0 1-6 0 0,-10 5 184 0 0,6-4-126 0 0,4-2-56 0 0,-2 1 5 0 0,1 0-1 0 0,-1 0 1 0 0,1 0 0 0 0,0 0 0 0 0,-1 0 0 0 0,1 0 0 0 0,0 0-1 0 0,0 0 1 0 0,0 0 0 0 0,0 0 0 0 0,0 1 0 0 0,0-1 0 0 0,0 0-1 0 0,0 1 1 0 0,0-1 0 0 0,1 1 0 0 0,-1-1 0 0 0,1 1 0 0 0,-1-1-1 0 0,1 1 1 0 0,-1 0-7 0 0,-23 78-18 0 0,7-27 3 0 0,10-31 6 0 0,0 1-1 0 0,0 6 10 0 0,-22 161-39 0 0,9-53-9 0 0,6-15 27 0 0,-1 11 6 0 0,5-72-26 0 0,10-60 35 0 0,0-1 0 0 0,0 0 1 0 0,0 0-1 0 0,0 1 0 0 0,0-1 0 0 0,0 0 0 0 0,0 1 0 0 0,0-1 0 0 0,0 0 1 0 0,0 0-1 0 0,0 1 0 0 0,0-1 0 0 0,0 0 0 0 0,0 0 0 0 0,0 1 0 0 0,-1-1 0 0 0,1 0 1 0 0,0 0-1 0 0,0 1 0 0 0,0-1 0 0 0,0 0 0 0 0,-1 0 0 0 0,1 0 0 0 0,0 1 1 0 0,0-1-1 0 0,0 0 0 0 0,-1 0 0 0 0,1 0 0 0 0,0 0 0 0 0,0 0 0 0 0,-1 1 1 0 0,1-1-1 0 0,0 0 0 0 0,-1 0 6 0 0,1-1-15 0 0,-1 1 1 0 0,1 0-1 0 0,-1-1 1 0 0,1 1-1 0 0,-1 0 1 0 0,1-1-1 0 0,-1 1 1 0 0,1-1-1 0 0,-1 1 0 0 0,1-1 1 0 0,0 1-1 0 0,-1-1 1 0 0,1 0-1 0 0,-1 0 15 0 0,-12-27-281 0 0,12 23 262 0 0,-12-33-62 0 0,1-1-1 0 0,2-1 0 0 0,-2-24 82 0 0,-19-183 27 0 0,11 68 111 0 0,-2 40 43 0 0,-10-81 70 0 0,16 44 496 0 0,6-116-747 0 0,9 270 154 0 0,0 17 24 0 0,2 17-135 0 0,8 233-612 0 0,8 15-444 0 0,15 32 1013 0 0,-17-190-374 0 0,-15-100 307 0 0,0-2 63 0 0,0 0 0 0 0,0 0 0 0 0,0 0 0 0 0,0 0 1 0 0,1 0-1 0 0,-1 0 0 0 0,0 1 0 0 0,0-1 0 0 0,0 0 0 0 0,0 0 0 0 0,0 0 0 0 0,0 0 1 0 0,0 0-1 0 0,0 0 0 0 0,0 0 0 0 0,1 0 0 0 0,-1 0 0 0 0,0 0 0 0 0,0 0 0 0 0,0 0 1 0 0,0 0-1 0 0,0 0 0 0 0,0 0 0 0 0,0 0 0 0 0,1 0 0 0 0,-1 0 0 0 0,0 0 0 0 0,0 0 1 0 0,0 0-1 0 0,0 0 0 0 0,0 0 0 0 0,0 0 0 0 0,0-1 0 0 0,0 1 0 0 0,0 0 0 0 0,1 0 1 0 0,-1 0-1 0 0,0 0 0 0 0,0 0 0 0 0,0 0 0 0 0,0 0 0 0 0,0 0 4 0 0,1-3-10 0 0,0 0 0 0 0,0 1 0 0 0,-1-1 0 0 0,1 0 0 0 0,-1 0 0 0 0,0 0 0 0 0,1 1 1 0 0,-1-1-1 0 0,0 0 0 0 0,-1 0 0 0 0,1-1 10 0 0,0-9-7 0 0,-4-221-120 0 0,0 95 158 0 0,3 78 7 0 0,-10-285 474 0 0,8 308-328 0 0,-2 1 1 0 0,-3-6-185 0 0,7 40 27 0 0,0 0-1 0 0,0 0 1 0 0,0 0-1 0 0,0 1 1 0 0,-1-1-1 0 0,1 0 1 0 0,-3-1-27 0 0,1-2 118 0 0,2 4-10 0 0,-5 11 85 0 0,3 1-187 0 0,0 0-1 0 0,1 1 0 0 0,0-1 0 0 0,0 1 0 0 0,1 0 0 0 0,1 6-5 0 0,-2 6 0 0 0,-25 228-198 0 0,-11 163 72 0 0,32-298 142 0 0,-1 24 28 0 0,3-30-281 0 0,2-155-84 0 0,-6-29 321 0 0,1 9-55 0 0,2-46 2 0 0,2 22 39 0 0,2 62 21 0 0,-2-13 11 0 0,-4-24-18 0 0,-6-7 31 0 0,10 39 1 0 0,2-16-32 0 0,-1-3 19 0 0,1 40-15 0 0,-1-38 17 0 0,6-2 18 0 0,-4 28 32 0 0,-2-10-71 0 0,1 10 49 0 0,1 1 0 0 0,0-2-49 0 0,1 9 16 0 0,0 1-4 0 0,0 0 0 0 0,-1 0 0 0 0,0 0 0 0 0,-2-6-12 0 0,-2-3 107 0 0,-1 1 1 0 0,-5-16-108 0 0,9 37 4 0 0,1 0 1 0 0,0 0 0 0 0,-1 0 0 0 0,1 0-1 0 0,-1 0 1 0 0,1 0 0 0 0,-1 1 0 0 0,1-1-1 0 0,-1 0 1 0 0,0 0 0 0 0,1 1-1 0 0,-1-1 1 0 0,0 0 0 0 0,1 1 0 0 0,-1-1-1 0 0,0 1 1 0 0,0-1 0 0 0,0 1-1 0 0,0-1 1 0 0,0 1 0 0 0,1 0 0 0 0,-1-1-1 0 0,0 1 1 0 0,-1 0-5 0 0,-1-1 100 0 0,3 1-92 0 0,0 0-1 0 0,0-1 1 0 0,-1 1 0 0 0,1 0-1 0 0,0 0 1 0 0,0 0-1 0 0,0 0 1 0 0,-1 0 0 0 0,1 0-1 0 0,0 0 1 0 0,0 0-1 0 0,0 0 1 0 0,-1 0 0 0 0,1 0-1 0 0,0 0 1 0 0,0 0-1 0 0,0 0 1 0 0,-1 0 0 0 0,1 0-1 0 0,0 0 1 0 0,0 0-1 0 0,-1 0 1 0 0,1 0 0 0 0,0 0-1 0 0,0 0 1 0 0,0 0-8 0 0,-1 0 18 0 0,-7 23-69 0 0,6-15 43 0 0,0 1 0 0 0,1-1 0 0 0,0 1 0 0 0,1 0-1 0 0,-1 3 9 0 0,4 46-16 0 0,1-19 15 0 0,-1-15-5 0 0,-1 7 6 0 0,2 85-42 0 0,-4-93 19 0 0,-1-1 0 0 0,-2 10 23 0 0,-2 17-16 0 0,5-19 6 0 0,1 1-1 0 0,4 22 11 0 0,13 61 46 0 0,-3-25-45 0 0,-12-70-106 0 0,0 0 1 0 0,2 0-1 0 0,0-1 105 0 0,-2-12-133 0 0,-3-5-12 0 0,1-3 2 0 0,1-8 81 0 0,-1 0 1 0 0,1 0-1 0 0,-1-3 62 0 0,1-13-76 0 0,1-15-13 0 0,-2 0 1 0 0,-2-23 88 0 0,0-21-22 0 0,2 3 63 0 0,-9-76-41 0 0,2 70 211 0 0,4-59-211 0 0,-1 74 94 0 0,0 27-11 0 0,5 26-1 0 0,0-4-1 0 0,-2 23-61 0 0,0 0 1 0 0,0-1-1 0 0,-1 1 1 0 0,1 0 0 0 0,0 0-1 0 0,-1 0 1 0 0,1-1-1 0 0,0 1 1 0 0,-1 0 0 0 0,1 0-1 0 0,-1 0 1 0 0,0 0 0 0 0,1 0-1 0 0,-1 0 1 0 0,0 0-1 0 0,0 0-20 0 0,-3 2 187 0 0,2 0-169 0 0,-8 4 82 0 0,9-4-100 0 0,1-1 0 0 0,0 0 0 0 0,0 1 0 0 0,0-1 0 0 0,0 0 0 0 0,0 1 0 0 0,0-1 0 0 0,0 0 0 0 0,0 1 0 0 0,0-1 0 0 0,0 0 0 0 0,0 1 0 0 0,0-1 0 0 0,0 0 0 0 0,0 1 0 0 0,0-1 0 0 0,0 0 0 0 0,0 0 0 0 0,0 1 0 0 0,0-1 0 0 0,0 0 0 0 0,1 1 0 0 0,-1-1 0 0 0,0 0 1 0 0,0 1-1 0 0,0-1 0 0 0,1 0 0 0 0,-1 0 0 0 0,0 1 0 0 0,0-1 0 0 0,0 0 0 0 0,1 0 0 0 0,0 2-2 0 0,0-1 1 0 0,0 0-1 0 0,0 1 1 0 0,-1-1-1 0 0,1 1 1 0 0,0-1 0 0 0,-1 1-1 0 0,1 0 1 0 0,-1-1-1 0 0,1 1 1 0 0,-1 0-1 0 0,0-1 1 0 0,0 1-1 0 0,1 0 1 0 0,-1 0 1 0 0,-1 3 0 0 0,1-1 0 0 0,-1 1 1 0 0,0 0-1 0 0,-1 2 0 0 0,-2 14-2 0 0,4 36 57 0 0,0-47-46 0 0,1 1 0 0 0,0-1 0 0 0,1 4-9 0 0,2 14 2 0 0,-2 2-19 0 0,-2 0-1 0 0,0-1 1 0 0,-3 6 17 0 0,1 10 21 0 0,1 5-21 0 0,1-15-67 0 0,-1 0 1 0 0,-3 12 66 0 0,3-44-11 0 0,-1 16-213 0 0,-1 16 224 0 0,3-29-34 0 0,0 0 1 0 0,0 0 0 0 0,1 1 0 0 0,0-1-1 0 0,0 0 1 0 0,1 0 0 0 0,1 3 33 0 0,2 4-67 0 0,-2-6 47 0 0,-1-1 1 0 0,0 1 0 0 0,0 1 19 0 0,-1-6-3 0 0,-1 0 1 0 0,1 0-1 0 0,-1 0 1 0 0,0 0-1 0 0,0 0 1 0 0,0 0 0 0 0,0 0-1 0 0,0 0 1 0 0,-1 0-1 0 0,1 0 1 0 0,-1 0-1 0 0,0 2 3 0 0,2-9-28 0 0,0-1-1 0 0,0 1 0 0 0,-1 0 1 0 0,1-1-1 0 0,-1 1 0 0 0,-1-1 1 0 0,1-1 28 0 0,-1-24-36 0 0,5-10-110 0 0,8-36 146 0 0,-9 60-1 0 0,-2-1 1 0 0,0-16 0 0 0,0 5 14 0 0,2-75 210 0 0,-4-3-224 0 0,-1 82 135 0 0,-4-14-135 0 0,3 20 55 0 0,1-1-1 0 0,0-19-54 0 0,1-16 304 0 0,-6-27-304 0 0,5 62 59 0 0,1 3-4 0 0,-1 0 1 0 0,-1 0 0 0 0,0 1 0 0 0,-1 0-1 0 0,-2-2-55 0 0,2 0 42 0 0,4 17-33 0 0,0 0 0 0 0,0 0 1 0 0,0 0-1 0 0,0 0 1 0 0,0 0-1 0 0,0 0 1 0 0,0 0-1 0 0,0 0 0 0 0,1 0 1 0 0,-1 0-1 0 0,0 0 1 0 0,1 1-1 0 0,-1-1 0 0 0,0 0 1 0 0,1 0-1 0 0,-1 0 1 0 0,1 0-1 0 0,0 0-9 0 0,-1 1 2 0 0,0 0 0 0 0,0 0 0 0 0,0 0 0 0 0,0 0 0 0 0,0 0 0 0 0,0 0 0 0 0,0 0 0 0 0,0 0 0 0 0,0 0 0 0 0,0-1 0 0 0,0 1 0 0 0,0 0 0 0 0,0 0 0 0 0,0 0 0 0 0,0 0 0 0 0,0 0 0 0 0,0 0 0 0 0,0 0 0 0 0,0 0 0 0 0,0 0-1 0 0,0 0 1 0 0,0-1 0 0 0,0 1 0 0 0,0 0 0 0 0,0 0 0 0 0,0 0 0 0 0,0 0 0 0 0,0 0 0 0 0,-1 0 0 0 0,1 0 0 0 0,0 0 0 0 0,0 0 0 0 0,0 0 0 0 0,0 0 0 0 0,0 0 0 0 0,0 0 0 0 0,0 0 0 0 0,0 0 0 0 0,0 0 0 0 0,0 0 0 0 0,0 0 0 0 0,-1 0 0 0 0,1 0 0 0 0,0 0 0 0 0,0 0 0 0 0,0 0 0 0 0,0 0 0 0 0,0 0 0 0 0,0 0-2 0 0,-8-3 48 0 0,4 2 17 0 0,3 1-59 0 0,1-1 1 0 0,0 1 0 0 0,-1 0 0 0 0,1-1 0 0 0,0 1-1 0 0,-1 0 1 0 0,1 0 0 0 0,0-1 0 0 0,-1 1 0 0 0,1 0 0 0 0,-1 0-1 0 0,1 0 1 0 0,0 0 0 0 0,-1 0 0 0 0,1-1 0 0 0,-1 1 0 0 0,1 0-7 0 0,-1 1-1 0 0,1-1 0 0 0,-1 0 1 0 0,1 1-1 0 0,-1-1 1 0 0,1 0-1 0 0,-1 0 0 0 0,1 1 1 0 0,-1-1-1 0 0,1 0 1 0 0,-1 0-1 0 0,0 0 0 0 0,1 0 1 0 0,-1 0-1 0 0,1 0 1 0 0,-1 0-1 0 0,1 0 0 0 0,-1 0 1 0 0,1 0-1 0 0,-1 0 1 0 0,0 0-1 0 0,1 0 1 0 0,-1 0-1 0 0,1 0 0 0 0,-1-1 1 0 0,1 1-1 0 0,-1 0 1 0 0,1 0-1 0 0,-1-1 0 0 0,1 1 1 0 0,-1 0-1 0 0,1-1 1 0 0,-1 1-1 0 0,1 0 0 0 0,0-1 1 0 0,-1 1-1 0 0,1-1 1 0 0,-1-2-4 0 0,0 2 11 0 0,-1-1-9 0 0,0 0 1 0 0,1 1-1 0 0,-1-1 0 0 0,1 0 1 0 0,-1 0-1 0 0,1 0 0 0 0,0 0 1 0 0,0 0-1 0 0,0 0 0 0 0,0 0 1 0 0,0 0-1 0 0,-1-2 2 0 0,2 2-2 0 0,0 1 0 0 0,-1 0 0 0 0,1 0 0 0 0,0 0 0 0 0,-1-1 0 0 0,1 1 0 0 0,0 0 0 0 0,0 0 0 0 0,0 0 0 0 0,0-1 1 0 0,0 1-1 0 0,0 0 0 0 0,0 0 0 0 0,1-1 0 0 0,-1 1 0 0 0,0 0 0 0 0,1 0 0 0 0,-1 0 0 0 0,1 0 0 0 0,-1-1 0 0 0,1 1 0 0 0,-1 0 0 0 0,1 0 0 0 0,0 0 2 0 0,0 0-1 0 0,-1 0 0 0 0,1 1-1 0 0,0-1 1 0 0,-1 0 0 0 0,1 0-1 0 0,-1 1 1 0 0,1-1 0 0 0,-1 0-1 0 0,0 0 1 0 0,1 0 0 0 0,-1 0 0 0 0,0 0-1 0 0,1 0 1 0 0,-1 1 0 0 0,0-1-1 0 0,0 0 1 0 0,0 0 0 0 0,0 0 1 0 0,-2-19-25 0 0,1 7 20 0 0,-1-54-19 0 0,2 61 30 0 0,0 1 0 0 0,1-1 1 0 0,0 1-1 0 0,0-1 0 0 0,1-3-6 0 0,0 4 5 0 0,-1 0-1 0 0,0 0 0 0 0,0 0 0 0 0,-1 0 1 0 0,1 0-1 0 0,-1 0 0 0 0,0-4-4 0 0,-6-10 3 0 0,5 16-3 0 0,0 0 0 0 0,0 0 0 0 0,0 0 0 0 0,1 0 1 0 0,-1-1-1 0 0,1 3-1 0 0,0 0 1 0 0,0 0-1 0 0,0 0 1 0 0,0 0-1 0 0,0 0 0 0 0,0 1 1 0 0,1-1-1 0 0,-1 0 1 0 0,0 0-1 0 0,1 0 1 0 0,-1 0-1 0 0,0 0 1 0 0,1 1-1 0 0,-1-1 1 0 0,1 0-1 0 0,-1 0 1 0 0,1 1-1 0 0,-1-1 1 0 0,2 0 0 0 0,-2 0-42 0 0,1 2 6 0 0,4 3 3 0 0,-1 0 0 0 0,1 1-1 0 0,-1 0 1 0 0,0 0 0 0 0,0 1 33 0 0,6 7-30 0 0,-4-4 7 0 0,0 0-1 0 0,0 0 0 0 0,-1 1 1 0 0,3 6 23 0 0,-1 0-14 0 0,-3-8 12 0 0,-1 0 0 0 0,2 6 2 0 0,-3-6 9 0 0,0-2 0 0 0,1 1 0 0 0,3 7-9 0 0,-3-9 0 0 0,0 0-5 0 0,0 1 1 0 0,0-1-1 0 0,1 0 0 0 0,0 0 0 0 0,0 0 1 0 0,1 0 4 0 0,3 3-13 0 0,-2-3 6 0 0,-1 0-1 0 0,1 1 1 0 0,-1 0-1 0 0,1 2 8 0 0,36 52 39 0 0,-36-50-28 0 0,-1 0-1 0 0,0 0 1 0 0,0 1 0 0 0,-1-1 0 0 0,2 7-11 0 0,-1-3-8 0 0,130 411 13 0 0,-130-409-4 0 0,39 143 23 0 0,7 20-23 0 0,-31-117 19 0 0,24 50-20 0 0,-29-80-20 0 0,1 9 20 0 0,-10-24-24 0 0,1-1 1 0 0,1-1-1 0 0,0 1 0 0 0,1-1 0 0 0,1-1 0 0 0,2 4 24 0 0,-10-17-17 0 0,-1 1 0 0 0,0-1-1 0 0,0 0 1 0 0,1 1 0 0 0,-1-1-1 0 0,1 0 1 0 0,-1 0 0 0 0,1 0-1 0 0,0 0 1 0 0,0 0 17 0 0,-1 0-12 0 0,-1-1 1 0 0,1 0 0 0 0,0 1 0 0 0,-1-1-1 0 0,1 0 1 0 0,0 0 0 0 0,0 0-1 0 0,-1 0 1 0 0,1 0 0 0 0,0 0 0 0 0,-1 0-1 0 0,1 0 1 0 0,0 0 0 0 0,0 0-1 0 0,-1 0 1 0 0,1 0 0 0 0,0 0-1 0 0,-1-1 1 0 0,1 1 0 0 0,0 0 0 0 0,-1 0-1 0 0,1-1 1 0 0,0 1 0 0 0,-1 0-1 0 0,1-1 12 0 0,0 0-7 0 0,-1 0 0 0 0,1 0 0 0 0,-1 0 0 0 0,0 1 0 0 0,0-1 0 0 0,1 0-1 0 0,-1 0 1 0 0,0 0 0 0 0,0 0 0 0 0,0 0 0 0 0,0 0 0 0 0,0 0 0 0 0,0-1 7 0 0,0-12-38 0 0,0-19 15 0 0,0 2 10 0 0,-1-38-34 0 0,1 36 45 0 0,-1 0 0 0 0,-2 0-1 0 0,-3-11 3 0 0,-20-111 2 0 0,21 126 0 0 0,-2 0 0 0 0,-2-3-2 0 0,0-3 57 0 0,1-3-57 0 0,7 35 2 0 0,1 0-1 0 0,0 0 1 0 0,0-1 0 0 0,0 1 0 0 0,0 0-1 0 0,1 0 1 0 0,-1-1 0 0 0,1 1-1 0 0,0 0 1 0 0,1-2-2 0 0,-1 2-1 0 0,0 1-1 0 0,-1-1 1 0 0,1 1-1 0 0,-1-1 1 0 0,1 1-1 0 0,-1-1 0 0 0,0 0 1 0 0,0 1-1 0 0,0-1 1 0 0,0 1-1 0 0,0-1 1 0 0,-1 0-1 0 0,0-1 2 0 0,-1-2 9 0 0,0-1 0 0 0,-1 1 0 0 0,0 0 0 0 0,0 0 0 0 0,0 0 0 0 0,-1 1 0 0 0,-3-5-9 0 0,5 8 15 0 0,0-1-1 0 0,0 1 1 0 0,1-1 0 0 0,-1 0-1 0 0,1 0 1 0 0,0 1 0 0 0,0-1-1 0 0,-1-1-14 0 0,2 4 2 0 0,0 0-1 0 0,0 0 0 0 0,0 0 1 0 0,0 0-1 0 0,0 0 1 0 0,0 0-1 0 0,0-1 0 0 0,0 1 1 0 0,0 0-1 0 0,0 0 0 0 0,0 0 1 0 0,0 0-1 0 0,0 0 0 0 0,0 0 1 0 0,0 0-1 0 0,0 0 1 0 0,0-1-1 0 0,1 1 0 0 0,-1 0 1 0 0,0 0-1 0 0,0 0 0 0 0,0 0 1 0 0,0 0-1 0 0,0 0 0 0 0,0 0 1 0 0,0 0-1 0 0,0 0 0 0 0,0 0 1 0 0,0-1-1 0 0,0 1 1 0 0,0 0-1 0 0,0 0 0 0 0,1 0 1 0 0,-1 0-1 0 0,0 0 0 0 0,0 0 1 0 0,0 0-1 0 0,0 0 0 0 0,0 0 1 0 0,0 0-1 0 0,0 0 1 0 0,0 0-1 0 0,1 0 0 0 0,-1 0 1 0 0,0 0-1 0 0,0 0 0 0 0,0 0 1 0 0,0 0-2 0 0,1 1 59 0 0,-4 2 11 0 0,3-3-69 0 0,-1 0 1 0 0,0 0-1 0 0,1 1 0 0 0,-1-1 1 0 0,0 1-1 0 0,1-1 0 0 0,-1 0 1 0 0,1 1-1 0 0,-1-1 0 0 0,1 1 1 0 0,-1-1-1 0 0,0 1 0 0 0,1-1 1 0 0,0 1-1 0 0,-1 0 0 0 0,1-1 1 0 0,-1 1-1 0 0,1 0 0 0 0,0-1 1 0 0,-1 1-1 0 0,1 0 0 0 0,0-1 1 0 0,0 1-1 0 0,0 0 0 0 0,0-1 1 0 0,-1 1-1 0 0,1 0 0 0 0,0 0 1 0 0,0-1-1 0 0,0 1 0 0 0,0 0 1 0 0,1 0-1 0 0,-1-1 0 0 0,0 1 1 0 0,0 0-1 0 0,0-1 0 0 0,1 1 1 0 0,-1 0-1 0 0,0 0-1 0 0,5 11-4 0 0,0 2 0 0 0,-1-1-1 0 0,0 0 1 0 0,-2 1 0 0 0,1 1 4 0 0,1 12-17 0 0,2 0 1 0 0,0-1 0 0 0,11 24 16 0 0,-12-35-9 0 0,2 10 0 0 0,-1 1-1 0 0,0 7 10 0 0,7 32-26 0 0,-4-25 2 0 0,-5-19 1 0 0,2 0 1 0 0,5 15 22 0 0,15 20-20 0 0,-16-32 30 0 0,-2 0 0 0 0,-1 1-10 0 0,4 9-2 0 0,34 140 20 0 0,-34-125 3 0 0,30 130 0 0 0,10 45-357 0 0,-34-150-101 0 0,-17-74 423 0 0,0 1 1 0 0,0-1-1 0 0,0 0 1 0 0,0 1-1 0 0,0-1 0 0 0,0 1 1 0 0,1-1-1 0 0,-1 1 1 0 0,0-1-1 0 0,0 0 1 0 0,1 1-1 0 0,-1-1 1 0 0,0 1-1 0 0,0-1 0 0 0,1 0 1 0 0,-1 1 13 0 0,0-1-10 0 0,1 0 0 0 0,-1 0 0 0 0,0 0 0 0 0,0 0 0 0 0,0 0 0 0 0,0 0 0 0 0,0 0 0 0 0,1 0 0 0 0,-1 0 0 0 0,0 0 0 0 0,0 0 0 0 0,0 0 0 0 0,0 0 1 0 0,0 0-1 0 0,1 0 0 0 0,-1-1 0 0 0,0 1 0 0 0,0 0 0 0 0,0 0 0 0 0,0 0 0 0 0,0 0 0 0 0,0 0 0 0 0,0 0 0 0 0,1 0 0 0 0,-1 0 0 0 0,0-1 0 0 0,0 1 0 0 0,0 0 0 0 0,0 0 0 0 0,0 0 0 0 0,0 0 0 0 0,0 0 10 0 0,1-2-47 0 0,0 0 0 0 0,-1 1 0 0 0,1-1 0 0 0,0 0 0 0 0,-1 1 0 0 0,0-1 0 0 0,1 0 0 0 0,-1 0 47 0 0,1-26-260 0 0,-1 1 0 0 0,-3-20 260 0 0,1 16-107 0 0,-7-154-152 0 0,-21-267 322 0 0,5 125 1224 0 0,26 284-987 0 0,1 57 127 0 0,0 0-118 0 0,0 14-309 0 0,3 98 187 0 0,8 31-187 0 0,-4-72 20 0 0,-3-13-23 0 0,14 180 31 0 0,-5 95-95 0 0,-13 0-1077 0 0,-5 6-1351 0 0,3-315 2376 0 0,-3-1 1 0 0,-4 22 118 0 0,4-48 43 0 0,3-11-42 0 0,0 0 0 0 0,-1 0-1 0 0,1 0 1 0 0,0 0 0 0 0,0 0-1 0 0,0 0 1 0 0,0 0 0 0 0,0 0 0 0 0,0 0-1 0 0,0 0 1 0 0,0 0 0 0 0,0 0-1 0 0,-1 0 1 0 0,1 0 0 0 0,0 0 0 0 0,0 0-1 0 0,0 0 1 0 0,0 0 0 0 0,0 0-1 0 0,0 0 1 0 0,0 0 0 0 0,0 0 0 0 0,0 0-1 0 0,-1 0 1 0 0,1 0 0 0 0,0 0 0 0 0,0 0-1 0 0,0 0 1 0 0,0 0 0 0 0,0 0-1 0 0,0 0 1 0 0,0 0 0 0 0,0 0 0 0 0,0 0-1 0 0,0 0 1 0 0,0 0 0 0 0,-1-1-1 0 0,1 1 1 0 0,0 0 0 0 0,0 0 0 0 0,0 0-1 0 0,0 0 1 0 0,0 0 0 0 0,0 0-1 0 0,0 0 1 0 0,0 0 0 0 0,0 0 0 0 0,0-1-1 0 0,-1-1-3 0 0,0 0 1 0 0,1 0-1 0 0,-1 0 1 0 0,1 0 0 0 0,-1 0-1 0 0,1-1 1 0 0,-1-1 2 0 0,-4-68-237 0 0,-9-107-164 0 0,-10-311 741 0 0,22 421-141 0 0,0-5 751 0 0,7-60-950 0 0,-4 127 61 0 0,-1 1 1 0 0,1-1 0 0 0,1 0 0 0 0,-1 1-1 0 0,1-1 1 0 0,0 1 0 0 0,1-1 0 0 0,0 1-1 0 0,0 0 1 0 0,1-1-62 0 0,-4 7 8 0 0,0-1 0 0 0,0 1 0 0 0,0 0 0 0 0,0 0 0 0 0,1-1-1 0 0,-1 1 1 0 0,0 0 0 0 0,0 0 0 0 0,0-1 0 0 0,1 1 0 0 0,-1 0 0 0 0,0 0-1 0 0,0-1 1 0 0,1 1 0 0 0,-1 0 0 0 0,0 0 0 0 0,1 0 0 0 0,-1 0 0 0 0,0-1-1 0 0,1 1 1 0 0,-1 0 0 0 0,0 0 0 0 0,1 0 0 0 0,-1 0 0 0 0,0 0 0 0 0,1 0-1 0 0,-1 0 1 0 0,0 0 0 0 0,1 0 0 0 0,-1 0 0 0 0,0 0-8 0 0,1 1 13 0 0,-1-1 0 0 0,1 0 0 0 0,-1 1 0 0 0,1-1 0 0 0,-1 1 0 0 0,1-1 0 0 0,-1 1 0 0 0,1-1 0 0 0,-1 1 0 0 0,0-1 0 0 0,1 1 0 0 0,-1-1 0 0 0,0 1 0 0 0,1 0 0 0 0,-1-1-13 0 0,2 6 82 0 0,-1-1-1 0 0,1 0 0 0 0,0 4-81 0 0,6 46 408 0 0,0 28-408 0 0,-1 57 165 0 0,-6-133-155 0 0,4 242-18 0 0,0-27 32 0 0,-5 134 71 0 0,-15-1-270 0 0,-26 230-1510 0 0,17-262 198 0 0,15-200 1198 0 0,-6 99 18 0 0,14-217 269 0 0,-5 95 44 0 0,3-78-32 0 0,0-1-1 0 0,-2 0 0 0 0,-4 12-9 0 0,4-19-44 0 0,5-14 41 0 0,0 0 0 0 0,0 0 0 0 0,0 0 0 0 0,0 1 0 0 0,0-1 0 0 0,0 0 0 0 0,-1 0 0 0 0,1 0 0 0 0,0 0 0 0 0,0 0 0 0 0,0 0 0 0 0,0 0 0 0 0,0 1 0 0 0,-1-1 0 0 0,1 0 0 0 0,0 0-1 0 0,0 0 1 0 0,0 0 0 0 0,0 0 0 0 0,-1 0 0 0 0,1 0 0 0 0,0 0 0 0 0,0 0 0 0 0,0 0 0 0 0,-1 0 0 0 0,1 0 0 0 0,0 0 0 0 0,0 0 0 0 0,0 0 0 0 0,0 0 0 0 0,-1 0 0 0 0,1 0 0 0 0,0 0 0 0 0,0 0 0 0 0,0 0-1 0 0,0 0 1 0 0,-1-1 0 0 0,1 1 0 0 0,0 0 0 0 0,0 0 0 0 0,0 0 0 0 0,0 0 0 0 0,0 0 0 0 0,-1 0 0 0 0,1-1 0 0 0,0 1 3 0 0,-5-6-196 0 0,1-1 56 0 0,1 0 0 0 0,0 1 0 0 0,1-1 0 0 0,0 0 0 0 0,0 0 0 0 0,0-6 140 0 0,-3-6-211 0 0,-25-104 141 0 0,2-20 70 0 0,-38-245 1699 0 0,49 252-1184 0 0,5 0 1 0 0,7-8-516 0 0,8-273 385 0 0,-1 338-264 0 0,0 26 143 0 0,2 0-1 0 0,7-24-263 0 0,-10 67 69 0 0,1 1 0 0 0,1-1 0 0 0,2-7-69 0 0,6-7 137 0 0,-7 16-60 0 0,0 0 1 0 0,-1 0-1 0 0,2-4-77 0 0,-5 10 20 0 0,0 0 1 0 0,1 0-1 0 0,0 0 0 0 0,0 0 0 0 0,-1 0 0 0 0,1 0 1 0 0,0 0-1 0 0,1 0 0 0 0,-1 0 0 0 0,0 1 0 0 0,0-1 1 0 0,1 0-1 0 0,-1 1 0 0 0,1-1-20 0 0,-2 2 9 0 0,0 0-1 0 0,1 0 1 0 0,-1 0 0 0 0,0 0-1 0 0,0 0 1 0 0,0 0-1 0 0,0 0 1 0 0,0 0 0 0 0,1 0-1 0 0,-1 0 1 0 0,0 0 0 0 0,0 0-1 0 0,0 0 1 0 0,0 0-1 0 0,0 0 1 0 0,0 0 0 0 0,1 0-1 0 0,-1 0 1 0 0,0 0 0 0 0,0 0-1 0 0,0 0 1 0 0,0 0-1 0 0,0 1 1 0 0,0-1 0 0 0,0 0-1 0 0,0 0 1 0 0,1 0 0 0 0,-1 0-1 0 0,0 0 1 0 0,0 0-1 0 0,0 0 1 0 0,0 0 0 0 0,0 1-1 0 0,0-1 1 0 0,0 0 0 0 0,0 0-1 0 0,0 0 1 0 0,0 0-1 0 0,0 0 1 0 0,0 1-9 0 0,4 8 82 0 0,-1-1-1 0 0,0-3-42 0 0,-1 1 0 0 0,0-1 0 0 0,0 1-1 0 0,0 0 1 0 0,-1-1 0 0 0,0 1 0 0 0,0 0 0 0 0,0 2-39 0 0,4 48 138 0 0,4 49-7 0 0,-1 132-87 0 0,-5-139 13 0 0,2 182 88 0 0,-9-149-137 0 0,-1 152 10 0 0,6-230-10 0 0,-2 108-24 0 0,-10 21-255 0 0,-2 88-763 0 0,8-39-347 0 0,5-203 1281 0 0,-2-1 0 0 0,-1 1 0 0 0,-1-1-1 0 0,-1 1 1 0 0,-7 17 100 0 0,10-37 2 0 0,-1 0 1 0 0,2 0-1 0 0,-1 0 0 0 0,1 3-2 0 0,1-11-4 0 0,0 1 0 0 0,0 0 0 0 0,0-1 0 0 0,0 1 0 0 0,0 0 0 0 0,0 0 0 0 0,0-1 0 0 0,0 1 0 0 0,-1 0 0 0 0,1-1 0 0 0,0 1 0 0 0,0 0 0 0 0,-1-1 0 0 0,1 1 0 0 0,-1 0 0 0 0,1-1 0 0 0,0 1 0 0 0,-1-1 0 0 0,1 1 0 0 0,-1-1 0 0 0,1 1 0 0 0,-1-1 0 0 0,1 1 0 0 0,-1-1 0 0 0,0 1 0 0 0,1-1 4 0 0,-1 0-6 0 0,0 0 0 0 0,1 0 0 0 0,-1 0 0 0 0,0 0 0 0 0,1 0 0 0 0,-1 0 0 0 0,0 0 0 0 0,0 0 0 0 0,1 0 0 0 0,-1-1 0 0 0,0 1 0 0 0,1 0 0 0 0,-1 0 0 0 0,1-1 0 0 0,-1 1 0 0 0,0 0 0 0 0,1-1 1 0 0,-1 1-1 0 0,1-1 0 0 0,-1 1 0 0 0,1-1 0 0 0,-1 1 0 0 0,1-1 0 0 0,-1 1 0 0 0,1-1 6 0 0,-3-2-18 0 0,1 0 1 0 0,0 0-1 0 0,1 0 0 0 0,-1-1 1 0 0,0 1-1 0 0,1 0 0 0 0,0-1 1 0 0,-1-1 17 0 0,-5-30-62 0 0,6 30 48 0 0,-11-55-90 0 0,3 19-11 0 0,0-26 115 0 0,0-8-94 0 0,-4-38-22 0 0,8 7 27 0 0,-16-108 129 0 0,11 98-6 0 0,-3-61 49 0 0,10 97 43 0 0,4-17-126 0 0,16-93 227 0 0,-8 105-89 0 0,-1 2-28 0 0,19-173 571 0 0,-26 243-566 0 0,2 1 0 0 0,-1 0 0 0 0,1 0 0 0 0,1 0 0 0 0,0 0 0 0 0,1 1 1 0 0,3-7-116 0 0,-2 5 79 0 0,7-13 43 0 0,-13 25-110 0 0,1 0 1 0 0,0 0 0 0 0,-1 0-1 0 0,1 0 1 0 0,0 0-1 0 0,0 0 1 0 0,0 0 0 0 0,0 1-1 0 0,-1-1 1 0 0,1 0-1 0 0,0 0 1 0 0,0 1 0 0 0,1-1-1 0 0,-1 1 1 0 0,0-1-1 0 0,0 1 1 0 0,0-1 0 0 0,1 1-13 0 0,-2 0 7 0 0,0 0 0 0 0,1 0-1 0 0,-1 0 1 0 0,0 0 0 0 0,0 0 0 0 0,1 0 0 0 0,-1 0 0 0 0,0 0 0 0 0,0 0 0 0 0,0 0 0 0 0,1 0 0 0 0,-1 1 0 0 0,0-1 0 0 0,0 0 0 0 0,1 0 0 0 0,-1 0 0 0 0,0 0 0 0 0,0 0 0 0 0,0 1 0 0 0,0-1 0 0 0,1 0-1 0 0,-1 0 1 0 0,0 0 0 0 0,0 1-7 0 0,3 2 46 0 0,-1 0-1 0 0,0 0 0 0 0,0 0 0 0 0,0 0 1 0 0,0 1-1 0 0,0-1 0 0 0,-1 1 0 0 0,0-1 0 0 0,0 1 1 0 0,1 0-46 0 0,2 13 224 0 0,1 12-224 0 0,-4-22 2 0 0,7 49 45 0 0,-2-1 0 0 0,-3 1 1 0 0,-2 16-48 0 0,-15 247 127 0 0,3-96-48 0 0,11-210-75 0 0,-11 178 36 0 0,3-70-22 0 0,6 1-18 0 0,1-79 1 0 0,2 33 3 0 0,-2 39 1 0 0,-15 68-18 0 0,-7 19-270 0 0,22-194 270 0 0,-19 104-31 0 0,17-92 32 0 0,-1 0 1 0 0,-1 0-1 0 0,-5 12 12 0 0,-10 22-56 0 0,13-35-23 0 0,6-14 29 0 0,0 0-63 0 0,-5-7-41 0 0,4 1 114 0 0,0 0 1 0 0,1 0-1 0 0,-1-1 0 0 0,1 1 0 0 0,-1 0 1 0 0,1-1-1 0 0,0 1 0 0 0,-1-1 1 0 0,1 0-1 0 0,-1-1 40 0 0,-9-19-215 0 0,9 18 174 0 0,-2-5-13 0 0,1-1 1 0 0,0 0 0 0 0,0 0 0 0 0,1 0 0 0 0,1 0 0 0 0,0-2 53 0 0,-4-20-61 0 0,-7-19 13 0 0,4 14-108 0 0,-2-19 156 0 0,9 43-17 0 0,0-1-1 0 0,1 1 1 0 0,0-1-1 0 0,1 1 1 0 0,0-1-1 0 0,2 0 18 0 0,2-11-16 0 0,-2 0-1 0 0,1-22 17 0 0,-4 44 0 0 0,0-3 1 0 0,1-1 0 0 0,-1 0 0 0 0,2-6-1 0 0,10-19 12 0 0,-8 15 11 0 0,-2 12-4 0 0,-1-1 0 0 0,1 1 0 0 0,0 0 0 0 0,0-1 0 0 0,3-4-19 0 0,-4 9 6 0 0,0 0 0 0 0,-1-1 0 0 0,1 1 0 0 0,0-1 0 0 0,-1 1 0 0 0,1-1 0 0 0,-1 1 0 0 0,1-1 0 0 0,-1 0 0 0 0,0 1 0 0 0,0-1 0 0 0,0 0 0 0 0,0 1 0 0 0,0-1 0 0 0,0 1 0 0 0,0-1 0 0 0,0 0 0 0 0,-1 0-6 0 0,0-9 41 0 0,1 8-29 0 0,1 0 1 0 0,0-1-1 0 0,0 1 1 0 0,0 0-1 0 0,1 0 1 0 0,-1 0-1 0 0,1 1 1 0 0,-1-1 0 0 0,1 0-1 0 0,0 1 1 0 0,0-1-1 0 0,2-1-12 0 0,-2 3 12 0 0,-1 0 0 0 0,1 1-1 0 0,-1-1 1 0 0,1 0 0 0 0,0 1 0 0 0,-1 0-1 0 0,1-1 1 0 0,0 1 0 0 0,-1 0 0 0 0,1 0 0 0 0,0 0-1 0 0,-1 0 1 0 0,1 0 0 0 0,0 0 0 0 0,0 0-1 0 0,-1 1 1 0 0,1-1 0 0 0,0 1 0 0 0,-1-1-1 0 0,1 1 1 0 0,-1 0 0 0 0,1-1 0 0 0,-1 1-1 0 0,1 0 1 0 0,-1 0 0 0 0,1 0 0 0 0,-1 1-12 0 0,3 1 24 0 0,-1 1 1 0 0,-1 1 0 0 0,1-1-1 0 0,0 0 1 0 0,-1 1-1 0 0,0-1 1 0 0,0 1 0 0 0,0 0-1 0 0,-1 0 1 0 0,1 4-25 0 0,1 9 93 0 0,0 0 1 0 0,-1 9-94 0 0,0 1 88 0 0,1-3 3 0 0,0-5 3 0 0,-1 0 1 0 0,-1 1 0 0 0,-1-1-1 0 0,-2 18-94 0 0,-1-18 80 0 0,0 0 0 0 0,-2 0-1 0 0,-2 7-79 0 0,6-23 5 0 0,-3 6 13 0 0,1 0-1 0 0,1 0 1 0 0,-1 3-18 0 0,2-6 6 0 0,-1 0 0 0 0,0 0 0 0 0,-1 0 0 0 0,0 2-6 0 0,0-2 5 0 0,0 0 0 0 0,1 0 0 0 0,0 0 0 0 0,0 4-5 0 0,-2 16 14 0 0,-6 39-102 0 0,7-54 31 0 0,0 0 0 0 0,-1 0 0 0 0,0-1 0 0 0,-3 6 57 0 0,-5 9-182 0 0,0 1-519 0 0,-5 4 701 0 0,8-15-572 0 0,1 0 0 0 0,-4 12 572 0 0,11-28-19 0 0,1 1 0 0 0,0 0 0 0 0,0-1 0 0 0,0 1-1 0 0,-1 0 1 0 0,1-1 0 0 0,0 1 0 0 0,-1-1 0 0 0,1 1 0 0 0,-1 0 0 0 0,1-1 0 0 0,0 1-1 0 0,-1-1 1 0 0,1 0 0 0 0,-1 1 0 0 0,1-1 0 0 0,-1 1 0 0 0,0-1 0 0 0,1 0 19 0 0,-1 1-15 0 0,1-2 1 0 0,0 1 0 0 0,-1 0-1 0 0,1 0 1 0 0,0 0 0 0 0,0 0 0 0 0,-1 0-1 0 0,1 0 1 0 0,0 0 0 0 0,-1 0-1 0 0,1 0 1 0 0,0 0 0 0 0,0-1-1 0 0,-1 1 1 0 0,1 0 0 0 0,0 0-1 0 0,0 0 1 0 0,-1-1 0 0 0,1 1 0 0 0,0 0-1 0 0,0 0 1 0 0,-1-1 0 0 0,1 1-1 0 0,0 0 1 0 0,0 0 0 0 0,0-1-1 0 0,0 1 15 0 0,-1-2-48 0 0,0 0 0 0 0,0-1-1 0 0,0 1 1 0 0,0 0-1 0 0,0-1 1 0 0,1 1-1 0 0,-1 0 1 0 0,1-1-1 0 0,0-1 49 0 0,1-27-158 0 0,2 0 0 0 0,3-8 158 0 0,-2 6-101 0 0,1-25 101 0 0,-5 48 1 0 0,1-1-1 0 0,1 0 1 0 0,-1 0-1 0 0,1 1 1 0 0,1-1-1 0 0,0 1 1 0 0,1-1-1 0 0,0 1 0 0 0,-1 2 85 0 0,0-1-1 0 0,-1 0 1 0 0,0 0-1 0 0,0-5-84 0 0,0 2 202 0 0,0 0 1 0 0,2-3-203 0 0,-1 6 99 0 0,6-17 183 0 0,-8 24-241 0 0,0 0 0 0 0,0 0-1 0 0,-1 0 1 0 0,1 0-1 0 0,-1 0 1 0 0,1 0 0 0 0,-1 0-1 0 0,0 0 1 0 0,0-1 0 0 0,0 1-1 0 0,0 0 1 0 0,0 0-1 0 0,-1-1-40 0 0,1 2 231 0 0,0 1-25 0 0,0 0-20 0 0,0 0-177 0 0,0-1 0 0 0,0 1 0 0 0,0 0-1 0 0,0 0 1 0 0,0 0 0 0 0,0 0 0 0 0,0 0-1 0 0,0 0 1 0 0,-1 0 0 0 0,1-1 0 0 0,0 1 0 0 0,0 0-1 0 0,0 0 1 0 0,0 0 0 0 0,0 0 0 0 0,0 0 0 0 0,0 0-1 0 0,0 0 1 0 0,0 0 0 0 0,0 0 0 0 0,-1 0-1 0 0,1-1 1 0 0,0 1 0 0 0,0 0 0 0 0,0 0 0 0 0,0 0-1 0 0,0 0 1 0 0,0 0 0 0 0,0 0 0 0 0,-1 0 0 0 0,1 0-1 0 0,0 0 1 0 0,0 0 0 0 0,0 0-9 0 0,-1 2 26 0 0,0 0 0 0 0,1-1-1 0 0,-1 1 1 0 0,0 0 0 0 0,1 0 0 0 0,-1 0 0 0 0,1-1 0 0 0,0 3-26 0 0,-2 4 46 0 0,0-1-42 0 0,0 1-1 0 0,1-1 0 0 0,0 1-3 0 0,0-1 11 0 0,0 0 0 0 0,0-1 0 0 0,-2 7-11 0 0,-1-5 0 0 0,1 0 1 0 0,1 1-1 0 0,-1 0 0 0 0,2 0 1 0 0,-1-1-1 0 0,1 1 0 0 0,1 0 1 0 0,-1 8-1 0 0,2-11-2 0 0,-1 1 0 0 0,0 0 0 0 0,-1 0 0 0 0,1-1 0 0 0,-1 1 0 0 0,-1-1 0 0 0,1 1 0 0 0,-1-1 0 0 0,0 1 0 0 0,-1-1 0 0 0,-1 3 2 0 0,1-2-23 0 0,1-1-1 0 0,0 1 0 0 0,-1 4 24 0 0,2-6-40 0 0,-1 0 0 0 0,1 0 0 0 0,-1 0-1 0 0,0 0 1 0 0,-1 0 0 0 0,0 1 40 0 0,3-5-84 0 0,0-1 2 0 0,0 0-33 0 0,0 0-30 0 0,0 0 31 0 0,-2-3-19 0 0,1 0 116 0 0,0 0 0 0 0,0-1 0 0 0,0 1 0 0 0,0-1 1 0 0,1 1-1 0 0,-1-1 0 0 0,1 1 0 0 0,0-1 0 0 0,0 1 0 0 0,0-4 17 0 0,0 0-21 0 0,-2-20-18 0 0,1 19 37 0 0,0-1 0 0 0,1 1 0 0 0,0-7 2 0 0,1 14 1 0 0,-1 0 0 0 0,0-1 0 0 0,0 1 0 0 0,1 0 0 0 0,-1 0 0 0 0,1 0 0 0 0,-1 0 0 0 0,1 0 0 0 0,0 0 0 0 0,-1 0 0 0 0,1 0-1 0 0,0 0-2 0 0,0 0 0 0 0,-1 0 0 0 0,1 1 0 0 0,-1-1-1 0 0,1 0 1 0 0,-1 0 0 0 0,1 0 0 0 0,-1 1-1 0 0,0-1 1 0 0,0 0 0 0 0,1 0 0 0 0,-1 0 0 0 0,0 0-1 0 0,0 0 1 0 0,0 0 0 0 0,0 1 0 0 0,0-1 0 0 0,0 0-1 0 0,0-1 3 0 0,1-1 53 0 0,0 2 89 0 0,-6 1-93 0 0,2 0-47 0 0,1 0 0 0 0,-1 0 0 0 0,1 1 0 0 0,-1 0 0 0 0,1-1 0 0 0,-1 1 0 0 0,1 0 0 0 0,0 0 0 0 0,-1 0 0 0 0,1 0 0 0 0,0 0-1 0 0,0 1 1 0 0,0-1 0 0 0,0 1 0 0 0,0-1 0 0 0,-1 2-2 0 0,-4 5 5 0 0,1-1 0 0 0,0 1 0 0 0,-3 7-5 0 0,-8 9 52 0 0,13-18-50 0 0,0 1 0 0 0,0-1 0 0 0,1 1 0 0 0,-2 3-2 0 0,-9 19 40 0 0,3-11-4 0 0,-7 19-36 0 0,-1 1 37 0 0,19-36-13 0 0,-1-1-1 0 0,0 0 0 0 0,0 0 1 0 0,0 0-1 0 0,0 0 1 0 0,0 0-1 0 0,0 0 1 0 0,-1 0-1 0 0,1 0 0 0 0,0-1 1 0 0,0 1-1 0 0,-1 0 1 0 0,1-1-1 0 0,-1 1-23 0 0,-6 3 106 0 0,7-3-90 0 0,-1-1 0 0 0,1 1 0 0 0,-1-1 0 0 0,1 0 0 0 0,-1 1 0 0 0,1-1 0 0 0,-1 0 0 0 0,1 0 0 0 0,-1 0 0 0 0,0 0 0 0 0,1 0 0 0 0,-1-1 0 0 0,1 1 0 0 0,-1 0 0 0 0,1-1 0 0 0,-1 1 0 0 0,0-1-16 0 0,1 0 10 0 0,1 1 2 0 0,-2 2 11 0 0,0 1-7 0 0,-10 10-69 0 0,11-12 50 0 0,0 0 0 0 0,0 0 0 0 0,0-1 0 0 0,0 1 0 0 0,0 0 0 0 0,0 0 1 0 0,0-1-1 0 0,0 1 0 0 0,0-1 0 0 0,0 1 0 0 0,-1 0 3 0 0,2-1 20 0 0,0 0-18 0 0,-2 1 9 0 0,0 0-9 0 0,0 0-1 0 0,0 1 1 0 0,1-1-1 0 0,-1 1 1 0 0,0-1-1 0 0,0 2-1 0 0,1-2 8 0 0,1-1-1 0 0,-1 1 1 0 0,0-1-1 0 0,1 1 1 0 0,-1-1-1 0 0,0 1 0 0 0,0-1 1 0 0,1 1-1 0 0,-1-1 1 0 0,0 0-1 0 0,0 0 1 0 0,0 1-1 0 0,1-1 1 0 0,-2 0-8 0 0,2 0 2 0 0,-1 0 1 0 0,0 1 0 0 0,0-1-1 0 0,0 0 1 0 0,0 1 0 0 0,0-1-1 0 0,1 0 1 0 0,-1 1-1 0 0,0-1 1 0 0,0 1 0 0 0,1-1-1 0 0,-1 1 1 0 0,0-1 0 0 0,1 1-1 0 0,-1 0 1 0 0,0 0-3 0 0,-1 3 6 0 0,2-4-4 0 0,0 1-1 0 0,0-1 0 0 0,-1 0 0 0 0,1 1 1 0 0,0-1-1 0 0,0 1 0 0 0,0-1 0 0 0,-1 0 1 0 0,1 1-1 0 0,0-1 0 0 0,0 1 0 0 0,-1-1 0 0 0,1 0 1 0 0,0 0-1 0 0,-1 1 0 0 0,1-1 0 0 0,0 0 1 0 0,-1 1-1 0 0,1-1 0 0 0,0 0 0 0 0,-1 0 1 0 0,1 0-1 0 0,-1 1 0 0 0,1-1 0 0 0,-1 0 1 0 0,1 0-1 0 0,0 0 0 0 0,-1 0 0 0 0,1 0 1 0 0,-1 0-1 0 0,1 0 0 0 0,-1 0 0 0 0,1 0 0 0 0,0 0 1 0 0,-1 0-1 0 0,1 0 0 0 0,-1 0 0 0 0,1 0 1 0 0,-1 0-2 0 0,-19-4 52 0 0,19 4-51 0 0,0 0-1 0 0,0 0 1 0 0,1 0 0 0 0,-1 0 0 0 0,0 0 0 0 0,0 0 0 0 0,0 0-1 0 0,0 0 1 0 0,0 1 0 0 0,1-1 0 0 0,-1 0 0 0 0,0 1-1 0 0,0-1 1 0 0,0 0 0 0 0,1 1 0 0 0,-1-1 0 0 0,0 1 0 0 0,0-1-1 0 0,1 1 1 0 0,-1-1 0 0 0,0 1-1 0 0,-2 5-10 0 0,3-5 12 0 0,-1-1 0 0 0,1 1 0 0 0,0-1-1 0 0,-1 1 1 0 0,1-1 0 0 0,-1 1-1 0 0,1 0 1 0 0,-1-1 0 0 0,1 0 0 0 0,-1 1-1 0 0,1-1 1 0 0,-1 1 0 0 0,1-1 0 0 0,-1 1-2 0 0,0-1 1 0 0,1 0 0 0 0,-1 1 0 0 0,1-1 0 0 0,-1 1 0 0 0,1-1 0 0 0,0 0 0 0 0,-1 1 0 0 0,1-1 0 0 0,0 1 0 0 0,-1-1 0 0 0,1 1 0 0 0,0-1 0 0 0,0 1 0 0 0,-1-1 1 0 0,1 1-1 0 0,0-1 0 0 0,0 1-1 0 0,-1 1 1 0 0,1-1 0 0 0,-1 1 1 0 0,1-1-1 0 0,-1 0 1 0 0,0 1-1 0 0,1-1 0 0 0,-1 0 1 0 0,0 0-1 0 0,0 1 1 0 0,0-1-1 0 0,0 0 0 0 0,0 0 1 0 0,0 0-1 0 0,-1 0-1 0 0,-3 7 3 0 0,4-7-4 0 0,1 0 1 0 0,-1 0-1 0 0,1 0 0 0 0,-1-1 1 0 0,0 1-1 0 0,1 0 1 0 0,-1 0-1 0 0,0 0 0 0 0,0 0 1 0 0,-6 5 1 0 0,-3 2-7 0 0,1 0-3 0 0,6-6 10 0 0,-1 1 46 0 0,7 4 3 0 0,-3-6-37 0 0,0 0-11 0 0,0-1-1 0 0,0 0 0 0 0,0 0 0 0 0,0 0 0 0 0,0 0 0 0 0,0 0 0 0 0,0 1 1 0 0,0-1-1 0 0,0 0 0 0 0,-1 0 0 0 0,1 0 0 0 0,0 0 0 0 0,0 0 0 0 0,0 1 1 0 0,0-1-1 0 0,0 0 0 0 0,0 0 0 0 0,0 0 0 0 0,0 0 0 0 0,1 0 1 0 0,-1 1-1 0 0,0-1 0 0 0,0 0 0 0 0,0 0 0 0 0,0 0 0 0 0,0 0 0 0 0,0 0 1 0 0,0 0-1 0 0,0 1 0 0 0,0-1 0 0 0,0 0 0 0 0,0 0 0 0 0,1 0 0 0 0,-1 0-1 0 0,0 0 1 0 0,0 1-1 0 0,0-1 0 0 0,0 0 0 0 0,0 0 0 0 0,0 0 1 0 0,0 1-1 0 0,0-1 0 0 0,1 0 0 0 0,-1 0 1 0 0,0 0-1 0 0,0 0 0 0 0,0 1 0 0 0,0-1 0 0 0,1 0 1 0 0,-1 0-1 0 0,0 0 0 0 0,0 0 0 0 0,0 0 0 0 0,1 0 1 0 0,-1 1-1 0 0,0-1 0 0 0,0 0 0 0 0,0 0 1 0 0,1 0-1 0 0,-1 0 0 0 0,0 0 0 0 0,0 0 0 0 0,1 0 1 0 0,-1 0-1 0 0,0 0 0 0 0,0 0 0 0 0,1 0 0 0 0,0 0 0 0 0,25 4-54 0 0,-18-4 16 0 0,0 1-1 0 0,9 2 39 0 0,3 2-18 0 0,0-2-1 0 0,2 0 19 0 0,15 2 23 0 0,-6-1-12 0 0,0-1 1 0 0,-1-2 0 0 0,15-1-12 0 0,95-10 118 0 0,-136 9-118 0 0,113-4 39 0 0,-57 3-7 0 0,-44 2 36 0 0,0 1 0 0 0,8 2-68 0 0,-10-2 50 0 0,0 1-1 0 0,0-2 1 0 0,8 0-50 0 0,-21 0 23 0 0,0-1-1 0 0,0 1 1 0 0,0-1-1 0 0,0 0 1 0 0,0 1-1 0 0,0-1 1 0 0,-1 1-1 0 0,1-1 1 0 0,0 0-1 0 0,0 0 1 0 0,-1 0-1 0 0,1 1 1 0 0,0-1-1 0 0,-1 0 1 0 0,1 0-1 0 0,-1 0 1 0 0,1 0-1 0 0,-1 0 1 0 0,0 0-1 0 0,1 0 1 0 0,-1 0-1 0 0,0 0 1 0 0,0 0-23 0 0,-2-1 22 0 0,0 0 0 0 0,0 1 0 0 0,0-1 0 0 0,-1 1 0 0 0,1 0 1 0 0,0-1-1 0 0,-1 1 0 0 0,-1 0-22 0 0,-26-12-97 0 0,10 5 41 0 0,0 0 0 0 0,-1 1 0 0 0,0 1 56 0 0,-55-15-84 0 0,-21-4 48 0 0,58 16-42 0 0,-116-21-170 0 0,146 29 244 0 0,-9-2-3 0 0,-1 0-1 0 0,1 2 0 0 0,-1 0 0 0 0,-7 1 8 0 0,-79 1-48 0 0,92-1 51 0 0,-1 1-1 0 0,1 0 0 0 0,-8 3-2 0 0,-8 0 12 0 0,28-4-11 0 0,0 0 0 0 0,-1 1-1 0 0,1-1 1 0 0,0 0 0 0 0,0 0 0 0 0,0 1 0 0 0,0-1-1 0 0,0 1 1 0 0,0-1 0 0 0,0 1 0 0 0,0-1 0 0 0,0 1-1 0 0,1 0 1 0 0,-1-1 0 0 0,0 1 0 0 0,0 0-1 0 0,0 0 1 0 0,1 0 0 0 0,-1 0 0 0 0,0-1 0 0 0,1 1-1 0 0,-1 0 1 0 0,1 0 0 0 0,-1 0 0 0 0,1 0-1 0 0,-1 0 1 0 0,1 0 0 0 0,0 1-1 0 0,-6 9-39 0 0,6-11 36 0 0,0 1 1 0 0,-1-1-1 0 0,1 0 1 0 0,0 0-1 0 0,0 1 1 0 0,0-1-1 0 0,0 0 1 0 0,0 0-1 0 0,-1 1 1 0 0,1-1-1 0 0,0 0 1 0 0,0 0-1 0 0,0 1 1 0 0,0-1-1 0 0,0 0 1 0 0,0 1-1 0 0,0-1 1 0 0,0 0-1 0 0,0 0 1 0 0,0 1-1 0 0,0-1 1 0 0,0 0-1 0 0,0 1 1 0 0,0-1-1 0 0,0 0 1 0 0,0 0-1 0 0,1 1 1 0 0,-1-1-1 0 0,0 0 1 0 0,0 0-1 0 0,0 1 1 0 0,0-1-1 0 0,0 0 1 0 0,1 0-1 0 0,-1 1 1 0 0,0-1-1 0 0,0 0 1 0 0,0 0-1 0 0,1 0 1 0 0,-1 1-1 0 0,0-1 1 0 0,0 0-1 0 0,1 0 1 0 0,-1 0-1 0 0,0 0 1 0 0,0 0-1 0 0,1 0 1 0 0,-1 1-1 0 0,0-1 1 0 0,1 0-1 0 0,-1 0 1 0 0,0 0 2 0 0,7 4-108 0 0,-7-3 104 0 0,0-1-1 0 0,1 1 0 0 0,-1-1 1 0 0,0 0-1 0 0,1 1 0 0 0,-1-1 1 0 0,1 1-1 0 0,-1-1 0 0 0,1 0 1 0 0,-1 1-1 0 0,1-1 0 0 0,-1 0 1 0 0,1 0-1 0 0,-1 1 0 0 0,1-1 0 0 0,-1 0 1 0 0,1 0-1 0 0,-1 0 0 0 0,1 0 1 0 0,0 0-1 0 0,-1 0 0 0 0,1 0 1 0 0,-1 0 4 0 0,8 2-19 0 0,21 6-17 0 0,5 0 29 0 0,9 1 7 0 0,-31-7 11 0 0,1 0-1 0 0,-1-2 0 0 0,0 1 1 0 0,1-1-1 0 0,6-2-10 0 0,20-4 8 0 0,17-7-8 0 0,-20 5 29 0 0,35-4-29 0 0,-14 6 20 0 0,30-8-20 0 0,59-11 2 0 0,-118 21 10 0 0,-6 0 1 0 0,1 0 1 0 0,0-2 0 0 0,-1-1-1 0 0,10-4-13 0 0,67-27 48 0 0,-90 34-56 0 0,0 0 0 0 0,-1-1 0 0 0,5-3 8 0 0,12-7 4 0 0,-9 6 25 0 0,-11 6-13 0 0,1 0 0 0 0,-1 0-1 0 0,4-1-15 0 0,6-1 6 0 0,1 0 0 0 0,6 0-6 0 0,-15 4 11 0 0,-1-1-1 0 0,0 0 0 0 0,3-2-10 0 0,-5 3 14 0 0,0-1 0 0 0,0 1 0 0 0,1 0 0 0 0,-1 0-1 0 0,4-1-13 0 0,-1 2 23 0 0,0-1 0 0 0,-1 1 0 0 0,1 0 0 0 0,0 1 0 0 0,-1 0 0 0 0,1 0 0 0 0,0 0-1 0 0,-1 1 1 0 0,1 0 0 0 0,-1 0 0 0 0,0 0 0 0 0,1 1 0 0 0,0 1-23 0 0,-4-2 19 0 0,-1-1 0 0 0,1 1-1 0 0,-1-1 1 0 0,1 0 0 0 0,0 0 0 0 0,0 0 0 0 0,-1 0 0 0 0,1 0 0 0 0,0 0 0 0 0,0-1 0 0 0,0 0-1 0 0,0 1 1 0 0,1-1-19 0 0,-4-1 5 0 0,0 0-1 0 0,-1 1 0 0 0,1-1 1 0 0,0 1-1 0 0,0-1 0 0 0,0 0 1 0 0,0 1-1 0 0,-1-1 0 0 0,1 1 1 0 0,0-1-1 0 0,0 0 0 0 0,-1 1 1 0 0,1-1-1 0 0,-1 1 0 0 0,1-1 1 0 0,-1 1-5 0 0,-8-14-151 0 0,-5-2-29 0 0,-1 1 1 0 0,0 1-1 0 0,-1 0 1 0 0,-1 2-1 0 0,0 0 0 0 0,-6-3 180 0 0,7 5-16 0 0,-1 2 0 0 0,1 0-1 0 0,-1 1 1 0 0,-14-4 16 0 0,-16-3 31 0 0,-8 1-31 0 0,27 7 23 0 0,0 1 0 0 0,0 2 1 0 0,0 0-1 0 0,-1 2 0 0 0,1 1 1 0 0,-1 2-1 0 0,1 0 0 0 0,-5 3-23 0 0,27-3 18 0 0,1-1 0 0 0,-1 1 0 0 0,1 0 0 0 0,0 0 0 0 0,0 1 0 0 0,-4 2-18 0 0,-5 3 66 0 0,13-8-67 0 0,0 0 1 0 0,0 1 0 0 0,1-1 0 0 0,-1 1-1 0 0,0-1 1 0 0,0 1 0 0 0,1-1-1 0 0,-1 1 1 0 0,1-1 0 0 0,-1 1 0 0 0,0 0-1 0 0,1-1 1 0 0,-1 1 0 0 0,1 0-1 0 0,-1 0 1 0 0,1-1 0 0 0,0 1 0 0 0,-1 0-1 0 0,1 0 1 0 0,0 0 0 0 0,0-1-1 0 0,-1 1 1 0 0,1 0 0 0 0,0 0 0 0 0,0 0-1 0 0,0 0 1 0 0,0 0 0 0 0,0-1-1 0 0,0 1 1 0 0,0 0 0 0 0,0 0 0 0 0,1 0-1 0 0,-1 0 1 0 0,0 0 0 0 0,0-1 0 0 0,1 1-1 0 0,-1 0 1 0 0,1 0 0 0 0,-1-1-1 0 0,0 1 1 0 0,1 0 0 0 0,-1 0 0 0 0,1-1-1 0 0,0 1 1 0 0,-1-1 0 0 0,1 1-1 0 0,0 0 1 0 0,10 10-23 0 0,1 0-1 0 0,1-1 0 0 0,-1 0 0 0 0,2-1 0 0 0,-1-1 1 0 0,1 0-1 0 0,1-1 24 0 0,72 43-44 0 0,4 2 44 0 0,-49-29-35 0 0,17 8 67 0 0,-48-27-13 0 0,-1 0 0 0 0,1 0-1 0 0,0-1 1 0 0,10 2-19 0 0,2-2 0 0 0,0 2 1 0 0,11 4-1 0 0,18 8 29 0 0,-44-14-11 0 0,1-1-1 0 0,-1 0 1 0 0,1 0-1 0 0,5 0-17 0 0,12 2 48 0 0,-11-1 7 0 0,12 0-55 0 0,9 1-10 0 0,-27-2 21 0 0,1 0 0 0 0,0 1 0 0 0,0 0 1 0 0,-1 0-1 0 0,0 1 0 0 0,5 3-11 0 0,0-1 7 0 0,0 0 1 0 0,0-1-1 0 0,4 0-7 0 0,20 8 67 0 0,20 6 38 0 0,-54-18-93 0 0,0 1 0 0 0,1-1 0 0 0,-1 0-1 0 0,0 0 1 0 0,2 0-12 0 0,-5-1 4 0 0,0 0 0 0 0,-1 0 0 0 0,1 0 0 0 0,0 0 0 0 0,0 0 0 0 0,0 0-1 0 0,0 0 1 0 0,0-1 0 0 0,0 1 0 0 0,-1 0 0 0 0,1 0 0 0 0,0-1 0 0 0,0 1 0 0 0,0 0 0 0 0,-1-1 0 0 0,1 1-1 0 0,0-1 1 0 0,0 1 0 0 0,-1-1 0 0 0,1 1 0 0 0,0-1 0 0 0,-1 0 0 0 0,1 1 0 0 0,-1-1 0 0 0,1 0 0 0 0,-1 0 0 0 0,1 0-4 0 0,9-14 117 0 0,-9 15-108 0 0,-1 0 13 0 0,0 0-1 0 0,0 0-5 0 0,0 0 13 0 0,0 0-10 0 0,9 7 58 0 0,-9-5-83 0 0,0-2 5 0 0,0 0 1 0 0,0 0-1 0 0,0 0 1 0 0,0 1-1 0 0,0-1 1 0 0,0 0-1 0 0,0 0 0 0 0,0 0 1 0 0,0 1-1 0 0,0-1 1 0 0,0 0-1 0 0,0 0 1 0 0,0 0-1 0 0,0 1 1 0 0,0-1-1 0 0,0 0 0 0 0,0 0 1 0 0,0 0-1 0 0,0 0 1 0 0,0 1-1 0 0,0-1 1 0 0,1 0-1 0 0,-1 0 0 0 0,0 0 1 0 0,0 0-1 0 0,0 0 1 0 0,0 1-1 0 0,0-1 1 0 0,1 0 0 0 0,8 10 4 0 0,-9-10-5 0 0,0 1-1 0 0,1-1 1 0 0,-1 0 0 0 0,0 1 0 0 0,0-1 0 0 0,1 0 0 0 0,-1 0 0 0 0,0 0 0 0 0,1 1 0 0 0,-1-1 0 0 0,0 0 0 0 0,1 0 0 0 0,-1 0 0 0 0,0 0 0 0 0,1 1 0 0 0,-1-1 0 0 0,0 0 0 0 0,1 0 0 0 0,-1 0-1 0 0,0 0 1 0 0,1 0 0 0 0,-1 0 0 0 0,0 0 0 0 0,1 0 0 0 0,-1 0 0 0 0,0 0 0 0 0,1 0 0 0 0,-1 0 0 0 0,0-1 0 0 0,1 1 0 0 0,-1 0 0 0 0,0 0 0 0 0,1 0 0 0 0,-1 0 0 0 0,0 0 0 0 0,1-1 0 0 0,-1 1-1 0 0,0 0 1 0 0,1 0 0 0 0,-1-1 0 0 0,0 1 0 0 0,0 0 0 0 0,0 0 0 0 0,1-1 0 0 0,-1 1 0 0 0,0 0 0 0 0,0-1 0 0 0,0 1 1 0 0,1-1-2 0 0,-1 1 0 0 0,0 0 1 0 0,1-1-1 0 0,-1 1 0 0 0,1-1 0 0 0,-1 1 0 0 0,0 0 0 0 0,1-1 1 0 0,-1 1-1 0 0,1 0 0 0 0,-1 0 0 0 0,1-1 0 0 0,-1 1 1 0 0,1 0 1 0 0,0 0-1 0 0,-1 0 1 0 0,1 0 0 0 0,-1 0 0 0 0,0 0 0 0 0,1 0-1 0 0,-1 0 1 0 0,0-1 0 0 0,1 1 0 0 0,-1 0-1 0 0,1 0 1 0 0,-1 0 0 0 0,0 0 0 0 0,1 0 0 0 0,-1-1-1 0 0,0 1 1 0 0,1 0 0 0 0,-1 0 0 0 0,0-1 0 0 0,0 1-1 0 0,1 0 1 0 0,-1 0 0 0 0,0-1 0 0 0,0 1 0 0 0,1 0-1 0 0,-1-1 1 0 0,0 1 0 0 0,0 0 0 0 0,0-1 0 0 0,0 1-1 0 0,1-1 1 0 0,-1 1 0 0 0,0-1 0 0 0,0 1 0 0 0,0 0 0 0 0,1-1 0 0 0,-1 1 0 0 0,1-1 0 0 0,-1 1 0 0 0,1 0 0 0 0,-1 0 0 0 0,1-1 0 0 0,-1 1 0 0 0,1 0 0 0 0,-1-1 0 0 0,1 1 0 0 0,-1 0 0 0 0,1 0 0 0 0,-1 0 0 0 0,1 0 0 0 0,-1 0 0 0 0,1 0 0 0 0,-1 0 0 0 0,1 0 0 0 0,-1 0 0 0 0,1 0 0 0 0,0 0 1 0 0,-1 0-1 0 0,1 0 0 0 0,13 2-4 0 0,-9-1 6 0 0,-1 0-1 0 0,0 0 0 0 0,0-1 1 0 0,0 0-1 0 0,1 0 0 0 0,0 0-1 0 0,14 1 10 0 0,44 6 4 0 0,-61-7-10 0 0,7 4 0 0 0,72 17-12 0 0,-79-21 7 0 0,6 3 2 0 0,-4-2-4 0 0,1 0-1 0 0,-1 0 1 0 0,1-1-1 0 0,-1 1 1 0 0,1-1-1 0 0,-1 0 1 0 0,1 0-1 0 0,2-1 4 0 0,-3 0 4 0 0,0 1 1 0 0,0 0-1 0 0,0 0 0 0 0,0 0 1 0 0,0 0-1 0 0,0 1 0 0 0,0 0 1 0 0,-1 0-1 0 0,3 0-4 0 0,-2 1 0 0 0,0-1 0 0 0,1 0 0 0 0,-1 0 1 0 0,0 0-1 0 0,0 0 0 0 0,1 0 0 0 0,-1-1 0 0 0,1 0 1 0 0,-1 0-1 0 0,0 0 0 0 0,1-1 0 0 0,-1 0 0 0 0,0 1 1 0 0,2-2-1 0 0,-4 1-7 0 0,3 1-21 0 0,2-1 60 0 0,-3 0-27 0 0,1 1 0 0 0,0-1 0 0 0,0 1-1 0 0,0 1 1 0 0,0-1 0 0 0,0 0 0 0 0,0 1 0 0 0,4 1-5 0 0,10 2-21 0 0,-12-3 35 0 0,-5-1-15 0 0,0 0 0 0 0,-1 0 1 0 0,1-1-1 0 0,0 1 0 0 0,0 0 1 0 0,0-1-1 0 0,-1 1 0 0 0,1-1 0 0 0,0 1 1 0 0,0-1 0 0 0,0 0-4 0 0,0 1 1 0 0,0-1 0 0 0,0 0 0 0 0,0 1-1 0 0,0 0 1 0 0,2-1 3 0 0,45-5-42 0 0,-44 6 43 0 0,2 0 8 0 0,0 1 1 0 0,0-1 0 0 0,0 1 0 0 0,2 0-10 0 0,4 1-4 0 0,1 0 1 0 0,-1-2 0 0 0,1 1 0 0 0,-1-2 0 0 0,4 0 3 0 0,6-3-9 0 0,-17 3 4 0 0,0 0 0 0 0,0 0 0 0 0,0 0 1 0 0,2 1 4 0 0,0-1-11 0 0,-1 0 0 0 0,1 0 1 0 0,2-1 10 0 0,24-4 8 0 0,-30 6-3 0 0,-3 0-3 0 0,0 0-1 0 0,0 0 1 0 0,0 0 0 0 0,0 0-1 0 0,0 0 1 0 0,1 0-1 0 0,-1-1 1 0 0,0 1 0 0 0,0 0-1 0 0,0-1 1 0 0,0 1-1 0 0,0-1 1 0 0,0 1 0 0 0,0-1-2 0 0,0 0-2 0 0,1 0 1 0 0,0 0 0 0 0,0 0-1 0 0,0 0 1 0 0,0 1 0 0 0,0-1-1 0 0,1 1 1 0 0,-1-1 0 0 0,0 1-1 0 0,0 0 1 0 0,0 0 0 0 0,0 0-1 0 0,2 0 2 0 0,6 1 2 0 0,-10-1-1 0 0,1 0 1 0 0,-1 0 0 0 0,1 0 0 0 0,-1 0-1 0 0,1 0 1 0 0,-1 0 0 0 0,1 0 0 0 0,-1 0 0 0 0,1-1-1 0 0,-1 1 1 0 0,1 0 0 0 0,-1 0 0 0 0,1 0 0 0 0,-1-1-1 0 0,1 1 1 0 0,-1 0 0 0 0,0 0 0 0 0,1-1-1 0 0,-1 1-1 0 0,3-2 7 0 0,3 1 2 0 0,-1 1 1 0 0,1-1 0 0 0,0 1 0 0 0,-1 0 0 0 0,1 1 0 0 0,-1-1-1 0 0,1 1 1 0 0,3 1-10 0 0,6 1 19 0 0,-8-1 3 0 0,-1-1-1 0 0,1 0 0 0 0,0-1 0 0 0,0 1 0 0 0,0-1 0 0 0,1 0-21 0 0,1-1 2 0 0,-7 1-3 0 0,1 0 1 0 0,0 0-1 0 0,0 0 1 0 0,-1-1-1 0 0,1 1 1 0 0,0-1-1 0 0,-1 0 0 0 0,1 0 1 0 0,1 0 0 0 0,-2 0-5 0 0,1 0 0 0 0,-1 0 0 0 0,1 0 0 0 0,-1 1 1 0 0,1 0-1 0 0,0-1 0 0 0,-1 1 0 0 0,1 0 0 0 0,2 0 5 0 0,11-1-16 0 0,-6-1 21 0 0,0 1 1 0 0,1-1 0 0 0,-1 2-1 0 0,0 0 1 0 0,1 0-1 0 0,8 1-5 0 0,-13 0-5 0 0,1 0 0 0 0,0-1 0 0 0,-1 0-1 0 0,1 0 1 0 0,1-1 5 0 0,-1 0 18 0 0,0 1-1 0 0,-1-1 1 0 0,1 2-1 0 0,2-1-17 0 0,1 1-11 0 0,0 0-1 0 0,0-1 0 0 0,9-1 12 0 0,-7 0-5 0 0,1 1 0 0 0,2 1 5 0 0,120 6-43 0 0,-90-5 44 0 0,-1-2-1 0 0,0-1 1 0 0,12-4-1 0 0,-31 3-6 0 0,1 2 0 0 0,15 1 6 0 0,-37-1-7 0 0,26 0 24 0 0,-16 0 19 0 0,0 0 0 0 0,1 1-36 0 0,-4-1-1 0 0,-1 0 0 0 0,1 0 0 0 0,0-1 0 0 0,9-2 1 0 0,18-2 44 0 0,-12 4-17 0 0,11-1-4 0 0,3-1-11 0 0,0 1 1 0 0,2 2-13 0 0,-18 0 3 0 0,-10 0 2 0 0,0-2 1 0 0,9-1-6 0 0,-21 3-1 0 0,3-1 0 0 0,1 1 0 0 0,-1 0 0 0 0,0 0 0 0 0,1 1-1 0 0,2 0 2 0 0,-3 0-2 0 0,-1-1-1 0 0,1 1 1 0 0,-1-1-1 0 0,1 0 0 0 0,0 0 1 0 0,-1-1-1 0 0,1 1 1 0 0,0-1 2 0 0,68-14 32 0 0,-58 12-40 0 0,-1 1 1 0 0,1 0 0 0 0,12 0 7 0 0,-12 1-5 0 0,0 0 0 0 0,0-1 1 0 0,8-3 4 0 0,4-1 9 0 0,-1 1 0 0 0,27-1-9 0 0,-20 3 15 0 0,-14 2-12 0 0,0 1-1 0 0,0 0 1 0 0,4 2-3 0 0,-17-2 3 0 0,-1 0 0 0 0,1 0-1 0 0,-1-1 1 0 0,0 0 0 0 0,2 0-3 0 0,7-2 2 0 0,-1 2 4 0 0,0 0 0 0 0,1 1 0 0 0,0 0 1 0 0,-1 1-1 0 0,0 0 0 0 0,1 1 0 0 0,-1 1 0 0 0,5 1-6 0 0,-4-1-6 0 0,0-1-1 0 0,0 0 1 0 0,1-2-1 0 0,11 0 7 0 0,-9 0 17 0 0,1 1 1 0 0,-1 0-1 0 0,5 2-17 0 0,-15-2-13 0 0,0-1 0 0 0,1 1 1 0 0,-1-2-1 0 0,0 1 0 0 0,4-1 13 0 0,20-1 30 0 0,77 7-6 0 0,-71-4-26 0 0,-18 0-1 0 0,-1-1 1 0 0,0-1 0 0 0,0 0-1 0 0,5-2 3 0 0,-14 2-5 0 0,0 0-1 0 0,0 1 1 0 0,1 0-1 0 0,-1 1 1 0 0,7 1 5 0 0,25 2 53 0 0,-16-5-38 0 0,5-2-15 0 0,8 0 23 0 0,-30 3-26 0 0,0 0-1 0 0,0 1 1 0 0,0 0-1 0 0,6 2 4 0 0,-4-1-5 0 0,0 0-1 0 0,6 0 6 0 0,13-1-7 0 0,0 2-1 0 0,25 5 8 0 0,-33-5 7 0 0,1 0 0 0 0,0-1-1 0 0,14-1-6 0 0,63-6-9 0 0,-89 4 1 0 0,0-1 0 0 0,1 0 0 0 0,-1 0 0 0 0,8-4 8 0 0,-5 2 11 0 0,-1 1-1 0 0,9-2-10 0 0,7 3 22 0 0,-19 1-21 0 0,0 1 0 0 0,0-2-1 0 0,0 1 1 0 0,0-1 0 0 0,6-2-1 0 0,-12 3 2 0 0,0-1 1 0 0,1 1 0 0 0,-1 0-1 0 0,0 0 1 0 0,1 0 0 0 0,-1 0-1 0 0,0 1 1 0 0,1 0 0 0 0,-1-1-1 0 0,1 1 1 0 0,-1 0 0 0 0,0 1-1 0 0,1-1 1 0 0,-1 1 0 0 0,1-1-3 0 0,13 4-10 0 0,1-1 0 0 0,0-1-1 0 0,3-1 11 0 0,-6 0 20 0 0,38 1-20 0 0,-26-2-41 0 0,7 1 41 0 0,-3 1 4 0 0,13-3-4 0 0,-15 1-6 0 0,-29 0 7 0 0,1 0 0 0 0,0 0 0 0 0,0 0 0 0 0,0 0 0 0 0,0 0 0 0 0,-1 0 0 0 0,1-1 0 0 0,0 1 0 0 0,0 0 0 0 0,0 0 0 0 0,-1-1 0 0 0,1 1 0 0 0,0 0 0 0 0,0-1 0 0 0,-1 1-1 0 0,5-3 3 0 0,14-2 2 0 0,0 1 0 0 0,0 1 1 0 0,0 0-1 0 0,8 1-5 0 0,-23 2 2 0 0,0 0 0 0 0,0 1-1 0 0,0-1 1 0 0,2 1-2 0 0,-3 0 1 0 0,0 0 0 0 0,1-1 0 0 0,-1 1 1 0 0,0-1-1 0 0,1 0 0 0 0,-1 0 0 0 0,1-1-1 0 0,9 0-4 0 0,-1-1 0 0 0,0 2 0 0 0,3 0 4 0 0,6-2 7 0 0,-16 1-7 0 0,0 0-1 0 0,0 1 1 0 0,0-1-1 0 0,4 2 1 0 0,-3-1 0 0 0,1 1 0 0 0,-1-1 0 0 0,0 0 0 0 0,0 0 0 0 0,4-2 0 0 0,-3 2 8 0 0,-1-1 0 0 0,1 1 0 0 0,-1 0 0 0 0,1 1 0 0 0,1 0-8 0 0,0-1 1 0 0,-1 1 1 0 0,0-1 0 0 0,1 0 0 0 0,2-1-2 0 0,4 0 21 0 0,1 1 1 0 0,0 0 0 0 0,14 3-22 0 0,-14-1-8 0 0,0 1 0 0 0,2 1 8 0 0,-7-2-7 0 0,9-1-6 0 0,-12-1 21 0 0,1 1 1 0 0,0-1-1 0 0,-1 2 1 0 0,1-1-1 0 0,-1 1 1 0 0,5 1-9 0 0,1 3 3 0 0,10 3 8 0 0,-21-9-11 0 0,0 1-1 0 0,0-1 1 0 0,0 0 0 0 0,-1 1-1 0 0,1-1 1 0 0,0 0 0 0 0,0 0-1 0 0,0 0 1 0 0,0 0-1 0 0,1-1 1 0 0,1 1-2 0 0,0-1 0 0 0,-1 1-1 0 0,1 0 1 0 0,0 0-1 0 0,-1 1 1 0 0,1-1-1 0 0,-1 1 1 0 0,1 0 0 0 0,3 1 2 0 0,13 2 45 0 0,-16-4-45 0 0,1 1-1 0 0,-1 0 0 0 0,0 0 0 0 0,1 1 0 0 0,-1-1 0 0 0,2 2 1 0 0,13 4 41 0 0,95 20-65 0 0,-96-23 23 0 0,-6-1-4 0 0,0-1 1 0 0,0 0 0 0 0,0 0 4 0 0,16 1-4 0 0,10 3 4 0 0,-17-2-1 0 0,1-1 0 0 0,20 0 1 0 0,-19-5 4 0 0,-18 2-7 0 0,0-1 1 0 0,0 1-1 0 0,0 0 1 0 0,4 0 2 0 0,5 2 12 0 0,-10-1-16 0 0,0 0-1 0 0,0-1 0 0 0,0 0 1 0 0,1 1-1 0 0,-1-2 0 0 0,0 1 1 0 0,4-1 4 0 0,1-1 7 0 0,1 1 0 0 0,0 0 0 0 0,0 0 0 0 0,0 0 1 0 0,0 2-1 0 0,1-1-7 0 0,27 0-11 0 0,-28 0-14 0 0,8-1 69 0 0,0 0 1 0 0,14 3-45 0 0,1 6 5 0 0,-25-8-21 0 0,-5 0 17 0 0,0 0 0 0 0,-1 0 1 0 0,1 1-1 0 0,-1-1 0 0 0,1 1 0 0 0,-1-1 0 0 0,0 1 1 0 0,1 0-1 0 0,-1 0 0 0 0,2 1-1 0 0,-1 0 3 0 0,-1-1 1 0 0,1 1-1 0 0,0-1 1 0 0,0 0-1 0 0,-1 0 0 0 0,1 0 1 0 0,0 0-1 0 0,0-1 1 0 0,0 1-1 0 0,0-1 0 0 0,0 1 1 0 0,0-1-1 0 0,1 0-3 0 0,1 0-4 0 0,0 0 0 0 0,0 0 0 0 0,0 1 0 0 0,0-1 0 0 0,3 2 4 0 0,-2-1-3 0 0,1 0-1 0 0,-1 0 0 0 0,4 0 4 0 0,105 5-1 0 0,-105-6 1 0 0,-1 1 1 0 0,7 0-1 0 0,3 1-14 0 0,2-1 29 0 0,-14-1-12 0 0,0 0 0 0 0,0 0 0 0 0,7-1-3 0 0,-5 0-10 0 0,-2 1-4 0 0,-1-1 1 0 0,1 0-1 0 0,-1 0 1 0 0,6-2 13 0 0,-3 1 6 0 0,-1 0-1 0 0,0 0 1 0 0,1 1 0 0 0,-1 1 0 0 0,5 0-6 0 0,12-2 8 0 0,-13 2 6 0 0,1 0 0 0 0,-1 0 0 0 0,1 1-14 0 0,-3 0-5 0 0,0 0-1 0 0,1-1 1 0 0,-1 0-1 0 0,9-2 6 0 0,-7-1-15 0 0,-10 3 16 0 0,0-1 0 0 0,0 1 0 0 0,0-1-1 0 0,0 1 1 0 0,0-1 0 0 0,0 1-1 0 0,0 0 1 0 0,0 0 0 0 0,0 0-1 0 0,0 0 1 0 0,0 1 0 0 0,0-1 0 0 0,0 0-1 0 0,0 1 1 0 0,0 0 0 0 0,0-1-1 0 0,0 1 1 0 0,0 0 0 0 0,1 1-1 0 0,0 0 1 0 0,1 0 1 0 0,-1-1-1 0 0,0 1 1 0 0,1 0-1 0 0,0-1 0 0 0,-1 0 1 0 0,1 0-1 0 0,0 0 1 0 0,-1 0-1 0 0,1-1 1 0 0,0 0-2 0 0,16 3 3 0 0,-15-2 0 0 0,-1 0-1 0 0,1 0 0 0 0,0-1 0 0 0,0 0 0 0 0,-1 0 0 0 0,1 0 0 0 0,0 0 0 0 0,0-1 0 0 0,4-1-2 0 0,-6 2-2 0 0,0-1 0 0 0,0 1 0 0 0,0-1 0 0 0,0 1 0 0 0,0 0 1 0 0,1 0 1 0 0,17-1 27 0 0,-10-1-18 0 0,0 0-1 0 0,0 1 0 0 0,0 1 0 0 0,0 0 1 0 0,0 1-1 0 0,4 0-8 0 0,-14-1 18 0 0,2 1-6 0 0,13 3-46 0 0,-1-1-1 0 0,7 1 35 0 0,-13-4 3 0 0,-1 1-1 0 0,1-2 1 0 0,0 1 0 0 0,0-1-1 0 0,0 0 1 0 0,5-2-3 0 0,-10 2 2 0 0,0 0 0 0 0,0 0 0 0 0,1 1 0 0 0,-1 0 0 0 0,0 0 0 0 0,0 0 1 0 0,2 0-3 0 0,7 1-4 0 0,-4-1 23 0 0,61-2-54 0 0,-65 1 35 0 0,0 0 1 0 0,-1 0 0 0 0,1 0-1 0 0,-1-1 1 0 0,1 0-1 0 0,-1 0 1 0 0,0 0 0 0 0,2-1-1 0 0,1-1-33 0 0,-5 3 33 0 0,0 0 1 0 0,-1 0 0 0 0,1-1 0 0 0,0 1-1 0 0,-1 0 1 0 0,1-1 0 0 0,-1 0 0 0 0,1 1-1 0 0,-1-1 2 0 0,0 1 1 0 0,0 0 0 0 0,0-1 0 0 0,0 1 0 0 0,1 0 0 0 0,-1 0-1 0 0,1 0 1 0 0,-1 0 0 0 0,0 0 0 0 0,1 1 0 0 0,-1-1 0 0 0,1 0-1 0 0,0 1-2 0 0,-1-1 1 0 0,0 1 0 0 0,0-1 0 0 0,1 0 0 0 0,-1 1-1 0 0,0-1 1 0 0,0 0 0 0 0,0 0 0 0 0,0 1 0 0 0,0-1-1 0 0,0 0 1 0 0,0 0 0 0 0,0 0 0 0 0,0-1-1 0 0,0 0-1 0 0,0 1 0 0 0,0 0 0 0 0,0 0 0 0 0,0 0 0 0 0,0 0 0 0 0,0 0 0 0 0,1 0-1 0 0,-1 0 1 0 0,0 0 0 0 0,1 0 1 0 0,4-1 7 0 0,-1 1-1 0 0,0-1 0 0 0,1 1 0 0 0,-1 0 0 0 0,5 0-6 0 0,12-2-25 0 0,-3 2 73 0 0,-19 1-48 0 0,1 0 0 0 0,0 0 0 0 0,-1-1-1 0 0,1 1 1 0 0,0 0 0 0 0,-1 0 0 0 0,1 0 0 0 0,0-1 0 0 0,-1 1 0 0 0,1 0 0 0 0,0-1 0 0 0,-1 1 0 0 0,1-1 0 0 0,0 1 0 0 0,-1 0 0 0 0,0 0 0 0 0,1-1 1 0 0,-1 1-1 0 0,1 0 0 0 0,-1 0 0 0 0,0 0 0 0 0,1-1 0 0 0,-1 1 1 0 0,1 0-1 0 0,-1 0 0 0 0,1 0 0 0 0,-1 0 0 0 0,1 0 0 0 0,-1 0 1 0 0,1 0-1 0 0,-1 0 0 0 0,0 0 0 0 0,1 0 0 0 0,-1 0 1 0 0,1 0-1 0 0,-1 0 0 0 0,1 1 0 0 0,-1-1 0 0 0,1 0 0 0 0,-1 0 1 0 0,0 0-1 0 0,1 1 0 0 0,0-1 0 0 0,0 1 1 0 0,0-1-1 0 0,0 0 1 0 0,0 1-1 0 0,0-1 1 0 0,0 0-1 0 0,0 0 0 0 0,0 0 1 0 0,0 0-1 0 0,0 1 1 0 0,0-2-1 0 0,0 1 1 0 0,1 0-1 0 0,-1 0 1 0 0,0 0-1 0 0,0 0 1 0 0,0-1-1 0 0,0 1 1 0 0,0 0-1 0 0,0-1 0 0 0,0 1 0 0 0,0 0 0 0 0,-1-1-1 0 0,1 1 1 0 0,-1 0 0 0 0,1 0-1 0 0,-1 0 1 0 0,1 0 0 0 0,0 0 0 0 0,-1 0-1 0 0,1 1 1 0 0,-1-1 0 0 0,1 0-1 0 0,0 0 1 0 0,-1 0 0 0 0,1 0-1 0 0,-1 1 1 0 0,1-1 0 0 0,-1 0 0 0 0,1 1-1 0 0,-1-1 1 0 0,1 0 0 0 0,-1 1-1 0 0,0-1 1 0 0,1 0 0 0 0,-1 1 0 0 0,1 0 1 0 0,0-1 1 0 0,-1 1-1 0 0,1-1 0 0 0,0 1 1 0 0,0-1-1 0 0,-1 1 0 0 0,1-1 1 0 0,0 1-1 0 0,0-1 0 0 0,0 0 1 0 0,0 0-1 0 0,0 1 1 0 0,-1-1-1 0 0,1 0 0 0 0,0 0 1 0 0,0 0-1 0 0,0 0 0 0 0,0 0 1 0 0,0 0-1 0 0,0 0 0 0 0,0 0 1 0 0,0 0-1 0 0,0 0 0 0 0,0-1-1 0 0,-1 1 1 0 0,1 0-1 0 0,0 0 0 0 0,-1 0 0 0 0,1-1 0 0 0,-1 1 0 0 0,1 0 0 0 0,0 0 0 0 0,-1 0 0 0 0,1 0 0 0 0,0 0 0 0 0,-1 0 0 0 0,1 1 0 0 0,-1-1 0 0 0,1 0 0 0 0,0 0 0 0 0,-1 0 0 0 0,1 1 0 0 0,-1-1-1 0 0,1 0 1 0 0,-1 0 0 0 0,1 1 0 0 0,-1-1 0 0 0,1 1 0 0 0,-1-1 0 0 0,1 1 0 0 0,2-1-8 0 0,-2 0 11 0 0,1-1-7 0 0,0 1 0 0 0,-1 0 0 0 0,1 0 0 0 0,0 0-1 0 0,-1 0 1 0 0,1 0 0 0 0,-1 0 0 0 0,1 1-1 0 0,0-1 1 0 0,-1 1 0 0 0,1-1 0 0 0,-1 1-1 0 0,2 0 5 0 0,3 7 51 0 0,-3-7-49 0 0,-1 1-1 0 0,0-2 1 0 0,0 1 0 0 0,1 0 0 0 0,-1 0-1 0 0,0-1 1 0 0,3 1-2 0 0,12 3-23 0 0,-6 1 11 0 0,-9-5 10 0 0,0 0 3 0 0,11 0 15 0 0,-12 0-16 0 0,-1 0 1 0 0,0 0-1 0 0,1 0 1 0 0,-1 0-1 0 0,0 0 0 0 0,1 0 1 0 0,-1 0-1 0 0,1 0 1 0 0,-1 0-1 0 0,0-1 0 0 0,1 1 1 0 0,-1 0-1 0 0,1 0 1 0 0,-1 0-1 0 0,0 0 0 0 0,1 0 1 0 0,-1-1-1 0 0,0 1 1 0 0,1 0-1 0 0,-1 0 0 0 0,0-1 1 0 0,1 1-1 0 0,-1 0 1 0 0,0-1-1 0 0,0 1 0 0 0,1 0 1 0 0,-1-1-1 0 0,0 1 1 0 0,0 0-1 0 0,0-1 0 0 0,0 1 1 0 0,1 0-1 0 0,-1-1 1 0 0,0 1-1 0 0,0 0 1 0 0,0-1-1 0 0,0 1 0 0 0,0-1 1 0 0,0 1-1 0 0,0-1 0 0 0,0 1-1 0 0,0 0 1 0 0,0 0-1 0 0,1 0 0 0 0,-1 0 0 0 0,0 0 1 0 0,0 0-1 0 0,0-1 0 0 0,0 1 1 0 0,0 0-1 0 0,0 0 0 0 0,1 0 0 0 0,-1 0 1 0 0,0 0-1 0 0,0 0 0 0 0,0 0 0 0 0,0 0 1 0 0,1 0-1 0 0,-1 0 0 0 0,0 0 1 0 0,0 0-1 0 0,0 0 0 0 0,0 0 0 0 0,1 0 1 0 0,-1 0-1 0 0,0 0 0 0 0,0 0 1 0 0,0 0-1 0 0,0 0 0 0 0,1 0 0 0 0,-1 0 1 0 0,0 0 0 0 0,7 1-10 0 0,-6-1 5 0 0,-1 0 6 0 0,1 0 1 0 0,-1 0-1 0 0,1 0 1 0 0,0 0-1 0 0,-1 0 1 0 0,1 0-1 0 0,-1 0 1 0 0,1 0-1 0 0,-1 0 1 0 0,1 0-1 0 0,-1-1 1 0 0,1 1-1 0 0,-1 0 1 0 0,1 0-1 0 0,-1 0 1 0 0,1-1-1 0 0,-1 1 1 0 0,0 0-1 0 0,1-1 1 0 0,-1 1-1 0 0,1 0 1 0 0,-1-1 0 0 0,0 1-2 0 0,1-1-1 0 0,-1 1 0 0 0,1-1 0 0 0,-1 1 0 0 0,1 0 0 0 0,-1-1 0 0 0,1 1 1 0 0,-1-1-1 0 0,1 1 0 0 0,-1 0 0 0 0,1 0 0 0 0,0-1 0 0 0,-1 1 1 0 0,1 0-1 0 0,-1 0 0 0 0,1 0 0 0 0,0 0 1 0 0,-1 0-1 0 0,1 0-1 0 0,0-1 1 0 0,0 1-1 0 0,-1 0 1 0 0,1 0-1 0 0,0 0 1 0 0,-1 0-1 0 0,1-1 1 0 0,-1 1-1 0 0,1 0 1 0 0,0-1-1 0 0,-1 1 1 0 0,1-1 0 0 0,-1 1-1 0 0,1 0 1 0 0,-1-1-1 0 0,1 1 1 0 0,-1-1-1 0 0,1 1 1 0 0,-1-1 1 0 0,1 0 1 0 0,-1 1 0 0 0,0 0-1 0 0,1 0 1 0 0,-1-1 0 0 0,0 1 0 0 0,1 0 0 0 0,-1 0 0 0 0,1-1 0 0 0,-1 1 0 0 0,0 0 0 0 0,1 0 0 0 0,-1 0-1 0 0,1 0 1 0 0,-1-1 0 0 0,1 1 0 0 0,-1 0 0 0 0,1 0 0 0 0,-1 0 0 0 0,1 0 0 0 0,-1 0 0 0 0,0 0 0 0 0,1 0 0 0 0,-1 0-1 0 0,1 1 1 0 0,-1-1 0 0 0,1 0 0 0 0,-1 0 0 0 0,1 0 0 0 0,-1 0 0 0 0,0 1 0 0 0,1-1-1 0 0,2 1 24 0 0,-3-1-24 0 0,0 0 0 0 0,0 0 0 0 0,0 0 0 0 0,0 0 0 0 0,0 0 0 0 0,0 0 0 0 0,0 0 0 0 0,0 0 1 0 0,0-1-1 0 0,0 1 0 0 0,0 0 0 0 0,0 0 0 0 0,0 0 0 0 0,0 0 0 0 0,0 0 0 0 0,0 0 0 0 0,0 0 0 0 0,0 0 0 0 0,0 0 1 0 0,0 0-1 0 0,0 0 0 0 0,0 0 0 0 0,0 0 0 0 0,0 0 0 0 0,0 0 0 0 0,0 0 0 0 0,0 0 0 0 0,0 0 0 0 0,0 0 0 0 0,0 0 1 0 0,0 0-1 0 0,0 0 0 0 0,0 0 0 0 0,1 0 0 0 0,-1 0 0 0 0,0 0 0 0 0,0 0 0 0 0,0 0 0 0 0,0 0 0 0 0,0 0 0 0 0,0 0 1 0 0,0 0-1 0 0,0 0 0 0 0,0 0 0 0 0,-1-1-20 0 0,5 2 32 0 0,-2-1-13 0 0,-1 0 4 0 0,-1 0 1 0 0,1 0-1 0 0,-1 1 0 0 0,1-1 1 0 0,-1 0-1 0 0,0 0 0 0 0,1 0 1 0 0,-1 0-1 0 0,1 0 0 0 0,-1 1 1 0 0,1-1-1 0 0,-1 0 1 0 0,0 0-1 0 0,1 1 0 0 0,-1-1 1 0 0,1 0-1 0 0,-1 1 0 0 0,0-1 1 0 0,1 0-1 0 0,-1 1 1 0 0,0-1-1 0 0,0 0 0 0 0,1 1 1 0 0,-1-1-1 0 0,0 1 0 0 0,0-1 1 0 0,0 0-1 0 0,1 1-3 0 0,-1-1 24 0 0,2 1-4 0 0,-1-1-13 0 0,0 0-9 0 0,0 0 1 0 0,0 0-1 0 0,1 0 1 0 0,-1 1-1 0 0,0-1 1 0 0,0 0-1 0 0,0 1 1 0 0,0-1 0 0 0,0 1-1 0 0,1 0 2 0 0,0-1 2 0 0,-13 1 16 0 0,18 4 19 0 0,-6-4-40 0 0,-1-1 0 0 0,1 1 1 0 0,0 0-1 0 0,0-1 0 0 0,-1 1 0 0 0,1-1 1 0 0,0 1-1 0 0,0-1 0 0 0,0 0 1 0 0,0 1-1 0 0,0-1 3 0 0,8 1-15 0 0,-9-1 16 0 0,1 0 1 0 0,-1 0-1 0 0,0 0 0 0 0,1 0 0 0 0,-1 0 0 0 0,0 1 1 0 0,0-1-1 0 0,1 0 0 0 0,-1 0 0 0 0,0 0 0 0 0,1 0 1 0 0,-1 1-1 0 0,0-1 0 0 0,0 0 0 0 0,1 0 0 0 0,-1 0 1 0 0,0 1-1 0 0,0-1 0 0 0,0 0 0 0 0,1 0 0 0 0,-1 1-1 0 0,1 0-1 0 0,-1 0 0 0 0,1 0-1 0 0,0 0 1 0 0,0 0-1 0 0,0-1 1 0 0,0 1 0 0 0,0 0-1 0 0,0 0 1 0 0,0-1-1 0 0,1 1 1 0 0,-1-1-1 0 0,0 1 1 0 0,0-1 0 0 0,0 1-1 0 0,1-1 1 0 0,0 0 1 0 0,5 1 7 0 0,-5-1 10 0 0,-3 0 15 0 0,3 1-34 0 0,0-1 0 0 0,0 1 0 0 0,-1-1 0 0 0,1 1 0 0 0,0 0 1 0 0,0-1-1 0 0,-1 1 0 0 0,2 1 2 0 0,0-1 4 0 0,1 6-4 0 0,-3-7-9 0 0,-1 0-14 0 0,0 0 40 0 0,2 0-25 0 0,0 1 3 0 0,7 1-10 0 0,19-5-18 0 0,-19 3 47 0 0,-9 0-14 0 0,1 0 1 0 0,0 0 0 0 0,0 0-1 0 0,-1 0 1 0 0,1-1 0 0 0,0 1-1 0 0,-1 0 1 0 0,1 0 0 0 0,0 0-1 0 0,-1-1 1 0 0,1 1 0 0 0,0 0-1 0 0,-1 0 1 0 0,1-1 0 0 0,-1 1-1 0 0,1-1 1 0 0,-1 1-1 0 0,1-1 1 0 0,-1 1 0 0 0,1-1-1 0 0,-1 1-18 0 0,0 0 10 0 0,1 0 11 0 0,0 0 0 0 0,0 0 1 0 0,-1 0-1 0 0,1 0 0 0 0,0 0 0 0 0,0 0 0 0 0,-1 0 0 0 0,1-1 0 0 0,0 1 0 0 0,0 0 0 0 0,-1 0 0 0 0,1-1 0 0 0,0 1 0 0 0,-1 0 0 0 0,1-1-3 0 0,1-1-3 0 0,0 1 1 0 0,-1-1 0 0 0,1 1-1 0 0,0-1 1 0 0,0 1 0 0 0,1 0-1 0 0,1-1 3 0 0,1-1-2 0 0,6-3-3 0 0,-5 2 19 0 0,-3 3-18 0 0,-1-1-1 0 0,1 0 0 0 0,0 1 0 0 0,0 0 0 0 0,0 0 0 0 0,-1-1 0 0 0,1 2 0 0 0,0-1 0 0 0,1 0 0 0 0,2 0 5 0 0,6-2 40 0 0,2 2-66 0 0,-12 1 27 0 0,-1 0 0 0 0,1 0 0 0 0,0 0 0 0 0,-1-1 0 0 0,1 1 1 0 0,0 0-1 0 0,0-1 0 0 0,-1 1 0 0 0,2-2-1 0 0,-2 2 0 0 0,0 0-1 0 0,0 0 1 0 0,0-1 0 0 0,0 1-1 0 0,0 0 1 0 0,0 0-1 0 0,0 0 1 0 0,0 0 0 0 0,0 0-1 0 0,0 0 1 0 0,0 1-1 0 0,0-1 1 0 0,1 0 0 0 0,15 6-53 0 0,-2-1 42 0 0,-14-4 575 0 0,0-1-1802 0 0,-1 0-4067 0 0,0 0 4994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2:58:16.621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79 51 1576 0 0,'-1'0'51'0'0,"-1"0"-1"0"0,1 0 0 0 0,0 0 0 0 0,0 0 1 0 0,0 0-1 0 0,0 0 0 0 0,0 1 0 0 0,-1-1 1 0 0,1 0-1 0 0,0 1 0 0 0,0-1 1 0 0,0 1-1 0 0,0 0-50 0 0,0-1 74 0 0,1 1-1 0 0,-1-1 1 0 0,1 1 0 0 0,-1-1-1 0 0,1 1 1 0 0,0-1 0 0 0,-1 1 0 0 0,1 0-1 0 0,0-1 1 0 0,-1 1 0 0 0,1-1 0 0 0,0 1-1 0 0,0 0 1 0 0,-1 0 0 0 0,1-1-1 0 0,0 1 1 0 0,0 0 0 0 0,0-1 0 0 0,0 1-1 0 0,0 0 1 0 0,0 0-74 0 0,-4 6-29 0 0,-1 2 388 0 0,-7 13 513 0 0,11-17-695 0 0,0-1 0 0 0,-1 0 1 0 0,0 1-1 0 0,1-1 1 0 0,-1 0-1 0 0,-2 3-177 0 0,-4 7 417 0 0,7-13-394 0 0,1 0 1 0 0,0 0-1 0 0,0-1 0 0 0,0 1 1 0 0,-1 0-1 0 0,1 0 0 0 0,0-1 1 0 0,0 1-1 0 0,0 0 0 0 0,0 0 1 0 0,0 0-1 0 0,0-1 0 0 0,1 1 1 0 0,-1 0-1 0 0,0 0 0 0 0,0-1 1 0 0,1 1-1 0 0,-1 0 0 0 0,0-1 0 0 0,1 1 1 0 0,-1 0-24 0 0,1 0 48 0 0,0 0 0 0 0,0 1 0 0 0,0-1 0 0 0,-1 0 0 0 0,1 1 0 0 0,0-1 0 0 0,-1 0 0 0 0,1 1 0 0 0,-1-1 0 0 0,1 1 0 0 0,-1-1 0 0 0,0 0 0 0 0,0 1 0 0 0,1-1 0 0 0,-1 1 0 0 0,0-1 0 0 0,0 1 0 0 0,-1-1 0 0 0,1 2-48 0 0,0-2 9 0 0,0 0 0 0 0,0 0 0 0 0,0 0 0 0 0,0 0 0 0 0,0 0 0 0 0,1 0 0 0 0,-1 0 0 0 0,0-1 0 0 0,0 1 1 0 0,1 0-1 0 0,-1 0 0 0 0,1 0 0 0 0,-1 0 0 0 0,1 0 0 0 0,-1 0 0 0 0,1-1 0 0 0,-1 1 0 0 0,1 0 0 0 0,0 0 0 0 0,-1-1 0 0 0,1 1 0 0 0,0 0 0 0 0,0-1 0 0 0,0 1 0 0 0,-1-1 0 0 0,1 1 0 0 0,0-1 0 0 0,0 0 0 0 0,0 1 1 0 0,0-1-1 0 0,0 0 0 0 0,0 1 0 0 0,0-1-9 0 0,1 0 7 0 0,1 1 0 0 0,-1-1 0 0 0,0 1 0 0 0,0-1 0 0 0,1 0 1 0 0,-1 0-1 0 0,0 0 0 0 0,1 0 0 0 0,-1 0 0 0 0,0-1 0 0 0,1 1 0 0 0,-1-1 1 0 0,0 1-1 0 0,0-1-7 0 0,0 0 5 0 0,-1 1 0 0 0,0-1 0 0 0,0 1-1 0 0,0-1 1 0 0,0 0 0 0 0,-1 0 0 0 0,1 1 0 0 0,0-1 0 0 0,0 0 0 0 0,0 0 0 0 0,-1 0 0 0 0,1 0 0 0 0,0 0 0 0 0,-1 0 0 0 0,1 0 0 0 0,-1 0 0 0 0,1 0 0 0 0,-1 0-1 0 0,1 0-4 0 0,0-4 27 0 0,0 1 0 0 0,-1 0 0 0 0,1 0 0 0 0,-1-4-27 0 0,0 4 9 0 0,0 0-1 0 0,1 0 1 0 0,-1 0-1 0 0,1 0 1 0 0,0 0-9 0 0,4-11 45 0 0,-1 5-20 0 0,-1 0 1 0 0,0 0-1 0 0,-1-1-25 0 0,-1 7-1 0 0,-1-1 0 0 0,0 1-1 0 0,0 0 1 0 0,0-1 0 0 0,0 1 0 0 0,-1 0 0 0 0,1-1 0 0 0,-1 1 0 0 0,0-1 1 0 0,0 4 0 0 0,0-2 14 0 0,1 1 1 0 0,-1-1-1 0 0,0 0 0 0 0,1 0 1 0 0,0 1-1 0 0,-1-1 0 0 0,1 0 1 0 0,0 0-1 0 0,1-2-14 0 0,-1 4 0 0 0,0 1 1 0 0,0 0-1 0 0,-1-1 1 0 0,1 1-1 0 0,0 0 1 0 0,0-1-1 0 0,0 1 0 0 0,0 0 1 0 0,-1-1-1 0 0,1 1 1 0 0,0 0-1 0 0,0-1 1 0 0,0 1-1 0 0,-1 0 0 0 0,1 0 1 0 0,0-1-1 0 0,-1 1 1 0 0,1 0-1 0 0,0 0 1 0 0,-1-1-1 0 0,1 1 1 0 0,0 0-1 0 0,-1 0 0 0 0,1 0 1 0 0,0 0-1 0 0,-1 0 1 0 0,1 0-1 0 0,0 0 1 0 0,-1-1-1 0 0,1 1 1 0 0,-1 0-1 0 0,1 0 0 0 0,-12-1 67 0 0,5 1-58 0 0,-15 0 20 0 0,22 0-30 0 0,-1 0 1 0 0,1 0 0 0 0,-1 0-1 0 0,1 0 1 0 0,-1 0 0 0 0,1 0-1 0 0,-1 1 1 0 0,1-1 0 0 0,-1 0-1 0 0,1 0 1 0 0,-1 0 0 0 0,1 1-1 0 0,-1-1 1 0 0,1 0 0 0 0,-1 0-1 0 0,1 1 1 0 0,0-1 0 0 0,-1 0-1 0 0,1 1 1 0 0,0-1 0 0 0,-1 0-1 0 0,1 1 1 0 0,0-1 0 0 0,-1 1-1 0 0,1-1 1 0 0,0 0 0 0 0,0 1 0 0 0,-1-1-1 0 0,1 1 1 0 0,0-1 0 0 0,0 1-1 0 0,0-1 1 0 0,0 1 0 0 0,0 0 3 0 0,-1-1 0 0 0,1 1 0 0 0,0 0-1 0 0,0-1 1 0 0,0 1 0 0 0,-1 0 0 0 0,1-1 0 0 0,0 1 0 0 0,-1 0 0 0 0,1-1 0 0 0,-1 1 0 0 0,1-1-1 0 0,-1 1 1 0 0,1-1 0 0 0,-1 1 0 0 0,1-1 0 0 0,-1 1 0 0 0,1-1 0 0 0,-1 1 0 0 0,0-1-3 0 0,0 1-1 0 0,1-1 0 0 0,-1 1 1 0 0,0-1-1 0 0,0 1 1 0 0,1 0-1 0 0,-1-1 0 0 0,0 1 1 0 0,1 0-1 0 0,-1-1 1 0 0,1 1-1 0 0,-1 0 0 0 0,1 0 1 0 0,0 0-1 0 0,-1 0 1 0 0,1-1-1 0 0,-1 1 1 0 0,1 3-4 0 0,-1-1-1 0 0,1 0 1 0 0,-1 1 0 0 0,1-1 0 0 0,0 0-1 0 0,0 1 1 0 0,0-1 0 0 0,1 0-1 0 0,-1 1 1 0 0,1-1 0 0 0,-1 0 0 0 0,1 0-1 0 0,0 1 1 0 0,1-1 0 0 0,-1 0 4 0 0,0-2 2 0 0,-1 0 0 0 0,0 0-1 0 0,1 0 1 0 0,-1 0 0 0 0,0 1 0 0 0,0-1 0 0 0,0 0 0 0 0,0 0 0 0 0,0 0 0 0 0,0 0-1 0 0,0 0 1 0 0,0 1 0 0 0,0-1 0 0 0,0 1-2 0 0,-1-1 4 0 0,1 0 0 0 0,0 0 0 0 0,0 0 0 0 0,0 0 0 0 0,0 0 0 0 0,0 0 0 0 0,0 0 0 0 0,0 0 0 0 0,0 0 0 0 0,0 0-1 0 0,0 0 1 0 0,0 0 0 0 0,1 0 0 0 0,-1 0 0 0 0,0 0 0 0 0,1 0 0 0 0,-1 0-4 0 0,10 9-35 0 0,-8-9 36 0 0,-1 1 0 0 0,1 0-1 0 0,0 0 1 0 0,-1 0 0 0 0,1 0 0 0 0,0 1-1 0 0,-1-3-2 0 0,0 1 1 0 0,0-1 0 0 0,0 0 0 0 0,0 0 0 0 0,1 0 0 0 0,-1 0 0 0 0,0 0 0 0 0,0 0 0 0 0,0-1 0 0 0,0 1 0 0 0,0 0 1 0 0,0 0 3 0 0,0-1 1 0 0,0 1-1 0 0,0-1 1 0 0,0 1-1 0 0,0-1 0 0 0,0 0 1 0 0,-1 1-1 0 0,1-1 1 0 0,0 0-1 0 0,0 1 1 0 0,-1-1-1 0 0,1 0 1 0 0,0 0-1 0 0,-1 0 1 0 0,1 1-1 0 0,-1-1 1 0 0,1-1-4 0 0,5-17 27 0 0,-2 8-3 0 0,-3 7-20 0 0,0 0-1 0 0,1 0 1 0 0,-1-1 0 0 0,-1 1-1 0 0,1 0 1 0 0,-1-1-1 0 0,1 1 1 0 0,-1 0 0 0 0,0-1-1 0 0,-1 1 1 0 0,1-1-1 0 0,-1 1 1 0 0,-1-4-4 0 0,0-3 54 0 0,2 9-48 0 0,0 0-1 0 0,0 0 1 0 0,-1 0 0 0 0,1 0-1 0 0,-1 0 1 0 0,1 1 0 0 0,-1-1 0 0 0,1 0-1 0 0,-1 0 1 0 0,0 0 0 0 0,0 1-1 0 0,0-1 1 0 0,0 0 0 0 0,0 1 0 0 0,-1-1-1 0 0,1 0-5 0 0,-21-8 38 0 0,16 8-28 0 0,5 1-7 0 0,0 1-1 0 0,0 0 0 0 0,0-1 1 0 0,0 1-1 0 0,0 0 1 0 0,0 0-1 0 0,0 0 0 0 0,0-1 1 0 0,0 1-1 0 0,0 0 0 0 0,0 1 1 0 0,0-1-1 0 0,0 0 1 0 0,0 0-1 0 0,0 0 0 0 0,0 1 1 0 0,0-1-1 0 0,0 0 0 0 0,0 1 1 0 0,0-1-1 0 0,0 1 0 0 0,0-1 1 0 0,0 1-1 0 0,1-1 1 0 0,-1 1-1 0 0,0 0 0 0 0,0 0-2 0 0,-1 2 12 0 0,1 0 0 0 0,0 0 0 0 0,0 0 0 0 0,0 1-1 0 0,0-1 1 0 0,0 0 0 0 0,1 1-12 0 0,0-3 2 0 0,0-1 0 0 0,-1 1 0 0 0,1 0 0 0 0,0 0 1 0 0,-1 0-1 0 0,1 0 0 0 0,-1 0 0 0 0,1-1 0 0 0,-1 1 0 0 0,1 0 0 0 0,-1 0 0 0 0,0-1 1 0 0,1 1-1 0 0,-1-1 0 0 0,0 1 0 0 0,1 0 0 0 0,-2 0-2 0 0,-4 4 13 0 0,5-3-6 0 0,0-1-1 0 0,1 1 0 0 0,-1 0 1 0 0,0-1-1 0 0,1 1 0 0 0,-1 0 1 0 0,1 0-1 0 0,0-1 0 0 0,-1 1 1 0 0,1 0-1 0 0,0 0 0 0 0,0 0 1 0 0,0 0-1 0 0,0 0-6 0 0,5 28 142 0 0,-3-19-63 0 0,-2-10-65 0 0,1 1 1 0 0,-1-1-1 0 0,1 1 1 0 0,-1-1-1 0 0,1 1 1 0 0,-1-1-1 0 0,1 0 1 0 0,0 1 0 0 0,0-1-1 0 0,0 0 1 0 0,0 0-1 0 0,0 1-14 0 0,0-1-75 0 0,-1-1-1 0 0,1 0 0 0 0,-1 1 1 0 0,0-1-1 0 0,1 0 1 0 0,-1 1-1 0 0,1-1 1 0 0,-1 0-1 0 0,1 1 1 0 0,-1-1-1 0 0,1 0 1 0 0,-1 0-1 0 0,1 0 0 0 0,-1 0 1 0 0,1 1-1 0 0,-1-1 1 0 0,1 0-1 0 0,-1 0 1 0 0,1 0-1 0 0,-1 0 1 0 0,1 0-1 0 0,-1 0 0 0 0,1 0 1 0 0,-1-1-1 0 0,1 1 1 0 0,-1 0-1 0 0,1 0 1 0 0,-1 0-1 0 0,1 0 1 0 0,-1-1-1 0 0,1 1 1 0 0,-1 0-1 0 0,1 0 0 0 0,-1-1 1 0 0,1 1 75 0 0,3-3-3426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2:58:18.25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73 868 936 0 0,'-1'1'139'0'0,"0"0"1"0"0,0 1-1 0 0,0-1 0 0 0,0 0 0 0 0,-1 0 1 0 0,1 0-1 0 0,0 0 0 0 0,-1 0 0 0 0,1 0 1 0 0,-1 0-140 0 0,1 0 68 0 0,1-1 1 0 0,-1 0 0 0 0,1 0-1 0 0,-1 0 1 0 0,1 1 0 0 0,-1-1-1 0 0,1 0 1 0 0,-1 0 0 0 0,1 0-1 0 0,-1 0 1 0 0,1 0 0 0 0,-1 0-1 0 0,1 0 1 0 0,-1 0 0 0 0,1 0-1 0 0,-1 0 1 0 0,1 0 0 0 0,-1 0-1 0 0,1 0 1 0 0,-1 0-1 0 0,1-1 1 0 0,-1 1 0 0 0,1 0-1 0 0,-1 0 1 0 0,1-1 0 0 0,0 1-1 0 0,-1 0 1 0 0,1-1 0 0 0,-1 1-1 0 0,1 0 1 0 0,0-1 0 0 0,-1 1-1 0 0,1-1-68 0 0,-2 0 274 0 0,0 0-1 0 0,1 0 0 0 0,-1-1 1 0 0,0 1-1 0 0,0 0 1 0 0,0 1-1 0 0,0-1 0 0 0,0 0 1 0 0,0 1-1 0 0,0-1 1 0 0,0 1-1 0 0,-1-1 0 0 0,0 1-273 0 0,2-4 498 0 0,0 1-451 0 0,0 1-22 0 0,0 0 0 0 0,0-1 0 0 0,1 1 0 0 0,-1 0 0 0 0,1 0 0 0 0,-1 0 0 0 0,1-1 0 0 0,0 0-25 0 0,0 2 18 0 0,0-1 0 0 0,-1 1 0 0 0,1-1 0 0 0,0 1 0 0 0,-1-1 0 0 0,1 1 0 0 0,-1-1 1 0 0,1 0-19 0 0,-1 1 10 0 0,1 0 0 0 0,-1 0 1 0 0,1 0-1 0 0,0 0 0 0 0,-1 0 1 0 0,1 0-1 0 0,0 0 0 0 0,0 0 1 0 0,0 0-1 0 0,0 0 0 0 0,0-2-10 0 0,1-3 41 0 0,1 0-1 0 0,0-1 0 0 0,0 1 1 0 0,0-1-41 0 0,6-16 302 0 0,-5 14-139 0 0,0 1-1 0 0,0 0 1 0 0,1-1-1 0 0,1 1-162 0 0,5-15 200 0 0,1-2-117 0 0,1 1 1 0 0,1 0-1 0 0,0 1 0 0 0,12-14-83 0 0,26-37 97 0 0,9-12-54 0 0,-47 70-27 0 0,0 1-1 0 0,1 0 0 0 0,0 1 1 0 0,4-2-16 0 0,47-38 0 0 0,-27 20-7 0 0,1 2 0 0 0,40-24 7 0 0,17 6 2 0 0,-87 45-4 0 0,20-9 8 0 0,-1 2 0 0 0,1 1-1 0 0,1 1 1 0 0,0 2 0 0 0,0 1-1 0 0,1 1 1 0 0,0 1 0 0 0,18 1-6 0 0,51-2 9 0 0,-24 1 152 0 0,50 4-161 0 0,-109 2 12 0 0,1 1-1 0 0,-1 1 0 0 0,0 1 0 0 0,4 1-11 0 0,66 24 51 0 0,-71-23-36 0 0,24 10 52 0 0,4 4-67 0 0,21 9-51 0 0,-42-20 39 0 0,-1 1-1 0 0,-1 1 1 0 0,2 1 12 0 0,24 15 81 0 0,11 2-81 0 0,44 24 111 0 0,-54-27-39 0 0,-31-18-36 0 0,-1 1 1 0 0,0 0-1 0 0,13 11-36 0 0,3 4 33 0 0,1-1 0 0 0,18 8-33 0 0,-40-25 17 0 0,0 1 1 0 0,0 0-1 0 0,-1 1 1 0 0,-1 0-1 0 0,1 0 1 0 0,-1 1-1 0 0,-1 0 1 0 0,6 7-18 0 0,1 7 11 0 0,1-1 0 0 0,1-1 0 0 0,5 3-11 0 0,-1-1 59 0 0,0 2 0 0 0,11 19-59 0 0,33 58-11 0 0,-37-60 23 0 0,-17-27-3 0 0,0 2 0 0 0,-2 0-1 0 0,2 3-8 0 0,2 10 21 0 0,2 2 69 0 0,15 26-90 0 0,22 28 184 0 0,-39-64 19 0 0,-1 1 1 0 0,0 2-204 0 0,0 1 196 0 0,8 11-196 0 0,-13-24 23 0 0,-1 0-1 0 0,0 0 1 0 0,-1 1 0 0 0,1 4-23 0 0,0-2 13 0 0,-4-11 0 0 0,0-1 0 0 0,0 0 1 0 0,0 1-1 0 0,1-1 0 0 0,-1 0 0 0 0,1 0 1 0 0,3 2-14 0 0,5 6 49 0 0,9 7-49 0 0,-13-13 6 0 0,-1 0-1 0 0,1 0 0 0 0,-1 1 1 0 0,0 0-1 0 0,-1 0 0 0 0,4 6-5 0 0,-4-4 5 0 0,-1 1 0 0 0,2 9-5 0 0,3 5 15 0 0,-5-16-9 0 0,1 1 1 0 0,0-1-1 0 0,0 0 1 0 0,1 0 0 0 0,0 0-7 0 0,0-1 12 0 0,-1 0 0 0 0,0 0 1 0 0,0 1-1 0 0,-1 0 0 0 0,2 4-12 0 0,-3-5 11 0 0,1-1 0 0 0,-1 1 1 0 0,1-1-1 0 0,1 1 0 0 0,0 0-11 0 0,8 11 27 0 0,-9-12-49 0 0,1 1 1 0 0,0-1-1 0 0,0-1 0 0 0,0 1 1 0 0,0-1-1 0 0,1 0 0 0 0,0 0 1 0 0,0 0-1 0 0,1-1 0 0 0,-1 0 1 0 0,1 0-1 0 0,0-1 0 0 0,2 1 22 0 0,-1-1-138 0 0,-1 0 0 0 0,-1 1-1 0 0,1 0 1 0 0,0 0 0 0 0,4 4 138 0 0,6 6-818 0 0,5 7 818 0 0,-4-3-1088 0 0,0-3-1688 0 0,-10-9-227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2:58:19.006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40 1 704 0 0,'25'11'772'0'0,"-10"-3"287"0"0,1-2 0 0 0,0 0-1059 0 0,1 0 591 0 0,-11-5-444 0 0,-1 1 0 0 0,1-1 0 0 0,-1 1 0 0 0,0 1 0 0 0,0-1 0 0 0,1 1 0 0 0,-1 0 0 0 0,1 2-147 0 0,12 7 1801 0 0,-13-10-1353 0 0,-1 1 1 0 0,1 0 0 0 0,-1 1-1 0 0,3 1-448 0 0,-6-3 124 0 0,0-1 0 0 0,1 1 0 0 0,-1-1-1 0 0,0 1 1 0 0,0 0 0 0 0,0 0 0 0 0,0-1-1 0 0,0 1 1 0 0,-1 0 0 0 0,1 0 0 0 0,0 0 0 0 0,-1 0-1 0 0,0 0 1 0 0,1 0 0 0 0,-1 0-124 0 0,0 3 147 0 0,0 1-1 0 0,0 0 1 0 0,0 0 0 0 0,-1-1-1 0 0,0 1 1 0 0,0 0 0 0 0,-1-1 0 0 0,1 1-1 0 0,-1-1 1 0 0,0 1 0 0 0,-1-1-1 0 0,1 0 1 0 0,-2 1-147 0 0,-6 11 102 0 0,-2-1 0 0 0,0 0-1 0 0,-3 3-101 0 0,-16 19 254 0 0,-4 9 82 0 0,-3-2-336 0 0,34-40-1 0 0,0 1 0 0 0,0 0 0 0 0,1-1 0 0 0,-2 4 1 0 0,-8 15-55 0 0,10-20-11 0 0,1 1 0 0 0,0-1 0 0 0,0 0 0 0 0,0 1 66 0 0,1 0-262 0 0,-1-1 0 0 0,0 0 0 0 0,0 0 0 0 0,-2 3 262 0 0,-2 4-1118 0 0,6-2-1134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2:58:54.57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60 465 2873 0 0,'0'1'79'0'0,"0"0"0"0"0,0 0 1 0 0,0 0-1 0 0,0-1 0 0 0,0 1 1 0 0,-1 0-1 0 0,1 0 0 0 0,0 0 1 0 0,0 0-1 0 0,-1 0 0 0 0,1 0 1 0 0,-1 0-1 0 0,1 0 0 0 0,-1-1 1 0 0,1 1-1 0 0,-1 0 0 0 0,0 0 1 0 0,1-1-1 0 0,-1 1 0 0 0,0 0 1 0 0,0 0-80 0 0,-7 8 1389 0 0,5-6-1142 0 0,0 0 0 0 0,-1-1 0 0 0,1 1-1 0 0,-1-1 1 0 0,1 0 0 0 0,-1 0 0 0 0,0 0 0 0 0,-1 0-247 0 0,5-2 17 0 0,0 0-1 0 0,0 0 1 0 0,0 0 0 0 0,-1 0-1 0 0,1 0 1 0 0,0 0 0 0 0,0 0-1 0 0,0 0 1 0 0,0 0 0 0 0,-1 0-1 0 0,1 0 1 0 0,0 0 0 0 0,0 0-1 0 0,0 0 1 0 0,0 0 0 0 0,-1 0-1 0 0,1 0 1 0 0,0 0 0 0 0,0 0-1 0 0,0 0 1 0 0,0 0 0 0 0,-1 0-1 0 0,1 0 1 0 0,0-1 0 0 0,0 1-1 0 0,0 0 1 0 0,0 0 0 0 0,0 0-1 0 0,-1 0 1 0 0,1 0 0 0 0,0 0-1 0 0,0-1 1 0 0,0 1 0 0 0,0 0-1 0 0,0 0 1 0 0,0 0 0 0 0,0 0-1 0 0,0 0 1 0 0,0-1 0 0 0,0 1-1 0 0,0 0 1 0 0,0 0 0 0 0,0 0-1 0 0,0 0 1 0 0,-1-1 0 0 0,1 1-1 0 0,1 0 1 0 0,-1 0 0 0 0,0 0-1 0 0,0-1 1 0 0,0 1 0 0 0,0 0-1 0 0,0 0 1 0 0,0 0 0 0 0,0 0-1 0 0,0-1-16 0 0,0 1 18 0 0,0 0-1 0 0,0-1 1 0 0,0 1-1 0 0,0-1 1 0 0,0 1-1 0 0,0-1 0 0 0,0 1 1 0 0,0-1-1 0 0,0 1 1 0 0,0 0-1 0 0,0-1 0 0 0,0 1 1 0 0,0-1-1 0 0,0 1 1 0 0,-1-1-1 0 0,1 1 1 0 0,0 0-1 0 0,0-1-17 0 0,-1 0 19 0 0,1 1 1 0 0,0-1-1 0 0,-1 0 1 0 0,1 1-1 0 0,0-1 1 0 0,0 0-1 0 0,-1 1 0 0 0,1-1 1 0 0,0 0-1 0 0,0 0 1 0 0,0 1-1 0 0,0-1 1 0 0,0 0-1 0 0,0 0 0 0 0,0 1 1 0 0,0-1-1 0 0,0 0 1 0 0,0 0-1 0 0,1 0-19 0 0,5-14 100 0 0,-1 3-73 0 0,-4 9-24 0 0,0 0 1 0 0,1 0-1 0 0,-1 0 1 0 0,1 0-1 0 0,0 0 1 0 0,-1 1-1 0 0,1-1-3 0 0,8-12-21 0 0,13-26 168 0 0,17-23-147 0 0,-19 31 10 0 0,-3 9 2 0 0,0 1 1 0 0,1 0-1 0 0,2 2 0 0 0,0 0 0 0 0,21-15-12 0 0,-13 7-27 0 0,2 0-14 0 0,-14 15-9 0 0,0 0-1073 0 0,12-8 1123 0 0,-9 9-2313 0 0,-5 1 913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2:58:56.24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3 540 2361 0 0,'0'0'442'0'0,"0"0"-122"0"0,0 0-85 0 0,0 0-151 0 0,0-4 197 0 0,-1 3-278 0 0,1 0 76 0 0,0-1-1 0 0,-1 1 1 0 0,1 0-1 0 0,0-1 1 0 0,0 1 0 0 0,0 0-1 0 0,0-1 1 0 0,0 1-1 0 0,0-1 1 0 0,0 1-1 0 0,0 0 1 0 0,0-1-1 0 0,1 1 1 0 0,-1 0-1 0 0,1-1 1 0 0,-1 1-1 0 0,1 0 1 0 0,-1 0 0 0 0,1-1-1 0 0,1 0-78 0 0,48-69 2781 0 0,-11 25-2078 0 0,10-5-703 0 0,4-5 14 0 0,-29 28 17 0 0,6-11-31 0 0,-14 16-11 0 0,1 1-1 0 0,1 1 0 0 0,8-5 12 0 0,21-13-315 0 0,-25 22-2721 0 0,13-14 3036 0 0,-18 13-1662 0 0,3 0 1341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2:59:01.40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59 505 2208 0 0,'-29'1'2316'0'0,"29"0"-1995"0"0,1 0 1 0 0,-1 0 0 0 0,0 0-1 0 0,1 0 1 0 0,-1-1 0 0 0,0 1-1 0 0,0 0 1 0 0,0 0 0 0 0,1 0-1 0 0,-1 0 1 0 0,0 0-322 0 0,0 0-206 0 0,0 0 516 0 0,0-1-26 0 0,-3 0-8 0 0,1 0-215 0 0,1 1-7 0 0,-1-1 1 0 0,0 0-1 0 0,0 0 0 0 0,1 0 0 0 0,-1 0 0 0 0,0 0 0 0 0,0-1-54 0 0,1 1 156 0 0,-1-2-33 0 0,1 1-100 0 0,-7-12 78 0 0,8 12-98 0 0,-1 1 0 0 0,1-1 0 0 0,0 0 0 0 0,0 0 0 0 0,-1 0 0 0 0,1 0 0 0 0,0 1 0 0 0,0-1 0 0 0,0 0 0 0 0,0 0 1 0 0,0 0-1 0 0,0 0 0 0 0,0 1 0 0 0,0-1 0 0 0,1 0 0 0 0,-1 0 0 0 0,0 0 0 0 0,0 0 0 0 0,1 0-3 0 0,1-3 18 0 0,-1 3-14 0 0,0-1-1 0 0,-1 1 1 0 0,1 0 0 0 0,0 0-1 0 0,-1-1 1 0 0,1 1-1 0 0,-1 0 1 0 0,0-1-1 0 0,0 1 1 0 0,1 0 0 0 0,-1-1-1 0 0,0 1 1 0 0,0 0-1 0 0,0-1-3 0 0,1-47-70 0 0,-1 42 76 0 0,1 0 0 0 0,0 1 0 0 0,1-1-1 0 0,-1 0 1 0 0,1 1 0 0 0,1-1 0 0 0,-1 1 0 0 0,1 0 0 0 0,0 0 0 0 0,1 0 0 0 0,0-1-6 0 0,7-8-18 0 0,-2-1 1 0 0,0 0-1 0 0,3-8 18 0 0,-8 18-4 0 0,-1-1 0 0 0,2 1 1 0 0,-1 0-1 0 0,1 0 0 0 0,-1 1 0 0 0,2-1 1 0 0,-1 1-1 0 0,1 0 0 0 0,3-3 4 0 0,7-2-22 0 0,-10 6 18 0 0,-1 1 0 0 0,1-1 0 0 0,-1-1 1 0 0,0 1-1 0 0,1-2 4 0 0,4-5 5 0 0,15-15 26 0 0,-23 23-25 0 0,1 1 0 0 0,0-1 0 0 0,1 1 0 0 0,-1 0 0 0 0,0 0 0 0 0,0 0-1 0 0,4-1-5 0 0,-2 2 3 0 0,1-2-5 0 0,1 1 1 0 0,-1-1-1 0 0,0 1 0 0 0,1-2 0 0 0,-1 1 0 0 0,0-1 0 0 0,-1 0 0 0 0,5-4 2 0 0,-7 6 3 0 0,-1 0-1 0 0,0 1 1 0 0,0-1-1 0 0,1 1 1 0 0,-1-1-1 0 0,1 1 0 0 0,-1 0 1 0 0,1 0-1 0 0,0 0 1 0 0,-1 0-1 0 0,1 0 1 0 0,0 1-1 0 0,0-1 0 0 0,0 1 1 0 0,-1 0-1 0 0,4 0-2 0 0,-1 0 16 0 0,1 0 0 0 0,0 1 0 0 0,-1 0 0 0 0,1 1-1 0 0,-1-1 1 0 0,1 1 0 0 0,-1 0 0 0 0,1 1-16 0 0,-2-1 10 0 0,0 0 1 0 0,0 1-1 0 0,0-1 0 0 0,-1 1 1 0 0,1 0-1 0 0,-1 0 1 0 0,0 1-1 0 0,1-1-10 0 0,0 1-8 0 0,0 0-1 0 0,0 0 1 0 0,0 0-1 0 0,1-1 1 0 0,2 2 8 0 0,0-1 29 0 0,-1-1-21 0 0,1 1-1 0 0,-1 0 1 0 0,1 2-8 0 0,-2-3 7 0 0,0 0 0 0 0,0 0 0 0 0,0 0 1 0 0,0 0-1 0 0,0-1 0 0 0,1 0 0 0 0,-1 0 0 0 0,1-1 0 0 0,0 1 0 0 0,1-1-7 0 0,11 2 5 0 0,0-1-1 0 0,13-1-4 0 0,74-2 12 0 0,-89 0 5 0 0,-11 1-8 0 0,0-1 0 0 0,-1 1 0 0 0,1-1-1 0 0,0 0 1 0 0,-1-1 0 0 0,1 1 0 0 0,-1-1-1 0 0,2 0-8 0 0,3-3 92 0 0,1 0 0 0 0,6-6-92 0 0,10-6 265 0 0,5-2 258 0 0,-1-1-523 0 0,-6 3 65 0 0,-8 8 1 0 0,1 0 0 0 0,12-5-66 0 0,1 0 115 0 0,11-2-2202 0 0,-33 10 1939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2:59:01.89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42 3433 0 0,'0'0'500'0'0,"1"-2"-213"0"0,-1-1-216 0 0,1 0 1 0 0,1 0 0 0 0,-1 0 0 0 0,0 0-1 0 0,1 0 1 0 0,0-1-72 0 0,-1 3 40 0 0,-1 0 0 0 0,1 0 0 0 0,0 0 0 0 0,0 0 0 0 0,0 0 0 0 0,0 0 0 0 0,0 0 0 0 0,0 1 0 0 0,0-1 0 0 0,0 0 0 0 0,0 1-1 0 0,0-1 1 0 0,0 1 0 0 0,1-1 0 0 0,-1 1 0 0 0,0-1 0 0 0,0 1 0 0 0,1 0 0 0 0,-1 0-40 0 0,37-1 1662 0 0,-35 1-1549 0 0,11-2 350 0 0,0 1 0 0 0,-1 1 0 0 0,1 0 1 0 0,0 1-464 0 0,-9 0 93 0 0,10 0 375 0 0,0 1 0 0 0,0 1 0 0 0,5 1-468 0 0,-18-3 26 0 0,-1-1 0 0 0,0 1 0 0 0,1 0 1 0 0,-1 0-1 0 0,0 0 0 0 0,0-1 0 0 0,1 1 0 0 0,-1 0 0 0 0,0 0 0 0 0,0 1 0 0 0,0-1 0 0 0,0 0 0 0 0,0 0 0 0 0,0 0 0 0 0,-1 1 1 0 0,1-1-1 0 0,0 1-26 0 0,0 0 48 0 0,1 1 1 0 0,0 0 0 0 0,0-1-1 0 0,0 0 1 0 0,2 2-49 0 0,-1 0 93 0 0,1-1 0 0 0,-1 1 0 0 0,0 0 0 0 0,0 0 0 0 0,0 0 0 0 0,0 0 0 0 0,-1 1 0 0 0,1-1 0 0 0,-1 1 0 0 0,0-1 0 0 0,-1 1 1 0 0,1 0-1 0 0,-1 0 0 0 0,0-1 0 0 0,0 1 0 0 0,0 0 0 0 0,-1 5-93 0 0,1 7 278 0 0,-1-12-206 0 0,0 0-1 0 0,0 1 0 0 0,0-1 0 0 0,0 0 0 0 0,-1 0 1 0 0,0 0-1 0 0,0 0 0 0 0,-1 2-71 0 0,0-2 41 0 0,1 0 1 0 0,-1 0-1 0 0,1 0 1 0 0,0 0-1 0 0,0 1 1 0 0,1-1-1 0 0,0 0 1 0 0,-1 1-42 0 0,2-3 22 0 0,-1 7 56 0 0,1-1 0 0 0,-2 8-78 0 0,0-13 6 0 0,1-1 0 0 0,-1 0 0 0 0,1 0 0 0 0,-1 0 0 0 0,0 0 0 0 0,0 0-1 0 0,-1 0 1 0 0,1 0 0 0 0,-1-1 0 0 0,0 3-6 0 0,-3 1 6 0 0,0-1-1 0 0,0 1 0 0 0,-6 3-5 0 0,-9 11 20 0 0,-6 10-24 0 0,-1 1-992 0 0,-2 4 996 0 0,22-23-2519 0 0,2-5 1040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2:59:21.7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75 528 0 0,'20'5'677'0'0,"0"-2"0"0"0,1 0-677 0 0,-6-1 262 0 0,0 0 1 0 0,0 1 0 0 0,-1 1 0 0 0,8 3-263 0 0,-12-3 365 0 0,1 0-1 0 0,0-1 1 0 0,10 2-365 0 0,-17-5 23 0 0,0 1 0 0 0,-1-1-1 0 0,1 0 1 0 0,0 0-1 0 0,0 0 1 0 0,0-1-1 0 0,0 1 1 0 0,0-1 0 0 0,0 0-1 0 0,0 0 1 0 0,0 0-1 0 0,1-2-22 0 0,70-34-1001 0 0,-57 28 577 0 0</inkml:trace>
  <inkml:trace contextRef="#ctx0" brushRef="#br0" timeOffset="1">894 1 7218 0 0,'29'7'1064'0'0,"-10"0"808"0"0,-4 0 849 0 0,5 0-2545 0 0,-8 0-192 0 0,5-3 0 0 0,10 0 8 0 0,-19-1-16 0 0,13 1-104 0 0,-8 2-1024 0 0,-13-3-473 0 0,9 0-327 0 0,-1-1 1968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2:59:21.0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27 10250 0 0,'-15'12'779'0'0,"15"-11"-495"0"0,0-1-285 0 0,0 0-1 0 0,0 0 0 0 0,0 0-1 0 0,0 0 1 0 0,0 0 0 0 0,0 0 0 0 0,0 0 0 0 0,0 0 0 0 0,0 0 0 0 0,0 0 0 0 0,0 0-1 0 0,0 0 1 0 0,0 0 0 0 0,0 0 0 0 0,0 0 0 0 0,0 1 0 0 0,1-1 0 0 0,-1 0 0 0 0,0 0-1 0 0,0 0 1 0 0,0 0 0 0 0,0 0 0 0 0,0 0 0 0 0,0 0 0 0 0,0 0 0 0 0,0 0 0 0 0,0 0 0 0 0,0 0-1 0 0,0 0 1 0 0,1 0 0 0 0,-1 0 0 0 0,0 0 0 0 0,0 0 0 0 0,0 0 0 0 0,0 0 0 0 0,0 0-1 0 0,0 0 1 0 0,0-1 0 0 0,0 1 0 0 0,0 0 0 0 0,0 0 0 0 0,0 0 0 0 0,0 0 0 0 0,0 0 0 0 0,1 0-1 0 0,-1 0 1 0 0,0 0 0 0 0,0 0 0 0 0,0 0 0 0 0,0 0 0 0 0,0 0 0 0 0,0 0 0 0 0,0 0-1 0 0,0 0 3 0 0,4-4-15 0 0,-3 3 6 0 0,0 0-1 0 0,0 0 1 0 0,0 0 0 0 0,1 0 0 0 0,-1 0-1 0 0,0 0 1 0 0,1 0 0 0 0,-1 0 0 0 0,1 0 0 0 0,-1 0-1 0 0,1 1 1 0 0,0-1 9 0 0,23-5-254 0 0,-20 5-14 0 0,0 1 0 0 0,0-2 1 0 0,0 1-1 0 0,0-1 1 0 0,1 0 267 0 0,4-3-906 0 0,1 0-643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0:16.13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17 713 368 0 0,'-3'0'46'0'0,"-4"2"-54"0"0,7-2 18 0 0,-1 0 0 0 0,1 0 0 0 0,0 0 1 0 0,0 0-1 0 0,0 0 0 0 0,0 0 0 0 0,0 0 0 0 0,0-1 0 0 0,0 1 1 0 0,0 0-1 0 0,0 0 0 0 0,0 0 0 0 0,0 0 0 0 0,0 0 1 0 0,0 0-1 0 0,0 1 0 0 0,-1-1 0 0 0,1 0 0 0 0,0 0 0 0 0,0 0 1 0 0,0 0-1 0 0,0 0 0 0 0,0 0 0 0 0,0 0 0 0 0,0 0 1 0 0,0 0-1 0 0,0 0 0 0 0,0 0 0 0 0,0 0 0 0 0,0 0 0 0 0,0 0 1 0 0,0 0-1 0 0,0 0 0 0 0,0 0 0 0 0,0 0 0 0 0,0 0 1 0 0,0 0-1 0 0,0 0 0 0 0,0 0 0 0 0,-1 0 0 0 0,1 1 1 0 0,0-1-1 0 0,0 0 0 0 0,0 0 0 0 0,0 0 0 0 0,0 0 0 0 0,0 0 1 0 0,0 0-1 0 0,0 0 0 0 0,0 0 0 0 0,0 0 0 0 0,0 0 1 0 0,0 0-1 0 0,0 0 0 0 0,1 0 0 0 0,-1 0 0 0 0,0 0 0 0 0,0 1 1 0 0,0-1-1 0 0,0 0 0 0 0,0 0 0 0 0,0 0 0 0 0,0 0 1 0 0,0 0-11 0 0,0 0 100 0 0,0 0 1 0 0,0 0 0 0 0,0 0 0 0 0,0 0 0 0 0,1 0 0 0 0,-1 1 0 0 0,0-1 0 0 0,0 0 0 0 0,0 0 0 0 0,0 0 0 0 0,0 0 0 0 0,0 0 0 0 0,0 0 0 0 0,0 1 0 0 0,0-1-1 0 0,0 0 1 0 0,1 0 0 0 0,-1 0 0 0 0,0 0 0 0 0,0 0 0 0 0,0 1 0 0 0,0-1 0 0 0,0 0 0 0 0,0 0 0 0 0,0 0 0 0 0,0 0 0 0 0,0 0 0 0 0,0 1 0 0 0,0-1-1 0 0,0 0 1 0 0,0 0 0 0 0,-1 0 0 0 0,1 0 0 0 0,0 1 0 0 0,0-1 0 0 0,0 0-101 0 0,0 0 57 0 0,0 0-1 0 0,0 1 1 0 0,0-1-1 0 0,0 0 1 0 0,0 0-1 0 0,0 1 1 0 0,0-1-1 0 0,0 0 1 0 0,0 0-1 0 0,0 1 1 0 0,0-1-1 0 0,0 0 1 0 0,0 0-1 0 0,0 1 1 0 0,0-1-1 0 0,0 0 1 0 0,0 0-1 0 0,0 1 1 0 0,0-1-1 0 0,0 0 1 0 0,0 0-1 0 0,1 0 1 0 0,-1 1-1 0 0,0-1 1 0 0,0 0-1 0 0,0 0 1 0 0,0 0-1 0 0,0 1 1 0 0,1-1-1 0 0,-1 0 1 0 0,0 0-1 0 0,0 0 1 0 0,1 0-1 0 0,-1 1 1 0 0,0-1-1 0 0,0 0-56 0 0,2 1 62 0 0,7 4 136 0 0,-9-5-175 0 0,0 1 0 0 0,1-1 0 0 0,-1 0 0 0 0,1 0 0 0 0,-1 0 0 0 0,0 0 0 0 0,1 0 0 0 0,-1 0 0 0 0,0 0 0 0 0,1 0 0 0 0,-1 0 0 0 0,1 0 0 0 0,-1 0 0 0 0,0 0 0 0 0,1 0 0 0 0,-1 0 0 0 0,0-1 0 0 0,1 1-1 0 0,-1 0 1 0 0,0 0 0 0 0,1 0 0 0 0,-1 0 0 0 0,0-1 0 0 0,1 1 0 0 0,-1 0 0 0 0,0 0 0 0 0,1-1 0 0 0,-1 1 0 0 0,0 0-23 0 0,2-3 131 0 0,1 1 1 0 0,0 0-1 0 0,-1 0 1 0 0,1 0-1 0 0,0 0 0 0 0,0 1 1 0 0,0-1-1 0 0,2 0-131 0 0,-1 0 66 0 0,-1 1-1 0 0,1-1 0 0 0,-1-1 0 0 0,1 1 1 0 0,-1-1-66 0 0,-2 3 18 0 0,0-1 0 0 0,0 0 0 0 0,0 0 0 0 0,0 0 0 0 0,-1 0 0 0 0,1 0 0 0 0,0 0 0 0 0,-1 0 0 0 0,1 0 0 0 0,-1-1 1 0 0,1 1-1 0 0,-1 0 0 0 0,1 0 0 0 0,-1 0 0 0 0,0-1 0 0 0,0 1 0 0 0,1 0 0 0 0,-1-1-18 0 0,0-2 43 0 0,1 1-1 0 0,-1-1 1 0 0,1 0 0 0 0,0 1 0 0 0,0-1-1 0 0,1 1 1 0 0,-1-1 0 0 0,1 1 0 0 0,-1 0-1 0 0,2-2-42 0 0,5-6 93 0 0,0 0 0 0 0,3-3-93 0 0,-4 6 55 0 0,0-1 0 0 0,3-6-55 0 0,-7 8 24 0 0,-1 1 1 0 0,1 0 0 0 0,-1 0-1 0 0,0-1 1 0 0,-1 1 0 0 0,1-4-25 0 0,2-7 44 0 0,10-48 98 0 0,-6 27-46 0 0,1 0-1 0 0,3 0-95 0 0,26-68 86 0 0,-37 101-79 0 0,1-1 1 0 0,-1 1 0 0 0,0 0 0 0 0,0-1-1 0 0,0-1-7 0 0,-5-24 34 0 0,4 23-16 0 0,0 0 0 0 0,1 1 0 0 0,0-1-18 0 0,1-14 46 0 0,-2 15-25 0 0,1 1 0 0 0,0-1 1 0 0,0 1-1 0 0,1 0 0 0 0,1-5-21 0 0,-2 9 16 0 0,0 0 0 0 0,-1 0 0 0 0,0 0 0 0 0,1 0 0 0 0,-1 0 0 0 0,0-1 0 0 0,0 1 0 0 0,0 0 0 0 0,0 0 0 0 0,0-2-16 0 0,-1 3 14 0 0,1 0 0 0 0,0 0 0 0 0,-1 0 0 0 0,1 0 0 0 0,-1 0 1 0 0,1 0-1 0 0,-1 0 0 0 0,0 0 0 0 0,1 0 0 0 0,-1 0 0 0 0,0 0 0 0 0,0 0 0 0 0,0 0 0 0 0,1 0 0 0 0,-1 1 0 0 0,0-1 1 0 0,0 0-1 0 0,0 1 0 0 0,0-1 0 0 0,-1 0-14 0 0,-24-7 282 0 0,25 7-246 0 0,0 1 0 0 0,0-1-1 0 0,0 1 1 0 0,0-1-1 0 0,0 1 1 0 0,0-1-1 0 0,0 0 1 0 0,0 1 0 0 0,1-1-1 0 0,-2-1-35 0 0,1 0 198 0 0,5 1 58 0 0,-2 2-241 0 0,6 2 147 0 0,-8 0-78 0 0,-6 1-41 0 0,-13 14 42 0 0,14-12-66 0 0,2-4-17 0 0,1 1-1 0 0,0 0 1 0 0,0 0-1 0 0,1 0 1 0 0,-1 0 0 0 0,0 0-1 0 0,1 0 1 0 0,0 0-1 0 0,0 1 1 0 0,0-1-1 0 0,0 1 1 0 0,1-1 0 0 0,-1 1-2 0 0,-5 20-12 0 0,5-22 12 0 0,-2 5 1 0 0,1 0 0 0 0,0 0 0 0 0,0 0 1 0 0,1 0-1 0 0,-1 2-1 0 0,2 0-1 0 0,-1-1 1 0 0,-1 1 0 0 0,0 0-1 0 0,0-1 1 0 0,0 1-1 0 0,-1-1 1 0 0,0 0-1 0 0,-1 0 1 0 0,0 0 0 0 0,0-1-1 0 0,0 1 1 0 0,-1-1-1 0 0,-1 1 1 0 0,-4 3 6 0 0,-9 13 6 0 0,16-18-11 0 0,-1 0 0 0 0,2 0 0 0 0,-1 0 0 0 0,0 3-1 0 0,1-3 0 0 0,-3 6 0 0 0,1-1 0 0 0,1 1 0 0 0,0 0 0 0 0,0 0 0 0 0,1 0 0 0 0,0 9 0 0 0,2 31 16 0 0,-3-32 30 0 0,-1 0 1 0 0,-4 10-47 0 0,0 3 40 0 0,-2 10 39 0 0,5-24-27 0 0,1 0 0 0 0,0 1-1 0 0,1 0 1 0 0,2-1 0 0 0,0 2-52 0 0,10 160 421 0 0,-4-135-272 0 0,5 26-149 0 0,-5-48 33 0 0,1-1-1 0 0,1 0 1 0 0,9 21-33 0 0,1-4 26 0 0,0 5-26 0 0,-13-33 11 0 0,1-1-1 0 0,0 0 0 0 0,1 0 1 0 0,0 0-1 0 0,1-1 1 0 0,0 1-1 0 0,0-2 0 0 0,1 1 1 0 0,5 3-11 0 0,-5-4 16 0 0,-7-7-12 0 0,1 0 0 0 0,0 1 0 0 0,0-1 0 0 0,0 0 0 0 0,0 0 0 0 0,1-1 0 0 0,-1 1 0 0 0,0 0 0 0 0,1-1 0 0 0,-1 0 0 0 0,1 1 0 0 0,0-1 0 0 0,0 0-4 0 0,0 0-2 0 0,0 0 0 0 0,0-1 0 0 0,1 1 0 0 0,-1-1 0 0 0,0 0 0 0 0,1 0 0 0 0,-1 0 0 0 0,0 0-1 0 0,0-1 1 0 0,1 1 0 0 0,-1-1 0 0 0,0 0 0 0 0,0 0 0 0 0,0 0 0 0 0,1 0 0 0 0,-1-1 0 0 0,-1 1 0 0 0,1-1 0 0 0,0 0 0 0 0,0 0 0 0 0,0 0 0 0 0,-1 0 0 0 0,1 0 0 0 0,-1 0 0 0 0,0-1 0 0 0,0 1 0 0 0,1-2 2 0 0,31-53-1456 0 0,-14 17-2329 0 0,-7 12 2041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2:48.8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61 1 768 0 0,'-22'7'651'0'0,"22"-7"-583"0"0,0 0 0 0 0,-1 0 0 0 0,1 0 0 0 0,0 0 0 0 0,0 0 1 0 0,-1 0-1 0 0,1 0 0 0 0,0 0 0 0 0,-1 1 0 0 0,1-1 0 0 0,0 0 0 0 0,-1 0 0 0 0,1 0 0 0 0,0-1 0 0 0,-1 1 0 0 0,1 0 0 0 0,0 0 1 0 0,-1 0-1 0 0,1 0 0 0 0,0 0 0 0 0,0 0 0 0 0,-1 0 0 0 0,1 0 0 0 0,0-1 0 0 0,-1 1 0 0 0,1 0 0 0 0,0 0 0 0 0,0-1-68 0 0,-5-1 1079 0 0,4 2-995 0 0,1 0-52 0 0,0 0 1 0 0,0-1-1 0 0,0 1 1 0 0,-1 0-1 0 0,1 0 1 0 0,0 0-1 0 0,0 0 1 0 0,-1 0-1 0 0,1 0 1 0 0,0 0-1 0 0,0 0 1 0 0,-1 0-1 0 0,1 0 1 0 0,0 0-1 0 0,0 0 1 0 0,-1 0 0 0 0,1 0-1 0 0,0 0 1 0 0,0 0-1 0 0,-1 0 1 0 0,1 0-1 0 0,0 0 1 0 0,0 0-1 0 0,-1 0 1 0 0,1 0-1 0 0,0 1 1 0 0,0-1-1 0 0,0 0 1 0 0,-1 0-1 0 0,1 0 1 0 0,0 0-1 0 0,0 1 1 0 0,0-1-1 0 0,0 0 1 0 0,-1 0-1 0 0,1 0 1 0 0,0 1-33 0 0,2-2 326 0 0,-2 1-270 0 0,1-1 0 0 0,-1 1 0 0 0,1 0-1 0 0,-1 0 1 0 0,1-1 0 0 0,-1 1 0 0 0,1 0 0 0 0,-1 0-1 0 0,1 0 1 0 0,-1 0 0 0 0,1-1 0 0 0,-1 1-1 0 0,1 0 1 0 0,-1 0 0 0 0,1 0 0 0 0,-1 0-1 0 0,1 0 1 0 0,0 1 0 0 0,-1-1 0 0 0,1 0-1 0 0,-1 0 1 0 0,1 0 0 0 0,-1 0 0 0 0,1 1-1 0 0,-1-1 1 0 0,1 0 0 0 0,-1 0-56 0 0,2 4 447 0 0,-3-5 130 0 0,1 1-562 0 0,0 0 1 0 0,0 0-1 0 0,-1 0 0 0 0,1 0 0 0 0,0 0 0 0 0,0-1 1 0 0,0 1-1 0 0,0 0 0 0 0,0 0 0 0 0,0 0 0 0 0,0 0 1 0 0,0 0-1 0 0,-1 0 0 0 0,1 0 0 0 0,0 0 0 0 0,0 0 1 0 0,0 0-1 0 0,0 0 0 0 0,0 0 0 0 0,-1-1 1 0 0,1 1-1 0 0,0 0 0 0 0,0 0 0 0 0,0 0 0 0 0,0 0 1 0 0,0 0-1 0 0,-1 0 0 0 0,1 0 0 0 0,0 1 0 0 0,0-1 1 0 0,0 0-1 0 0,0 0 0 0 0,0 0 0 0 0,0 0 0 0 0,-1 0 1 0 0,1 0-1 0 0,0 0 0 0 0,0 0 0 0 0,0 0 1 0 0,0 0-1 0 0,0 0 0 0 0,0 0 0 0 0,0 1 0 0 0,-1-1 1 0 0,1 0-1 0 0,0 0 0 0 0,0 0-15 0 0,0 0 4 0 0,0 1 0 0 0,0-1-1 0 0,0 0 1 0 0,-1 1 0 0 0,1-1 0 0 0,0 0 0 0 0,0 0-1 0 0,0 1 1 0 0,-1-1 0 0 0,1 0 0 0 0,0 0 0 0 0,0 0-1 0 0,-1 1 1 0 0,1-1 0 0 0,0 0 0 0 0,-1 0 0 0 0,1 0-1 0 0,0 0 1 0 0,0 0 0 0 0,-1 1 0 0 0,1-1 0 0 0,0 0-1 0 0,-1 0 1 0 0,1 0 0 0 0,0 0 0 0 0,-1 0 0 0 0,1 0-1 0 0,0 0 1 0 0,-1 0 0 0 0,1 0 0 0 0,0 0 0 0 0,-1 0-1 0 0,1 0 1 0 0,0 0 0 0 0,-1-1-4 0 0,1 1 4 0 0,-1 0 0 0 0,1 0 0 0 0,-1 0 0 0 0,1 0 0 0 0,-1 0-1 0 0,1 0 1 0 0,-1 0 0 0 0,1 0 0 0 0,-1 0 0 0 0,1 0 0 0 0,-1 0 0 0 0,1 1 0 0 0,-1-1 0 0 0,1 0 0 0 0,-1 0 0 0 0,1 0 0 0 0,0 1-1 0 0,-1-1 1 0 0,1 0 0 0 0,-1 0 0 0 0,1 1 0 0 0,-1-1 0 0 0,1 0 0 0 0,0 1 0 0 0,-1-1 0 0 0,1 1 0 0 0,0-1-4 0 0,0 0 1 0 0,0 0 1 0 0,0 0 0 0 0,0 1 0 0 0,0-1-1 0 0,-1 0 1 0 0,1 0 0 0 0,0 0 0 0 0,0 0-1 0 0,0 0 1 0 0,0 0 0 0 0,0 0 0 0 0,0 0-1 0 0,0 0 1 0 0,0 0 0 0 0,0 1 0 0 0,0-1-1 0 0,-1 0 1 0 0,1 0 0 0 0,0 0 0 0 0,0 0-1 0 0,0 0 1 0 0,0 0 0 0 0,0 0 0 0 0,0 0-1 0 0,0 0 1 0 0,0 0 0 0 0,-1 0 0 0 0,1 0-1 0 0,0 0 1 0 0,0 0 0 0 0,0 0 0 0 0,0 0-1 0 0,0 0 1 0 0,0 0 0 0 0,0 0 0 0 0,-1 0-1 0 0,1 0 1 0 0,0 0 0 0 0,0 0 0 0 0,0 0-2 0 0,-2 0 11 0 0,11 14 13 0 0,-7-13-19 0 0,-1 1 0 0 0,0 0 0 0 0,0 0 0 0 0,0 0 0 0 0,0 0 0 0 0,0 0 0 0 0,0 1 0 0 0,0-1 0 0 0,0 0 0 0 0,-1 0 0 0 0,1 1 0 0 0,-1-1 0 0 0,0 0 0 0 0,0 0 0 0 0,0 2-5 0 0,0-4 1 0 0,0 1 0 0 0,0-1-1 0 0,0 1 1 0 0,0-1 0 0 0,0 0 0 0 0,0 1 0 0 0,-1-1 0 0 0,1 1 0 0 0,0-1 0 0 0,0 1-1 0 0,-1-1 1 0 0,1 0 0 0 0,0 1 0 0 0,0-1 0 0 0,-1 0 0 0 0,1 1 0 0 0,0-1 0 0 0,-1 0 0 0 0,1 1-1 0 0,-1-1 3 0 0,1 0 1 0 0,0 1-1 0 0,-1-1 1 0 0,1 0 0 0 0,0 1-1 0 0,0-1 1 0 0,-1 0 0 0 0,1 1-1 0 0,0-1 1 0 0,0 1-1 0 0,-1-1 1 0 0,1 1 0 0 0,0-1-1 0 0,0 0 1 0 0,0 1-1 0 0,0-1 1 0 0,0 1 0 0 0,0-1-1 0 0,0 1 1 0 0,0-1 0 0 0,0 1-1 0 0,0-1 1 0 0,0 1-4 0 0,0 1 6 0 0,0-1 0 0 0,0 1 0 0 0,0 0 1 0 0,1-1-1 0 0,-1 1 0 0 0,1-1 0 0 0,-1 1 0 0 0,1 0 1 0 0,0-1-1 0 0,-1 1 0 0 0,1-1 0 0 0,0 0 0 0 0,0 1 0 0 0,0-1 1 0 0,0 0-1 0 0,0 1 0 0 0,1-1 0 0 0,-1 0 0 0 0,0 0 1 0 0,2 1-7 0 0,2 1-4 0 0,0 1 0 0 0,1-1 0 0 0,0 0 0 0 0,4 1 4 0 0,-10-4 1 0 0,7 4 2 0 0,-1-1 1 0 0,-1 1-1 0 0,1-1 0 0 0,0 2 0 0 0,3 3-3 0 0,1 0-24 0 0,7 7-6 0 0,13 14 30 0 0,-16-14 30 0 0,1-1-1 0 0,9 7-29 0 0,45 25-25 0 0,-10-6 20 0 0,19 16 87 0 0,-69-50-74 0 0,1 0-1 0 0,0-1 0 0 0,10 4-7 0 0,-9-4-4 0 0,0 0-1 0 0,-1 0 0 0 0,6 5 5 0 0,-3-1 17 0 0,-6-3-2 0 0,0-1-1 0 0,0 0 1 0 0,1-1-1 0 0,0 1 1 0 0,-1-1 0 0 0,2-1-1 0 0,-1 0 1 0 0,5 2-15 0 0,-5-4 14 0 0,4 2 39 0 0,-1 0 0 0 0,7 3-53 0 0,-14-5 19 0 0,0 1-1 0 0,0 0 1 0 0,0 0 0 0 0,-1 0-1 0 0,1 0 1 0 0,-1 1 0 0 0,0 0-1 0 0,1-1 1 0 0,-1 1 0 0 0,-1 0-19 0 0,7 5 29 0 0,0 0 0 0 0,1 0 0 0 0,0-1 0 0 0,10 5-29 0 0,-16-10 4 0 0,0 1 1 0 0,0-1 0 0 0,-1 1 0 0 0,1 0 0 0 0,0 0 0 0 0,-1 0 0 0 0,0 0 0 0 0,0 1 0 0 0,1 1-5 0 0,-1 3 8 0 0,-2-7-9 0 0,-1 0 0 0 0,1 1 0 0 0,-1-1 0 0 0,1 0 0 0 0,0 1 0 0 0,0-1 0 0 0,-1 0 0 0 0,1 0 0 0 0,0 0 0 0 0,0 1 1 0 0,6 4 4 0 0,0 1 0 0 0,0-1 0 0 0,1 0 0 0 0,5 3-4 0 0,-5-3 15 0 0,-1-1-1 0 0,0 1 0 0 0,0 1 1 0 0,-1-1-1 0 0,0 1 0 0 0,0 0 1 0 0,3 6-15 0 0,8 9 10 0 0,65 71 127 0 0,-70-79-122 0 0,18 22 158 0 0,12 10-173 0 0,-37-41 7 0 0,1-1-1 0 0,0 1 0 0 0,1-1 0 0 0,-1-1 0 0 0,1 1 1 0 0,-1-1-1 0 0,4 0-6 0 0,2 3 35 0 0,8 1 90 0 0,-19-7-102 0 0,-1 0-39 0 0,0 0-91 0 0,0 0-353 0 0,0 0-296 0 0,10-13-1371 0 0,-9 7 169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0:16.56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47 287 7978 0 0,'-3'4'506'0'0,"-2"1"-143"0"0,1 0-1 0 0,0 1 1 0 0,0-1 0 0 0,0 2-363 0 0,2-4-2 0 0,1 0 0 0 0,0-1 0 0 0,0 1 0 0 0,0 0 0 0 0,1 0 0 0 0,-1 0 0 0 0,1 0 0 0 0,-1 0 0 0 0,1-1 0 0 0,0 1 0 0 0,0 2 2 0 0,1 10 11 0 0,-2-9 32 0 0,2 1 0 0 0,-1-1 0 0 0,1 1 0 0 0,0-1 0 0 0,0 1 0 0 0,0-1-1 0 0,1 1 1 0 0,0-1 0 0 0,1 1-43 0 0,-1-2 87 0 0,1 0 1 0 0,0 0-1 0 0,0 0 0 0 0,0-1 0 0 0,0 1 0 0 0,1-1 1 0 0,-1 0-1 0 0,1 0 0 0 0,0 0-87 0 0,-2-3 49 0 0,0 0 0 0 0,0 1-1 0 0,0-1 1 0 0,0 0 0 0 0,0 0 0 0 0,0 0 0 0 0,0 0-1 0 0,0 0 1 0 0,1-1 0 0 0,-1 1 0 0 0,0-1 0 0 0,0 1-1 0 0,1-1 1 0 0,-1 0 0 0 0,0 0 0 0 0,0 0 0 0 0,1 0-1 0 0,-1 0 1 0 0,0-1 0 0 0,1 1 0 0 0,-1 0-1 0 0,0-1 1 0 0,1 0-49 0 0,2-1 82 0 0,0 0 0 0 0,0-1 0 0 0,0 0 0 0 0,-1 0-1 0 0,1 0 1 0 0,-1 0 0 0 0,1-1 0 0 0,-1 0-82 0 0,8-8 89 0 0,0 0-1 0 0,-1-1-88 0 0,-4 6 39 0 0,-2 0-1 0 0,1-1 0 0 0,-1 1 1 0 0,0-1-1 0 0,-1 0 0 0 0,0-1 0 0 0,0 1 1 0 0,-1-1-1 0 0,0 0 0 0 0,0-2-38 0 0,2-11 110 0 0,0 0 0 0 0,-2 0 0 0 0,-1-1 1 0 0,0-11-111 0 0,-3 23 35 0 0,1 1 1 0 0,-1-1 0 0 0,-1 0-1 0 0,0 0 1 0 0,0 1 0 0 0,-1-1 0 0 0,-1 1-1 0 0,0-1 1 0 0,0 1 0 0 0,-2-3-36 0 0,1 4 45 0 0,0 0 1 0 0,-1 1-1 0 0,0-1 1 0 0,0 1-1 0 0,-7-6-45 0 0,10 11 26 0 0,-1 0-1 0 0,0-1 1 0 0,0 2 0 0 0,0-1 0 0 0,0 0-1 0 0,-1 1 1 0 0,1 0 0 0 0,-1 0-1 0 0,1 0 1 0 0,-1 0 0 0 0,0 1-1 0 0,0 0 1 0 0,0 0-26 0 0,0 0 9 0 0,-1 0 0 0 0,0 0 1 0 0,1 1-1 0 0,-1 0 0 0 0,0 0 0 0 0,0 1 0 0 0,1-1 0 0 0,-1 1 1 0 0,1 1-1 0 0,-4 0-9 0 0,6-1-7 0 0,0 0 0 0 0,0 1 0 0 0,0-1-1 0 0,0 1 1 0 0,1-1 0 0 0,-1 1 0 0 0,1 0 0 0 0,-1 0 0 0 0,1 0 0 0 0,-1 0 0 0 0,1 0 0 0 0,0 1 0 0 0,0-1 0 0 0,0 1 0 0 0,1-1 0 0 0,-1 1 0 0 0,1 0 0 0 0,-1 0-1 0 0,0 2 8 0 0,-1 5-48 0 0,0 0-1 0 0,1 0 1 0 0,0 0-1 0 0,1 0 1 0 0,0 1-1 0 0,1-1 1 0 0,0 4 48 0 0,1 0-235 0 0,0 0 1 0 0,1 0-1 0 0,0 0 1 0 0,5 13 234 0 0,-5-21-406 0 0,0 0 1 0 0,0 0 0 0 0,1 0-1 0 0,-1-1 1 0 0,2 1-1 0 0,-1-1 1 0 0,0 1 0 0 0,1-1-1 0 0,0 0 1 0 0,0 0-1 0 0,4 2 406 0 0,11 7-4074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0:17.03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297 243 4185 0 0,'2'-4'207'0'0,"1"0"0"0"0,-1-1 0 0 0,0 1 0 0 0,1 0-1 0 0,0 1 1 0 0,0-1 0 0 0,3-3-207 0 0,14-22 3105 0 0,-20 29-3053 0 0,0 0 0 0 0,0 0 0 0 0,0 0-1 0 0,0 0 1 0 0,1 0 0 0 0,-1 0 0 0 0,0-1 0 0 0,0 1 0 0 0,0 0 0 0 0,0 0 0 0 0,0 0-1 0 0,0 0 1 0 0,1 0 0 0 0,-1 0 0 0 0,0 0 0 0 0,0 0 0 0 0,0 0 0 0 0,0 0 0 0 0,1 0-1 0 0,-1 0 1 0 0,0 0 0 0 0,0 0 0 0 0,0 0 0 0 0,0 0 0 0 0,0 0 0 0 0,1 0 0 0 0,-1 0 0 0 0,0 0-1 0 0,0 0 1 0 0,0 0 0 0 0,0 0 0 0 0,0 1 0 0 0,1-1 0 0 0,-1 0 0 0 0,0 0 0 0 0,0 0-1 0 0,0 0 1 0 0,0 0 0 0 0,0 0 0 0 0,0 0 0 0 0,0 1 0 0 0,1-1 0 0 0,-1 0 0 0 0,0 0-1 0 0,0 0-51 0 0,2 6 292 0 0,-1-4-142 0 0,-1 1 0 0 0,1-1 0 0 0,-1 1 1 0 0,0-1-1 0 0,0 1 0 0 0,0-1 0 0 0,-1 1 0 0 0,0 1-150 0 0,0 7 286 0 0,-2 18 195 0 0,1-19-257 0 0,1 0 1 0 0,0 5-225 0 0,1-12 33 0 0,1 1 0 0 0,-1-1 1 0 0,0 0-1 0 0,1 1 0 0 0,0-1 0 0 0,0 0 1 0 0,0 0-1 0 0,0 1 0 0 0,1 0-33 0 0,0 0 34 0 0,-1 0-1 0 0,1 0 0 0 0,-1 1 1 0 0,1 2-34 0 0,-1-6 7 0 0,-1 0-1 0 0,0 0 1 0 0,1 0 0 0 0,-1 0 0 0 0,1 0 0 0 0,0 0 0 0 0,-1 0 0 0 0,1 0 0 0 0,0 0-1 0 0,-1 0 1 0 0,1 0 0 0 0,0 0 0 0 0,0 0 0 0 0,0 0 0 0 0,0-1 0 0 0,1 2-7 0 0,-2-2 3 0 0,0 0 1 0 0,0 0 0 0 0,1 0-1 0 0,-1 0 1 0 0,0 0 0 0 0,1 0-1 0 0,-1 0 1 0 0,0 1 0 0 0,0-1-1 0 0,1 0 1 0 0,-1 0-1 0 0,0 0 1 0 0,1 0 0 0 0,-1 0-1 0 0,0 0 1 0 0,1 0 0 0 0,-1 0-1 0 0,0-1 1 0 0,1 1 0 0 0,-1 0-1 0 0,0 0 1 0 0,0 0 0 0 0,1 0-1 0 0,-1 0-3 0 0,1-1 4 0 0,-1 1-1 0 0,0-1 1 0 0,1 1-1 0 0,-1-1 1 0 0,1 1-1 0 0,-1-1 1 0 0,0 1-1 0 0,1-1 1 0 0,-1 0-1 0 0,0 1 1 0 0,0-1-1 0 0,0 1 1 0 0,0-1 0 0 0,1 0-1 0 0,-1 1 1 0 0,0-1-1 0 0,0 0-3 0 0,3-32-467 0 0,-1 1 0 0 0,-2-34 467 0 0,-1 43-823 0 0,-2 1 0 0 0,0-1 0 0 0,-2 1 0 0 0,-5-17 823 0 0,7 30-345 0 0,0 0 1 0 0,-1 0-1 0 0,0 0 1 0 0,0 1-1 0 0,-1-1 345 0 0,3 7-47 0 0,0-1 0 0 0,1 0-1 0 0,-1 1 1 0 0,0 0 0 0 0,0 0-1 0 0,-1-1 1 0 0,1 1 0 0 0,0 0-1 0 0,-1 1 1 0 0,1-1 0 0 0,-1 0-1 0 0,1 1 1 0 0,-1-1 0 0 0,0 1-1 0 0,0 0 1 0 0,0 0 0 0 0,-2 0 47 0 0,0 0 159 0 0,-1 0 0 0 0,0 1 0 0 0,0 0 0 0 0,1 0 1 0 0,-1 0-1 0 0,0 1 0 0 0,0 0 0 0 0,1 0 0 0 0,-1 0 1 0 0,-4 2-160 0 0,8-2 81 0 0,-1 0 1 0 0,1 0 0 0 0,-1 0 0 0 0,1 0-1 0 0,0 1 1 0 0,0-1 0 0 0,-1 0 0 0 0,1 1-1 0 0,0 0 1 0 0,0 0 0 0 0,0-1 0 0 0,1 1-1 0 0,-1 0 1 0 0,0 1 0 0 0,1-1 0 0 0,-1 0-1 0 0,1 0 1 0 0,0 1 0 0 0,0-1 0 0 0,0 1-1 0 0,0-1 1 0 0,0 1 0 0 0,0-1 0 0 0,1 2-82 0 0,0 22 536 0 0,0-11-309 0 0,0-1-45 0 0,0 0 0 0 0,1 4-182 0 0,2 8 109 0 0,-2-10-48 0 0,1 0-1 0 0,2 5-60 0 0,9 26-11 0 0,6 12 11 0 0,0-2 3 0 0,32 125 136 0 0,-37-133 156 0 0,7 13-295 0 0,-1-4 501 0 0,4 14 298 0 0,-1-4 819 0 0,8 45-1618 0 0,-17-46 1534 0 0,4 52-1534 0 0,-16-97 170 0 0,-1 0 0 0 0,-1 1 0 0 0,0-1-1 0 0,-2 0 1 0 0,-1 0 0 0 0,-1 0 0 0 0,-3 11-170 0 0,2-16 7 0 0,0 0-1 0 0,-1-1 1 0 0,-1 0 0 0 0,-1 0-1 0 0,0 0 1 0 0,-1-1 0 0 0,-1 0-1 0 0,0 0 1 0 0,-7 6-7 0 0,3-6-103 0 0,7-6-103 0 0,-1 0 0 0 0,-3 1 206 0 0,8-7-85 0 0,0-1 0 0 0,0 1 0 0 0,-1-1-1 0 0,1 0 1 0 0,0 0 0 0 0,-1-1 0 0 0,0 1 0 0 0,-2 0 85 0 0,0 0-129 0 0,0 0-1 0 0,-1-1 1 0 0,1 0 0 0 0,0 0 0 0 0,-1-1 0 0 0,1 0-1 0 0,0 0 1 0 0,-1 0 0 0 0,1-1 0 0 0,-6-1 129 0 0,-6-2-413 0 0,1-1 0 0 0,0-1 0 0 0,-4-3 413 0 0,19 8-38 0 0,-15-7-285 0 0,0-1 0 0 0,0-1-1 0 0,-12-9 324 0 0,28 19-1 0 0,-4-4-22 0 0,-1 0-1 0 0,1 0 0 0 0,0 0 1 0 0,0-1-1 0 0,1 0 0 0 0,0 0 1 0 0,-1 0-1 0 0,2 0 0 0 0,-1-1 1 0 0,0 1-1 0 0,1-1 0 0 0,0-2 24 0 0,1 5-23 0 0,1-1 0 0 0,0 0 1 0 0,0 0-1 0 0,0 1 0 0 0,0-1 0 0 0,1 0 0 0 0,0 0 0 0 0,0 0 0 0 0,0 0 0 0 0,0 1 0 0 0,0-1 0 0 0,1 0 0 0 0,-1 0 0 0 0,1 0 0 0 0,0 1 0 0 0,1-1 1 0 0,-1 0-1 0 0,1 1 0 0 0,-1-1 0 0 0,1 1 0 0 0,0-1 23 0 0,5-7-38 0 0,-1 1 10 0 0,-1 0 0 0 0,2 1 0 0 0,-1 0 0 0 0,1 0 0 0 0,6-5 28 0 0,36-37-954 0 0,-27 27-736 0 0,-16 18 943 0 0,-1-1 0 0 0,0 0 1 0 0,-1 0-1 0 0,1 0 747 0 0,14-22-2016 0 0,-11 20 1782 0 0,0 0-1 0 0,9-6 235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0:17.44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153 56 12443 0 0,'0'0'2'0'0,"0"1"1"0"0,-1-1 0 0 0,1 1 0 0 0,0-1 0 0 0,0 1-1 0 0,0-1 1 0 0,0 1 0 0 0,-1-1 0 0 0,1 0-1 0 0,0 1 1 0 0,0-1 0 0 0,-1 0 0 0 0,1 1 0 0 0,0-1-1 0 0,0 0 1 0 0,-1 1 0 0 0,1-1 0 0 0,0 0-1 0 0,-1 1 1 0 0,1-1 0 0 0,-1 0-3 0 0,-11 6-39 0 0,10-5 37 0 0,0 0 0 0 0,-1 0 0 0 0,2 0 0 0 0,-1 0 0 0 0,0 0 1 0 0,-1 2 1 0 0,0 0 3 0 0,0 0 0 0 0,1 1 1 0 0,-1-1-1 0 0,0 3-3 0 0,-4 6 8 0 0,-1 1-18 0 0,0 0 1 0 0,0 4 9 0 0,-4 7-26 0 0,7-14 30 0 0,1 1 1 0 0,0 0 0 0 0,0 0 0 0 0,1 0 0 0 0,1 0 0 0 0,-1 1 0 0 0,1 2-5 0 0,1 3 83 0 0,0 0 1 0 0,1-1-1 0 0,0 1 1 0 0,3 13-84 0 0,-2-24 41 0 0,0 1 0 0 0,0-1 0 0 0,1 1 0 0 0,0-1 1 0 0,0 0-1 0 0,2 4-41 0 0,-3-8 13 0 0,0 0 0 0 0,0 0 1 0 0,1 0-1 0 0,-1 0 0 0 0,0 0 0 0 0,1 0 1 0 0,0-1-1 0 0,-1 1 0 0 0,1-1 0 0 0,0 1 1 0 0,-1-1-1 0 0,1 1 0 0 0,0-1 0 0 0,0 0 1 0 0,0 0-1 0 0,0 0 0 0 0,0 0 0 0 0,1 0 1 0 0,-1-1-1 0 0,0 1 0 0 0,1-1-13 0 0,1 1 4 0 0,0 0 0 0 0,0-1-1 0 0,0 1 1 0 0,0-1 0 0 0,0 0-1 0 0,0-1 1 0 0,1 1 0 0 0,-1-1-1 0 0,0 1 1 0 0,0-1 0 0 0,0 0-1 0 0,2-2-3 0 0,-5 3-1 0 0,7-3 8 0 0,1 0-1 0 0,-1-1 0 0 0,0 1 0 0 0,3-4-6 0 0,47-26 120 0 0,-55 31-111 0 0,0 0 0 0 0,0 0 0 0 0,-1-1 0 0 0,1 1 0 0 0,-1-1 0 0 0,0 1 0 0 0,1-1 0 0 0,-1 0 0 0 0,-1 0 0 0 0,1 0 0 0 0,0 0 0 0 0,-1 0 0 0 0,1 0-1 0 0,-1 0 1 0 0,0 0 0 0 0,1-2-9 0 0,-1-5 36 0 0,1 1-1 0 0,-1-1 1 0 0,-1 0-1 0 0,0 1 1 0 0,0-1-36 0 0,1-24 106 0 0,-1 24-68 0 0,1 1-1 0 0,1 0 1 0 0,0-1-1 0 0,0 1 1 0 0,3-6-38 0 0,-3 10 15 0 0,1-2 25 0 0,0 0-1 0 0,-1 0 1 0 0,1-4-40 0 0,-3 8 18 0 0,1 0 0 0 0,-1 0 0 0 0,0 0-1 0 0,0-1 1 0 0,0 1 0 0 0,0 0 0 0 0,-1 0 0 0 0,1 0-1 0 0,-1 0 1 0 0,0-1-18 0 0,-1 0 20 0 0,1 1-1 0 0,-1-1 1 0 0,0 1-1 0 0,0 0 1 0 0,0 0-1 0 0,0 0 1 0 0,-1 0 0 0 0,0 0-1 0 0,1 0 1 0 0,-4-2-20 0 0,-1-2 45 0 0,2 2 3 0 0,0-1-1 0 0,-1 1 0 0 0,1 0 0 0 0,-1 1 0 0 0,0 0 1 0 0,0 0-1 0 0,0 0 0 0 0,-5-2-47 0 0,2 2 36 0 0,-1 0 0 0 0,1 1 0 0 0,-1 0 1 0 0,1 0-1 0 0,-1 1 0 0 0,0 0 0 0 0,0 0 0 0 0,-8 1-36 0 0,14 1 32 0 0,1 1 0 0 0,-1-1 1 0 0,1 1-1 0 0,-1 0 0 0 0,1 0 0 0 0,-1 0 0 0 0,1 1 0 0 0,-1-1-32 0 0,0 2 55 0 0,-1-1 4 0 0,0 0-1 0 0,0 1 1 0 0,1-1 0 0 0,-1 1-1 0 0,1 0 1 0 0,-1 1-1 0 0,1-1 1 0 0,0 1-1 0 0,1 0 1 0 0,-1 0-1 0 0,-1 2-58 0 0,1 0 112 0 0,0 0-1 0 0,1 0 0 0 0,0 0 0 0 0,-1 1 1 0 0,2 0-1 0 0,-1 0 0 0 0,-1 6-111 0 0,1 4 172 0 0,0 0-1 0 0,2-1 1 0 0,-1 1 0 0 0,2 0-1 0 0,1 0 1 0 0,1 15-172 0 0,1-16 33 0 0,0-1 1 0 0,1 0-1 0 0,1 0 1 0 0,0 0 0 0 0,1 0-1 0 0,0-1 1 0 0,2 2-34 0 0,-2-5 2 0 0,0 0 0 0 0,0-1 0 0 0,1 0 0 0 0,0 0 0 0 0,1 0 0 0 0,0-1 1 0 0,1 0-1 0 0,0 0 0 0 0,0-1 0 0 0,1 0 0 0 0,0-1 0 0 0,0 0 0 0 0,1 0 0 0 0,0-2 1 0 0,0 1-3 0 0,0-1-154 0 0,1 0 1 0 0,0-1-1 0 0,0-1 1 0 0,0 0-1 0 0,0 0 1 0 0,1-2 0 0 0,-1 1-1 0 0,11-1 154 0 0,-12-1-1099 0 0,1-1 0 0 0,0 0 0 0 0,0-1 0 0 0,-1 0 0 0 0,11-4 1099 0 0,11-6-6323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0:18.39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105 718 4417 0 0,'0'-115'-3542'0'0,"-1"104"4251"0"0,1 11-654 0 0,0-1 1 0 0,0 1 0 0 0,0 0-1 0 0,0 0 1 0 0,0-1-1 0 0,0 1 1 0 0,0 0 0 0 0,0 0-1 0 0,0-1 1 0 0,0 1 0 0 0,0 0-1 0 0,0 0 1 0 0,0-1 0 0 0,0 1-1 0 0,0 0 1 0 0,-1 0-1 0 0,1 0 1 0 0,0-1 0 0 0,0 1-1 0 0,0 0 1 0 0,0 0 0 0 0,0 0-1 0 0,0-1 1 0 0,-1 1-1 0 0,1 0 1 0 0,0 0 0 0 0,0 0-1 0 0,0 0 1 0 0,-1 0 0 0 0,1-1-1 0 0,0 1 1 0 0,0 0 0 0 0,0 0-1 0 0,-1 0 1 0 0,1 0-1 0 0,0 0 1 0 0,0 0-56 0 0,-2 1 187 0 0,1-1 1 0 0,0 1-1 0 0,-1 0 0 0 0,1 0 0 0 0,0 1 1 0 0,0-1-1 0 0,0 0 0 0 0,0 0 1 0 0,0 0-1 0 0,0 1 0 0 0,1-1 0 0 0,-1 0 1 0 0,0 1-1 0 0,1-1 0 0 0,-1 1 1 0 0,0 0-188 0 0,-1 5 520 0 0,1 0 1 0 0,-1-1-1 0 0,1 2-520 0 0,0 0 634 0 0,-2 27 1380 0 0,2-20-282 0 0,1-14-1305 0 0,0-1-54 0 0,3-5-25 0 0,-2 3-320 0 0,0 0 0 0 0,-1-1-1 0 0,1 1 1 0 0,0 0 0 0 0,-1-1 0 0 0,0 1-1 0 0,0-1-27 0 0,2-10 37 0 0,5-14-1 0 0,-1 0-1 0 0,-1 0 1 0 0,-2-1 0 0 0,-1 1 0 0 0,-1-2-36 0 0,-3-37 308 0 0,-12-63-308 0 0,11 116 24 0 0,1 1 1 0 0,-2-1-1 0 0,0 1 1 0 0,0 0-1 0 0,-2-2-24 0 0,-4-8 90 0 0,-2 1-1 0 0,-4-6-89 0 0,6 13 23 0 0,8 13-20 0 0,0-1 0 0 0,1 0 1 0 0,-1 0-1 0 0,1 0 0 0 0,0 0 0 0 0,-1 0 1 0 0,1 0-1 0 0,0-1 0 0 0,0 1 0 0 0,0 0 1 0 0,1-1-1 0 0,-1 1 0 0 0,1 0 0 0 0,-1-1 1 0 0,1 1-1 0 0,-1-3-3 0 0,2 3-10 0 0,-1-1 0 0 0,0 1 0 0 0,1 0 1 0 0,-1 0-1 0 0,1 0 0 0 0,-1-1 0 0 0,1 1 0 0 0,0 0 1 0 0,0 0-1 0 0,0 0 0 0 0,0 0 0 0 0,1 0 0 0 0,-1 1 1 0 0,0-1-1 0 0,1 0 0 0 0,-1 0 0 0 0,1 1 0 0 0,0-1 0 0 0,-1 1 1 0 0,1 0-1 0 0,1-1 10 0 0,4-2-51 0 0,0 0 0 0 0,1 1 0 0 0,-1 0 1 0 0,1 0-1 0 0,3 0 51 0 0,0-1-100 0 0,2 0-326 0 0,0 0 1 0 0,1 0-1 0 0,10 0 426 0 0,-1 1-454 0 0,27-2-26 0 0,-9 2 359 0 0,-16 0 132 0 0,0 2 0 0 0,0 1 0 0 0,3 1-11 0 0,-26 0 2 0 0,0-1 1 0 0,0 1-1 0 0,0-1 1 0 0,0 1 0 0 0,0 0-1 0 0,0 0 1 0 0,0 0-1 0 0,0 0 1 0 0,-1 0 0 0 0,1 0-1 0 0,0 0 1 0 0,-1 1 0 0 0,1-1-1 0 0,-1 1 1 0 0,1-1-1 0 0,-1 1 1 0 0,0-1 0 0 0,1 1-1 0 0,-1 0 1 0 0,0 0-1 0 0,0-1 1 0 0,0 1 0 0 0,-1 0-1 0 0,1 1-2 0 0,0-2-5 0 0,-1 1 0 0 0,0-1 0 0 0,0 1-1 0 0,0 0 1 0 0,0-1 0 0 0,0 1 0 0 0,-1-1-1 0 0,1 1 1 0 0,0-1 0 0 0,-1 1 0 0 0,1-1-1 0 0,-1 2 6 0 0,-8 17-11 0 0,5-13 17 0 0,3-5-3 0 0,0 0 1 0 0,-1 1-1 0 0,1-1 1 0 0,0 1 0 0 0,0-1-1 0 0,0 1 1 0 0,1-1-1 0 0,-1 1 1 0 0,1 0-1 0 0,-1 0 1 0 0,1 0-4 0 0,0 5 10 0 0,1-6-3 0 0,-1 1-1 0 0,0-1 0 0 0,0 0 1 0 0,0 1-1 0 0,0-1 0 0 0,-1 1 1 0 0,1-1-1 0 0,-1 0 1 0 0,1 1-1 0 0,-1-1 0 0 0,0 0 1 0 0,0 0-1 0 0,0 2-6 0 0,0-4 1 0 0,-2 7 8 0 0,-1 1 0 0 0,0-1 0 0 0,-1 0 1 0 0,0-1-1 0 0,-4 5-9 0 0,-2 0 6 0 0,7-6 11 0 0,-1-1 0 0 0,0 1 0 0 0,1 0 0 0 0,0 0 0 0 0,0 1 0 0 0,1-1 0 0 0,-1 1-17 0 0,-20 52 288 0 0,20-47-210 0 0,0 0-1 0 0,1 1 1 0 0,0-1-1 0 0,0 1 1 0 0,1 8-78 0 0,-2 4 131 0 0,2-10 9 0 0,0 1 0 0 0,2 4-140 0 0,-3 15 175 0 0,3-25-156 0 0,0 0 0 0 0,0-1 0 0 0,0 1-1 0 0,1 0 1 0 0,0-1 0 0 0,1 1 0 0 0,0-1 0 0 0,0 0 0 0 0,1 1 0 0 0,0-1 0 0 0,1 0 0 0 0,0 0-19 0 0,4 7 0 0 0,1-1 0 0 0,1 0 0 0 0,0 0 0 0 0,-8-13-6 0 0,-1 0 0 0 0,0 0 0 0 0,1 0 0 0 0,-1 0 0 0 0,1 0 0 0 0,-1 0 0 0 0,1 0 0 0 0,0 0 0 0 0,-1-1 0 0 0,1 1 0 0 0,0 0 0 0 0,-1-1 0 0 0,1 0 0 0 0,0 1 0 0 0,0-1 6 0 0,5 0-14 0 0,0 1 1 0 0,0-1 0 0 0,1 0 13 0 0,-5-1-4 0 0,1 1 0 0 0,0-1 0 0 0,0 0 0 0 0,0 0 0 0 0,-1-1 0 0 0,1 1 0 0 0,-1-1 0 0 0,1 1 0 0 0,-1-1 0 0 0,1 0 0 0 0,-1-1 0 0 0,0 1-1 0 0,0 0 1 0 0,0-1 0 0 0,0 0 0 0 0,-1 0 0 0 0,1 1 0 0 0,-1-2 0 0 0,1 1 0 0 0,-1 0 0 0 0,0 0 0 0 0,1-4 4 0 0,2-11-28 0 0,6 3 15 0 0,-8 12 11 0 0,-1 0-1 0 0,0 0 1 0 0,0 0-1 0 0,0 0 1 0 0,1-2 2 0 0,-1-1-2 0 0,5-8 1 0 0,3 4 4 0 0,-8 9-2 0 0,0-1 0 0 0,0 0-1 0 0,-1 1 1 0 0,1-1 0 0 0,0 0 0 0 0,-1 0-1 0 0,0 0 1 0 0,1 0 0 0 0,-1 0 0 0 0,0-1-1 0 0,11-19-16 0 0,-12 22 17 0 0,0 0 0 0 0,0 0 0 0 0,0 0 0 0 0,0 0 0 0 0,0 0 0 0 0,0-1 0 0 0,0 1 1 0 0,0 0-1 0 0,0 0 0 0 0,0 0 0 0 0,1 0 0 0 0,-1 0 0 0 0,0 0 0 0 0,0 0 0 0 0,0 0 0 0 0,0 0 1 0 0,0 0-1 0 0,0 0 0 0 0,0 0 0 0 0,0 0 0 0 0,1 0 0 0 0,-1 0 0 0 0,0 0 0 0 0,0 0 1 0 0,0 0-1 0 0,0 0 0 0 0,0 0 0 0 0,0 0 0 0 0,0 0 0 0 0,1 0 0 0 0,-1 0 0 0 0,0 0 1 0 0,0 0-1 0 0,0 0 0 0 0,0 0 0 0 0,0 1 0 0 0,0-1 0 0 0,0 0 0 0 0,0 0 0 0 0,0 0 0 0 0,1 0 1 0 0,-1 0-1 0 0,0 0 0 0 0,0 0 0 0 0,0 0 0 0 0,0 0 0 0 0,0 1 0 0 0,0-1 0 0 0,0 0 1 0 0,0 0-1 0 0,0 0 0 0 0,0 0 0 0 0,0 0 0 0 0,0 0 0 0 0,0 0 0 0 0,0 0 0 0 0,0 1-1 0 0,6 9 47 0 0,-3-3 16 0 0,1-1-21 0 0,-2-3-18 0 0,0 1-1 0 0,1-1 1 0 0,-2 1 0 0 0,1 0-1 0 0,0-1 1 0 0,0 2-24 0 0,-2-3 7 0 0,2 5 12 0 0,-1-1 0 0 0,1 1 0 0 0,1-1 1 0 0,-1 0-1 0 0,1 0 0 0 0,0 0 0 0 0,3 4-19 0 0,-4-7-4 0 0,1 0 0 0 0,0 1-1 0 0,0-1 1 0 0,0 0 0 0 0,1-1-1 0 0,-1 1 1 0 0,1 0 0 0 0,0-1 0 0 0,-1 0-1 0 0,1 0 1 0 0,0 0 0 0 0,4 1 4 0 0,0 1-79 0 0,13 4-566 0 0,-20-8 523 0 0,0 0-1 0 0,1 0 1 0 0,-1 1 0 0 0,1-1-1 0 0,-1 0 1 0 0,0 0 0 0 0,1-1 0 0 0,-1 1-1 0 0,1 0 1 0 0,-1 0 0 0 0,0-1-1 0 0,1 1 1 0 0,-1 0 0 0 0,0-1-1 0 0,1 0 123 0 0,12-7-2484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0:18.72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47 2 10898 0 0,'-18'0'1737'0'0,"-1"-1"-993"0"0,10 4 320 0 0,9 2-1000 0 0,0 0-192 0 0,4-5 72 0 0,-4-2-40 0 0,1 2 40 0 0,8 4-264 0 0,-2 2-832 0 0,4 2-409 0 0,-8-5-231 0 0,2-3 1800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0:19.06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24 3 12587 0 0,'-6'-1'395'0'0,"-6"-1"210"0"0,12 2-605 0 0,-1 1 1 0 0,1-1-1 0 0,0 0 0 0 0,-1 0 0 0 0,1 0 0 0 0,0 0 0 0 0,-1 1 0 0 0,1-1 0 0 0,0 0 0 0 0,0 0 0 0 0,-1 0 1 0 0,1 1-1 0 0,0-1 0 0 0,0 0 0 0 0,-1 0 0 0 0,1 1 0 0 0,0-1 0 0 0,0 0 0 0 0,0 1 0 0 0,0-1 1 0 0,0 0-1 0 0,-1 1 0 0 0,1-1 0 0 0,0 0 0 0 0,0 1 0 0 0,0-1 0 0 0,0 0 0 0 0,0 1 0 0 0,0-1 0 0 0,0 0 1 0 0,0 1-1 0 0,0-1 0 0 0,0 0 0 0 0,0 1 0 0 0,1 17 230 0 0,1 1 0 0 0,1-1 1 0 0,2 8-231 0 0,2 11 298 0 0,11 52 1121 0 0,23 64-1419 0 0,-9-35 610 0 0,6 54 107 0 0,-15-70-440 0 0,-6-32-110 0 0,23 138 38 0 0,-35-177-170 0 0,5 39-6 0 0,-8-52-39 0 0,-1-1-1 0 0,1-1 0 0 0,0 0 0 0 0,3 8 11 0 0,-1-12-14 0 0,-2-4-5 0 0,0-1-1 0 0,0 1 1 0 0,0 0 0 0 0,-1 0-1 0 0,0 1 20 0 0,-1 3-89 0 0,0-5-75 0 0,0 0 0 0 0,1-1-1 0 0,0 1 1 0 0,0 0 0 0 0,0-1-1 0 0,2 3 165 0 0,-3-9-24 0 0,0 0 1 0 0,0 0-1 0 0,0 1 0 0 0,0-1 0 0 0,0 0 0 0 0,1 0 1 0 0,-1 0-1 0 0,0 0 0 0 0,0 0 0 0 0,0 0 0 0 0,0 0 0 0 0,0 0 1 0 0,0 0-1 0 0,1 0 0 0 0,-1 0 0 0 0,0 0 0 0 0,0 0 1 0 0,0 0-1 0 0,0 0 0 0 0,1 0 0 0 0,-1 0 0 0 0,0 0 1 0 0,0 0-1 0 0,0 0 0 0 0,0 0 0 0 0,0 0 0 0 0,1 0 0 0 0,-1 0 1 0 0,0 0-1 0 0,0 0 0 0 0,0 0 0 0 0,0 0 0 0 0,0 0 1 0 0,1 0-1 0 0,-1 0 0 0 0,0 0 0 0 0,0-1 0 0 0,0 1 0 0 0,0 0 1 0 0,0 0-1 0 0,0 0 0 0 0,0 0 0 0 0,1 0 0 0 0,-1 0 1 0 0,0-1-1 0 0,0 1 0 0 0,0 0 0 0 0,0 0 0 0 0,0 0 1 0 0,0 0-1 0 0,0 0 0 0 0,0-1 0 0 0,0 1 0 0 0,0 0 0 0 0,0 0 1 0 0,0 0 23 0 0,2-26-1214 0 0,-1 16 883 0 0,0 1 0 0 0,-1-8 331 0 0,0 10-80 0 0,0 0-1 0 0,1 0 0 0 0,0-1 1 0 0,0 1-1 0 0,0 0 0 0 0,1-2 81 0 0,8-32-49 0 0,-2 25 54 0 0,-6 5 10 0 0,-2 9-15 0 0,1 0 1 0 0,-1-1-1 0 0,1 1 0 0 0,-1 0 1 0 0,1 0-1 0 0,0 0 1 0 0,0 0-1 0 0,0 0 1 0 0,0 0-1 0 0,1-1 0 0 0,-1 1-4 0 0,1-1 0 0 0,-1 0 0 0 0,1 0-1 0 0,-1 0 1 0 0,0 0 0 0 0,0 0 0 0 0,0 0 4 0 0,1-4-12 0 0,-2 5 12 0 0,1 1 0 0 0,0 0 0 0 0,-1-1 0 0 0,1 1 0 0 0,0 0 1 0 0,0 0-1 0 0,0 0 0 0 0,0 0 0 0 0,0 0 0 0 0,0 0 0 0 0,0 0 0 0 0,0 0 1 0 0,1 0-1 0 0,-1 0 0 0 0,0 0 0 0 0,0 1 0 0 0,1-1 0 0 0,1 0 1 0 0,-1 0-1 0 0,0 0 1 0 0,1 0-1 0 0,-1 0 1 0 0,1 1-1 0 0,-1-1 1 0 0,1 1-1 0 0,2 0 0 0 0,3 0 12 0 0,0-1-1 0 0,0 1 0 0 0,0-2 1 0 0,3 0-12 0 0,3 1-215 0 0,-9 2-378 0 0,-7-1 442 0 0,-9 1-33 0 0,8-1-170 0 0,5-2-491 0 0,5-3-381 0 0,-6 4 1058 0 0,0 0 0 0 0,0 0 1 0 0,0 0-1 0 0,0 0 0 0 0,0 0 0 0 0,0 0 1 0 0,1 0-1 0 0,-1 1 0 0 0,0-1 0 0 0,0 1 1 0 0,1-1 167 0 0,28-8-1513 0 0,-29 9 1480 0 0,1 0-1 0 0,-1-1 0 0 0,1 0 0 0 0,-1 1 0 0 0,0-1 1 0 0,1 0-1 0 0,-1 1 0 0 0,0-1 0 0 0,1-1 34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0:19.39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5 196 13699 0 0,'-4'10'159'0'0,"4"-9"-160"0"0,0-1-1 0 0,0 0 0 0 0,0 0 1 0 0,0 1-1 0 0,0-1 0 0 0,0 0 0 0 0,0 0 1 0 0,0 1-1 0 0,0-1 0 0 0,0 0 1 0 0,0 0-1 0 0,0 1 0 0 0,1-1 1 0 0,-1 0-1 0 0,0 0 0 0 0,0 1 1 0 0,0-1-1 0 0,0 0 0 0 0,0 0 0 0 0,1 0 1 0 0,-1 1-1 0 0,0-1 0 0 0,0 0 2 0 0,1 0-10 0 0,1 1 0 0 0,-1-1 0 0 0,0 0-1 0 0,0 1 1 0 0,1-1 0 0 0,-1 0-1 0 0,0 0 1 0 0,0 0 0 0 0,1 0-1 0 0,-1 0 1 0 0,0 0 0 0 0,0-1 0 0 0,2 1 10 0 0,-1-1-1 0 0,1 0 1 0 0,0 0-1 0 0,0 0 0 0 0,0 0 1 0 0,0 0-1 0 0,0-1 1 0 0,-1 1-1 0 0,1-1 1 0 0,-1 0-1 0 0,1 0 1 0 0,1-1 0 0 0,4-5 40 0 0,0 0 0 0 0,2-4-40 0 0,-10 12 0 0 0,10-10 100 0 0,0 1 0 0 0,0 0 0 0 0,1 0 0 0 0,2 1-100 0 0,-3 0 72 0 0,9-5 107 0 0,19-10-179 0 0,-18 12 39 0 0,0 1-20 0 0,-12 5-17 0 0,1 1-1 0 0,4-5-1 0 0,-7 5-279 0 0,-1 0 0 0 0,1 0-1 0 0,0 0 1 0 0,0 0-1 0 0,1 1 1 0 0,-1 0-1 0 0,1 1 1 0 0,-1-1-1 0 0,1 1 1 0 0,0 0-1 0 0,3 0 280 0 0,7 2-3208 0 0,-6-2 1219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0:19.91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30 295 6041 0 0,'-5'-42'1586'0'0,"0"-38"-1586"0"0,2 28 1289 0 0,1 15-440 0 0,-2 18-421 0 0,3 16-310 0 0,0 0 0 0 0,0-1 0 0 0,1 1-1 0 0,0 0 1 0 0,-1-2-118 0 0,1 0 195 0 0,0 4-147 0 0,-1 0 0 0 0,1 0 0 0 0,0 0 0 0 0,0 0 0 0 0,0 0 0 0 0,0 0 0 0 0,0 1 0 0 0,0-1 0 0 0,0 0 0 0 0,1 0 0 0 0,-1 0 0 0 0,0 0 0 0 0,0 0 0 0 0,1 0-48 0 0,-1 1 47 0 0,1-1-1 0 0,-1 1 1 0 0,0-1 0 0 0,1 0-1 0 0,-1 1 1 0 0,1-1 0 0 0,-1 1-1 0 0,0-1 1 0 0,0 0-1 0 0,0 0 1 0 0,1 1 0 0 0,-1-1-1 0 0,0 0 1 0 0,0 1 0 0 0,0-1-1 0 0,0 0 1 0 0,0 1 0 0 0,0-1-1 0 0,0 0 1 0 0,0 0-1 0 0,0 1 1 0 0,-1-1 0 0 0,1 0-1 0 0,0 1 1 0 0,0-1 0 0 0,0 0-1 0 0,-1 1 1 0 0,1-1-1 0 0,-1 0-46 0 0,-2-4 534 0 0,1 8-23 0 0,2 7 138 0 0,0-10-634 0 0,-2 13 433 0 0,2-10-417 0 0,-1-1 0 0 0,1 0 0 0 0,0 1 0 0 0,0-1-1 0 0,0 0 1 0 0,0 2-31 0 0,4 27 83 0 0,1-1 0 0 0,4 15-83 0 0,20 59 31 0 0,2 9 66 0 0,73 377 429 0 0,-84-350-105 0 0,-17-117-324 0 0,-2 0 0 0 0,-1 0-97 0 0,0-13 51 0 0,-1-1-1 0 0,0 1 1 0 0,0-1 0 0 0,-1 1 0 0 0,0-1-1 0 0,-1 2-50 0 0,-2 4 90 0 0,2-5 56 0 0,2-22-178 0 0,0-8-32 0 0,1 5 49 0 0,0-1-1 0 0,1 0 0 0 0,1 0 1 0 0,1-2 15 0 0,27-111-55 0 0,-23 101 53 0 0,-4 14-6 0 0,1 0 0 0 0,0 1 1 0 0,4-9 7 0 0,-7 19 0 0 0,10-20-10 0 0,0 1 0 0 0,9-12 10 0 0,-19 32-1 0 0,1 0 0 0 0,0-1 1 0 0,0 1-1 0 0,0 0 0 0 0,0 1 0 0 0,0-1 1 0 0,0 0-1 0 0,1 1 0 0 0,-1-1 1 0 0,1 1-1 0 0,-1 0 0 0 0,1-1 1 0 0,-1 1-1 0 0,1 0 0 0 0,0 1 1 0 0,-1-1-1 0 0,1 0 0 0 0,2 1 1 0 0,1-1-1 0 0,1 1 1 0 0,-1 0-1 0 0,1 0 0 0 0,-1 0 1 0 0,0 1-1 0 0,1 0 0 0 0,4 2 1 0 0,-6-2 21 0 0,-1 1 0 0 0,1 0 0 0 0,-1 0 0 0 0,1 0 0 0 0,-1 1 0 0 0,0 0 0 0 0,0-1 0 0 0,0 2-1 0 0,-1-1 1 0 0,1 0 0 0 0,-1 1 0 0 0,1 0-21 0 0,7 9 81 0 0,0 2 0 0 0,5 8-81 0 0,-15-22 3 0 0,3 5 16 0 0,-1 1 0 0 0,1 0-1 0 0,-1-1 1 0 0,-1 1 0 0 0,1 0-1 0 0,-1 0 1 0 0,0 1 0 0 0,-1-1-1 0 0,0 0 1 0 0,0 2-19 0 0,13 46 3 0 0,-11-42-65 0 0,1 0-1 0 0,1 2 63 0 0,-1-6-428 0 0,-1 0-1 0 0,-1 1 0 0 0,1 2 429 0 0,-1 4-2258 0 0,-1-13 850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0:20.65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41 207 9634 0 0,'-3'1'255'0'0,"1"1"1"0"0,-1-1-1 0 0,0 1 1 0 0,1-1-1 0 0,-1 1 0 0 0,1 0 1 0 0,0 0-1 0 0,-3 2-255 0 0,5-4 58 0 0,0 0-1 0 0,0 1 1 0 0,0-1 0 0 0,-1 0-1 0 0,1 0 1 0 0,0 1 0 0 0,0-1-1 0 0,-1 0 1 0 0,1 0 0 0 0,0 0-1 0 0,0 1 1 0 0,-1-1-1 0 0,1 0 1 0 0,0 0 0 0 0,0 0-1 0 0,-1 0 1 0 0,1 0 0 0 0,0 0-1 0 0,-1 1 1 0 0,1-1 0 0 0,0 0-1 0 0,-1 0 1 0 0,1 0-1 0 0,0 0 1 0 0,-1 0 0 0 0,1 0-1 0 0,0 0 1 0 0,-1 0 0 0 0,1-1-1 0 0,0 1 1 0 0,0 0 0 0 0,-1 0-1 0 0,1 0-57 0 0,-1-1 50 0 0,1 1 0 0 0,-1-1-1 0 0,1 1 1 0 0,0-1 0 0 0,-1 0-1 0 0,1 1 1 0 0,0-1 0 0 0,-1 1-1 0 0,1-1 1 0 0,0 0 0 0 0,0 0-1 0 0,-1 1 1 0 0,1-1 0 0 0,0 0-50 0 0,-1-5 42 0 0,1 0 0 0 0,-1 0 0 0 0,1-3-42 0 0,0 8 71 0 0,1-25-38 0 0,1 1-1 0 0,0-1 0 0 0,2 0 1 0 0,1 1-1 0 0,6-15-32 0 0,-10 35-64 0 0,-1 3 135 0 0,1 1 0 0 0,-1-1 0 0 0,1 0 1 0 0,-1 1-1 0 0,1-1 0 0 0,0 1 0 0 0,-1-1 0 0 0,1 1-71 0 0,0 0 13 0 0,-1 1 1 0 0,0 0-1 0 0,0 0 0 0 0,0 0 0 0 0,0 0 1 0 0,0 0-1 0 0,0 0 0 0 0,1 0 0 0 0,-1 0 1 0 0,0 0-1 0 0,0 0 0 0 0,0-1 0 0 0,0 1 1 0 0,0 0-1 0 0,1 0 0 0 0,-1 0 0 0 0,0 0 1 0 0,0 0-1 0 0,0 0 0 0 0,0 0 0 0 0,0 0 1 0 0,1 0-1 0 0,-1 0 0 0 0,0 0 0 0 0,0 0 1 0 0,0 0-1 0 0,0 0 0 0 0,0 1 0 0 0,1-1 0 0 0,-1 0 1 0 0,0 0-14 0 0,6 7 248 0 0,-2-1-208 0 0,-1 1-1 0 0,0-1 1 0 0,0 1 0 0 0,-1 0-1 0 0,0 2-39 0 0,4 10 31 0 0,11 33 97 0 0,6 43-128 0 0,-19-82 24 0 0,0-1-1 0 0,1 4-23 0 0,-2-10 1 0 0,-1 0 1 0 0,1 0 0 0 0,-1 1-1 0 0,-1-1 1 0 0,1 1 0 0 0,-1-1-1 0 0,-1 1 1 0 0,1 0-1 0 0,-1-1 1 0 0,0 2-2 0 0,0 3-5 0 0,0-10 9 0 0,1 0 0 0 0,-1 1 0 0 0,0-1 0 0 0,1 0 0 0 0,-1 1 0 0 0,1-1 0 0 0,0 0 0 0 0,-1 0 0 0 0,1 0-4 0 0,-1-1 1 0 0,0 1 0 0 0,1-1 0 0 0,-1 0 1 0 0,0 0-1 0 0,0 0 0 0 0,0 1 0 0 0,0-1 0 0 0,1 0 0 0 0,-1 0 0 0 0,0 0 1 0 0,0 0-1 0 0,1 1 0 0 0,-1-1 0 0 0,0 0 0 0 0,0 0 0 0 0,1 0 0 0 0,-1 0 1 0 0,0 0-1 0 0,0 0 0 0 0,1 0 0 0 0,-1 0 0 0 0,0 0-1 0 0,1 0 0 0 0,-1 0 1 0 0,0 0-1 0 0,1-1 0 0 0,-1 1 0 0 0,0 0 0 0 0,1 0 1 0 0,-1 0-1 0 0,1-1 0 0 0,-1 1 0 0 0,0 0 0 0 0,0-1 1 0 0,1 1-1 0 0,-1 0 0 0 0,0-1 0 0 0,0 1 0 0 0,1 0 1 0 0,-1-1-1 0 0,0 1 0 0 0,0 0 0 0 0,0-1 0 0 0,4-7-25 0 0,-1-1 1 0 0,0 1-1 0 0,-1-1 0 0 0,0 0 0 0 0,1-5 25 0 0,0-2-23 0 0,0 0-2 0 0,1 1 0 0 0,1 0 0 0 0,0 0 0 0 0,3-6 25 0 0,0 3-52 0 0,-1 0-1 0 0,2-9 53 0 0,-2 5-47 0 0,4-8 47 0 0,-11 30 2 0 0,1-1 0 0 0,-1 0 0 0 0,1 0 0 0 0,-1 0 0 0 0,0 0-1 0 0,0 0 1 0 0,1 1 0 0 0,-1-1 0 0 0,0 0 0 0 0,0 0-1 0 0,0 0 1 0 0,0 0 0 0 0,0 0 0 0 0,0 0 0 0 0,0 0 0 0 0,-1 0-1 0 0,1 1 1 0 0,0-1 0 0 0,0 0 0 0 0,-1 0 0 0 0,1 0 0 0 0,0 0-1 0 0,-1 0-1 0 0,-1-3 6 0 0,2 4-6 0 0,0 0 0 0 0,0-1 0 0 0,0 1 0 0 0,0 0 0 0 0,-1-1 0 0 0,1 1 0 0 0,0 0 0 0 0,0-1 0 0 0,0 1 0 0 0,0 0 0 0 0,0-1 0 0 0,0 1 0 0 0,0 0 0 0 0,0-1 0 0 0,0 1 0 0 0,0 0 0 0 0,0-1-1 0 0,0 1 1 0 0,0 0 0 0 0,0-1 0 0 0,1 1 0 0 0,-1 0 0 0 0,0-1 0 0 0,0 1 0 0 0,0 0 0 0 0,0 0 0 0 0,1-1 0 0 0,-1 1 0 0 0,0 0 0 0 0,0-1 0 0 0,0 1 0 0 0,1 0 0 0 0,-1 0 0 0 0,0 0 0 0 0,0-1 0 0 0,1 1-1 0 0,-1 0 1 0 0,0 0 0 0 0,1 0 0 0 0,-1 0 0 0 0,0 0 0 0 0,1-1 0 0 0,-1 1 0 0 0,0 0 0 0 0,1 0 0 0 0,-1 0 0 0 0,0 0 0 0 0,1 0 0 0 0,-1 0 0 0 0,0 0 0 0 0,1 0 0 0 0,-1 0 0 0 0,2 0 1 0 0,-1 0 0 0 0,1 0 0 0 0,0 0 0 0 0,-1 1 0 0 0,1-1 0 0 0,0 0 0 0 0,-1 1 0 0 0,2 0-1 0 0,-2-1 1 0 0,0 1 1 0 0,-1-1 0 0 0,1 0-1 0 0,-1 1 1 0 0,0-1-1 0 0,1 0 1 0 0,-1 1 0 0 0,1-1-1 0 0,-1 1 1 0 0,0-1 0 0 0,1 1-1 0 0,-1-1 1 0 0,0 1-1 0 0,1-1 1 0 0,-1 1 0 0 0,0-1-1 0 0,0 1 1 0 0,1 0 0 0 0,-1-1-1 0 0,0 1 1 0 0,0-1-1 0 0,0 1 1 0 0,0-1 0 0 0,0 1-1 0 0,0 0 1 0 0,0-1-1 0 0,0 1 1 0 0,0-1 0 0 0,0 1-1 0 0,0 0-1 0 0,-1 3-2 0 0,0 0 0 0 0,-1-1 0 0 0,1 1 0 0 0,-2 2 2 0 0,-2 7-7 0 0,4-8 9 0 0,0-1-1 0 0,1 1 1 0 0,0-1-1 0 0,0 1 1 0 0,0-1-1 0 0,0 1 1 0 0,1-1-1 0 0,0 1-1 0 0,9 35 17 0 0,-6-27-19 0 0,-1-1-1 0 0,2 10 3 0 0,-2-6-14 0 0,0 1-1 0 0,1 0 1 0 0,1-1 0 0 0,2 3 14 0 0,-5-16 5 0 0,-1 1-5 0 0,0 0 0 0 0,0-1-1 0 0,0 1 1 0 0,1-1 0 0 0,0 0 0 0 0,0 1-1 0 0,0-1 1 0 0,0 0 0 0 0,0 0 0 0 0,1 0 0 0 0,-1-1-1 0 0,3 3 1 0 0,-1-5-21 0 0,14-3 3 0 0,-13 2 23 0 0,0 0 0 0 0,0 0 0 0 0,0 0 0 0 0,0 0 0 0 0,-1-1 0 0 0,1 0 0 0 0,0 0 0 0 0,-1 0 0 0 0,5-3-5 0 0,-6 2-2 0 0,0 1-1 0 0,0-2 1 0 0,0 1 0 0 0,-1 0 0 0 0,1 0 0 0 0,-1-1-1 0 0,1 0 1 0 0,0-1 2 0 0,1-4-24 0 0,-1 0 0 0 0,3-10 24 0 0,-4 15-8 0 0,5-16-56 0 0,6-12 64 0 0,6-15-12 0 0,3-20 79 0 0,-4-2-67 0 0,-17 64 10 0 0,-1 5-9 0 0,0-1-1 0 0,0 1 0 0 0,0-1 0 0 0,0 0 1 0 0,0 1-1 0 0,0-1 0 0 0,0 1 0 0 0,0-1 1 0 0,1 1-1 0 0,-1-1 0 0 0,0 1 0 0 0,0-1 0 0 0,0 1 1 0 0,0 0-1 0 0,1-1 0 0 0,-1 1 0 0 0,0-1 1 0 0,1 1-1 0 0,-1-1 0 0 0,0 1 0 0 0,1 0 1 0 0,-1-1-1 0 0,0 1 0 0 0,1 0 0 0 0,0 1 35 0 0,1 0 0 0 0,-1 1 0 0 0,0-1-1 0 0,0 1 1 0 0,0 0 0 0 0,0-1 0 0 0,-1 1 0 0 0,1 0-35 0 0,0 1 59 0 0,0 1 0 0 0,-1 0 0 0 0,1 0 0 0 0,-1-1 0 0 0,0 1 0 0 0,0 0 0 0 0,0 0-59 0 0,0 12 147 0 0,3 29 227 0 0,8 36-374 0 0,-7-63-10 0 0,0 0 1 0 0,2 0 0 0 0,0-1-1 0 0,0 1 1 0 0,8 11 9 0 0,-12-26-6 0 0,8 18-4 0 0,2-1-1 0 0,5 7 11 0 0,-12-21-50 0 0,0 0 1 0 0,0 0-1 0 0,1 0 1 0 0,0-1-1 0 0,0 1 1 0 0,0-1-1 0 0,0-1 1 0 0,7 5 49 0 0,-8-7-206 0 0,0 0-1 0 0,1 0 1 0 0,-1 0-1 0 0,0-1 1 0 0,1 1 0 0 0,-1-1-1 0 0,0 0 1 0 0,2-1 206 0 0,7 1-1795 0 0,0-1 0 0 0,9-1 1795 0 0,-4-1-2662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0:21.01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8 1 11963 0 0,'-2'21'392'0'0,"-3"3"112"0"0,18 5-480 0 0,-2 1-8 0 0,0 1 8 0 0,9-2 0 0 0,-16-5 104 0 0,6 5-88 0 0,2 7-24 0 0,-3-4-40 0 0,-4-1-328 0 0,0-9-1409 0 0,-3-6-823 0 0,4-5-409 0 0,-10-3 3025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2:51.5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17 7282 0 0,'-8'6'549'0'0,"5"-6"756"0"0,5-6-164 0 0,-1 5-1121 0 0,0 0 0 0 0,-1 0 1 0 0,1-1-1 0 0,0 1 0 0 0,0 0 1 0 0,0 0-1 0 0,0 0 0 0 0,0 0 1 0 0,0 1-1 0 0,1-1 0 0 0,-1 0 0 0 0,0 0-20 0 0,1 0 33 0 0,0 0-13 0 0,-2 1-16 0 0,0-1 0 0 0,0 1 0 0 0,0 0 0 0 0,1 0-1 0 0,-1 0 1 0 0,0 0 0 0 0,0 0 0 0 0,0 0 0 0 0,1 0 0 0 0,-1-1 0 0 0,0 1 0 0 0,0 0 0 0 0,1 0 0 0 0,-1 0-1 0 0,0 0 1 0 0,0 0 0 0 0,0 0 0 0 0,1 0 0 0 0,-1 0 0 0 0,0 0 0 0 0,0 0 0 0 0,1 1 0 0 0,-1-1-1 0 0,0 0 1 0 0,0 0 0 0 0,0 0 0 0 0,1 0 0 0 0,-1 0 0 0 0,0 0 0 0 0,0 0 0 0 0,0 0 0 0 0,1 1-1 0 0,-1-1 1 0 0,0 0-4 0 0,0 0 12 0 0,47 24 80 0 0,-37-18-89 0 0,-1-1-1 0 0,8 8-2 0 0,7 3 2 0 0,-20-13 3 0 0,0 0 1 0 0,0 1-1 0 0,0-1 1 0 0,1 3-6 0 0,-1-3-4 0 0,-1 1 1 0 0,1-1 0 0 0,0 0 0 0 0,0 0 0 0 0,0 0 3 0 0,18 8 19 0 0,-1-2 0 0 0,1 0 0 0 0,5 0-19 0 0,-25-8 3 0 0,5 2 27 0 0,-1 0 0 0 0,0 0 0 0 0,1 1 0 0 0,0 1-30 0 0,0 0 66 0 0,1-1 1 0 0,0 0-1 0 0,2 1-66 0 0,2 0 76 0 0,-1 0 1 0 0,0 0-1 0 0,0 1 0 0 0,-1 0 0 0 0,9 7-76 0 0,-4 1 154 0 0,-1 0-1 0 0,9 11-153 0 0,10 11 122 0 0,-20-22-99 0 0,1-1 0 0 0,1-1 0 0 0,0 0 0 0 0,17 9-23 0 0,52 32 32 0 0,-50-31-56 0 0,-28-19 27 0 0,0 0-1 0 0,1 0 1 0 0,1 1-3 0 0,-4-3 5 0 0,0 1-1 0 0,1 0 0 0 0,-1 0 0 0 0,0 0 0 0 0,-1 1 0 0 0,4 1-4 0 0,-4-1 6 0 0,23 18 16 0 0,-12-10-14 0 0,-11-8-3 0 0,0-1-1 0 0,1 1 1 0 0,0-1 0 0 0,0 1-5 0 0,58 31-10 0 0,-35-19 28 0 0,0 2 1 0 0,-2 0-1 0 0,4 5-18 0 0,113 90 55 0 0,-104-82-30 0 0,11 12 22 0 0,-33-27-60 0 0,0-2-1 0 0,1 1 1 0 0,1-2-1 0 0,2 1 14 0 0,-14-10 0 0 0,0-1 0 0 0,0 1 0 0 0,1-1-1 0 0,-1 0 1 0 0,1-1 0 0 0,18 7-8 0 0,35 14 33 0 0,-30-10-26 0 0,0 2 1 0 0,0 0-1 0 0,7 7 1 0 0,-30-16 7 0 0,-1 0 1 0 0,0 0 0 0 0,0 1 0 0 0,1 0-8 0 0,-1 0 10 0 0,0 0 0 0 0,1-1 0 0 0,5 5-10 0 0,15 9-16 0 0,-21-14 10 0 0,0 0 0 0 0,0 0 0 0 0,0-1 0 0 0,1 0 1 0 0,2 1 5 0 0,8 3 5 0 0,-1 2 0 0 0,0 0-1 0 0,2 2-4 0 0,24 16-4 0 0,-7-9 7 0 0,1-2 1 0 0,10 2-4 0 0,28 13 40 0 0,-9 6-57 0 0,-51-31 28 0 0,-8-5-14 0 0,-1 1 0 0 0,1 0 0 0 0,0 0 0 0 0,-1 0 0 0 0,0 0 0 0 0,0 1 0 0 0,0 0 0 0 0,0 0 0 0 0,3 4 3 0 0,-2-3-1 0 0,-1 0 0 0 0,1 0 1 0 0,0 0-1 0 0,1-1 1 0 0,-1 0-1 0 0,1 0 0 0 0,6 2 1 0 0,-5-2 6 0 0,9 5 14 0 0,-1 1 0 0 0,0 1 1 0 0,-1 0-1 0 0,0 1 0 0 0,-1 1 0 0 0,0 1-20 0 0,9 8 17 0 0,7 9 145 0 0,30 23-162 0 0,-47-43 36 0 0,-2 0 0 0 0,1 1 0 0 0,-2 0-1 0 0,1 1-35 0 0,5 6 17 0 0,8 3-14 0 0,-16-14 1 0 0,-5-7-2 0 0,-1 1 1 0 0,0 0 0 0 0,0-1 0 0 0,0 0-1 0 0,1 1 1 0 0,-1-1 0 0 0,1 0 0 0 0,-1 0-1 0 0,1 0-2 0 0,7 3 8 0 0,11 7 18 0 0,-1 1 0 0 0,-1 0 0 0 0,16 13-26 0 0,-12-3-6 0 0,-19-17 8 0 0,1 0-1 0 0,1-1 0 0 0,1 2-1 0 0,16 9 17 0 0,-15-10-8 0 0,0 0 0 0 0,-1 0 0 0 0,1 1 0 0 0,-1 0 1 0 0,0 1-1 0 0,0 0-9 0 0,17 19 32 0 0,9 7-32 0 0,7 6 16 0 0,-12-12 62 0 0,1-2 1 0 0,24 16-79 0 0,-23-18 32 0 0,4 1 199 0 0,31 16-231 0 0,-41-26-7 0 0,-15-9 22 0 0,0-1 0 0 0,0 1 0 0 0,3 0-15 0 0,19 8 41 0 0,-18-6-35 0 0,-9-6-2 0 0,0 1-1 0 0,0 0 1 0 0,0 1 0 0 0,0-1 0 0 0,1 2-4 0 0,1 1 4 0 0,26 22 72 0 0,43 19-1 0 0,-60-36-1 0 0,15 5-74 0 0,-19-10 19 0 0,0 1-1 0 0,0 1 0 0 0,0 0 1 0 0,3 3-19 0 0,3 2 116 0 0,17 10-116 0 0,-17-11 79 0 0,-1 0 0 0 0,7 6-79 0 0,20 19 16 0 0,-30-25-3 0 0,1 0-1 0 0,-1-1 0 0 0,1 0 1 0 0,13 5-13 0 0,4 1 41 0 0,24 9-41 0 0,-46-21 16 0 0,0 0 0 0 0,6 5-16 0 0,4 2 19 0 0,-13-7-19 0 0,1 0 1 0 0,-1 1 0 0 0,0 0-1 0 0,17 11-16 0 0,4 3 13 0 0,-21-15 5 0 0,0 1 0 0 0,0-1 0 0 0,0-1 0 0 0,1 1 1 0 0,-1-1-1 0 0,3 1-2 0 0,-3-2-3 0 0,5 2 10 0 0,-1 0-1 0 0,0 0 1 0 0,0 1 0 0 0,7 5-7 0 0,33 23 17 0 0,-39-22-12 0 0,-9-9 3 0 0,0 0 0 0 0,0 0 1 0 0,0 0-1 0 0,0-1 0 0 0,0 1 1 0 0,2 1-9 0 0,26 15-16 0 0,-19-11 11 0 0,0 0 1 0 0,1-1-1 0 0,-1 0 0 0 0,2 0 5 0 0,-8-4-1 0 0,0 0 0 0 0,-1 0 0 0 0,1 1-1 0 0,3 3 2 0 0,-4-4 1 0 0,0 1 0 0 0,0-1-1 0 0,0 1 1 0 0,0-1 0 0 0,4 1-1 0 0,9 2 13 0 0,-12-4-13 0 0,0 0-1 0 0,-1 0 1 0 0,1 1 0 0 0,-1 0-1 0 0,0 0 1 0 0,0 0-1 0 0,3 2 1 0 0,2 1 4 0 0,0 0-1 0 0,1 0 1 0 0,-1-1-1 0 0,10 3-3 0 0,7 3 8 0 0,12 5-66 0 0,4 0 58 0 0,-34-13-4 0 0,-4 0 8 0 0,0 0-1 0 0,-1 0 0 0 0,1 0 1 0 0,-1 0-1 0 0,1 0 0 0 0,-1 1 1 0 0,2 2-4 0 0,15 9-10 0 0,-11-9 9 0 0,0-1 1 0 0,0-1 0 0 0,0 0 0 0 0,0 0-1 0 0,0 0 1 0 0,1-1 0 0 0,-1-1-1 0 0,1 0 1 0 0,1 0 0 0 0,-5 0 3 0 0,1 1 0 0 0,-1 0 0 0 0,1 0-1 0 0,-1 0 1 0 0,0 1 0 0 0,0 0 0 0 0,0 0 0 0 0,0 0-1 0 0,3 3-2 0 0,0 0 0 0 0,0-1-1 0 0,1 0 0 0 0,5 2 1 0 0,2 0 13 0 0,0 1-1 0 0,-1 0 1 0 0,10 8-13 0 0,-3-2-26 0 0,7 2 26 0 0,-17-9 16 0 0,-3-2-8 0 0,1-1 0 0 0,6 3-8 0 0,20 7 49 0 0,3 3-49 0 0,-2-1-24 0 0,-5-1 3 0 0,-18-7 1 0 0,14 3 20 0 0,-1-1 18 0 0,-1 2 1 0 0,9 5-19 0 0,-23-11 14 0 0,1-1 0 0 0,0 0-14 0 0,-6-2 9 0 0,0-1-1 0 0,0 2 1 0 0,-1-1-1 0 0,1 1 1 0 0,-1 0 0 0 0,0 1-1 0 0,4 2-8 0 0,-5-2-1 0 0,1-1-1 0 0,0 0 1 0 0,0-1-1 0 0,0 1 1 0 0,4 0 1 0 0,12 6 7 0 0,11 6 8 0 0,-16-8 11 0 0,-1 1-1 0 0,0 0 1 0 0,0 2-1 0 0,8 6-25 0 0,-14-9 8 0 0,1 0 0 0 0,0 0 0 0 0,0-1-1 0 0,0-1 1 0 0,7 3-8 0 0,-5-3 1 0 0,-1 2 1 0 0,-1 0-1 0 0,13 9-1 0 0,-25-17 0 0 0,14 16 0 0 0,-10-13 0 0 0,0-1-1 0 0,-1 0 0 0 0,1 0 1 0 0,2 0 0 0 0,9 5-2 0 0,-5-2 8 0 0,0 0 1 0 0,9 2-7 0 0,-2-1 7 0 0,-13-5-4 0 0,-1 0 1 0 0,0-1-1 0 0,0 1 0 0 0,0-1 0 0 0,2 0-3 0 0,11 2 15 0 0,-12-1-11 0 0,0 0 1 0 0,-1 0-1 0 0,1 0 0 0 0,0 1 1 0 0,0-1-1 0 0,-1 1 1 0 0,1 0-1 0 0,-1 0 0 0 0,1 1 1 0 0,1 1-5 0 0,0 1-2 0 0,-3-3 1 0 0,-1-1 0 0 0,1 1 0 0 0,0 0 0 0 0,0-1 0 0 0,0 1 0 0 0,2 0 1 0 0,17 12 6 0 0,-14-9-11 0 0,1 0 1 0 0,0 0-1 0 0,0-1 0 0 0,0 0 0 0 0,5 2 5 0 0,21 8-9 0 0,7 5-15 0 0,-13-11 49 0 0,-20-6-13 0 0,-1 0 1 0 0,1 0 0 0 0,5 4-13 0 0,3 0-21 0 0,11 4 21 0 0,-14-6 7 0 0,0 1-1 0 0,-1 0 0 0 0,3 2-6 0 0,14 7 5 0 0,0-2 0 0 0,1 0-1 0 0,0-3 1 0 0,7 2-5 0 0,-31-10-7 0 0,6 5-3 0 0,-1-1 24 0 0,26 8 17 0 0,-15-6-23 0 0,-1 2 0 0 0,0 0 0 0 0,8 5-8 0 0,-10-5 31 0 0,0 0 1 0 0,4 0-32 0 0,-19-7-5 0 0,9 4-14 0 0,0 1 1 0 0,10 6 18 0 0,10 6 18 0 0,47 24-3 0 0,-43-23-38 0 0,-11-6 62 0 0,18 6-39 0 0,-36-17-6 0 0,-1-1 1 0 0,1 0 0 0 0,3 0 5 0 0,21 6-15 0 0,21 7 31 0 0,-34-10-7 0 0,0 1 1 0 0,0 0 0 0 0,3 3-10 0 0,14 5 13 0 0,-24-10-9 0 0,-1 0-1 0 0,0 1 1 0 0,3 2-4 0 0,-1 0 0 0 0,-6-4 4 0 0,-1 1-1 0 0,0-1 0 0 0,0 1 0 0 0,0 0 0 0 0,4 4-3 0 0,2 5 12 0 0,2-1 0 0 0,0-1 0 0 0,9 6-12 0 0,-17-12 10 0 0,1 0-1 0 0,-1 1 0 0 0,2 1-9 0 0,3 4 15 0 0,0-4-6 0 0,0 1-10 0 0,6 12-6 0 0,-8-9 19 0 0,0-1 0 0 0,1 0 0 0 0,3 2-12 0 0,-3-5 26 0 0,-8-6-27 0 0,0 0 1 0 0,-1 0-1 0 0,1 1 1 0 0,-1-1 0 0 0,1 0-1 0 0,-1 1 1 0 0,1-1-1 0 0,-1 1 1 0 0,0 0 0 0 0,1 0 0 0 0,-1-1-1 0 0,2 6 11 0 0,1-1-1 0 0,1 1 1 0 0,-1-1-1 0 0,1 0 1 0 0,0-1-1 0 0,0 1 1 0 0,1-1-1 0 0,0 0 1 0 0,4 3-10 0 0,-8-7-1 0 0,-1-1 0 0 0,1 1 0 0 0,-1 0 0 0 0,1 1 1 0 0,-1-1-1 0 0,0 0 0 0 0,0 0 0 0 0,1 1 0 0 0,-1-1 0 0 0,0 0 0 0 0,0 1 1 0 0,0-1-1 0 0,0 1 0 0 0,0 0 0 0 0,-1-1 0 0 0,1 1 0 0 0,0 0 1 0 0,-1-1 1 0 0,1 0 0 0 0,-1 0 0 0 0,1 0 0 0 0,-1 0 0 0 0,1 0-1 0 0,-1 0 1 0 0,1 0 0 0 0,0-1 0 0 0,-1 1 0 0 0,1 0 0 0 0,0 0 0 0 0,0-1-1 0 0,0 1 1 0 0,-1 0 0 0 0,1-1 0 0 0,1 1-1 0 0,16 8-14 0 0,-12-6 12 0 0,5 2-1 0 0,0 0 0 0 0,0-1 1 0 0,5 1 2 0 0,74 19-7 0 0,-69-14-21 0 0,-8-4 21 0 0,-3-2 17 0 0,-6-2-8 0 0,1-1 0 0 0,0 1 0 0 0,0-1 0 0 0,1 0-2 0 0,1 1 4 0 0,0-1 1 0 0,-1 1 0 0 0,1 0-1 0 0,1 1-4 0 0,-2 2-22 0 0,1-1 39 0 0,7 2 29 0 0,13 6-46 0 0,-17-7-9 0 0,1 0 1 0 0,0-1-1 0 0,0 0 1 0 0,4 0 8 0 0,-8-1 6 0 0,1-1-1 0 0,-1 1 1 0 0,1 1-1 0 0,-1-1 1 0 0,0 1 0 0 0,0 1-1 0 0,-1-1 1 0 0,3 3-6 0 0,16 10 2 0 0,-4-2-46 0 0,-17-12 44 0 0,1 0-1 0 0,-1 0 1 0 0,0 0-1 0 0,1 0 1 0 0,-1-1 0 0 0,1 0-1 0 0,0 0 1 0 0,1 0 0 0 0,-4-1 2 0 0,0 0 0 0 0,0-1 0 0 0,0 1 0 0 0,0 0 0 0 0,-1 0 0 0 0,3 2-2 0 0,8 4-13 0 0,0-2 13 0 0,0 1 1 0 0,-1 0 0 0 0,0 1 0 0 0,0 0 0 0 0,0 0 0 0 0,-1 1-1 0 0,24 16 0 0 0,-20-14 8 0 0,1 1 7 0 0,0 1 0 0 0,-1 0 0 0 0,0 1 0 0 0,2 4-15 0 0,-14-15 2 0 0,-1 0 0 0 0,1-1 0 0 0,0 1 0 0 0,-1 0 0 0 0,1-1 0 0 0,1 1-2 0 0,-1 0 2 0 0,1-1 1 0 0,-1 1-1 0 0,0 0 0 0 0,0 0 0 0 0,0 0 0 0 0,0 1-2 0 0,31 37-12 0 0,-11-20-1151 0 0,-10-9 127 0 0,-9-9 215 0 0,0 1 0 0 0,0 0 0 0 0,0 0 0 0 0,0 0 0 0 0,-1 0 0 0 0,2 2 821 0 0,1 3-2409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0:21.35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196 195 9074 0 0,'-15'-10'662'0'0,"1"0"0"0"0,0-1 0 0 0,1 0 1 0 0,1-1-1 0 0,0-1 0 0 0,-6-7-662 0 0,5 1 476 0 0,-10-10-193 0 0,20 25-258 0 0,-8-8 244 0 0,-1 0-1 0 0,-11-10-268 0 0,19 18 81 0 0,4 4-58 0 0,0-1 0 0 0,-1 1 0 0 0,1 0 0 0 0,0-1 0 0 0,-1 1 0 0 0,1 0 0 0 0,0-1 0 0 0,-1 1 0 0 0,1 0 0 0 0,0-1 0 0 0,-1 1 0 0 0,1 0 0 0 0,-1 0 0 0 0,1-1 0 0 0,0 1 0 0 0,-1 0 0 0 0,1 0 0 0 0,-1 0 1 0 0,1 0-1 0 0,-1 0 0 0 0,1 0-23 0 0,0 1 364 0 0,2 2-299 0 0,-1-1 0 0 0,0 1 0 0 0,0 0-1 0 0,0-1 1 0 0,0 1 0 0 0,0 0 0 0 0,-1 0 0 0 0,1-1 0 0 0,-1 1 0 0 0,1 0 0 0 0,-1 2-65 0 0,0-1-30 0 0,0 1 0 0 0,-1 0 0 0 0,1 0 0 0 0,-1-1 0 0 0,0 1 0 0 0,-1 1 30 0 0,2-4-249 0 0,0-1 0 0 0,-1 1 0 0 0,1 0-1 0 0,0-1 1 0 0,0 1 0 0 0,0-1-1 0 0,1 1 1 0 0,-1-1 0 0 0,0 1 0 0 0,0-1-1 0 0,1 0 1 0 0,-1 1 0 0 0,1 0 249 0 0,0 1-672 0 0,4 11-1037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0:21.68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114 5 12099 0 0,'9'0'210'0'0,"0"0"0"0"0,1 0 0 0 0,-1-1 0 0 0,6-2-210 0 0,-14 3 112 0 0,0 0 0 0 0,0-1 1 0 0,0 1-1 0 0,1 0 0 0 0,-1 0 1 0 0,0 0-1 0 0,0 1 0 0 0,0-1 1 0 0,1 0-113 0 0,-2 0 20 0 0,0 0 0 0 0,0 0 1 0 0,1 0-1 0 0,-1 0 0 0 0,0 0 1 0 0,0 0-1 0 0,0 0 0 0 0,1 1 1 0 0,-1-1-1 0 0,0 0 0 0 0,0 0 1 0 0,0 0-1 0 0,0 0 0 0 0,1 0 1 0 0,-1 0-1 0 0,0 1 1 0 0,0-1-1 0 0,0 0 0 0 0,0 0 1 0 0,0 0-1 0 0,1 0 0 0 0,-1 1 1 0 0,0-1-1 0 0,0 0 0 0 0,0 0 1 0 0,0 0-1 0 0,0 0 0 0 0,0 1 1 0 0,0-1-1 0 0,0 0 0 0 0,0 0 1 0 0,0 1-1 0 0,0-1 1 0 0,0 0-1 0 0,0 0 0 0 0,0 0 1 0 0,0 1-1 0 0,0-1 0 0 0,0 0 1 0 0,0 0-1 0 0,0 0 0 0 0,0 1 1 0 0,0-1-1 0 0,0 0 0 0 0,0 0 1 0 0,0 0-1 0 0,-1 0 0 0 0,1 1 1 0 0,0-1-1 0 0,0 0 1 0 0,0 0-1 0 0,0 0 0 0 0,0 0 1 0 0,-1 1-21 0 0,-4 6 106 0 0,-1-1 1 0 0,-1 1 0 0 0,1-1-1 0 0,-1 0-106 0 0,0 0 21 0 0,1 0 0 0 0,-1 1 0 0 0,1 0 0 0 0,-3 4-21 0 0,-44 70 360 0 0,41-60-101 0 0,1 0 0 0 0,1 0 0 0 0,0 4-259 0 0,6-14 91 0 0,1 0 1 0 0,0 0 0 0 0,0 0 0 0 0,1 1 0 0 0,1-1 0 0 0,0 1 0 0 0,1-1 0 0 0,0 1 0 0 0,0-1 0 0 0,1 1-1 0 0,2 7-91 0 0,0-12 7 0 0,0 1 0 0 0,0 0 0 0 0,0-1 0 0 0,1 0 0 0 0,0 0 0 0 0,1 0 0 0 0,-1 0-1 0 0,1-1 1 0 0,1 0 0 0 0,-1 0 0 0 0,1 0 0 0 0,0 0 0 0 0,7 3-7 0 0,-8-5-5 0 0,1 0 0 0 0,0-1-1 0 0,1 0 1 0 0,-1-1 0 0 0,1 1 0 0 0,-1-1 0 0 0,1 0 0 0 0,0-1-1 0 0,3 1 6 0 0,9 1-30 0 0,0-2 0 0 0,16 0 30 0 0,-28-1-10 0 0,1 0 0 0 0,-1-1-1 0 0,0 0 1 0 0,0 0 0 0 0,1-1-1 0 0,-1 0 1 0 0,0 0 0 0 0,0-1-1 0 0,-1 1 1 0 0,1-2 0 0 0,1 0 10 0 0,11-5-173 0 0,-2 0-1798 0 0,13-7 1971 0 0,-24 11-456 0 0,0 1 0 0 0,0-1-1 0 0,0 0 1 0 0,-1 0 0 0 0,0-1 0 0 0,2-1 456 0 0,14-21-324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0:22.04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42 19 10650 0 0,'-5'9'129'0'0,"-1"1"0"0"0,2 0 0 0 0,0 0-1 0 0,0 0 1 0 0,0 1 0 0 0,1-1 0 0 0,1 2-129 0 0,-2 5 290 0 0,2 0 0 0 0,0 1 0 0 0,1-1 1 0 0,1 0-1 0 0,0 0 0 0 0,1 0 0 0 0,1 0 1 0 0,2 5-291 0 0,0 1 247 0 0,0-1 89 0 0,1-1 0 0 0,1 1-1 0 0,1 0-335 0 0,-5-16 84 0 0,0 0 1 0 0,1-1-1 0 0,0 1 0 0 0,0 0 0 0 0,0-1 0 0 0,1 0 0 0 0,-1 0 0 0 0,1 0 1 0 0,1 0-1 0 0,-1-1 0 0 0,1 0 0 0 0,4 4-84 0 0,-7-7 18 0 0,0 0 0 0 0,1 0 1 0 0,-1 0-1 0 0,0 0 0 0 0,0 0 0 0 0,0-1 0 0 0,0 1 0 0 0,1-1 1 0 0,-1 0-1 0 0,0 1 0 0 0,1-1 0 0 0,-1 0 0 0 0,0 0 0 0 0,1-1 0 0 0,-1 1 1 0 0,0 0-1 0 0,0-1 0 0 0,1 1 0 0 0,-1-1 0 0 0,0 0 0 0 0,1 0-18 0 0,6-3 20 0 0,-1 0-1 0 0,0 0 1 0 0,0-1-1 0 0,3-2-19 0 0,-5 3 17 0 0,0-1 0 0 0,-1 1 0 0 0,0-1 0 0 0,0 0 0 0 0,0 0 0 0 0,-1 0 0 0 0,0-1 0 0 0,0 0 0 0 0,0 0 0 0 0,2-4-17 0 0,-2 1 24 0 0,0 0 0 0 0,-1 0 0 0 0,0 0-1 0 0,-1 0 1 0 0,0 0 0 0 0,0-1 0 0 0,0-5-24 0 0,-1 10 12 0 0,-1 1 0 0 0,0-1 0 0 0,0 1 0 0 0,0-1 0 0 0,-1 1 0 0 0,1-1 0 0 0,-1 1-12 0 0,-13-31 82 0 0,12 29-72 0 0,0-1 1 0 0,1 0 0 0 0,0 0 0 0 0,0 0 0 0 0,0-3-11 0 0,0-10-36 0 0,-3-8-57 0 0,4 18 52 0 0,1 8 9 0 0,-1-1 0 0 0,0 1-1 0 0,0-1 1 0 0,-1 0 0 0 0,1 1 0 0 0,0-1-1 0 0,-1 1 1 0 0,0-1 0 0 0,1 1 0 0 0,-1-1 0 0 0,0 1-1 0 0,0 0 1 0 0,0-1 0 0 0,-1 1 0 0 0,0-1 32 0 0,-2-3-121 0 0,-1 1 0 0 0,-1 0 0 0 0,1 0 0 0 0,0 0 0 0 0,-4-1 121 0 0,3 2-195 0 0,0-1 0 0 0,1 0-1 0 0,-1 0 1 0 0,-1-3 195 0 0,4 3-711 0 0,3 5 677 0 0,0 0 1 0 0,0 0-1 0 0,0 0 0 0 0,0-1 1 0 0,0 1-1 0 0,0 0 0 0 0,0 0 1 0 0,0 0-1 0 0,0 0 1 0 0,0 0-1 0 0,0 0 0 0 0,0 0 1 0 0,0 0-1 0 0,0 0 1 0 0,-1 0-1 0 0,1 0 0 0 0,0 0 1 0 0,0 0-1 0 0,0-1 1 0 0,0 1-1 0 0,0 0 0 0 0,0 0 1 0 0,0 0-1 0 0,0 0 1 0 0,0 0-1 0 0,0 0 0 0 0,0 0 1 0 0,-1 0-1 0 0,1 0 0 0 0,0 0 1 0 0,0 0-1 0 0,0 0 1 0 0,0 0-1 0 0,0 0 0 0 0,0 0 1 0 0,0 0-1 0 0,0 0 1 0 0,0 0-1 0 0,0 0 0 0 0,-1 0 1 0 0,1 0-1 0 0,0 0 1 0 0,0 0-1 0 0,0 0 0 0 0,0 1 1 0 0,0-1-1 0 0,0 0 0 0 0,0 0 1 0 0,0 0-1 0 0,0 0 1 0 0,0 0-1 0 0,0 0 34 0 0,-1 1-1694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0:22.43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117 56 9834 0 0,'-4'-7'833'0'0,"-1"-1"100"0"0,0 0-1 0 0,-4-5-932 0 0,7 11 102 0 0,1 0-1 0 0,-1 0 0 0 0,0 1 0 0 0,1-1 0 0 0,-1 1 1 0 0,0-1-1 0 0,0 1 0 0 0,0 0 0 0 0,0-1 1 0 0,0 1-1 0 0,0 0 0 0 0,0 1 0 0 0,-1-2-101 0 0,2 2 21 0 0,0 0-1 0 0,0 0 1 0 0,0 0-1 0 0,0 0 1 0 0,1 0 0 0 0,-1 0-1 0 0,0 0 1 0 0,0 1-1 0 0,0-1 1 0 0,0 0-1 0 0,1 0 1 0 0,-1 1-1 0 0,0-1 1 0 0,0 0-1 0 0,1 1 1 0 0,-1-1-1 0 0,0 1 1 0 0,0-1 0 0 0,1 1-1 0 0,-1-1 1 0 0,1 1-1 0 0,-1 0 1 0 0,0-1-1 0 0,1 1 1 0 0,-1 0-1 0 0,1-1 1 0 0,-1 1-1 0 0,1 0-20 0 0,-3 3 0 0 0,1 1 0 0 0,0-1-1 0 0,0 1 1 0 0,-1 1 0 0 0,2-1 38 0 0,-5 10-21 0 0,1 1 1 0 0,0 0-1 0 0,1 1 0 0 0,0 10-17 0 0,0 11-15 0 0,0 17 15 0 0,3-23 18 0 0,1 0 1 0 0,1-1 0 0 0,2 1-1 0 0,4 15-18 0 0,7 14 135 0 0,2 0-1 0 0,3-2 0 0 0,18 38-134 0 0,3 11 59 0 0,-23-60-34 0 0,1 0 1 0 0,16 25-26 0 0,-30-67-1 0 0,0 1 1 0 0,0-1 0 0 0,1 0 0 0 0,-1 0 0 0 0,1 0-1 0 0,1 0 1 0 0,-1-1 0 0 0,1 0 0 0 0,0 0 0 0 0,0-1 0 0 0,1 0-1 0 0,-1 0 1 0 0,6 2 0 0 0,-6-3-9 0 0,0-1 1 0 0,0 0-1 0 0,1 0 0 0 0,-1 0 0 0 0,1-1 0 0 0,-1 0 0 0 0,1 0 1 0 0,0 0-1 0 0,0-1 0 0 0,-1 0 0 0 0,1-1 0 0 0,0 1 1 0 0,-1-1-1 0 0,1-1 0 0 0,4-1 9 0 0,-8 2-5 0 0,0 0-1 0 0,-1 0 1 0 0,1 0 0 0 0,0-1 0 0 0,-1 1-1 0 0,1-1 1 0 0,-1 0 0 0 0,1 0 0 0 0,-1 0-1 0 0,2-2 6 0 0,3-4-19 0 0,-1 0 0 0 0,4-5 19 0 0,-4 4 3 0 0,2-4-14 0 0,0 0-1 0 0,0-1 1 0 0,-2 0 0 0 0,0 0-1 0 0,0 0 1 0 0,-1-1 0 0 0,-1-1 11 0 0,6-24 4 0 0,-3-1 0 0 0,0-2-4 0 0,4-80 7 0 0,-9 102 38 0 0,-1-15-45 0 0,0 28 7 0 0,-1 2 7 0 0,-1 1 0 0 0,1-1 0 0 0,-1 1 1 0 0,0-1-1 0 0,0 1 0 0 0,-1-1 0 0 0,0 1 1 0 0,1 0-1 0 0,-3-4-14 0 0,-4-5 104 0 0,1 1 0 0 0,-8-10-104 0 0,13 22 7 0 0,1 0 0 0 0,0-1 0 0 0,0 1 1 0 0,-1 0-1 0 0,1 0 0 0 0,0 0 0 0 0,-1 0 0 0 0,1 0 0 0 0,-1 0 1 0 0,1 0-1 0 0,-1 1 0 0 0,0-1 0 0 0,1 0 0 0 0,-1 1 0 0 0,0-1 1 0 0,1 1-1 0 0,-1 0 0 0 0,0 0 0 0 0,0-1 0 0 0,1 1 0 0 0,-1 0 1 0 0,0 1-1 0 0,0-1 0 0 0,0 0-7 0 0,0 0 2 0 0,1 1 0 0 0,-1-1 0 0 0,0 0 0 0 0,1 1 0 0 0,-1-1 0 0 0,1 1 0 0 0,-1-1 0 0 0,1 1-1 0 0,-1 0 1 0 0,1 0 0 0 0,0-1 0 0 0,-1 1 0 0 0,1 0 0 0 0,0 0 0 0 0,-1 1 0 0 0,1-1 0 0 0,0 0 0 0 0,0 0 0 0 0,0 0 0 0 0,0 1 0 0 0,0-1 0 0 0,0 1 0 0 0,1-1 0 0 0,-1 1-2 0 0,-2 17 56 0 0,-4-4 11 0 0,5-12-36 0 0,0 1 0 0 0,1-1 0 0 0,0 0 0 0 0,-1 1 0 0 0,1-1 0 0 0,0 1-1 0 0,1-1 1 0 0,-1 3-31 0 0,0 6 84 0 0,1-1 0 0 0,1 1-1 0 0,0-1 1 0 0,0 1 0 0 0,1-1-1 0 0,1 0 1 0 0,1 6-84 0 0,6 22 122 0 0,-4-14-29 0 0,10 24-93 0 0,-3-16 126 0 0,1-2 0 0 0,18 28-126 0 0,-20-38-114 0 0,2-1 0 0 0,0-1 1 0 0,1-1-1 0 0,12 12 114 0 0,-23-26-190 0 0,0-1-1 0 0,0 1 1 0 0,0-1 0 0 0,1 0 0 0 0,-1 0-1 0 0,1-1 1 0 0,0 1 0 0 0,0-1-1 0 0,1 1 191 0 0,18 4-2137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0:23.25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205 116 9050 0 0,'2'-26'1296'0'0,"1"0"0"0"0,5-16-1296 0 0,-7 40 57 0 0,-1-1-1 0 0,1 1 0 0 0,0 0 0 0 0,0-1 0 0 0,0 1 1 0 0,0 0-1 0 0,2-1-56 0 0,-3 0 533 0 0,-4 4-203 0 0,-4 3 43 0 0,5-2-305 0 0,2-2-39 0 0,-1 1 0 0 0,1 0 0 0 0,-1 0 0 0 0,1 0 0 0 0,-1 0 0 0 0,1 1 1 0 0,0-1-1 0 0,0 0 0 0 0,-1 0 0 0 0,1 1 0 0 0,0-1 0 0 0,0 1 0 0 0,0-1 0 0 0,1 1 0 0 0,-2 1-29 0 0,-6 14 82 0 0,0 0-1 0 0,-8 11-81 0 0,4-10 4 0 0,1 0-1 0 0,0 1 1 0 0,-1 6-4 0 0,7-9 10 0 0,1-7 3 0 0,0 0 1 0 0,0 0-1 0 0,-5 8-13 0 0,-40 72 41 0 0,48-86-39 0 0,-4 8 23 0 0,0 0 0 0 0,1 1 0 0 0,0 0 0 0 0,-1 8-25 0 0,0 9 209 0 0,-1 12-209 0 0,4-23 115 0 0,0 15-115 0 0,2-27 10 0 0,1 1 1 0 0,-1 0-1 0 0,1 0 0 0 0,0 0 0 0 0,1-1 0 0 0,1 4-10 0 0,1 1 6 0 0,1-2 0 0 0,3 8-6 0 0,1-1-21 0 0,-7-12 12 0 0,1 0-1 0 0,-1 0 1 0 0,1 0 0 0 0,0-1-1 0 0,1 1 1 0 0,-1-1-1 0 0,1 1 1 0 0,-1-1 0 0 0,1 0-1 0 0,0 0 1 0 0,0-1 0 0 0,0 1-1 0 0,0-1 1 0 0,1 0-1 0 0,-1 0 1 0 0,1 0 0 0 0,-1-1-1 0 0,1 0 1 0 0,0 0 0 0 0,-1 0-1 0 0,1 0 1 0 0,3 0 9 0 0,-3-1-4 0 0,0 0 1 0 0,0 0-1 0 0,0 0 0 0 0,0-1 1 0 0,-1 0-1 0 0,1 0 1 0 0,0 0-1 0 0,0 0 0 0 0,-1-1 1 0 0,1 1-1 0 0,-1-1 1 0 0,1 0-1 0 0,-1-1 0 0 0,0 1 1 0 0,0-1-1 0 0,0 0 1 0 0,0 0-1 0 0,0 0 0 0 0,-1-1 1 0 0,1 1-1 0 0,-1-1 1 0 0,0 0 3 0 0,15-25 6 0 0,-14 22-2 0 0,0 0 0 0 0,0 0 0 0 0,1 0 0 0 0,6-6-4 0 0,0 1 19 0 0,-1 0-1 0 0,0 0 0 0 0,-1-1 1 0 0,0-1-1 0 0,-1 0 0 0 0,0 0 0 0 0,4-13-18 0 0,-8 14 25 0 0,-3 9-15 0 0,0 0 0 0 0,0 0-1 0 0,1 1 1 0 0,-1-1 0 0 0,1 0-10 0 0,-1 3 13 0 0,-1 1 14 0 0,0-5 42 0 0,0 10-31 0 0,2 22-4 0 0,0-14-35 0 0,1 0-1 0 0,0 0 1 0 0,1 0 0 0 0,1-1-1 0 0,0 1 1 0 0,5 7 1 0 0,-8-17-4 0 0,1 1-1 0 0,0-1 1 0 0,-1-1-1 0 0,1 1 1 0 0,0 0-1 0 0,1-1 1 0 0,-1 1 0 0 0,0-1-1 0 0,1 0 1 0 0,-1 0-1 0 0,1 0 1 0 0,3 0 4 0 0,-4 0 4 0 0,1-1 0 0 0,0 0 0 0 0,0 0 0 0 0,0-1 1 0 0,0 1-1 0 0,0-1 0 0 0,0 0 0 0 0,1 0 0 0 0,-1 0 0 0 0,0 0 1 0 0,0-1-1 0 0,0 0 0 0 0,0 0 0 0 0,0 0 0 0 0,0 0 0 0 0,-1 0 0 0 0,3-2-4 0 0,4-2 13 0 0,-6 2-3 0 0,1 1 0 0 0,-1-1 0 0 0,0 0 0 0 0,0 0 0 0 0,0 0-1 0 0,3-4-9 0 0,-2 1 17 0 0,14-15 50 0 0,-16 19-54 0 0,0-1-1 0 0,0 0 0 0 0,0 0 0 0 0,-1 0 0 0 0,1 0 0 0 0,-1-1 0 0 0,0 1 0 0 0,0-1 0 0 0,0 1 0 0 0,-1-1 0 0 0,1 0 0 0 0,-1 1 0 0 0,0-1 0 0 0,0 0 0 0 0,0 0 0 0 0,0-4-12 0 0,1-6 39 0 0,-1-1 1 0 0,2 1 0 0 0,2-9-40 0 0,1-3 66 0 0,-6 23-59 0 0,0 0 0 0 0,1 0-1 0 0,-2-1 1 0 0,1 1 0 0 0,0 0 0 0 0,-1 0 0 0 0,1 0 0 0 0,-1 0 0 0 0,0 0-1 0 0,0 0 1 0 0,0 0 0 0 0,0 0 0 0 0,-1 0 0 0 0,0 0-7 0 0,-4-11 61 0 0,4 10-46 0 0,0-1-1 0 0,0 1 0 0 0,-1 0 1 0 0,1 0-1 0 0,-1 1 0 0 0,0-1 1 0 0,0 0-1 0 0,0 1 1 0 0,-1 0-1 0 0,1 0 0 0 0,-4-2-14 0 0,-4-3 45 0 0,-1 0 0 0 0,0 1-1 0 0,-5-1-44 0 0,13 6 11 0 0,0 0-1 0 0,-1 0 1 0 0,1 1-1 0 0,0 0 1 0 0,-1 0-1 0 0,1 0 1 0 0,-1 0-1 0 0,0 1 0 0 0,1 0 1 0 0,-1 0-1 0 0,1 0 1 0 0,-1 0-1 0 0,-3 2-10 0 0,6-2-3 0 0,0 0 1 0 0,0 1-1 0 0,0 0 0 0 0,0-1 0 0 0,0 1 0 0 0,0 0 0 0 0,0 0 1 0 0,0 0-1 0 0,1 0 0 0 0,-1 0 0 0 0,0 1 0 0 0,1-1 0 0 0,-1 0 0 0 0,1 1 1 0 0,-1-1-1 0 0,1 1 0 0 0,0 0 0 0 0,-1-1 0 0 0,1 1 0 0 0,0 0 1 0 0,0 0-1 0 0,0 0 0 0 0,1 0 0 0 0,-1 0 0 0 0,0 0 0 0 0,1 0 1 0 0,-1 0-1 0 0,1 0 0 0 0,0 0 0 0 0,-1 1 3 0 0,1 10-9 0 0,0-1 0 0 0,0 0 0 0 0,1 0 1 0 0,1 0-1 0 0,0 0 0 0 0,0 0 0 0 0,2-1 0 0 0,1 5 9 0 0,-2-6-12 0 0,1 0 0 0 0,1 0 0 0 0,0-1 0 0 0,0 1 0 0 0,1-1 0 0 0,0 0 0 0 0,0-1 0 0 0,1 0 0 0 0,5 6 12 0 0,-7-11-7 0 0,0 1 0 0 0,-1-1 0 0 0,1 0 0 0 0,0 0 0 0 0,1 0 0 0 0,-1-1 0 0 0,0 1 0 0 0,1-1 0 0 0,-1-1 0 0 0,3 1 7 0 0,13 3-7 0 0,-1-2 0 0 0,9 1 7 0 0,-4-3 13 0 0,0 0-1 0 0,0-2 1 0 0,19-2-13 0 0,15-1 8 0 0,-52 3-9 0 0,-2 0 1 0 0,0 0 0 0 0,1 0 0 0 0,-1 0-1 0 0,0 0 1 0 0,2-2 0 0 0,53-18 15 0 0,-55 19-16 0 0,9-5 42 0 0,0 0 0 0 0,1-2-41 0 0,-9 6 12 0 0,-1-1 0 0 0,-1 0 0 0 0,1 0 0 0 0,-1 0 0 0 0,1 0 0 0 0,-1-1 0 0 0,1-1-12 0 0,11-12 67 0 0,-13 15-41 0 0,0 0 0 0 0,0 0 0 0 0,0-1 0 0 0,0 1 1 0 0,-1-1-1 0 0,0 0 0 0 0,1 0 0 0 0,-1 0 0 0 0,-1 0 0 0 0,1 0-26 0 0,0-1 31 0 0,0 0 0 0 0,0 1 0 0 0,0-1 0 0 0,1 1 0 0 0,-1 0 0 0 0,1-1-1 0 0,1 0-30 0 0,-3 4 9 0 0,0 0-1 0 0,-1 0 0 0 0,1 0 0 0 0,-1 0 0 0 0,1-1 0 0 0,-1 1 0 0 0,0 0 0 0 0,1 0 0 0 0,-1 0 1 0 0,0-1-1 0 0,0 1 0 0 0,0 0 0 0 0,0-1-8 0 0,0 1 57 0 0,0 1 115 0 0,1 0-111 0 0,0 0 0 0 0,0 0-1 0 0,0 0 1 0 0,-1 0 0 0 0,1 1-1 0 0,0-1 1 0 0,0 0 0 0 0,0 0-1 0 0,-1 1 1 0 0,1-1 0 0 0,0 1 0 0 0,-1-1-1 0 0,1 0 1 0 0,0 1 0 0 0,-1-1-1 0 0,1 1 1 0 0,0 0 0 0 0,-1-1-1 0 0,1 1 1 0 0,-1-1 0 0 0,1 1 0 0 0,-1 0-1 0 0,0-1 1 0 0,1 1 0 0 0,-1 0-1 0 0,1 0 1 0 0,-1-1 0 0 0,0 1-61 0 0,2 5 90 0 0,0-1 0 0 0,0 1 0 0 0,1 3-90 0 0,-2-4 97 0 0,24 65 158 0 0,-17-34-144 0 0,-2 0-1 0 0,-1 1 1 0 0,-1 9-111 0 0,-2-23 36 0 0,0 12 39 0 0,-2 0 1 0 0,-1 1-1 0 0,-1-1 0 0 0,-2 0 0 0 0,-4 14-75 0 0,1-20-55 0 0,-2 0 1 0 0,0-1-1 0 0,-8 15 55 0 0,-40 79-3294 0 0,7-26-3093 0 0,28-50 5798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0:24.57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80 73 48 0 0,'0'0'32'0'0,"0"0"97"0"0,0 0 41 0 0,-3-12 3960 0 0,0 9-3826 0 0,0 0 0 0 0,1 1 0 0 0,-1-1 0 0 0,-1 1 0 0 0,0-1-304 0 0,-3-2 122 0 0,6 5-77 0 0,0-1 1 0 0,0 0-1 0 0,0 0 1 0 0,1 1-1 0 0,-1-1 1 0 0,0 0-1 0 0,0 0 0 0 0,1 0 1 0 0,-1 0-1 0 0,0 0 1 0 0,1 0-1 0 0,-1 0 1 0 0,1 0-1 0 0,0 0 1 0 0,-1 0-1 0 0,1-1 1 0 0,0 1-1 0 0,0-1-45 0 0,-1 1 48 0 0,1 0 0 0 0,0 0 0 0 0,0 0-1 0 0,-1 0 1 0 0,1 0 0 0 0,0 0 0 0 0,-1 0 0 0 0,1 0-1 0 0,-1 0 1 0 0,1 0 0 0 0,-1 0-48 0 0,-1-2 522 0 0,2 3-435 0 0,-1-1 0 0 0,1 1 0 0 0,0 0 0 0 0,0-1 0 0 0,0 1 0 0 0,0 0 0 0 0,-1 0 0 0 0,1-1 0 0 0,0 1 0 0 0,0 0-1 0 0,-1 0 1 0 0,1-1 0 0 0,0 1 0 0 0,0 0 0 0 0,-1 0 0 0 0,1 0 0 0 0,0-1 0 0 0,-1 1 0 0 0,1 0 0 0 0,0 0 0 0 0,0 0 0 0 0,-1 0 0 0 0,1 0 0 0 0,0 0-1 0 0,-1 0 1 0 0,1 0 0 0 0,0 0 0 0 0,-1 0 0 0 0,1 0 0 0 0,0 0 0 0 0,-1 0 0 0 0,1 0 0 0 0,0 0 0 0 0,-1 0 0 0 0,1 0 0 0 0,0 0 0 0 0,-1 0-1 0 0,1 0 1 0 0,0 1 0 0 0,-1-1 0 0 0,1 0 0 0 0,0 0 0 0 0,0 0 0 0 0,-1 1 0 0 0,1-1 0 0 0,0 0-87 0 0,-1 1 24 0 0,0-1-1 0 0,0 1 1 0 0,0 0 0 0 0,0-1 0 0 0,0 1-1 0 0,0 0 1 0 0,0 0 0 0 0,1 0 0 0 0,-1-1-1 0 0,0 1 1 0 0,1 0 0 0 0,-1 0 0 0 0,1 0-1 0 0,-1 1-23 0 0,-1 1 119 0 0,1 1 0 0 0,0-1-1 0 0,0 1 1 0 0,0-1-1 0 0,1 1-118 0 0,-1 7 267 0 0,0-1-1 0 0,1 1 0 0 0,1 0 0 0 0,0 0 0 0 0,2 8-266 0 0,-2-9 126 0 0,1-1-100 0 0,0 0-1 0 0,1 0 1 0 0,0 0 0 0 0,0 0 0 0 0,1-1-1 0 0,0 1 1 0 0,0-1 0 0 0,1 0 0 0 0,0 0 0 0 0,1-1-1 0 0,0 1 1 0 0,4 4-26 0 0,-6-9-60 0 0,-1 0 1 0 0,1 0-1 0 0,-1 0 0 0 0,1 0 1 0 0,0 0-1 0 0,0-1 0 0 0,0 0 1 0 0,0 0-1 0 0,0 0 0 0 0,1 0 0 0 0,-1-1 1 0 0,1 0-1 0 0,3 1 60 0 0,13 0-1592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3:59.36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59 1 824 0 0,'-15'0'419'0'0,"14"0"-335"0"0,-6 0 1972 0 0,6 1-1298 0 0,2-1-726 0 0,-1 0-1 0 0,0 0 1 0 0,0 0-1 0 0,0 0 1 0 0,0 0-1 0 0,0 0 1 0 0,0 0-1 0 0,0 0 1 0 0,0 0-1 0 0,0 0 1 0 0,0 1-1 0 0,1-1 1 0 0,-1 0-1 0 0,0 0 1 0 0,0 0-1 0 0,0 0 1 0 0,0 0-1 0 0,0 0 1 0 0,0 0-1 0 0,0 0 1 0 0,0 0-1 0 0,0 1 1 0 0,0-1-1 0 0,0 0 1 0 0,0 0-1 0 0,0 0 1 0 0,0 0-1 0 0,0 0 1 0 0,0 0-1 0 0,0 0 1 0 0,0 0-1 0 0,0 1 1 0 0,0-1-1 0 0,0 0 1 0 0,0 0-32 0 0,-1 0 565 0 0,0 2-35 0 0,-1-1-329 0 0,0 1 0 0 0,0-1 1 0 0,-1 0-1 0 0,1 0 1 0 0,0 0-1 0 0,-3 1-201 0 0,4-2 77 0 0,0 1 1 0 0,1-1-1 0 0,-1 0 1 0 0,0 1-1 0 0,1-1 1 0 0,-1 1-1 0 0,0-1 0 0 0,1 1 1 0 0,-1-1-1 0 0,1 1 1 0 0,-1 0-78 0 0,-4 3 443 0 0,1-2 100 0 0,5-1-266 0 0,4-1-126 0 0,-4 0-123 0 0,1 0 110 0 0,-2 1-109 0 0,0-1-1 0 0,0 1 1 0 0,0-1-1 0 0,0 1 1 0 0,1-1-1 0 0,-1 1 1 0 0,0-1-1 0 0,1 1 1 0 0,-1-1-1 0 0,0 1 1 0 0,1-1-1 0 0,-1 1 1 0 0,1-1-1 0 0,-1 1 1 0 0,0-1-1 0 0,1 0-28 0 0,4 7 350 0 0,-5-7-335 0 0,0 0 0 0 0,0 0 0 0 0,0 1 0 0 0,0-1 1 0 0,0 0-1 0 0,0 1 0 0 0,0-1 0 0 0,0 0 0 0 0,0 0 0 0 0,0 1 0 0 0,0-1 0 0 0,0 0 0 0 0,-1 0 0 0 0,1 1 0 0 0,0-1 0 0 0,0 0 0 0 0,0 0 0 0 0,0 1 0 0 0,-1-1 0 0 0,1 0 1 0 0,0 0-1 0 0,0 0 0 0 0,0 1 0 0 0,-1-1 0 0 0,1 0 0 0 0,0 0 0 0 0,0 0 0 0 0,0 0 0 0 0,-1 0 0 0 0,1 1-15 0 0,0-1 10 0 0,0 0-1 0 0,0 0 1 0 0,-1 0-1 0 0,1 0 1 0 0,0 0-1 0 0,0 0 1 0 0,0 0-1 0 0,0 0 1 0 0,0 0 0 0 0,0 0-1 0 0,0 1 1 0 0,0-1-1 0 0,0 0 1 0 0,0 0-1 0 0,0 0 1 0 0,-1 0-1 0 0,1 0 1 0 0,0 0-1 0 0,0 1 1 0 0,0-1 0 0 0,0 0-1 0 0,0 0 1 0 0,0 0-1 0 0,0 0 1 0 0,0 0-1 0 0,0 0 1 0 0,0 1-1 0 0,0-1 1 0 0,0 0-1 0 0,0 0 1 0 0,0 0 0 0 0,0 0-1 0 0,1 0 1 0 0,-1 0-1 0 0,0 1 1 0 0,0-1-1 0 0,0 0 1 0 0,0 0-1 0 0,0 0 1 0 0,0 0 0 0 0,0 0-1 0 0,0 0 1 0 0,0 0-1 0 0,0 0 1 0 0,0 1-1 0 0,1-1 1 0 0,-1 0-1 0 0,0 0 1 0 0,0 0-1 0 0,0 0 1 0 0,0 0 0 0 0,0 0-1 0 0,0 0 1 0 0,0 0-1 0 0,1 0 1 0 0,-1 0-10 0 0,1 2 277 0 0,-4-1-161 0 0,3-1-103 0 0,0 0-1 0 0,-1 0 0 0 0,1 0 1 0 0,0 1-1 0 0,-1-1 0 0 0,1 0 1 0 0,0 0-1 0 0,0 0 0 0 0,-1 0 1 0 0,1 1-1 0 0,0-1 0 0 0,0 0 1 0 0,-1 0-1 0 0,1 1 0 0 0,0-1 1 0 0,0 0-1 0 0,0 0 1 0 0,0 1-1 0 0,-1-1 0 0 0,1 0 1 0 0,0 1-1 0 0,0-1 0 0 0,0 0-12 0 0,0 1 4 0 0,0-1-1 0 0,0 0 1 0 0,1 1-1 0 0,-1-1 1 0 0,0 0-1 0 0,0 0 1 0 0,0 1-1 0 0,0-1 1 0 0,1 0-1 0 0,-1 1 1 0 0,0-1-1 0 0,0 0 1 0 0,1 0-1 0 0,-1 0 1 0 0,0 1-1 0 0,1-1 1 0 0,-1 0-1 0 0,0 0 1 0 0,0 0-1 0 0,1 0 1 0 0,-1 1-1 0 0,0-1 1 0 0,1 0-1 0 0,-1 0 1 0 0,0 0-1 0 0,1 0 1 0 0,-1 0-4 0 0,2 0 15 0 0,-1 1-2 0 0,1 0-1 0 0,-1 1 1 0 0,1-1 0 0 0,-1 0 0 0 0,1 0 0 0 0,-1 1 0 0 0,0-1-1 0 0,0 1 1 0 0,1 0-13 0 0,-1 0 4 0 0,1 0-1 0 0,-1-1 1 0 0,1 1-1 0 0,-1-1 1 0 0,1 1 0 0 0,0-1-1 0 0,-1 1 1 0 0,1-1-1 0 0,0 0 1 0 0,0 0-1 0 0,1 1-3 0 0,13 4-10 0 0,-15-5 8 0 0,-1-1 1 0 0,1 0 0 0 0,-1 0 0 0 0,0 0-1 0 0,1 0 1 0 0,-1 0 0 0 0,1 0 0 0 0,-1 1 0 0 0,0-1-1 0 0,1 0 1 0 0,-1 0 0 0 0,0 1 0 0 0,1-1-1 0 0,-1 0 1 0 0,0 1 0 0 0,1-1 0 0 0,-1 0-1 0 0,0 1 1 0 0,0-1 0 0 0,1 0 0 0 0,-1 1-1 0 0,0-1 2 0 0,2 3 1 0 0,-1-2 2 0 0,0 0-1 0 0,0 0 1 0 0,0 0-1 0 0,-1 0 1 0 0,1 0 0 0 0,0 0-1 0 0,0 0 1 0 0,-1 0-1 0 0,1 2-2 0 0,7 8 53 0 0,-8-10-44 0 0,1-1 0 0 0,0 1 0 0 0,0 0 0 0 0,0 0 0 0 0,0 0 0 0 0,0-1 0 0 0,-1 1 0 0 0,1 0 0 0 0,1-1-1 0 0,-1 1 1 0 0,0-1 0 0 0,0 1 0 0 0,0-1 0 0 0,0 1 0 0 0,1-1-9 0 0,0 1 22 0 0,0-1 0 0 0,-1 1 0 0 0,1-1-1 0 0,0 1 1 0 0,0 0 0 0 0,-1 0 0 0 0,2 0-22 0 0,-3-1 2 0 0,1 1 0 0 0,-1-1 1 0 0,0 0-1 0 0,1 0 0 0 0,-1 0 1 0 0,0 1-1 0 0,1-1 0 0 0,-1 0 0 0 0,0 1 1 0 0,1-1-1 0 0,-1 0 0 0 0,0 0 1 0 0,1 1-1 0 0,-1-1 0 0 0,0 1 0 0 0,0-1 1 0 0,1 0-1 0 0,-1 1 0 0 0,0-1 1 0 0,0 1-1 0 0,0-1 0 0 0,0 0 0 0 0,0 1 1 0 0,0-1-1 0 0,0 1 0 0 0,1-1 1 0 0,-1 1-3 0 0,0-1 2 0 0,0 1 0 0 0,0 0 1 0 0,0 0-1 0 0,0 0 0 0 0,0-1 1 0 0,1 1-1 0 0,-1 0 0 0 0,0 0 1 0 0,1-1-1 0 0,-1 1 0 0 0,0 0 1 0 0,1-1-1 0 0,-1 1 0 0 0,1-1 1 0 0,-1 1-1 0 0,1 0 0 0 0,0-1 1 0 0,-1 1-3 0 0,5 3 10 0 0,-2 0 5 0 0,0-1 1 0 0,0 0 0 0 0,1 0-1 0 0,-1 0 1 0 0,3 1-16 0 0,-2-1 24 0 0,0 0 0 0 0,0 0 0 0 0,0 0 0 0 0,-1 1 0 0 0,0 0 1 0 0,1 0-1 0 0,-1 0 0 0 0,2 3-24 0 0,9 12 306 0 0,-10-15-265 0 0,-4-3-33 0 0,1 0 1 0 0,0 0 0 0 0,0 0 0 0 0,-1-1 0 0 0,1 1 0 0 0,0 0 0 0 0,0 0-1 0 0,0-1 1 0 0,0 1 0 0 0,0-1 0 0 0,0 1 0 0 0,0-1 0 0 0,0 1-9 0 0,0-1 2 0 0,0 1 1 0 0,0-1 0 0 0,0 1 0 0 0,0-1 0 0 0,0 1 0 0 0,-1-1 0 0 0,1 1-1 0 0,0 0 1 0 0,-1-1 0 0 0,1 1 0 0 0,0 0 0 0 0,-1 0 0 0 0,1 0 0 0 0,-1-1-1 0 0,1 1 1 0 0,0 1-3 0 0,5 15 50 0 0,-4-9-29 0 0,9 16 15 0 0,1-1-1 0 0,5 6-35 0 0,-2-2 37 0 0,2 7-37 0 0,-13-26 15 0 0,-1 0 1 0 0,2-1-1 0 0,-1 0 1 0 0,1 0-1 0 0,5 7-15 0 0,4 4-5 0 0,-12-15 11 0 0,0 0 1 0 0,0 0 0 0 0,0 0-1 0 0,1 0 1 0 0,0 0 0 0 0,-1-1-1 0 0,1 1 1 0 0,0-1 0 0 0,0 0-1 0 0,0 0 1 0 0,1 0 0 0 0,2 1-7 0 0,4 1-12 0 0,0-1 1 0 0,0 0 0 0 0,1-1 0 0 0,2 0 11 0 0,11 3 15 0 0,-20-4-15 0 0,0 1 1 0 0,0-1-1 0 0,0 1 0 0 0,-1 0 0 0 0,1 1 0 0 0,1 0 0 0 0,7 4-13 0 0,2 0 28 0 0,-10-5-10 0 0,0 0 0 0 0,0 0-1 0 0,0 0 1 0 0,0 1-1 0 0,0-1 1 0 0,0 1-1 0 0,-1 0 1 0 0,1 0 0 0 0,-1 0-1 0 0,0 1 1 0 0,3 3-5 0 0,-3-4 3 0 0,-1 1-1 0 0,1-1 1 0 0,0 0 0 0 0,0 0 0 0 0,1-1 0 0 0,-1 1-1 0 0,1 0 1 0 0,-1-1 0 0 0,1 0 0 0 0,1 1-3 0 0,14 9 18 0 0,-18-12-17 0 0,0 1 0 0 0,-1-1 0 0 0,1 1 0 0 0,-1-1 0 0 0,1 1-1 0 0,0 0 1 0 0,-1-1 0 0 0,1 1 0 0 0,-1 0 0 0 0,0-1 0 0 0,1 1-1 0 0,-1 0 1 0 0,1 0 0 0 0,-1 0 0 0 0,0-1 0 0 0,1 2-1 0 0,-1-1-1 0 0,0-1 1 0 0,0 1-1 0 0,0 0 1 0 0,1-1-1 0 0,-1 1 0 0 0,0 0 1 0 0,1-1-1 0 0,-1 1 1 0 0,1 0-1 0 0,-1-1 0 0 0,0 1 1 0 0,1-1-1 0 0,-1 1 1 0 0,1-1 0 0 0,4 5-16 0 0,1-2 0 0 0,-1 1 0 0 0,1 0 0 0 0,4 1 16 0 0,-5-3 9 0 0,1 1 0 0 0,-1 1 0 0 0,0-1-1 0 0,0 1 1 0 0,0 0 0 0 0,0 0-9 0 0,-2-1 11 0 0,0 0 1 0 0,0 0-1 0 0,-1 1 1 0 0,1-1-1 0 0,-1 1 1 0 0,0-1-1 0 0,0 1 0 0 0,0 0 1 0 0,0 2-12 0 0,0-3-1 0 0,-1 1 0 0 0,1-1 0 0 0,0 1 0 0 0,0-1 0 0 0,1 0 0 0 0,-1 0 0 0 0,1 0 1 0 0,-1 0 0 0 0,1 0 0 0 0,-1 0 0 0 0,0 1 0 0 0,0-1 0 0 0,0 1 0 0 0,0-1 0 0 0,0 3 0 0 0,2 6 5 0 0,0 0-1 0 0,1 0 1 0 0,1-1 0 0 0,1 2-5 0 0,1 4 28 0 0,-6-13-34 0 0,-1 0 0 0 0,1 0 0 0 0,0 0 1 0 0,1 0-1 0 0,-1-1 0 0 0,1 1 0 0 0,-1-1 0 0 0,3 2 6 0 0,8 11-9 0 0,-12-15 6 0 0,0 1 1 0 0,0 0-1 0 0,1 0 1 0 0,-1 0 0 0 0,1-1-1 0 0,-1 1 1 0 0,1 0-1 0 0,0-1 1 0 0,0 0-1 0 0,-1 1 1 0 0,3 0 2 0 0,-2-1 2 0 0,1 1-1 0 0,0-1 1 0 0,-1 1 0 0 0,1 0-1 0 0,0 1-1 0 0,-1-1-3 0 0,-1-1-1 0 0,1 0 0 0 0,0 0 0 0 0,-1 1 1 0 0,1-1-1 0 0,0 0 0 0 0,0 0 1 0 0,0 0-1 0 0,-1-1 0 0 0,1 1 0 0 0,0 0 1 0 0,0-1-1 0 0,2 1 4 0 0,0 0 1 0 0,-1-1 0 0 0,1 1-1 0 0,-1 1 1 0 0,1-1 0 0 0,-1 1 0 0 0,1-1-1 0 0,1 2 0 0 0,-2-1 3 0 0,0-1-1 0 0,0 1 1 0 0,0-1-1 0 0,0 0 1 0 0,0 0 0 0 0,1 0-1 0 0,-1 0 1 0 0,0 0-1 0 0,3-1-2 0 0,3 0-11 0 0,-7 0 9 0 0,1-1 0 0 0,-1 1 0 0 0,0 0 0 0 0,0 0-1 0 0,1 1 1 0 0,-1-1 0 0 0,0 0 0 0 0,0 1 2 0 0,6 2 6 0 0,0 1-1 0 0,0-1 1 0 0,0 1-1 0 0,-1 1 1 0 0,0 0-1 0 0,1 0-5 0 0,-4-2 12 0 0,0 0 0 0 0,-1 1 0 0 0,1-1 0 0 0,-1 1 0 0 0,1 0 0 0 0,-1 0-1 0 0,0 0 1 0 0,0 0 0 0 0,-1 1 0 0 0,0-1 0 0 0,1 2-12 0 0,-2-4 6 0 0,0 0 0 0 0,0 0 0 0 0,1 0 0 0 0,-1 0 0 0 0,0-1 0 0 0,1 1 0 0 0,-1 0 0 0 0,1-1 0 0 0,-1 1 0 0 0,1-1 0 0 0,0 0-6 0 0,-1 1 2 0 0,1-1 0 0 0,0 0 0 0 0,-1 1 1 0 0,1-1-1 0 0,-1 1 0 0 0,0-1 1 0 0,0 1-1 0 0,1-1 0 0 0,-1 1 0 0 0,0 0 1 0 0,0 0-1 0 0,-1 0 0 0 0,1-1 0 0 0,0 2-2 0 0,0 2 5 0 0,1 0 0 0 0,0 0 0 0 0,0 0-1 0 0,0-1 1 0 0,0 1 0 0 0,1 0 0 0 0,-1-1-1 0 0,1 0 1 0 0,2 2-5 0 0,-5-6 1 0 0,1 1-1 0 0,0 0 0 0 0,-1 0 1 0 0,1 0-1 0 0,-1 0 1 0 0,1-1-1 0 0,-1 1 0 0 0,1 0 1 0 0,-1 0-1 0 0,0 0 1 0 0,0 0-1 0 0,1 0 1 0 0,-1 0-1 0 0,0 0 0 0 0,0 0 1 0 0,0 0-1 0 0,0 0 1 0 0,0 0-1 0 0,0 1 0 0 0,0-2 1 0 0,0 1-1 0 0,0 0 1 0 0,0 0 0 0 0,0-1-1 0 0,0 1 1 0 0,1 0 0 0 0,-1 0-1 0 0,0-1 1 0 0,0 1-1 0 0,1 0 1 0 0,-1-1 0 0 0,0 1-1 0 0,1 0 1 0 0,-1-1 0 0 0,0 1-1 0 0,1-1 1 0 0,-1 1-1 0 0,1-1 1 0 0,-1 1 0 0 0,1-1-1 0 0,0 1 0 0 0,13 8 14 0 0,-8-6-10 0 0,-6-2-4 0 0,0-1 1 0 0,1 0-1 0 0,-1 1 0 0 0,0-1 1 0 0,0 1-1 0 0,0-1 0 0 0,1 1 1 0 0,-1-1-1 0 0,0 1 0 0 0,0-1 1 0 0,0 1-1 0 0,0-1 0 0 0,0 1 1 0 0,0 0-1 0 0,0-1 1 0 0,0 1-1 0 0,0-1 0 0 0,0 1 1 0 0,0-1-1 0 0,0 1 0 0 0,-1-1 1 0 0,1 1-1 0 0,0-1 0 0 0,0 1 1 0 0,-1-1-1 0 0,0 5 23 0 0,2-3-18 0 0,-1-1 0 0 0,0 0-1 0 0,0 0 1 0 0,1 1 0 0 0,-1-1 0 0 0,1 0 0 0 0,-1 0 0 0 0,1 0-1 0 0,0 0 1 0 0,-1 0 0 0 0,1 0 0 0 0,0 0 0 0 0,0 0 0 0 0,-1 0-1 0 0,1 0 1 0 0,0 0 0 0 0,0 0 0 0 0,1 0-5 0 0,4 5 25 0 0,-5-4-20 0 0,1-1 1 0 0,0 1-1 0 0,0 0 1 0 0,0-1 0 0 0,0 1-1 0 0,1 0-5 0 0,9 6 11 0 0,12 14 0 0 0,-20-18-5 0 0,-2-3-6 0 0,-1 0 0 0 0,0 0 1 0 0,0 0-1 0 0,0 0 1 0 0,0 0-1 0 0,0 0 1 0 0,0 1-1 0 0,0-1 0 0 0,0 0 1 0 0,0 0-1 0 0,0 1 0 0 0,0 2 1 0 0,-1-3 0 0 0,0-1-1 0 0,0 1 1 0 0,0-1 0 0 0,0 1 0 0 0,0-1 0 0 0,0 0 0 0 0,0 1-1 0 0,1-1 1 0 0,-1 1 0 0 0,0-1 0 0 0,0 0 0 0 0,0 1 0 0 0,1-1-1 0 0,-1 0 1 0 0,0 1 0 0 0,1-1 0 0 0,-1 0 0 0 0,0 1 0 0 0,1-1-1 0 0,-1 0 1 0 0,0 0 0 0 0,1 1 0 0 0,-1-1 0 0 0,0 0 0 0 0,1 0-1 0 0,34 15 77 0 0,4 5 42 0 0,-28-13-101 0 0,-9-7-15 0 0,0 1 0 0 0,0 0 0 0 0,0 1 0 0 0,-1-1 0 0 0,1 0 0 0 0,0 0 0 0 0,-1 1 1 0 0,1-1-1 0 0,-1 1 0 0 0,2 1-3 0 0,2 4 8 0 0,1-1 0 0 0,-1 1 1 0 0,1-1-1 0 0,1-1 0 0 0,3 4-8 0 0,-6-6 6 0 0,-1 0-1 0 0,0 0 1 0 0,0 0 0 0 0,-1 0-1 0 0,1 0 1 0 0,-1 1-1 0 0,1-1-5 0 0,0 2 3 0 0,1 0-1 0 0,-1 0 0 0 0,1-1 0 0 0,1 1-2 0 0,-3-3 8 0 0,1 1 0 0 0,-1-1 1 0 0,0 1-1 0 0,0 0 0 0 0,0 0 0 0 0,-1 0 0 0 0,1 0 0 0 0,-1 0-8 0 0,11 28 2 0 0,-6-15 26 0 0,16 37 27 0 0,4 3-55 0 0,-21-44-5 0 0,0-1 0 0 0,-1 2 5 0 0,-1-5 2 0 0,0 0 1 0 0,0-1-1 0 0,0 1 1 0 0,1-1-1 0 0,1 3-2 0 0,0-3-2 0 0,-1 1-1 0 0,0-1 1 0 0,-1 1-1 0 0,1 0 1 0 0,-1 1 2 0 0,0 0 14 0 0,0-1 1 0 0,1 0-1 0 0,0 0 1 0 0,1 2-15 0 0,6 7-3 0 0,-6-11 5 0 0,-1 0-1 0 0,0 0 1 0 0,0 0-1 0 0,-1 1 1 0 0,3 6-2 0 0,-6-12 2 0 0,1 1 0 0 0,0-1 0 0 0,0 1-1 0 0,0-1 1 0 0,0 1 0 0 0,0-1 0 0 0,0 0 0 0 0,0 1 0 0 0,1-1-1 0 0,-1 0 1 0 0,0 0 0 0 0,1 0 0 0 0,-1 0 0 0 0,1 0 0 0 0,0 1-2 0 0,0-1 0 0 0,0 0-1 0 0,0 0 1 0 0,0 1 0 0 0,0-1 0 0 0,0 1 0 0 0,-1 0 0 0 0,1 0 0 0 0,-1-1 0 0 0,2 3 0 0 0,0 0-2 0 0,-1 0 6 0 0,0 0 0 0 0,0-1 0 0 0,1 1 0 0 0,-1-1 0 0 0,1 0 0 0 0,3 3-4 0 0,2 1-11 0 0,0-1-1 0 0,1 0 1 0 0,6 3 11 0 0,-13-7 0 0 0,0-1 1 0 0,0 1 0 0 0,0 0 0 0 0,0-1-1 0 0,0 1 1 0 0,-1 0 0 0 0,1 0 0 0 0,-1 0-1 0 0,1 2 0 0 0,9 10 36 0 0,-1-4-45 0 0,-4-5-13 0 0,-2 0 1 0 0,1 1 0 0 0,0 0 21 0 0,-4-1-8 0 0,-1-4 8 0 0,0-1 0 0 0,0 0 0 0 0,0 1 0 0 0,0-1-1 0 0,0 1 1 0 0,0-1 0 0 0,0 0 0 0 0,0 1 0 0 0,0-1 0 0 0,1 1 0 0 0,-1-1 0 0 0,0 0 0 0 0,0 1 0 0 0,0-1 0 0 0,0 1 0 0 0,1-1 0 0 0,-1 0 0 0 0,0 1 0 0 0,3 3 11 0 0,-2-2-5 0 0,0 0 1 0 0,0 0-1 0 0,1 0 1 0 0,0 0-1 0 0,-1 0 1 0 0,1 0-1 0 0,0 0 0 0 0,0-1 1 0 0,0 1-7 0 0,0-1 3 0 0,17 15-4 0 0,-18-15 1 0 0,1 0 1 0 0,-1 0-1 0 0,0 1 0 0 0,1-1 0 0 0,-1 0 1 0 0,0 1-1 0 0,0-1 0 0 0,0 1 0 0 0,0-1 1 0 0,-1 1-1 0 0,1 0 0 0 0,0 0 0 0 0,-1-1 1 0 0,0 1 1 0 0,1 0-1 0 0,-1 0 0 0 0,0 0 0 0 0,1 0 1 0 0,-1 0-1 0 0,1 0 0 0 0,0 0 0 0 0,0 0 1 0 0,0 0-1 0 0,0 0 0 0 0,0 0 0 0 0,0 0 1 0 0,0-1-1 0 0,1 2-1 0 0,3 1 10 0 0,-3-2-9 0 0,1 0 1 0 0,-1 1-1 0 0,0-1 0 0 0,0 1 0 0 0,0 0 1 0 0,0 0-1 0 0,0-1 0 0 0,0 3-1 0 0,3 13 0 0 0,-5-15 4 0 0,0 0 0 0 0,1 0 0 0 0,0 0 0 0 0,0 0-1 0 0,0 0 1 0 0,0 0 0 0 0,0-1 0 0 0,1 3-4 0 0,51 72-68 0 0,-45-67 74 0 0,0 1 1 0 0,1-2-1 0 0,0 1 1 0 0,1-1 0 0 0,2 1-7 0 0,16 16-32 0 0,-21-18 29 0 0,1 1 1 0 0,-2 0-1 0 0,1 1 1 0 0,3 7 2 0 0,-3-4 6 0 0,1-1 1 0 0,2 2-7 0 0,17 21 17 0 0,-18-21-10 0 0,2 0-1 0 0,-1-1 1 0 0,2 0 0 0 0,0-1-7 0 0,-5-4 6 0 0,1 0 1 0 0,-1 0 0 0 0,3 7-7 0 0,15 16-22 0 0,-15-21 20 0 0,1 0 0 0 0,1-1 0 0 0,0 0-1 0 0,3 1 3 0 0,-1-1 0 0 0,-1 1 0 0 0,0 0 0 0 0,3 5 0 0 0,-5-5-14 0 0,-3-1 12 0 0,1 0-1 0 0,3 1 3 0 0,-8-6 6 0 0,0 0-1 0 0,0 0 0 0 0,0 0 0 0 0,-1 1 0 0 0,1-1 0 0 0,-1 1 1 0 0,0 0-1 0 0,-1 0 0 0 0,2 2-5 0 0,-4-6-1 0 0,0 0 0 0 0,1 0 1 0 0,-1 0-1 0 0,0 0 0 0 0,0 0 0 0 0,0-1 0 0 0,0 1 1 0 0,0 0-1 0 0,0 0 0 0 0,0 0 0 0 0,0 0 0 0 0,0 0 1 0 0,0 0-1 0 0,0 0 0 0 0,0 0 0 0 0,-1 0 1 0 0,1 0 1 0 0,0 0-1 0 0,0 0 0 0 0,-1 0 0 0 0,1-1 1 0 0,0 1-1 0 0,0 0 0 0 0,0 0 1 0 0,0 0-1 0 0,0 0 0 0 0,0 0 1 0 0,0 0-1 0 0,1 0 0 0 0,-1-1 0 0 0,0 1 1 0 0,0 0-1 0 0,1 0 0 0 0,1 4-2 0 0,1-1 1 0 0,0 0-1 0 0,0 0 1 0 0,0 0-1 0 0,0 0 1 0 0,0-1-1 0 0,1 1 1 0 0,3 1 1 0 0,-3-1 4 0 0,0-1 0 0 0,0 1 0 0 0,-1 0 0 0 0,1 0 0 0 0,-1 0 0 0 0,0 1 0 0 0,1 2-4 0 0,4 9 10 0 0,-3-7-3 0 0,-1 1 0 0 0,2-1 0 0 0,2 4-7 0 0,34 41-3 0 0,-27-36-3 0 0,-11-15 37 0 0,-1 0 0 0 0,0 1 1 0 0,0-1-1 0 0,-1 1 1 0 0,3 3-32 0 0,19 46 245 0 0,-23-51-239 0 0,-1-1 0 0 0,1 1 0 0 0,-1-1 0 0 0,0 1 0 0 0,0-1 0 0 0,0 1 0 0 0,0-1 0 0 0,0 1-6 0 0,0-1 4 0 0,0 0-1 0 0,0 0 1 0 0,0 1-1 0 0,0-1 1 0 0,1 0-1 0 0,-1 0 0 0 0,0 0 1 0 0,0 0-1 0 0,1 0 1 0 0,-1 0-1 0 0,0 0 1 0 0,1 0-1 0 0,-1 0 1 0 0,1 0-1 0 0,-1 0 0 0 0,1 0 1 0 0,0 0-1 0 0,-1 0 1 0 0,1 0-1 0 0,0-1 1 0 0,0 1-1 0 0,0 0-3 0 0,2 2-1 0 0,1 0 0 0 0,-1-1 0 0 0,0 1 0 0 0,0 1 0 0 0,0-1 0 0 0,0 0 0 0 0,-1 1 0 0 0,2 2 1 0 0,4 6 15 0 0,0-1 0 0 0,1 1-15 0 0,1 1 15 0 0,12 15 15 0 0,19 29-82 0 0,-38-54 50 0 0,0 0 1 0 0,-1 0-1 0 0,1-1 0 0 0,0 1 1 0 0,0 0-1 0 0,2 0 2 0 0,11 10 2 0 0,8 15-22 0 0,-14-16 36 0 0,0-1 0 0 0,1 0 1 0 0,0 0-1 0 0,13 8-16 0 0,-7-5 1 0 0,0 0 1 0 0,-1 1-1 0 0,6 8-1 0 0,0 0 13 0 0,-18-20-20 0 0,0 1 0 0 0,0-1 0 0 0,1 0 0 0 0,-1 0-1 0 0,2 0 8 0 0,8 6-17 0 0,-7-4 16 0 0,-5-4 3 0 0,-1 0-1 0 0,0 0 0 0 0,1-1 0 0 0,-1 2 1 0 0,0-1-1 0 0,0 0 0 0 0,0 0 1 0 0,0 0-1 0 0,0 0 0 0 0,0 1 0 0 0,0-1 1 0 0,1 2-2 0 0,-1-2 2 0 0,0 0 0 0 0,0 1 0 0 0,0-1 0 0 0,0 0 0 0 0,0 0 0 0 0,1 0 0 0 0,-1 0 0 0 0,0 0 0 0 0,1 0 0 0 0,-1 0 1 0 0,1 0-1 0 0,-1-1 0 0 0,1 1 0 0 0,-1-1 0 0 0,1 1 0 0 0,0-1 0 0 0,0 1-2 0 0,12 4-17 0 0,-14-5 17 0 0,0 0 0 0 0,0 0-1 0 0,1 0 1 0 0,-1 0-1 0 0,0 0 1 0 0,0 0-1 0 0,0 0 1 0 0,0 0 0 0 0,0 0-1 0 0,0 0 1 0 0,1 0-1 0 0,-1 0 1 0 0,0 0-1 0 0,0 0 1 0 0,0 0 0 0 0,0 1-1 0 0,0-1 1 0 0,0 0-1 0 0,0 0 1 0 0,0 0-1 0 0,1 0 1 0 0,-1 0-1 0 0,0 0 1 0 0,0 0 0 0 0,0 0-1 0 0,0 0 1 0 0,0 1-1 0 0,0-1 1 0 0,0 0-1 0 0,0 0 1 0 0,0 0 0 0 0,0 0-1 0 0,0 0 1 0 0,0 0-1 0 0,0 0 1 0 0,0 1-1 0 0,0-1 1 0 0,0 0 0 0 0,0 0-1 0 0,0 0 1 0 0,0 0-1 0 0,0 0 1 0 0,0 0-1 0 0,0 1 1 0 0,0-1-1 0 0,0 0 1 0 0,0 0 0 0 0,0 0-1 0 0,0 0 1 0 0,0 0-1 0 0,0 0 1 0 0,0 1-1 0 0,0-1 1 0 0,0 0 0 0 0,0 0-1 0 0,0 0 1 0 0,0 0-1 0 0,-1 0 1 0 0,1 0 0 0 0,0 0 0 0 0,0 0 0 0 0,0 0-1 0 0,0 1 1 0 0,0-1 0 0 0,0 0 0 0 0,0 0 0 0 0,0 0 0 0 0,-1 0 0 0 0,1 0 0 0 0,0 0-1 0 0,0 0 1 0 0,0 1 0 0 0,0-1 0 0 0,0 0 0 0 0,0 0 0 0 0,0 0 0 0 0,0 0-1 0 0,0 0 1 0 0,0 0 0 0 0,0 1 0 0 0,0-1 0 0 0,0 0 0 0 0,0 0 0 0 0,0 0 0 0 0,0 0-1 0 0,0 0 1 0 0,0 1 0 0 0,0-1 0 0 0,0 0 0 0 0,0 0 0 0 0,0 0 0 0 0,0 0 0 0 0,0 0-1 0 0,0 0 1 0 0,0 0 0 0 0,1 1 0 0 0,-1-1 0 0 0,0 0 0 0 0,0 0 0 0 0,0 0-1 0 0,0 0 1 0 0,0 0 0 0 0,0 0 0 0 0,0 0 0 0 0,0 0 0 0 0,1 0 0 0 0,-1 1 0 0 0,0-1-1 0 0,0 0 1 0 0,3 2 2 0 0,1 1 0 0 0,0-1 0 0 0,-1 0 0 0 0,2 1-2 0 0,-2-2 3 0 0,0 0-1 0 0,0 1 0 0 0,-1 0 0 0 0,1-1 0 0 0,-1 1 0 0 0,1 0 0 0 0,-1 0 0 0 0,0 0 0 0 0,0 0 0 0 0,0 1 0 0 0,1 0-2 0 0,5 9 26 0 0,-5-6-20 0 0,1 0-1 0 0,0 0 1 0 0,0 0-1 0 0,1-1 0 0 0,2 2-5 0 0,47 50-21 0 0,-30-40 29 0 0,-11-4 9 0 0,-5-6-26 0 0,0 1 1 0 0,0 0 0 0 0,4 7 8 0 0,30 45 67 0 0,-28-35-29 0 0,-11-18-42 0 0,1 0 1 0 0,0 0-1 0 0,1-1 0 0 0,-1 0 1 0 0,4 3 3 0 0,-7-8 7 0 0,-1 0 1 0 0,1 0 0 0 0,0 0-1 0 0,0-1 1 0 0,0 1-1 0 0,-1 0 1 0 0,1 0 0 0 0,-1 0-1 0 0,1 0 1 0 0,0 0-1 0 0,-1 0 1 0 0,0 0-1 0 0,1 1-6 0 0,-1-1-30 0 0,9 14 69 0 0,-5-8 9 0 0,-4-7-48 0 0,0 0-1 0 0,0 0 1 0 0,0 0 0 0 0,0 0-1 0 0,0 0 1 0 0,0 0 0 0 0,0 0-1 0 0,0 0 1 0 0,0 0-1 0 0,0 0 1 0 0,0-1 0 0 0,0 1-1 0 0,0 0 1 0 0,0 0 0 0 0,0 0-1 0 0,0 0 1 0 0,1 0-1 0 0,-1 0 1 0 0,0 0 0 0 0,0 0-1 0 0,0 0 1 0 0,0 0 0 0 0,0 0-1 0 0,0 0 1 0 0,0 0-1 0 0,0 0 1 0 0,0 0 0 0 0,0 0-1 0 0,0 0 1 0 0,0 0 0 0 0,0 0-1 0 0,0 0 1 0 0,0 0-1 0 0,0 0 1 0 0,0 0 0 0 0,0 0-1 0 0,0 0 1 0 0,0 0 0 0 0,0 0-1 0 0,0 0 1 0 0,0 0-1 0 0,0 0 1 0 0,1 0 0 0 0,-1 0-1 0 0,0 0 1 0 0,0 0 0 0 0,0 0-1 0 0,0 0 1 0 0,0 0-1 0 0,0 0 1 0 0,0-1 41 0 0,0 11-86 0 0,1-9 43 0 0,-1-1-1 0 0,0 1 1 0 0,0-1-1 0 0,1 1 1 0 0,-1-1-1 0 0,1 1 1 0 0,-1-1-1 0 0,0 1 1 0 0,1-1-1 0 0,-1 0 1 0 0,1 1-1 0 0,-1-1 1 0 0,1 1-1 0 0,-1-1 1 0 0,1 0-1 0 0,-1 0 1 0 0,1 1 0 0 0,0-1-1 0 0,-1 0 2 0 0,8 6-52 0 0,-6-4 55 0 0,6 6-1547 0 0,-8-8 1416 0 0,0 0 0 0 0,1 0-1 0 0,-1 0 1 0 0,0 0 0 0 0,1 0 0 0 0,-1 0 0 0 0,0 0 0 0 0,1 0 0 0 0,-1 0 0 0 0,0 0 0 0 0,1 0 0 0 0,-1 0 0 0 0,0 0 0 0 0,1 0-1 0 0,-1 0 1 0 0,0 0 0 0 0,1-1 0 0 0,-1 1 0 0 0,0 0 0 0 0,0 0 0 0 0,1 0 0 0 0,-1 0 0 0 0,0-1 0 0 0,1 1 0 0 0,-1 0-1 0 0,0-1 129 0 0,2-5-4276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4:28.9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50 4017 0 0,'-1'-4'381'0'0,"-1"0"1"0"0,1 0-1 0 0,-1 0 1 0 0,1 0-1 0 0,0-4-381 0 0,-4-10 2080 0 0,5 17-1545 0 0,0 1-7 0 0,0 0-18 0 0,0 0 22 0 0,0 0 11 0 0,-2-1 177 0 0,2 1-685 0 0,0 0-1 0 0,0 0 1 0 0,0 0-1 0 0,0 0 1 0 0,0 0-1 0 0,0 0 1 0 0,0 0-1 0 0,-1-1 1 0 0,1 1-1 0 0,0 0 1 0 0,0 0-1 0 0,0 0 1 0 0,0 0-1 0 0,0 0 1 0 0,0 0-1 0 0,-1 0 1 0 0,1 0 0 0 0,0 0-1 0 0,0 0 1 0 0,0 0-1 0 0,0 0 1 0 0,-1 0-1 0 0,1 0 1 0 0,0 0-1 0 0,0 0 1 0 0,0 0-1 0 0,0 0 1 0 0,0 0-1 0 0,-1 0 1 0 0,1 0-1 0 0,0 0 1 0 0,0 0-1 0 0,0 0 1 0 0,0 0-1 0 0,0 1 1 0 0,0-1 0 0 0,-1 0-1 0 0,1 0-34 0 0,-1 2 53 0 0,0 0 0 0 0,0 0-1 0 0,1 0 1 0 0,-1 0 0 0 0,0 0 0 0 0,1 0 0 0 0,-1 0 0 0 0,1 0-1 0 0,0 0 1 0 0,0 0 0 0 0,0 3-53 0 0,2 26 210 0 0,0-15-155 0 0,1 8 3 0 0,1 0 0 0 0,1-1 0 0 0,8 21-58 0 0,-7-23 31 0 0,14 41 572 0 0,16 30-603 0 0,-5-14 372 0 0,42 114 616 0 0,-68-181-924 0 0,0-1 0 0 0,0 0 0 0 0,1 0 0 0 0,1 0 0 0 0,2 3-64 0 0,7 9 64 0 0,-18-22-71 0 0,2 0 6 0 0,0 1 1 0 0,0-1-1 0 0,0 0 0 0 0,0 0 1 0 0,0 0-1 0 0,0 0 0 0 0,-1 0 1 0 0,1 0-1 0 0,0 0 0 0 0,0 0 1 0 0,0 0-1 0 0,0 0 0 0 0,0 1 1 0 0,-1-1-1 0 0,1 0 0 0 0,0 0 1 0 0,0 0-1 0 0,0 0 0 0 0,0 0 1 0 0,-1 0-1 0 0,1 0 0 0 0,0 0 1 0 0,0 0-1 0 0,0 0 0 0 0,0 0 1 0 0,-1 0-1 0 0,1 0 0 0 0,0-1 1 0 0,0 1-1 0 0,0 0 0 0 0,0 0 1 0 0,0 0-1 0 0,-1 0 0 0 0,1 0 1 0 0,0 0-1 0 0,0 0 0 0 0,0 0 1 0 0,0 0-1 0 0,0-1 0 0 0,0 1 1 0 0,0 0-1 0 0,-1 0 0 0 0,1 0 1 0 0,0 0-1 0 0,0 0 0 0 0,0 0 0 0 0,0-1 1 0 0,0 1-1 0 0,0 0 0 0 0,0 0 1 0 0,0 0-1 0 0,0 0 0 0 0,0-1 1 0 0,0 1-1 0 0,0 0 0 0 0,0 0 1 0 0,0 0-1 0 0,0 0 0 0 0,0-1 1 0 0,-1-15-27 0 0,-1 0 0 0 0,0 0-1 0 0,-3-10 28 0 0,0 0-14 0 0,-2-1 9 0 0,4 20 3 0 0,2 1 0 0 0,-1 0-1 0 0,1-1 1 0 0,-1-2 2 0 0,2 2 1 0 0,-1 0 0 0 0,1-1 0 0 0,0 1 0 0 0,1-1 0 0 0,0 1 0 0 0,0 0 0 0 0,1-4-1 0 0,-1 9-3 0 0,-1 0 1 0 0,1 0-1 0 0,0 0 0 0 0,0 0 1 0 0,0 0-1 0 0,0 0 0 0 0,0 1 0 0 0,0-1 1 0 0,1 0-1 0 0,-1 1 0 0 0,0-1 1 0 0,1 1-1 0 0,-1-1 0 0 0,1 1 1 0 0,0-1-1 0 0,-1 1 0 0 0,1 0 1 0 0,0 0-1 0 0,0 0 0 0 0,0 0 1 0 0,0 0-1 0 0,0 1 0 0 0,0-1 0 0 0,0 1 1 0 0,0-1-1 0 0,0 1 0 0 0,0 0 1 0 0,1-1 2 0 0,19 0 13 0 0,-1 0 0 0 0,1 1 0 0 0,0 1 0 0 0,0 1 0 0 0,-1 1 0 0 0,1 1 0 0 0,-1 1 0 0 0,0 1 0 0 0,7 3-13 0 0,7 3 133 0 0,-25-9-90 0 0,0 0 1 0 0,0 0-1 0 0,-1 1 0 0 0,1 1 1 0 0,-1 0-1 0 0,0 0 0 0 0,3 3-43 0 0,-5-3 54 0 0,-1 1 1 0 0,0 0-1 0 0,0 0 0 0 0,0 0 0 0 0,0 1 1 0 0,-1 0-1 0 0,1 3-54 0 0,-2-5 50 0 0,-1 0-1 0 0,-1 1 1 0 0,1 0 0 0 0,-1 0-1 0 0,0-1 1 0 0,-1 1-1 0 0,1 0 1 0 0,-1 0 0 0 0,0 1-1 0 0,0 4-49 0 0,-1-3 50 0 0,0-1-1 0 0,0 1 0 0 0,-1 0 0 0 0,0-1 0 0 0,0 1 0 0 0,-1-1 1 0 0,1 0-1 0 0,-2 1 0 0 0,1-1 0 0 0,-1 0 0 0 0,0 0 0 0 0,-1-1 1 0 0,1 1-1 0 0,-1-1 0 0 0,-1 1 0 0 0,0 0-49 0 0,-5 4 92 0 0,0 2-11 0 0,0-1 0 0 0,-2-1 0 0 0,1 1 0 0 0,-1-2 1 0 0,-5 3-82 0 0,0-3 30 0 0,-1 0 1 0 0,0-2 0 0 0,0 0-1 0 0,-3-1-30 0 0,-21 10 52 0 0,1-2-55 0 0,-1-1-1 0 0,-1-2 0 0 0,0-2 1 0 0,-24 2 3 0 0,67-12-21 0 0,-1 1 1 0 0,0-1 0 0 0,0 0 0 0 0,0 0 0 0 0,0 0-1 0 0,0 0 1 0 0,1 0 0 0 0,-1 0 0 0 0,0 0 0 0 0,0 0-1 0 0,0-1 1 0 0,0 1 0 0 0,1 0 0 0 0,-1 0 0 0 0,-1-1 20 0 0,2 1-14 0 0,0 0 1 0 0,0-1 0 0 0,0 1-1 0 0,-1 0 1 0 0,1 0-1 0 0,0-1 1 0 0,0 1 0 0 0,0 0-1 0 0,0 0 1 0 0,-1-1 0 0 0,1 1-1 0 0,0 0 1 0 0,0-1 0 0 0,0 1-1 0 0,0 0 1 0 0,0-1 0 0 0,0 1-1 0 0,0 0 1 0 0,0-1-1 0 0,0 1 1 0 0,0 0 0 0 0,0-1-1 0 0,0 1 1 0 0,0 0 0 0 0,0 0-1 0 0,0-1 14 0 0,1-2-151 0 0,1-1 0 0 0,-1 1 0 0 0,1 0 0 0 0,0 0 0 0 0,0 0 0 0 0,0-1 151 0 0,2-3-364 0 0,44-65-4367 0 0,-26 43 1742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4:29.4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58 4097 0 0,'-2'2'98'0'0,"0"-1"0"0"0,0 1 0 0 0,0 0 0 0 0,0 0 0 0 0,0 0 0 0 0,0 0 0 0 0,0 0 0 0 0,0 1-98 0 0,-5 5 109 0 0,5-5-121 0 0,0 0 1 0 0,1 0-1 0 0,-1 0 0 0 0,0 0 0 0 0,1 0 0 0 0,0 0 0 0 0,0 0 0 0 0,0 1 0 0 0,0-1 0 0 0,0 1 0 0 0,1-1 1 0 0,-1 4 11 0 0,-2 10-4 0 0,2-10 38 0 0,0-1 0 0 0,1 0 1 0 0,-1 0-1 0 0,1 1 0 0 0,1-1 0 0 0,-1 0 1 0 0,1 0-1 0 0,0 2-34 0 0,4 13 855 0 0,6 15-855 0 0,-10-30 116 0 0,1-1 4 0 0,1 0 0 0 0,-1 0 0 0 0,1 0 0 0 0,0 0 0 0 0,0 0 0 0 0,0-1-1 0 0,1 0 1 0 0,1 2-120 0 0,1 1 245 0 0,0-1 0 0 0,1 0 0 0 0,0 0 0 0 0,6 4-245 0 0,-8-7 103 0 0,1-1-1 0 0,-1 1 1 0 0,0-1 0 0 0,1 0-1 0 0,-1 0 1 0 0,1-1-1 0 0,-1 1 1 0 0,1-1-1 0 0,0-1 1 0 0,3 1-103 0 0,-7-1 60 0 0,1 0 0 0 0,0 0 0 0 0,-1-1 0 0 0,1 1 0 0 0,0-1 0 0 0,-1 0 0 0 0,1 1 0 0 0,-1-1 0 0 0,1 0 0 0 0,-1-1 0 0 0,1 1 0 0 0,1-1-60 0 0,3-4 203 0 0,0 1 0 0 0,0-1 0 0 0,1-1-203 0 0,6-5 375 0 0,-8 7-234 0 0,-1 0 0 0 0,0 0 0 0 0,0-1 0 0 0,0 1 0 0 0,-1-1-1 0 0,0 0 1 0 0,0 0 0 0 0,0-1 0 0 0,-1 1 0 0 0,0-1 0 0 0,0 0 0 0 0,0 1 0 0 0,0-5-141 0 0,-1 2 118 0 0,-1 0 1 0 0,1 0-1 0 0,-1-1 1 0 0,-1 1-1 0 0,0 0 1 0 0,0 0-1 0 0,-1 0 1 0 0,0-1-1 0 0,-1 1 1 0 0,-2-6-119 0 0,2 3 175 0 0,-2 0-1 0 0,0 0 1 0 0,-1 1 0 0 0,0-2-175 0 0,3 9 89 0 0,-1 0 1 0 0,1 0-1 0 0,-1 0 0 0 0,0 0 1 0 0,0 1-1 0 0,0-1 0 0 0,0 1 1 0 0,-1 0-1 0 0,0 0 0 0 0,1 0 1 0 0,-1 0-1 0 0,-2 0-89 0 0,1 0 114 0 0,-1 0 1 0 0,0 0-1 0 0,1 1 0 0 0,-1 0 1 0 0,0 1-1 0 0,0-1 0 0 0,0 1 0 0 0,0 0 1 0 0,0 1-1 0 0,-1-1 0 0 0,1 1 1 0 0,0 0-1 0 0,-4 1-114 0 0,7 0 11 0 0,0-1-1 0 0,-1 1 1 0 0,1 0 0 0 0,0-1-1 0 0,0 1 1 0 0,0 1 0 0 0,0-1 0 0 0,0 0-1 0 0,0 1 1 0 0,0 0 0 0 0,0-1-1 0 0,0 1 1 0 0,1 0 0 0 0,-1 1 0 0 0,1-1-1 0 0,0 0 1 0 0,-1 1 0 0 0,1-1-1 0 0,0 1 1 0 0,1 0 0 0 0,-1 0 0 0 0,0-1-1 0 0,1 1 1 0 0,-1 0 0 0 0,1 2-11 0 0,0 0-27 0 0,0-1 1 0 0,1 1-1 0 0,-1 0 1 0 0,1-1-1 0 0,0 1 1 0 0,1-1-1 0 0,-1 1 1 0 0,1 0-1 0 0,0-1 1 0 0,0 1-1 0 0,0-1 1 0 0,1 1 26 0 0,5 16-201 0 0,10 17 201 0 0,-11-26-40 0 0,0-1 0 0 0,1 0 0 0 0,1-1 0 0 0,0 1 0 0 0,9 8 40 0 0,-3-2-55 0 0,-3-5 16 0 0,0 0 0 0 0,1-1 0 0 0,0-1 0 0 0,1 1 0 0 0,12 6 39 0 0,-7-4-41 0 0,1-2 0 0 0,0 0 0 0 0,15 6 41 0 0,-27-14-93 0 0,1 0 0 0 0,0 0 0 0 0,-1-1 0 0 0,1 0 0 0 0,0-1 0 0 0,0 0 0 0 0,0 0-1 0 0,0 0 1 0 0,1-1 0 0 0,-1 0 0 0 0,0-1 0 0 0,0 0 93 0 0,4-1-1121 0 0,0-2 1 0 0,0 0-1 0 0,0 0 0 0 0,-1-1 1 0 0,1 0-1 0 0,-1-1 0 0 0,-1 0 0 0 0,7-5 1121 0 0,4-3-516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4:29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257 20 6737 0 0,'-6'-4'3999'0'0,"-1"-4"-3083"0"0,6 6-581 0 0,1 1-285 0 0,-1 1 0 0 0,1-1 0 0 0,0 1 0 0 0,-1 0 0 0 0,1-1 1 0 0,-1 1-1 0 0,1 0 0 0 0,0 0 0 0 0,-1-1 0 0 0,1 1 1 0 0,-1 0-1 0 0,1 0 0 0 0,-1-1 0 0 0,1 1 0 0 0,-1 0 0 0 0,1 0 1 0 0,-1 0-1 0 0,1 0 0 0 0,-1 0 0 0 0,1 0 0 0 0,-1 0 0 0 0,1 0 1 0 0,-1 0-1 0 0,1 0-50 0 0,-1 0 165 0 0,-1 0-62 0 0,1 0 0 0 0,-1 0 0 0 0,1 0 0 0 0,-1 0-1 0 0,1 1 1 0 0,-1-1 0 0 0,1 0 0 0 0,0 1 0 0 0,-1 0 0 0 0,1-1 0 0 0,0 1-1 0 0,-1-1 1 0 0,1 1 0 0 0,0 0 0 0 0,0 0 0 0 0,-1 0 0 0 0,1 0-1 0 0,-1 1-102 0 0,-4 3 220 0 0,-33 24 319 0 0,27-20-497 0 0,0 1-1 0 0,0-1 1 0 0,1 2 0 0 0,0 0-1 0 0,1 0 1 0 0,0 1 0 0 0,1 0-1 0 0,-3 6-41 0 0,-1 2-12 0 0,1 1 0 0 0,-2 7 12 0 0,10-20-12 0 0,1 1 1 0 0,0-1-1 0 0,0 0 0 0 0,1 1 0 0 0,0-1 1 0 0,1 1-1 0 0,-1 8 12 0 0,2-5-75 0 0,0 0-1 0 0,1 4 76 0 0,-1-11-24 0 0,1-1 1 0 0,0 0-1 0 0,0 0 0 0 0,0 0 0 0 0,1 0 0 0 0,-1 0 0 0 0,1 0 0 0 0,1 1 24 0 0,1 3-30 0 0,1-1 1 0 0,0 0-1 0 0,0 0 0 0 0,1 0 0 0 0,0-1 0 0 0,0 0 0 0 0,1 0 0 0 0,0-1 0 0 0,0 1 0 0 0,0-1 0 0 0,0-1 0 0 0,1 0 0 0 0,0 0 0 0 0,0 0 0 0 0,0-1 0 0 0,0 0 1 0 0,0 0-1 0 0,7 0 30 0 0,-1 0-21 0 0,0 0 0 0 0,1-1 0 0 0,-1-1 0 0 0,3 0 21 0 0,-8-1-68 0 0,-1-1 1 0 0,1 1-1 0 0,-1-1 0 0 0,1-1 1 0 0,-1 0-1 0 0,1 0 0 0 0,5-3 68 0 0,11-5-1019 0 0,-1-1 0 0 0,0-2 1019 0 0,-14 8-756 0 0,0-1 0 0 0,0-1 0 0 0,-1 0 0 0 0,0 0 0 0 0,0-1-1 0 0,-1-1 757 0 0,15-18-1443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2:52.6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167 112 6521 0 0,'-38'-96'468'0'0,"28"80"-77"0"0,20 22 268 0 0,-9-5-652 0 0,-1 0 0 0 0,1 0 0 0 0,-1 1 1 0 0,1-1-1 0 0,-1 0 0 0 0,0 0 0 0 0,1 1 0 0 0,-1-1 0 0 0,0 0 0 0 0,0 1 1 0 0,0-1-1 0 0,0 0 0 0 0,0 1 0 0 0,0-1 0 0 0,-1 0 0 0 0,1 1 0 0 0,0-1 0 0 0,-1 0 1 0 0,1 1-1 0 0,-1-1-7 0 0,-1 7 21 0 0,2 0-4 0 0,-1 0 0 0 0,1 1 0 0 0,0-1 0 0 0,1 0 0 0 0,1 5-17 0 0,0 12 3 0 0,3 20 6 0 0,-2-16-7 0 0,0 25-2 0 0,-2 19-23 0 0,3 0 0 0 0,6 25 23 0 0,28 241-408 0 0,1 137-827 0 0,-8-22 828 0 0,13 131-34 0 0,-37-515-1041 0 0,4 0 0 0 0,8 25 1482 0 0,-13-78-551 0 0,-2-13 127 0 0,-4-4 404 0 0,0 0 1 0 0,0 0 0 0 0,1 0 0 0 0,-1 0-1 0 0,0 0 1 0 0,0 0 0 0 0,0-1 0 0 0,1 1-1 0 0,-1 0 1 0 0,0 0 0 0 0,0 0 0 0 0,0 0 0 0 0,0 0-1 0 0,1-1 1 0 0,-1 1 0 0 0,0 0 0 0 0,0 0-1 0 0,0 0 1 0 0,0-1 0 0 0,0 1 0 0 0,1 0-1 0 0,-1 0 1 0 0,0 0 0 0 0,0-1 0 0 0,0 1-1 0 0,0 0 1 0 0,0 0 0 0 0,0-1 19 0 0,1-2-48 0 0,0 0 0 0 0,-1 0-1 0 0,0 0 1 0 0,1-1 0 0 0,-1 1 0 0 0,0 0 0 0 0,0 0 0 0 0,-1-2 48 0 0,1-3-24 0 0,-2-18-32 0 0,-3-16 56 0 0,-1-12-8 0 0,-12-267 1088 0 0,4 34 613 0 0,-4-161-347 0 0,10 223-804 0 0,1 37 240 0 0,1 63 227 0 0,3 92-238 0 0,-2-1-1 0 0,-6-21-770 0 0,9 48 176 0 0,0 0-1 0 0,0 0 1 0 0,-1 0-1 0 0,0 0 1 0 0,-1-2-176 0 0,3 8 66 0 0,0-1 0 0 0,-1 0 1 0 0,1 1-1 0 0,0-1 0 0 0,0 1 1 0 0,-1-1-1 0 0,1 1 0 0 0,-1 0 1 0 0,1-1-1 0 0,-2 0-66 0 0,2 2 33 0 0,0 0-1 0 0,0-1 1 0 0,0 1 0 0 0,0-1-1 0 0,0 1 1 0 0,0 0 0 0 0,0 0 0 0 0,0 0-1 0 0,0 0 1 0 0,0-1 0 0 0,0 1 0 0 0,0 1-1 0 0,0-1 1 0 0,0 0 0 0 0,-1 0-1 0 0,1 0 1 0 0,0 0 0 0 0,0 1 0 0 0,0-1-1 0 0,0 1-32 0 0,-3 1 14 0 0,1-1-1 0 0,0 1 0 0 0,0 1 1 0 0,0-1-1 0 0,0 0 0 0 0,0 1 1 0 0,0-1-1 0 0,1 1 1 0 0,-1 0-1 0 0,1 0 0 0 0,0 0 1 0 0,0 0-1 0 0,0 1 0 0 0,0-1-13 0 0,-5 11-14 0 0,1 0 0 0 0,-4 14 14 0 0,9-25 1 0 0,-11 36-66 0 0,2 0-1 0 0,1 2 66 0 0,-13 83-293 0 0,16-87 124 0 0,-18 172-1357 0 0,13-105 579 0 0,-17 158-2483 0 0,9-125 2205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4:30.4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75 7698 0 0,'-1'-2'118'0'0,"1"0"-1"0"0,-1 0 1 0 0,1 1 0 0 0,-1-1 0 0 0,0 0 0 0 0,1 1 0 0 0,-1-1 0 0 0,0 0-1 0 0,0 1 1 0 0,0-1 0 0 0,0 1 0 0 0,-1 0 0 0 0,1-1 0 0 0,0 1 0 0 0,0 0 0 0 0,-1-1-1 0 0,1 1 1 0 0,-1 0 0 0 0,1 0-118 0 0,-2 0 164 0 0,1-1 1 0 0,0 0-1 0 0,0 0 0 0 0,0 0 0 0 0,0-1 0 0 0,0 0-164 0 0,1-2 740 0 0,1 4-716 0 0,0 1 0 0 0,0-1 0 0 0,0 1 0 0 0,0-1 0 0 0,0 1 0 0 0,0-1 0 0 0,0 1 0 0 0,0-1 0 0 0,0 0 0 0 0,0 1 0 0 0,0 0 0 0 0,0-1 0 0 0,-1 1 0 0 0,1-1 0 0 0,0 1 0 0 0,0-1 0 0 0,-1 1 1 0 0,1-1-1 0 0,0 1 0 0 0,-1-1 0 0 0,1 1 0 0 0,0 0 0 0 0,-1-1 0 0 0,1 1 0 0 0,0 0-24 0 0,-3-3 164 0 0,2 3-124 0 0,1-1 1 0 0,-1 1-1 0 0,1 0 0 0 0,0-1 1 0 0,-1 1-1 0 0,1 0 0 0 0,0-1 1 0 0,-1 1-1 0 0,1-1 0 0 0,0 1 1 0 0,-1-1-1 0 0,1 1 0 0 0,0-1 1 0 0,0 1-1 0 0,-1-1 0 0 0,1 1 1 0 0,0-1-1 0 0,0 1 0 0 0,0-1 1 0 0,0 0-42 0 0,0 6 200 0 0,1-1-1 0 0,0 1 0 0 0,0-1 0 0 0,1 4-198 0 0,1 2 149 0 0,2 5-73 0 0,1-1 0 0 0,0 2-76 0 0,4 7 19 0 0,46 137-161 0 0,-19-55 161 0 0,20 98-19 0 0,-49-162 69 0 0,0 5-69 0 0,-3-10-14 0 0,9 24 14 0 0,-14-59-3 0 0,0 0 1 0 0,0-1 0 0 0,0 1 0 0 0,0-1-1 0 0,0 1 1 0 0,1-1 0 0 0,-1 1-1 0 0,0-1 1 0 0,0 1 0 0 0,1-1 0 0 0,-1 1-1 0 0,0-1 1 0 0,1 0 0 0 0,-1 1-1 0 0,0-1 1 0 0,1 1 0 0 0,-1-1 2 0 0,0 0-3 0 0,1 0 0 0 0,-1 0 1 0 0,0 0-1 0 0,0 0 0 0 0,0 0 0 0 0,1 0 0 0 0,-1 0 1 0 0,0 0-1 0 0,0 0 0 0 0,0 0 0 0 0,1 0 1 0 0,-1 0-1 0 0,0 0 0 0 0,0-1 0 0 0,0 1 1 0 0,1 0-1 0 0,-1 0 0 0 0,0 0 0 0 0,0 0 0 0 0,0 0 1 0 0,0 0-1 0 0,0-1 0 0 0,1 1 0 0 0,-1 0 1 0 0,0 0-1 0 0,0 0 0 0 0,0 0 0 0 0,0-1 1 0 0,0 1 2 0 0,9-19-164 0 0,-9 17 153 0 0,4-10-26 0 0,-1 0-1 0 0,-1 0 0 0 0,1-9 38 0 0,1-10-28 0 0,-3 25 29 0 0,20-117 150 0 0,-21 120-131 0 0,1 0 0 0 0,-1 0 1 0 0,1 0-1 0 0,0 0 0 0 0,0 0 0 0 0,0 0 0 0 0,1 0 1 0 0,-1 0-1 0 0,1-1-20 0 0,-1 3 16 0 0,-1 0 0 0 0,1 1 0 0 0,0-1 0 0 0,-1 0 0 0 0,1 0 0 0 0,0 1 0 0 0,-1-1 0 0 0,1 1 0 0 0,0-1 0 0 0,0 0 0 0 0,-1 1 0 0 0,1-1 0 0 0,0 1 0 0 0,0 0 0 0 0,0-1 0 0 0,0 1 0 0 0,0 0 0 0 0,-1-1 0 0 0,1 1 0 0 0,0 0 0 0 0,0 0 0 0 0,0 0 0 0 0,0 0 0 0 0,0 0 0 0 0,0 0 0 0 0,0 0 0 0 0,0 0 0 0 0,0 0 0 0 0,0 1 0 0 0,0-1-1 0 0,0 0 1 0 0,0 1-16 0 0,6 2 41 0 0,-1 0-1 0 0,1 0 1 0 0,-1 1-1 0 0,0 0 1 0 0,0 0-1 0 0,5 5-40 0 0,14 10 20 0 0,7 3-37 0 0,-1 1 0 0 0,1 3 17 0 0,36 31 26 0 0,-39-33 21 0 0,0 1 0 0 0,2 5-47 0 0,-21-19 65 0 0,-1 1 1 0 0,-1 0 0 0 0,6 10-66 0 0,-13-20 43 0 0,-1-2-67 0 0,0 0 18 0 0,0 0 0 0 0,0 0 0 0 0,0 0 1 0 0,0 0-1 0 0,0 1 0 0 0,0-1 1 0 0,0 0-1 0 0,1 0 0 0 0,-1 0 0 0 0,0 0 1 0 0,0 0-1 0 0,0 0 0 0 0,0 0 0 0 0,0 0 1 0 0,1 1-1 0 0,-1-1 0 0 0,0 0 1 0 0,0 0-1 0 0,0 0 0 0 0,0 0 0 0 0,1 0 1 0 0,-1 0-1 0 0,0 0 0 0 0,0 0 0 0 0,0 0 1 0 0,0 0-1 0 0,1 0 0 0 0,-1 0 1 0 0,0 0-1 0 0,0 0 6 0 0,1 0-43 0 0,-1-2-2 0 0,-1-1 0 0 0,0 0 1 0 0,0 1-1 0 0,0-1 0 0 0,0 1 0 0 0,-1 0 0 0 0,0-2 45 0 0,-3-5-119 0 0,0 1-1 0 0,-1-1 0 0 0,-1 1 0 0 0,1 1 0 0 0,-1-1 0 0 0,0 1 1 0 0,-1 0 119 0 0,-10-9-73 0 0,8 7-37 0 0,-12-8 110 0 0,11 9-24 0 0,4 3 13 0 0,0 1-1 0 0,1-1 1 0 0,0 0-1 0 0,0 0 1 0 0,-1-2 11 0 0,-41-48-19 0 0,43 50 18 0 0,-1 0 0 0 0,1 0 0 0 0,-1 0 0 0 0,0 0 0 0 0,-1 1 0 0 0,0 0 1 0 0,-12-9-2 0 0,14 10 0 0 0,-8-6-109 0 0,-13-12 111 0 0,22 17-27 0 0,0 0 0 0 0,0 0 0 0 0,1 0 0 0 0,-1-1 0 0 0,1 1 0 0 0,0-1 1 0 0,-2-4 26 0 0,-3-7-214 0 0,4 9 160 0 0,1 0 1 0 0,-1 0-1 0 0,1 0 1 0 0,1 0-1 0 0,-1 0 1 0 0,1-1 0 0 0,1 1-1 0 0,-1-2 54 0 0,2 5 4 0 0,1 0 1 0 0,-1 1-1 0 0,1-1 0 0 0,-1 1 1 0 0,1-1-1 0 0,0 1 0 0 0,0-1 1 0 0,1 1-1 0 0,-1-1 0 0 0,1 1 0 0 0,0 0 1 0 0,-1 0-1 0 0,2-2-4 0 0,6-6 287 0 0,-1 0 0 0 0,10-8-287 0 0,-16 17 46 0 0,3-3 29 0 0,0 0 1 0 0,0 1-1 0 0,0 0 0 0 0,1 0 0 0 0,1 0-75 0 0,-1 0 33 0 0,0 1 0 0 0,-1-1 1 0 0,0 0-1 0 0,0-1 0 0 0,3-2-33 0 0,-3 1 19 0 0,-2 3-12 0 0,0 0 0 0 0,-1 1 0 0 0,1-1 0 0 0,-1 0 0 0 0,0-1 0 0 0,0 1 0 0 0,0-1-7 0 0,2-8 31 0 0,-3 9-22 0 0,0 1 0 0 0,-1 0 1 0 0,1-1-1 0 0,0 1 0 0 0,0 0 0 0 0,0 0 1 0 0,1-1-1 0 0,1-1-9 0 0,2-2 16 0 0,-3 4-10 0 0,0 0 1 0 0,-1 0 0 0 0,1 0-1 0 0,-1 0 1 0 0,1 0-1 0 0,-1 0 1 0 0,0-1-1 0 0,0 1 1 0 0,0 0-1 0 0,0-1-6 0 0,0-2-28 0 0,1 0-1 0 0,-1 0 0 0 0,1 0 0 0 0,0 1 0 0 0,0-1 1 0 0,1 1-1 0 0,-1-1 0 0 0,1 1 0 0 0,0 0 0 0 0,2-2 29 0 0,7-8-488 0 0,-5 2-801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4:31.1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87 209 7074 0 0,'0'2'149'0'0,"0"0"1"0"0,-1 0-1 0 0,1 0 1 0 0,0-1-1 0 0,0 1 1 0 0,1 0-1 0 0,-1 0 1 0 0,0 0 0 0 0,0-1-1 0 0,1 1 1 0 0,-1 0-1 0 0,1 0 1 0 0,0-1-1 0 0,0 2-149 0 0,0 0 219 0 0,0-1 0 0 0,1 0-1 0 0,-1 0 1 0 0,0 1 0 0 0,1-1 0 0 0,0 0-1 0 0,-1 0 1 0 0,1-1 0 0 0,0 1-1 0 0,1 1-218 0 0,10 7 1001 0 0,-5-5-646 0 0,-1 0 0 0 0,1 0 0 0 0,-1 0-1 0 0,1-1 1 0 0,1 0-355 0 0,-6-3 30 0 0,-1 0 1 0 0,1 0-1 0 0,0 0 0 0 0,-1-1 0 0 0,1 1 0 0 0,0-1 0 0 0,-1 0 0 0 0,1 0 0 0 0,0 0 1 0 0,0 0-1 0 0,-1 0 0 0 0,1 0 0 0 0,0-1 0 0 0,0 0 0 0 0,-1 1 0 0 0,1-1 1 0 0,-1 0-1 0 0,1 0 0 0 0,0-1-30 0 0,3-1 45 0 0,1 0 0 0 0,-1-1-1 0 0,0 0 1 0 0,0 0 0 0 0,0-1-45 0 0,-4 3 18 0 0,0 0-1 0 0,0 0 1 0 0,0 0 0 0 0,0 0-1 0 0,-1 0 1 0 0,1 0 0 0 0,-1 0 0 0 0,0-1-1 0 0,0 1 1 0 0,0-1 0 0 0,0 1-1 0 0,0-1 1 0 0,0 1 0 0 0,0-1-1 0 0,-1-1-17 0 0,1-4 33 0 0,-1 0 0 0 0,0 1-1 0 0,0-1 1 0 0,-1 0 0 0 0,0 0-1 0 0,0 0 1 0 0,-1 0 0 0 0,0 1-1 0 0,0-1 1 0 0,-1 1 0 0 0,0 0-1 0 0,-2-4-32 0 0,-2-3 19 0 0,0 2 0 0 0,-2-1 0 0 0,1 1 0 0 0,-1 0 0 0 0,-1 1 0 0 0,-1-2-19 0 0,6 8-27 0 0,-1 0 0 0 0,1 0 1 0 0,-1 1-1 0 0,0 0 0 0 0,0-1 1 0 0,0 2-1 0 0,-2-2 27 0 0,4 4 2 0 0,0-1-1 0 0,0 0 1 0 0,0 1-1 0 0,0 0 1 0 0,-1 0-1 0 0,1 0 1 0 0,0 1-1 0 0,-1-1 1 0 0,1 1 0 0 0,0 0-1 0 0,-1 0 1 0 0,-2 1-2 0 0,5-1-2 0 0,0 1 0 0 0,0-1 0 0 0,0 1 1 0 0,0-1-1 0 0,0 1 0 0 0,0 0 0 0 0,1 0 1 0 0,-1 0-1 0 0,0 0 0 0 0,1 0 0 0 0,-1 0 1 0 0,0 0-1 0 0,1 0 0 0 0,0 1 0 0 0,-1-1 1 0 0,1 1-1 0 0,0-1 0 0 0,0 1 0 0 0,-1-1 1 0 0,1 1-1 0 0,0 0 0 0 0,1-1 0 0 0,-1 1 1 0 0,0 0-1 0 0,0 0 0 0 0,1 0 0 0 0,-1 0 1 0 0,1 0-1 0 0,0 0 0 0 0,-1-1 0 0 0,1 1 0 0 0,0 0 1 0 0,0 0-1 0 0,0 0 0 0 0,1 0 0 0 0,-1 0 1 0 0,0 0-1 0 0,1 1 2 0 0,2 7-48 0 0,1 0 0 0 0,-1-1 0 0 0,2 0 0 0 0,-1 1-1 0 0,7 7 49 0 0,9 12-91 0 0,3 2 91 0 0,-3-4-8 0 0,8 9-24 0 0,1-1 0 0 0,1-1 0 0 0,2-1 0 0 0,1-2 0 0 0,12 6 32 0 0,46 40 120 0 0,-75-62 78 0 0,-2 0-1 0 0,1 1 1 0 0,-2 1 0 0 0,7 12-198 0 0,-10-14 343 0 0,-2 1 0 0 0,0 0 0 0 0,2 5-343 0 0,-6-12 146 0 0,-1 1 0 0 0,0 0 1 0 0,-1 0-1 0 0,0 1 0 0 0,0-1 1 0 0,0 5-147 0 0,-2-11 17 0 0,0 0 0 0 0,0 0 0 0 0,0 0 0 0 0,-1-1 1 0 0,1 1-1 0 0,-1 0 0 0 0,0 0 0 0 0,0 0 0 0 0,0 0 1 0 0,-1-1-1 0 0,0 1 0 0 0,1 0 0 0 0,-1-1 0 0 0,0 1 0 0 0,0-1 1 0 0,-1 0-1 0 0,1 0 0 0 0,-1 0 0 0 0,0 0 0 0 0,0 0 0 0 0,0-1 1 0 0,0 1-1 0 0,0-1 0 0 0,-4 3-17 0 0,-10 5 17 0 0,0 0 0 0 0,-1 0 0 0 0,-15 5-17 0 0,-60 18 6 0 0,73-26-19 0 0,-54 15 17 0 0,37-11-7 0 0,0 1 1 0 0,-11 6 2 0 0,22-6 4 0 0,-8 1-4 0 0,25-10-72 0 0,0-1 0 0 0,0 0-1 0 0,0 0 1 0 0,0 0-1 0 0,0-2 1 0 0,-2 1 72 0 0,11-1-19 0 0,0 0 1 0 0,0 0-1 0 0,0 0 0 0 0,0 0 1 0 0,-1 0-1 0 0,1 0 0 0 0,0 0 1 0 0,0 0-1 0 0,0 0 0 0 0,0 0 0 0 0,0 0 1 0 0,-1 0-1 0 0,1 0 0 0 0,0 0 1 0 0,0 0-1 0 0,0 0 0 0 0,0 0 0 0 0,0 0 1 0 0,0 0-1 0 0,-1 0 0 0 0,1 0 1 0 0,0 0-1 0 0,0 0 0 0 0,0 0 1 0 0,0-1-1 0 0,0 1 0 0 0,0 0 0 0 0,0 0 1 0 0,-1 0-1 0 0,1 0 0 0 0,0 0 1 0 0,0 0-1 0 0,0 0 0 0 0,0-1 0 0 0,0 1 1 0 0,0 0-1 0 0,0 0 0 0 0,0 0 1 0 0,0 0-1 0 0,0 0 0 0 0,0-1 1 0 0,0 1-1 0 0,0 0 0 0 0,0 0 0 0 0,0 0 1 0 0,0 0-1 0 0,0 0 0 0 0,0-1 1 0 0,0 1-1 0 0,0 0 0 0 0,0 0 1 0 0,0 0-1 0 0,0 0 0 0 0,0 0 0 0 0,0 0 1 0 0,0-1-1 0 0,0 1 19 0 0,7-10-1895 0 0,-1 2 275 0 0,11-30-3686 0 0,-4 12 4806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4:31.5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27 4945 0 0,'-8'1'3161'0'0,"7"1"-1381"0"0,8 6-718 0 0,2 1-666 0 0,0 2-278 0 0,0-1-1 0 0,1 0 1 0 0,0-1 0 0 0,0 0 0 0 0,8 4-118 0 0,-6-4 37 0 0,-1 1 0 0 0,1 0 0 0 0,-2 1 0 0 0,5 5-37 0 0,2 6 325 0 0,-7-8-2 0 0,1-1 0 0 0,0 0 0 0 0,1 0 0 0 0,1-1-323 0 0,8 5 654 0 0,0-1 1 0 0,6 2-655 0 0,-27-18 8 0 0,1 0-1 0 0,-1 0 1 0 0,0 0-1 0 0,0 1 1 0 0,0-1-1 0 0,1 0 1 0 0,-1 0-1 0 0,0 0 1 0 0,0 0-1 0 0,1 0 1 0 0,-1 0-1 0 0,0 0 1 0 0,0 0-1 0 0,1 0 1 0 0,-1 0-1 0 0,0 0 1 0 0,0 0-1 0 0,1 0 1 0 0,-1 0-1 0 0,0 0 1 0 0,0 0-1 0 0,1 0 1 0 0,-1 0-1 0 0,0 0 1 0 0,0 0-1 0 0,0 0 1 0 0,1 0-1 0 0,-1 0 1 0 0,0-1-1 0 0,0 1 1 0 0,1 0-1 0 0,-1 0 1 0 0,0 0-1 0 0,0 0 1 0 0,0-1-8 0 0,1 0 11 0 0,0 1 1 0 0,-1-1-1 0 0,1 0 1 0 0,-1 0-1 0 0,0 0 1 0 0,1 0-1 0 0,-1 0 1 0 0,0 0-1 0 0,0 0 1 0 0,1-1-12 0 0,0-25 71 0 0,-1 24-46 0 0,0-6 22 0 0,0 0 0 0 0,-1-1 0 0 0,0 1 0 0 0,-2-6-47 0 0,-1-16 109 0 0,2 11-48 0 0,1 15-63 0 0,0 0 0 0 0,0 1-1 0 0,1-1 1 0 0,0 0 0 0 0,0 1-1 0 0,0-1 1 0 0,0 0 0 0 0,1 1-1 0 0,0-1 1 0 0,0 1-1 0 0,0-1 1 0 0,0 1 0 0 0,1-1-1 0 0,0 1 1 0 0,0 0 0 0 0,0 0-1 0 0,2-3 3 0 0,2-1-474 0 0,0 0 0 0 0,1 0 0 0 0,0 1 0 0 0,0 0 0 0 0,0 0 0 0 0,1 0 0 0 0,7-4 474 0 0,1 1-2543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4:31.9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194 137 8922 0 0,'-1'1'88'0'0,"-36"48"2050"0"0,32-40-2165 0 0,0-1 0 0 0,0 1-1 0 0,1 0 1 0 0,0 0 0 0 0,0 2 27 0 0,1-2-12 0 0,0 0 0 0 0,1 0 0 0 0,0 0 0 0 0,1 0 0 0 0,0 1 0 0 0,1-1 0 0 0,-1 0 0 0 0,2 1 1 0 0,-1-1-1 0 0,1 0 0 0 0,1 0 0 0 0,0 0 0 0 0,2 8 12 0 0,-2-13 13 0 0,0 2 1 0 0,0 0-1 0 0,0 0 1 0 0,1 0-1 0 0,-1-1 1 0 0,2 1 0 0 0,-1-1-1 0 0,0 0 1 0 0,1 1-1 0 0,0-1 1 0 0,0-1 0 0 0,5 5-14 0 0,-4-5 13 0 0,-3-1-2 0 0,0-1 1 0 0,1 0-1 0 0,-1 0 0 0 0,1 0 1 0 0,-1 0-1 0 0,1-1 0 0 0,0 1 1 0 0,0-1-1 0 0,-1 1 0 0 0,2-1-11 0 0,1 1 35 0 0,-1-1-1 0 0,0 0 1 0 0,0 0-1 0 0,0-1 1 0 0,2 1-35 0 0,-3-1 11 0 0,-1 0 0 0 0,1 0 1 0 0,-1-1-1 0 0,1 1 1 0 0,-1-1-1 0 0,0 0 1 0 0,1 1-1 0 0,-1-1 1 0 0,0 0-1 0 0,1-1-11 0 0,5-1 27 0 0,-5 2-20 0 0,-1 0 0 0 0,1 0 1 0 0,-1-1-1 0 0,1 1 0 0 0,-1-1 0 0 0,0 1 1 0 0,1-1-1 0 0,-1 0 0 0 0,1-1-7 0 0,1-1 44 0 0,-1 0-1 0 0,0 0 0 0 0,0 0 1 0 0,0-1-1 0 0,-1 1 0 0 0,1-1 1 0 0,-1 0-1 0 0,0 0 1 0 0,-1 0-1 0 0,2-3-43 0 0,0-7 287 0 0,0 0 0 0 0,0-15-287 0 0,-2 22 68 0 0,-1-5 10 0 0,1 0 0 0 0,-2 0 0 0 0,0 0 0 0 0,0 0 0 0 0,-1 0 0 0 0,-1 1 0 0 0,0-1-1 0 0,-1 1 1 0 0,0-1 0 0 0,-1 0-78 0 0,4 12 2 0 0,-8-22 253 0 0,-12-21-255 0 0,17 37 43 0 0,0 0 1 0 0,0 0-1 0 0,-1 1 0 0 0,-1-1 1 0 0,1 1-1 0 0,-1 0 0 0 0,-6-5-43 0 0,1 3 76 0 0,-1-1 1 0 0,0 2-1 0 0,-1-1 0 0 0,0 2 0 0 0,-7-3-76 0 0,10 5 48 0 0,-1 0 0 0 0,1 1-1 0 0,-1 0 1 0 0,0 1 0 0 0,0 0-1 0 0,1 1 1 0 0,-9 0-48 0 0,17 1-2 0 0,0 0 0 0 0,0 0-1 0 0,0 0 1 0 0,0 0 0 0 0,0 1-1 0 0,0-1 1 0 0,0 0 0 0 0,0 1-1 0 0,0 0 1 0 0,0 0 0 0 0,0-1 0 0 0,0 1-1 0 0,1 0 1 0 0,-1 0 0 0 0,0 1-1 0 0,1-1 1 0 0,-1 0 0 0 0,1 1 0 0 0,-1-1-1 0 0,1 1 1 0 0,-1-1 0 0 0,1 1-1 0 0,0-1 1 0 0,0 1 0 0 0,0 0 0 0 0,0 0-1 0 0,0 0 1 0 0,0 0 0 0 0,0-1-1 0 0,1 2 3 0 0,-2 6-215 0 0,0-1 0 0 0,0 1-1 0 0,1 0 1 0 0,1 0-1 0 0,-1-1 1 0 0,2 4 215 0 0,-1-11-24 0 0,1 23-1360 0 0,1 0 1 0 0,1 0-1 0 0,1-1 1 0 0,1 1-1 0 0,2-1 1 0 0,6 17 1383 0 0,2 5-424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4:32.4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10 4729 0 0,'-11'-6'1682'0'0,"7"3"205"0"0,4 3-1824 0 0,0 0 1 0 0,-1 0-1 0 0,1 0 1 0 0,0 0-1 0 0,0 0 1 0 0,-1 0-1 0 0,1 0 1 0 0,0 0-1 0 0,0 0 1 0 0,-1 0-1 0 0,1 0 1 0 0,0 0-1 0 0,-1 0 1 0 0,1 0-1 0 0,0 0 1 0 0,0 0-1 0 0,-1 0 1 0 0,1 0-1 0 0,0 0 1 0 0,0 0-1 0 0,-1 0 1 0 0,1 1-1 0 0,0-1 1 0 0,0 0-1 0 0,0 0 1 0 0,-1 0-1 0 0,1 0 1 0 0,0 1-1 0 0,0-1 1 0 0,0 0-1 0 0,-1 0 1 0 0,1 1-64 0 0,-6 10 686 0 0,1 14-417 0 0,3-13-210 0 0,1 1 0 0 0,1-1 1 0 0,0 1-1 0 0,1-1 0 0 0,0 0 0 0 0,1 1 0 0 0,1-1 1 0 0,1 4-60 0 0,8 52 107 0 0,-6-36 60 0 0,2 8-167 0 0,-2-16 71 0 0,1 3 26 0 0,1 0-1 0 0,1-1 0 0 0,1 1 0 0 0,2 1-96 0 0,-11-26-4 0 0,1 1 0 0 0,-1-1-1 0 0,1 0 1 0 0,-1 1-1 0 0,1-1 1 0 0,0 0 0 0 0,0 0-1 0 0,0 0 1 0 0,1 0-1 0 0,-1 0 1 0 0,0-1 0 0 0,1 1-1 0 0,0 0 5 0 0,-1-2-5 0 0,-1 1 0 0 0,0-1 0 0 0,0 1 1 0 0,0-1-1 0 0,0 0 0 0 0,1 1 0 0 0,-1-1 0 0 0,0 0 0 0 0,0 0 0 0 0,1 0 0 0 0,-1 0 0 0 0,0 0 1 0 0,1 0-1 0 0,-1 0 0 0 0,0-1 0 0 0,0 1 0 0 0,0 0 0 0 0,1-1 0 0 0,-1 1 0 0 0,0-1 0 0 0,0 1 0 0 0,0-1 1 0 0,0 0-1 0 0,0 1 0 0 0,0-1 0 0 0,0 0 0 0 0,0 0 0 0 0,0 0 0 0 0,0 0 0 0 0,0 0 5 0 0,3-3-2 0 0,-1-1 1 0 0,1 0-1 0 0,-1 0 0 0 0,0-1 0 0 0,0 1 0 0 0,-1 0 0 0 0,1-1 0 0 0,-1 0 0 0 0,0 0 1 0 0,0-4 1 0 0,2-11 14 0 0,-1 0 1 0 0,0-10-15 0 0,-2 17-5 0 0,1-15 11 0 0,-1 0 0 0 0,-2-14-6 0 0,0 27 46 0 0,-1 1 0 0 0,0 0 0 0 0,-1-1 0 0 0,-1 1 0 0 0,-3-8-46 0 0,5 19 49 0 0,2 1 10 0 0,-1 1 0 0 0,0-1 0 0 0,0 1-1 0 0,0-1 1 0 0,-1 1 0 0 0,1 0-1 0 0,0 0 1 0 0,-2-2-59 0 0,-1 9 238 0 0,4-3-213 0 0,1 1 0 0 0,-1-1 0 0 0,0 1 0 0 0,0-1 0 0 0,1 1 0 0 0,0-1 0 0 0,-1 1 0 0 0,1-1 0 0 0,0 0 0 0 0,0 1 0 0 0,1 0-25 0 0,-1 0 18 0 0,35 87 60 0 0,3 10-67 0 0,-26-73-26 0 0,0-1 0 0 0,12 17 15 0 0,-15-29-19 0 0,0 0 0 0 0,0-1 0 0 0,1 0 0 0 0,12 10 19 0 0,-15-15-37 0 0,-1-1-226 0 0,0-1 0 0 0,7 4 263 0 0,-12-8-56 0 0,-1-2 6 0 0,0 1 0 0 0,0-1 1 0 0,0 1-1 0 0,-1 0 0 0 0,1 0 0 0 0,0-1 0 0 0,0 1 0 0 0,0 0 1 0 0,0 1 49 0 0,1 3-471 0 0,-1 0-255 0 0,9-2-282 0 0,8-1-1267 0 0,-5-4 825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4:32.8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64 9970 0 0,'-3'2'196'0'0,"1"1"0"0"0,0-1 1 0 0,-1 0-1 0 0,1 0 0 0 0,-1 0 0 0 0,-1 1-196 0 0,2-2 174 0 0,-1 1-1 0 0,1 0 0 0 0,-1 0 1 0 0,1 0-1 0 0,0 0 1 0 0,0 0-1 0 0,0 1-173 0 0,0-1 53 0 0,1-1-1 0 0,0 1 0 0 0,0 0 1 0 0,0-1-1 0 0,0 1 0 0 0,1 0 0 0 0,-1 0 1 0 0,0 0-1 0 0,1-1 0 0 0,-1 1 1 0 0,1 0-1 0 0,0 0 0 0 0,-1 0 1 0 0,1 0-1 0 0,0 0 0 0 0,0 0 1 0 0,0 0-1 0 0,1 0-52 0 0,0 13 54 0 0,1-1 1 0 0,1 1-1 0 0,1-1 0 0 0,0 1 1 0 0,0-1-1 0 0,2 0 1 0 0,-1-1-1 0 0,2 1 1 0 0,0-1-1 0 0,8 11-54 0 0,-13-21 6 0 0,0-1 1 0 0,0 1-1 0 0,0-1 0 0 0,0 1 0 0 0,1-1 1 0 0,-1 0-1 0 0,1 0 0 0 0,-1 0 1 0 0,1 0-1 0 0,0 0 0 0 0,2 1-6 0 0,-2-2 10 0 0,-1 0-1 0 0,0-1 1 0 0,0 1-1 0 0,1-1 1 0 0,-1 1-1 0 0,0-1 1 0 0,1 0-1 0 0,-1 0 1 0 0,1 0-1 0 0,-1 0 1 0 0,0 0-1 0 0,1-1 1 0 0,-1 1-1 0 0,0-1 1 0 0,0 0-1 0 0,3 0-9 0 0,-1-1 38 0 0,1 0-1 0 0,0-1 0 0 0,0 0 0 0 0,-1 0 0 0 0,1 0 0 0 0,-1 0 1 0 0,0-1-1 0 0,0 1 0 0 0,0-1 0 0 0,-1 0 0 0 0,1 0 1 0 0,-1-1-1 0 0,0 1 0 0 0,0-1 0 0 0,0 1 0 0 0,-1-1 0 0 0,0 0 1 0 0,0 0-1 0 0,0 0-37 0 0,2-5 109 0 0,-2 0 0 0 0,1 1 0 0 0,-1-1 0 0 0,-1 0 0 0 0,0 0 0 0 0,0 0 0 0 0,-1 0 0 0 0,0 0 0 0 0,-1 0 0 0 0,0 0-109 0 0,-1 2 46 0 0,1 0 0 0 0,-1 0 0 0 0,-1 0 0 0 0,0 0 0 0 0,0 1 0 0 0,0-1 0 0 0,-1 1 0 0 0,0 0 0 0 0,0 0 0 0 0,-1 0 0 0 0,0 1 1 0 0,0 0-1 0 0,-1-1-46 0 0,3 4 27 0 0,0-1 0 0 0,-1 1 0 0 0,1 0 0 0 0,-1 0 0 0 0,0 1 0 0 0,0-1 0 0 0,0 1 0 0 0,0 0 0 0 0,0 0 0 0 0,0 0 0 0 0,-1 0 0 0 0,1 1 0 0 0,-1 0 0 0 0,1 0 0 0 0,-1 0 0 0 0,0 0 0 0 0,1 1 0 0 0,-1 0 0 0 0,0 0 0 0 0,1 0 0 0 0,-1 0 0 0 0,1 1 0 0 0,-2 0-27 0 0,1 0-31 0 0,1 1 1 0 0,0-1-1 0 0,-1 1 0 0 0,1 0 1 0 0,0 1-1 0 0,0-1 0 0 0,0 1 1 0 0,1-1-1 0 0,-1 1 0 0 0,1 0 1 0 0,-1 1-1 0 0,1-1 0 0 0,0 0 1 0 0,0 1-1 0 0,0 0 0 0 0,1 0 1 0 0,-1 0-1 0 0,1 0 0 0 0,0 0 1 0 0,-1 2 30 0 0,0 3-516 0 0,-1 0 0 0 0,1 1 1 0 0,1-1-1 0 0,0 1 0 0 0,0-1 1 0 0,1 1-1 0 0,0 0 0 0 0,1-1 1 0 0,0 2 515 0 0,2 13-2730 0 0,3-1-2418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4:33.1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72 189 6273 0 0,'0'-8'414'0'0,"2"-23"1772"0"0,-2-10-2186 0 0,-1 32 418 0 0,1 0 0 0 0,-1 0 0 0 0,-1 0 0 0 0,0 0 0 0 0,0 0 0 0 0,-3-5-418 0 0,3 10 269 0 0,0 0-1 0 0,0 1 1 0 0,0-1-1 0 0,0 1 1 0 0,-1 0-1 0 0,-1-3-268 0 0,3 5 116 0 0,0 0 1 0 0,0 0-1 0 0,0 0 0 0 0,0 0 1 0 0,0 0-1 0 0,0 0 1 0 0,0 0-1 0 0,-1 1 0 0 0,1-1 1 0 0,0 0-1 0 0,-1 1 0 0 0,1-1 1 0 0,0 1-1 0 0,-1-1 0 0 0,1 1 1 0 0,-1-1-1 0 0,1 1 1 0 0,-1 0-1 0 0,1 0 0 0 0,-1 0-116 0 0,1 0 44 0 0,1 0 0 0 0,-1 0 0 0 0,0 1 0 0 0,0-1 0 0 0,1 0 0 0 0,-1 1 0 0 0,0-1 0 0 0,1 1 0 0 0,-1-1 0 0 0,0 1 0 0 0,1-1 0 0 0,-1 1 0 0 0,1-1-1 0 0,-1 1 1 0 0,1-1 0 0 0,-1 1 0 0 0,1 0 0 0 0,-1-1 0 0 0,1 1 0 0 0,0 0 0 0 0,-1-1 0 0 0,1 1 0 0 0,0 0 0 0 0,0 0 0 0 0,-1-1 0 0 0,1 1 0 0 0,0 1-44 0 0,-1 2 67 0 0,0 1 0 0 0,1 0 0 0 0,0 0 0 0 0,0 1-67 0 0,1 31 105 0 0,1 0 0 0 0,2-1 0 0 0,1 1 0 0 0,2-1-1 0 0,8 22-104 0 0,12 23 388 0 0,8 9-388 0 0,8 21 327 0 0,-29-73-252 0 0,56 148 148 0 0,-48-140-252 0 0,11 14 29 0 0,-16-30-29 0 0,-4-6-784 0 0,1-2-1 0 0,9 10 814 0 0,-11-19-1323 0 0,-4-4-1113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4:33.9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23 538 6825 0 0,'-3'10'749'0'0,"1"-4"558"0"0,4-6-851 0 0,1 1-359 0 0,-1 0 0 0 0,1-1 0 0 0,0 1 1 0 0,0-1-1 0 0,-1 0 0 0 0,1 0 0 0 0,0 0 0 0 0,2 0-97 0 0,-3 0 51 0 0,0 0 20 0 0,1 0 1 0 0,-1-1 0 0 0,0 1-1 0 0,1-1 1 0 0,-1 1 0 0 0,0-1-1 0 0,0 0 1 0 0,1 0 0 0 0,-1 0-1 0 0,0 0 1 0 0,0 0 0 0 0,0-1-1 0 0,0 1 1 0 0,0-1-72 0 0,3-3 259 0 0,0 1 0 0 0,-1-1 0 0 0,1-1-1 0 0,0 0-258 0 0,8-10 440 0 0,-8 10-272 0 0,0-1 0 0 0,-1 1 0 0 0,0-1 0 0 0,0 0 0 0 0,0 0 0 0 0,-1 0 0 0 0,0 0 0 0 0,1-6-168 0 0,3-12 957 0 0,3-25-957 0 0,-4 18 259 0 0,-1 5-105 0 0,-2 0 0 0 0,0 0-1 0 0,-2 0 1 0 0,-1-1 0 0 0,-2 1-1 0 0,0 0 1 0 0,-2 0 0 0 0,-2-8-154 0 0,5 29 34 0 0,-1 1 0 0 0,1 0 0 0 0,-1 0 1 0 0,0 0-1 0 0,0 0 0 0 0,0 1 0 0 0,-1-1 1 0 0,1 1-1 0 0,-2-2-34 0 0,2 4 33 0 0,0 0 1 0 0,1 0 0 0 0,-1 0 0 0 0,-1 0-1 0 0,1 0 1 0 0,0 0 0 0 0,0 1-1 0 0,-1-1 1 0 0,1 1 0 0 0,-1 0 0 0 0,1 0-1 0 0,-1 0 1 0 0,1 0 0 0 0,-1 0 0 0 0,0 0-1 0 0,1 0 1 0 0,-1 1 0 0 0,0 0-34 0 0,0 0 27 0 0,1 0 0 0 0,0 0-1 0 0,-1 1 1 0 0,1-1 0 0 0,0 1 0 0 0,-1 0 0 0 0,1-1 0 0 0,0 1 0 0 0,0 0 0 0 0,0 0 0 0 0,-1 1 0 0 0,1-1-1 0 0,0 0 1 0 0,1 1 0 0 0,-1-1 0 0 0,0 1 0 0 0,0 0 0 0 0,1-1 0 0 0,-1 1 0 0 0,1 0-27 0 0,-5 5 27 0 0,0 1 0 0 0,1-1 0 0 0,0 1 1 0 0,-2 4-28 0 0,1-1-29 0 0,1 1 1 0 0,1 0 0 0 0,0 0 0 0 0,1 0 0 0 0,0 0 0 0 0,0 2 28 0 0,-1 15-283 0 0,1 1 1 0 0,1 1 282 0 0,2-6-280 0 0,1-1 1 0 0,0 1-1 0 0,2-1 0 0 0,6 21 280 0 0,-1-11-167 0 0,2 1-1 0 0,1-2 0 0 0,3 2 168 0 0,50 106-156 0 0,-51-114 138 0 0,-1-3 11 0 0,8 12 7 0 0,-16-29-1 0 0,1 0 0 0 0,0 0 0 0 0,1 0 0 0 0,-1-1-1 0 0,1 0 1 0 0,6 5 1 0 0,-7-7-6 0 0,1 0 1 0 0,-1 0-1 0 0,1-1 0 0 0,0 1 0 0 0,0-1 0 0 0,0-1 0 0 0,0 1 1 0 0,1-1-1 0 0,-1 0 0 0 0,1 0 0 0 0,-1-1 0 0 0,1 0 0 0 0,0 0 1 0 0,-1-1-1 0 0,1 1 0 0 0,0-1 0 0 0,-1-1 0 0 0,1 1 0 0 0,0-1 1 0 0,-1-1-1 0 0,1 1 0 0 0,-1-1 0 0 0,1 0 0 0 0,0-1 6 0 0,-2 1-2 0 0,0-1-1 0 0,-1 0 1 0 0,1 0 0 0 0,-1 0-1 0 0,0-1 1 0 0,0 1-1 0 0,0-1 1 0 0,0 0 0 0 0,0-1 2 0 0,2-3-5 0 0,0 1 1 0 0,-1-1 0 0 0,-1 0 0 0 0,4-8 4 0 0,-3 6-8 0 0,-1 0 1 0 0,0 0 0 0 0,-1 0-1 0 0,0-1 1 0 0,-1 1 0 0 0,0-1 0 0 0,0 0-1 0 0,-1 0 1 0 0,-1 1 0 0 0,0-1 0 0 0,-1-2 7 0 0,-1-5-711 0 0,0 1 0 0 0,-2 0 0 0 0,-1-5 711 0 0,-3-1-1666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4:34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37 358 5129 0 0,'0'0'10'0'0,"-6"2"837"0"0,6-2-798 0 0,0 0 0 0 0,-1 0 0 0 0,1 0 0 0 0,0 0 0 0 0,0 0 0 0 0,0 0 0 0 0,0 0 0 0 0,0 0-1 0 0,0 1 1 0 0,0-1 0 0 0,0 0 0 0 0,-1 0 0 0 0,1 0 0 0 0,0 0 0 0 0,0 0 0 0 0,0 0 0 0 0,0 1 0 0 0,0-1-1 0 0,0 0 1 0 0,0 0 0 0 0,0 0 0 0 0,0 0 0 0 0,0 0 0 0 0,0 0 0 0 0,0 1 0 0 0,0-1 0 0 0,0 0 0 0 0,0 0 0 0 0,0 0-1 0 0,0 0 1 0 0,0 0 0 0 0,0 1 0 0 0,0-1 0 0 0,0 0 0 0 0,0 0 0 0 0,0 0 0 0 0,0 0 0 0 0,0 0 0 0 0,1 0 0 0 0,-1 1-1 0 0,0-1 1 0 0,0 0-49 0 0,0 0 64 0 0,1 0 0 0 0,-1 0 0 0 0,1 1-1 0 0,-1-1 1 0 0,1 0 0 0 0,-1 0-1 0 0,0 0 1 0 0,1 0 0 0 0,-1 0 0 0 0,1 0-1 0 0,-1 0 1 0 0,1 0 0 0 0,-1 0-1 0 0,1 0 1 0 0,-1 0 0 0 0,1 0 0 0 0,-1 0-1 0 0,1 0 1 0 0,-1 0 0 0 0,0-1 0 0 0,1 1-1 0 0,-1 0 1 0 0,1 0-64 0 0,11-6 451 0 0,-10 5-389 0 0,-1 0 0 0 0,1 0 1 0 0,-1 0-1 0 0,0-1 0 0 0,1 1 1 0 0,-1 0-1 0 0,0-1 0 0 0,0 1 1 0 0,0-1-1 0 0,0 1 0 0 0,0-1 1 0 0,0 1-1 0 0,0-2-62 0 0,1-2 174 0 0,-1 1-1 0 0,0-1 0 0 0,0 0 1 0 0,0-1-174 0 0,3-13 370 0 0,1 2-167 0 0,-1 1 1 0 0,0-1-1 0 0,-2 0 1 0 0,0 0-1 0 0,0-4-203 0 0,-7-60 363 0 0,5 70-298 0 0,-1 0 0 0 0,0 0 1 0 0,-1 0-1 0 0,-1-3-65 0 0,2 11 52 0 0,1 0 1 0 0,-1 0-1 0 0,0 0 0 0 0,0 1 1 0 0,-1-1-1 0 0,1 0 0 0 0,-1 1 1 0 0,1-1-1 0 0,-1 1 0 0 0,0-1 1 0 0,0 1-1 0 0,0 0 0 0 0,0 0 1 0 0,0 0-1 0 0,0 0 0 0 0,-1 0 0 0 0,1 0 1 0 0,-2 0-53 0 0,3 1 54 0 0,0 1 0 0 0,0-1-1 0 0,0 1 1 0 0,-1-1 0 0 0,1 1 0 0 0,0 0 0 0 0,0-1 0 0 0,0 1 0 0 0,-1 0 0 0 0,1 0 0 0 0,0 0 0 0 0,0 0 0 0 0,0 0-1 0 0,-1 0 1 0 0,1 0 0 0 0,0 0 0 0 0,0 1 0 0 0,0-1 0 0 0,-1 0 0 0 0,1 1 0 0 0,-1-1-54 0 0,1 1 32 0 0,-1 0-1 0 0,1 1 1 0 0,0-1 0 0 0,-1 0-1 0 0,1 0 1 0 0,0 0 0 0 0,0 1-1 0 0,0-1 1 0 0,0 1 0 0 0,0-1-1 0 0,0 1 1 0 0,0-1 0 0 0,0 2-32 0 0,-1 3-3 0 0,0-1 0 0 0,0 1-1 0 0,1-1 1 0 0,0 1 0 0 0,0 0 0 0 0,0-1 0 0 0,1 1 0 0 0,0 4 3 0 0,1 0-21 0 0,1 1 1 0 0,1-1 0 0 0,0 0-1 0 0,0-1 1 0 0,1 1-1 0 0,0-1 1 0 0,1 2 20 0 0,-5-11 0 0 0,6 13-10 0 0,0 0-20 0 0,0 0 1 0 0,6 8 29 0 0,32 44-114 0 0,-27-40-59 0 0,0 0 0 0 0,16 15 173 0 0,-28-34-295 0 0,0 0 0 0 0,0-1 0 0 0,1 0 1 0 0,0 0-1 0 0,0-1 0 0 0,0 0 0 0 0,1 0 1 0 0,0 0-1 0 0,-1 0 0 0 0,1-1 1 0 0,0-1-1 0 0,1 1 0 0 0,-1-1 0 0 0,7 1 295 0 0,11-2-2524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4:34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42 103 5097 0 0,'-1'-1'219'0'0,"1"0"1"0"0,-1 0-1 0 0,0 0 1 0 0,1 0-1 0 0,-1 0 0 0 0,0 1 1 0 0,0-1-1 0 0,0 0 0 0 0,0 0 1 0 0,0 1-1 0 0,0-1 0 0 0,0 0 1 0 0,0 1-1 0 0,0-1 0 0 0,0 1 1 0 0,0-1-1 0 0,-1 1 0 0 0,1-1 1 0 0,0 1-1 0 0,0 0 1 0 0,0 0-1 0 0,-1 0 0 0 0,1 0 1 0 0,0 0-1 0 0,0 0 0 0 0,-1 0 1 0 0,1 0-220 0 0,0 0 94 0 0,0 1 0 0 0,1-1 0 0 0,-1 0 0 0 0,1 1 0 0 0,-1-1 0 0 0,0 1 0 0 0,1-1 1 0 0,-1 1-1 0 0,1-1 0 0 0,-1 1 0 0 0,1-1 0 0 0,-1 1 0 0 0,1 0 0 0 0,0-1 0 0 0,-1 1 0 0 0,1 0 1 0 0,0-1-1 0 0,-1 1 0 0 0,1 0 0 0 0,0 0 0 0 0,0-1 0 0 0,0 1 0 0 0,-1 0-94 0 0,1 2 116 0 0,-1 0 0 0 0,1 0 0 0 0,-1 1 0 0 0,1-1 0 0 0,0 1-116 0 0,2 11 75 0 0,1-1-1 0 0,0 1 1 0 0,1-1-1 0 0,0 0 0 0 0,6 12-74 0 0,0 2 0 0 0,0-5 3 0 0,0 0-1 0 0,1 0 0 0 0,2-1 1 0 0,8 11-3 0 0,-19-30 29 0 0,0 0 0 0 0,0 0 1 0 0,1 0-1 0 0,-1 0 1 0 0,1-1-1 0 0,-1 1 0 0 0,1-1 1 0 0,0 1-1 0 0,0-1 1 0 0,0 0-1 0 0,0 0 0 0 0,4 1-29 0 0,-6-2 17 0 0,1-1 0 0 0,0 1-1 0 0,0-1 1 0 0,-1 1 0 0 0,1-1-1 0 0,0 0 1 0 0,0 0-1 0 0,0 0 1 0 0,-1 0 0 0 0,1 0-1 0 0,0 0 1 0 0,0-1 0 0 0,0 1-1 0 0,-1 0 1 0 0,1-1-1 0 0,0 0 1 0 0,-1 1 0 0 0,1-1-1 0 0,0 0 1 0 0,-1 0-1 0 0,1 0 1 0 0,-1 0 0 0 0,1 0-1 0 0,-1 0 1 0 0,1 0 0 0 0,-1 0-1 0 0,1-2-16 0 0,2-1 104 0 0,-1 0-1 0 0,1-1 1 0 0,-1 0-1 0 0,0 0 1 0 0,0 0 0 0 0,0 0-1 0 0,-1 0 1 0 0,0-1-1 0 0,0 1 1 0 0,0-1-1 0 0,-1 1 1 0 0,1-3-104 0 0,1-13 457 0 0,-1 0 0 0 0,1-16-457 0 0,-2 17 62 0 0,-2-10 18 0 0,0 0 0 0 0,-2 1 0 0 0,-1-1 0 0 0,-3-10-80 0 0,3 24-26 0 0,-1-8-53 0 0,5 22-5 0 0,0 1 0 0 0,0 0 0 0 0,0-1 0 0 0,0 1 0 0 0,0-1 0 0 0,0 1 1 0 0,0-1-1 0 0,1 1 0 0 0,-1-1 0 0 0,0 1 0 0 0,1 0 0 0 0,0-1 0 0 0,-1 1 0 0 0,1-1 84 0 0,0 1-310 0 0,0 1-1 0 0,0-1 1 0 0,-1 0 0 0 0,1 1-1 0 0,0-1 1 0 0,0 1-1 0 0,0 0 1 0 0,-1-1 0 0 0,1 1-1 0 0,0 0 1 0 0,0-1-1 0 0,0 1 1 0 0,0 0 0 0 0,0 0-1 0 0,0 0 1 0 0,0 0-1 0 0,0 0 1 0 0,0 0 0 0 0,0 0-1 0 0,0 0 311 0 0,10 1-5197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2:52.9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 0 136 0 0,'0'113'32'0'0,"-2"-15"48"0"0,1-16-152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4:35.2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1 694 4569 0 0,'1'3'156'0'0,"0"-1"-16"0"0,-1 0 0 0 0,1 1 0 0 0,0-1 0 0 0,0 0 0 0 0,0 0 0 0 0,1 0 0 0 0,-1 0 0 0 0,0-1 0 0 0,1 1 0 0 0,-1 0 0 0 0,1 0 0 0 0,0-1 0 0 0,-1 1 0 0 0,1-1 0 0 0,2 1-140 0 0,12 7 2289 0 0,10 6-2289 0 0,-24-14 122 0 0,1 0 1 0 0,-1 1-1 0 0,1-1 0 0 0,0 0 1 0 0,-1 0-1 0 0,1 0 0 0 0,0-1 1 0 0,0 1-1 0 0,0-1 0 0 0,-1 1 1 0 0,1-1-1 0 0,0 0 0 0 0,0 0-122 0 0,4-1 247 0 0,0 1-1 0 0,-1-1 0 0 0,1-1 0 0 0,6-1-246 0 0,-11 2 33 0 0,0 1-1 0 0,0-1 1 0 0,0 0-1 0 0,0 0 1 0 0,0 0-1 0 0,0 0 1 0 0,0-1-1 0 0,0 1 1 0 0,-1 0-1 0 0,1-1 1 0 0,0 1-1 0 0,-1-1 1 0 0,1 0-1 0 0,-1 1 1 0 0,0-1-1 0 0,1 0 1 0 0,-1 0-1 0 0,0 0 1 0 0,0 0-1 0 0,0 0 1 0 0,-1 0-1 0 0,1 0 1 0 0,0 0-1 0 0,-1 0 1 0 0,1-1-33 0 0,0-6 80 0 0,0-1 0 0 0,0 1 0 0 0,-1-1 0 0 0,0 1 1 0 0,-1-4-81 0 0,0-9 122 0 0,1 13-57 0 0,0 0 0 0 0,-1 1-1 0 0,1-1 1 0 0,-2 1 0 0 0,0 0-1 0 0,0-1 1 0 0,-3-7-65 0 0,4 13 40 0 0,-1-1 0 0 0,0 0 1 0 0,0 0-1 0 0,-1 1 0 0 0,1-1 0 0 0,-1 1 1 0 0,0 0-1 0 0,0 0 0 0 0,0 0 0 0 0,0 0 1 0 0,0 0-1 0 0,-1 1 0 0 0,1-1 0 0 0,-1 1 0 0 0,1 0 1 0 0,-5-2-41 0 0,3 2 50 0 0,0 0 1 0 0,0 1-1 0 0,0-1 0 0 0,0 1 1 0 0,-5-1-51 0 0,9 2 12 0 0,-1 0 0 0 0,0-1 0 0 0,1 1 1 0 0,-1 0-1 0 0,1 0 0 0 0,-1 1 0 0 0,0-1 0 0 0,1 0 0 0 0,-1 0 1 0 0,1 1-1 0 0,-1-1 0 0 0,0 1 0 0 0,1-1 0 0 0,-1 1 1 0 0,1 0-1 0 0,0 0 0 0 0,-1-1 0 0 0,1 1 0 0 0,0 0 1 0 0,-1 0-1 0 0,0 1-12 0 0,2-1 1 0 0,-1 0 0 0 0,1 0 0 0 0,0 0 0 0 0,-1-1 0 0 0,1 1 0 0 0,0 0 0 0 0,-1 0 0 0 0,1 0 0 0 0,0 0 0 0 0,0 0 1 0 0,0 0-1 0 0,0 0 0 0 0,0 0 0 0 0,0 1-1 0 0,1 13-30 0 0,-1-14 25 0 0,2 7-49 0 0,0 0 1 0 0,0 0 0 0 0,1 0 0 0 0,0 1 53 0 0,5 11-91 0 0,0 1-103 0 0,0 0 0 0 0,9 12 194 0 0,-10-20-34 0 0,-1-2 0 0 0,0-1 0 0 0,1 0 0 0 0,0-1-1 0 0,1 1 1 0 0,5 4 34 0 0,-4-4-6 0 0,-3-4-6 0 0,1 1-1 0 0,-1-1 1 0 0,1-1 0 0 0,0 1 0 0 0,0-1 0 0 0,1-1-1 0 0,0 1 1 0 0,-1-1 0 0 0,2-1 0 0 0,-1 1-1 0 0,0-1 1 0 0,1-1 0 0 0,-1 0 0 0 0,1 0-1 0 0,-1 0 1 0 0,1-1 0 0 0,2 0 12 0 0,-6-2 1 0 0,0 1 0 0 0,0-1-1 0 0,1 0 1 0 0,-1 0 0 0 0,0-1 0 0 0,0 0 0 0 0,0 1-1 0 0,3-3 0 0 0,2-1 53 0 0,-1-1 0 0 0,1 0 0 0 0,5-4-53 0 0,-10 6 31 0 0,0-1-1 0 0,0 0 0 0 0,0 0 1 0 0,-1 0-1 0 0,1 0 0 0 0,-1-2-30 0 0,23-36 171 0 0,-20 30-92 0 0,6-10 285 0 0,-2-2-1 0 0,8-19-363 0 0,12-51 684 0 0,-27 81-577 0 0,-1 0 0 0 0,0 0 0 0 0,-1 0 0 0 0,-1 0 0 0 0,0 0-1 0 0,-1-5-106 0 0,-2-20 414 0 0,-5-25-414 0 0,3 38 122 0 0,-1 1 1 0 0,-7-19-123 0 0,-19-47 88 0 0,29 86-85 0 0,2 5-2 0 0,-8-21 89 0 0,-6-12-90 0 0,11 28 37 0 0,1 0 0 0 0,-1 0 0 0 0,0 0 1 0 0,-1 0-1 0 0,1 1 0 0 0,-1-1 0 0 0,0 1 0 0 0,-4-3-37 0 0,7 6 7 0 0,0 0 0 0 0,0 0 0 0 0,0 0 0 0 0,0 1 0 0 0,0-1 0 0 0,-1 1 0 0 0,1-1 0 0 0,0 1 0 0 0,0-1-1 0 0,-1 1 1 0 0,1 0 0 0 0,0-1 0 0 0,0 1 0 0 0,-1 0 0 0 0,1 0 0 0 0,0 0 0 0 0,-1 0 0 0 0,1 0 0 0 0,0 0-1 0 0,-1 0 1 0 0,1 1-7 0 0,-1-1 20 0 0,-1 1-1 0 0,1 0 1 0 0,0 0 0 0 0,0 0-1 0 0,0 0 1 0 0,1 1-1 0 0,-1-1 1 0 0,0 1-1 0 0,0-1 1 0 0,1 1-1 0 0,-2 1-19 0 0,-3 4 56 0 0,0 1 0 0 0,1 0 0 0 0,0 0 0 0 0,0 1 0 0 0,-1 3-55 0 0,-1 5-17 0 0,1 0 0 0 0,0 1 0 0 0,1-1 0 0 0,1 1 0 0 0,-2 12 16 0 0,3-1-38 0 0,1 0-1 0 0,1 0 1 0 0,1 6 38 0 0,2 1-47 0 0,2-1 1 0 0,2 0-1 0 0,1 0 1 0 0,3 6 46 0 0,4 8-43 0 0,3-1 0 0 0,14 28 43 0 0,-21-54 6 0 0,1-1 1 0 0,1 0-1 0 0,1 0 0 0 0,1-1 1 0 0,1-1-1 0 0,0 0 0 0 0,16 14-5 0 0,-21-23 6 0 0,2-1 1 0 0,-1 0 0 0 0,1-1-1 0 0,0 0 1 0 0,1-1 0 0 0,4 2-8 0 0,-7-5 1 0 0,0 1 1 0 0,1-2 0 0 0,0 0-1 0 0,0 0 1 0 0,0-1-1 0 0,0 0 1 0 0,0-1 0 0 0,6 1-2 0 0,-12-2-179 0 0,0 0 0 0 0,-1 0 1 0 0,1-1-1 0 0,0 1 0 0 0,0-1 1 0 0,-1 0-1 0 0,1 0 0 0 0,0-1 0 0 0,-1 1 1 0 0,1-1-1 0 0,-1 0 0 0 0,0 0 1 0 0,0-1-1 0 0,1 1 0 0 0,-1-1 0 0 0,-1 0 1 0 0,1 0-1 0 0,0 0 0 0 0,-1-1 179 0 0,13-15-4622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5:11.395"/>
    </inkml:context>
    <inkml:brush xml:id="br0">
      <inkml:brushProperty name="width" value="0.05" units="cm"/>
      <inkml:brushProperty name="height" value="0.05" units="cm"/>
      <inkml:brushProperty name="color" value="#FF33CC"/>
    </inkml:brush>
  </inkml:definitions>
  <inkml:trace contextRef="#ctx0" brushRef="#br0">169 153 3497 0 0,'-15'12'2002'0'0,"15"-11"-898"0"0,0-1-800 0 0,-1 2-123 0 0,-1 3-60 0 0,0 0-1 0 0,0 0 1 0 0,0 0-1 0 0,1 0 1 0 0,0 1-1 0 0,0-1 1 0 0,0 0 0 0 0,1 1-1 0 0,0-1 1 0 0,0 1-1 0 0,0-1 1 0 0,2 5-121 0 0,1 14 76 0 0,2-1-1 0 0,3 9-75 0 0,-4-18 13 0 0,103 365 1658 0 0,-98-347-902 0 0,-1 1-1 0 0,-1 1 1 0 0,-2 0-1 0 0,-2-1-768 0 0,-2-25 321 0 0,-1 0 0 0 0,-1 8-321 0 0,1-15 43 0 0,0 0-1 0 0,0 1 1 0 0,0-1 0 0 0,0 1-1 0 0,0-1 1 0 0,-1 1-1 0 0,1-1 1 0 0,-1 0-1 0 0,1 1 1 0 0,-1-1 0 0 0,0 0-1 0 0,1 0 1 0 0,-1 1-1 0 0,0-1 1 0 0,0 0-1 0 0,0 0 1 0 0,0 0 0 0 0,0 0-1 0 0,0 1-42 0 0,0-2 15 0 0,0 0-1 0 0,1 1 1 0 0,-1-1-1 0 0,1 0 1 0 0,-1 0 0 0 0,1 0-1 0 0,-1 0 1 0 0,0 1-1 0 0,1-1 1 0 0,-1 0-1 0 0,0 0 1 0 0,1 0 0 0 0,-1 0-1 0 0,1-1 1 0 0,-1 1-1 0 0,0 0 1 0 0,1 0-1 0 0,-1 0 1 0 0,1 0 0 0 0,-1-1-1 0 0,0 1 1 0 0,1 0-1 0 0,-1 0 1 0 0,1-1-1 0 0,-1 1 1 0 0,1-1 0 0 0,-1 1-1 0 0,1 0 1 0 0,-1-1-1 0 0,1 1 1 0 0,0-1-1 0 0,-1 1 1 0 0,0-1-15 0 0,0-2 6 0 0,-1 1 1 0 0,0-1-1 0 0,1 0 0 0 0,-1 1 1 0 0,1-1-1 0 0,-1-3-6 0 0,-15-49-64 0 0,-8-48 64 0 0,12 46 3 0 0,-38-141-17 0 0,40 137 27 0 0,2 0-1 0 0,2-1 1 0 0,3-25-13 0 0,3 68-3 0 0,2 1 1 0 0,0-1-1 0 0,1 1 1 0 0,3-11 2 0 0,-3 19-11 0 0,0 1 1 0 0,1-1-1 0 0,1 1 0 0 0,-1 0 1 0 0,2 0-1 0 0,-1 0 1 0 0,1 1-1 0 0,0 0 0 0 0,4-5 11 0 0,-6 10-5 0 0,-1 1 1 0 0,1-1-1 0 0,0 1 0 0 0,-1 0 0 0 0,1 0 1 0 0,0 0-1 0 0,1 0 0 0 0,-1 1 0 0 0,0-1 1 0 0,0 1-1 0 0,1-1 0 0 0,-1 1 0 0 0,1 0 0 0 0,-1 1 1 0 0,1-1-1 0 0,-1 1 0 0 0,1-1 0 0 0,1 1 5 0 0,8 0 20 0 0,-1 0-1 0 0,1 1 1 0 0,0 1-1 0 0,7 1-19 0 0,-8 0 45 0 0,1 0 0 0 0,-1 0 0 0 0,0 1 0 0 0,0 1 0 0 0,0 0 0 0 0,0 1 0 0 0,-1 0 0 0 0,8 6-45 0 0,-12-7 109 0 0,0 0-1 0 0,0 1 1 0 0,-1 0 0 0 0,0 0 0 0 0,0 1 0 0 0,0-1-1 0 0,-1 1 1 0 0,0 1 0 0 0,0-1 0 0 0,-1 1-1 0 0,0-1 1 0 0,0 1 0 0 0,0 3-109 0 0,-3-7 78 0 0,0 1 1 0 0,0-1-1 0 0,0 1 1 0 0,-1 0-1 0 0,1 0 1 0 0,-1-1-1 0 0,-1 1 1 0 0,1 0-1 0 0,-1 0 1 0 0,1-1-1 0 0,-1 1 1 0 0,-1 0-1 0 0,1-1 1 0 0,-1 1-1 0 0,-1 2-78 0 0,-2 4 124 0 0,0 0-1 0 0,-2 0 0 0 0,1 0 0 0 0,-1-1 1 0 0,-3 4-124 0 0,-2-1 70 0 0,0 0 1 0 0,0-1-1 0 0,-2 0 1 0 0,1-1-1 0 0,-1 0 1 0 0,-4 1-71 0 0,-23 13-55 0 0,-30 13 55 0 0,46-25-94 0 0,-1-1 1 0 0,-13 3 93 0 0,29-12-193 0 0,-1 0 1 0 0,1-1 0 0 0,-1 0-1 0 0,0 0 1 0 0,0-1-1 0 0,0 0 1 0 0,-9-1 192 0 0,15-1-204 0 0,0 0 1 0 0,0 1-1 0 0,0-1 1 0 0,0-1-1 0 0,-2 0 204 0 0,5 1-129 0 0,0 1 0 0 0,1-1 0 0 0,-1 0 0 0 0,1 1 0 0 0,-1-1 0 0 0,1 0 0 0 0,-1 0 0 0 0,1 0 0 0 0,-1 0 0 0 0,1 0 0 0 0,0-1 0 0 0,0 1 0 0 0,0 0 0 0 0,0-1 0 0 0,0 1 0 0 0,0-1 0 0 0,0 1 129 0 0,-1-8-1234 0 0,5 1-528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5:12.044"/>
    </inkml:context>
    <inkml:brush xml:id="br0">
      <inkml:brushProperty name="width" value="0.05" units="cm"/>
      <inkml:brushProperty name="height" value="0.05" units="cm"/>
      <inkml:brushProperty name="color" value="#FF33CC"/>
    </inkml:brush>
  </inkml:definitions>
  <inkml:trace contextRef="#ctx0" brushRef="#br0">94 246 4425 0 0,'0'0'1059'0'0,"0"0"-54"0"0,0 0-19 0 0,0 0-51 0 0,2 0-142 0 0,0 1-587 0 0,0 0 1 0 0,1-1-1 0 0,-1 1 0 0 0,0-1 0 0 0,1 1 0 0 0,-1-1 0 0 0,2 0-206 0 0,-2 0 82 0 0,-1 0-1 0 0,0-1 0 0 0,1 1 1 0 0,-1 0-1 0 0,0 0 1 0 0,1-1-1 0 0,-1 1 1 0 0,0-1-1 0 0,0 1 1 0 0,1-1-1 0 0,-1 1 0 0 0,0-1 1 0 0,0 0-1 0 0,0 0 1 0 0,0 1-1 0 0,0-1 1 0 0,1-1-82 0 0,41-43 1671 0 0,-41 42-1596 0 0,1 0 1 0 0,-1 0 0 0 0,0-1 0 0 0,0 1-1 0 0,-1-1 1 0 0,1 1 0 0 0,-1-1-1 0 0,1 0 1 0 0,-1 1 0 0 0,0-5-76 0 0,1-2 161 0 0,0 1 0 0 0,-2-1 0 0 0,1-8-161 0 0,-1 13 47 0 0,0-1 1 0 0,-1 1-1 0 0,0 0 1 0 0,0 0 0 0 0,0 0-1 0 0,-1 0 1 0 0,1 0-1 0 0,-1 0 1 0 0,0 0-1 0 0,-1 0 1 0 0,-1-2-48 0 0,2 4 31 0 0,0 0-1 0 0,0 0 1 0 0,0 0 0 0 0,-1 0 0 0 0,1 1 0 0 0,-1-1-1 0 0,1 1 1 0 0,-1 0 0 0 0,0 0 0 0 0,0 0 0 0 0,0 0 0 0 0,0 0-1 0 0,-1 1 1 0 0,1-1 0 0 0,0 1 0 0 0,-1 0 0 0 0,-2-1-31 0 0,0 1 15 0 0,-1 0 1 0 0,0 0-1 0 0,0 1 0 0 0,0-1 1 0 0,0 1-1 0 0,1 1 1 0 0,-1 0-1 0 0,0 0 1 0 0,-4 1-16 0 0,8-2-15 0 0,0 1 0 0 0,0 1 0 0 0,0-1 0 0 0,0 0 1 0 0,0 1-1 0 0,0-1 0 0 0,0 1 0 0 0,0 0 0 0 0,1 0 1 0 0,-1 0-1 0 0,1 1 0 0 0,-1-1 0 0 0,1 0 0 0 0,0 1 0 0 0,0 0 1 0 0,0-1-1 0 0,0 1 0 0 0,0 0 0 0 0,1 0 0 0 0,-2 2 15 0 0,1 1-31 0 0,0 1-1 0 0,1-1 0 0 0,-1 0 1 0 0,1 1-1 0 0,1-1 0 0 0,-1 0 1 0 0,1 1-1 0 0,0-1 0 0 0,0 1 1 0 0,1-1-1 0 0,0 0 0 0 0,0 1 1 0 0,1 1 31 0 0,3 11-73 0 0,1-1 0 0 0,1 0 0 0 0,8 14 73 0 0,-7-18-35 0 0,0 0 1 0 0,1 0-1 0 0,0-1 1 0 0,2 0 0 0 0,-1-1 34 0 0,-4-6-3 0 0,0 0 1 0 0,0 0-1 0 0,1 0 1 0 0,-1-1-1 0 0,1 0 1 0 0,0 0-1 0 0,0-1 1 0 0,1 0-1 0 0,0 0 1 0 0,4 1 2 0 0,-6-3 28 0 0,0 0 0 0 0,1 0 0 0 0,-1 0 0 0 0,0-1 0 0 0,1 0 0 0 0,-1 0 0 0 0,1-1 0 0 0,0 0 0 0 0,-1 0 0 0 0,1-1 1 0 0,-1 1-1 0 0,1-1 0 0 0,5-2-28 0 0,-5 0-22 0 0,1 0 0 0 0,-1 0 0 0 0,0-1 1 0 0,0 0-1 0 0,0 0 0 0 0,-1-1 0 0 0,0 1 1 0 0,1-1-1 0 0,-1-1 0 0 0,4-5 22 0 0,-6 6-387 0 0,0 0 0 0 0,0-1-1 0 0,-1 1 1 0 0,1-1 0 0 0,-1-1 387 0 0,5-14-2557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5:12.476"/>
    </inkml:context>
    <inkml:brush xml:id="br0">
      <inkml:brushProperty name="width" value="0.05" units="cm"/>
      <inkml:brushProperty name="height" value="0.05" units="cm"/>
      <inkml:brushProperty name="color" value="#FF33CC"/>
    </inkml:brush>
  </inkml:definitions>
  <inkml:trace contextRef="#ctx0" brushRef="#br0">0 174 6073 0 0,'1'-7'257'0'0,"-1"1"0"0"0,1-1 0 0 0,0 0 1 0 0,1 1-1 0 0,0-1 0 0 0,0 1 0 0 0,0 0 0 0 0,2-3-257 0 0,5-11 1696 0 0,12-16-1696 0 0,-12 20 883 0 0,-6 11-492 0 0,0 0 0 0 0,0 1 0 0 0,0-1 1 0 0,1 1-1 0 0,1-1-391 0 0,-4 4 75 0 0,0-1 1 0 0,0 1 0 0 0,1 0-1 0 0,-1 0 1 0 0,0 1 0 0 0,0-1-1 0 0,1 0 1 0 0,-1 0-1 0 0,1 1 1 0 0,-1-1 0 0 0,1 0-1 0 0,-1 1 1 0 0,1-1 0 0 0,-1 1-1 0 0,1 0 1 0 0,-1 0-1 0 0,1 0 1 0 0,-1 0 0 0 0,3 0-76 0 0,-3 0 32 0 0,0 0 0 0 0,0 1 1 0 0,0-1-1 0 0,-1 0 1 0 0,1 1-1 0 0,0-1 0 0 0,0 1 1 0 0,0 0-1 0 0,0-1 1 0 0,0 1-1 0 0,-1 0 0 0 0,1-1 1 0 0,0 1-1 0 0,0 0 1 0 0,-1 0-1 0 0,1 0 0 0 0,-1 0 1 0 0,1-1-1 0 0,-1 1 0 0 0,1 0 1 0 0,-1 0-1 0 0,1 0 1 0 0,-1 0-1 0 0,0 0 0 0 0,0 0 1 0 0,1 0-1 0 0,-1 0 1 0 0,0 1-1 0 0,0-1 0 0 0,0 0 1 0 0,0 0-33 0 0,0 3 55 0 0,0 1 1 0 0,0-1 0 0 0,0 1-1 0 0,-1-1 1 0 0,0 0-1 0 0,-1 5-55 0 0,-18 49 63 0 0,13-41-43 0 0,1 0 0 0 0,0 1 1 0 0,2 0-1 0 0,0 0 0 0 0,0 6-20 0 0,3-12-20 0 0,1-1-1 0 0,0 1 0 0 0,1-1 0 0 0,0 1 1 0 0,1-1-1 0 0,0 1 0 0 0,1-1 0 0 0,0 0 1 0 0,2 3 20 0 0,-2-6-17 0 0,0-1 1 0 0,1 1 0 0 0,0-1 0 0 0,0 0 0 0 0,1 0-1 0 0,-1-1 1 0 0,2 1 0 0 0,-1-1 0 0 0,1 0 0 0 0,-1-1-1 0 0,2 1 1 0 0,-1-1 0 0 0,4 2 16 0 0,-5-4-333 0 0,0-1 0 0 0,1 1 0 0 0,-1-1 0 0 0,0-1 1 0 0,1 1-1 0 0,-1-1 0 0 0,1 0 0 0 0,0 0 0 0 0,-1 0 0 0 0,1-1 0 0 0,0 0 0 0 0,-1 0 1 0 0,1 0-1 0 0,0-1 0 0 0,5-1 333 0 0,6-4-323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5:12.925"/>
    </inkml:context>
    <inkml:brush xml:id="br0">
      <inkml:brushProperty name="width" value="0.05" units="cm"/>
      <inkml:brushProperty name="height" value="0.05" units="cm"/>
      <inkml:brushProperty name="color" value="#FF33CC"/>
    </inkml:brush>
  </inkml:definitions>
  <inkml:trace contextRef="#ctx0" brushRef="#br0">191 29 9090 0 0,'-3'-9'280'0'0,"3"7"13"0"0,0 1 1 0 0,-1-1 0 0 0,1 0-1 0 0,-1 1 1 0 0,0-1 0 0 0,1 0-1 0 0,-1 1 1 0 0,0-1 0 0 0,0 1 0 0 0,0-2-294 0 0,0 3 825 0 0,1 0-99 0 0,-6 0 473 0 0,5 0-1190 0 0,-2 0 60 0 0,0 0-1 0 0,0 0 1 0 0,0 0-1 0 0,0 1 0 0 0,0 0 1 0 0,0-1-1 0 0,0 1 1 0 0,0 0-1 0 0,-2 1-68 0 0,-4 3 69 0 0,1 0 0 0 0,-1 1 0 0 0,1 0 0 0 0,0 1 0 0 0,0 0 0 0 0,1 0 0 0 0,-1 0-1 0 0,0 4-68 0 0,-2 0-1 0 0,2 1-1 0 0,-1 1 0 0 0,2 0 1 0 0,0 0-1 0 0,-3 6 2 0 0,7-12-28 0 0,0 1 0 0 0,1-1 0 0 0,0 0 0 0 0,0 1 0 0 0,0-1 0 0 0,1 1 0 0 0,0 0 0 0 0,1 0 28 0 0,0-2-20 0 0,0-1 0 0 0,1 1 0 0 0,0 0 0 0 0,0-1-1 0 0,0 1 1 0 0,0-1 0 0 0,1 0 0 0 0,0 1 0 0 0,0-1 0 0 0,1 0-1 0 0,0 1 21 0 0,6 11-70 0 0,-4-8 60 0 0,0 0 0 0 0,1 0 0 0 0,1 1 10 0 0,-5-7 0 0 0,0 0 0 0 0,1-1 1 0 0,-1 1-1 0 0,1-1 0 0 0,0 0 0 0 0,-1 0 0 0 0,1 0 0 0 0,0 0 0 0 0,0 0 1 0 0,1-1-1 0 0,0 1 0 0 0,3 1-8 0 0,-1-1 0 0 0,0 0-1 0 0,0 0 1 0 0,1-1 0 0 0,-1 0 0 0 0,1 0 0 0 0,4 0 8 0 0,-8-1 1 0 0,1 0 0 0 0,-1-1-1 0 0,1 1 1 0 0,-1-1 0 0 0,1 0 0 0 0,-1 0-1 0 0,0 0 1 0 0,0-1 0 0 0,1 1 0 0 0,-1-1-1 0 0,0 1 1 0 0,0-1 0 0 0,0 0 0 0 0,-1 0-1 0 0,2-1 0 0 0,-1 0 10 0 0,1-1 0 0 0,-1 1 0 0 0,0 0 0 0 0,0-1 0 0 0,0 0 0 0 0,-1 0 0 0 0,1 0 0 0 0,-1 0-10 0 0,4-8 45 0 0,-1 0 0 0 0,0-4-45 0 0,-4 13 7 0 0,0 0 1 0 0,0-1 0 0 0,0 1-1 0 0,-1 0 1 0 0,0-1 0 0 0,1 1 0 0 0,-1-1-1 0 0,-1 1 1 0 0,1 0 0 0 0,0-1-1 0 0,-1 1 1 0 0,0 0 0 0 0,0-2-8 0 0,1 4-20 0 0,0 1-28 0 0,4 1-78 0 0,1 2 106 0 0,0 0-1 0 0,0 0 0 0 0,-1 0 1 0 0,1 0-1 0 0,-1 1 1 0 0,0-1-1 0 0,1 3 21 0 0,-2-3-131 0 0,0 0 0 0 0,0 0 0 0 0,0 0 0 0 0,0-1 0 0 0,0 1 0 0 0,1-1 0 0 0,-1 0 0 0 0,1 0 0 0 0,0 0 0 0 0,-1-1 0 0 0,1 1 1 0 0,0-1-1 0 0,0 0 0 0 0,3 1 131 0 0,6-2-2560 0 0,1 0 948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5:13.821"/>
    </inkml:context>
    <inkml:brush xml:id="br0">
      <inkml:brushProperty name="width" value="0.05" units="cm"/>
      <inkml:brushProperty name="height" value="0.05" units="cm"/>
      <inkml:brushProperty name="color" value="#FF33CC"/>
    </inkml:brush>
  </inkml:definitions>
  <inkml:trace contextRef="#ctx0" brushRef="#br0">59 224 776 0 0,'-18'7'1806'0'0,"16"-7"-1557"0"0,0 1 0 0 0,0-1 0 0 0,0 1 0 0 0,-1 0 0 0 0,1 0 0 0 0,0 0 0 0 0,0 0 0 0 0,0 1 0 0 0,1-1 0 0 0,-1 0 0 0 0,0 1 0 0 0,0 0-1 0 0,1-1 1 0 0,-1 1 0 0 0,1 0 0 0 0,-1 0-249 0 0,1 0 344 0 0,0 0 0 0 0,0 0 0 0 0,0 0 0 0 0,0 1 0 0 0,0-1 0 0 0,0 0 0 0 0,1 1 0 0 0,-1-1-344 0 0,1-1 92 0 0,0 0 0 0 0,0 0 1 0 0,0-1-1 0 0,-1 1 0 0 0,1 0 0 0 0,0 0 0 0 0,0-1 1 0 0,0 1-1 0 0,1 0 0 0 0,-1-1 0 0 0,0 1 0 0 0,0 0 0 0 0,0 0 1 0 0,0-1-1 0 0,1 1 0 0 0,-1 0 0 0 0,0-1 0 0 0,1 1 1 0 0,-1 0-1 0 0,0-1 0 0 0,1 1 0 0 0,-1-1 0 0 0,1 1 1 0 0,-1-1-1 0 0,1 1 0 0 0,-1-1 0 0 0,1 1 0 0 0,0-1 1 0 0,-1 1-93 0 0,4 1 245 0 0,-1-1-103 0 0,0 1 1 0 0,0-1-1 0 0,0 0 0 0 0,0 0 0 0 0,0 0 1 0 0,1 0-143 0 0,-3-1 21 0 0,0 0 0 0 0,0 0 1 0 0,1 0-1 0 0,-1 0 1 0 0,0 0-1 0 0,0 0 1 0 0,0 0-1 0 0,1 0 1 0 0,-1-1-1 0 0,0 1 1 0 0,0 0-1 0 0,0-1 1 0 0,0 1-1 0 0,0-1 1 0 0,0 0-1 0 0,0 1 1 0 0,0-1-1 0 0,1 0-21 0 0,16-14 814 0 0,16-15-814 0 0,-28 23 121 0 0,0 1-1 0 0,0-1 0 0 0,-1 0 1 0 0,0-1-1 0 0,0 0 1 0 0,2-5-121 0 0,-1 0 83 0 0,-1 0 0 0 0,0-1 1 0 0,0 0-1 0 0,-2 0 0 0 0,1 0 1 0 0,-2 0-1 0 0,0-1 0 0 0,-1 1-83 0 0,-1 10 40 0 0,0 1 1 0 0,0-1-1 0 0,0 1 0 0 0,-1 0 0 0 0,1-1 0 0 0,-1 1 0 0 0,0 0 0 0 0,0 0 0 0 0,0-1 0 0 0,0 1 0 0 0,-1 0 0 0 0,1 0 0 0 0,-1 0 1 0 0,0 1-1 0 0,0-1 0 0 0,0-1-40 0 0,0 3 18 0 0,1 0 0 0 0,-1-1 0 0 0,1 1 1 0 0,-1 0-1 0 0,1 0 0 0 0,-1 0 0 0 0,0 0 1 0 0,1 0-1 0 0,-1 0 0 0 0,0 0 0 0 0,0 1 1 0 0,0-1-1 0 0,0 1 0 0 0,0-1 0 0 0,0 1 1 0 0,1 0-1 0 0,-1 0 0 0 0,0 0 0 0 0,0 0 1 0 0,0 0-1 0 0,0 0 0 0 0,0 0 0 0 0,0 1 1 0 0,0-1-1 0 0,0 1 0 0 0,0-1 0 0 0,0 1 1 0 0,0 0-19 0 0,-1 0-11 0 0,-1 1-1 0 0,1-1 1 0 0,0 1 0 0 0,0 0 0 0 0,0 0 0 0 0,1 0 0 0 0,-1 0 0 0 0,0 1 0 0 0,1-1 0 0 0,-1 1 0 0 0,1-1 0 0 0,0 1 0 0 0,-1 1 11 0 0,0 0-22 0 0,1 1 1 0 0,0 0-1 0 0,0 0 0 0 0,0-1 1 0 0,0 1-1 0 0,1 0 0 0 0,0 0 1 0 0,-1 4 21 0 0,1 4-58 0 0,0 0 1 0 0,1 0 0 0 0,0 1 0 0 0,1-1 0 0 0,0 0-1 0 0,3 9 58 0 0,2 5-76 0 0,0 0 0 0 0,8 16 76 0 0,-9-29 3 0 0,1-1 0 0 0,0 1 0 0 0,1-1 0 0 0,0 0 0 0 0,7 8-3 0 0,-10-17 13 0 0,0 1-1 0 0,0-1 0 0 0,0 0 1 0 0,1 0-1 0 0,0-1 1 0 0,0 1-1 0 0,0-1 1 0 0,0 0-1 0 0,0 0 0 0 0,0-1 1 0 0,1 0-1 0 0,3 2-12 0 0,-4-2 10 0 0,1-1 0 0 0,-1 0 0 0 0,1 1 0 0 0,0-2 0 0 0,-1 1 0 0 0,1-1 0 0 0,0 1 0 0 0,-1-2 0 0 0,1 1 0 0 0,0-1 0 0 0,-1 0 0 0 0,1 0 0 0 0,0 0-10 0 0,-2-1 6 0 0,1 0 0 0 0,-1 0 1 0 0,0-1-1 0 0,-1 1 0 0 0,1-1 0 0 0,0 0 1 0 0,-1 0-1 0 0,0 0 0 0 0,1 0 0 0 0,-1-1 1 0 0,0 1-1 0 0,-1-1 0 0 0,1 0 0 0 0,-1 0 1 0 0,1 0-1 0 0,0-2-6 0 0,49-124 89 0 0,-45 113-89 0 0,-1-1-1 0 0,-1 1 1 0 0,-1-1-1 0 0,0 0 1 0 0,-1 0 0 0 0,-1-3 0 0 0,0-10 153 0 0,3 44-257 0 0,5 29 26 0 0,9 23 78 0 0,-14-51 2 0 0,1 0 0 0 0,0-1 0 0 0,0 1 0 0 0,2-1-1 0 0,-1-1 1 0 0,6 6-2 0 0,-11-15 6 0 0,0-1 1 0 0,1 1-1 0 0,-1-1 0 0 0,1 0 1 0 0,-1 1-1 0 0,1-1 0 0 0,0-1 0 0 0,-1 1 1 0 0,1 0-1 0 0,0-1 0 0 0,0 1 1 0 0,0-1-1 0 0,3 1-6 0 0,-4-2-106 0 0,0 1-1 0 0,-1-1 1 0 0,1 0 0 0 0,-1 0 0 0 0,1 0 0 0 0,-1 0-1 0 0,1 0 1 0 0,-1 0 0 0 0,1-1 0 0 0,-1 1 0 0 0,1 0-1 0 0,-1-1 1 0 0,1 1 0 0 0,-1-1 0 0 0,1 0-1 0 0,-1 1 1 0 0,0-1 0 0 0,1 0 0 0 0,-1 0 0 0 0,0 0-1 0 0,0 0 1 0 0,1 0 0 0 0,-1 0 0 0 0,0 0 0 0 0,0 0-1 0 0,0 0 1 0 0,0-1 0 0 0,-1 1 0 0 0,1 0 0 0 0,0-1 106 0 0,5-12-2560 0 0,0-4 904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5:14.155"/>
    </inkml:context>
    <inkml:brush xml:id="br0">
      <inkml:brushProperty name="width" value="0.05" units="cm"/>
      <inkml:brushProperty name="height" value="0.05" units="cm"/>
      <inkml:brushProperty name="color" value="#FF33CC"/>
    </inkml:brush>
  </inkml:definitions>
  <inkml:trace contextRef="#ctx0" brushRef="#br0">0 0 10290 0 0,'7'9'16'0'0,"-2"-3"320"0"0,-1 3-56 0 0,-4-2 128 0 0,8 1-176 0 0,-2-1-152 0 0,-3-1-232 0 0,5-2-88 0 0,-6 1-1960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5:14.503"/>
    </inkml:context>
    <inkml:brush xml:id="br0">
      <inkml:brushProperty name="width" value="0.05" units="cm"/>
      <inkml:brushProperty name="height" value="0.05" units="cm"/>
      <inkml:brushProperty name="color" value="#FF33CC"/>
    </inkml:brush>
  </inkml:definitions>
  <inkml:trace contextRef="#ctx0" brushRef="#br0">11 145 11114 0 0,'-5'-11'31'0'0,"2"3"1478"0"0,2 9-528 0 0,0 5 15 0 0,1-1-854 0 0,0 0 1 0 0,0 0-1 0 0,0 0 0 0 0,1 0 1 0 0,0-1-1 0 0,0 1 0 0 0,2 4-142 0 0,13 34-15 0 0,-15-38 44 0 0,13 29-26 0 0,29 66 257 0 0,-35-84-115 0 0,1 0 0 0 0,0 0 1 0 0,1-1-1 0 0,11 12-145 0 0,-18-25 49 0 0,-1 1 1 0 0,0-1 0 0 0,1 0-1 0 0,-1 0 1 0 0,3 1-50 0 0,-5-2 17 0 0,1-1 0 0 0,-1 0 1 0 0,1 1-1 0 0,-1-1 0 0 0,0 0 0 0 0,1 0 0 0 0,-1 0 0 0 0,1 1 1 0 0,-1-1-1 0 0,0 0 0 0 0,1 0 0 0 0,-1 0 0 0 0,1 0 1 0 0,-1 0-1 0 0,1 0 0 0 0,-1 1 0 0 0,1-1 0 0 0,-1 0 1 0 0,1 0-1 0 0,-1-1 0 0 0,0 1 0 0 0,1 0 0 0 0,-1 0 0 0 0,1 0 1 0 0,-1 0-1 0 0,1 0 0 0 0,-1 0 0 0 0,1-1 0 0 0,-1 1 1 0 0,0 0-1 0 0,1 0 0 0 0,-1-1 0 0 0,0 1 0 0 0,1 0 0 0 0,-1 0 1 0 0,1-1-1 0 0,-1 1 0 0 0,0-1 0 0 0,0 1 0 0 0,1 0 1 0 0,-1-1-1 0 0,0 1 0 0 0,0 0 0 0 0,1-1-17 0 0,2-10 147 0 0,0 0 1 0 0,0 0-1 0 0,-1 0 0 0 0,-1 0 0 0 0,1-11-147 0 0,0 1 56 0 0,-1-5-33 0 0,0 1 0 0 0,-2-1 0 0 0,-1 0 0 0 0,-1 1 0 0 0,-1-2-23 0 0,3 16-39 0 0,0 0-1 0 0,0 0 1 0 0,1 0 0 0 0,0 0-1 0 0,1 0 1 0 0,1 0 0 0 0,0 0 0 0 0,0 0-1 0 0,1 1 1 0 0,0-1 0 0 0,1 1-1 0 0,0 0 1 0 0,1 0 0 0 0,0 0-1 0 0,3-5 40 0 0,-6 12-376 0 0,0 1-1 0 0,0-1 1 0 0,1 1-1 0 0,-1 0 1 0 0,1 0-1 0 0,-1 0 0 0 0,1 0 1 0 0,-1 0-1 0 0,1 0 1 0 0,0 0-1 0 0,0 1 1 0 0,0 0-1 0 0,0 0 0 0 0,0-1 1 0 0,0 2-1 0 0,3-2 377 0 0,0 4-2179 0 0,-1 1 1747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5:14.872"/>
    </inkml:context>
    <inkml:brush xml:id="br0">
      <inkml:brushProperty name="width" value="0.05" units="cm"/>
      <inkml:brushProperty name="height" value="0.05" units="cm"/>
      <inkml:brushProperty name="color" value="#FF33CC"/>
    </inkml:brush>
  </inkml:definitions>
  <inkml:trace contextRef="#ctx0" brushRef="#br0">12 258 6985 0 0,'2'0'749'0'0,"1"1"0"0"0,-1-1 0 0 0,1 1 0 0 0,-1-1-1 0 0,1 0 1 0 0,0 0 0 0 0,-1 0-749 0 0,19-3 1448 0 0,-10 0-1821 0 0,-1-1 1 0 0,9-4 372 0 0,-6 2 913 0 0,-9 4-828 0 0,-1 0 0 0 0,0 0 0 0 0,0-1 0 0 0,0 1 0 0 0,0-1 0 0 0,0 1 0 0 0,0-1 0 0 0,-1 0 0 0 0,0 0 0 0 0,1 0-1 0 0,-1 0 1 0 0,0-1 0 0 0,0 1 0 0 0,-1 0 0 0 0,1-1 0 0 0,-1 1 0 0 0,1-1 0 0 0,0-3-85 0 0,-1 0 66 0 0,1 1 1 0 0,-1-1-1 0 0,0 1 0 0 0,0-1 1 0 0,-1 0-1 0 0,0 1 0 0 0,0-1 1 0 0,-1 0-1 0 0,1 1 0 0 0,-2-5-66 0 0,0 5 54 0 0,0 0 0 0 0,-1-1 0 0 0,1 1 0 0 0,-1 1 0 0 0,0-1 0 0 0,-1 0 0 0 0,1 1 0 0 0,-1-1 0 0 0,0 1 0 0 0,-2-1-54 0 0,3 2 21 0 0,-1 1 0 0 0,1 0 0 0 0,-1 0 1 0 0,0 0-1 0 0,1 0 0 0 0,-1 0 0 0 0,-1 1 0 0 0,1 0 1 0 0,0 0-1 0 0,-1 0 0 0 0,1 0 0 0 0,-1 1 0 0 0,1 0 1 0 0,-2-1-22 0 0,5 2-10 0 0,0 0 1 0 0,0 0 0 0 0,0 0 0 0 0,-1 0 0 0 0,1 0 0 0 0,0 1 0 0 0,0-1-1 0 0,0 0 1 0 0,0 0 0 0 0,0 1 0 0 0,-1-1 0 0 0,1 1 0 0 0,0-1 0 0 0,0 1-1 0 0,0 0 1 0 0,0-1 0 0 0,0 1 0 0 0,0 0 0 0 0,1-1 0 0 0,-1 1-1 0 0,0 0 1 0 0,0 0 0 0 0,0 0 0 0 0,0 1 9 0 0,-2 2-113 0 0,0 0 0 0 0,1 1-1 0 0,0 0 1 0 0,-2 4 113 0 0,1-3-40 0 0,0 2 10 0 0,0 0-1 0 0,1 1 1 0 0,0-1-1 0 0,1 1 0 0 0,-1-1 1 0 0,2 1-1 0 0,-1-1 0 0 0,1 1 1 0 0,0 0-1 0 0,1 3 31 0 0,3 13-60 0 0,0-1-1 0 0,1 0 0 0 0,2 1 61 0 0,-2-5-45 0 0,2-1 0 0 0,0 0 0 0 0,5 9 45 0 0,-7-18-16 0 0,0-1-1 0 0,1 0 1 0 0,0 0 0 0 0,0 0-1 0 0,1-1 1 0 0,1 0 0 0 0,2 3 16 0 0,-1-3-5 0 0,0-1-1 0 0,0 0 1 0 0,0 0-1 0 0,1-1 1 0 0,0 0 0 0 0,5 1 5 0 0,-11-5 7 0 0,1 0 0 0 0,0 0 1 0 0,0-1-1 0 0,-1 1 1 0 0,1-1-1 0 0,0 0 0 0 0,0-1 1 0 0,0 1-1 0 0,1-1 1 0 0,-1 0-1 0 0,0 0 0 0 0,0-1 1 0 0,0 1-1 0 0,0-1 1 0 0,4-2-8 0 0,-6 2 3 0 0,0 0 1 0 0,0 0-1 0 0,0-1 1 0 0,-1 0-1 0 0,1 1 1 0 0,-1-1-1 0 0,1 0 1 0 0,-1 0 0 0 0,1-1-1 0 0,-1 1 1 0 0,0 0-1 0 0,0-1 1 0 0,0 1-1 0 0,-1-1 1 0 0,1 0-4 0 0,3-6 24 0 0,0 1-1 0 0,-1-1 1 0 0,-1 0 0 0 0,2-4-24 0 0,-1-2 39 0 0,1-1 0 0 0,-2 0 0 0 0,0 0 1 0 0,-1 0-1 0 0,-1-1 0 0 0,0-15-39 0 0,-1 23 20 0 0,-1 0 1 0 0,0-1-1 0 0,0 1 0 0 0,-1 0 0 0 0,0 0 1 0 0,-1 0-1 0 0,0 1 0 0 0,0-1 1 0 0,-1 0-1 0 0,0 1 0 0 0,-1 0 0 0 0,-4-7-20 0 0,8 14-53 0 0,1 1-23 0 0,0 0-39 0 0,0 0 112 0 0,0 0 0 0 0,-1 0-1 0 0,1 0 1 0 0,0 0-1 0 0,0 0 1 0 0,0 0-1 0 0,-1 0 1 0 0,1 0-1 0 0,0 1 1 0 0,0-1 0 0 0,0 0-1 0 0,0 0 1 0 0,-1 0-1 0 0,1 0 1 0 0,0 0-1 0 0,0 0 1 0 0,0 1-1 0 0,0-1 1 0 0,-1 0 0 0 0,1 0-1 0 0,0 0 1 0 0,0 0-1 0 0,0 1 1 0 0,0-1-1 0 0,0 0 1 0 0,0 0-1 0 0,0 0 1 0 0,0 1 0 0 0,0-1-1 0 0,-1 0 1 0 0,1 0-1 0 0,0 0 1 0 0,0 1-1 0 0,0-1 1 0 0,0 0 0 0 0,0 0-1 0 0,0 0 1 0 0,0 1-1 0 0,0-1 1 0 0,1 0-1 0 0,-1 0 1 0 0,0 0-1 0 0,0 1 1 0 0,0-1 3 0 0,4 13-16 0 0,-3-9-2 0 0,3 9 48 0 0,0 0 0 0 0,0 0 1 0 0,1-1-1 0 0,1 1 0 0 0,0-1 0 0 0,7 10-30 0 0,-12-21 19 0 0,0 1 0 0 0,1-1 0 0 0,-1 1 0 0 0,1-1 0 0 0,-1 1 0 0 0,1-1-1 0 0,0 0 1 0 0,0 0 0 0 0,-1 0 0 0 0,1 0 0 0 0,0 0 0 0 0,0 0 0 0 0,0 0-1 0 0,1 0-18 0 0,-3-1 80 0 0,0 0 3 0 0,0 0 19 0 0,0 0-16 0 0,0 0-23 0 0,0 0-3 0 0,0 0-9 0 0,0 0-124 0 0,0-1 1 0 0,0 1 0 0 0,0 0-1 0 0,0 0 1 0 0,0-1-1 0 0,0 1 1 0 0,0 0 0 0 0,0 0-1 0 0,0-1 1 0 0,0 1 0 0 0,0 0-1 0 0,0 0 1 0 0,0-1 0 0 0,0 1-1 0 0,0 0 1 0 0,0 0 0 0 0,0-1-1 0 0,-1 1 1 0 0,1 0 0 0 0,0 0-1 0 0,0 0 1 0 0,0-1-1 0 0,-1 1 1 0 0,1 0 0 0 0,0 0-1 0 0,0 0 1 0 0,0 0 0 0 0,-1-1 72 0 0,-5 1-6096 0 0,5 0 4672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5:15.203"/>
    </inkml:context>
    <inkml:brush xml:id="br0">
      <inkml:brushProperty name="width" value="0.05" units="cm"/>
      <inkml:brushProperty name="height" value="0.05" units="cm"/>
      <inkml:brushProperty name="color" value="#FF33CC"/>
    </inkml:brush>
  </inkml:definitions>
  <inkml:trace contextRef="#ctx0" brushRef="#br0">0 0 9186 0 0,'15'23'190'0'0,"-11"-18"130"0"0,-1-1 0 0 0,0 1 0 0 0,0 0 0 0 0,-1 0 0 0 0,1 1-320 0 0,10 30 1834 0 0,-2 2 0 0 0,-1 4-1834 0 0,9 29 951 0 0,59 150 1212 0 0,-38-113-1200 0 0,19 82-963 0 0,-52-161-182 0 0,18 67 702 0 0,-17-70-2611 0 0,1 0 0 0 0,9 16 2091 0 0,1-4-6545 0 0,-7-20 5935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09.4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1368 3254 2513 0 0,'-6'-76'1562'0'0,"0"2"215"0"0,4-22-1777 0 0,-6-324 2038 0 0,7 407-1991 0 0,-5-209 726 0 0,15-120 50 0 0,3 74-335 0 0,5-93 160 0 0,-14 248-446 0 0,1-14-3 0 0,-3 105-165 0 0,3-21 159 0 0,6-30-193 0 0,13-29 240 0 0,-20 89-170 0 0,0 0 1 0 0,1 1-1 0 0,4-11-70 0 0,-6 20 23 0 0,-1 1 0 0 0,0-1 0 0 0,0 1 0 0 0,-1-1 0 0 0,1 1 0 0 0,-1-1 0 0 0,1 0 0 0 0,-1 1 0 0 0,0-1 1 0 0,0-2-24 0 0,0 5 2 0 0,0 0 1 0 0,0 0-1 0 0,0 0 1 0 0,0 0-1 0 0,0 0 1 0 0,0 0-1 0 0,0 0 1 0 0,0 0-1 0 0,0-1 1 0 0,0 1-1 0 0,1 0 1 0 0,-1 0-1 0 0,0 0 1 0 0,0 0-1 0 0,0 0 1 0 0,0 0-1 0 0,0 0 1 0 0,0 0-1 0 0,0 0 1 0 0,0-1-1 0 0,0 1 1 0 0,0 0-1 0 0,0 0 1 0 0,0 0-1 0 0,0 0 1 0 0,1 0 0 0 0,-1 0-1 0 0,0 0 1 0 0,0 0-1 0 0,0 0 1 0 0,0 0-1 0 0,0 0 1 0 0,0 0-1 0 0,0 0 1 0 0,0 0-1 0 0,0 0 1 0 0,1 0-1 0 0,-1 0 1 0 0,0 0-1 0 0,0 0 1 0 0,0 0-1 0 0,0 0 1 0 0,0 0-1 0 0,0 0 1 0 0,0 0-1 0 0,1 0 1 0 0,-1 0-1 0 0,0 0 1 0 0,0 0-1 0 0,0 0 1 0 0,0 0-1 0 0,0 0 1 0 0,0 0-1 0 0,0 0 1 0 0,0 0-1 0 0,0 0 1 0 0,0 1 0 0 0,1-1-1 0 0,-1 0 1 0 0,0 0-1 0 0,0 0 1 0 0,0 0-1 0 0,0 0-2 0 0,0 0 18 0 0,2 5 7 0 0,-1-1 0 0 0,0 1 0 0 0,0 0 0 0 0,0 0 0 0 0,-1-1 0 0 0,1 1-25 0 0,-1-3 3 0 0,0 6 9 0 0,0 0 1 0 0,0 0-1 0 0,-1 0 0 0 0,-1 6-12 0 0,-1 15 27 0 0,1 14 3 0 0,3 8-30 0 0,0-11 14 0 0,8 431-35 0 0,-4-251-3 0 0,6 59 10 0 0,7-12 10 0 0,-13-206 2 0 0,9 124 26 0 0,-3-46 11 0 0,-1 4 11 0 0,-1-10-33 0 0,-8-102-11 0 0,-2-18-8 0 0,2 0 0 0 0,0-1 0 0 0,1 4 6 0 0,1 4-84 0 0,0-1 0 0 0,0 14 84 0 0,-4-29-93 0 0,0-7-20 0 0,-1-7-2 0 0,-21-132-219 0 0,-16-165 932 0 0,8-45-273 0 0,13 102-210 0 0,6 84-31 0 0,3-28 22 0 0,6 120-64 0 0,0 0 10 0 0,-3-85 56 0 0,-18-159 170 0 0,12 186 36 0 0,8 96 181 0 0,-5-23-495 0 0,6 44 124 0 0,0 1 1 0 0,-2 0-1 0 0,1 0 0 0 0,-2 1 0 0 0,-3-7-124 0 0,8 18 37 0 0,0 0-1 0 0,0 0 0 0 0,0 0 0 0 0,-1 0 0 0 0,1 1 1 0 0,-1-1-1 0 0,1 0 0 0 0,-1 1 0 0 0,0-1 0 0 0,-1 0-36 0 0,3 1 9 0 0,-1 1 0 0 0,0 0 0 0 0,0-1 0 0 0,1 1 0 0 0,-1 0 0 0 0,0-1 0 0 0,0 1 0 0 0,1 0 0 0 0,-1 0 0 0 0,0 0 0 0 0,0 0-1 0 0,0 0 1 0 0,0 0 0 0 0,1 0 0 0 0,-1 0 0 0 0,0 0 0 0 0,0 0 0 0 0,0 1 0 0 0,1-1 0 0 0,-1 0 0 0 0,0 0 0 0 0,0 1 0 0 0,1-1-1 0 0,-1 1 1 0 0,0-1 0 0 0,1 0 0 0 0,-1 1 0 0 0,0 0 0 0 0,1-1 0 0 0,-1 1-9 0 0,-1 1 5 0 0,0 0-1 0 0,-1 0 1 0 0,1 1 0 0 0,0-1-1 0 0,1 1 1 0 0,-1-1-1 0 0,0 1 1 0 0,0 3-5 0 0,-10 25-53 0 0,8-22 29 0 0,-8 29-98 0 0,2 0 0 0 0,0 9 122 0 0,-12 83-277 0 0,-32 346-586 0 0,41-347 725 0 0,-27 339-104 0 0,15-161 292 0 0,1 34 50 0 0,20-271-61 0 0,-15 138 72 0 0,14-173-96 0 0,1-10 25 0 0,0 0 0 0 0,2 0 1 0 0,1 1-1 0 0,3 19-40 0 0,5-10 6 0 0,-15-46-272 0 0,5-1 216 0 0,1 1 0 0 0,0-1 0 0 0,0 0 1 0 0,1 1-1 0 0,0-7 50 0 0,-1-16-46 0 0,-27-174-144 0 0,7 61 112 0 0,10 41 39 0 0,-4-5 0 0 0,5-43-7 0 0,6 73 56 0 0,-2-36 13 0 0,-6-79 180 0 0,-11 4 110 0 0,14 136-222 0 0,-7-52 77 0 0,11 60-57 0 0,2 0 1 0 0,3-31-112 0 0,0 57 74 0 0,0 1 1 0 0,-1-1 0 0 0,-2 1 0 0 0,-1-5-75 0 0,1 5 82 0 0,3 17-37 0 0,0 0 0 0 0,0 0 0 0 0,0 0 0 0 0,0 0 0 0 0,-2-3-45 0 0,3 7 4 0 0,0 0 0 0 0,0 0-1 0 0,0 0 1 0 0,-1 0 0 0 0,1-1-1 0 0,0 1 1 0 0,0 0 0 0 0,0 0-1 0 0,0 0 1 0 0,0 0 0 0 0,0 0-1 0 0,0 0 1 0 0,0 0 0 0 0,0 0-1 0 0,-1 0 1 0 0,1 0 0 0 0,0 0-1 0 0,0 0 1 0 0,0 0 0 0 0,0 0-1 0 0,0 0 1 0 0,0 0 0 0 0,0 0-1 0 0,-1 0 1 0 0,1 0 0 0 0,0 0-1 0 0,0 0 1 0 0,0 0 0 0 0,0 0-1 0 0,0 0 1 0 0,0 0 0 0 0,0 0-1 0 0,0 0 1 0 0,-1 0 0 0 0,1 1-1 0 0,0-1 1 0 0,0 0 0 0 0,0 0-1 0 0,0 0 1 0 0,0 0 0 0 0,0 0 0 0 0,0 0-1 0 0,0 0 1 0 0,0 0 0 0 0,0 0-1 0 0,0 0-3 0 0,-4 5 42 0 0,4-5-34 0 0,-5 9-17 0 0,0-1-1 0 0,0 1 0 0 0,1-1 1 0 0,1 1-1 0 0,-1 1 0 0 0,0 2 10 0 0,-4 20-112 0 0,0 9 112 0 0,4-18-27 0 0,-31 175-324 0 0,-7 191 351 0 0,19 515-32 0 0,23-880 15 0 0,2 52 10 0 0,-1-65-40 0 0,1 1 0 0 0,0-1 1 0 0,0 1-1 0 0,1-1 1 0 0,2 3 46 0 0,-5-14-10 0 0,0 0 1 0 0,0 0-1 0 0,0 1 0 0 0,0-1 1 0 0,1 0-1 0 0,-1 0 1 0 0,0 0-1 0 0,0 0 0 0 0,0 0 1 0 0,0 0-1 0 0,1 0 1 0 0,-1 1-1 0 0,0-1 1 0 0,0 0-1 0 0,0 0 0 0 0,1 0 1 0 0,-1 0-1 0 0,0 0 1 0 0,0 0-1 0 0,0 0 1 0 0,1 0-1 0 0,-1 0 0 0 0,0 0 1 0 0,0 0-1 0 0,0 0 1 0 0,1 0-1 0 0,-1 0 1 0 0,0 0-1 0 0,0 0 0 0 0,0 0 1 0 0,1-1-1 0 0,-1 1 1 0 0,0 0-1 0 0,0 0 0 0 0,0 0 1 0 0,0 0-1 0 0,1 0 1 0 0,-1 0-1 0 0,0 0 1 0 0,0-1-1 0 0,0 1 0 0 0,0 0 1 0 0,0 0-1 0 0,1 0 10 0 0,0-3-38 0 0,1 0 0 0 0,0 0 0 0 0,-1 0 0 0 0,0 0 0 0 0,0 0 0 0 0,0 0-1 0 0,0 0 1 0 0,1-3 38 0 0,-2 4-4 0 0,4-19-75 0 0,0-1 0 0 0,-1 1 0 0 0,-1-8 79 0 0,1-9-78 0 0,14-141-166 0 0,5-53 200 0 0,11 2 161 0 0,-25 185-106 0 0,9-43 65 0 0,9-23-76 0 0,-23 98 7 0 0,35-107 70 0 0,-23 80-47 0 0,-4 15 20 0 0,-2-2-1 0 0,2-11-49 0 0,6-50 117 0 0,-12 55-14 0 0,1 0 0 0 0,2 1 0 0 0,8-20-103 0 0,11-11 308 0 0,8-12-308 0 0,-35 75 2 0 0,2-5 33 0 0,1 0 0 0 0,-1 0 0 0 0,1 0 1 0 0,0 1-1 0 0,0 0 0 0 0,1-1 0 0 0,2-2-35 0 0,-5 7 7 0 0,-1 0 1 0 0,0 0-1 0 0,1 0 0 0 0,-1-1 0 0 0,0 1 1 0 0,0 0-1 0 0,1 0 0 0 0,-1 0 1 0 0,0 0-1 0 0,1 0 0 0 0,-1 0 0 0 0,0 0 1 0 0,1 0-1 0 0,-1 0 0 0 0,0 0 1 0 0,0 0-1 0 0,1 0 0 0 0,-1 0 0 0 0,0 1 1 0 0,1-1-1 0 0,-1 0 0 0 0,0 0 1 0 0,0 0-1 0 0,1 0 0 0 0,-1 0 0 0 0,0 1 1 0 0,0-1-1 0 0,1 0 0 0 0,-1 0 1 0 0,0 0-1 0 0,0 1 0 0 0,0-1 0 0 0,1 0 1 0 0,-1 0-1 0 0,0 1 0 0 0,0-1 1 0 0,0 0-1 0 0,0 1 0 0 0,0-1 0 0 0,1 0 1 0 0,-1 0-1 0 0,0 1 0 0 0,0-1-7 0 0,6 17 125 0 0,-6-15-122 0 0,5 12 35 0 0,-1 1 0 0 0,-1 0-1 0 0,0 1 1 0 0,-1-1 0 0 0,-1 8-38 0 0,-6 238 82 0 0,0-155-79 0 0,-22 345 22 0 0,25-435-21 0 0,-12 262 10 0 0,7-118-13 0 0,3-132 0 0 0,3-21-84 0 0,0 0 0 0 0,0-1 0 0 0,1 4 83 0 0,2-12-138 0 0,-2 1 126 0 0,1 0-1 0 0,0 0 1 0 0,-1 0-1 0 0,1 0 1 0 0,0-1-1 0 0,-1 1 1 0 0,0 0-1 0 0,1 0 1 0 0,-1-1-1 0 0,0 1 0 0 0,1 0 1 0 0,-1-1-1 0 0,0 1 1 0 0,0 0-1 0 0,0 0 1 0 0,0-1-1 0 0,0 1 1 0 0,-1-1 12 0 0,0-5-22 0 0,-1 0 1 0 0,1 0-1 0 0,-2-1 22 0 0,-1-3-23 0 0,-12-56-135 0 0,1-8 158 0 0,0 4-63 0 0,-46-190-28 0 0,22 87 160 0 0,-27-118 330 0 0,62 268-324 0 0,-1 0 0 0 0,-1 0 0 0 0,-1 0 0 0 0,-1 1 0 0 0,-7-14-75 0 0,7 21 108 0 0,-1-1-1 0 0,-1 2 1 0 0,0-1 0 0 0,-8-8-108 0 0,16 23 15 0 0,1-1-1 0 0,-1 1 1 0 0,0-1 0 0 0,0 1 0 0 0,0-1 0 0 0,0 1 0 0 0,0 0 0 0 0,0 0 0 0 0,0 0 0 0 0,0 0 0 0 0,0 0 0 0 0,-1 1 0 0 0,1-1 0 0 0,0 1-1 0 0,-1-1 1 0 0,1 1 0 0 0,0 0 0 0 0,-1 0 0 0 0,1 0 0 0 0,0 0 0 0 0,-1 0 0 0 0,1 0 0 0 0,0 1 0 0 0,0-1 0 0 0,-1 1-15 0 0,-3 1 11 0 0,0 0 0 0 0,0 1 0 0 0,0-1 0 0 0,0 1 0 0 0,1 1 0 0 0,0-1 0 0 0,-1 1 0 0 0,-1 1-11 0 0,-10 10-48 0 0,0 1 0 0 0,1 1 0 0 0,1 0 0 0 0,0 1 0 0 0,2 0-1 0 0,-4 7 49 0 0,-21 39-153 0 0,-8 21 153 0 0,6-10-67 0 0,35-66 56 0 0,-73 136-159 0 0,45-78 75 0 0,-2 15 95 0 0,-37 124-141 0 0,41-108-24 0 0,-45 94 165 0 0,69-181-44 0 0,3-7-25 0 0,3-4 63 0 0,1 0 1 0 0,0 0 0 0 0,0 0-1 0 0,0 0 1 0 0,0 0 0 0 0,0-1-1 0 0,-1 1 1 0 0,1 0 0 0 0,0 0-1 0 0,0 0 1 0 0,0 0 0 0 0,0 0-1 0 0,0 0 1 0 0,0 0 0 0 0,0 0-1 0 0,-1 0 1 0 0,1 0 0 0 0,0 0-1 0 0,0-1 1 0 0,0 1 0 0 0,0 0-1 0 0,0 0 1 0 0,0 0 0 0 0,0 0-1 0 0,0 0 1 0 0,0 0 0 0 0,0-1-1 0 0,0 1 1 0 0,0 0 0 0 0,-1 0-1 0 0,1 0 1 0 0,0 0 0 0 0,0 0-1 0 0,0-1 1 0 0,0 1 5 0 0,-1-8-75 0 0,0-1 0 0 0,1 0 1 0 0,-1 0-1 0 0,2 1 0 0 0,-1-1 0 0 0,2-4 75 0 0,-1-2-40 0 0,25-199-284 0 0,-15 131 242 0 0,10-42 245 0 0,23-77-163 0 0,-34 165 46 0 0,-5 22 18 0 0,0-1 1 0 0,-2 0 0 0 0,0 0 0 0 0,0 0-1 0 0,-1-8-64 0 0,-2 21 21 0 0,0-11 8 0 0,0 14-20 0 0,0-1 0 0 0,0 1 0 0 0,0-1 0 0 0,0 1 0 0 0,1-1 0 0 0,-1 0 1 0 0,0 1-1 0 0,0-1 0 0 0,0 1 0 0 0,1-1 0 0 0,-1 1 0 0 0,0-1 0 0 0,1 1 1 0 0,-1 0-1 0 0,0-1 0 0 0,1 1 0 0 0,-1-1 0 0 0,1 1 0 0 0,-1 0 0 0 0,1-1-9 0 0,-1 1 6 0 0,0 0 0 0 0,0 0 0 0 0,0 0-1 0 0,0 0 1 0 0,0 0 0 0 0,1 1 0 0 0,-1-1 0 0 0,0 0-1 0 0,0 0 1 0 0,0 0 0 0 0,0 0 0 0 0,0 0-1 0 0,0 0 1 0 0,0 0 0 0 0,1 1 0 0 0,-1-1 0 0 0,0 0-1 0 0,0 0 1 0 0,0 0 0 0 0,0 0 0 0 0,0 0 0 0 0,0 0-1 0 0,0 1 1 0 0,0-1 0 0 0,0 0 0 0 0,0 0-1 0 0,0 0 1 0 0,0 0 0 0 0,0 1 0 0 0,0-1 0 0 0,0 0-1 0 0,0 0 1 0 0,0 0 0 0 0,0 0 0 0 0,0 0-1 0 0,0 1 1 0 0,0-1 0 0 0,0 0 0 0 0,0 0 0 0 0,0 0-1 0 0,0 0 1 0 0,0 0-6 0 0,-11 79 187 0 0,5-35-238 0 0,3-16-49 0 0,2 1 0 0 0,1 16 100 0 0,1-11-84 0 0,-1 149-492 0 0,0-119 311 0 0,8 49 265 0 0,-3-72-45 0 0,2 0 0 0 0,2-1 0 0 0,5 11 45 0 0,-6-20-21 0 0,-4-18 3 0 0,0 1 0 0 0,0-1 0 0 0,1 0 0 0 0,1 0 0 0 0,5 8 18 0 0,-6-12-28 0 0,1-1-1 0 0,0 0 1 0 0,1-1 0 0 0,6 7 28 0 0,-12-13-8 0 0,0 0 0 0 0,0-1 0 0 0,0 1 1 0 0,0 0-1 0 0,0 0 0 0 0,0-1 0 0 0,0 1 1 0 0,0 0-1 0 0,0-1 0 0 0,1 1 0 0 0,-1-1 1 0 0,0 0-1 0 0,0 1 0 0 0,0-1 0 0 0,1 0 1 0 0,-1 0-1 0 0,0 0 0 0 0,0 0 0 0 0,1 0 0 0 0,-1 0 1 0 0,0 0-1 0 0,0 0 0 0 0,1 0 0 0 0,0-1 8 0 0,1 0-21 0 0,1-1 1 0 0,0 0-1 0 0,-1 0 0 0 0,1 0 0 0 0,-1-1 0 0 0,0 1 0 0 0,1-1 21 0 0,2-2-17 0 0,-1 1 7 0 0,-1 1 0 0 0,0-1-1 0 0,0 1 1 0 0,0-1 0 0 0,-1 0 0 0 0,1-1-1 0 0,-1 1 1 0 0,0-1 0 0 0,0 1-1 0 0,-1-1 1 0 0,2-3 10 0 0,17-39-38 0 0,-3-1 1 0 0,-2-1-1 0 0,-1 0 1 0 0,-3-1-1 0 0,-1-8 38 0 0,55-268 285 0 0,-62 310-244 0 0,11-42 320 0 0,-14 56-193 0 0,-1 3-7 0 0,-1 4-80 0 0,1-1-1 0 0,-1 1 0 0 0,0 0 1 0 0,0 0-81 0 0,-3 13 40 0 0,-5 90 12 0 0,4-33-87 0 0,-4 11 5 0 0,-7 89-16 0 0,14-141 37 0 0,-17 210-82 0 0,5-75-48 0 0,10-107 94 0 0,-1 20 22 0 0,3 0 1 0 0,8 60 22 0 0,-5-131-1 0 0,0-1 1 0 0,-1 0-1 0 0,-1 1 1 0 0,1-1-1 0 0,-1 1 1 0 0,-2 3 0 0 0,1-11-19 0 0,2-3 18 0 0,0 0 0 0 0,0 0 0 0 0,0 0 0 0 0,0 0 0 0 0,0 0 0 0 0,1 0 0 0 0,-1 0 0 0 0,0 0 0 0 0,0 0 0 0 0,0 0 0 0 0,0 0 0 0 0,0 0 0 0 0,0 0 1 0 0,0 0-1 0 0,0 0 0 0 0,0 0 0 0 0,0 0 0 0 0,0 0 0 0 0,0 1 0 0 0,0-1 0 0 0,0 0 0 0 0,0 0 0 0 0,0 0 0 0 0,0 0 0 0 0,0 0 0 0 0,0 0 1 0 0,0 0-1 0 0,0 0 0 0 0,1 0 0 0 0,-1 0 0 0 0,0 0 0 0 0,0 0 0 0 0,0 0 0 0 0,0 0 0 0 0,0 1 0 0 0,0-1 0 0 0,0 0 0 0 0,0 0 0 0 0,0 0 0 0 0,0 0 1 0 0,-1 0-1 0 0,1 0 0 0 0,0 0 0 0 0,0 0 0 0 0,0 0 0 0 0,0 0 0 0 0,0 0 0 0 0,0 0 0 0 0,0 0 0 0 0,0 0 0 0 0,0 1 0 0 0,0-1 0 0 0,0 0 1 0 0,0 0-1 0 0,0 0 0 0 0,0 0 0 0 0,0 0 0 0 0,0 0 0 0 0,0 0 0 0 0,0 0 0 0 0,0 0 0 0 0,0 0 0 0 0,-1 0 0 0 0,1 0 0 0 0,0 0 0 0 0,0 0 0 0 0,0 0 2 0 0,1 0-10 0 0,0-1 0 0 0,0 1 0 0 0,0 0 0 0 0,0-1 0 0 0,-1 1 0 0 0,1-1 0 0 0,0 1 0 0 0,0-1 0 0 0,-1 1 0 0 0,1-1 0 0 0,0 1 0 0 0,-1-1 0 0 0,1 0 0 0 0,0 1 0 0 0,-1-1 0 0 0,1 0 0 0 0,-1 0 0 0 0,1 0 0 0 0,-1 1 0 0 0,0-1 0 0 0,1 0 0 0 0,-1 0 0 0 0,0 0 9 0 0,10-25-95 0 0,-9 25 94 0 0,1-6-21 0 0,-1 1 1 0 0,0-1-1 0 0,1-3 22 0 0,3-18-19 0 0,0 6 27 0 0,1-5-2 0 0,0 12 0 0 0,-4 11-8 0 0,0-1 0 0 0,0 0 0 0 0,0 0 0 0 0,-1 1 0 0 0,1-5 2 0 0,7-59 63 0 0,-5 54 60 0 0,-4 13-65 0 0,0 1-18 0 0,0 0-33 0 0,0 0-1 0 0,0 0 0 0 0,-1 1 0 0 0,1-1 0 0 0,0 0 0 0 0,0 0 0 0 0,-1 0 0 0 0,1 1 0 0 0,0-1 0 0 0,0 0 0 0 0,0 0 1 0 0,-1 0-1 0 0,1 1 0 0 0,0-1 0 0 0,0 0 0 0 0,0 1 0 0 0,0-1 0 0 0,0 0 0 0 0,-1 0 0 0 0,1 1 0 0 0,0-1 0 0 0,0 0 1 0 0,0 1-1 0 0,0-1 0 0 0,0 0 0 0 0,0 1-6 0 0,-2 13 47 0 0,1-5-40 0 0,-9 26-50 0 0,6-24 32 0 0,1-1 1 0 0,-2 12 10 0 0,2 5 7 0 0,1 5-7 0 0,0-6-50 0 0,-2 7 50 0 0,2-12-21 0 0,0 12 21 0 0,1-20 13 0 0,1-1 1 0 0,-2 1-1 0 0,0-1 0 0 0,0 1 0 0 0,-1-1 1 0 0,-1 1-14 0 0,0-1 2 0 0,0 0 1 0 0,-1 10-3 0 0,4-16-1 0 0,0-1 1 0 0,0 0 0 0 0,1 1 0 0 0,0-1 0 0 0,0 0 0 0 0,0 1 0 0 0,1-1 0 0 0,0 1 0 0 0,1 1-1 0 0,-2-6 0 0 0,1 0 1 0 0,-1 0 0 0 0,0 1-1 0 0,0-1 1 0 0,1 0 0 0 0,-1 0-1 0 0,0 0 1 0 0,0 1 0 0 0,0-1-1 0 0,0 0 1 0 0,-1 0 0 0 0,1 1 0 0 0,0-1-1 0 0,-1 1 1 0 0,1 0-2 0 0,-1-1 1 0 0,1 1-1 0 0,-1-1 0 0 0,1 1 1 0 0,0 0-1 0 0,-1-1 0 0 0,1 1 0 0 0,0-1 1 0 0,0 1-1 0 0,0 0 0 0 0,0-1 1 0 0,0 1-1 0 0,1 0 0 0 0,-1-1 0 0 0,1 1 1 0 0,-1-1-1 0 0,1 1 0 0 0,-1-1 1 0 0,1 1-1 0 0,0-1 0 0 0,0 1 2 0 0,-1-1-1 0 0,0 0-1 0 0,1-1 1 0 0,-1 1-1 0 0,0 0 0 0 0,0-1 1 0 0,0 1-1 0 0,0 0 1 0 0,0-1-1 0 0,0 1 1 0 0,1 0-1 0 0,-1-1 1 0 0,-1 1-1 0 0,1 0 1 0 0,0-1-1 0 0,0 1 0 0 0,0 0 2 0 0,0 0 0 0 0,0-1-1 0 0,-1 1 1 0 0,1 0-1 0 0,0-1 1 0 0,0 1-1 0 0,0 0 1 0 0,0-1-1 0 0,0 1 1 0 0,0 0-1 0 0,1 0 1 0 0,-1-1-1 0 0,0 1 1 0 0,0 0-1 0 0,0-1 1 0 0,1 1-1 0 0,-1 0 1 0 0,0-1-1 0 0,1 1 1 0 0,-1 0 0 0 0,3 4 4 0 0,-2-4-12 0 0,-1 1 0 0 0,1-1 0 0 0,0 1 1 0 0,0-1-1 0 0,0 0 0 0 0,0 1 0 0 0,0-1 1 0 0,1 0-1 0 0,-1 0 0 0 0,0 1 8 0 0,16 5 58 0 0,-16-7-80 0 0,-1 0 28 0 0,2 1 8 0 0,5 0 14 0 0,-3-2-18 0 0,-3 4 92 0 0,-1-3-98 0 0,0 0 1 0 0,0 0-1 0 0,0 1 1 0 0,0-1 0 0 0,0 0-1 0 0,1 0 1 0 0,-1 1-1 0 0,0-1 1 0 0,0 0 0 0 0,0 0-1 0 0,0 1 1 0 0,0-1 0 0 0,0 0-1 0 0,0 1 1 0 0,0-1-1 0 0,0 0 1 0 0,0 0 0 0 0,0 1-1 0 0,0-1 1 0 0,0 0 0 0 0,0 1-1 0 0,0-1 1 0 0,0 0-1 0 0,0 0 1 0 0,-1 1 0 0 0,1-1-1 0 0,0 0 1 0 0,0 0 0 0 0,0 1-5 0 0,-3 3 20 0 0,1 0 0 0 0,0 0 0 0 0,0 0 0 0 0,0 0 0 0 0,0 0 0 0 0,1 1-20 0 0,-1 0 22 0 0,-1 1 0 0 0,1 0 1 0 0,-1-1-1 0 0,-1 1-22 0 0,0 0 6 0 0,-1 0 0 0 0,-1 0 0 0 0,1-1 0 0 0,-1 0 0 0 0,0 0 0 0 0,0-1 0 0 0,0 0 0 0 0,-4 2-6 0 0,10-6 1 0 0,0 0-1 0 0,0 1 1 0 0,0-1-1 0 0,0 0 1 0 0,-1 0-1 0 0,1 0 1 0 0,0 0-1 0 0,0 0 1 0 0,0 0-1 0 0,0 0 1 0 0,0 0-1 0 0,-1 0 1 0 0,1 0 0 0 0,0 0-1 0 0,0 0 1 0 0,0 0-1 0 0,0 0 1 0 0,-1 0-1 0 0,1 0 1 0 0,0 0-1 0 0,0 0 1 0 0,0 0-1 0 0,0 0 1 0 0,0 0 0 0 0,-1 0-1 0 0,1 0 1 0 0,0 0-1 0 0,0 0 1 0 0,0 0-1 0 0,0 0 1 0 0,0 0-1 0 0,-1-1 1 0 0,1 1-1 0 0,0 0 1 0 0,0 0-1 0 0,0 0 1 0 0,0 0 0 0 0,0 0-1 0 0,0 0 1 0 0,0 0-1 0 0,0-1 0 0 0,-3-7-52 0 0,2 2 26 0 0,-1 4 18 0 0,1-1-1 0 0,0 1 1 0 0,-1 0-1 0 0,1-1 1 0 0,-1 1 0 0 0,-1-2 8 0 0,2 3-3 0 0,-1 0 1 0 0,1 0 0 0 0,0-1 0 0 0,0 1 0 0 0,0-1-1 0 0,0 1 1 0 0,0-1 0 0 0,0 0 0 0 0,1 1 0 0 0,-1-1 0 0 0,0 0-1 0 0,1 0 1 0 0,0 1 0 0 0,-1-1 0 0 0,1 0 0 0 0,0 0 2 0 0,1-49-36 0 0,0 30 16 0 0,-1-10 20 0 0,0 13-17 0 0,1-1 0 0 0,0 1 1 0 0,1 0-1 0 0,2-7 17 0 0,-1 3-12 0 0,1-23 12 0 0,-3 24-6 0 0,1 0 0 0 0,2-3 6 0 0,-2 11 8 0 0,-1 0 0 0 0,0-1-8 0 0,0 2-1 0 0,0-1 1 0 0,1-1 0 0 0,-2 14 2 0 0,0-1 1 0 0,0 0 0 0 0,1 1 0 0 0,-1-1 0 0 0,0 1 0 0 0,0-1-1 0 0,1 1 1 0 0,-1-1 0 0 0,0 1 0 0 0,0-1 0 0 0,1 1 0 0 0,-1-1 0 0 0,1 1-1 0 0,-1-1 1 0 0,0 1 0 0 0,1-1 0 0 0,-1 1 0 0 0,1 0 0 0 0,-1-1-1 0 0,1 1 1 0 0,-1 0 0 0 0,1-1 0 0 0,-1 1 0 0 0,1 0 0 0 0,-1 0 0 0 0,1 0-1 0 0,0-1-2 0 0,-1 1 3 0 0,1 1-1 0 0,-1-1 0 0 0,1 0 1 0 0,-1 0-1 0 0,1 0 0 0 0,-1 0 1 0 0,1 0-1 0 0,-1 0 0 0 0,1 1 0 0 0,-1-1 1 0 0,1 0-1 0 0,-1 0 0 0 0,1 1 1 0 0,-1-1-1 0 0,1 0 0 0 0,-1 0 1 0 0,0 1-1 0 0,1-1 0 0 0,-1 1 1 0 0,0-1-1 0 0,1 0 0 0 0,-1 1 0 0 0,0-1 1 0 0,1 1-1 0 0,-1-1 0 0 0,0 1 1 0 0,0-1-1 0 0,0 1 0 0 0,1-1 1 0 0,-1 1-1 0 0,0-1 0 0 0,0 1-2 0 0,2 7 29 0 0,-1 0-1 0 0,0 0 1 0 0,-1 0-1 0 0,1 0 1 0 0,-2 8-29 0 0,1 15-19 0 0,4 9 16 0 0,6 22 3 0 0,2 16 53 0 0,1 20-46 0 0,-9-76-33 0 0,2-1 1 0 0,0 1-1 0 0,5 9 26 0 0,-6-16 8 0 0,-2-7-32 0 0,0 0 0 0 0,0 0-1 0 0,1 0 1 0 0,0 0 0 0 0,4 4 24 0 0,-6-10-10 0 0,-1 0-1 0 0,0-1 1 0 0,1 1 0 0 0,-1-1 0 0 0,1 1 0 0 0,-1-1 0 0 0,1 0 0 0 0,0 0 0 0 0,0 1-1 0 0,-1-1 1 0 0,1 0 0 0 0,0 0 0 0 0,0-1 0 0 0,0 1 0 0 0,0 0 0 0 0,0-1 0 0 0,0 1-1 0 0,0-1 1 0 0,0 0 0 0 0,1 0 0 0 0,-1 0 0 0 0,0 0 0 0 0,0 0 0 0 0,0 0 0 0 0,2 0 10 0 0,-1-1-11 0 0,1 0 0 0 0,-1 0 0 0 0,0-1 0 0 0,0 1 0 0 0,1-1 0 0 0,-1 1 0 0 0,0-1 0 0 0,0 0 0 0 0,0 0 0 0 0,-1-1 0 0 0,1 1 0 0 0,0 0 0 0 0,-1-1 11 0 0,7-7-60 0 0,0 0 0 0 0,5-10 60 0 0,3-6-35 0 0,-1-1 0 0 0,9-22 35 0 0,-11 20-8 0 0,22-47 16 0 0,-4 0 0 0 0,-3-2-8 0 0,3-13 11 0 0,5-1-8 0 0,-2-24 4 0 0,-12 35 8 0 0,-18 66-12 0 0,5-17 13 0 0,4-22-16 0 0,2-54 24 0 0,-3 48 21 0 0,3-1-45 0 0,6-29 59 0 0,138-504 400 0 0,-129 498-322 0 0,16-27-137 0 0,7-3 86 0 0,-44 101-67 0 0,1 2 0 0 0,1-1-1 0 0,2 2 1 0 0,0 0 0 0 0,8-10-19 0 0,-3 11 51 0 0,-9 11 9 0 0,-1-1 0 0 0,2-3-60 0 0,16-27 151 0 0,-26 39-145 0 0,-1 1 0 0 0,1 0 0 0 0,-1 0 0 0 0,1 0 1 0 0,0 0-1 0 0,0 0 0 0 0,0 0 0 0 0,0 0 0 0 0,-1 0 1 0 0,1 0-1 0 0,0 0 0 0 0,1 0 0 0 0,-1 1 0 0 0,0-1 0 0 0,0 0 1 0 0,0 1-1 0 0,0-1 0 0 0,1 1 0 0 0,0-1-6 0 0,-1 1 10 0 0,-1 0 0 0 0,1 0-1 0 0,0 1 1 0 0,-1-1 0 0 0,1 0-1 0 0,0 1 1 0 0,-1-1 0 0 0,1 0-1 0 0,0 1 1 0 0,-1-1 0 0 0,1 1 0 0 0,-1-1-1 0 0,1 1 1 0 0,-1-1 0 0 0,1 1-1 0 0,-1 0 1 0 0,1-1 0 0 0,-1 1-1 0 0,0-1 1 0 0,1 1 0 0 0,-1 0 0 0 0,0-1-1 0 0,1 1 1 0 0,-1 0-10 0 0,8 19 123 0 0,-6-15-105 0 0,0-1 0 0 0,0 1 0 0 0,0-1 1 0 0,0 1-1 0 0,1-1 0 0 0,2 3-18 0 0,7 12 19 0 0,-8-11-12 0 0,-1 0 1 0 0,0 0-1 0 0,-1 1 0 0 0,0-1 0 0 0,0 1 1 0 0,0 5-8 0 0,2 8 16 0 0,6 30-4 0 0,-8 2-13 0 0,2 4-66 0 0,10 60 0 0 0,10 91-20 0 0,-16-150 69 0 0,9 35 18 0 0,-14-72 4 0 0,-2-15-21 0 0,0-1 1 0 0,0 0 0 0 0,1 0-1 0 0,0 0 1 0 0,0 0-1 0 0,1 4 17 0 0,-2-10-4 0 0,-1 1 0 0 0,0 0-1 0 0,1-1 1 0 0,-1 1 0 0 0,1 0-1 0 0,-1-1 1 0 0,1 1-1 0 0,-1-1 1 0 0,1 1 0 0 0,-1-1-1 0 0,1 1 1 0 0,-1-1-1 0 0,1 0 1 0 0,-1 1 0 0 0,1-1-1 0 0,0 0 1 0 0,-1 1-1 0 0,1-1 1 0 0,0 0 0 0 0,-1 0-1 0 0,1 1 1 0 0,0-1-1 0 0,-1 0 1 0 0,1 0 0 0 0,0 0-1 0 0,0 0 1 0 0,-1 0-1 0 0,1 0 1 0 0,0 0 0 0 0,-1 0-1 0 0,1 0 1 0 0,0-1-1 0 0,-1 1 1 0 0,1 0 0 0 0,0 0 4 0 0,0-1-9 0 0,1 0 0 0 0,0 0 1 0 0,-1 1-1 0 0,0-1 0 0 0,1 0 1 0 0,-1 0-1 0 0,1-1 1 0 0,-1 1-1 0 0,0 0 0 0 0,0 0 1 0 0,0-1-1 0 0,0 1 0 0 0,0 0 1 0 0,1-2 8 0 0,5-11-21 0 0,0-2 0 0 0,0 1 0 0 0,-2-1 0 0 0,0 0 0 0 0,1-6 21 0 0,14-85-55 0 0,-16 81 47 0 0,42-276 29 0 0,6-78 183 0 0,-31 213-73 0 0,7-93 94 0 0,-19 158-131 0 0,-4 43 7 0 0,-3 1 1 0 0,-3-1 0 0 0,-2-5-102 0 0,1-20 199 0 0,2 66-107 0 0,-3 1 48 0 0,3 17-130 0 0,0-1 0 0 0,0 1-1 0 0,0-1 1 0 0,-1 1-1 0 0,1-1 1 0 0,0 1 0 0 0,0 0-1 0 0,0-1 1 0 0,-1 1 0 0 0,1 0-1 0 0,0-1 1 0 0,-1 1 0 0 0,1 0-1 0 0,0-1 1 0 0,-1 1-10 0 0,1 0 6 0 0,0 0 0 0 0,-1 0 0 0 0,1 0 0 0 0,0 0-1 0 0,0 0 1 0 0,-1 0 0 0 0,1 0 0 0 0,0 0 0 0 0,0 0 0 0 0,-1 0 0 0 0,1 0 0 0 0,0 0 0 0 0,0 0 0 0 0,-1 0 0 0 0,1 0 0 0 0,0 0-1 0 0,0 0 1 0 0,-1 1 0 0 0,1-1 0 0 0,0 0 0 0 0,0 0 0 0 0,0 0 0 0 0,-1 0 0 0 0,1 1 0 0 0,0-1 0 0 0,0 0 0 0 0,0 0 0 0 0,0 0 0 0 0,0 1-1 0 0,-1-1-5 0 0,0 2-7 0 0,0-1-1 0 0,0 1 0 0 0,0 0 0 0 0,1 0 1 0 0,-1 0-1 0 0,0-1 0 0 0,1 1 0 0 0,-1 2 8 0 0,-1 4-28 0 0,-4 15-76 0 0,0 1 1 0 0,2 0-1 0 0,0 14 104 0 0,-2 76-203 0 0,3-25 117 0 0,-35 408-228 0 0,28-372 299 0 0,-19 360 46 0 0,21-88-23 0 0,21 0-17 0 0,-10-348 14 0 0,0 10-25 0 0,3 0-1 0 0,4 6 21 0 0,-10-65-2 0 0,0 0 0 0 0,0 0 0 0 0,0 0 0 0 0,0 0 0 0 0,0 0 0 0 0,0 0 0 0 0,0 0 0 0 0,0-1 0 0 0,0 1 0 0 0,0 0 0 0 0,0 0 0 0 0,0 0 0 0 0,0 0 0 0 0,0 0 1 0 0,0 0-1 0 0,0 0 0 0 0,0 0 0 0 0,0 0 0 0 0,0 0 0 0 0,1 0 0 0 0,-1 0 0 0 0,0 0 0 0 0,0 0 0 0 0,0 0 0 0 0,0-1 0 0 0,0 1 0 0 0,0 0 0 0 0,0 0 0 0 0,0 0 0 0 0,0 0 0 0 0,1 0 0 0 0,-1 0 0 0 0,0 0 0 0 0,0 0 0 0 0,0 0 0 0 0,0 0 0 0 0,0 0 1 0 0,0 0-1 0 0,0 0 0 0 0,0 0 0 0 0,0 1 0 0 0,1-1 0 0 0,-1 0 0 0 0,0 0 0 0 0,0 0 0 0 0,0 0 0 0 0,0 0 0 0 0,0 0 0 0 0,0 0 0 0 0,0 0 0 0 0,0 0 0 0 0,0 0 0 0 0,0 0 0 0 0,0 0 0 0 0,0 0 0 0 0,0 0 0 0 0,1 0 0 0 0,-1 1 0 0 0,0-1 0 0 0,0 0 0 0 0,0 0 1 0 0,0 0 1 0 0,4-37-83 0 0,2-8 26 0 0,11-92-93 0 0,-3-109-39 0 0,3-43 45 0 0,27-78 108 0 0,11 4 58 0 0,-24 186-4 0 0,-15 91 18 0 0,25-140 137 0 0,-20 122-138 0 0,1-4 40 0 0,-17 76-5 0 0,-1 0-1 0 0,-2-12-69 0 0,-2 39 17 0 0,0 0 0 0 0,0 0 0 0 0,1 0 0 0 0,0 0 0 0 0,0 1-1 0 0,0-1 1 0 0,0 0 0 0 0,1 0 0 0 0,-1 1 0 0 0,1-1-1 0 0,1 1 1 0 0,-1 0 0 0 0,0-1 0 0 0,1 1 0 0 0,0 0 0 0 0,0 1-1 0 0,0-1 1 0 0,2-1-17 0 0,-4 4 17 0 0,0 0 1 0 0,0 1-1 0 0,0-1 0 0 0,1 0 0 0 0,-1 0 0 0 0,0 1 0 0 0,0-1 1 0 0,1 1-1 0 0,0-1-17 0 0,3 0 92 0 0,-5 1-88 0 0,0 0-1 0 0,0 0 1 0 0,-1 0 0 0 0,1 0 0 0 0,0 0 0 0 0,0 0-1 0 0,0 0 1 0 0,0 0 0 0 0,0 0 0 0 0,0 0 0 0 0,0 0-1 0 0,0 0 1 0 0,0 0 0 0 0,0 0 0 0 0,0 0 0 0 0,0 0-1 0 0,0 0 1 0 0,0 0 0 0 0,0 0 0 0 0,0 0-1 0 0,0 0 1 0 0,0 1 0 0 0,0-1 0 0 0,0 0 0 0 0,0 0-1 0 0,0 0 1 0 0,0 0 0 0 0,0 0 0 0 0,0 0 0 0 0,0 0-1 0 0,0 0 1 0 0,0 0 0 0 0,0 0 0 0 0,0 0 0 0 0,0 0-1 0 0,0 0 1 0 0,0 0 0 0 0,0 0 0 0 0,0 0-1 0 0,0 0 1 0 0,0 0 0 0 0,0 0 0 0 0,0 0 0 0 0,0 0-4 0 0,-3 2 21 0 0,1 1 1 0 0,-1 0-1 0 0,0 0 1 0 0,1-1 0 0 0,-1 2-1 0 0,1-1 1 0 0,0 0-1 0 0,0 0 1 0 0,0 1-1 0 0,0-1 1 0 0,0 3-22 0 0,0 1 1 0 0,0 0 1 0 0,1 0-1 0 0,0 0 0 0 0,0 1 1 0 0,1-1-1 0 0,0 3-1 0 0,-1 8-3 0 0,-2 36-15 0 0,-8 89-46 0 0,-1-55 18 0 0,-6 45-56 0 0,3 45 102 0 0,9 66-31 0 0,5-210 30 0 0,-7 191-26 0 0,14 141 31 0 0,26 171-3 0 0,-29-480-261 0 0,-4 31 260 0 0,1-81-27 0 0,0-3 7 0 0,0-1 0 0 0,0 1 1 0 0,0-1-1 0 0,-2 4 20 0 0,2-6-7 0 0,0 0 0 0 0,0-1 1 0 0,-1 1-1 0 0,1 0 0 0 0,0 0 0 0 0,-1-1 0 0 0,1 1 1 0 0,-1 0-1 0 0,1 0 0 0 0,-1-1 0 0 0,1 1 0 0 0,-1-1 0 0 0,1 1 1 0 0,-1 0-1 0 0,0-1 0 0 0,1 1 0 0 0,-1-1 0 0 0,0 0 1 0 0,1 1-1 0 0,-1-1 0 0 0,0 1 0 0 0,0-1 7 0 0,1 0-4 0 0,0 0 0 0 0,-1 0 0 0 0,1 0 0 0 0,0 0 0 0 0,0 1 0 0 0,-1-1 0 0 0,1 0 0 0 0,0 0 0 0 0,0 0 0 0 0,-1 0 0 0 0,1 0 0 0 0,0 0 0 0 0,-1 0 0 0 0,1 0 0 0 0,0 0 0 0 0,0 0 0 0 0,-1 0 0 0 0,1 0 0 0 0,0 0 0 0 0,0 0 0 0 0,-1-1 0 0 0,1 1 0 0 0,0 0 0 0 0,-1 0 0 0 0,1 0 0 0 0,0 0 0 0 0,0 0 0 0 0,0-1 0 0 0,-1 1 0 0 0,1 0-1 0 0,0 0 1 0 0,0 0 0 0 0,0-1 0 0 0,-1 1 0 0 0,1 0 0 0 0,0 0 0 0 0,0-1 0 0 0,0 1 4 0 0,-2-12-87 0 0,1 6 56 0 0,-1-4-5 0 0,-1 0-1 0 0,0 0 1 0 0,0 1-1 0 0,-1 0 1 0 0,-1 0-1 0 0,-1-2 37 0 0,-5-13-39 0 0,-16-38-5 0 0,2 0 0 0 0,3-1 0 0 0,4-2 0 0 0,2 0 0 0 0,0-13 44 0 0,-18-150-15 0 0,-5-26 8 0 0,-16-152 127 0 0,36 247-4 0 0,1 27-25 0 0,-13-111 24 0 0,27 196 43 0 0,-10-44-158 0 0,10 73 58 0 0,-1 1 1 0 0,0 0-1 0 0,-2 0 0 0 0,1 0 1 0 0,-2 1-1 0 0,-7-12-58 0 0,12 24 24 0 0,0 0-1 0 0,-1 0 1 0 0,1 0 0 0 0,-1 0 0 0 0,-3-2-24 0 0,-9-10 78 0 0,12 12-62 0 0,-1 0 0 0 0,0 0-1 0 0,0 0 1 0 0,0 1 0 0 0,0 0-1 0 0,0 0 1 0 0,-1 0 0 0 0,-1 0-16 0 0,-2 0 32 0 0,0 0 0 0 0,1 0 0 0 0,-1 1 1 0 0,-1 0-1 0 0,0 0-32 0 0,6 2 17 0 0,0-1 0 0 0,0 1-1 0 0,0 0 1 0 0,0 1 0 0 0,0-1 0 0 0,1 1 0 0 0,-4 0-17 0 0,6 0 1 0 0,-1-1 1 0 0,0 1 0 0 0,1-1 0 0 0,-1 1 0 0 0,1-1 0 0 0,-1 1 0 0 0,1 0 0 0 0,-1 0 0 0 0,1 0 0 0 0,-1 0 0 0 0,1 0 0 0 0,0 0 0 0 0,0 1 0 0 0,-1-1 0 0 0,1 0 0 0 0,0 0 0 0 0,0 2-2 0 0,-5 15-14 0 0,-9 7-55 0 0,9-13 26 0 0,0 1-1 0 0,1-1 1 0 0,1 1-1 0 0,-1 1 44 0 0,-11 56-159 0 0,-2 30-81 0 0,-5 21 34 0 0,2-33 93 0 0,12-23 30 0 0,2 0 1 0 0,3 18 82 0 0,2-44-29 0 0,1-29 26 0 0,-8 207-126 0 0,9-125-35 0 0,6 31 164 0 0,6 13-118 0 0,-12-134 116 0 0,2 11-18 0 0,-1 1 0 0 0,3 6 20 0 0,15 42-13 0 0,-14-47-36 0 0,-4-10 14 0 0,-1-4 1 0 0,-3-5-29 0 0,3 2 53 0 0,0 0 1 0 0,0-1 0 0 0,0 1 0 0 0,1 0-1 0 0,-1 0 1 0 0,1-1 0 0 0,-1 1-1 0 0,1 0 10 0 0,3-13-29 0 0,0-42-25 0 0,-2 0 1 0 0,-4-44 53 0 0,2 6 107 0 0,5-8-107 0 0,0 6 80 0 0,-3 38-46 0 0,1-209 88 0 0,-4 56-3 0 0,1 69-6 0 0,4-147 141 0 0,-4 269-243 0 0,7-110 133 0 0,7-2-144 0 0,8-2 72 0 0,-10 78 11 0 0,2-50-83 0 0,-14 86 35 0 0,0-1-1 0 0,-1-1-34 0 0,1 20 5 0 0,0 1-1 0 0,0-1 1 0 0,0 1 0 0 0,0-1-1 0 0,1 1 1 0 0,-1-1-1 0 0,1 1 1 0 0,0 0 0 0 0,0-1-5 0 0,-1 2 5 0 0,0 0-1 0 0,0 1 1 0 0,1-1 0 0 0,-1 0 0 0 0,1 1 0 0 0,-1-1 0 0 0,0 1 0 0 0,1-1 0 0 0,-1 1 0 0 0,1-1-1 0 0,-1 1 1 0 0,1-1 0 0 0,-1 1 0 0 0,1-1 0 0 0,0 1 0 0 0,-1 0 0 0 0,1-1 0 0 0,0 1-1 0 0,-1 0 1 0 0,1 0 0 0 0,0 0 0 0 0,-1-1 0 0 0,1 1 0 0 0,0 0 0 0 0,-1 0 0 0 0,1 0 0 0 0,0 0-1 0 0,-1 0 1 0 0,1 0 0 0 0,0 0 0 0 0,-1 0 0 0 0,1 0 0 0 0,0 1 0 0 0,0-1 0 0 0,-1 0 0 0 0,1 0-5 0 0,0 0 3 0 0,-1 1 0 0 0,1-1 0 0 0,-1 0 1 0 0,1 0-1 0 0,-1 0 0 0 0,1 0 0 0 0,-1 1 1 0 0,1-1-1 0 0,-1 0 0 0 0,0 0 0 0 0,1 1 1 0 0,-1-1-1 0 0,1 0 0 0 0,-1 1 0 0 0,0-1 1 0 0,1 0-1 0 0,-1 1 0 0 0,0-1 0 0 0,1 1 1 0 0,-1-1-1 0 0,0 1 0 0 0,0-1 0 0 0,1 1-3 0 0,-1 1 10 0 0,0-1-1 0 0,0 1 0 0 0,0-1 0 0 0,0 1 0 0 0,0-1 1 0 0,0 1-1 0 0,-1 1-9 0 0,0 6 13 0 0,-1 20 31 0 0,1-1 1 0 0,2 21-45 0 0,8 59-13 0 0,-5-64 19 0 0,0 8-6 0 0,4 33 0 0 0,-8-85 0 0 0,7 50 3 0 0,0 26-3 0 0,-7-59 2 0 0,0 1-1 0 0,-1 0 1 0 0,-1 0-1 0 0,0-1 1 0 0,-2 1-1 0 0,0 1-1 0 0,-2 3 2 0 0,1 1 0 0 0,2 0 0 0 0,0 0-1 0 0,2-1 1 0 0,0 1 0 0 0,2 17-2 0 0,0-33 5 0 0,-1 1 0 0 0,0-1 1 0 0,-1 1-1 0 0,1-1 0 0 0,-1 0 0 0 0,-1 1 0 0 0,1-1 0 0 0,-1 0 1 0 0,-2 4-6 0 0,3-7 0 0 0,-1 0 1 0 0,1 0 0 0 0,1 0 0 0 0,-1 0-1 0 0,1 0 1 0 0,-1 0 0 0 0,1 3-1 0 0,-3-14-54 0 0,0 2 32 0 0,-12-44-69 0 0,10 39 78 0 0,1 0 3 0 0,1 1 0 0 0,0-1 0 0 0,0 0-1 0 0,1 0 1 0 0,-1-3 10 0 0,-15-239-103 0 0,12 134 113 0 0,0 62 13 0 0,3 34-16 0 0,1 0 0 0 0,1 0 0 0 0,2-19-7 0 0,0 29-1 0 0,1 0 13 0 0,-1 1-1 0 0,-1-1 1 0 0,0 1-1 0 0,-1-1 0 0 0,0 1 1 0 0,-1-7-12 0 0,0 10 26 0 0,-1-1 1 0 0,1 1-1 0 0,-5-8-26 0 0,6 14 18 0 0,0 0-1 0 0,0-1 0 0 0,0 1 1 0 0,-1 0-1 0 0,1 0 0 0 0,-1 0 0 0 0,0 0 1 0 0,1 0-1 0 0,-1 0 0 0 0,0 1 1 0 0,0-1-1 0 0,0 1 0 0 0,0-1 0 0 0,0 1 1 0 0,-2-1-18 0 0,3 1 7 0 0,0 1 1 0 0,0 0-1 0 0,0 0 1 0 0,0-1-1 0 0,0 1 1 0 0,0 0-1 0 0,0 0 1 0 0,0 0-1 0 0,0 0 1 0 0,0 0-1 0 0,0 0 1 0 0,1 1-1 0 0,-1-1 1 0 0,0 0-1 0 0,0 0 1 0 0,0 1-1 0 0,0-1 1 0 0,0 0-1 0 0,0 1 1 0 0,0-1-8 0 0,-2 2 12 0 0,0 1 1 0 0,0-1-1 0 0,0 0 1 0 0,-2 3-13 0 0,-4 3 34 0 0,4-4-28 0 0,1-1-1 0 0,0 1 0 0 0,-1 0 0 0 0,1 0 0 0 0,1 0 0 0 0,-1 1 1 0 0,1 0-1 0 0,0-1 0 0 0,-2 4-5 0 0,-17 36-70 0 0,2 2 0 0 0,2 0 1 0 0,-7 29 69 0 0,-32 147-164 0 0,33-122 141 0 0,21-84 20 0 0,-65 265-226 0 0,15-87 176 0 0,42-156 51 0 0,9-32 1 0 0,1 1 0 0 0,0 0 0 0 0,0 0 0 0 0,0-1 0 0 0,1 1 0 0 0,0 3 1 0 0,0-7-3 0 0,-2 8-53 0 0,2-11 53 0 0,0 0 1 0 0,0 0-1 0 0,0 0 1 0 0,0 0-1 0 0,0 1 1 0 0,0-1-1 0 0,0 0 1 0 0,0 0-1 0 0,0 0 1 0 0,0 0-1 0 0,0 0 1 0 0,0 0-1 0 0,0 0 1 0 0,0 0-1 0 0,0 0 1 0 0,0 0-1 0 0,-1 0 1 0 0,1 1-1 0 0,0-1 1 0 0,0 0-1 0 0,0 0 1 0 0,0 0 0 0 0,0 0-1 0 0,0 0 1 0 0,0 0-1 0 0,0 0 1 0 0,0 0-1 0 0,0 0 1 0 0,0 0-1 0 0,0 0 1 0 0,-1 0-1 0 0,1 0 1 0 0,0 0-1 0 0,0 0 1 0 0,0 0-1 0 0,0 0 1 0 0,0 0-1 0 0,0 0 1 0 0,0 0-1 0 0,0 0 1 0 0,0 0-1 0 0,0 0 1 0 0,-1 0-1 0 0,1 0 1 0 0,0 0-1 0 0,0 0 1 0 0,0 0-1 0 0,0 0 1 0 0,0 0-1 0 0,0 0 1 0 0,0 0-1 0 0,0 0 1 0 0,0 0-1 0 0,0 0 1 0 0,0 0-1 0 0,-1 0 1 0 0,1-1-1 0 0,0 1 1 0 0,0 0-1 0 0,0 0 1 0 0,0 0-1 0 0,0 0 3 0 0,-1-5-69 0 0,7-8-50 0 0,-5 8 94 0 0,0 0 0 0 0,0 0 0 0 0,-1 0 0 0 0,1 0-1 0 0,-1-1 26 0 0,2-16-65 0 0,4-42-46 0 0,-4 32 2 0 0,6-20 109 0 0,-2 22-21 0 0,1-7-80 0 0,1-18 101 0 0,14-138-96 0 0,-14 113 80 0 0,-3 34 38 0 0,5-27-22 0 0,-3 38 21 0 0,-1 1 64 0 0,8-23-85 0 0,7 1 56 0 0,-13 27 58 0 0,2-23-114 0 0,3-7 83 0 0,-7 35-58 0 0,1-5 68 0 0,1 0 1 0 0,4-4-94 0 0,-11 31 18 0 0,0 0 0 0 0,0-1 0 0 0,0 1 0 0 0,0 0 0 0 0,0 0 0 0 0,1 0 0 0 0,-1 0 0 0 0,1 0 0 0 0,0 0-18 0 0,-2 2 3 0 0,0 0 0 0 0,0 0 1 0 0,1 0-1 0 0,-1 0 0 0 0,0-1 1 0 0,0 1-1 0 0,0 0 0 0 0,1 0 1 0 0,-1 0-1 0 0,0 0 0 0 0,0 0 1 0 0,0 0-1 0 0,1 0 1 0 0,-1-1-1 0 0,0 1 0 0 0,0 0 1 0 0,1 0-1 0 0,-1 0 0 0 0,0 0 1 0 0,0 0-1 0 0,1 0 0 0 0,-1 0 1 0 0,0 0-1 0 0,0 1 0 0 0,1-1 1 0 0,-1 0-1 0 0,0 0 1 0 0,0 0-1 0 0,1 0 0 0 0,-1 0 1 0 0,0 0-1 0 0,0 0 0 0 0,0 0 1 0 0,1 1-1 0 0,-1-1 0 0 0,0 0 1 0 0,0 0-1 0 0,0 0 1 0 0,0 0-1 0 0,1 1 0 0 0,-1-1 1 0 0,0 0-1 0 0,0 0 0 0 0,0 0 1 0 0,0 1-1 0 0,0-1 0 0 0,0 0 1 0 0,0 0-1 0 0,1 1 0 0 0,-1-1-3 0 0,4 13 75 0 0,-4-11-64 0 0,5 28 70 0 0,-1 1-1 0 0,-1 13-80 0 0,0 64-1 0 0,-2-45 2 0 0,9 193-119 0 0,1 40-132 0 0,7 55 105 0 0,-4-218-415 0 0,21 81 560 0 0,-35-213-4 0 0,8 34-322 0 0,2 6 326 0 0,-7-32-74 0 0,0 0 0 0 0,1 0 0 0 0,0 0-1 0 0,0 0 1 0 0,1-1 0 0 0,4 7 74 0 0,-7-14-15 0 0,-1 1 0 0 0,0-1 0 0 0,0 1 0 0 0,1-1 0 0 0,-1 0 0 0 0,1 1 0 0 0,-1-1 0 0 0,1 0 0 0 0,-1 0 0 0 0,1 0 0 0 0,0 0 0 0 0,-1 0 0 0 0,1-1 0 0 0,0 1 0 0 0,0-1 0 0 0,0 1 0 0 0,0-1 0 0 0,-1 1 0 0 0,1-1 0 0 0,0 0 0 0 0,0 0 0 0 0,0 0 0 0 0,0 0 0 0 0,0 0 0 0 0,0 0 1 0 0,0-1-1 0 0,-1 1 0 0 0,1-1 0 0 0,0 1 0 0 0,0-1 0 0 0,0 0 0 0 0,-1 0 0 0 0,1 1 0 0 0,0-1 0 0 0,0-1 15 0 0,0 0-13 0 0,1 0 0 0 0,0 0 1 0 0,-1-1-1 0 0,0 1 0 0 0,1-1 1 0 0,-1 0-1 0 0,0 0 0 0 0,0 0 13 0 0,14-28-54 0 0,-10 20 39 0 0,-1 2 5 0 0,-1-1 0 0 0,0 0 0 0 0,0 1 0 0 0,-1-3 10 0 0,10-49-48 0 0,0 17-22 0 0,2 1 0 0 0,9-16 70 0 0,4-8-57 0 0,-8 9-8 0 0,7-36 65 0 0,8-61 18 0 0,1 0 25 0 0,47-144 354 0 0,-61 222-260 0 0,3-5 243 0 0,4 1-1 0 0,9-11-379 0 0,-32 82 66 0 0,0-1 0 0 0,0 1 0 0 0,1 0 0 0 0,0 0 0 0 0,0 1 0 0 0,1-1-66 0 0,-7 9 12 0 0,0 1 0 0 0,0-1 0 0 0,0 0 0 0 0,0 0 1 0 0,0 1-1 0 0,0-1 0 0 0,0 0 0 0 0,0 1 0 0 0,0-1 0 0 0,0 1 0 0 0,0-1 0 0 0,0 1 0 0 0,1 0 0 0 0,-1-1 0 0 0,0 1 0 0 0,0 0 0 0 0,0 0 0 0 0,0 0 0 0 0,1 0 0 0 0,-1 0 0 0 0,0 0 0 0 0,0 0 0 0 0,0 0 0 0 0,1 1 0 0 0,-1-1 0 0 0,0 0 0 0 0,0 1 0 0 0,0-1 0 0 0,0 1 0 0 0,0-1 0 0 0,0 1 0 0 0,0-1 0 0 0,0 1 0 0 0,0 0 0 0 0,0 0 0 0 0,0-1 0 0 0,0 1 1 0 0,0 0-1 0 0,0 0 0 0 0,-1 0 0 0 0,1 0 0 0 0,0 0 0 0 0,-1 0 0 0 0,1 0 0 0 0,-1 0 0 0 0,1 0 0 0 0,-1 1-12 0 0,3 3 24 0 0,-2 0 0 0 0,1 1 0 0 0,-1-1 0 0 0,1 0 1 0 0,-1 1-1 0 0,-1-1 0 0 0,1 1 0 0 0,-1-1 0 0 0,0 2-24 0 0,-7 33 80 0 0,5-19-56 0 0,2 1 0 0 0,0-1 0 0 0,1 1-1 0 0,2 5-23 0 0,2 38 36 0 0,-2 275 56 0 0,-22-18-91 0 0,8-102-77 0 0,6-85-29 0 0,-32 648-681 0 0,30-194 723 0 0,7-476 70 0 0,2-8-8 0 0,-1-99-6 0 0,-1-1 0 0 0,0 0 0 0 0,1 1 1 0 0,0-1-1 0 0,1 0 0 0 0,-1 1 0 0 0,2 2 7 0 0,-3-8-3 0 0,0 0 0 0 0,0 1 1 0 0,1-1-1 0 0,-1 1 0 0 0,0-1 0 0 0,0 1 1 0 0,0-1-1 0 0,1 0 0 0 0,-1 1 0 0 0,0-1 1 0 0,1 0-1 0 0,-1 1 0 0 0,0-1 0 0 0,1 0 1 0 0,-1 1-1 0 0,0-1 0 0 0,1 0 0 0 0,-1 0 1 0 0,1 1-1 0 0,-1-1 0 0 0,0 0 0 0 0,1 0 1 0 0,-1 0-1 0 0,1 0 0 0 0,-1 1 3 0 0,1-2-5 0 0,-1 1 1 0 0,1 0-1 0 0,-1 0 1 0 0,1 0-1 0 0,-1 0 1 0 0,1-1-1 0 0,-1 1 1 0 0,1 0-1 0 0,-1-1 1 0 0,1 1-1 0 0,-1 0 1 0 0,0-1-1 0 0,1 1 1 0 0,-1 0-1 0 0,0-1 1 0 0,1 1-1 0 0,-1-1 1 0 0,0 1-1 0 0,0-1 5 0 0,2-2-16 0 0,0-1 0 0 0,0 1 0 0 0,0-1 0 0 0,-1 0 0 0 0,1-1 16 0 0,2-10-29 0 0,-1-1 0 0 0,0-8 29 0 0,0 5-51 0 0,4-15 51 0 0,1-1-7 0 0,-1 0 0 0 0,-2 0 0 0 0,1-32 7 0 0,-5-15-11 0 0,0 24-22 0 0,2-8 33 0 0,0 37-10 0 0,6-91 5 0 0,-5 15-3 0 0,0-156 31 0 0,-5 201-7 0 0,1 19 33 0 0,-2 0 0 0 0,-5-24-49 0 0,2 31 49 0 0,3 19-15 0 0,0 0 0 0 0,-1 1 1 0 0,0-1-1 0 0,-4-5-34 0 0,4 11-1 0 0,1 3-17 0 0,-1 0-1 0 0,0 0 1 0 0,-1-3 18 0 0,3 8-8 0 0,1 0 0 0 0,-1 0-1 0 0,0 0 1 0 0,0 0 0 0 0,0 0 0 0 0,0 0 0 0 0,0 0 0 0 0,0 0-1 0 0,0 0 1 0 0,0 0 0 0 0,0 1 0 0 0,0-1 0 0 0,0 0 0 0 0,0 1-1 0 0,-1-1 1 0 0,1 1 0 0 0,0-1 0 0 0,0 1 8 0 0,0 0-23 0 0,0 0 0 0 0,0 0 0 0 0,1 0 0 0 0,-1 0 0 0 0,0 0 0 0 0,0 0 0 0 0,1 0 0 0 0,-1 0 0 0 0,0 1 0 0 0,1-1 0 0 0,-1 0 0 0 0,0 0 0 0 0,0 1-1 0 0,1-1 1 0 0,-1 0 0 0 0,1 1 0 0 0,-1-1 0 0 0,0 1 0 0 0,1-1 0 0 0,-1 1 0 0 0,1-1 0 0 0,-1 1 0 0 0,1-1 0 0 0,-1 1 0 0 0,1 0 0 0 0,-1-1 23 0 0,-8 18-382 0 0,9-17 375 0 0,-12 30-416 0 0,2 1 0 0 0,1 1 0 0 0,-1 16 423 0 0,-14 103-421 0 0,19-111 356 0 0,-46 391-22 0 0,11 2 345 0 0,34-366-192 0 0,-12 164 339 0 0,-5 46 163 0 0,-12-3 154 0 0,35-270-695 0 0,-1 1-1 0 0,0-1 1 0 0,0 0 0 0 0,-1 0-1 0 0,1 0 1 0 0,-1 0 0 0 0,0 0-1 0 0,0-1 1 0 0,-2 3-27 0 0,4-6 5 0 0,-1 0 0 0 0,1-1-1 0 0,-1 1 1 0 0,1-1 0 0 0,-1 1 0 0 0,1-1-1 0 0,-1 1 1 0 0,1-1 0 0 0,-1 1-1 0 0,1-1 1 0 0,-1 1 0 0 0,0-1 0 0 0,1 0-1 0 0,-1 1 1 0 0,0-1 0 0 0,1 0 0 0 0,-1 0-5 0 0,0 0-2 0 0,1 0 1 0 0,0 0 0 0 0,-1 0 0 0 0,1 0 0 0 0,-1 0 0 0 0,1 0 0 0 0,0 0 0 0 0,-1 0 0 0 0,1 0 0 0 0,-1-1-1 0 0,1 1 1 0 0,0 0 0 0 0,-1 0 0 0 0,1 0 0 0 0,0-1 0 0 0,-1 1 0 0 0,1 0 0 0 0,0 0 0 0 0,0-1-1 0 0,-1 1 1 0 0,1 0 0 0 0,0-1 1 0 0,-2-2-25 0 0,0 0-1 0 0,0 0 0 0 0,1 0 0 0 0,-1 0 1 0 0,1 0-1 0 0,0-2 26 0 0,-2-1-26 0 0,-6-19-69 0 0,0 0-1 0 0,1-1 0 0 0,-2-17 96 0 0,-8-84-113 0 0,-22-107 1 0 0,23 85 15 0 0,9 93 69 0 0,0-32 28 0 0,5 7 22 0 0,-4-171 138 0 0,6 151-53 0 0,0 77-47 0 0,-3-16-60 0 0,2 22 31 0 0,0 1-1 0 0,2-1 1 0 0,1-17-31 0 0,0 9 221 0 0,0-10-221 0 0,-1 26 113 0 0,0 10-109 0 0,0 0 1 0 0,0 0-1 0 0,0 0 1 0 0,0 0-1 0 0,0 0 1 0 0,0-1-1 0 0,0 1 1 0 0,0 0-1 0 0,0 0 1 0 0,0 0-1 0 0,0 0 1 0 0,1 0-1 0 0,-1 0 1 0 0,0-1-1 0 0,0 1 1 0 0,0 0 0 0 0,0 0-1 0 0,0 0 1 0 0,0 0-1 0 0,1 0 1 0 0,-1 0-1 0 0,0 0 1 0 0,0 0-1 0 0,0 0 1 0 0,0 0-1 0 0,0 0 1 0 0,1 0-1 0 0,-1 0 1 0 0,0 0-1 0 0,0 0 1 0 0,0 0-1 0 0,0 0 1 0 0,0 0 0 0 0,1 0-1 0 0,-1 0 1 0 0,0 0-1 0 0,0 0 1 0 0,0 0-1 0 0,0 0 1 0 0,0 0-1 0 0,1 0 1 0 0,-1 0-1 0 0,0 0 1 0 0,0 0-1 0 0,0 0 1 0 0,0 1-1 0 0,0-1-4 0 0,8 3 88 0 0,-8-2-84 0 0,0 0 1 0 0,1-1-1 0 0,-1 1 1 0 0,1-1 0 0 0,-1 1-1 0 0,0 0 1 0 0,0-1-1 0 0,1 1 1 0 0,-1 0 0 0 0,0 0-1 0 0,0-1 1 0 0,0 1-1 0 0,0 0 1 0 0,0-1 0 0 0,0 1-1 0 0,0 0 1 0 0,0 0-1 0 0,0-1 1 0 0,0 1-1 0 0,0 0 1 0 0,0 0 0 0 0,-1-1-1 0 0,1 1-4 0 0,-8 20 19 0 0,7-18-13 0 0,-3 6-2 0 0,1-2 4 0 0,0-1 1 0 0,1 0-1 0 0,-1 1 0 0 0,2-1 0 0 0,-1 1 1 0 0,0 2-9 0 0,1 12-9 0 0,0 11 9 0 0,0 1-7 0 0,-21 267 16 0 0,17-257-31 0 0,2 1 0 0 0,2 1 22 0 0,7 89-10 0 0,-4-100 29 0 0,1 52-13 0 0,4 20-33 0 0,-4-82 36 0 0,0-16-10 0 0,-3-6 3 0 0,1 0 0 0 0,0 0 0 0 0,0 0 0 0 0,-1-1 0 0 0,1 1 0 0 0,-1 2-2 0 0,0-3-1 0 0,0-1 0 0 0,0 0 0 0 0,0 1 0 0 0,0-1 0 0 0,0 1-1 0 0,0-1 1 0 0,0 0 0 0 0,0 1 0 0 0,-1-1 0 0 0,1 1 0 0 0,0-1 0 0 0,0 0 0 0 0,0 1 0 0 0,0-1 0 0 0,-1 0 0 0 0,1 1 0 0 0,0-1 0 0 0,-1 0 0 0 0,1 1 0 0 0,0-1 0 0 0,0 0 0 0 0,-1 0 0 0 0,1 1-1 0 0,0-1 1 0 0,-1 0 0 0 0,1 0 0 0 0,-1 0 0 0 0,1 0 0 0 0,0 1 0 0 0,-1-1 0 0 0,1 0 0 0 0,-1 0 0 0 0,1 0 0 0 0,0 0 1 0 0,2 0-79 0 0,-1 0 72 0 0,-1 0-1 0 0,1-1 0 0 0,-1 1 1 0 0,1 0-1 0 0,-1 0 0 0 0,1 0 0 0 0,-1 0 1 0 0,1-1-1 0 0,-1 1 0 0 0,1 0 1 0 0,-1 0-1 0 0,1-1 0 0 0,-1 1 0 0 0,1-1 1 0 0,-1 1-1 0 0,1 0 0 0 0,-1-1 1 0 0,0 1-1 0 0,1-1 0 0 0,-1 1 1 0 0,0 0-1 0 0,1-1 8 0 0,-1 0-7 0 0,1 0 0 0 0,0-1 1 0 0,-1 1-1 0 0,1 0 0 0 0,0-1 1 0 0,-1 1-1 0 0,0 0 0 0 0,1-1 1 0 0,-1 1-1 0 0,0 0 0 0 0,0-1 1 0 0,0 1-1 0 0,0-1 0 0 0,0 1 0 0 0,0 0 1 0 0,0-1-1 0 0,0 1 0 0 0,0 0 1 0 0,-1-1-1 0 0,1 1 0 0 0,-1-2 7 0 0,-1-8-30 0 0,1-2-30 0 0,1 1 0 0 0,1-12 60 0 0,0-3-44 0 0,0-4-15 0 0,2-1 0 0 0,2-5 59 0 0,2-21-19 0 0,3-41-17 0 0,12-164 90 0 0,-21 240 4 0 0,4-21-58 0 0,9-15 50 0 0,-9 11-15 0 0,-3 30 6 0 0,0 0-1 0 0,1-1-40 0 0,0 8 20 0 0,-1 4 2 0 0,-1-1 1 0 0,0 1-1 0 0,1-5-22 0 0,-5-28 103 0 0,3 34-86 0 0,1 1 1 0 0,0-1 0 0 0,0 1-1 0 0,0 0 1 0 0,1-1-1 0 0,0 1 1 0 0,0 0-1 0 0,1-2-17 0 0,3-5 44 0 0,-5 8-24 0 0,0 0-1 0 0,1 1 1 0 0,0 0 0 0 0,-1-1-1 0 0,1 1 1 0 0,1 0 0 0 0,-1 0-1 0 0,0 0 1 0 0,1 0 0 0 0,0 0-1 0 0,-1 0 1 0 0,4-1-20 0 0,-6 4 5 0 0,0 0-1 0 0,0 0 1 0 0,0 0 0 0 0,0 0 0 0 0,0-1-1 0 0,0 1 1 0 0,1 0 0 0 0,-1 0-1 0 0,0 0 1 0 0,0 0 0 0 0,0 0 0 0 0,0 0-1 0 0,1 0 1 0 0,-1 0 0 0 0,0 0 0 0 0,0 0-1 0 0,0 0 1 0 0,1 0 0 0 0,-1 0-1 0 0,0 0 1 0 0,0 0 0 0 0,0 0 0 0 0,0 0-1 0 0,1 0 1 0 0,-1 0 0 0 0,0 0 0 0 0,0 0-1 0 0,0 0 1 0 0,0 0 0 0 0,1 0-1 0 0,-1 0 1 0 0,0 0 0 0 0,0 0 0 0 0,0 0-1 0 0,0 1 1 0 0,1-1 0 0 0,-1 0 0 0 0,0 0-1 0 0,0 0 1 0 0,0 0 0 0 0,0 0-1 0 0,0 1 1 0 0,0-1 0 0 0,0 0 0 0 0,1 0-1 0 0,-1 0 1 0 0,0 0 0 0 0,0 1 0 0 0,0-1-1 0 0,0 0 1 0 0,0 0 0 0 0,0 0-1 0 0,0 0-4 0 0,3 13 117 0 0,-3-9-71 0 0,11 39 95 0 0,-5-22-70 0 0,2 13-71 0 0,-3 8 131 0 0,-1 40-131 0 0,2 8 35 0 0,2 12 45 0 0,-4 13-80 0 0,-2-10 63 0 0,-2 208 38 0 0,-1-244-87 0 0,2 0 0 0 0,4 2-14 0 0,-2-21 44 0 0,-1-24-71 0 0,3 17 27 0 0,-7-69-135 0 0,1 0 0 0 0,1-1 0 0 0,2-5 135 0 0,0-19-38 0 0,2-106-15 0 0,12-100 43 0 0,-12 208 11 0 0,13-95 9 0 0,-11 103 22 0 0,-1 15 26 0 0,-3 19-29 0 0,-1 0-1 0 0,0 0 1 0 0,0 0-1 0 0,0-1-28 0 0,0 2 51 0 0,2 8 48 0 0,2 9 20 0 0,-5-6-97 0 0,1 0 1 0 0,-1 0 0 0 0,0 0-1 0 0,0 0 1 0 0,-1-1 0 0 0,1 2-23 0 0,-2 15 34 0 0,0 210 52 0 0,17 108-135 0 0,-8-243 46 0 0,-3-27-23 0 0,4 47 54 0 0,-4-80-44 0 0,1 0 0 0 0,4 6 16 0 0,-3-22-60 0 0,-5-20 54 0 0,-1 1 1 0 0,0-1-1 0 0,1 1 0 0 0,-1-1 1 0 0,0 0-1 0 0,1 1 1 0 0,-1-1-1 0 0,0 1 1 0 0,1-1-1 0 0,-1 0 0 0 0,1 1 1 0 0,-1-1-1 0 0,0 0 1 0 0,1 1-1 0 0,0-1 6 0 0,-1 0-5 0 0,0 0-1 0 0,1 0 1 0 0,-1 0-1 0 0,0 0 1 0 0,0 0-1 0 0,1 0 0 0 0,-1 0 1 0 0,0 0-1 0 0,1 0 1 0 0,-1 0-1 0 0,0 0 1 0 0,1-1-1 0 0,-1 1 1 0 0,0 0-1 0 0,0 0 1 0 0,1 0-1 0 0,-1 0 1 0 0,0-1-1 0 0,0 1 1 0 0,1 0-1 0 0,-1 0 1 0 0,0 0-1 0 0,0-1 1 0 0,0 1-1 0 0,1 0 1 0 0,-1 0-1 0 0,0-1 0 0 0,0 1 6 0 0,3-4-29 0 0,-1 0-1 0 0,0-1 0 0 0,0 1 0 0 0,0-1 0 0 0,0 1 1 0 0,-1-1-1 0 0,1-3 30 0 0,6-36-51 0 0,-7 35 32 0 0,37-317-212 0 0,-34 262 183 0 0,17-231-65 0 0,-8 182 163 0 0,18-64-50 0 0,-18 113 20 0 0,-1 2 48 0 0,3 0 0 0 0,18-46-68 0 0,-25 85 13 0 0,-3 8-2 0 0,1 0-1 0 0,2-3-10 0 0,19-35 78 0 0,-27 52-61 0 0,1-1-1 0 0,0 1 1 0 0,0 0-1 0 0,0-1 0 0 0,0 1 1 0 0,0 0-1 0 0,0 0 0 0 0,0 0 1 0 0,1 0-1 0 0,-1 0 0 0 0,0 0 1 0 0,0 0-1 0 0,1 0-16 0 0,-1 1 8 0 0,-1 0 0 0 0,1-1 0 0 0,-1 1 0 0 0,0 0-1 0 0,1 0 1 0 0,-1 0 0 0 0,1 0 0 0 0,-1 0 0 0 0,1 0 0 0 0,-1 0 0 0 0,1 0 0 0 0,-1 0-1 0 0,0 0 1 0 0,1 0 0 0 0,-1 0 0 0 0,1 0 0 0 0,-1 1 0 0 0,1-1 0 0 0,-1 0-1 0 0,1 0 1 0 0,-1 0 0 0 0,0 1 0 0 0,1-1 0 0 0,-1 0 0 0 0,0 0 0 0 0,1 1-1 0 0,-1-1 1 0 0,0 0 0 0 0,1 1 0 0 0,-1-1 0 0 0,0 0 0 0 0,0 1 0 0 0,1-1 0 0 0,-1 1-1 0 0,0-1 1 0 0,0 0 0 0 0,0 1 0 0 0,1-1 0 0 0,-1 1 0 0 0,0-1 0 0 0,0 1-1 0 0,0-1 1 0 0,0 1 0 0 0,0-1-8 0 0,3 8 87 0 0,1 5-9 0 0,0 0 0 0 0,-1 0 0 0 0,-1 0 0 0 0,1 6-78 0 0,-2-4 14 0 0,2 11 7 0 0,-2 1 0 0 0,-1 6-21 0 0,-4 15 10 0 0,1-15 24 0 0,1 15-34 0 0,2-16 3 0 0,0 12 9 0 0,2 0 0 0 0,3 3-12 0 0,13 48 1 0 0,-14-52 20 0 0,-1 0 1 0 0,-2 38-22 0 0,-1-51 9 0 0,-4 202 43 0 0,3-166-47 0 0,10 304 3 0 0,-8-355-1 0 0,0 2 8 0 0,0 1 0 0 0,-1-1 0 0 0,-1 1 0 0 0,0-1 0 0 0,-3 10-15 0 0,-1-5 17 0 0,-3 12 7 0 0,7-18-17 0 0,1-1 1 0 0,0 1-1 0 0,1-1 1 0 0,2 10-8 0 0,-2-16 1 0 0,4 24-16 0 0,-4-30 13 0 0,2 11-18 0 0,-3-14 15 0 0,-1 1 0 0 0,1-1 0 0 0,0 0 0 0 0,0 1 0 0 0,0-1 0 0 0,0 1 0 0 0,0-1 0 0 0,0 1 0 0 0,-1-1 0 0 0,1 1 0 0 0,0-1 1 0 0,0 0-1 0 0,-1 1 0 0 0,1-1 0 0 0,0 0 0 0 0,-1 1 0 0 0,1-1 0 0 0,0 0 0 0 0,-1 1 5 0 0,1-1-5 0 0,0 0-1 0 0,0 0 1 0 0,-1 0-1 0 0,1 0 1 0 0,0 0-1 0 0,0 0 1 0 0,0 0-1 0 0,0 1 1 0 0,0-1-1 0 0,-1 0 1 0 0,1 0-1 0 0,0 0 1 0 0,0 0-1 0 0,0 0 1 0 0,0-1-1 0 0,-1 1 1 0 0,1 0-1 0 0,0 0 1 0 0,0 0-1 0 0,0 0 1 0 0,0 0-1 0 0,0 0 1 0 0,-1 0-1 0 0,1 0 1 0 0,0 0-1 0 0,0 0 1 0 0,0 0-1 0 0,0 0 1 0 0,0-1 0 0 0,0 1-1 0 0,-1 0 1 0 0,1 0-1 0 0,0 0 1 0 0,0 0-1 0 0,0 0 1 0 0,0 0-1 0 0,0-1 1 0 0,0 1-1 0 0,0 0 1 0 0,0 0-1 0 0,0 0 1 0 0,0 0-1 0 0,0 0 1 0 0,0-1-1 0 0,0 1 6 0 0,0 0-14 0 0,-1-1-2 0 0,1 0 0 0 0,0 0 0 0 0,0 0 0 0 0,-1-1 0 0 0,1 1 0 0 0,0 0 0 0 0,0 0 0 0 0,1 0 0 0 0,-1 0 0 0 0,0-1 0 0 0,0 1 0 0 0,0 0 1 0 0,1 0 15 0 0,0-9-69 0 0,1-16-65 0 0,-1 1 1 0 0,-3-25 133 0 0,1 20-47 0 0,1-12 47 0 0,1 6-28 0 0,-3-31-23 0 0,4 27-32 0 0,4-17 83 0 0,1-11-62 0 0,-3 5 17 0 0,0-1-31 0 0,3-10 76 0 0,4 5-26 0 0,9-68 36 0 0,-8 35-2 0 0,-6 67-5 0 0,4-30 4 0 0,-4-19 1 0 0,-2 27 31 0 0,5-14-39 0 0,8-27 33 0 0,-4 1 13 0 0,5 5-13 0 0,-3-20 31 0 0,-7 39-15 0 0,95-559 173 0 0,-41 377-39 0 0,-53 222-153 0 0,-3 12-15 0 0,0-3 101 0 0,1 0 0 0 0,8-15-116 0 0,-12 30 53 0 0,-2 7 10 0 0,0 2-19 0 0,0 1-42 0 0,-1-1 0 0 0,1 0 0 0 0,-1 1-1 0 0,0-1 1 0 0,1 1 0 0 0,-1-1 0 0 0,1 1 0 0 0,-1-1 0 0 0,0 1 0 0 0,1-1 0 0 0,-1 1-1 0 0,0 0 1 0 0,1-1 0 0 0,-1 1 0 0 0,0-1 0 0 0,0 1 0 0 0,0 0 0 0 0,0-1 0 0 0,1 1-1 0 0,-1-1 1 0 0,0 1 0 0 0,0 0-2 0 0,0 19-17 0 0,0-13 9 0 0,-2 39 4 0 0,-4 21 4 0 0,-2 11-8 0 0,-14 365-41 0 0,19-381 36 0 0,-26 431 17 0 0,14-1 54 0 0,20-276-31 0 0,0-26 37 0 0,-3-116-54 0 0,-1 27-22 0 0,-3-88-123 0 0,1-12 0 0 0,2-8 72 0 0,9-105-423 0 0,-3-45 486 0 0,-7 135-22 0 0,3-164-134 0 0,2-51-7 0 0,16-141 102 0 0,20-24 61 0 0,-13 181 8 0 0,-14 139 30 0 0,7-16-38 0 0,0 5 38 0 0,-16 65-25 0 0,5-20 102 0 0,2-35-115 0 0,-10 56 26 0 0,0 0 37 0 0,0 1 0 0 0,6-16-63 0 0,7-19 120 0 0,-4 21 49 0 0,0-9-169 0 0,-10 43 22 0 0,1 1 0 0 0,-1-1 0 0 0,1 1 0 0 0,1-2-22 0 0,-1 4 37 0 0,0-1-1 0 0,-1 1 1 0 0,0-1-1 0 0,0 1 1 0 0,0-1-1 0 0,0 0 1 0 0,-1 1-1 0 0,0-1-36 0 0,-3 1 107 0 0,-11-3 4 0 0,8 5-23 0 0,5 3-56 0 0,7 3-18 0 0,7 2 0 0 0,-13-7-14 0 0,0 0 0 0 0,0 0 0 0 0,1 1 0 0 0,-1-1 0 0 0,0 0 0 0 0,0 0 0 0 0,1 1 0 0 0,-1-1 0 0 0,0 0 1 0 0,0 0-1 0 0,0 1 0 0 0,0-1 0 0 0,1 0 0 0 0,-1 1 0 0 0,0-1 0 0 0,0 0 0 0 0,0 0 0 0 0,0 1 0 0 0,0-1 0 0 0,0 0 0 0 0,0 1 1 0 0,0-1-1 0 0,0 0 0 0 0,0 1 0 0 0,0-1 0 0 0,0 0 0 0 0,0 1 0 0 0,0-1 0 0 0,0 0 0 0 0,0 1 0 0 0,0-1 0 0 0,-1 0 0 0 0,1 1 0 0 0,0-1 1 0 0,0 0-1 0 0,0 1 0 0 0,-7 9-2 0 0,7-10 2 0 0,-1 1 0 0 0,-1 1-2 0 0,1 0 1 0 0,-1 0-1 0 0,0 0 0 0 0,1 0 1 0 0,-1 0-1 0 0,1 0 1 0 0,0 1-1 0 0,0-1 0 0 0,0 1 1 0 0,0-1-1 0 0,0 1 1 0 0,1-1-1 0 0,-1 1 0 0 0,1 0 2 0 0,-2 9-6 0 0,1 0-1 0 0,1-1 0 0 0,0 1 0 0 0,1 0 0 0 0,0 0 0 0 0,1-1 0 0 0,2 10 7 0 0,3 15-26 0 0,-1 0 0 0 0,-1 16 26 0 0,0 3-8 0 0,2 23 0 0 0,-4 20 8 0 0,-2-31-5 0 0,-1 60-21 0 0,0 3-24 0 0,0-126 48 0 0,10 175-149 0 0,-8-160 133 0 0,14 163-344 0 0,-7 11 362 0 0,1 201-87 0 0,-6-299-34 0 0,-2-58 58 0 0,0-25 38 0 0,-1-10 21 0 0,-1 0 0 0 0,1 0 0 0 0,-1 1 0 0 0,0-1 0 0 0,0 0 0 0 0,0 0 1 0 0,0 0-1 0 0,0 0 0 0 0,0 0 0 0 0,0 0 0 0 0,-1 0 0 0 0,1 0 0 0 0,-1 1 4 0 0,1-2-5 0 0,-1-1 1 0 0,1 1 0 0 0,0 0 0 0 0,0-1-1 0 0,-1 1 1 0 0,1-1 0 0 0,0 1-1 0 0,-1-1 1 0 0,1 1 0 0 0,0-1-1 0 0,-1 1 1 0 0,1-1 0 0 0,-1 1-1 0 0,1-1 1 0 0,-1 1 0 0 0,1-1 0 0 0,-1 0-1 0 0,0 1 5 0 0,1-1-2 0 0,0 0-1 0 0,-1 0 1 0 0,1 0 0 0 0,0 0-1 0 0,0 0 1 0 0,-1 0-1 0 0,1 0 1 0 0,0 0 0 0 0,-1 0-1 0 0,1-1 1 0 0,0 1-1 0 0,0 0 1 0 0,-1 0 0 0 0,1 0-1 0 0,0 0 1 0 0,0 0-1 0 0,-1-1 1 0 0,1 1 0 0 0,0 0-1 0 0,0 0 1 0 0,0 0-1 0 0,-1-1 1 0 0,1 1 0 0 0,0 0-1 0 0,0 0 1 0 0,0-1-1 0 0,0 1 3 0 0,-2-3-17 0 0,1 0-1 0 0,-1 0 1 0 0,1 0-1 0 0,0 0 0 0 0,0 0 1 0 0,0-2 17 0 0,-6-26-64 0 0,3 15 50 0 0,1-1 0 0 0,0 0 0 0 0,1-3 14 0 0,0 0-1 0 0,-3-16 1 0 0,1 18 0 0 0,1 4 0 0 0,1 0 0 0 0,-1-11 0 0 0,3 11 1 0 0,0-1-1 0 0,1 0 0 0 0,1-17 4 0 0,-3-4 20 0 0,-4-26-24 0 0,0-4-1 0 0,-1-20-18 0 0,-6-7 5 0 0,6-25 23 0 0,6-36-9 0 0,0 143 1 0 0,5-134 2 0 0,0-28-3 0 0,-4 18 11 0 0,-2-92 42 0 0,-2 199-43 0 0,-1-31-4 0 0,5-30-6 0 0,13-119 88 0 0,-11 54 43 0 0,-5 110-25 0 0,-8-46-106 0 0,6 88 4 0 0,2 6 41 0 0,0 0 0 0 0,1-11-45 0 0,1 25 11 0 0,0-1 1 0 0,-1 1 0 0 0,1 0-1 0 0,0 0 1 0 0,-1 0 0 0 0,1 0-1 0 0,-1-2-11 0 0,-6-7 103 0 0,6 11-100 0 0,1 0 1 0 0,0 0 0 0 0,0 0-1 0 0,-1 0 1 0 0,1 0-1 0 0,0-1 1 0 0,-1 1 0 0 0,1 0-1 0 0,0 0 1 0 0,-1 0-1 0 0,1 0 1 0 0,0 0-1 0 0,-1 0 1 0 0,1 0 0 0 0,0 0-1 0 0,0 0 1 0 0,-1 0-1 0 0,1 0 1 0 0,0 0 0 0 0,-1 1-1 0 0,1-1 1 0 0,0 0-1 0 0,-1 0 1 0 0,1 0-1 0 0,0 0 1 0 0,0 0 0 0 0,-1 1-1 0 0,1-1 1 0 0,0 0-1 0 0,0 0 1 0 0,-1 0-1 0 0,1 1 1 0 0,0-1 0 0 0,0 0-1 0 0,-1 1-3 0 0,-4 20 78 0 0,0-2-67 0 0,-2 4-33 0 0,-3 15 22 0 0,6-16-11 0 0,-5 25-39 0 0,-2 31 50 0 0,4 14-42 0 0,5-1 1 0 0,4 25 41 0 0,0-30-11 0 0,-2-16 3 0 0,2-19 3 0 0,1 48 1 0 0,0 50 25 0 0,-3-133-17 0 0,2 41 7 0 0,8 13 4 0 0,-8-39-28 0 0,-2 16 13 0 0,1-4-5 0 0,-1 7 24 0 0,-7 27-8 0 0,7-72-18 0 0,-1 0 1 0 0,0 0-1 0 0,0 0 1 0 0,-1-1-1 0 0,0 2 7 0 0,-2 8-33 0 0,2-8 14 0 0,2-5 9 0 0,0 0 0 0 0,0-1 0 0 0,0 1 0 0 0,0 0 1 0 0,-1-1-1 0 0,1 1 0 0 0,0 0 0 0 0,0 0 0 0 0,-1-1 0 0 0,1 1 0 0 0,0-1 0 0 0,-1 1 0 0 0,1 0 0 0 0,-1-1 1 0 0,1 1-1 0 0,-1-1 0 0 0,1 1 0 0 0,-1-1 10 0 0,1 0-6 0 0,0 0-1 0 0,0 0 1 0 0,-1 0 0 0 0,1 0-1 0 0,0 1 1 0 0,0-1 0 0 0,0 0-1 0 0,0 0 1 0 0,-1 0 0 0 0,1 0 0 0 0,0 0-1 0 0,0 0 1 0 0,0-1 0 0 0,0 1-1 0 0,-1 0 1 0 0,1 0 0 0 0,0 0-1 0 0,0 0 1 0 0,0 0 0 0 0,0 0-1 0 0,0 0 1 0 0,-1 0 0 0 0,1 0 0 0 0,0 0-1 0 0,0 0 1 0 0,0-1 0 0 0,0 1-1 0 0,0 0 1 0 0,0 0 0 0 0,-1 0-1 0 0,1 0 1 0 0,0 0 0 0 0,0 0 0 0 0,0-1-1 0 0,0 1 1 0 0,0 0 0 0 0,0 0-1 0 0,0 0 1 0 0,0 0 0 0 0,0-1-1 0 0,0 1 7 0 0,-3-3-60 0 0,0-1 20 0 0,0-1 1 0 0,0 1-1 0 0,0-1 0 0 0,0 0 0 0 0,1 1 0 0 0,0-1 1 0 0,0 0-1 0 0,-1-4 40 0 0,-3-14-150 0 0,-2-10 150 0 0,-3-24-74 0 0,3 0 0 0 0,1-16 74 0 0,-25-258-140 0 0,16 122 149 0 0,8-26-9 0 0,7 227-1 0 0,-9-145 4 0 0,3 68 126 0 0,0 47 136 0 0,7 38-260 0 0,0 1 0 0 0,0-1 0 0 0,0 0 0 0 0,0 0 0 0 0,0 0 0 0 0,0 0 0 0 0,0 0 0 0 0,0 0-1 0 0,0 0 1 0 0,0 0 0 0 0,0 0 0 0 0,0 0 0 0 0,0 0 0 0 0,0 0 0 0 0,0 0 0 0 0,0 0 0 0 0,0 0 0 0 0,0 0-1 0 0,0 0 1 0 0,0 0 0 0 0,-1 0 0 0 0,1 0 0 0 0,0 0 0 0 0,0 0 0 0 0,0 1 0 0 0,0-1 0 0 0,0 0 0 0 0,0 0-1 0 0,0 0 1 0 0,0 0 0 0 0,0 0 0 0 0,0 0 0 0 0,0 0 0 0 0,0 0 0 0 0,0 0 0 0 0,0 0 0 0 0,0 0 0 0 0,0 0-1 0 0,-1 0 1 0 0,1 0 0 0 0,0-1 0 0 0,0 1 0 0 0,0 0 0 0 0,0 0 0 0 0,0 0 0 0 0,0 0 0 0 0,0 0-1 0 0,0 0 1 0 0,0 0 0 0 0,0 0 0 0 0,0 0 0 0 0,0 0 0 0 0,0 0 0 0 0,0 0 0 0 0,0 0 0 0 0,0 0 0 0 0,0 0-1 0 0,0 0 1 0 0,0 0 0 0 0,0 0 0 0 0,0 0-5 0 0,-3 5 73 0 0,1 11-41 0 0,0-1-1 0 0,1 1 0 0 0,1-1 0 0 0,1 17-31 0 0,1 11 1 0 0,-8 215-109 0 0,8 100 122 0 0,-2 215-171 0 0,-3-489-251 0 0,-12 74 408 0 0,15-156 14 0 0,-4 16-278 0 0,2-14 6 0 0,-1-10 18 0 0,0-11 62 0 0,1-1 1 0 0,1 1 0 0 0,0-1-1 0 0,2-11 178 0 0,0-13-161 0 0,-3-127-218 0 0,12-69 379 0 0,42-166 138 0 0,-48 380-132 0 0,25-146 166 0 0,-19 115-73 0 0,-4 24 10 0 0,2 1-1 0 0,1-1-108 0 0,-4 16 81 0 0,0 0-1 0 0,2 0 0 0 0,0 0 1 0 0,9-12-81 0 0,-13 22 24 0 0,0 0 12 0 0,1-1-1 0 0,-1 1 1 0 0,4-3-36 0 0,-6 7 21 0 0,0 0 0 0 0,1 0 0 0 0,-1 0 0 0 0,0 0 1 0 0,1 0-1 0 0,-1 0 0 0 0,1 0 0 0 0,-1 0 0 0 0,1 0 0 0 0,-1 1 0 0 0,1-1 0 0 0,-1 1 1 0 0,1-1-1 0 0,0 1 0 0 0,0-1-21 0 0,-1 2 11 0 0,0-1 0 0 0,-1 0 1 0 0,1 0-1 0 0,0 0 0 0 0,-1 0 1 0 0,1 1-1 0 0,0-1 0 0 0,-1 0 0 0 0,1 0 1 0 0,0 1-1 0 0,-1-1 0 0 0,1 1 1 0 0,-1-1-1 0 0,1 0 0 0 0,-1 1 1 0 0,1-1-1 0 0,-1 1 0 0 0,1-1 0 0 0,-1 1 1 0 0,1 0-1 0 0,-1-1 0 0 0,0 1 1 0 0,1-1-1 0 0,-1 1 0 0 0,0 0 0 0 0,0-1 1 0 0,1 1-1 0 0,-1 0 0 0 0,0-1 1 0 0,0 2-12 0 0,-2 13 153 0 0,2-8-118 0 0,1-1 0 0 0,0 0 0 0 0,0 0 1 0 0,1 4-36 0 0,2 13 38 0 0,-2-5-11 0 0,2-1 0 0 0,1 4-27 0 0,2 16 23 0 0,-3-8-15 0 0,-2 1 0 0 0,-1 13-8 0 0,0-9 5 0 0,1 36-1 0 0,2 111 22 0 0,-5-157-26 0 0,0 62-6 0 0,-5 3 6 0 0,-10 53-12 0 0,-5 50-16 0 0,8 75-9 0 0,-3 23 12 0 0,15-274 25 0 0,-8 65 0 0 0,4 10 0 0 0,6 104-30 0 0,0-68-75 0 0,-1-122 79 0 0,0 1 0 0 0,0 0 0 0 0,1 0 0 0 0,0-1 0 0 0,0 1 0 0 0,0 0 0 0 0,1-1 0 0 0,0 1 26 0 0,-2-5-30 0 0,0 0 1 0 0,1 0-1 0 0,-1-1 1 0 0,1 1-1 0 0,-1 0 0 0 0,1-1 1 0 0,-1 1-1 0 0,1 0 0 0 0,-1-1 1 0 0,1 1-1 0 0,0-1 1 0 0,-1 1-1 0 0,1-1 0 0 0,0 1 1 0 0,0-1 29 0 0,-1 0-9 0 0,0 0 1 0 0,0 0 0 0 0,0 0-1 0 0,0 0 1 0 0,0 1 0 0 0,1-1-1 0 0,-1 0 1 0 0,0 0 0 0 0,0 0-1 0 0,0 0 1 0 0,0 0 0 0 0,0 0-1 0 0,1 0 1 0 0,-1 0 0 0 0,0 0-1 0 0,0 0 1 0 0,0-1 0 0 0,0 1-1 0 0,0 0 1 0 0,0 0-1 0 0,1 0 1 0 0,-1 0 0 0 0,0 0-1 0 0,0 0 1 0 0,0 0 0 0 0,0 0-1 0 0,0 0 1 0 0,0 0 0 0 0,0 0 8 0 0,1-7-228 0 0,-2-1 102 0 0,1 5 96 0 0,-1-1 0 0 0,1 0-1 0 0,-1 1 1 0 0,1-1-1 0 0,0 0 1 0 0,1 1-1 0 0,-1-1 1 0 0,1 0 30 0 0,4-24-76 0 0,0 6 6 0 0,-1 0 0 0 0,-1 0 1 0 0,-1-8 69 0 0,-1-22-68 0 0,0-11-84 0 0,5-31 152 0 0,8 14-50 0 0,6-50 59 0 0,-15 91-16 0 0,6-81-7 0 0,-6 54 41 0 0,6-18-27 0 0,-9 75 5 0 0,4-29 47 0 0,2 0 0 0 0,11-28-52 0 0,-2 20 40 0 0,-5 15 59 0 0,7-30-99 0 0,8-55 78 0 0,22-84 132 0 0,-42 178-163 0 0,11-39 271 0 0,11-21-318 0 0,-27 79 38 0 0,-1 0-1 0 0,1 0 0 0 0,-1 0 1 0 0,1 0-1 0 0,0 0 0 0 0,0 0 0 0 0,1-1-37 0 0,-2 4 11 0 0,-1 0-1 0 0,0 0 1 0 0,0-1-1 0 0,0 1 1 0 0,1 0-1 0 0,-1 0 1 0 0,0 0-1 0 0,1-1 1 0 0,-1 1-1 0 0,0 0 1 0 0,0 0-1 0 0,1 0 0 0 0,-1 0 1 0 0,0 0-1 0 0,1 0 1 0 0,-1 0-1 0 0,0-1 1 0 0,1 1-1 0 0,-1 0 1 0 0,0 0-1 0 0,1 0 1 0 0,-1 0-1 0 0,0 0 1 0 0,1 1-1 0 0,-1-1 0 0 0,0 0 1 0 0,0 0-1 0 0,1 0 1 0 0,-1 0-11 0 0,1 1 21 0 0,-1-1-1 0 0,1 1 1 0 0,0 0 0 0 0,-1-1 0 0 0,1 1 0 0 0,-1 0 0 0 0,1 0-1 0 0,-1 0 1 0 0,1 0 0 0 0,-1-1 0 0 0,0 1 0 0 0,1 0-1 0 0,-1 0 1 0 0,0 0 0 0 0,0 0 0 0 0,0 0-21 0 0,4 21 139 0 0,-1 1 0 0 0,-1 0 0 0 0,0 19-139 0 0,-2-25 24 0 0,0 311 76 0 0,-2-200-76 0 0,-8 170 78 0 0,0-74-88 0 0,-5 128 29 0 0,-1-10 18 0 0,-9 197-7 0 0,21-393-158 0 0,4-145-76 0 0,0-9-186 0 0,2-22 220 0 0,-2 0 0 0 0,-1-7 146 0 0,-2-68-144 0 0,5-26 144 0 0,0 4-86 0 0,-2 62 49 0 0,-1-10-49 0 0,7-51 86 0 0,27-137 17 0 0,-25 190-5 0 0,2-9-34 0 0,-2-41 22 0 0,-6 10 55 0 0,0-123 142 0 0,-3 226-147 0 0,0-1 1 0 0,0 1 0 0 0,-2-3-51 0 0,3 10 21 0 0,-1 0 1 0 0,0 0-1 0 0,0 1 0 0 0,0-1 1 0 0,0 0-1 0 0,0 0 1 0 0,-1 1-1 0 0,1-1 1 0 0,-1 1-1 0 0,0 0 0 0 0,1-1 1 0 0,-1 1-1 0 0,-1-1-21 0 0,2 3 6 0 0,1-1-1 0 0,-1 1 1 0 0,0-1-1 0 0,0 1 1 0 0,1-1-1 0 0,-1 1 1 0 0,0-1 0 0 0,0 1-1 0 0,0 0 1 0 0,0-1-1 0 0,0 1 1 0 0,0 0-1 0 0,0 0 1 0 0,0 0-1 0 0,0 0 1 0 0,0 0-1 0 0,1 0 1 0 0,-1 0-1 0 0,0 0 1 0 0,0 0-1 0 0,0 0 1 0 0,0 0-1 0 0,0 1 1 0 0,0-1-1 0 0,0 0 1 0 0,0 1-1 0 0,1-1 1 0 0,-1 1 0 0 0,0-1-1 0 0,0 1 1 0 0,0-1-6 0 0,-2 3-25 0 0,1-1 0 0 0,-1 0 0 0 0,1 1 0 0 0,-1-1 0 0 0,1 1 1 0 0,0 0-1 0 0,-2 3 25 0 0,-5 6-120 0 0,0 0-1 0 0,-7 6 121 0 0,9-10-57 0 0,0 1-1 0 0,0-1 1 0 0,1 1-1 0 0,0 1 1 0 0,-5 8 57 0 0,3-1-87 0 0,1 0 1 0 0,0 0-1 0 0,1 0 1 0 0,0 1-1 0 0,0 9 87 0 0,-1 42-217 0 0,1-38 126 0 0,-1 0-1 0 0,-2 0 1 0 0,-8 18 91 0 0,-11 35-83 0 0,-30 170-13 0 0,33-135 74 0 0,-16 95 50 0 0,8 18-28 0 0,-11 35 35 0 0,44-263-31 0 0,-3 11 19 0 0,-1 0 1 0 0,0 0-1 0 0,-1-1 0 0 0,-1 4-23 0 0,6-18 3 0 0,0 1-1 0 0,-1-1 0 0 0,1 0 1 0 0,0 1-1 0 0,0-1 1 0 0,-1 1-1 0 0,1-1 0 0 0,0 1 1 0 0,0-1-1 0 0,-1 0 0 0 0,1 1 1 0 0,0-1-1 0 0,-1 0 1 0 0,1 1-1 0 0,-1-1 0 0 0,1 0 1 0 0,0 0-1 0 0,-1 1-2 0 0,1-1 1 0 0,0 0 0 0 0,-1 0-1 0 0,1 0 1 0 0,0 0 0 0 0,0 0-1 0 0,-1-1 1 0 0,1 1 0 0 0,0 0 0 0 0,0 0-1 0 0,0 0 1 0 0,-1 0 0 0 0,1 0-1 0 0,0 0 1 0 0,0 0 0 0 0,0 0 0 0 0,-1 0-1 0 0,1-1 1 0 0,0 1 0 0 0,0 0-1 0 0,0 0 1 0 0,0 0 0 0 0,0 0 0 0 0,-1-1-1 0 0,1 1 1 0 0,0 0 0 0 0,0 0-1 0 0,-1-2-8 0 0,0 0 0 0 0,0 0 0 0 0,0 0 0 0 0,0 0 0 0 0,1-1 0 0 0,-1 0 8 0 0,-3-19-58 0 0,2 0 0 0 0,0 1 0 0 0,1-10 58 0 0,1 12-20 0 0,-3-143 13 0 0,7 1 0 0 0,23-148 7 0 0,-17 254 68 0 0,14-45-68 0 0,-7 34 92 0 0,-16 63-87 0 0,5-16 24 0 0,-6 18-25 0 0,0 1 1 0 0,1-1-1 0 0,-1 0 0 0 0,0 1 0 0 0,1-1 0 0 0,-1 1 0 0 0,0-1 0 0 0,1 1 0 0 0,-1-1 0 0 0,1 1 0 0 0,-1-1 0 0 0,1 1 0 0 0,-1 0 0 0 0,1-1 0 0 0,-1 1 0 0 0,1 0 0 0 0,-1-1 0 0 0,1 1 0 0 0,-1 0 0 0 0,1 0 0 0 0,0-1 0 0 0,-1 1 0 0 0,1 0 1 0 0,-1 0-1 0 0,1 0 0 0 0,0 0 0 0 0,-1 0 0 0 0,1 0-4 0 0,0 0 6 0 0,1 1-1 0 0,-1 0 1 0 0,0 0 0 0 0,0-1 0 0 0,0 1 0 0 0,0 0-1 0 0,0 0 1 0 0,0 0 0 0 0,0 0 0 0 0,0 1 0 0 0,0-1-1 0 0,0 0 1 0 0,-1 0 0 0 0,1 0 0 0 0,-1 1 0 0 0,1 0-6 0 0,2 2 15 0 0,1 4 6 0 0,0 0 0 0 0,0 0 0 0 0,-1 0 1 0 0,0 0-1 0 0,-1 1 0 0 0,0-1 0 0 0,0 1 1 0 0,0 2-22 0 0,1 15 6 0 0,-2 0 0 0 0,0 4-6 0 0,-1 3-8 0 0,16 165-28 0 0,-3-50 58 0 0,-11-117-14 0 0,-2 0 1 0 0,-1 0-1 0 0,-3 17-8 0 0,-27 126 139 0 0,30-159-116 0 0,0 1 0 0 0,1-1 0 0 0,2 11-23 0 0,-1-13 14 0 0,-1 1 1 0 0,0-1 0 0 0,0 1 0 0 0,-3 12-15 0 0,-7 13 135 0 0,-7 16-135 0 0,12-40 9 0 0,5-13-6 0 0,-1 0 1 0 0,1-1 0 0 0,-1 1-1 0 0,0-1 1 0 0,0 1 0 0 0,1-1-1 0 0,-1 0 1 0 0,0 1 0 0 0,0-1-1 0 0,-1 0 1 0 0,1 0 0 0 0,0 1-1 0 0,0-1-3 0 0,0-1 3 0 0,1 0-1 0 0,0 0 1 0 0,-1 1-1 0 0,1-1 1 0 0,0 0-1 0 0,-1 0 0 0 0,1 0 1 0 0,-1 0-1 0 0,1 0 1 0 0,0 0-1 0 0,-1 1 1 0 0,1-1-1 0 0,-1 0 1 0 0,1 0-1 0 0,0 0 0 0 0,-1 0 1 0 0,1 0-1 0 0,-1-1 1 0 0,1 1-1 0 0,-1 0 1 0 0,1 0-3 0 0,-1 0 4 0 0,1-1 0 0 0,-1 1 0 0 0,0-1 0 0 0,0 1 0 0 0,1-1 0 0 0,-1 1 0 0 0,1-1 0 0 0,-1 1 0 0 0,0-1 0 0 0,1 0 0 0 0,-1 1 0 0 0,1-1 0 0 0,0 0 0 0 0,-1 0-4 0 0,-2-4-9 0 0,1-1 0 0 0,0 1 1 0 0,0-1-1 0 0,0 1 1 0 0,1-1-1 0 0,-1-3 9 0 0,-3-15-28 0 0,-12-51 11 0 0,2-2 1 0 0,-1-47 16 0 0,-3-159 89 0 0,14 187 23 0 0,1 29 38 0 0,-2-50 87 0 0,2 84-4 0 0,0 1-1 0 0,-6-17-232 0 0,9 48 21 0 0,1-1 1 0 0,0 1-1 0 0,-1 0 1 0 0,1-1-1 0 0,-1 1 1 0 0,1 0-1 0 0,-1 0 0 0 0,1-1 1 0 0,-1 1-1 0 0,0 0 1 0 0,0 0-1 0 0,0 0 1 0 0,1 0-1 0 0,-2-1-21 0 0,2 2 10 0 0,-1 0 1 0 0,1 0-1 0 0,0 0 0 0 0,-1 0 0 0 0,1 0 0 0 0,0-1 1 0 0,-1 1-1 0 0,1 0 0 0 0,0 0 0 0 0,-1 0 1 0 0,1 0-1 0 0,0 0 0 0 0,-1 0 0 0 0,1 0 0 0 0,0 0 1 0 0,-1 0-1 0 0,1 0 0 0 0,0 0 0 0 0,-1 1 0 0 0,1-1 1 0 0,0 0-11 0 0,-1 0 13 0 0,0 1 1 0 0,0-1-1 0 0,0 1 1 0 0,0 0 0 0 0,0-1-1 0 0,0 1 1 0 0,0 0-1 0 0,1 0 1 0 0,-1-1 0 0 0,0 1-14 0 0,-19 23 106 0 0,-15 23-106 0 0,22-24-159 0 0,-8 17 159 0 0,10-19-29 0 0,0 0 0 0 0,-8 9 29 0 0,-7 3-12 0 0,13-18 5 0 0,-6 11 7 0 0,-5 13 10 0 0,-4-2-2 0 0,19-25-2 0 0,-6 11 40 0 0,-19 18-46 0 0,12-16 3 0 0,3-3-12 0 0,-1 0-1 0 0,-1-2 0 0 0,0 0 1 0 0,-7 2 9 0 0,-104 69-65 0 0,66-48-145 0 0,53-36 187 0 0,0-1 0 0 0,0 0 0 0 0,-1-1 0 0 0,-5 2 23 0 0,12-6 15 0 0,-1 0 0 0 0,0 0 0 0 0,0 0 0 0 0,0-1-1 0 0,0 0 1 0 0,0-1 0 0 0,-6-1-15 0 0,-12 0 52 0 0,19 2-44 0 0,0 0 0 0 0,0-1 0 0 0,0 0 0 0 0,1 0 0 0 0,-1-1 0 0 0,0 0 0 0 0,1 0 0 0 0,-1 0 0 0 0,1-1 0 0 0,-5-3-8 0 0,4 2 17 0 0,0 1-1 0 0,0 0 1 0 0,-4-2-17 0 0,-8-2 2 0 0,0-1-6 0 0,8 4-10 0 0,1-1 1 0 0,-1 0-1 0 0,-1-2 14 0 0,1 0-5 0 0,4 3-1 0 0,0 0 1 0 0,1 0 0 0 0,0-1-1 0 0,-6-6 6 0 0,-6-10 3 0 0,2-1 1 0 0,1-1-1 0 0,-11-21-3 0 0,20 34 3 0 0,5 8 2 0 0,0 1-2 0 0,0-1 0 0 0,1 1-1 0 0,-1 0 1 0 0,1 0 0 0 0,-1 0 0 0 0,0 0 0 0 0,0 0-1 0 0,0 0 1 0 0,0 0 0 0 0,0 1 0 0 0,0-1-1 0 0,0 0 1 0 0,0 0 0 0 0,0 1 0 0 0,0-1 0 0 0,0 1-1 0 0,0-1 1 0 0,-1 0-3 0 0,-1 0 10 0 0,1 0-1 0 0,-1-1 1 0 0,0 1 0 0 0,0-1-1 0 0,-1-1-9 0 0,-9-6 71 0 0,12 9-69 0 0,0 0 1 0 0,0 0-1 0 0,1 0 0 0 0,-1 0 1 0 0,0 0-1 0 0,0 0 0 0 0,0 0 1 0 0,1 0-1 0 0,-1 0 1 0 0,0 0-1 0 0,0 0 0 0 0,0 0 1 0 0,1 1-1 0 0,-1-1 0 0 0,0 0 1 0 0,0 1-1 0 0,1-1 1 0 0,-2 1-3 0 0,1-1-4 0 0,-1 1 1 0 0,1 0 0 0 0,-1 0 0 0 0,1 0 0 0 0,-1 1 0 0 0,1-1-1 0 0,0 0 1 0 0,-2 2 3 0 0,-2 6-51 0 0,0 0 0 0 0,1 1-1 0 0,0-1 1 0 0,0 1 0 0 0,1 0 0 0 0,0 0-1 0 0,0 4 52 0 0,-2 8-42 0 0,-34 140-130 0 0,19-76 124 0 0,18-71 30 0 0,0 0 1 0 0,1 1 0 0 0,0-1-1 0 0,2 1 1 0 0,0-1 0 0 0,1 7 17 0 0,-2-21-15 0 0,0 1 1 0 0,0 0-1 0 0,1 0 1 0 0,-1 0-1 0 0,0 0 0 0 0,1-1 1 0 0,0 1-1 0 0,-1 0 1 0 0,1 0-1 0 0,0 0 15 0 0,-1-2-8 0 0,1 0 0 0 0,-1 0 0 0 0,0 0-1 0 0,0 0 1 0 0,0 0 0 0 0,1 0-1 0 0,-1 0 1 0 0,0 0 0 0 0,0 0 0 0 0,0-1-1 0 0,1 1 1 0 0,-1 0 0 0 0,0 0-1 0 0,0 0 1 0 0,0 0 0 0 0,1 0 0 0 0,-1 0-1 0 0,0 0 1 0 0,0 0 0 0 0,0-1-1 0 0,0 1 1 0 0,0 0 0 0 0,1 0 0 0 0,-1 0-1 0 0,0 0 1 0 0,0-1 0 0 0,0 1-1 0 0,0 0 1 0 0,0 0 0 0 0,0 0 0 0 0,0-1-1 0 0,0 1 1 0 0,0 0 0 0 0,1 0 8 0 0,-1 0-13 0 0,5-11-158 0 0,0 1 0 0 0,1-4 171 0 0,-1 2-62 0 0,2-6-32 0 0,-1-1 1 0 0,-1-1-1 0 0,2-12 94 0 0,1-7-60 0 0,18-72-44 0 0,25-94-63 0 0,-35 150 109 0 0,3 0 1 0 0,18-34 57 0 0,-23 63-16 0 0,1 1-1 0 0,0 1 1 0 0,5-4 16 0 0,9-14 27 0 0,-3 3-17 0 0,-2-2 0 0 0,15-36-10 0 0,-17 31 3 0 0,3 1-1 0 0,2 1 0 0 0,25-30-2 0 0,-30 41 9 0 0,-1-1 1 0 0,-2-1-1 0 0,-1 0 0 0 0,-1-2 1 0 0,-2 1-1 0 0,-1-5-9 0 0,22-66 50 0 0,35-104 0 0 0,-41 114-14 0 0,-24 77-11 0 0,-4 12 8 0 0,0 1 0 0 0,1 0 0 0 0,0 0 0 0 0,1 0 0 0 0,-1 0 0 0 0,1 1 0 0 0,4-6-33 0 0,-7 11 8 0 0,0 0 0 0 0,0 0 0 0 0,0 1 0 0 0,0-1 0 0 0,-1 1 0 0 0,1-1-1 0 0,0 1 1 0 0,0-1 0 0 0,0 1 0 0 0,0-1 0 0 0,0 1 0 0 0,0 0 0 0 0,1 0-8 0 0,-1-1 2 0 0,0 1 0 0 0,1 0-1 0 0,-1-1 1 0 0,0 1 0 0 0,1-1 0 0 0,-1 0 0 0 0,0 1 0 0 0,0-1 0 0 0,1 0 0 0 0,0-1-3 0 0,3-5 7 0 0,1 0-1 0 0,-1-1 0 0 0,0 0 1 0 0,-1 0-1 0 0,0 0 0 0 0,2-5-5 0 0,0 1 19 0 0,-2 2 0 0 0,-1 0 0 0 0,1 0 0 0 0,-2-1 0 0 0,0 1 0 0 0,0-2-19 0 0,1-3 88 0 0,5-15-88 0 0,-4 17 12 0 0,-1-1 0 0 0,-1 1 0 0 0,1-7-12 0 0,-1 3 1 0 0,4-17-1 0 0,2 3 14 0 0,-1 1 63 0 0,10-23-77 0 0,-12 37 13 0 0,0 1 0 0 0,-1-1 0 0 0,-1 0-13 0 0,0 4 8 0 0,1-1 1 0 0,0 1-1 0 0,0 1 1 0 0,4-8-9 0 0,5-10 30 0 0,6-16 33 0 0,-10 26-24 0 0,-1-1-1 0 0,6-19-38 0 0,-13 34 1 0 0,2-3 6 0 0,-1 1 0 0 0,-1-1 0 0 0,1 0 0 0 0,-1 0 1 0 0,-1 1-1 0 0,1-7-7 0 0,-2 5 6 0 0,0 6-3 0 0,1 0-1 0 0,0 0 1 0 0,0 0 0 0 0,0 0 0 0 0,0-2-3 0 0,2-2 7 0 0,1 1 1 0 0,0-1 0 0 0,0 1 0 0 0,0 0 0 0 0,1 0-1 0 0,0 1 1 0 0,1-2-8 0 0,-1 1 3 0 0,0 0 0 0 0,1 0 1 0 0,0 1-1 0 0,0-1 1 0 0,0 1-1 0 0,2 0-3 0 0,-3 1 10 0 0,1 0 0 0 0,-1-1 0 0 0,1 1-1 0 0,-1-1 1 0 0,-1 0 0 0 0,1 0-1 0 0,1-3-9 0 0,1-1 19 0 0,0 0 0 0 0,1 1 0 0 0,0 0-1 0 0,5-5-18 0 0,6-7 67 0 0,-8 10-37 0 0,-8 8-24 0 0,1 0 0 0 0,-1 0 0 0 0,0 0 0 0 0,0-1 0 0 0,0 0-6 0 0,-1 2-1 0 0,-1 1 1 0 0,1-1 0 0 0,-1 0-1 0 0,1 1 1 0 0,-1-1-1 0 0,1 0 1 0 0,-1 1 0 0 0,1-1-1 0 0,-1 1 1 0 0,1-1-1 0 0,-1 1 1 0 0,1-1 0 0 0,0 1-1 0 0,0-1 1 0 0,-1 1-1 0 0,1 0 1 0 0,0-1 0 0 0,-1 1-1 0 0,1 0 1 0 0,0 0-1 0 0,0-1 1 0 0,0 1 0 0 0,-1 0-1 0 0,1 0 1 0 0,0 0-1 0 0,0 0 1 0 0,0 0 0 0 0,0 0 2 0 0,0 1-1 0 0,0-1 1 0 0,1 1 0 0 0,-1-1 0 0 0,0 1-1 0 0,0-1 1 0 0,0 1 0 0 0,0 0 0 0 0,-1 0-1 0 0,1-1 1 0 0,0 1 0 0 0,0 0-1 0 0,0 0 1 0 0,-1 0 0 0 0,1 0 0 0 0,0 0-1 0 0,0 0-1 0 0,3 7 8 0 0,0-1-1 0 0,-1 1 1 0 0,0 0 0 0 0,1 4-8 0 0,4 8-7 0 0,60 171 45 0 0,8 17-1 0 0,-62-175-50 0 0,1-2 0 0 0,1 0 1 0 0,1 0-1 0 0,2-2 0 0 0,6 7 13 0 0,-3-7-115 0 0,23 24 115 0 0,-43-51-5 0 0,0 0-1 0 0,0 0 0 0 0,1 0 0 0 0,-1 0 0 0 0,0 0 0 0 0,1-1 1 0 0,0 1-1 0 0,-1-1 0 0 0,1 1 0 0 0,0-1 0 0 0,0 0 0 0 0,0 0 1 0 0,-1 0-1 0 0,1-1 0 0 0,0 1 0 0 0,0-1 0 0 0,0 1 0 0 0,1-1 1 0 0,-1 0-1 0 0,0 0 0 0 0,0 0 0 0 0,0-1 0 0 0,0 1 0 0 0,0-1 1 0 0,0 0-1 0 0,-1 0 0 0 0,1 0 0 0 0,0 0 0 0 0,0 0 0 0 0,0 0 0 0 0,-1-1 1 0 0,3-1 5 0 0,1-2-3 0 0,0 1-1 0 0,-1-2 1 0 0,0 1 0 0 0,0 0 0 0 0,3-6 3 0 0,23-33 28 0 0,-19 22-21 0 0,-1 1 1 0 0,0-1-1 0 0,-2-1 0 0 0,7-23-7 0 0,22-99-14 0 0,-24 86 0 0 0,45-208 7 0 0,-16 69 50 0 0,-29 129-9 0 0,-4 23 27 0 0,1 0 0 0 0,6-14-61 0 0,-15 55 27 0 0,0 0 0 0 0,0 0 0 0 0,1 0 0 0 0,0 0 0 0 0,2-3-27 0 0,-5 8 3 0 0,0-1 0 0 0,0 1 0 0 0,0 0 1 0 0,0 0-1 0 0,0 0 0 0 0,0 0 0 0 0,0 0 0 0 0,0 0 1 0 0,1 0-1 0 0,-1 0 0 0 0,0 0 0 0 0,0 0 0 0 0,0 0 1 0 0,0-1-1 0 0,0 1 0 0 0,0 0 0 0 0,0 0 1 0 0,0 0-1 0 0,0 0 0 0 0,0 0 0 0 0,0 0 0 0 0,0 0 1 0 0,1 0-1 0 0,-1 0 0 0 0,0 0 0 0 0,0 0 0 0 0,0 0 1 0 0,0 0-1 0 0,0 0 0 0 0,0 0 0 0 0,0 0 1 0 0,0 0-1 0 0,0 0 0 0 0,1 0 0 0 0,-1 0 0 0 0,0 0 1 0 0,0 0-1 0 0,0 0 0 0 0,0 0 0 0 0,0 0 0 0 0,0 0 1 0 0,0 0-1 0 0,0 0 0 0 0,0 0 0 0 0,0 0 0 0 0,1 0 1 0 0,-1 1-1 0 0,0-1 0 0 0,0 0 0 0 0,0 0 1 0 0,0 0-1 0 0,0 0 0 0 0,0 0 0 0 0,0 0 0 0 0,0 0 1 0 0,0 0-1 0 0,0 0 0 0 0,0 0 0 0 0,0 0 0 0 0,0 1 1 0 0,0-1-1 0 0,0 0 0 0 0,0 0 0 0 0,0 0 1 0 0,0 0-1 0 0,0 0 0 0 0,0 0 0 0 0,0 0-3 0 0,1 7 60 0 0,4 60 44 0 0,-1 124-72 0 0,-4-94-32 0 0,1 119-61 0 0,2-149 62 0 0,3 1 1 0 0,6 22-2 0 0,-5-51 3 0 0,-1 1 1 0 0,-3 0 0 0 0,-1-1-1 0 0,-2 2-3 0 0,1 5-119 0 0,1 1 0 0 0,2-1 0 0 0,8 32 119 0 0,3 14-247 0 0,7 35-50 0 0,11 45 66 0 0,-29-144 174 0 0,-2-1 0 0 0,-1 11 57 0 0,0-9-86 0 0,3 21 86 0 0,-3-41-9 0 0,1 1 0 0 0,0-1-1 0 0,1 0 1 0 0,0-1 0 0 0,0 1 0 0 0,1 0 0 0 0,2 2 9 0 0,-1-2-27 0 0,1 0 0 0 0,1 0 0 0 0,0 0 0 0 0,3 2 27 0 0,-5-7-105 0 0,-2-5 4 0 0,-1-9-63 0 0,-1 2 99 0 0,2-1 19 0 0,2-6-13 0 0,-1 0 0 0 0,0-4 59 0 0,4-37-61 0 0,-2-1 0 0 0,-3-8 61 0 0,-1 19-42 0 0,-2 41 39 0 0,2-18-46 0 0,-3-18 49 0 0,-6-30-45 0 0,5 24 26 0 0,3-28 19 0 0,0 45-6 0 0,0 4-9 0 0,4-25 15 0 0,7-7-6 0 0,-5 21 9 0 0,1-15-3 0 0,7-73 18 0 0,-10 82 41 0 0,-2-20-59 0 0,0 6 21 0 0,-1 41-17 0 0,3-15-4 0 0,0 5 18 0 0,-4 18-5 0 0,-1 6 3 0 0,1-1 0 0 0,-1 0 0 0 0,0 1 1 0 0,1-1-1 0 0,0 1 0 0 0,-1-1 0 0 0,1 0 1 0 0,0 1-1 0 0,2-3-16 0 0,-3 5 3 0 0,0 0-1 0 0,0 0 1 0 0,0-1-1 0 0,1 1 1 0 0,-1 0 0 0 0,0 0-1 0 0,0 0 1 0 0,1 0-1 0 0,-1-1 1 0 0,0 1 0 0 0,0 0-1 0 0,1 0 1 0 0,-1 0-1 0 0,0 0 1 0 0,0 0 0 0 0,1 0-1 0 0,-1 0 1 0 0,0 0-1 0 0,1 0 1 0 0,-1 0 0 0 0,0 0-1 0 0,0 0 1 0 0,1 0-1 0 0,-1 0 1 0 0,0 0-1 0 0,1 0 1 0 0,-1 0 0 0 0,0 0-1 0 0,0 0 1 0 0,1 0-1 0 0,-1 0 1 0 0,0 0 0 0 0,0 0-1 0 0,1 1 1 0 0,-1-1-1 0 0,0 0 1 0 0,0 0 0 0 0,1 0-1 0 0,-1 0 1 0 0,0 1-1 0 0,0-1 1 0 0,0 0-3 0 0,7 10 55 0 0,-4-1-35 0 0,-1 0 0 0 0,0 0-1 0 0,0 0 1 0 0,-1 0 0 0 0,0 0 0 0 0,0 1-1 0 0,-1 0-19 0 0,1 14 18 0 0,9 210-59 0 0,-6-111 35 0 0,4 183-16 0 0,-6 1 16 0 0,-2-101-6 0 0,-1 36 27 0 0,-1-64 4 0 0,3-274-604 0 0,-3-139 447 0 0,-5-231 103 0 0,8 428 62 0 0,6-225 318 0 0,3-7 367 0 0,-10 228-365 0 0,-11 93 101 0 0,7-9-463 0 0,1 1-1 0 0,2-1 0 0 0,4 29 16 0 0,-1 15-10 0 0,-18 601-61 0 0,16-686 71 0 0,-4 262 10 0 0,16 103-10 0 0,-1-157 44 0 0,-6-71-203 0 0,-4-131-42 0 0,-2-8-42 0 0,0-10 31 0 0,-13-163-135 0 0,-8-6 347 0 0,-5-40 52 0 0,9 39 41 0 0,-27-254 405 0 0,37 385-270 0 0,-5-12-228 0 0,0 3 163 0 0,0 10-33 0 0,2 11-16 0 0,8 9-18 0 0,2 23-63 0 0,1 0 0 0 0,-1 0 0 0 0,0 0 0 0 0,-1-2-33 0 0,-1-2 74 0 0,2 5 48 0 0,0 0 1 0 0,-1 0-1 0 0,0 0 1 0 0,-1-2-123 0 0,3 7 4 0 0,0 0 0 0 0,0 0 0 0 0,0 0-1 0 0,0 0 1 0 0,0 0 0 0 0,0 0 0 0 0,0 0 0 0 0,0 0 0 0 0,0 0 0 0 0,0 0 0 0 0,0 0 0 0 0,0 0 0 0 0,-1 0 0 0 0,1 0 0 0 0,0-1-1 0 0,0 1 1 0 0,0 0 0 0 0,0 0 0 0 0,0 0 0 0 0,0 0 0 0 0,0 0 0 0 0,0 0 0 0 0,0 0 0 0 0,0 0 0 0 0,-1 0 0 0 0,1 0-1 0 0,0 0 1 0 0,0 0 0 0 0,0 0 0 0 0,0 0 0 0 0,0 0 0 0 0,0 0 0 0 0,0 0 0 0 0,0 0 0 0 0,0 0 0 0 0,0 0 0 0 0,0 1-1 0 0,-1-1 1 0 0,1 0 0 0 0,0 0 0 0 0,0 0 0 0 0,0 0 0 0 0,0 0 0 0 0,0 0 0 0 0,0 0-4 0 0,-2 1 11 0 0,1 0 0 0 0,-1 0 1 0 0,1 0-1 0 0,0 0 0 0 0,-1 0 0 0 0,1 0 0 0 0,0 0 1 0 0,-1 1-1 0 0,1-1 0 0 0,0 1 0 0 0,0-1 0 0 0,0 1 1 0 0,0-1-1 0 0,1 1 0 0 0,-1-1 0 0 0,0 1 1 0 0,1 0-1 0 0,-1 1-11 0 0,-3 8-11 0 0,1 0 0 0 0,-1 9 11 0 0,2-8-11 0 0,-4 17-59 0 0,-7 23 70 0 0,10-44-6 0 0,-5 19-28 0 0,0 5 34 0 0,-10 67-256 0 0,-2 72 256 0 0,-10 267-314 0 0,14-182 266 0 0,6-58 70 0 0,-1 21 20 0 0,11-215-42 0 0,-10 90 43 0 0,7-76-18 0 0,0 0 1 0 0,-2 0 0 0 0,-5 15-26 0 0,10-32-12 0 0,-1 1 0 0 0,1-1 0 0 0,-1 1 0 0 0,1-1 0 0 0,-1 0 1 0 0,0 0-1 0 0,1 1 0 0 0,-1-1 0 0 0,0 0 0 0 0,0 0 0 0 0,0 0 0 0 0,0 0 0 0 0,0 0 12 0 0,1-1-6 0 0,-1 1 0 0 0,1-1 1 0 0,0 0-1 0 0,0 0 0 0 0,0 0 0 0 0,-1 0 0 0 0,1 0 0 0 0,0 0 1 0 0,0 0-1 0 0,0 0 0 0 0,-1 0 0 0 0,1 0 0 0 0,0 0 0 0 0,0 0 1 0 0,-1 0-1 0 0,1 0 0 0 0,0 0 0 0 0,0-1 0 0 0,0 1 0 0 0,-1 0 1 0 0,1 0-1 0 0,0 0 0 0 0,0 0 0 0 0,0 0 0 0 0,0 0 1 0 0,-1 0-1 0 0,1-1 6 0 0,-6-8-131 0 0,0-4 43 0 0,0 0 0 0 0,1 0 0 0 0,1 0 0 0 0,-3-14 88 0 0,-8-58-92 0 0,11 56 84 0 0,-39-315-66 0 0,39 301 100 0 0,-1-17 10 0 0,2 0 0 0 0,4 0-1 0 0,2 0 1 0 0,2 1 0 0 0,10-39-36 0 0,-14 89 12 0 0,1-1 0 0 0,0 1-1 0 0,1 0 1 0 0,0 0 0 0 0,1 0 0 0 0,0 1 0 0 0,2-4-12 0 0,-6 11 2 0 0,0 1 1 0 0,0-1 0 0 0,1 1 0 0 0,-1-1-1 0 0,0 1 1 0 0,1-1 0 0 0,-1 1-1 0 0,1-1 1 0 0,-1 1 0 0 0,0-1 0 0 0,1 1-1 0 0,-1 0 1 0 0,1-1 0 0 0,-1 1-1 0 0,1 0 1 0 0,-1-1 0 0 0,1 1 0 0 0,-1 0-1 0 0,1 0 1 0 0,-1 0 0 0 0,1-1-1 0 0,-1 1 1 0 0,1 0 0 0 0,0 0 0 0 0,-1 0-1 0 0,1 0 1 0 0,-1 0 0 0 0,1 0 0 0 0,-1 0-1 0 0,1 0 1 0 0,0 0 0 0 0,-1 0-1 0 0,1 0 1 0 0,-1 1 0 0 0,1-1 0 0 0,-1 0-1 0 0,1 0 1 0 0,-1 0 0 0 0,1 1-1 0 0,-1-1 1 0 0,1 0 0 0 0,-1 1 0 0 0,1-1-3 0 0,1 2 4 0 0,-1-1 1 0 0,1 1-1 0 0,-1-1 1 0 0,0 1-1 0 0,0 0 1 0 0,1 0 0 0 0,-1 0-1 0 0,0 0 1 0 0,0 0-1 0 0,0 2-4 0 0,6 18 39 0 0,-1 0 0 0 0,-1 1 0 0 0,0 10-39 0 0,5 70-8 0 0,0-3-6 0 0,1 5 19 0 0,-2 100-5 0 0,-5-70 54 0 0,6 1-54 0 0,-6-106-5 0 0,-2-19-1 0 0,-1 1 1 0 0,1 5 5 0 0,-3-16-3 0 0,1-1 0 0 0,0 1 1 0 0,0-1-1 0 0,0 0 0 0 0,0 1 0 0 0,0-1 1 0 0,0 0-1 0 0,0 1 0 0 0,0-1 1 0 0,0 1-1 0 0,1-1 0 0 0,-1 0 1 0 0,0 1-1 0 0,0-1 0 0 0,0 0 0 0 0,0 1 1 0 0,0-1-1 0 0,1 0 0 0 0,-1 1 1 0 0,0-1-1 0 0,0 0 0 0 0,1 1 0 0 0,-1-1 1 0 0,0 0-1 0 0,0 0 0 0 0,1 1 1 0 0,-1-1-1 0 0,0 0 0 0 0,1 0 0 0 0,-1 1 1 0 0,0-1-1 0 0,1 0 0 0 0,-1 0 1 0 0,0 0-1 0 0,1 0 0 0 0,-1 0 1 0 0,1 0-1 0 0,-1 0 0 0 0,0 0 0 0 0,1 0 1 0 0,-1 0-1 0 0,1 0 0 0 0,-1 0 1 0 0,0 0-1 0 0,1 0 0 0 0,-1 0 0 0 0,0 0 1 0 0,1 0-1 0 0,-1 0 0 0 0,1 0 1 0 0,-1 0-1 0 0,0-1 0 0 0,1 1 0 0 0,-1 0 1 0 0,0 0-1 0 0,0 0 0 0 0,1-1 1 0 0,-1 1-1 0 0,0 0 0 0 0,1 0 1 0 0,-1-1-1 0 0,0 1 0 0 0,0 0 0 0 0,1-1 1 0 0,-1 1-1 0 0,0 0 3 0 0,1-2-2 0 0,0 0 0 0 0,0 0 0 0 0,0 0 0 0 0,0 0 0 0 0,0 0 0 0 0,-1 0 0 0 0,1 0 0 0 0,-1-1 0 0 0,1 1 0 0 0,-1-2 2 0 0,0-25-44 0 0,0 27 39 0 0,0-76-38 0 0,-1 59 31 0 0,-1-71-40 0 0,1-2-95 0 0,-14-91 147 0 0,5 86-13 0 0,7 33 19 0 0,3-10-6 0 0,0 14 155 0 0,-5-40-155 0 0,-1 41 380 0 0,1-35-380 0 0,6 87 105 0 0,-1 7-102 0 0,1 0 0 0 0,-1 0 0 0 0,0 0 0 0 0,0 0 0 0 0,0 0 0 0 0,0 0 0 0 0,0 0 0 0 0,0-1 0 0 0,0 1-1 0 0,0 0 1 0 0,0 0 0 0 0,1 0 0 0 0,-1 0 0 0 0,0 0 0 0 0,0 0 0 0 0,0 0 0 0 0,0 0 0 0 0,0 0 0 0 0,0 0 0 0 0,0 0 0 0 0,0 0 0 0 0,1 0 0 0 0,-1 0 0 0 0,0 0 0 0 0,0 0 0 0 0,0 0 0 0 0,0 0 0 0 0,0 0 0 0 0,0 0 0 0 0,0 0 0 0 0,1 0 0 0 0,-1 0 0 0 0,0 1-1 0 0,0-1-2 0 0,1 0 8 0 0,0 1-1 0 0,0 0 1 0 0,-1 0-1 0 0,1-1 1 0 0,0 1-1 0 0,0 0 1 0 0,-1 0-1 0 0,1 0 0 0 0,0 1-7 0 0,0 1 6 0 0,1 0-1 0 0,-1 0 0 0 0,0 1 0 0 0,0-1 0 0 0,0 1 1 0 0,-1-1-1 0 0,1 1 0 0 0,-1-1 0 0 0,0 1-5 0 0,1 5 0 0 0,0 11-2 0 0,-1 0 0 0 0,0 0 1 0 0,-1 1 1 0 0,-1 10-7 0 0,2 0 7 0 0,26 400-98 0 0,-18-323 100 0 0,22 166-59 0 0,-12-119 79 0 0,-15-135-18 0 0,3 41-4 0 0,4 2 0 0 0,27 132-48 0 0,-31-151 28 0 0,-4-28-12 0 0,3 14 32 0 0,-4-26-23 0 0,0 1 1 0 0,1 0-1 0 0,-1 0 1 0 0,1-1 0 0 0,0 1-1 0 0,1-1 1 0 0,-1 0-1 0 0,1 1 23 0 0,-2-4-21 0 0,0 0 0 0 0,1 1-1 0 0,-1-1 1 0 0,0 0 0 0 0,1 0 0 0 0,-1 0-1 0 0,1 0 1 0 0,-1 0 0 0 0,1 0-1 0 0,0 0 1 0 0,-1-1 0 0 0,1 1-1 0 0,0-1 1 0 0,0 1 21 0 0,-1-1-11 0 0,0 0 1 0 0,-1 1-1 0 0,1-1 0 0 0,0 0 0 0 0,0 0 1 0 0,0 0-1 0 0,0 0 0 0 0,0 0 1 0 0,0 0-1 0 0,0 0 0 0 0,0 0 0 0 0,0 0 1 0 0,-1 0-1 0 0,1-1 0 0 0,0 1 0 0 0,0 0 1 0 0,0-1-1 0 0,0 1 0 0 0,0-1 0 0 0,-1 1 1 0 0,1-1-1 0 0,0 1 0 0 0,0-1 1 0 0,-1 1-1 0 0,1-1 0 0 0,0 0 0 0 0,-1 1 1 0 0,1-1 10 0 0,5-16-122 0 0,3-2 51 0 0,-6 11 35 0 0,1 1 0 0 0,-1-1 1 0 0,0-2 35 0 0,11-32-99 0 0,-5 14 37 0 0,-1 0 0 0 0,0-2 62 0 0,3-43-86 0 0,-3-1 0 0 0,-1-59 86 0 0,1-5-55 0 0,20-90 55 0 0,-6 54 35 0 0,11-67 109 0 0,-29 221-127 0 0,34-178 305 0 0,13-12-322 0 0,-38 160 32 0 0,9-28 44 0 0,-17 60-40 0 0,2 1 1 0 0,0 1-1 0 0,6-9-36 0 0,-11 21 24 0 0,1 0 0 0 0,-1 0 0 0 0,1 0 0 0 0,1 0-24 0 0,-3 3 9 0 0,-1 0 0 0 0,1 0-1 0 0,0 1 1 0 0,0-1-1 0 0,-1 0 1 0 0,1 1-1 0 0,0-1 1 0 0,0 0-1 0 0,0 1 1 0 0,0-1-1 0 0,0 1 1 0 0,0-1 0 0 0,0 1-1 0 0,0 0 1 0 0,0-1-1 0 0,0 1 1 0 0,0 0-1 0 0,0 0 1 0 0,0 0-1 0 0,0 0 1 0 0,1 0-9 0 0,-2 0 2 0 0,1 0 1 0 0,-1 0 0 0 0,0 0-1 0 0,1 0 1 0 0,-1 0-1 0 0,0 0 1 0 0,1 0-1 0 0,-1 1 1 0 0,0-1-1 0 0,0 0 1 0 0,1 0-1 0 0,-1 0 1 0 0,0 1-1 0 0,0-1 1 0 0,1 0-1 0 0,-1 0 1 0 0,0 1-1 0 0,0-1 1 0 0,1 0-1 0 0,-1 0 1 0 0,0 1-1 0 0,0-1 1 0 0,0 0-1 0 0,0 1 1 0 0,0-1-1 0 0,1 0 1 0 0,-1 1-1 0 0,0-1 1 0 0,0 0-1 0 0,0 1 1 0 0,0-1-1 0 0,0 0 1 0 0,0 1-1 0 0,0-1 1 0 0,0 0-1 0 0,0 1-2 0 0,1 5 22 0 0,8 20 55 0 0,0-4-23 0 0,-1 1-14 0 0,-1 1 1 0 0,-2-1 0 0 0,0 1-1 0 0,0 13-40 0 0,0 22 32 0 0,10 81-12 0 0,0-41-18 0 0,1 90-2 0 0,-18-93-8 0 0,1 5-3 0 0,6 0 35 0 0,13 72-24 0 0,-6-78 2 0 0,5 31-20 0 0,-12-98-1 0 0,-2-12-78 0 0,0-1-1 0 0,0 1 1 0 0,2-1 0 0 0,4 12 97 0 0,-8-24-65 0 0,1 0 1 0 0,0 0-1 0 0,-1 0 0 0 0,1 0 1 0 0,2 3 64 0 0,-3-6-30 0 0,0 1 0 0 0,-1 0 0 0 0,1-1 0 0 0,0 1 0 0 0,-1 0 0 0 0,1-1 0 0 0,0 1 0 0 0,0-1 0 0 0,0 1 0 0 0,0-1 0 0 0,0 1 0 0 0,-1-1 0 0 0,1 0 0 0 0,0 1 0 0 0,0-1 0 0 0,0 0 1 0 0,0 0-1 0 0,0 0 0 0 0,0 0 0 0 0,0 0 0 0 0,0 0 0 0 0,0 0 0 0 0,1 0 30 0 0,-2 0-14 0 0,1 0 0 0 0,-1-1 1 0 0,1 1-1 0 0,-1 0 0 0 0,1-1 0 0 0,-1 1 1 0 0,1 0-1 0 0,-1-1 0 0 0,1 1 1 0 0,-1-1-1 0 0,0 1 0 0 0,1 0 1 0 0,-1-1-1 0 0,1 1 0 0 0,-1-1 0 0 0,0 0 1 0 0,0 1-1 0 0,1-1 0 0 0,-1 1 1 0 0,0-1-1 0 0,0 1 0 0 0,0-1 0 0 0,0 0 14 0 0,4-18-113 0 0,-3 9 67 0 0,1 1 18 0 0,-1-1 1 0 0,0 0-1 0 0,-1-8 28 0 0,1 0-12 0 0,1-29-14 0 0,-7-84 28 0 0,4 80 26 0 0,-2 0-1 0 0,-4-15-27 0 0,-17-123 158 0 0,17 112-3 0 0,4-36-155 0 0,2-26 101 0 0,0-25 81 0 0,-1 22-50 0 0,0 63-1 0 0,3-1 0 0 0,5-16-131 0 0,0 48 59 0 0,2-20 80 0 0,-2-12-139 0 0,-6 43 29 0 0,0 6 13 0 0,2-1 1 0 0,2-5-43 0 0,13-72 454 0 0,-17 109-448 0 0,1-1 0 0 0,-1 1 0 0 0,0 0-1 0 0,0 0 1 0 0,0 0 0 0 0,0-1 0 0 0,0 1-1 0 0,0 0 1 0 0,1 0 0 0 0,-1-1 0 0 0,0 1 0 0 0,0 0-1 0 0,0 0 1 0 0,0 0 0 0 0,1 0 0 0 0,-1-1-1 0 0,0 1 1 0 0,0 0 0 0 0,1 0 0 0 0,-1 0-1 0 0,0 0 1 0 0,0 0 0 0 0,1 0 0 0 0,-1 0 0 0 0,0 0-1 0 0,0 0 1 0 0,1 0 0 0 0,-1 0 0 0 0,0 0-1 0 0,0 0 1 0 0,1 0 0 0 0,-1 0 0 0 0,0 0-1 0 0,0 0 1 0 0,1 0 0 0 0,-1 0 0 0 0,0 0 0 0 0,0 0-1 0 0,1 0 1 0 0,-1 0 0 0 0,0 0 0 0 0,0 0-1 0 0,1 1-5 0 0,-1 13 151 0 0,-1 11-86 0 0,-2 5-65 0 0,0 15 12 0 0,3 20-21 0 0,4 20 9 0 0,0-7-19 0 0,6 270-10 0 0,-7-263 31 0 0,6 93 51 0 0,2 7-78 0 0,-8-109-1 0 0,-1-31 35 0 0,3 0-1 0 0,9 40-8 0 0,-10-68 2 0 0,-1-2-30 0 0,0 1 0 0 0,0 7 28 0 0,-2-15-59 0 0,0 0 1 0 0,0 0 0 0 0,1 0-1 0 0,0 2 59 0 0,-1-9-13 0 0,-1-1 0 0 0,0 1 0 0 0,0-1 0 0 0,0 0 0 0 0,0 1 0 0 0,1-1 0 0 0,-1 1 0 0 0,0-1 0 0 0,0 0 0 0 0,1 1 0 0 0,-1-1 0 0 0,0 0 0 0 0,1 1 0 0 0,-1-1 0 0 0,0 0 0 0 0,1 1 0 0 0,-1-1 0 0 0,0 0 0 0 0,1 0 13 0 0,-1 0-7 0 0,0 0 1 0 0,1 0-1 0 0,-1 0 0 0 0,0 0 1 0 0,0 0-1 0 0,0 0 1 0 0,1 0-1 0 0,-1 0 1 0 0,0 0-1 0 0,0 0 1 0 0,0-1-1 0 0,1 1 1 0 0,-1 0-1 0 0,0 0 1 0 0,0 0-1 0 0,0 0 1 0 0,0 0-1 0 0,1-1 0 0 0,-1 1 1 0 0,0 0-1 0 0,0 0 1 0 0,0 0-1 0 0,0-1 1 0 0,0 1-1 0 0,0 0 1 0 0,0 0-1 0 0,0 0 1 0 0,0-1-1 0 0,1 1 1 0 0,-1 0-1 0 0,0 0 1 0 0,0-1-1 0 0,0 1 1 0 0,0 0-1 0 0,0 0 0 0 0,0 0 1 0 0,0-1 6 0 0,1-10-60 0 0,0 1 0 0 0,-1-1 0 0 0,0 0 0 0 0,0-1 60 0 0,-6-48-56 0 0,4 47 36 0 0,-3-37-24 0 0,-10-107-20 0 0,12 86 64 0 0,-4-62 0 0 0,0 49-4 0 0,-5-56-31 0 0,10 105 32 0 0,-4-149 30 0 0,8 76 0 0 0,-7 1-9 0 0,0 12 17 0 0,5-47 54 0 0,-4-73 73 0 0,3 203-147 0 0,-2-30 66 0 0,1 0-1 0 0,2-1 0 0 0,3-5-80 0 0,-3 45 9 0 0,0 1-1 0 0,0 0 1 0 0,0-1 0 0 0,1 1-1 0 0,-1 0 1 0 0,1-1 0 0 0,0 1-1 0 0,0 0 1 0 0,-1 0 0 0 0,1-1-1 0 0,1 1 1 0 0,0-2-9 0 0,0 3 48 0 0,-2 1-45 0 0,0 0-1 0 0,0 0 1 0 0,0 0 0 0 0,0-1-1 0 0,0 1 1 0 0,0 0 0 0 0,1 0-1 0 0,-1 0 1 0 0,0 0 0 0 0,0 0-1 0 0,0 0 1 0 0,0 0 0 0 0,0 0-1 0 0,0 0 1 0 0,1 0-1 0 0,-1 0 1 0 0,0 0 0 0 0,0-1-1 0 0,0 1 1 0 0,0 0 0 0 0,0 0-1 0 0,0 0 1 0 0,0 0 0 0 0,0 0-1 0 0,0 0 1 0 0,0 0 0 0 0,0-1-1 0 0,0 1 1 0 0,0 0 0 0 0,0 0-1 0 0,0 0 1 0 0,0 0-3 0 0,0 0 0 0 0,0 0 0 0 0,0 0 1 0 0,0-1-1 0 0,0 1 0 0 0,0 0 1 0 0,0 0-1 0 0,0 0 0 0 0,0 0 0 0 0,0 0 1 0 0,0 0-1 0 0,0 0 0 0 0,0 0 1 0 0,1 0-1 0 0,-1 0 0 0 0,0 0 0 0 0,0 0 1 0 0,0 0-1 0 0,0 0 0 0 0,0 0 0 0 0,0 0 1 0 0,0 0-1 0 0,0 0 0 0 0,0-1 1 0 0,0 1-1 0 0,0 0 0 0 0,0 0 0 0 0,0 0 1 0 0,0 0-1 0 0,0 0 0 0 0,0 0 1 0 0,0 0-1 0 0,0 0 0 0 0,0 0 0 0 0,0 0 1 0 0,0 0-1 0 0,0 0 0 0 0,0 0 0 0 0,0 0 1 0 0,1 0-1 0 0,-1 0 0 0 0,0 0 1 0 0,0 0-1 0 0,0 0 0 0 0,0 0 0 0 0,0 0 1 0 0,0 0-1 0 0,0 0 0 0 0,0 0 1 0 0,0 0-1 0 0,0 0 0 0 0,0 0 0 0 0,0 0 1 0 0,0 0-1 0 0,0 0 0 0 0,0 0 0 0 0,0 0 1 0 0,0 0-1 0 0,0 0 0 0 0,1 0 1 0 0,-1 1-1 0 0,0-1 0 0 0,0 0 0 0 0,0 0 1 0 0,0 0-1 0 0,1 3 8 0 0,0 0 0 0 0,0 0 1 0 0,0 1-1 0 0,0-1 0 0 0,-1 0 1 0 0,1 1-1 0 0,-1 0-8 0 0,1 3 2 0 0,27 238-21 0 0,-14-97 16 0 0,-8-76 4 0 0,-4 1 0 0 0,-2 1-1 0 0,4 160 64 0 0,0-74-71 0 0,1 16-200 0 0,-1 84-302 0 0,-5-225 472 0 0,0-2 6 0 0,1 1 0 0 0,3 5 31 0 0,-3-39 0 0 0,0 2-9 0 0,0 1 0 0 0,0-1 1 0 0,1 0-1 0 0,-1 1 1 0 0,1-1-1 0 0,0 0 1 0 0,0 0-1 0 0,0 1 1 0 0,0 0 8 0 0,-1-3-3 0 0,0 1 0 0 0,1-1 1 0 0,-1 0-1 0 0,0 0 0 0 0,0 0 1 0 0,0 0-1 0 0,0 0 0 0 0,0 0 0 0 0,0 0 1 0 0,0 0-1 0 0,0 0 0 0 0,0 0 0 0 0,0 1 1 0 0,0-1-1 0 0,1 0 0 0 0,-1 0 1 0 0,0 0-1 0 0,0 0 0 0 0,0 0 0 0 0,0 0 1 0 0,0 0-1 0 0,0 0 0 0 0,0 0 1 0 0,0 0-1 0 0,1 0 0 0 0,-1 0 0 0 0,0 0 1 0 0,0 0-1 0 0,0 0 0 0 0,0 0 0 0 0,0 0 1 0 0,0 0-1 0 0,0 0 0 0 0,0 0 1 0 0,1 0-1 0 0,-1 0 0 0 0,0 0 0 0 0,0 0 1 0 0,0 0-1 0 0,0 0 3 0 0,4-5-74 0 0,0-6-18 0 0,1-11 37 0 0,0 0-1 0 0,-2 0 1 0 0,0 0-1 0 0,-2-6 56 0 0,0 23-7 0 0,11-168-168 0 0,20-250-84 0 0,-18 304 353 0 0,4 0-1 0 0,6 2 0 0 0,7-8-93 0 0,-28 113 42 0 0,2 0 0 0 0,-1 0 0 0 0,7-11-42 0 0,-9 19 14 0 0,0 0 1 0 0,1 0 0 0 0,-1 1-1 0 0,1-1 1 0 0,0 0-1 0 0,0 1 1 0 0,1-1-1 0 0,-1 1 1 0 0,1 0-1 0 0,0 0 1 0 0,-1 1-1 0 0,2-1-14 0 0,-4 2 5 0 0,0 1 0 0 0,0-1 0 0 0,0 1 0 0 0,0-1 0 0 0,0 1-1 0 0,0 0 1 0 0,0 0 0 0 0,0 0 0 0 0,0-1 0 0 0,0 1 0 0 0,0 0-1 0 0,0 0 1 0 0,0 0 0 0 0,0 0 0 0 0,0 1 0 0 0,0-1 0 0 0,0 0-1 0 0,0 0 1 0 0,0 1 0 0 0,0-1-5 0 0,1 1 8 0 0,-1 0 0 0 0,1 0 0 0 0,0 0 0 0 0,-1 0 0 0 0,0 0-1 0 0,1 0 1 0 0,-1 1 0 0 0,0-1 0 0 0,1 0 0 0 0,0 2-8 0 0,2 3 20 0 0,0 1-1 0 0,-1-1 1 0 0,0 1-1 0 0,0-1 1 0 0,0 3-20 0 0,21 63 79 0 0,-15-43-65 0 0,-1 1 0 0 0,3 24-14 0 0,5 65 34 0 0,-1-5-10 0 0,0-39-15 0 0,-4-21-3 0 0,-1 4-6 0 0,6 167-49 0 0,2 17-29 0 0,-6-153 25 0 0,-10-61 37 0 0,3 22-16 0 0,11 21-15 0 0,-2-9 40 0 0,-9-32 9 0 0,1 1-6 0 0,0 10 4 0 0,-4-22-15 0 0,-3-13-8 0 0,2-1 1 0 0,-1 0 0 0 0,1 0-1 0 0,0 0 1 0 0,0 0 0 0 0,0 0-1 0 0,1 0 1 0 0,-1 0-1 0 0,1 0 1 0 0,3 4 22 0 0,-5-8-8 0 0,0-1 0 0 0,0 1 1 0 0,1-1-1 0 0,-1 1 0 0 0,0-1 0 0 0,1 1 0 0 0,-1-1 0 0 0,1 0 1 0 0,-1 1-1 0 0,0-1 0 0 0,1 0 0 0 0,-1 1 0 0 0,1-1 0 0 0,-1 0 0 0 0,1 1 1 0 0,-1-1-1 0 0,1 0 0 0 0,-1 0 0 0 0,1 1 0 0 0,-1-1 0 0 0,1 0 1 0 0,0 0-1 0 0,-1 0 0 0 0,1 0 0 0 0,-1 0 0 0 0,1 0 0 0 0,-1 0 0 0 0,1 0 1 0 0,0 0-1 0 0,-1 0 0 0 0,1 0 0 0 0,-1 0 8 0 0,1-1-10 0 0,0 1 0 0 0,0-1 0 0 0,0 0-1 0 0,0 1 1 0 0,0-1 0 0 0,0 0 0 0 0,0 1 0 0 0,-1-1 0 0 0,1 0-1 0 0,0 0 1 0 0,-1 0 0 0 0,1 1 0 0 0,0-1 0 0 0,-1 0 0 0 0,1 0-1 0 0,-1 0 1 0 0,1 0 0 0 0,-1 0 0 0 0,0-1 10 0 0,4-10-45 0 0,-2 0 0 0 0,1-1 1 0 0,-2 1-1 0 0,1-13 45 0 0,1-6-53 0 0,31-539-242 0 0,-34 564 293 0 0,3-67 8 0 0,4-3-6 0 0,7-45 16 0 0,20-137 198 0 0,-15 174-134 0 0,-14 65 0 0 0,1 1 0 0 0,1 0 0 0 0,4-8-80 0 0,-10 24 13 0 0,0 0 1 0 0,1 0 0 0 0,-1 0 0 0 0,0 0-1 0 0,1 0 1 0 0,-1 1 0 0 0,1-1-1 0 0,-1 0 1 0 0,1 1-14 0 0,-2 0 4 0 0,1 1-1 0 0,-1 0 1 0 0,1 0 0 0 0,-1-1-1 0 0,1 1 1 0 0,-1 0 0 0 0,1 0-1 0 0,-1-1 1 0 0,1 1 0 0 0,-1 0-1 0 0,1 0 1 0 0,-1 0 0 0 0,1 0-1 0 0,-1 0 1 0 0,1 0 0 0 0,-1 0-1 0 0,1 0 1 0 0,-1 0 0 0 0,1 0-1 0 0,-1 0 1 0 0,1 0 0 0 0,-1 1-1 0 0,1-1 1 0 0,-1 0 0 0 0,1 0-1 0 0,-1 0 1 0 0,1 1-1 0 0,-1-1 1 0 0,1 0 0 0 0,-1 1-1 0 0,1-1 1 0 0,-1 0 0 0 0,0 1-1 0 0,1-1 1 0 0,-1 1 0 0 0,0-1-1 0 0,1 1-3 0 0,2 2 20 0 0,0 1 0 0 0,-1 0 0 0 0,0 0-1 0 0,1 0 1 0 0,-1 0 0 0 0,0 1 0 0 0,-1-1-1 0 0,1 0 1 0 0,-1 1 0 0 0,0 0-1 0 0,0 0-19 0 0,2 14 46 0 0,-1 0-1 0 0,0 2-45 0 0,-1-10 7 0 0,2 41 4 0 0,25 443 169 0 0,-26-393-174 0 0,9 253 35 0 0,-8-280-29 0 0,4 45-34 0 0,-7-119 22 0 0,4 18-124 0 0,-4-19 118 0 0,0 0 1 0 0,0 0 0 0 0,0 1 0 0 0,0-1 0 0 0,0 0 0 0 0,0 0 0 0 0,0 0-1 0 0,0 0 1 0 0,0 1 0 0 0,0-1 0 0 0,1 0 0 0 0,-1 0 0 0 0,0 0 0 0 0,0 0-1 0 0,0 1 1 0 0,0-1 0 0 0,0 0 0 0 0,0 0 0 0 0,1 0 0 0 0,-1 0 0 0 0,0 0-1 0 0,0 0 1 0 0,0 0 0 0 0,0 0 0 0 0,1 1 0 0 0,-1-1 0 0 0,0 0 0 0 0,0 0-1 0 0,0 0 1 0 0,0 0 0 0 0,1 0 5 0 0,-1-1-15 0 0,1 1 0 0 0,-1 0 1 0 0,1-1-1 0 0,-1 1 0 0 0,0-1 0 0 0,1 1 0 0 0,-1-1 0 0 0,0 1 1 0 0,1-1-1 0 0,-1 1 0 0 0,0-1 0 0 0,1 1 0 0 0,-1-1 0 0 0,0 1 1 0 0,0-1-1 0 0,0 0 15 0 0,4-10-56 0 0,0-1 0 0 0,-1 0 1 0 0,0-1-1 0 0,-1 0 56 0 0,5-51-50 0 0,-6 58 45 0 0,1-36-15 0 0,-2-18 20 0 0,0 8-22 0 0,6-175-138 0 0,1-53 161 0 0,-8 230 21 0 0,0 1 117 0 0,4-28-139 0 0,4 14 210 0 0,4-14-210 0 0,-9 67 33 0 0,-1 0 0 0 0,-1-1 1 0 0,0 1-1 0 0,0-2-33 0 0,-1 5 31 0 0,1 3-2 0 0,1-1 1 0 0,-1 1 0 0 0,1 0 0 0 0,-1-1 0 0 0,2-1-30 0 0,-2 5 9 0 0,0 1 0 0 0,0-1 0 0 0,0 0 0 0 0,1 0 0 0 0,-1 0 0 0 0,0 0 0 0 0,0 1 0 0 0,1-1 0 0 0,-1 0 0 0 0,1 0 0 0 0,-1 1 0 0 0,1-1 0 0 0,-1 0 0 0 0,1 1 0 0 0,-1-1 0 0 0,1 0 0 0 0,0 1 0 0 0,-1-1 0 0 0,1 1 0 0 0,0-1 0 0 0,-1 1 0 0 0,1-1 0 0 0,0 1 0 0 0,0-1 0 0 0,-1 1 0 0 0,1 0 0 0 0,1-1-9 0 0,-2 2 7 0 0,0-1 0 0 0,1 0 1 0 0,-1 1-1 0 0,0-1 0 0 0,0 0 0 0 0,1 1 1 0 0,-1-1-1 0 0,0 0 0 0 0,0 1 1 0 0,0-1-1 0 0,1 1 0 0 0,-1-1 0 0 0,0 0 1 0 0,0 1-1 0 0,0-1 0 0 0,0 1 0 0 0,0-1 1 0 0,0 1-1 0 0,0-1 0 0 0,0 0 1 0 0,0 1-1 0 0,0-1 0 0 0,0 1 0 0 0,0-1 1 0 0,-1 1-8 0 0,1 0 22 0 0,3 57 234 0 0,3 16-256 0 0,2 25 72 0 0,-6-61-59 0 0,-1 10-19 0 0,6 25 6 0 0,5 21-64 0 0,-1 66 64 0 0,-10-135-35 0 0,-1 20-110 0 0,3 0 1 0 0,7 42 144 0 0,10-6-123 0 0,-11-46 18 0 0,-1 0 0 0 0,2 28 105 0 0,-8-30-84 0 0,-1-13-160 0 0,2 10 244 0 0,-2-23-65 0 0,1 0-1 0 0,-1-1 0 0 0,1 1 0 0 0,1-1 0 0 0,-1 1 1 0 0,2 2 65 0 0,-3-9-2 0 0,10 20-292 0 0,-10-19 242 0 0,0 1 0 0 0,0-1 0 0 0,0 0 0 0 0,1 1 0 0 0,-1-1-1 0 0,0 0 1 0 0,0 0 0 0 0,1 0 0 0 0,-1 0 0 0 0,1 0-1 0 0,-1-1 1 0 0,0 1 0 0 0,1 0 52 0 0,-1-1-13 0 0,-1 0-1 0 0,0 0 1 0 0,0 0 0 0 0,1 1 0 0 0,-1-1-1 0 0,0 0 1 0 0,1 0 0 0 0,-1 0-1 0 0,0 0 1 0 0,1 0 0 0 0,-1 0-1 0 0,0 0 1 0 0,1 0 0 0 0,-1 0-1 0 0,0 0 1 0 0,1 0 0 0 0,-1 0 0 0 0,0 0-1 0 0,1 0 1 0 0,-1 0 0 0 0,0-1-1 0 0,1 1 1 0 0,-1 0 0 0 0,0 0-1 0 0,1 0 14 0 0,0-7-258 0 0,-1 0 122 0 0,5-11-49 0 0,-4 9 120 0 0,0 1 1 0 0,-1-8 64 0 0,2-10-64 0 0,1 1-27 0 0,7-19 91 0 0,-4 17-45 0 0,0-13 45 0 0,15-221-29 0 0,-11 113 7 0 0,-3 67 0 0 0,9-113 20 0 0,-5 104 85 0 0,6-11-83 0 0,-4 50 292 0 0,1 0 0 0 0,9-13-292 0 0,-4 8 517 0 0,-19 56-506 0 0,0-1-1 0 0,0 1 1 0 0,0-1 0 0 0,1 1-1 0 0,-1-1 1 0 0,0 1 0 0 0,0-1-1 0 0,0 1 1 0 0,1-1 0 0 0,-1 1-1 0 0,0-1 1 0 0,1 1-1 0 0,-1 0 1 0 0,0-1 0 0 0,1 1-1 0 0,-1-1 1 0 0,1 1 0 0 0,-1 0-1 0 0,1-1 1 0 0,-1 1 0 0 0,1 0-11 0 0,-1 0 10 0 0,0 0 1 0 0,1 0 0 0 0,-1 0-1 0 0,0 0 1 0 0,1 0-1 0 0,-1 0 1 0 0,0 0 0 0 0,1 0-1 0 0,-1 0 1 0 0,0 1 0 0 0,1-1-1 0 0,-1 0 1 0 0,0 0-1 0 0,1 0 1 0 0,-1 1 0 0 0,0-1-1 0 0,1 0 1 0 0,-1 0 0 0 0,0 1-1 0 0,0-1 1 0 0,0 0-1 0 0,1 0 1 0 0,-1 1-11 0 0,2 1 38 0 0,-1 1 1 0 0,0-1-1 0 0,1 1 0 0 0,-1-1 1 0 0,0 1-1 0 0,0 0 0 0 0,0 1-38 0 0,2 11 79 0 0,-1 0 1 0 0,0 0-1 0 0,-1 14-79 0 0,0-4 42 0 0,9 279 98 0 0,-9-260-128 0 0,-5 411 84 0 0,1-303-66 0 0,5 158-13 0 0,1-86-42 0 0,-3-216 30 0 0,0 8-42 0 0,1-1 0 0 0,0 1 0 0 0,1 7 37 0 0,-1-23-7 0 0,-1 0-1 0 0,0 0 1 0 0,0 0-1 0 0,0 0 0 0 0,0 0 1 0 0,0-1-1 0 0,0 1 0 0 0,1 0 1 0 0,-1 0-1 0 0,0 0 1 0 0,0 0-1 0 0,0 0 0 0 0,0 0 1 0 0,0 0-1 0 0,0 0 1 0 0,0 0-1 0 0,1 0 0 0 0,-1 0 1 0 0,0-1-1 0 0,0 1 1 0 0,0 0-1 0 0,0 0 0 0 0,0 0 1 0 0,0 0-1 0 0,0 0 1 0 0,0 0-1 0 0,0 0 0 0 0,0-1 1 0 0,0 1-1 0 0,0 0 1 0 0,0 0-1 0 0,0 0 0 0 0,0 0 1 0 0,0 0-1 0 0,0 0 1 0 0,0-1-1 0 0,0 1 8 0 0,1-7-66 0 0,0-1 0 0 0,-1 1-1 0 0,0-1 1 0 0,-1 0 66 0 0,1-13-63 0 0,0-33-3 0 0,4-387-98 0 0,2 335 150 0 0,3-1 0 0 0,12-34 14 0 0,-15 106 89 0 0,2 1 0 0 0,1 0 0 0 0,11-27-89 0 0,-19 59 16 0 0,0-1 0 0 0,0 1 0 0 0,1 0 0 0 0,-1 0 0 0 0,1 0 0 0 0,-1-1 0 0 0,1 1 0 0 0,0 1-1 0 0,-1-1 1 0 0,1 0 0 0 0,0 0 0 0 0,0 1 0 0 0,1-1 0 0 0,0 0-16 0 0,-2 2 10 0 0,0-1 0 0 0,0 1 0 0 0,0-1 0 0 0,1 1 0 0 0,-1 0 0 0 0,0 0 0 0 0,0-1 0 0 0,0 1 0 0 0,0 0 0 0 0,1 0 0 0 0,-1 0 0 0 0,0 0-1 0 0,0 0 1 0 0,0 1 0 0 0,1-1 0 0 0,-1 0 0 0 0,0 0 0 0 0,0 1 0 0 0,0-1 0 0 0,0 1 0 0 0,0-1 0 0 0,0 1 0 0 0,0 0 0 0 0,0-1 0 0 0,0 1 0 0 0,0 0 0 0 0,0-1 0 0 0,0 1 0 0 0,0 0 0 0 0,0 0 0 0 0,-1 0 0 0 0,1 1-10 0 0,4 4 39 0 0,-1 0 0 0 0,-1 0 0 0 0,1 1 0 0 0,-1-1 1 0 0,2 7-40 0 0,5 11 66 0 0,13 28 17 0 0,-2 2-1 0 0,-3 0 0 0 0,7 40-82 0 0,23 110 85 0 0,-23-71-36 0 0,-9-48-23 0 0,-7-33-15 0 0,10 44-5 0 0,-1-24-2 0 0,-10-15-2 0 0,-5-32-2 0 0,3 11 0 0 0,0-11-2 0 0,-1-1-19 0 0,2 12 21 0 0,-6-26-12 0 0,0-1 1 0 0,2 1-1 0 0,-1-1 1 0 0,1 0-1 0 0,0 0 0 0 0,1 0 1 0 0,0 1 11 0 0,-3-10-9 0 0,-1 1 0 0 0,0 0 0 0 0,1 0 0 0 0,-1 0 1 0 0,1-1-1 0 0,-1 1 0 0 0,1 0 0 0 0,-1-1 0 0 0,1 1 0 0 0,0 0 1 0 0,-1-1-1 0 0,1 1 0 0 0,0-1 0 0 0,-1 1 0 0 0,1-1 0 0 0,0 1 1 0 0,0-1-1 0 0,-1 1 0 0 0,1-1 0 0 0,0 0 0 0 0,0 0 1 0 0,0 1-1 0 0,0-1 0 0 0,-1 0 0 0 0,1 0 0 0 0,0 0 0 0 0,0 0 1 0 0,0 0-1 0 0,0 0 9 0 0,-1 0-5 0 0,1 0 1 0 0,-1 0-1 0 0,0 0 1 0 0,0 0-1 0 0,0 0 1 0 0,0 0-1 0 0,1 0 1 0 0,-1 0-1 0 0,0 0 1 0 0,0 0-1 0 0,0 0 0 0 0,0 0 1 0 0,1 0-1 0 0,-1-1 1 0 0,0 1-1 0 0,0 0 1 0 0,0 0-1 0 0,0 0 1 0 0,0 0-1 0 0,0 0 1 0 0,1 0-1 0 0,-1 0 1 0 0,0-1-1 0 0,0 1 1 0 0,0 0-1 0 0,0 0 1 0 0,0 0-1 0 0,0 0 1 0 0,0-1-1 0 0,0 1 1 0 0,0 0-1 0 0,0 0 1 0 0,0 0-1 0 0,0 0 1 0 0,0-1-1 0 0,0 1 5 0 0,1-4-30 0 0,0 0 0 0 0,-1-1 0 0 0,0 1-1 0 0,0 0 1 0 0,0-1 0 0 0,-1 1 0 0 0,0-3 30 0 0,-1-14-61 0 0,3-65-54 0 0,0 36 78 0 0,-4-33 37 0 0,-22-131 52 0 0,20 159 19 0 0,1-16-71 0 0,1 7 18 0 0,0 18 36 0 0,2 0-1 0 0,2 0 0 0 0,6-37-53 0 0,-4 63 17 0 0,-1 2 51 0 0,1-1 1 0 0,1-1-69 0 0,-3 15 37 0 0,1 0 1 0 0,0-1-1 0 0,0 1 1 0 0,0 0-1 0 0,1 0 1 0 0,-1 0-1 0 0,1 1 1 0 0,0-1-1 0 0,1 0-37 0 0,-4 4 5 0 0,1 1 0 0 0,-1 0 0 0 0,0-1 0 0 0,1 1 0 0 0,-1 0 0 0 0,1-1 0 0 0,-1 1 0 0 0,0 0 0 0 0,1-1-1 0 0,-1 1 1 0 0,1 0 0 0 0,-1 0 0 0 0,1-1 0 0 0,-1 1 0 0 0,0 0 0 0 0,1 0 0 0 0,-1 0 0 0 0,1 0 0 0 0,-1 0 0 0 0,1 0 0 0 0,-1 0 0 0 0,1 0 0 0 0,-1 0 0 0 0,1 0 0 0 0,0 0-5 0 0,-1 0 6 0 0,1 0 1 0 0,0 1 0 0 0,0-1 0 0 0,0 0 0 0 0,0 1 0 0 0,-1-1 0 0 0,1 1 0 0 0,0-1 0 0 0,0 1 0 0 0,-1 0-1 0 0,1-1 1 0 0,-1 1 0 0 0,1 0-7 0 0,2 3 32 0 0,0-1 0 0 0,-1 1 0 0 0,0 0 0 0 0,0 0 1 0 0,1 3-33 0 0,13 35 146 0 0,-2 1 0 0 0,1 12-146 0 0,37 156 177 0 0,-7 11-177 0 0,-36-170 3 0 0,1-1 1 0 0,13 30-4 0 0,-16-64-9 0 0,-1-13-16 0 0,-6-4 23 0 0,0 0-1 0 0,0 0 0 0 0,1 0 0 0 0,-1 0 0 0 0,0 0 1 0 0,0 0-1 0 0,1 0 0 0 0,-1 0 0 0 0,0-1 1 0 0,0 1-1 0 0,0 0 0 0 0,1 0 0 0 0,-1 0 1 0 0,0 0-1 0 0,0 0 0 0 0,0-1 0 0 0,1 1 1 0 0,-1 0-1 0 0,0 0 0 0 0,0 0 0 0 0,0-1 1 0 0,0 1-1 0 0,0 0 0 0 0,1 0 0 0 0,-1 0 1 0 0,0-1-1 0 0,0 1 0 0 0,0 0 0 0 0,0 0 3 0 0,3-8-28 0 0,-1 0-1 0 0,0 0 1 0 0,0 1-1 0 0,-1-1 0 0 0,0 0 1 0 0,0 0-1 0 0,-1-3 29 0 0,2-12 6 0 0,3-65-37 0 0,-3 47 8 0 0,-3-177 4 0 0,0 197 2 0 0,-8-108 45 0 0,8 112-21 0 0,0 0 0 0 0,1 0-1 0 0,1 0 1 0 0,0 0 0 0 0,2 0-1 0 0,0 0 1 0 0,1 0 0 0 0,2-6-7 0 0,-6 23 0 0 0,0-1 4 0 0,0 0-1 0 0,1 0 1 0 0,-1 0 0 0 0,0 0 0 0 0,1 0 0 0 0,-1 0-1 0 0,1 0 1 0 0,-1 1 0 0 0,1-1 0 0 0,-1 0 0 0 0,1 0-1 0 0,-1 0 1 0 0,1 0 0 0 0,0 1 0 0 0,0-1 0 0 0,-1 0-1 0 0,1 1 1 0 0,0-1 0 0 0,0 0 0 0 0,0 1 0 0 0,0-1-1 0 0,0 1 1 0 0,0 0 0 0 0,0-1 0 0 0,0 1 0 0 0,0 0-1 0 0,0-1 1 0 0,0 1-4 0 0,3-1 16 0 0,14-4 31 0 0,-17 5-41 0 0,0 0 0 0 0,0 0-1 0 0,0 0 1 0 0,0 0 0 0 0,0 0 0 0 0,0 0 0 0 0,1 0-1 0 0,-1 0 1 0 0,0 0 0 0 0,0 0 0 0 0,0 1-1 0 0,0-1 1 0 0,0 0 0 0 0,0 1 0 0 0,0-1-6 0 0,0 1 1 0 0,-1-1 0 0 0,0 1 0 0 0,1-1 1 0 0,-1 0-1 0 0,0 1 0 0 0,1-1 0 0 0,-1 1 0 0 0,0-1 1 0 0,1 1-1 0 0,-1-1 0 0 0,0 1 0 0 0,0-1 1 0 0,1 1-1 0 0,-1-1 0 0 0,0 1 0 0 0,0-1 0 0 0,0 1 1 0 0,0 0-1 0 0,0-1 0 0 0,0 1 0 0 0,0-1 1 0 0,0 1-1 0 0,0-1 0 0 0,0 1 0 0 0,0-1 1 0 0,0 1-1 0 0,0 0 0 0 0,-1-1 0 0 0,1 1 0 0 0,0-1-1 0 0,-1 10 12 0 0,2-3-9 0 0,0 0 0 0 0,1-1 1 0 0,0 1-1 0 0,0-1 1 0 0,1 0-1 0 0,0 1 0 0 0,0-1 1 0 0,2 2-4 0 0,8 20 27 0 0,-1 0 0 0 0,-3 0-1 0 0,0 0 0 0 0,0 8-26 0 0,-3-8 0 0 0,1 0 0 0 0,3 6 0 0 0,22 66 28 0 0,-26-83-26 0 0,7 23 4 0 0,-10-23-1 0 0,1 18-5 0 0,-2-16 20 0 0,4 15-20 0 0,-2-15-2 0 0,1 5-22 0 0,1 0 0 0 0,1-1 0 0 0,7 17 24 0 0,-11-34-6 0 0,3 8-36 0 0,0 0 0 0 0,4 15 42 0 0,-10-27-14 0 0,1 1-1 0 0,0-1 0 0 0,-1 0 1 0 0,1 0-1 0 0,0 1 1 0 0,0-1-1 0 0,1 0 1 0 0,-1 0-1 0 0,0 0 0 0 0,1 0 1 0 0,-1 0-1 0 0,1-1 1 0 0,-1 1-1 0 0,1 0 0 0 0,0-1 1 0 0,0 1-1 0 0,0-1 1 0 0,0 1 14 0 0,-2-2-7 0 0,1 0 0 0 0,-1 0 1 0 0,0 0-1 0 0,1 1 1 0 0,-1-1-1 0 0,1 0 0 0 0,-1 0 1 0 0,0 0-1 0 0,1 0 1 0 0,-1 0-1 0 0,0 0 1 0 0,1 0-1 0 0,-1 0 0 0 0,1 0 1 0 0,-1 0-1 0 0,0 0 1 0 0,1 0-1 0 0,-1 0 0 0 0,1 0 1 0 0,-1 0-1 0 0,0 0 1 0 0,1 0-1 0 0,-1 0 0 0 0,0 0 1 0 0,1-1-1 0 0,-1 1 1 0 0,0 0-1 0 0,1 0 1 0 0,-1-1-1 0 0,0 1 0 0 0,1 0 1 0 0,-1 0-1 0 0,0-1 1 0 0,0 1-1 0 0,1 0 0 0 0,-1-1 1 0 0,0 1-1 0 0,0 0 1 0 0,1-1-1 0 0,-1 1 0 0 0,0 0 1 0 0,0-1-1 0 0,0 1 1 0 0,0-1 6 0 0,1-2-35 0 0,0 0-1 0 0,0-1 1 0 0,0 1 0 0 0,-1 0 0 0 0,1-2 35 0 0,0-2-47 0 0,0 2 28 0 0,6-25-75 0 0,-1-1-1 0 0,0-25 95 0 0,-4-29-38 0 0,1 20 30 0 0,-3-38 8 0 0,-3 62 3 0 0,1 11 10 0 0,2 1 0 0 0,0-1 0 0 0,3-7-13 0 0,-3 35 4 0 0,1 0-1 0 0,-1-1 1 0 0,1 1-1 0 0,-1 0 1 0 0,1 0-1 0 0,0 0 0 0 0,0 0 1 0 0,0 0-1 0 0,0 0 1 0 0,1 0-1 0 0,-1 1 1 0 0,0-1-1 0 0,2-1-3 0 0,-3 2 5 0 0,1 1 0 0 0,0 0 0 0 0,-1-1 0 0 0,1 1 0 0 0,-1-1 1 0 0,1 1-1 0 0,-1 0 0 0 0,1 0 0 0 0,0-1 0 0 0,-1 1 0 0 0,1 0 0 0 0,0 0 0 0 0,-1 0 0 0 0,1-1 0 0 0,0 1 0 0 0,-1 0 0 0 0,1 0 0 0 0,0 0 0 0 0,0 0-5 0 0,0 1 9 0 0,0-1-1 0 0,0 0 1 0 0,0 1-1 0 0,0-1 1 0 0,0 1-1 0 0,-1-1 1 0 0,1 1-1 0 0,0-1 1 0 0,0 1-1 0 0,0 0 1 0 0,0-1-1 0 0,-1 1 1 0 0,1 0-1 0 0,0 0 1 0 0,-1 0-1 0 0,1-1 1 0 0,0 1-9 0 0,7 11 54 0 0,-1 1 0 0 0,0-1 0 0 0,3 9-54 0 0,15 41 66 0 0,0 14-15 0 0,-3 0 0 0 0,-3 5-51 0 0,4 14 27 0 0,-19-82-30 0 0,0 0 1 0 0,5 11 2 0 0,-7-19-2 0 0,1 0 1 0 0,-1 0 0 0 0,1-1 0 0 0,0 1 0 0 0,0-1 0 0 0,0 0 0 0 0,1 0 0 0 0,1 1 1 0 0,-4-4-8 0 0,-1-1 0 0 0,1 1 1 0 0,-1-1-1 0 0,1 1 1 0 0,-1-1-1 0 0,1 0 0 0 0,0 1 1 0 0,-1-1-1 0 0,1 0 1 0 0,-1 1-1 0 0,1-1 0 0 0,0 0 1 0 0,-1 0-1 0 0,1 0 1 0 0,0 1-1 0 0,-1-1 0 0 0,1 0 1 0 0,0 0-1 0 0,-1 0 1 0 0,1 0-1 0 0,0 0 0 0 0,-1 0 1 0 0,1-1 7 0 0,0 1-7 0 0,0 0 0 0 0,0-1 0 0 0,-1 1 0 0 0,1-1 0 0 0,0 1 0 0 0,0-1 0 0 0,-1 1 0 0 0,1-1 0 0 0,0 0 0 0 0,-1 1 0 0 0,1-1 0 0 0,-1 0 0 0 0,1 0 0 0 0,-1 1 0 0 0,1-1 7 0 0,2-5-23 0 0,-1 0-1 0 0,1 0 0 0 0,-1 1 0 0 0,1-7 24 0 0,0 3-24 0 0,4-15-4 0 0,-1-2 0 0 0,-1 1-1 0 0,-2-1 1 0 0,0-7 28 0 0,4-22 26 0 0,-5 38 1 0 0,-1 0-1 0 0,0 1 1 0 0,-1-1-1 0 0,-1 0 1 0 0,-1 0-1 0 0,0 0 0 0 0,-4-13-26 0 0,0 2 94 0 0,1-1 1 0 0,-1-24-95 0 0,5 49 6 0 0,1 0 7 0 0,0 1 1 0 0,0-1 0 0 0,0 1 0 0 0,0-1-1 0 0,0 0 1 0 0,1-1-14 0 0,-1 5 4 0 0,0-1-1 0 0,0 0 1 0 0,1 1-1 0 0,-1-1 1 0 0,0 1 0 0 0,0-1-1 0 0,1 1 1 0 0,-1-1-1 0 0,0 1 1 0 0,1-1-1 0 0,-1 1 1 0 0,0-1 0 0 0,1 1-1 0 0,-1-1 1 0 0,1 1-1 0 0,-1 0 1 0 0,1-1-1 0 0,-1 1 1 0 0,1 0 0 0 0,-1-1-1 0 0,1 1 1 0 0,-1 0-1 0 0,1 0 1 0 0,0-1-1 0 0,-1 1 1 0 0,1 0 0 0 0,-1 0-1 0 0,1 0 1 0 0,0 0-1 0 0,-1 0 1 0 0,1 0 0 0 0,-1 0-1 0 0,1 0 1 0 0,0 0-1 0 0,-1 0 1 0 0,1 0-1 0 0,-1 0 1 0 0,1 0 0 0 0,0 1-4 0 0,0-1 5 0 0,0 1 1 0 0,0-1-1 0 0,0 1 1 0 0,0-1-1 0 0,0 1 1 0 0,0 0 0 0 0,0-1-1 0 0,0 1 1 0 0,0 0-1 0 0,0 0 1 0 0,0 0 0 0 0,0-1-1 0 0,-1 1 1 0 0,1 0-1 0 0,0 0 1 0 0,-1 0-1 0 0,1 0 1 0 0,0 1-6 0 0,9 24 64 0 0,-6-15-40 0 0,7 14-3 0 0,2 0 0 0 0,1-1 1 0 0,6 8-22 0 0,0 1 22 0 0,-14-22-20 0 0,-1 0-1 0 0,0 1 0 0 0,0-1 0 0 0,-2 1 1 0 0,1 3-2 0 0,1 1 0 0 0,-3-11 0 0 0,1 5 0 0 0,0 1 1 0 0,-1 0-1 0 0,0 1 0 0 0,0 33 10 0 0,1-31-5 0 0,1 0 0 0 0,0 0 1 0 0,1-1-1 0 0,6 11-5 0 0,-8-17 0 0 0,5 11-13 0 0,1 0 0 0 0,0 0 0 0 0,2 0 0 0 0,11 14 13 0 0,-19-29-44 0 0,0 1 0 0 0,0-1 0 0 0,0 0 1 0 0,0 1-1 0 0,4 1 44 0 0,-6-4-26 0 0,1 0 1 0 0,-1-1 0 0 0,0 1-1 0 0,0 0 1 0 0,1-1 0 0 0,-1 1-1 0 0,0-1 1 0 0,1 1 0 0 0,-1-1 0 0 0,0 0-1 0 0,1 1 1 0 0,-1-1 0 0 0,1 0-1 0 0,-1 0 1 0 0,0 0 0 0 0,1 0-1 0 0,-1 0 1 0 0,1 0 0 0 0,-1-1-1 0 0,0 1 1 0 0,2-1 25 0 0,-1 0-19 0 0,0 1 0 0 0,0-1 0 0 0,0 0-1 0 0,-1 0 1 0 0,1-1 0 0 0,0 1 0 0 0,-1 0 0 0 0,1 0-1 0 0,0-1 1 0 0,-1 1 0 0 0,0-1 0 0 0,1 0 0 0 0,-1 1-1 0 0,0-1 1 0 0,0 0 0 0 0,0 0 0 0 0,1-1 19 0 0,0-3-25 0 0,0-1 0 0 0,0 1 0 0 0,0-1 0 0 0,0-5 25 0 0,-2 12-1 0 0,6-54-85 0 0,-2 1 0 0 0,-2-52 86 0 0,-3 80 34 0 0,-2 0-1 0 0,-3-18-33 0 0,1 18 122 0 0,2 0 0 0 0,0-19-122 0 0,3 44 7 0 0,0-1-1 0 0,0 1 1 0 0,0-1 0 0 0,0 0-1 0 0,0 1 1 0 0,0-1 0 0 0,0 1-1 0 0,0-1 1 0 0,1 0 0 0 0,-1 1-1 0 0,0-1 1 0 0,0 1 0 0 0,1-1-1 0 0,-1 1 1 0 0,0-1 0 0 0,0 0-1 0 0,1 1 1 0 0,-1-1 0 0 0,1 1-1 0 0,-1 0 1 0 0,0-1-1 0 0,1 1 1 0 0,-1-1 0 0 0,1 1-1 0 0,-1 0 1 0 0,1-1-7 0 0,0 1 7 0 0,-1 0 1 0 0,1 0-1 0 0,-1 0 0 0 0,1 0 1 0 0,0 0-1 0 0,-1 0 1 0 0,1 0-1 0 0,-1 1 0 0 0,1-1 1 0 0,-1 0-1 0 0,1 0 0 0 0,-1 0 1 0 0,1 1-1 0 0,-1-1 0 0 0,1 0 1 0 0,-1 1-1 0 0,1-1 0 0 0,-1 0 1 0 0,1 1-1 0 0,-1-1 0 0 0,0 1 1 0 0,1-1-1 0 0,-1 1 0 0 0,0-1 1 0 0,1 1-1 0 0,-1-1 0 0 0,0 1 1 0 0,0-1-1 0 0,1 1 0 0 0,-1-1-7 0 0,10 20 37 0 0,0-1-1 0 0,-2 1 0 0 0,0 1 0 0 0,-1 0 1 0 0,-1 0-1 0 0,-1 0-36 0 0,10 45-52 0 0,15 35 52 0 0,-26-89 3 0 0,0 0 1 0 0,1-1-1 0 0,1 1 0 0 0,0-2 1 0 0,0 1-1 0 0,3 1-3 0 0,-3-3 13 0 0,-1 1 0 0 0,0-1 0 0 0,4 9-13 0 0,-4-7 10 0 0,-4-10-16 0 0,0 1 1 0 0,0 0-1 0 0,0 0 0 0 0,0-1 0 0 0,0 1 0 0 0,1-1 0 0 0,-1 1 1 0 0,1-1-1 0 0,0 1 6 0 0,-2-1-3 0 0,1-1 0 0 0,-1 0 0 0 0,1 1 1 0 0,-1-1-1 0 0,1 0 0 0 0,0 1 0 0 0,-1-1 1 0 0,1 0-1 0 0,-1 0 0 0 0,1 1 0 0 0,-1-1 1 0 0,1 0-1 0 0,0 0 0 0 0,-1 0 0 0 0,1 0 0 0 0,-1 0 1 0 0,1 0-1 0 0,0 0 0 0 0,-1 0 0 0 0,1 0 1 0 0,-1 0-1 0 0,1 0 0 0 0,0-1 0 0 0,-1 1 1 0 0,1 0-1 0 0,-1 0 0 0 0,1-1 0 0 0,-1 1 0 0 0,1 0 1 0 0,-1-1-1 0 0,1 1 0 0 0,-1 0 0 0 0,1-1 1 0 0,-1 1-1 0 0,1-1 3 0 0,2-2-8 0 0,-1 1-1 0 0,1-2 1 0 0,-1 1 0 0 0,0 0-1 0 0,1 0 1 0 0,-2-1 0 0 0,1 1-1 0 0,0-1 1 0 0,-1 0 0 0 0,1 0-1 0 0,-1 1 1 0 0,0-1 0 0 0,0-2 8 0 0,3-15-32 0 0,0-1 0 0 0,-2 0 0 0 0,0-12 32 0 0,-1-3-7 0 0,2 11 5 0 0,-1 16-1 0 0,-1 0 0 0 0,1-9 3 0 0,1-26 24 0 0,-8 7 53 0 0,5 33-70 0 0,-2-14 9 0 0,2 15-3 0 0,-1-1 53 0 0,1 5-63 0 0,1 0 1 0 0,-1 0 0 0 0,0 0 0 0 0,0 0 0 0 0,1 0 0 0 0,-1 0 0 0 0,0 0 0 0 0,0 0 0 0 0,1 0 0 0 0,-1 0 0 0 0,0 0-1 0 0,0 0 1 0 0,1 0 0 0 0,-1 0 0 0 0,0 0 0 0 0,0 1 0 0 0,1-1 0 0 0,-1 0 0 0 0,0 0 0 0 0,0 0 0 0 0,1 0 0 0 0,-1 0 0 0 0,0 1-1 0 0,0-1 1 0 0,0 0 0 0 0,1 0 0 0 0,-1 0-4 0 0,2 2 7 0 0,0 0 0 0 0,0 0-1 0 0,-1-1 1 0 0,1 1 0 0 0,0 0-1 0 0,-1 0 1 0 0,1 1 0 0 0,-1-1-1 0 0,0 0 1 0 0,0 0 0 0 0,0 1 0 0 0,1 1-7 0 0,2 7 7 0 0,-1 0 1 0 0,1 5-8 0 0,-3-9 2 0 0,3 9-1 0 0,-1-2-2 0 0,1 0 1 0 0,2 5 0 0 0,-1-4-3 0 0,0-2-1 0 0,0 0-1 0 0,0-1 1 0 0,4 4 4 0 0,5 8-9 0 0,-5-10 5 0 0,0 0-1 0 0,-1 2 5 0 0,2 3-7 0 0,-5-10 4 0 0,-1 1 0 0 0,1 0 0 0 0,-2 0 3 0 0,1 5-2 0 0,-3-11 3 0 0,0 0 0 0 0,1 0 0 0 0,-1 0 0 0 0,1 0 0 0 0,1 3-1 0 0,9 10 2 0 0,-9-12-2 0 0,0-1 1 0 0,-1 0-1 0 0,1 1 0 0 0,-1 0 1 0 0,1 1-1 0 0,-2-3-3 0 0,0-1 0 0 0,0 0 0 0 0,1 1 0 0 0,-1-1 1 0 0,1 0-1 0 0,-1 0 0 0 0,1 0 0 0 0,-1 0 0 0 0,1-1 0 0 0,0 1 0 0 0,0 0 1 0 0,0 0 2 0 0,6 3-35 0 0,-1 0 1 0 0,8 3 34 0 0,3 3-37 0 0,-17-11 33 0 0,-1 0 0 0 0,1 0 0 0 0,0 0 0 0 0,-1 0 0 0 0,1 0 0 0 0,-1 0 0 0 0,1 0 0 0 0,-1 0 0 0 0,1 0 0 0 0,-1 0 0 0 0,1 0 0 0 0,0 0 0 0 0,-1 0 0 0 0,1-1 0 0 0,-1 1 0 0 0,1 0 0 0 0,-1 0 0 0 0,1-1 0 0 0,-1 1 0 0 0,1 0 0 0 0,-1-1 1 0 0,0 1-1 0 0,1 0 0 0 0,-1-1 0 0 0,1 1 0 0 0,-1 0 0 0 0,0-1 4 0 0,1 0-9 0 0,0 1 1 0 0,0-1 0 0 0,0 0-1 0 0,-1 0 1 0 0,1 0 0 0 0,-1 0-1 0 0,1 1 1 0 0,-1-1 0 0 0,1 0-1 0 0,-1 0 1 0 0,1 0 0 0 0,-1 0-1 0 0,0 0 1 0 0,1 0 0 0 0,-1-1 8 0 0,0-10-60 0 0,-1-1 1 0 0,-2-10 59 0 0,3 17 0 0 0,-1 0-1 0 0,1 0 1 0 0,0 0-1 0 0,1 0 1 0 0,0-2 0 0 0,0-19-6 0 0,-1 14 2 0 0,1 1 1 0 0,0-1-1 0 0,2-1 4 0 0,0-15-4 0 0,-1 8 5 0 0,0 6 3 0 0,-1 0-1 0 0,-1-1 1 0 0,0 1 0 0 0,-1-3-4 0 0,0 12 5 0 0,0-1 14 0 0,1 1 0 0 0,-2-1 0 0 0,1 1-1 0 0,-2-4-18 0 0,3 10 2 0 0,0-1-1 0 0,0 1 0 0 0,0 0 0 0 0,-1 0 1 0 0,1 0-1 0 0,0-1 0 0 0,0 1 0 0 0,0 0 0 0 0,0 0 1 0 0,0 0-1 0 0,0-1 0 0 0,0 1 0 0 0,0 0 1 0 0,0 0-1 0 0,0-1 0 0 0,0 1 0 0 0,0 0 1 0 0,0 0-1 0 0,0 0 0 0 0,0-1 0 0 0,0 1 0 0 0,1 0 1 0 0,-1 0-1 0 0,0 0 0 0 0,0-1 0 0 0,0 1 1 0 0,0 0-1 0 0,0 0 0 0 0,0 0 0 0 0,0 0 0 0 0,1-1 1 0 0,-1 1-1 0 0,0 0 0 0 0,0 0 0 0 0,0 0 1 0 0,0 0-1 0 0,1 0 0 0 0,-1 0 0 0 0,0-1 0 0 0,0 1 1 0 0,0 0-1 0 0,1 0 0 0 0,-1 0-1 0 0,8 1 66 0 0,-7 0-57 0 0,1 0 0 0 0,-1 0 0 0 0,0 0-1 0 0,0 0 1 0 0,0 0 0 0 0,0 1 0 0 0,0-1 0 0 0,0 0 0 0 0,-1 1 0 0 0,1-1-1 0 0,0 1-8 0 0,1 2 12 0 0,0-1-3 0 0,0 1 0 0 0,-1 0-1 0 0,1 0 1 0 0,-1 0-1 0 0,0 0 1 0 0,0 0-1 0 0,0 4-8 0 0,5 15 34 0 0,31 68 25 0 0,-23-58-50 0 0,-3-10-26 0 0,0-1 0 0 0,3 4 17 0 0,-8-15-9 0 0,1-1-1 0 0,1 0 1 0 0,-1-1 0 0 0,1 0 0 0 0,5 4 9 0 0,-11-11-22 0 0,0-1 1 0 0,0 1-1 0 0,1 0 1 0 0,-1-1-1 0 0,0 1 1 0 0,1-1-1 0 0,-1 0 0 0 0,1 0 1 0 0,0 0 21 0 0,-3 0-8 0 0,1-1 0 0 0,-1 0-1 0 0,1 0 1 0 0,0 0 0 0 0,-1 0 0 0 0,1 0 0 0 0,-1 0-1 0 0,1 0 1 0 0,0 0 0 0 0,-1 0 0 0 0,1 0 0 0 0,-1 0-1 0 0,1 0 1 0 0,-1-1 0 0 0,1 1 0 0 0,-1 0 0 0 0,1 0 0 0 0,0-1 8 0 0,0 1-1 0 0,-1-1 0 0 0,1 0 0 0 0,-1 1 1 0 0,1-1-1 0 0,-1 1 0 0 0,1-1 1 0 0,-1 0-1 0 0,0 1 0 0 0,1-1 0 0 0,-1 0 1 0 0,0 0-1 0 0,1 0 0 0 0,-1 1 1 0 0,0-1-1 0 0,0 0 0 0 0,0 0 0 0 0,1 0 1 0 0,0-12-28 0 0,-1 0 0 0 0,0 0 0 0 0,-1-1-1 0 0,0 1 1 0 0,-1 0 0 0 0,-2-8 28 0 0,-2-17-37 0 0,5 37 43 0 0,1 1 1 0 0,0-1 0 0 0,0 0-1 0 0,0 0 1 0 0,0 0-1 0 0,0 0 1 0 0,0 1-1 0 0,0-1 1 0 0,0 0 0 0 0,0 0-1 0 0,1 0 1 0 0,-1 0-1 0 0,0 0-6 0 0,1 1 3 0 0,-1 0 0 0 0,0 0-1 0 0,0 0 1 0 0,1 0 0 0 0,-1 0-1 0 0,0-1 1 0 0,0 1-1 0 0,1 0 1 0 0,-1 0 0 0 0,0 0-1 0 0,1 0 1 0 0,-1 0 0 0 0,0 0-1 0 0,0 0 1 0 0,1 0-1 0 0,-1 0 1 0 0,0 1 0 0 0,0-1-1 0 0,1 0 1 0 0,-1 0-1 0 0,0 0 1 0 0,0 0 0 0 0,1 0-1 0 0,-1 0 1 0 0,0 0 0 0 0,0 1-1 0 0,1-1 1 0 0,-1 0-1 0 0,0 0 1 0 0,0 0 0 0 0,0 1-1 0 0,1-1 1 0 0,-1 0 0 0 0,0 0-1 0 0,0 0 1 0 0,0 1-3 0 0,2 1 9 0 0,0 0 1 0 0,0 0 0 0 0,-1 1-1 0 0,1-1 1 0 0,-1 1-1 0 0,0-1 1 0 0,1 1 0 0 0,-1-1-1 0 0,0 1 1 0 0,0 0-10 0 0,2 6 18 0 0,10 20-1 0 0,38 84 56 0 0,-34-77-61 0 0,-12-23-13 0 0,1 0 0 0 0,1-1 1 0 0,0 0-1 0 0,0 0 0 0 0,4 4 1 0 0,0-5-14 0 0,6 10 4 0 0,-9-10-2 0 0,2 2-34 0 0,-10-11 43 0 0,1 0-1 0 0,0 0 0 0 0,0-1 0 0 0,0 1 0 0 0,0 0 0 0 0,0 0 0 0 0,1-1 0 0 0,-1 1 0 0 0,0-1 0 0 0,1 1 0 0 0,-1-1 0 0 0,1 0 0 0 0,-1 1 0 0 0,1-1 0 0 0,0 0 0 0 0,0 0 0 0 0,-1 0 0 0 0,1 0 0 0 0,0-1 1 0 0,0 1-1 0 0,0 0 0 0 0,0-1 0 0 0,0 0 0 0 0,0 1 0 0 0,2-1 4 0 0,3-2-51 0 0,-2 0 38 0 0,-3 1 4 0 0,0 1 6 0 0,0-1-1 0 0,0 1 1 0 0,0-1 0 0 0,0 0-1 0 0,0 0 1 0 0,0 1-1 0 0,0-2 4 0 0,-1 2 1 0 0,0-1-1 0 0,-1 1 0 0 0,1-1 1 0 0,-1 1-1 0 0,1-1 1 0 0,-1 0-1 0 0,1 1 0 0 0,-1-1 1 0 0,1 1-1 0 0,-1-1 1 0 0,0 0-1 0 0,1 1 1 0 0,-1-1-1 0 0,0 0 0 0 0,0 0 1 0 0,0 1-1 0 0,1-1 1 0 0,-1 0-1 0 0,0 0 0 0 0,0 1 1 0 0,0-1-1 0 0,0 0 1 0 0,0 0-1 0 0,0 0 0 0 0,-3-6-10 0 0,-1-7-18 0 0,4 14 27 0 0,0-1-1 0 0,0 1 1 0 0,0 0 0 0 0,0-1 0 0 0,0 1 0 0 0,0-1 0 0 0,0 1-1 0 0,0-1 1 0 0,0 1 0 0 0,0-1 0 0 0,0 1 0 0 0,0 0-1 0 0,0-1 1 0 0,0 1 0 0 0,0-1 0 0 0,1 1 0 0 0,-1-1 0 0 0,0 1-1 0 0,0 0 1 0 0,0-1 0 0 0,1 1 0 0 0,-1-1 0 0 0,0 1 1 0 0,12-5 0 0 0,-11 5-1 0 0,1-1 0 0 0,-1 1-1 0 0,1-1 1 0 0,-1 1 0 0 0,0-1-1 0 0,1 0 1 0 0,-1 0-1 0 0,0 1 1 0 0,0-1 0 0 0,1 0-1 0 0,-1 0 1 0 0,0 0-1 0 0,0-1 2 0 0,2-4 0 0 0,-1 1 15 0 0,-1 4-14 0 0,-1 0 0 0 0,0 0 1 0 0,1 0-1 0 0,-1 0 0 0 0,1 0 0 0 0,0 0 0 0 0,-1 0 0 0 0,1 0 1 0 0,0 0-1 0 0,-1 0 0 0 0,1 0 0 0 0,0 0 0 0 0,0 0 0 0 0,0 0 1 0 0,0 0-1 0 0,0 1-1 0 0,0-1 3 0 0,-1 1 0 0 0,0-1 0 0 0,1 1 1 0 0,-1-1-1 0 0,1 1 0 0 0,-1-1 0 0 0,0 1 0 0 0,0-1 0 0 0,1 0 1 0 0,-1 1-1 0 0,0-1 0 0 0,0 1 0 0 0,1-1 0 0 0,-1 0 1 0 0,0 1-1 0 0,0-1 0 0 0,0 0 0 0 0,0 1 0 0 0,0-1 1 0 0,0 0-4 0 0,1-3-9 0 0,5 8 30 0 0,5 3 14 0 0,-10-6-35 0 0,1 0 0 0 0,0 0 1 0 0,-1 0-1 0 0,1 0 0 0 0,-1 0 0 0 0,1 0 1 0 0,-1 1-1 0 0,0-1 0 0 0,1 1 0 0 0,-2 0 5 0 0,0-2-5 0 0,0 0 1 0 0,-1 0-1 0 0,1 0 1 0 0,0 1-1 0 0,0-1 1 0 0,0 0-1 0 0,0 0 1 0 0,0 0-1 0 0,0 0 0 0 0,0 1 1 0 0,0-1-1 0 0,-1 0 1 0 0,1 0-1 0 0,0 0 1 0 0,0 0-1 0 0,0 1 1 0 0,0-1-1 0 0,0 0 0 0 0,0 0 1 0 0,0 0-1 0 0,0 1 1 0 0,0-1-1 0 0,0 0 1 0 0,0 0-1 0 0,0 0 1 0 0,1 0-1 0 0,-1 1 0 0 0,0-1 0 0 0,1 1-2 0 0,0 0-1 0 0,0-1 0 0 0,0 1 1 0 0,0 0-1 0 0,0 0 0 0 0,0-1 0 0 0,0 1 1 0 0,0 0-1 0 0,0-1 0 0 0,1 0 1 0 0,-1 1-1 0 0,0-1 0 0 0,0 0 1 0 0,1 1-1 0 0,-1-1 0 0 0,0 0 0 0 0,1 0 1 0 0,-1 0-1 0 0,0 0 0 0 0,2 0 3 0 0,-1 0 0 0 0,0 0 0 0 0,0 0 0 0 0,0 0-1 0 0,0 0 1 0 0,1 1 0 0 0,-1-1 0 0 0,0 1-1 0 0,0 0 1 0 0,9 5 32 0 0,-9-5-30 0 0,0 1 0 0 0,1-1 0 0 0,-1 0 0 0 0,0 0-1 0 0,1-1 1 0 0,1 2-2 0 0,4 1 1 0 0,-6-1-11 0 0,0-1 1 0 0,1 0-1 0 0,-1 0 0 0 0,0 0 1 0 0,1-1-1 0 0,-1 1 0 0 0,1 0 1 0 0,-1-1-1 0 0,1 1 0 0 0,-1-1 1 0 0,3 0 9 0 0,4 0-15 0 0,-8 0 17 0 0,1 1 1 0 0,0-1-1 0 0,-1 0 1 0 0,1 0 0 0 0,0 0-1 0 0,-1 0 1 0 0,1-1-1 0 0,0 1 1 0 0,-1 0 0 0 0,1-1-1 0 0,-1 1 1 0 0,1-1 0 0 0,-1 1-1 0 0,1-1 1 0 0,-1 0-3 0 0,21-9-26 0 0,-21 9 28 0 0,0 1 0 0 0,0-1 0 0 0,0 1 0 0 0,0-1-1 0 0,0 1 1 0 0,0-1 0 0 0,0 1 0 0 0,1 0 0 0 0,-1 0-1 0 0,0-1 1 0 0,0 1 0 0 0,0 0 0 0 0,0 0 0 0 0,0 0-1 0 0,0 0 1 0 0,0 0 0 0 0,0 1 0 0 0,1-1-2 0 0,22 8 85 0 0,-8-3-99 0 0,-9-2 13 0 0,0-1 0 0 0,0 1-1 0 0,-1 1 1 0 0,1-1 0 0 0,-1 1-1 0 0,0 1 1 0 0,0-1 0 0 0,5 5 1 0 0,-3 0-25 0 0,0-1 0 0 0,6 10 25 0 0,-7-10 16 0 0,-7-7-14 0 0,1-1 0 0 0,-1 0 1 0 0,0 1-1 0 0,0-1 0 0 0,0 0 0 0 0,1 1 0 0 0,-1-1 0 0 0,0 0 0 0 0,0 0 0 0 0,1 1 0 0 0,-1-1 0 0 0,0 0 0 0 0,1 0 0 0 0,-1 0 0 0 0,0 1 0 0 0,1-1 0 0 0,-1 0 0 0 0,0 0 0 0 0,1 0-2 0 0,0-5 13 0 0,-1 4-6 0 0,0 1-14 0 0,0 0-2 0 0,-5-3 17 0 0,0 1 9 0 0,5 2-16 0 0,0 0 0 0 0,0 1-1 0 0,-1-1 1 0 0,1 0 0 0 0,0 0 0 0 0,0 1 0 0 0,0-1 0 0 0,0 0-1 0 0,-1 1 1 0 0,1-1 0 0 0,0 0 0 0 0,0 0 0 0 0,0 1 0 0 0,0-1-1 0 0,0 0 1 0 0,0 1 0 0 0,0-1 0 0 0,0 0 0 0 0,0 1 0 0 0,0-1-1 0 0,0 0 1 0 0,0 0 0 0 0,0 1-1 0 0,0 1 7 0 0,0 0-5 0 0,1-1 1 0 0,-1 0 0 0 0,0 1-1 0 0,-1-1 1 0 0,1 1-1 0 0,0-1 1 0 0,0 0-1 0 0,-1 1 1 0 0,1-1 0 0 0,-1 1-1 0 0,1-1 1 0 0,-1 0-1 0 0,1 0 1 0 0,-1 1-1 0 0,0 0-2 0 0,0-1 2 0 0,1 0 0 0 0,-1 0 0 0 0,1 0-1 0 0,0 0 1 0 0,-1 0 0 0 0,1 0-1 0 0,0 0 1 0 0,0 0 0 0 0,0 0-1 0 0,-1 0 1 0 0,1 1-2 0 0,-6-4 23 0 0,1-1-25 0 0,0 1 0 0 0,0-1 0 0 0,1 0 0 0 0,-1 0 0 0 0,1 0 0 0 0,0-1 0 0 0,0 0 0 0 0,-2-2 2 0 0,-22-23 18 0 0,27 28-15 0 0,1 0 0 0 0,-1 0 0 0 0,0 1 0 0 0,0-1 0 0 0,0 1 0 0 0,0-1 0 0 0,0 0 0 0 0,0 1 1 0 0,0 0-1 0 0,0-1 0 0 0,-1 1-3 0 0,-5-4 12 0 0,-1-1 11 0 0,4 2-15 0 0,0 1 1 0 0,1 0 0 0 0,-1 0-1 0 0,-1 0 1 0 0,1 0-1 0 0,-4-1-8 0 0,-28-2 50 0 0,14 2-44 0 0,2 1 29 0 0,0 1 0 0 0,-13 1-35 0 0,3 0 11 0 0,-10-1-32 0 0,8 1 51 0 0,-19-3-30 0 0,12 0 2 0 0,25 2 41 0 0,0 0 0 0 0,-12-3-43 0 0,-1-1 71 0 0,0 0 0 0 0,0 2 0 0 0,-24 0-71 0 0,13 0 50 0 0,24 2-48 0 0,-1 0 1 0 0,-1 1-3 0 0,2 1 0 0 0,7-1-3 0 0,0 0 0 0 0,0 0 0 0 0,0 1 0 0 0,-1 1 0 0 0,1-1 1 0 0,-2 1 2 0 0,0 1 9 0 0,1-1 1 0 0,-1 0 0 0 0,0 0-1 0 0,0-1 1 0 0,-6 0-10 0 0,-10-1-22 0 0,-6-1 22 0 0,26 1-5 0 0,0 0-1 0 0,0 0 1 0 0,0 0-1 0 0,-4 2 6 0 0,-5 0 13 0 0,-14 3 5 0 0,17-2-20 0 0,-2-1-1 0 0,-10 0 3 0 0,0-2-9 0 0,0-1 0 0 0,0-1 1 0 0,-1-1 8 0 0,2 0-4 0 0,0 1 0 0 0,-1 1 4 0 0,5 0 26 0 0,0-1 0 0 0,-17-3-26 0 0,7-1 9 0 0,8 2 53 0 0,1 0 0 0 0,0-2 1 0 0,-6-2-63 0 0,-28-14 87 0 0,1 0 6 0 0,-1 3 1 0 0,-18-3-94 0 0,55 18 22 0 0,-6-2 108 0 0,-17-2-130 0 0,-11 3 73 0 0,-39 3-73 0 0,15 1 49 0 0,54 1-40 0 0,1 1 0 0 0,-6 1-9 0 0,2 0 2 0 0,-8 0-2 0 0,-59-5-12 0 0,-10 0 23 0 0,75 4 30 0 0,1 0 0 0 0,0 2-1 0 0,-1 1-40 0 0,-6 2-13 0 0,-137 21-3 0 0,88-13 91 0 0,49-8-53 0 0,-18 6-36 0 0,23-6-3 0 0,-10 1 17 0 0,-53 10 52 0 0,49-11-81 0 0,-20 7 29 0 0,49-11 3 0 0,-1-1-1 0 0,1 0 1 0 0,-1-1-1 0 0,1 0 1 0 0,-1-1-1 0 0,-6-1-2 0 0,-21-2 21 0 0,7 4 4 0 0,-14-2-58 0 0,-30-4 33 0 0,21 1 16 0 0,-1 2 0 0 0,-15 3-16 0 0,38 1 21 0 0,2-3-57 0 0,1-1-1 0 0,-18-4 37 0 0,18 3 1 0 0,18 1-10 0 0,0 1 0 0 0,0-2-1 0 0,0 1 1 0 0,0-2-1 0 0,0 1 1 0 0,1-2 0 0 0,0 0-1 0 0,0 0 1 0 0,-5-4 9 0 0,-14-12-27 0 0,1-2 1 0 0,-12-12 26 0 0,17 13 31 0 0,22 22-31 0 0,-89-85 160 0 0,81 77-125 0 0,0 1 1 0 0,0 0-1 0 0,-1 1 1 0 0,0 0-1 0 0,0 0-35 0 0,-16-10 31 0 0,-16-9-14 0 0,28 17-32 0 0,0 0-1 0 0,0-1 1 0 0,1-1 0 0 0,-8-8 15 0 0,-3-5 24 0 0,0 1 0 0 0,-12-7-24 0 0,29 24-4 0 0,1 1-7 0 0,0 0 0 0 0,1 0 1 0 0,0-1-1 0 0,-1-1 11 0 0,-24-28-5 0 0,1-3 0 0 0,2 0 1 0 0,-18-34 4 0 0,23 36 44 0 0,-7-7-44 0 0,29 41 4 0 0,-1 0 1 0 0,1 0 0 0 0,-1 0 0 0 0,0 0-1 0 0,0 1 1 0 0,0-1 0 0 0,0 1 0 0 0,0-1 0 0 0,-1 1-5 0 0,3 0-6 0 0,-1 1 1 0 0,0 0 0 0 0,1-1 0 0 0,-1 1 0 0 0,1 0 0 0 0,-1 0-1 0 0,0 0 1 0 0,1 0 0 0 0,-1-1 0 0 0,0 1 0 0 0,1 0 0 0 0,-1 0 0 0 0,0 0-1 0 0,1 0 1 0 0,-1 1 0 0 0,0-1 0 0 0,1 0 0 0 0,-1 0 0 0 0,0 0-1 0 0,1 0 1 0 0,-1 1 0 0 0,0-1 0 0 0,1 0 0 0 0,-1 1 0 0 0,1-1 0 0 0,-1 0-1 0 0,1 1 1 0 0,-1-1 0 0 0,1 1 0 0 0,-1-1 0 0 0,1 0 0 0 0,-1 1-1 0 0,1 0 1 0 0,-1-1 0 0 0,1 1 5 0 0,-3 4-37 0 0,1 0-1 0 0,-1 0 1 0 0,1 0-1 0 0,0 0 1 0 0,0 0-1 0 0,1 0 1 0 0,0 1-1 0 0,0-1 1 0 0,0 1 37 0 0,-1 8-35 0 0,1 0-1 0 0,0 1 1 0 0,1-1 35 0 0,-1 191-86 0 0,2-89 0 0 0,9 51 86 0 0,-4-100-21 0 0,10 47 21 0 0,-15-112-24 0 0,-1-2 3 0 0,0 0-34 0 0,-1-2-2 0 0,0-31-38 0 0,1 24 64 0 0,0 0 0 0 0,0 0 0 0 0,-3-9 31 0 0,-2-11-33 0 0,0-1 1 0 0,2 0-1 0 0,1-8 33 0 0,-1-102-64 0 0,-7 28 59 0 0,3 34 21 0 0,-10-32-2 0 0,12 79-3 0 0,2 14 18 0 0,-1 0 0 0 0,-2-2-29 0 0,2 7 9 0 0,3 6 13 0 0,-1 1 1 0 0,-1 0-1 0 0,1 0 1 0 0,-1 1-1 0 0,1-1 0 0 0,-2 0 1 0 0,-1-2-23 0 0,2 3 30 0 0,2 3-18 0 0,0 0 0 0 0,0-1 0 0 0,0 1 0 0 0,0 0 0 0 0,0 0 0 0 0,0 0 0 0 0,-1 0 0 0 0,1 1 0 0 0,0-1 0 0 0,-1 0 0 0 0,1 0 0 0 0,0 1 0 0 0,-1-1 0 0 0,1 1 1 0 0,-1-1-1 0 0,1 1 0 0 0,-1 0 0 0 0,1-1 0 0 0,-1 1 0 0 0,1 0 0 0 0,-1 0 0 0 0,1 0 0 0 0,-1 0 0 0 0,1 1 0 0 0,-1-1 0 0 0,1 0 0 0 0,-1 0 0 0 0,1 1 0 0 0,-1-1 0 0 0,1 1 0 0 0,-1 0-12 0 0,-2 1-11 0 0,0-1 1 0 0,1 1-1 0 0,-1 0 0 0 0,1 1 0 0 0,-1-1 0 0 0,1 1 0 0 0,0-1 0 0 0,0 1 0 0 0,0 0 0 0 0,0 0 0 0 0,0 1 11 0 0,-7 9-62 0 0,1 1 0 0 0,0-1 0 0 0,1 1 0 0 0,-3 7 62 0 0,-2 7-48 0 0,5-11 17 0 0,0 0-1 0 0,0 5 32 0 0,-5 31-90 0 0,-22 66-60 0 0,-1-12 75 0 0,19-58 73 0 0,-7 32 2 0 0,19-62 9 0 0,-16 66 68 0 0,14-66-2 0 0,0 1 1 0 0,-1-1-1 0 0,-3 4-75 0 0,10-19 24 0 0,-1-1-1 0 0,-1 1 1 0 0,1-1 0 0 0,0 1-1 0 0,-1-1 1 0 0,0 0 0 0 0,0 0-1 0 0,-2 1-23 0 0,4-3 1 0 0,1 0 0 0 0,-1-1 0 0 0,0 1 0 0 0,0 0 0 0 0,0-1 0 0 0,0 1 0 0 0,0-1 0 0 0,-1 0-1 0 0,1 1 1 0 0,0-1 0 0 0,0 0 0 0 0,0 1 0 0 0,0-1 0 0 0,0 0 0 0 0,0 0 0 0 0,-1 0 0 0 0,1 0 0 0 0,0 0-1 0 0,0-1 1 0 0,0 1 0 0 0,0 0 0 0 0,0 0 0 0 0,0-1 0 0 0,0 1 0 0 0,0 0 0 0 0,-1-1 0 0 0,1 1 0 0 0,0-1-1 0 0,1 0 1 0 0,-1 1 0 0 0,0-1 0 0 0,0 0 0 0 0,0 0 0 0 0,0 0-1 0 0,-2-2-10 0 0,0 0 0 0 0,1 0 0 0 0,-1 0 0 0 0,1-1 0 0 0,-1 1 1 0 0,1-1-1 0 0,0 0 0 0 0,1 0 0 0 0,-1 1 0 0 0,1-1 0 0 0,-2-3 10 0 0,0-9-31 0 0,-1 0 0 0 0,1-8 31 0 0,0 5-10 0 0,-3-38-35 0 0,2 0 1 0 0,2-13 44 0 0,1 28-26 0 0,4-31 15 0 0,-1 26 43 0 0,-2 30-22 0 0,1 0 0 0 0,1-1 0 0 0,0 1 0 0 0,4-11-10 0 0,4-24 171 0 0,-5 68-315 0 0,-4 19 2 0 0,-1 1 0 0 0,-4 19 142 0 0,-11 70 6 0 0,11-96-8 0 0,-5 28-4 0 0,3-24 24 0 0,2-1 1 0 0,-1 30-19 0 0,4-45-36 0 0,1-16-19 0 0,0-7-50 0 0,2-28-80 0 0,-2-14 185 0 0,1-14-38 0 0,18-290-54 0 0,-6 21 138 0 0,-5 118-16 0 0,1-89 86 0 0,-2 52 48 0 0,0 127-65 0 0,-1 20 71 0 0,-4-15-170 0 0,-2 113 9 0 0,-1-18 69 0 0,0 1 1 0 0,-3-11-79 0 0,4 32 3 0 0,-1-4 42 0 0,0 0-1 0 0,0 1 1 0 0,0-1-1 0 0,0 1 1 0 0,-1 0 0 0 0,0-1-1 0 0,0 1 1 0 0,-1-3-45 0 0,2 6 52 0 0,1 1 20 0 0,0 0-39 0 0,-8-1 29 0 0,7 1-63 0 0,1 0 1 0 0,0 0-1 0 0,-1 0 1 0 0,1 0-1 0 0,0 0 1 0 0,-1 0 0 0 0,1 0-1 0 0,0 0 1 0 0,-1 0-1 0 0,1 0 1 0 0,0 0-1 0 0,-1-1 1 0 0,1 1-1 0 0,0 0 1 0 0,-1 0 0 0 0,1 0-1 0 0,0 0 1 0 0,-1 0-1 0 0,1-1 1 0 0,0 1-1 0 0,0 0 1 0 0,-1 0 0 0 0,1-1-1 0 0,0 1 1 0 0,0 0-1 0 0,-1 0 1 0 0,1-1-1 0 0,0 1 1 0 0,-1-1-52 0 0,1 1 16 0 0,-4-16-69 0 0,4 10 90 0 0,1-1-1 0 0,0 1 1 0 0,1 0 0 0 0,-1 0 0 0 0,2-2 15 0 0,4-21-15 0 0,-5 12 18 0 0,-1 2-12 0 0,1 0-1 0 0,1 1 1 0 0,2-5 9 0 0,2-11 9 0 0,-5 19 1 0 0,0 0 1 0 0,1 1-1 0 0,2-4-10 0 0,-4 11 14 0 0,0 0 1 0 0,-1 0-1 0 0,1-1 0 0 0,-1 1 1 0 0,0 0-1 0 0,0 0 0 0 0,0-1-14 0 0,0 1 3 0 0,2-5 2 0 0,-2 8-5 0 0,1-1-1 0 0,-1 1 1 0 0,0 0-1 0 0,0 0 1 0 0,0 0-1 0 0,0 0 1 0 0,1-1-1 0 0,-1 1 1 0 0,0 0-1 0 0,0 0 1 0 0,0 0-1 0 0,1 0 1 0 0,-1-1-1 0 0,0 1 1 0 0,0 0-1 0 0,1 0 1 0 0,-1 0-1 0 0,0 0 1 0 0,0 0-1 0 0,1 0 1 0 0,-1 0-1 0 0,0 0 1 0 0,0 0-1 0 0,1 0 1 0 0,-1 0-1 0 0,0 0 1 0 0,0 0-1 0 0,1 0 1 0 0,-1 0-1 0 0,0 0 1 0 0,0 0-1 0 0,1 0 1 0 0,-1 0-1 0 0,0 1 1 0 0,0-1-1 0 0,1 0 1 0 0,-1 0-1 0 0,0 0 1 0 0,0 0-1 0 0,0 0 1 0 0,1 1-1 0 0,-1-1 1 0 0,0 0 0 0 0,2 2 7 0 0,0 0 0 0 0,0-1-1 0 0,-1 1 1 0 0,1 0 0 0 0,0 0 0 0 0,-1 1 0 0 0,1-1 0 0 0,-1 0 0 0 0,0 0 0 0 0,0 1 0 0 0,0-1 0 0 0,0 2-7 0 0,2 3 0 0 0,-1 0 1 0 0,-1 0 0 0 0,2 7-1 0 0,17 173 82 0 0,-9-80-37 0 0,-1 26-17 0 0,-5-54-22 0 0,8 33-6 0 0,-13-112-3 0 0,0 1 0 0 0,0-1 0 0 0,0 1-1 0 0,0-1 1 0 0,0 1 0 0 0,0-1 0 0 0,0 1-1 0 0,1-1 1 0 0,-1 0 0 0 0,0 1 0 0 0,0-1-1 0 0,1 1 1 0 0,-1-1 0 0 0,0 1 0 0 0,0-1-1 0 0,1 0 1 0 0,-1 1 3 0 0,1-1-2 0 0,-1 0-1 0 0,0 0 1 0 0,0 0 0 0 0,0 0-1 0 0,0 0 1 0 0,1 0-1 0 0,-1 0 1 0 0,0 0 0 0 0,0 0-1 0 0,0 0 1 0 0,1 0 0 0 0,-1 0-1 0 0,0 0 1 0 0,0 0-1 0 0,0 0 1 0 0,1 0 0 0 0,-1 0-1 0 0,0 0 1 0 0,0 0 0 0 0,0-1-1 0 0,1 1 1 0 0,-1 0 0 0 0,0 0-1 0 0,0 0 1 0 0,0 0-1 0 0,0 0 1 0 0,0-1 0 0 0,1 1 2 0 0,10-17-106 0 0,-8 11 96 0 0,6-6 21 0 0,-6 9-13 0 0,0-1-1 0 0,-1 1 1 0 0,1-1 0 0 0,-1 0-1 0 0,0 0 1 0 0,0 0-1 0 0,-1 0 1 0 0,2-3 2 0 0,1-12-21 0 0,1-17 21 0 0,-4 22 9 0 0,1 1 1 0 0,1-1-1 0 0,0 1 0 0 0,4-11-9 0 0,2 1-18 0 0,1 1 0 0 0,10-15 18 0 0,-16 30 3 0 0,-1 2-5 0 0,0 0 1 0 0,0-1 0 0 0,0 1-1 0 0,-1 0 1 0 0,0-1 0 0 0,1-4 1 0 0,-1 4 1 0 0,-1 3 1 0 0,0 0 0 0 0,-1 0 0 0 0,1-1 0 0 0,-1 1 1 0 0,1 0-1 0 0,-1-1 0 0 0,0 1 0 0 0,0 0 0 0 0,-1-1 0 0 0,1 0-2 0 0,-5-7 17 0 0,4 10-15 0 0,0 0 1 0 0,0 0 0 0 0,1 0-1 0 0,-1 0 1 0 0,1 0 0 0 0,-1 0-1 0 0,1-1 1 0 0,-1 1 0 0 0,1 0-1 0 0,0 0 1 0 0,-1 0 0 0 0,1-1-1 0 0,0 1 1 0 0,0 0 0 0 0,0-1-1 0 0,0 1 1 0 0,0 0-1 0 0,0 0 1 0 0,1-1 0 0 0,-1 1-1 0 0,0 0 1 0 0,1 0 0 0 0,-1 0-1 0 0,1-1 1 0 0,-1 1 0 0 0,1 0-1 0 0,-1 0 1 0 0,1 0 0 0 0,0 0-3 0 0,0 0 1 0 0,0 0 1 0 0,0 0-1 0 0,0 0 1 0 0,0 0-1 0 0,0 0 1 0 0,0 0-1 0 0,1 1 1 0 0,-1-1-1 0 0,0 1 1 0 0,0-1-1 0 0,1 1 1 0 0,-1-1 0 0 0,0 1-1 0 0,1 0 1 0 0,-1-1-1 0 0,1 1 1 0 0,-1 0-1 0 0,2 0-1 0 0,3-1 14 0 0,1-1 22 0 0,-7 2-31 0 0,1-1 0 0 0,0 1 0 0 0,-1 0 0 0 0,1 0 0 0 0,0 0 0 0 0,0 0-1 0 0,-1 0 1 0 0,1 0 0 0 0,0 0 0 0 0,-1 0 0 0 0,1 0 0 0 0,0 0 0 0 0,0 0 0 0 0,-1 0 0 0 0,1 0 0 0 0,0 0 0 0 0,-1 1 0 0 0,1-1 0 0 0,0 0 0 0 0,-1 1 0 0 0,1-1-5 0 0,0 0 11 0 0,0 1-8 0 0,0-1 0 0 0,-1 0 0 0 0,1 0 0 0 0,0 1 0 0 0,-1-1 0 0 0,1 0 0 0 0,-1 1 0 0 0,1-1 0 0 0,-1 1 0 0 0,1-1 0 0 0,-1 1 0 0 0,1-1 0 0 0,-1 1 0 0 0,1-1 0 0 0,-1 1 0 0 0,1 0 0 0 0,-1-1 0 0 0,0 1 0 0 0,1-1 0 0 0,-1 1 0 0 0,0 0 0 0 0,0 0-3 0 0,2 16 43 0 0,-2-14-37 0 0,0 0-1 0 0,0 0 1 0 0,1 0 0 0 0,-1 0 0 0 0,1 0-1 0 0,-1 0 1 0 0,1 0-6 0 0,19 41 17 0 0,-10-24-13 0 0,-1 0 1 0 0,-1 1 0 0 0,0 4-5 0 0,28 93-21 0 0,6 29 40 0 0,17 77-23 0 0,-51-195 17 0 0,5 9-13 0 0,-9-28-5 0 0,1 1 1 0 0,0-1 0 0 0,0 0-1 0 0,1 0 1 0 0,1 0 4 0 0,-6-9-2 0 0,0 0-1 0 0,-1 0 1 0 0,1-1 0 0 0,0 1-1 0 0,-1 0 1 0 0,1 0 0 0 0,0-1-1 0 0,0 1 1 0 0,-1 0-1 0 0,1-1 1 0 0,0 1 0 0 0,0-1-1 0 0,0 1 1 0 0,0-1-1 0 0,1 1 3 0 0,-2-1 0 0 0,1 0-1 0 0,-1 0 0 0 0,0 0 0 0 0,1 0 0 0 0,-1 0 0 0 0,1 0 0 0 0,-1-1 1 0 0,1 1-1 0 0,-1 0 0 0 0,1 0 0 0 0,-1 0 0 0 0,1 0 0 0 0,-1-1 0 0 0,0 1 1 0 0,1 0-1 0 0,-1 0 0 0 0,1-1 0 0 0,-1 1 0 0 0,0 0 0 0 0,1 0 0 0 0,-1-1 1 0 0,0 1-1 0 0,1-1 1 0 0,1-2-3 0 0,0 0-1 0 0,0 0 1 0 0,0-1 0 0 0,-1 1 0 0 0,1-1 0 0 0,-1 1 0 0 0,0-1 3 0 0,3-6-12 0 0,1-4 14 0 0,0-1 1 0 0,0 0-1 0 0,-1 0 0 0 0,-1-4-2 0 0,8-61 43 0 0,-10 77-41 0 0,-1-5 1 0 0,7-40-14 0 0,-6 41 9 0 0,1 1 0 0 0,0 0 0 0 0,0 0 0 0 0,1-1 0 0 0,-1 1 0 0 0,2-1 2 0 0,-4 7 3 0 0,0-1 1 0 0,0 1-1 0 0,1 0 0 0 0,-1-1 0 0 0,0 1 0 0 0,1-1 0 0 0,-1 1 0 0 0,0-1 0 0 0,1 1 0 0 0,-1 0 0 0 0,0-1 0 0 0,1 1 0 0 0,-1 0 0 0 0,1 0 0 0 0,-1-1 0 0 0,1 1 0 0 0,-1 0-3 0 0,1 0 2 0 0,-1 0 0 0 0,0 0 0 0 0,0 0 0 0 0,0 0-1 0 0,1 0 1 0 0,-1 0 0 0 0,0 0 0 0 0,0 0 0 0 0,1 0 0 0 0,-1 0 0 0 0,0 0 0 0 0,0 0 0 0 0,0 0 0 0 0,0 1 0 0 0,1-1 0 0 0,-1 0-1 0 0,0 0 1 0 0,0 0 0 0 0,0 0 0 0 0,0 0 0 0 0,1 1 0 0 0,-1-1 0 0 0,0 0 0 0 0,0 0 0 0 0,0 0 0 0 0,0 1-2 0 0,1 0 7 0 0,0 1 1 0 0,0 0 0 0 0,-1-1-1 0 0,1 1 1 0 0,-1 0 0 0 0,1 0-1 0 0,-1 0-7 0 0,3 11 10 0 0,1 0 0 0 0,0-1 1 0 0,3 6-11 0 0,-1-2 11 0 0,2 12-11 0 0,18 71-7 0 0,-16-67 11 0 0,1 0 0 0 0,2 2-4 0 0,-1-6 0 0 0,-2 0 0 0 0,4 23 0 0 0,-13-49 1 0 0,0 6 2 0 0,1-1 0 0 0,0 1 0 0 0,0-1 1 0 0,1 0-1 0 0,0 0 0 0 0,3 5-3 0 0,9 11 14 0 0,-10-15-11 0 0,1 0-1 0 0,-1 1 0 0 0,-1-1 1 0 0,2 4-3 0 0,-4 1-20 0 0,-2-12 16 0 0,0 0 0 0 0,0 0 1 0 0,0 0-1 0 0,0 0 1 0 0,0-1-1 0 0,0 1 1 0 0,1 0-1 0 0,-1 0 0 0 0,0 0 1 0 0,1-1-1 0 0,-1 1 1 0 0,0 0-1 0 0,1 0 4 0 0,0 0-4 0 0,-1-1 0 0 0,1 1 0 0 0,0-1 1 0 0,0 1-1 0 0,0-1 0 0 0,0 1 0 0 0,-1-1 0 0 0,1 0 0 0 0,0 0 1 0 0,0 1-1 0 0,0-1 0 0 0,0 0 0 0 0,0 0 0 0 0,0 0 0 0 0,0 0 1 0 0,0 0-1 0 0,0 0 0 0 0,0 0 4 0 0,2 0-9 0 0,0 0 1 0 0,1-1 0 0 0,-1 1-1 0 0,0-1 1 0 0,0 1-1 0 0,0-1 1 0 0,0 0 0 0 0,0 0-1 0 0,0-1 1 0 0,3 0 8 0 0,-1-3-28 0 0,-5 1 4 0 0,-1 4 24 0 0,1-1-1 0 0,0 1 1 0 0,0 0-1 0 0,0-1 0 0 0,0 1 1 0 0,-1 0-1 0 0,1-1 0 0 0,0 1 1 0 0,0 0-1 0 0,0-1 1 0 0,0 1-1 0 0,0-1 0 0 0,0 1 1 0 0,0 0-1 0 0,0-1 0 0 0,0 1 1 0 0,0-1-1 0 0,0 1 1 0 0,1 0-1 0 0,-1-1 0 0 0,0 1 1 0 0,0 0-1 0 0,0-1 0 0 0,0 1 1 0 0,0 0-1 0 0,1-1 0 0 0,-1 1 1 0 0,0 0-1 0 0,0-1 1 0 0,1 1-1 0 0,-1 0 0 0 0,0 0 1 0 0,1-1-1 0 0,-1 1 0 0 0,0 0 1 0 0,6-5-5 0 0,0 0-1 0 0,0 0 0 0 0,1 0 6 0 0,-3 3-3 0 0,0 0 0 0 0,0-1 1 0 0,-1 0-1 0 0,1 0 0 0 0,-1 0 0 0 0,1-1 1 0 0,-1 1-1 0 0,0-1 0 0 0,-1 0 0 0 0,1 1 0 0 0,1-4 3 0 0,2-6-16 0 0,-1 2-5 0 0,0 0 0 0 0,5-6 21 0 0,-5 8 11 0 0,0-1 1 0 0,0 1-1 0 0,1-6-11 0 0,4-7 50 0 0,-9 19-49 0 0,0 1 1 0 0,0 1-1 0 0,1-1 1 0 0,-1 0-1 0 0,1 0 1 0 0,-1 0-1 0 0,1 1 1 0 0,0-1-1 0 0,0 1 1 0 0,-1-1-1 0 0,1 1 1 0 0,0 0-1 0 0,0 0 1 0 0,0 0-1 0 0,1 0 1 0 0,-1 0-1 0 0,0 0 1 0 0,0 0-1 0 0,0 1 1 0 0,3-1-2 0 0,-2 0 1 0 0,-1 1 1 0 0,1 0 0 0 0,0 0-1 0 0,0 0 1 0 0,-1 0-1 0 0,1 0 1 0 0,0 1 0 0 0,0-1-1 0 0,-1 1 1 0 0,1-1-1 0 0,0 1 1 0 0,-1 0 0 0 0,1 0-1 0 0,-1 0 1 0 0,1 1 0 0 0,-1-1-1 0 0,2 1-1 0 0,3 5-9 0 0,0 0 0 0 0,-1 0 0 0 0,1 0 0 0 0,-1 1 0 0 0,3 5 9 0 0,-1-2 8 0 0,6 9-9 0 0,-1 1 0 0 0,-1 1 1 0 0,-1 0-1 0 0,2 5 1 0 0,10 32-99 0 0,-2 1 99 0 0,-13-38 5 0 0,0-1 0 0 0,2 0 0 0 0,0-1 0 0 0,2 0-1 0 0,6 8-4 0 0,-14-23-4 0 0,-1 0 0 0 0,2 0 0 0 0,-1 0 0 0 0,0-1-1 0 0,1 0 1 0 0,0 0 0 0 0,0 0 0 0 0,3 2 4 0 0,7 4-13 0 0,1 0-6 0 0,-14-9 14 0 0,0 0 0 0 0,1 1 0 0 0,-1-1 0 0 0,0 1 1 0 0,0-1-1 0 0,1 2 5 0 0,-2 6-35 0 0,1-8 30 0 0,-1 1 0 0 0,0-1 0 0 0,1 0 0 0 0,-1 0 0 0 0,1 0 0 0 0,-1 0 0 0 0,1 0 0 0 0,0 0 0 0 0,-1-1 0 0 0,1 1 0 0 0,0 0 0 0 0,0-1 5 0 0,29 9-23 0 0,-20-7 18 0 0,65 12-32 0 0,-49-10 2 0 0,24-1 35 0 0,-48-3 0 0 0,0 0-1 0 0,1-1 1 0 0,-1 1 0 0 0,0-1-1 0 0,1 1 1 0 0,1-2 0 0 0,8-1-2 0 0,22-3 21 0 0,-23 4-14 0 0,1 0 0 0 0,-1 0 0 0 0,0 1 0 0 0,5 1-5 0 0,-10 0-4 0 0,-1 1 1 0 0,0 0 0 0 0,0 0 0 0 0,-1 1-1 0 0,1-1 1 0 0,0 1 0 0 0,0 1-1 0 0,-1-1 1 0 0,1 1 0 0 0,-1 0 0 0 0,0 0-1 0 0,0 0 1 0 0,3 3 3 0 0,127 101 23 0 0,-124-96-10 0 0,0 1 0 0 0,0 1 1 0 0,-1-1-1 0 0,-1 2 0 0 0,6 9-13 0 0,-13-20 2 0 0,1 2 4 0 0,1-1 0 0 0,0 1 0 0 0,0-1 0 0 0,1 0 0 0 0,-1 0 0 0 0,2 1-6 0 0,-3-2 5 0 0,1 0 0 0 0,-1 0 0 0 0,1 0-1 0 0,-1 0 1 0 0,0 1 0 0 0,-1-1 0 0 0,1 1-1 0 0,0 0 1 0 0,-1 0 0 0 0,1 2-5 0 0,-1-3 4 0 0,-1 1-1 0 0,1-1 1 0 0,-1 1 0 0 0,0 0 0 0 0,0-1 0 0 0,0 1 0 0 0,-1 0 0 0 0,1 0 0 0 0,-1 0-1 0 0,0 0-3 0 0,-3 7 7 0 0,2-10-4 0 0,1 0-1 0 0,0 0 0 0 0,-1 1 0 0 0,1-1 1 0 0,0 0-1 0 0,-1 1 0 0 0,1-1 1 0 0,0 0-1 0 0,0 1 0 0 0,0-1 1 0 0,0 0-1 0 0,0 1 0 0 0,1-1 0 0 0,-1 0 1 0 0,1 2-3 0 0,0 0 16 0 0,-1-2-11 0 0,0-1 0 0 0,1 1 0 0 0,-1 0 0 0 0,0-1 0 0 0,0 1 0 0 0,0 0 0 0 0,0-1 1 0 0,1 1-1 0 0,-1 0 0 0 0,0-1 0 0 0,0 1 0 0 0,0 0 0 0 0,0-1 0 0 0,0 1 0 0 0,-1 0 0 0 0,1-1 0 0 0,0 1 0 0 0,0 0 0 0 0,0-1 1 0 0,-1 1-1 0 0,1 0 0 0 0,0-1 0 0 0,-1 1 0 0 0,1-1 0 0 0,0 1 0 0 0,-1 0 0 0 0,1-1-5 0 0,-2 2 15 0 0,1-1 0 0 0,1 1 0 0 0,-1 0 0 0 0,0-1 0 0 0,0 1 0 0 0,0 0 0 0 0,1-1 0 0 0,-1 1-1 0 0,1 0 1 0 0,-1 0 0 0 0,1 0 0 0 0,0 1-15 0 0,0-2 7 0 0,0 0-1 0 0,0 0 1 0 0,0 0-1 0 0,0 0 1 0 0,0 0-1 0 0,0 0 1 0 0,0 0-1 0 0,1 0 1 0 0,-1 0-1 0 0,0 0 1 0 0,1 0-1 0 0,-1 0 1 0 0,1 0-1 0 0,-1 0 1 0 0,1 0-1 0 0,-1 0 1 0 0,1-1-1 0 0,0 1 1 0 0,-1 0-1 0 0,1 0 1 0 0,0-1-1 0 0,-1 1 1 0 0,1 0-1 0 0,0-1 1 0 0,1 1-7 0 0,10 4 80 0 0,-11-5-8 0 0,-8-3 4 0 0,-1 1 6 0 0,-1 0 1 0 0,1 0-1 0 0,-5 0-82 0 0,6 1 17 0 0,-1 0-1 0 0,1-1 0 0 0,-1 1 1 0 0,1-2-1 0 0,-3 0-16 0 0,-1-2-1 0 0,1 1 0 0 0,0 0-1 0 0,-1 0 1 0 0,0 2 0 0 0,0-1 0 0 0,0 1 0 0 0,0 1-1 0 0,0 0 1 0 0,0 0 0 0 0,-8 2 1 0 0,17-1-9 0 0,0 0 1 0 0,-1 1-1 0 0,1-1 1 0 0,0 1-1 0 0,0 0 1 0 0,0 0-1 0 0,0 0 1 0 0,-1 0-1 0 0,1 0 1 0 0,0 0 8 0 0,-8 4-6 0 0,-33 7-4 0 0,38-10 9 0 0,-4 1-18 0 0,1 1 0 0 0,-1 0 0 0 0,1 1 1 0 0,0 0-1 0 0,-6 4 19 0 0,-14 16-95 0 0,-24 27 95 0 0,-5 5 3 0 0,42-42 10 0 0,11-11-11 0 0,0 1-1 0 0,0-1 0 0 0,0 0 1 0 0,-1-1-1 0 0,-2 2-1 0 0,-3 2-2 0 0,5-4 2 0 0,1 0 0 0 0,-2 0-1 0 0,1 0 1 0 0,-5 2 0 0 0,-110 37 24 0 0,94-33 5 0 0,0-1-1 0 0,-22 3-28 0 0,-17 5 77 0 0,-50 14-16 0 0,104-27-60 0 0,1 1 0 0 0,-1 0 0 0 0,1 1-1 0 0,-6 4 0 0 0,-14 5-4 0 0,24-12 6 0 0,-1 0-1 0 0,1 0 1 0 0,0-1 0 0 0,-1 0 0 0 0,1 0 0 0 0,-1-1 0 0 0,-1 0-2 0 0,0 0 6 0 0,-1 1-1 0 0,0 0 1 0 0,-3 1-6 0 0,6 0 5 0 0,0-1 0 0 0,-1-1-1 0 0,1 1 1 0 0,0-1-1 0 0,-4 0-4 0 0,0 0-7 0 0,0 0-1 0 0,-5 1 8 0 0,8-1-3 0 0,6 0 1 0 0,0 0 1 0 0,-1 0-1 0 0,1 1 1 0 0,0-1-1 0 0,-1 0 1 0 0,1 0 0 0 0,0 1-1 0 0,0-1 1 0 0,-1 1-1 0 0,1-1 1 0 0,0 1-1 0 0,0-1 1 0 0,0 1-1 0 0,-1 0 2 0 0,1 0 1 0 0,-1-1-1 0 0,1 1 1 0 0,-1-1-1 0 0,1 1 1 0 0,-1-1-1 0 0,1 0 0 0 0,-1 1 1 0 0,0-1-1 0 0,1 0 1 0 0,-1 0-1 0 0,1 0 1 0 0,-2 0-1 0 0,-5 0 5 0 0,-13 3 10 0 0,15-2-13 0 0,0 0 0 0 0,0 0 1 0 0,0-1-1 0 0,-6 0-2 0 0,-91-10-7 0 0,87 9 41 0 0,1-1-1 0 0,0-1 0 0 0,0 0 0 0 0,-9-4-33 0 0,-14-5 63 0 0,-6-6-63 0 0,-39-18 70 0 0,37 14-18 0 0,-46-14-52 0 0,-9 3 17 0 0,-33-11-17 0 0,96 32 22 0 0,21 6-3 0 0,0 0 0 0 0,0 2 0 0 0,0 0-1 0 0,-17-2-18 0 0,1 1 23 0 0,6 0-11 0 0,19 4-7 0 0,-8-2-9 0 0,0 2-1 0 0,-6 0 5 0 0,-16-2 29 0 0,28 2-8 0 0,0 0 0 0 0,0 1-1 0 0,0 0 1 0 0,0 0 0 0 0,0 1-1 0 0,-6 2-20 0 0,-3-1 12 0 0,0 0-1 0 0,-1-1 1 0 0,-16-1-12 0 0,-5 0 4 0 0,21 2-1 0 0,0 1-1 0 0,1 0 1 0 0,-11 5-3 0 0,-16 2 0 0 0,21-4 12 0 0,-1 1 1 0 0,1 2-1 0 0,-18 8-12 0 0,-4 1 10 0 0,22-8 16 0 0,0 1 0 0 0,-15 9-26 0 0,27-13 5 0 0,-1-1 0 0 0,0-1 1 0 0,0 0-1 0 0,-1-1 0 0 0,-2 0-5 0 0,-3 1 4 0 0,1 1 0 0 0,-5 2-4 0 0,-27 11-15 0 0,-3-1 15 0 0,-37 13-31 0 0,71-24 56 0 0,-8 1-25 0 0,-20 7 1 0 0,43-13-5 0 0,0 0 0 0 0,-1-1-1 0 0,1 1 1 0 0,-1-1-1 0 0,0 0 1 0 0,1 0 0 0 0,-1-1-1 0 0,0 0 1 0 0,0 0-1 0 0,0 0 5 0 0,0-1 6 0 0,-1 1-1 0 0,1 0 0 0 0,0 0 0 0 0,0 1 0 0 0,-1-1-5 0 0,1 1-11 0 0,0 0 1 0 0,1-1 0 0 0,-1 0-1 0 0,0 0 1 0 0,-2-1 10 0 0,2 1-13 0 0,1-1 0 0 0,-1 0 0 0 0,0-1 0 0 0,1 1 0 0 0,-1-1 0 0 0,1 0 0 0 0,-1-1 0 0 0,1 1 0 0 0,0-1 0 0 0,0 0 0 0 0,0 0 0 0 0,0 0 0 0 0,0-1 0 0 0,1 0 13 0 0,-3-3-18 0 0,0-1 0 0 0,1 1 0 0 0,0-1 0 0 0,1 0 0 0 0,-1-2 18 0 0,-2-2-34 0 0,0 1 0 0 0,-2-1 34 0 0,7 8-11 0 0,-7-8-3 0 0,0 1-1 0 0,1-1 1 0 0,1 0-1 0 0,0-1 1 0 0,0 0-1 0 0,0-3 15 0 0,6 10 8 0 0,-1 0-1 0 0,0 0 0 0 0,0 0 1 0 0,-1 0-1 0 0,1 0 0 0 0,-1 0 1 0 0,-1 1-1 0 0,1 0 0 0 0,-1 0 1 0 0,-1-1-8 0 0,-19-14-8 0 0,24 19 21 0 0,1 1 16 0 0,0 0-3 0 0,-4-6-35 0 0,4 6 8 0 0,-1-1 1 0 0,1 0-1 0 0,-1 1 1 0 0,0-1-1 0 0,1 0 1 0 0,-1 1-1 0 0,1-1 1 0 0,-1 1-1 0 0,0-1 1 0 0,1 1-1 0 0,-1 0 1 0 0,0-1-1 0 0,0 1 1 0 0,1-1-1 0 0,-1 1 1 0 0,0 0-1 0 0,0 0 1 0 0,-1-1 3 0 0,0 0 0 0 0,0 0 0 0 0,1 0-1 0 0,-1 0 1 0 0,1 0 0 0 0,-1 0 0 0 0,0 0-1 0 0,1 0 1 0 0,0-1 0 0 0,-1 1-1 0 0,1-1 1 0 0,0 1 0 0 0,0-1 0 0 0,0 1-1 0 0,0-1 1 0 0,0 0 0 0 0,0 1 0 0 0,0-1-1 0 0,0 0 1 0 0,1 0-3 0 0,-2-2-7 0 0,0 1 0 0 0,0-1-1 0 0,0 1 1 0 0,0-1 0 0 0,0 1-1 0 0,-1 0 8 0 0,-9-16-31 0 0,-33-78 3 0 0,20 40 2 0 0,12 33 55 0 0,-1 0 1 0 0,-2 1 0 0 0,0 0-1 0 0,-11-10-29 0 0,17 21 14 0 0,0 0-1 0 0,-1 1 0 0 0,0 1 0 0 0,0 0 0 0 0,-1 0 1 0 0,-1 1-1 0 0,0 1 0 0 0,0 0 0 0 0,-8-4-13 0 0,-84-38 98 0 0,43 19-44 0 0,38 18-61 0 0,9 4-5 0 0,-1 1-1 0 0,-5-1 13 0 0,-1 3 39 0 0,-15-3-39 0 0,9 2 24 0 0,-13-3 22 0 0,-1 2 0 0 0,0 2 0 0 0,0 2 0 0 0,-31 1-46 0 0,32 2 44 0 0,-32 4-44 0 0,27-1-12 0 0,0-2 0 0 0,-3-2 12 0 0,-6 0 45 0 0,-12 2-45 0 0,40 1-2 0 0,0-1 0 0 0,-6-2 2 0 0,-6 0-5 0 0,-21 3 5 0 0,25 0-18 0 0,1-2 0 0 0,-11-2 18 0 0,-26-3-13 0 0,41 4 15 0 0,0 1 1 0 0,1 2 0 0 0,-5 1-3 0 0,31-2-2 0 0,1 0 1 0 0,-1 1 0 0 0,1-1 0 0 0,-1 1 0 0 0,1 0-1 0 0,-2 0 2 0 0,-5 2-6 0 0,-59 17-29 0 0,59-18 30 0 0,1 0-1 0 0,-1-1 0 0 0,0 0 0 0 0,-8-1 6 0 0,13 0-2 0 0,0-1 1 0 0,-1 1-1 0 0,1-1 0 0 0,0 0 0 0 0,0 0 1 0 0,0 0-1 0 0,0 0 0 0 0,0-1 0 0 0,0 0 1 0 0,1 0-1 0 0,-2 0 2 0 0,3 1-14 0 0,-1-1 0 0 0,0 0 0 0 0,1 0 0 0 0,-1 0 0 0 0,1 0 0 0 0,-1 0 0 0 0,1 0 0 0 0,0 0 0 0 0,0-1 0 0 0,0 1 0 0 0,0-1 0 0 0,1 0 0 0 0,-1 1 0 0 0,-1-4 14 0 0,2 1-35 0 0,-1 0 0 0 0,1 0 1 0 0,0 0-1 0 0,0 0 0 0 0,1 0 1 0 0,-1 0-1 0 0,1 0 0 0 0,0 0 0 0 0,1-5 35 0 0,2-8-56 0 0,0 0 0 0 0,2-3 56 0 0,2-10-30 0 0,8-38-832 0 0,4-1 862 0 0,5-22-1893 0 0,-10 37-540 0 0,2-3 945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5:16.488"/>
    </inkml:context>
    <inkml:brush xml:id="br0">
      <inkml:brushProperty name="width" value="0.05" units="cm"/>
      <inkml:brushProperty name="height" value="0.05" units="cm"/>
      <inkml:brushProperty name="color" value="#FF33CC"/>
    </inkml:brush>
  </inkml:definitions>
  <inkml:trace contextRef="#ctx0" brushRef="#br0">44 362 8314 0 0,'-28'0'2650'0'0,"27"0"-2591"0"0,1 0-1 0 0,-1 0 1 0 0,0 0 0 0 0,1-1 0 0 0,-1 1 0 0 0,0 0 0 0 0,1-1 0 0 0,-1 1 0 0 0,1 0 0 0 0,-1-1 0 0 0,0 1 0 0 0,1-1-1 0 0,-1 1 1 0 0,1-1 0 0 0,0 0 0 0 0,-1 1 0 0 0,1-1 0 0 0,-1 1 0 0 0,1-1 0 0 0,0 0 0 0 0,-1 1 0 0 0,1-1-1 0 0,0 0 1 0 0,0 1 0 0 0,-1-2-59 0 0,1 1 65 0 0,-1-1 0 0 0,1 0 0 0 0,-1 1-1 0 0,1-1 1 0 0,0 0 0 0 0,0 0 0 0 0,-1 0 0 0 0,1 1-1 0 0,1-1 1 0 0,-1 0-65 0 0,2-11 245 0 0,-1 8-184 0 0,0 0 0 0 0,0 0 0 0 0,0-1 1 0 0,1 1-62 0 0,15-47 226 0 0,-12 34-180 0 0,-4 14-18 0 0,0 0-1 0 0,0 1 0 0 0,0-1 0 0 0,1 0 1 0 0,-1 0-1 0 0,1 1 0 0 0,0-1 0 0 0,1-1-27 0 0,6-6 97 0 0,-5 6-46 0 0,-1 0 0 0 0,1 0-1 0 0,-1 0 1 0 0,1 0 0 0 0,-1-1 0 0 0,-1 0-1 0 0,1 1 1 0 0,0-4-51 0 0,-2 4 53 0 0,0-1 0 0 0,1 1 0 0 0,0-1 0 0 0,0 1 0 0 0,3-4-53 0 0,-4 7 29 0 0,0 0 0 0 0,0 1-1 0 0,0 0 1 0 0,0-1-1 0 0,0 1 1 0 0,0 0-1 0 0,1-1 1 0 0,-1 1-1 0 0,0 0 1 0 0,1 0-1 0 0,-1 0 1 0 0,1 0-1 0 0,-1 0 1 0 0,1 0 0 0 0,0 1-1 0 0,-1-1 1 0 0,1 0-1 0 0,0 1 1 0 0,-1-1-1 0 0,3 1-28 0 0,-3 0 19 0 0,0 0 1 0 0,0 0-1 0 0,1 1 0 0 0,-1-1 0 0 0,0 0 0 0 0,0 1 0 0 0,0-1 0 0 0,0 1 0 0 0,0-1 1 0 0,0 1-1 0 0,0-1 0 0 0,0 1 0 0 0,0 0 0 0 0,0 0 0 0 0,0-1 0 0 0,0 1 0 0 0,0 1-19 0 0,15 17 203 0 0,-9-9-164 0 0,-1 0 0 0 0,-1 1-1 0 0,1 0 1 0 0,-2 0-1 0 0,1 0 1 0 0,-1 1 0 0 0,-1-1-1 0 0,0 2-38 0 0,3 21 133 0 0,-1 0 0 0 0,0 6-133 0 0,-2 12 446 0 0,-3 19-446 0 0,0-39 372 0 0,0-30-315 0 0,0-2-62 0 0,0-2-30 0 0,8-27-21 0 0,6-29 80 0 0,1-17-24 0 0,-13 59 22 0 0,1 0-1 0 0,1-1 1 0 0,1 1-1 0 0,0 1 1 0 0,1-1-1 0 0,7-12-21 0 0,-13 27 3 0 0,0 1 0 0 0,0-1 0 0 0,1 1 0 0 0,-1-1 0 0 0,0 1 0 0 0,0 0 0 0 0,1-1 0 0 0,-1 1 0 0 0,1-1 0 0 0,-1 1 0 0 0,0 0 0 0 0,1-1 0 0 0,-1 1-1 0 0,1 0 1 0 0,-1 0 0 0 0,1-1 0 0 0,-1 1 0 0 0,1 0-3 0 0,-1 0 5 0 0,0 0 0 0 0,1 0 0 0 0,-1 0 0 0 0,0 0 0 0 0,0 0 0 0 0,1 0 0 0 0,-1 0 0 0 0,0 0 0 0 0,0 0 0 0 0,1 0 0 0 0,-1 0 0 0 0,0 0 0 0 0,0 1 0 0 0,1-1 0 0 0,-1 0 0 0 0,0 0 0 0 0,0 0 0 0 0,1 0 0 0 0,-1 1 0 0 0,0-1 0 0 0,0 0 0 0 0,0 0 0 0 0,0 0 0 0 0,1 1-5 0 0,0 0 24 0 0,-1 1 0 0 0,1-1 0 0 0,0 1 0 0 0,0-1 0 0 0,-1 1 0 0 0,1 0 0 0 0,-1-1 0 0 0,1 1-1 0 0,-1 1-23 0 0,11 86 206 0 0,9 59-122 0 0,-20-144-85 0 0,1 0 8 0 0,0 0 0 0 0,0 1 0 0 0,0-1 0 0 0,1 1-7 0 0,-2-4-5 0 0,0 0 0 0 0,0 0 1 0 0,1 0-1 0 0,-1-1 1 0 0,1 1-1 0 0,-1 0 0 0 0,1 0 1 0 0,-1-1-1 0 0,1 1 0 0 0,-1 0 1 0 0,1-1-1 0 0,0 1 0 0 0,-1-1 1 0 0,1 1-1 0 0,0-1 0 0 0,-1 1 1 0 0,1-1-1 0 0,0 1 0 0 0,0-1 1 0 0,0 0-1 0 0,-1 1 1 0 0,1-1-1 0 0,1 0 5 0 0,-2 0-3 0 0,1 0 1 0 0,-1 0-1 0 0,1 0 1 0 0,0 0 0 0 0,-1 0-1 0 0,1-1 1 0 0,0 1-1 0 0,-1 0 1 0 0,1 0-1 0 0,-1-1 1 0 0,1 1-1 0 0,0 0 1 0 0,-1-1-1 0 0,1 1 1 0 0,-1-1-1 0 0,1 1 1 0 0,-1-1 0 0 0,0 1-1 0 0,1-1 1 0 0,-1 1-1 0 0,1-1 1 0 0,-1 1-1 0 0,0-1 1 0 0,1 0 2 0 0,8-17-25 0 0,-8 15 18 0 0,19-43-39 0 0,-2-6 46 0 0,7-16 21 0 0,0-6-67 0 0,-13 36 23 0 0,4-4 23 0 0,-11 30 14 0 0,0 0 0 0 0,1 1-1 0 0,1 0 1 0 0,0 0 0 0 0,4-5-14 0 0,10-6 7 0 0,-19 19 3 0 0,0 2-1 0 0,0-1 1 0 0,1 0 0 0 0,-1 0 0 0 0,1 1 0 0 0,-1-1 0 0 0,1 1 0 0 0,-1 0 0 0 0,2 0-10 0 0,-3 0 13 0 0,0 1 0 0 0,0 0-1 0 0,0 0 1 0 0,0 0 0 0 0,0 0 0 0 0,0 1 0 0 0,0-1 0 0 0,0 0 0 0 0,0 0 0 0 0,0 1 0 0 0,0-1-1 0 0,0 0 1 0 0,0 1 0 0 0,0-1 0 0 0,0 1 0 0 0,0-1 0 0 0,0 1 0 0 0,-1 0 0 0 0,1-1-1 0 0,0 1 1 0 0,0 0 0 0 0,0-1 0 0 0,-1 1 0 0 0,1 0 0 0 0,-1 0 0 0 0,1 0 0 0 0,0 1-13 0 0,2 2 60 0 0,-1 0 1 0 0,1 1 0 0 0,-1-1 0 0 0,0 1 0 0 0,0 0-61 0 0,44 136 260 0 0,-36-110-251 0 0,-3-10 23 0 0,0 0-1 0 0,2 1-31 0 0,-4-11 17 0 0,-1-1-987 0 0,2 0-1 0 0,-1 1 1 0 0,5 5 970 0 0,-4-10-2350 0 0,2-4-2156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5:17.107"/>
    </inkml:context>
    <inkml:brush xml:id="br0">
      <inkml:brushProperty name="width" value="0.05" units="cm"/>
      <inkml:brushProperty name="height" value="0.05" units="cm"/>
      <inkml:brushProperty name="color" value="#FF33CC"/>
    </inkml:brush>
  </inkml:definitions>
  <inkml:trace contextRef="#ctx0" brushRef="#br0">50 299 4841 0 0,'0'0'312'0'0,"0"0"400"0"0,0 0 91 0 0,0 0 199 0 0,-6 1 1674 0 0,4-1-2573 0 0,0 1 0 0 0,0 0 0 0 0,1-1 0 0 0,-1 1 0 0 0,0 0-1 0 0,1 0 1 0 0,-1 0 0 0 0,0 0 0 0 0,1 0 0 0 0,-1 0 0 0 0,1 0 0 0 0,-1 0-1 0 0,1 1 1 0 0,0-1 0 0 0,-2 2-103 0 0,2-1 73 0 0,-1 0 0 0 0,0 1 0 0 0,0 0 1 0 0,1-1-1 0 0,-1 1 0 0 0,1 0 0 0 0,0-1 0 0 0,0 1 0 0 0,0 0 0 0 0,0 0 0 0 0,0 0 0 0 0,1 0 0 0 0,-1 0 0 0 0,1 0 0 0 0,0 1-73 0 0,0 3 124 0 0,0-1 0 0 0,1 0 0 0 0,0 0 0 0 0,0 0 0 0 0,0 0 0 0 0,1 0 0 0 0,0 0 0 0 0,0 0-1 0 0,1 1-123 0 0,-2-4 45 0 0,0-1 0 0 0,1 1 1 0 0,-1-1-1 0 0,1 0 0 0 0,0 0 0 0 0,-1 1 0 0 0,1-1 0 0 0,0 0 0 0 0,1 0 0 0 0,-1 0 0 0 0,0-1 0 0 0,0 1 0 0 0,1-1 0 0 0,-1 1 0 0 0,1-1 0 0 0,-1 0 0 0 0,1 0 0 0 0,-1 0 0 0 0,1 0 0 0 0,0 0 0 0 0,1 0-45 0 0,-1-1 42 0 0,1 1 1 0 0,0-1-1 0 0,0 0 1 0 0,0 0-1 0 0,0 0 0 0 0,-1-1 1 0 0,1 0-1 0 0,0 1 1 0 0,0-1-1 0 0,-1 0 0 0 0,2-1-42 0 0,1 0 65 0 0,-1-1-1 0 0,1 0 0 0 0,-1 0 0 0 0,0 0 1 0 0,0-1-1 0 0,5-4-64 0 0,-3 2 71 0 0,0-1-1 0 0,-1 0 1 0 0,0 0-1 0 0,0-1 1 0 0,0 0-1 0 0,-1 0 1 0 0,0 0-1 0 0,-1-1 1 0 0,1 0-71 0 0,1-5 69 0 0,-1-1 0 0 0,-1 1 0 0 0,0-1 0 0 0,-1 1 0 0 0,0-1 0 0 0,-1 0 0 0 0,-1 0 0 0 0,-1 0 0 0 0,0-13-69 0 0,-1 18 48 0 0,0 0 1 0 0,-1-1 0 0 0,0 1 0 0 0,-1 0 0 0 0,0 1-1 0 0,0-1 1 0 0,-1 0 0 0 0,-1 1 0 0 0,1 0 0 0 0,-1 0 0 0 0,-1 0-1 0 0,0 0 1 0 0,0 1 0 0 0,-6-6-49 0 0,5 7 49 0 0,0 0 0 0 0,0 1 0 0 0,-4-3-49 0 0,8 7 6 0 0,0 0 1 0 0,0 0 0 0 0,0 1-1 0 0,-1-1 1 0 0,1 1 0 0 0,-1-1-1 0 0,1 1 1 0 0,-1 0 0 0 0,1 1 0 0 0,-2-1-7 0 0,4 1-3 0 0,-4-1-43 0 0,1 0 1 0 0,-1 1 0 0 0,0 0-1 0 0,1 0 1 0 0,-1 0 0 0 0,-2 1 45 0 0,6-1-13 0 0,-1 1 1 0 0,1-1 0 0 0,-1 1-1 0 0,1-1 1 0 0,0 1-1 0 0,-1-1 1 0 0,1 1-1 0 0,0 0 1 0 0,0 0 0 0 0,0 0-1 0 0,0 0 1 0 0,0 0-1 0 0,0 0 1 0 0,0 0 0 0 0,0 0-1 0 0,0 0 1 0 0,0 0-1 0 0,0 0 1 0 0,0 1 0 0 0,1-1-1 0 0,-1 0 1 0 0,1 0-1 0 0,-1 2 13 0 0,-2 5-63 0 0,1 1 1 0 0,0 0-1 0 0,0 0 0 0 0,1 0 0 0 0,-1 6 63 0 0,2 5-69 0 0,0-1 0 0 0,2 4 69 0 0,-2-18-18 0 0,0 1 1 0 0,1-1-1 0 0,0 0 0 0 0,1 0 0 0 0,-1 1 0 0 0,1-1 1 0 0,0 0-1 0 0,0 0 0 0 0,0 0 0 0 0,1-1 0 0 0,0 1 0 0 0,0 0 1 0 0,0-1-1 0 0,0 0 0 0 0,1 0 0 0 0,0 0 0 0 0,-1 0 1 0 0,1 0-1 0 0,1-1 0 0 0,-1 0 0 0 0,1 0 0 0 0,1 1 18 0 0,-1-1-38 0 0,0 0 0 0 0,1-1 0 0 0,-1 1-1 0 0,1-1 1 0 0,0 0 0 0 0,0-1 0 0 0,0 1 0 0 0,0-1-1 0 0,0 0 1 0 0,0-1 0 0 0,0 1 0 0 0,0-1 0 0 0,1-1-1 0 0,0 1 39 0 0,1-1-1093 0 0,-1-1 0 0 0,1 1-1 0 0,0-1 1 0 0,-1-1 0 0 0,0 1-1 0 0,7-4 1094 0 0,3-3-1981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5:17.624"/>
    </inkml:context>
    <inkml:brush xml:id="br0">
      <inkml:brushProperty name="width" value="0.05" units="cm"/>
      <inkml:brushProperty name="height" value="0.05" units="cm"/>
      <inkml:brushProperty name="color" value="#FF33CC"/>
    </inkml:brush>
  </inkml:definitions>
  <inkml:trace contextRef="#ctx0" brushRef="#br0">1 0 8202 0 0,'0'0'220'0'0,"0"0"-64"0"0,0 0-109 0 0,0 0 302 0 0,4 1 857 0 0,-3-1-1089 0 0,0 0 0 0 0,1 0 0 0 0,-1 1 0 0 0,0-1 0 0 0,1 1 0 0 0,-1-1 0 0 0,0 1 1 0 0,0-1-1 0 0,0 1 0 0 0,1 0 0 0 0,-1 0 0 0 0,0-1 0 0 0,0 1 0 0 0,0 0 1 0 0,0 0-1 0 0,0 0 0 0 0,-1 0 0 0 0,1 0 0 0 0,0 0 0 0 0,0 0 0 0 0,-1 1 1 0 0,1-1-1 0 0,0 0 0 0 0,-1 1-117 0 0,22 51 1119 0 0,-13-30-909 0 0,0-1 0 0 0,2 1 1 0 0,0-2-1 0 0,13 18-210 0 0,-16-29 60 0 0,0 0 0 0 0,0-1 0 0 0,1 0 0 0 0,0 0 0 0 0,1-1-1 0 0,0 0 1 0 0,0-1 0 0 0,11 6-60 0 0,-14-9-196 0 0,1-1 0 0 0,-1 0 0 0 0,0 0 0 0 0,1 0 0 0 0,0-1-1 0 0,6 1 197 0 0,-8-3-504 0 0,0 1 0 0 0,0-1 0 0 0,0 0 0 0 0,1 0 0 0 0,-1-1 0 0 0,0 1 0 0 0,0-1 0 0 0,0-1 0 0 0,1 0 504 0 0,10-4-2748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5:18.161"/>
    </inkml:context>
    <inkml:brush xml:id="br0">
      <inkml:brushProperty name="width" value="0.05" units="cm"/>
      <inkml:brushProperty name="height" value="0.05" units="cm"/>
      <inkml:brushProperty name="color" value="#FF33CC"/>
    </inkml:brush>
  </inkml:definitions>
  <inkml:trace contextRef="#ctx0" brushRef="#br0">449 256 3793 0 0,'-4'-2'1709'0'0,"2"1"-1507"0"0,1 0 0 0 0,-1 0 1 0 0,0 0-1 0 0,0 0 1 0 0,-1 1-1 0 0,0-1-202 0 0,2 1 21 0 0,1 0 0 0 0,0 0 0 0 0,-1 0 0 0 0,1 0 0 0 0,0 0 0 0 0,-1 0 0 0 0,1 0 0 0 0,-1 0 0 0 0,1 0 0 0 0,0 0 0 0 0,-1 1 0 0 0,1-1 0 0 0,0 0 0 0 0,-1 0 0 0 0,1 0 0 0 0,0 1 0 0 0,-1-1 0 0 0,1 0 0 0 0,0 0 0 0 0,0 1 0 0 0,-1-1 0 0 0,1 0 0 0 0,0 1 0 0 0,0-1 0 0 0,-1 0 0 0 0,1 1 0 0 0,0-1 0 0 0,0 0 0 0 0,0 1-21 0 0,-4 10 698 0 0,1 4-149 0 0,1-1-1 0 0,1 1 1 0 0,0 0 0 0 0,1-1-1 0 0,1 12-548 0 0,0-18 190 0 0,0-1-1 0 0,0 0 0 0 0,0 0 1 0 0,1 0-1 0 0,0-1 0 0 0,1 1 1 0 0,0 0-1 0 0,0-1 1 0 0,0 1-1 0 0,1-1 0 0 0,0 0 1 0 0,4 5-190 0 0,-7-9 44 0 0,1 0-1 0 0,0 0 1 0 0,1 0 0 0 0,-1 0-1 0 0,0 0 1 0 0,1 0 0 0 0,-1-1-1 0 0,1 1 1 0 0,-1-1 0 0 0,1 0 0 0 0,0 1-1 0 0,-1-1 1 0 0,1-1 0 0 0,0 1-1 0 0,0 0 1 0 0,0-1 0 0 0,0 1 0 0 0,0-1-1 0 0,0 0 1 0 0,0 0 0 0 0,0 0-1 0 0,0 0 1 0 0,-1 0 0 0 0,2-1-44 0 0,0 0 40 0 0,1 0 1 0 0,-1-1-1 0 0,0 1 1 0 0,0-1-1 0 0,0 0 1 0 0,0 0-1 0 0,-1 0 1 0 0,1-1-1 0 0,0 1 1 0 0,-1-1-1 0 0,0 0 1 0 0,1 0-1 0 0,-1 0 1 0 0,0-1-1 0 0,2-3-40 0 0,0-1 74 0 0,1-1-1 0 0,-2 1 1 0 0,1-1-1 0 0,-1-1 0 0 0,0 1 1 0 0,0-7-74 0 0,1-1 95 0 0,-1 0 1 0 0,-1-1-1 0 0,0-5-95 0 0,-2 6 52 0 0,0 0 0 0 0,-1 0 0 0 0,-1 0 0 0 0,0 0 0 0 0,-2-4-52 0 0,1 9 9 0 0,-1 0 0 0 0,0 1 0 0 0,-1-1 0 0 0,0 1 1 0 0,-1 0-1 0 0,0 0 0 0 0,-6-9-9 0 0,5 12 24 0 0,-1 0 0 0 0,0 0 0 0 0,0 1 1 0 0,-1-1-1 0 0,1 2 0 0 0,-2-1 0 0 0,1 1 0 0 0,-1 0 0 0 0,0 1 0 0 0,0 0 0 0 0,-1 0 0 0 0,-3 0-24 0 0,11 4 2 0 0,0 0-1 0 0,-1 0 0 0 0,1 1 0 0 0,0-1 0 0 0,0 1 0 0 0,0 0 0 0 0,-1-1 1 0 0,1 1-1 0 0,0 0 0 0 0,0 0 0 0 0,-1 1 0 0 0,1-1 0 0 0,0 0 0 0 0,0 1 1 0 0,0-1-1 0 0,-1 1 0 0 0,1 0 0 0 0,0 0 0 0 0,0-1 0 0 0,0 2 0 0 0,0-1 0 0 0,-1 1-1 0 0,1-1-9 0 0,0 1 0 0 0,0 0 0 0 0,0 0 0 0 0,1 0 0 0 0,-1 1-1 0 0,0-1 1 0 0,1 0 0 0 0,0 0 0 0 0,-1 1 0 0 0,1-1 0 0 0,0 1-1 0 0,0 0 1 0 0,0-1 0 0 0,1 1 0 0 0,-1-1 0 0 0,1 1 0 0 0,-1 0-1 0 0,1 1 10 0 0,0 7-20 0 0,1 0 0 0 0,0 0 0 0 0,0 0 0 0 0,1-1 0 0 0,1 1 0 0 0,0 0 0 0 0,2 4 20 0 0,0 0-26 0 0,8 25 105 0 0,1 0 0 0 0,3-2 1 0 0,9 15-80 0 0,67 108 1969 0 0,-62-113-1282 0 0,-10-17 389 0 0,16 32-1076 0 0,-32-52 185 0 0,0 1 0 0 0,0-1 0 0 0,-1 1-1 0 0,-1-1 1 0 0,0 1 0 0 0,0 0-1 0 0,0 13-184 0 0,-3-11 101 0 0,0 0-1 0 0,-1 0 1 0 0,0 0-1 0 0,-1 0 1 0 0,-1 0-1 0 0,0-1 1 0 0,-1 1-1 0 0,0-1 1 0 0,-1 0-1 0 0,-1 0 1 0 0,0 0-1 0 0,0-1 1 0 0,-1 0-1 0 0,-1 0 0 0 0,-7 8-100 0 0,5-8 50 0 0,-2 0-1 0 0,1 0 1 0 0,-2-1-1 0 0,0 0 1 0 0,0-1-1 0 0,0-1 1 0 0,-1 0-1 0 0,-1-1 1 0 0,0-1-1 0 0,0 0 1 0 0,0 0-50 0 0,-16 4 22 0 0,-1-1 1 0 0,1-1 0 0 0,-1-2-1 0 0,-1-1 1 0 0,-1-1-23 0 0,-29 1-57 0 0,1-3 1 0 0,-26-3 56 0 0,82 0-78 0 0,-1 0 0 0 0,1 0 0 0 0,0-1 0 0 0,-1 0 0 0 0,1 0 0 0 0,0-1 1 0 0,-1 0-1 0 0,-1-1 78 0 0,7 3-83 0 0,1 0 0 0 0,-1-1 1 0 0,1 1-1 0 0,0 0 0 0 0,-1 0 1 0 0,1-1-1 0 0,0 1 0 0 0,-1 0 1 0 0,1-1-1 0 0,0 1 0 0 0,0 0 0 0 0,-1-1 1 0 0,1 1-1 0 0,0 0 0 0 0,0-1 1 0 0,0 1-1 0 0,-1 0 0 0 0,1-1 1 0 0,0 1-1 0 0,0-1 0 0 0,0 1 0 0 0,0-1 1 0 0,0 1-1 0 0,0 0 0 0 0,0-1 1 0 0,0 1-1 0 0,0-1 0 0 0,0 1 1 0 0,0-1-1 0 0,0 1 0 0 0,0 0 0 0 0,0-1 1 0 0,1 1-1 0 0,-1-1 0 0 0,0 1 1 0 0,0 0-1 0 0,0-1 0 0 0,0 1 1 0 0,1 0-1 0 0,-1-1 0 0 0,0 1 1 0 0,0 0-1 0 0,1-1 0 0 0,-1 1 0 0 0,0 0 1 0 0,1-1 82 0 0,2-2-1065 0 0,0-1 0 0 0,0 1 1 0 0,1 0-1 0 0,1-1 1065 0 0,-3 2-266 0 0,14-11-135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5:19.121"/>
    </inkml:context>
    <inkml:brush xml:id="br0">
      <inkml:brushProperty name="width" value="0.05" units="cm"/>
      <inkml:brushProperty name="height" value="0.05" units="cm"/>
      <inkml:brushProperty name="color" value="#FF33CC"/>
    </inkml:brush>
  </inkml:definitions>
  <inkml:trace contextRef="#ctx0" brushRef="#br0">14 273 6241 0 0,'0'0'167'0'0,"-1"0"0"0"0,1 0-1 0 0,-1 0 1 0 0,0 0 0 0 0,1 0-1 0 0,-1 0 1 0 0,1 0 0 0 0,-1-1 0 0 0,0 1-1 0 0,1 0 1 0 0,-1 0 0 0 0,1-1-1 0 0,-1 1 1 0 0,1 0 0 0 0,-1-1-1 0 0,1 1 1 0 0,-1-1 0 0 0,1 1-1 0 0,0-1 1 0 0,-1 1 0 0 0,1 0 0 0 0,-1-1-1 0 0,1 1 1 0 0,0-1 0 0 0,0 0-1 0 0,-1 1 1 0 0,1-1 0 0 0,0 1-1 0 0,0-1 1 0 0,-1 1 0 0 0,1-1-1 0 0,0 0 1 0 0,0 1 0 0 0,0-1-167 0 0,2-9-132 0 0,7-17 580 0 0,6-27-448 0 0,-5 16 270 0 0,-6 20 13 0 0,-3 14-133 0 0,0 0 0 0 0,0-1 1 0 0,0 1-1 0 0,0 0 0 0 0,1 0 0 0 0,0 0 1 0 0,0 0-1 0 0,0 0 0 0 0,0 1 0 0 0,1-2-150 0 0,-1 4 23 0 0,-1 0 1 0 0,0 0-1 0 0,0 0 0 0 0,1 0 0 0 0,-1 0 0 0 0,1 0 0 0 0,-1 1 0 0 0,1-1 0 0 0,-1 0 0 0 0,1 1 0 0 0,-1-1 0 0 0,1 1 0 0 0,0 0 0 0 0,-1 0 0 0 0,1 0 0 0 0,-1-1 0 0 0,1 1 1 0 0,0 1-1 0 0,-1-1 0 0 0,1 0 0 0 0,0 0 0 0 0,-1 1 0 0 0,1-1 0 0 0,-1 1 0 0 0,1-1 0 0 0,-1 1 0 0 0,1-1 0 0 0,-1 1 0 0 0,1 0 0 0 0,-1 0 0 0 0,0 0 0 0 0,1 0 0 0 0,-1 0 1 0 0,0 0-24 0 0,7 9 38 0 0,0-1 0 0 0,-1 1 0 0 0,0 1 0 0 0,-1-1 0 0 0,0 1 0 0 0,-1 0-38 0 0,10 18 73 0 0,-9-18 6 0 0,-1 0 0 0 0,0 1 0 0 0,-1 0 0 0 0,0 0 0 0 0,-1 0 0 0 0,0 1 0 0 0,-1 2-79 0 0,1 6 199 0 0,-1-1 0 0 0,-1 0 0 0 0,-2 1 1 0 0,0 1-200 0 0,-5 14 169 0 0,6-34-165 0 0,-1 0-1 0 0,1 0 1 0 0,-1 0 0 0 0,1 0 0 0 0,-1 0-1 0 0,0 0 1 0 0,0 0 0 0 0,0 0 0 0 0,0-1 0 0 0,0 1-1 0 0,0 0-3 0 0,-2 5 42 0 0,3-6-40 0 0,0-1-24 0 0,1-4-161 0 0,3-12-12 0 0,7-13 195 0 0,-4 8-10 0 0,12-35-85 0 0,6-37 95 0 0,-19 70 5 0 0,0 2 0 0 0,2-1 0 0 0,0 1 0 0 0,2-1-5 0 0,4-15 18 0 0,-12 29-11 0 0,1 0 0 0 0,0 1-1 0 0,0 0 1 0 0,0 0 0 0 0,1 0-1 0 0,0 0 1 0 0,0 0 0 0 0,2-1-7 0 0,-6 8 5 0 0,1-1 1 0 0,-1 1-1 0 0,0-1 1 0 0,1 1-1 0 0,-1-1 1 0 0,1 1-1 0 0,-1 0 1 0 0,1-1-1 0 0,-1 1 1 0 0,1-1-1 0 0,-1 1 1 0 0,1 0-1 0 0,-1-1 0 0 0,1 1 1 0 0,-1 0-1 0 0,1 0 1 0 0,-1 0-1 0 0,1-1 1 0 0,0 1-1 0 0,-1 0 1 0 0,1 0-1 0 0,0 0-5 0 0,-1 0 13 0 0,1 1 0 0 0,-1-1 1 0 0,1 1-1 0 0,0-1 0 0 0,-1 1 0 0 0,1-1 0 0 0,-1 1 0 0 0,1-1 0 0 0,-1 1 0 0 0,0-1 0 0 0,1 1 1 0 0,-1 0-1 0 0,0-1 0 0 0,1 1 0 0 0,-1 0 0 0 0,0-1 0 0 0,0 1 0 0 0,1 0 0 0 0,-1 0-13 0 0,36 122 513 0 0,-15-49-343 0 0,8 15 34 0 0,-27-81-195 0 0,0 0 1 0 0,1-1-1 0 0,0 0 1 0 0,0 1-1 0 0,1-1 0 0 0,0-1 1 0 0,1 3-10 0 0,-4-8-14 0 0,0 1 0 0 0,0-1 0 0 0,0 0 0 0 0,0 1 0 0 0,1-1 0 0 0,-1 0 0 0 0,0 0 0 0 0,1 0 0 0 0,-1 0 0 0 0,1 0 0 0 0,-1-1 0 0 0,1 1 0 0 0,-1 0 0 0 0,1-1 0 0 0,1 1 14 0 0,-1-1-47 0 0,-1 0 1 0 0,1 0-1 0 0,0 0 1 0 0,-1 0-1 0 0,1 0 0 0 0,0 0 1 0 0,-1-1-1 0 0,1 1 1 0 0,0 0-1 0 0,-1-1 0 0 0,1 0 1 0 0,-1 1-1 0 0,1-1 1 0 0,-1 0-1 0 0,1 0 0 0 0,-1 0 1 0 0,1 0-1 0 0,0-1 47 0 0,5-4-119 0 0,-1 0 0 0 0,1 0 0 0 0,-1-1 0 0 0,-1 1 0 0 0,1-2 0 0 0,3-6 119 0 0,7-13-167 0 0,3-10 167 0 0,-13 25-31 0 0,13-24 18 0 0,-10 22 41 0 0,-2-1-1 0 0,0 0 1 0 0,0 0-1 0 0,4-16-27 0 0,-9 25 66 0 0,0 8 57 0 0,0 9 60 0 0,-4 8-62 0 0,1-16-101 0 0,1 1 0 0 0,0 0 0 0 0,-1 0 0 0 0,2 3-20 0 0,0 6 2 0 0,1 0 1 0 0,1-1 0 0 0,0 0-1 0 0,1 1 1 0 0,0-1 0 0 0,2 3-3 0 0,6 16-4 0 0,-3-9-17 0 0,7 15 21 0 0,-13-31-3 0 0,1 0-1 0 0,-1 0 1 0 0,1 0 0 0 0,1-1-1 0 0,-1 1 1 0 0,1-1 0 0 0,4 4 3 0 0,-6-7-13 0 0,1 1 0 0 0,0-1 1 0 0,-1 0-1 0 0,1 0 0 0 0,0 0 1 0 0,0 0-1 0 0,0-1 1 0 0,0 1-1 0 0,0-1 0 0 0,0 0 1 0 0,1-1-1 0 0,-1 1 0 0 0,3-1 13 0 0,-4 1-56 0 0,0-1 0 0 0,0 0 0 0 0,1 0 0 0 0,-1-1 0 0 0,0 1 0 0 0,0-1-1 0 0,0 0 1 0 0,0 1 0 0 0,0-1 0 0 0,0-1 0 0 0,0 1 0 0 0,0 0-1 0 0,-1-1 1 0 0,1 1 0 0 0,0-1 0 0 0,-1 0 0 0 0,1 0 0 0 0,1-2 56 0 0,-1 1-372 0 0,1-2 1 0 0,-1 1 0 0 0,0 0 0 0 0,-1 0 0 0 0,1-1 0 0 0,-1 0 0 0 0,1-1 371 0 0,10-35-3227 0 0,-10 32 2746 0 0,7-22 104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5:19.462"/>
    </inkml:context>
    <inkml:brush xml:id="br0">
      <inkml:brushProperty name="width" value="0.05" units="cm"/>
      <inkml:brushProperty name="height" value="0.05" units="cm"/>
      <inkml:brushProperty name="color" value="#FF33CC"/>
    </inkml:brush>
  </inkml:definitions>
  <inkml:trace contextRef="#ctx0" brushRef="#br0">34 1 12219 0 0,'-15'0'680'0'0,"5"1"1632"0"0,3 2-2384 0 0,5 0-88 0 0,2 0 48 0 0,0 1-48 0 0,0 2 160 0 0,0 0 8 0 0,2 3-8 0 0,-2 0-40 0 0,1 0-496 0 0,2 1-1768 0 0,2-1-761 0 0,3-2-528 0 0,-2 0 3625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5:19.792"/>
    </inkml:context>
    <inkml:brush xml:id="br0">
      <inkml:brushProperty name="width" value="0.05" units="cm"/>
      <inkml:brushProperty name="height" value="0.05" units="cm"/>
      <inkml:brushProperty name="color" value="#FF33CC"/>
    </inkml:brush>
  </inkml:definitions>
  <inkml:trace contextRef="#ctx0" brushRef="#br0">4 1 11290 0 0,'0'3'175'0'0,"-1"0"-1"0"0,0 0 0 0 0,0 0 0 0 0,1 1 1 0 0,0-1-1 0 0,0 0 0 0 0,0 0 0 0 0,0 1 0 0 0,0-1 1 0 0,1 0-1 0 0,-1 0 0 0 0,1 2-174 0 0,3 6-81 0 0,-1 0 1 0 0,1-1-1 0 0,1 1 81 0 0,5 14 64 0 0,25 84 676 0 0,4 46-740 0 0,-26-104 221 0 0,15 78 527 0 0,0 39-748 0 0,6 133 2041 0 0,-29-252-1792 0 0,1 1 55 0 0,-3 1 0 0 0,-2 17-304 0 0,-2-62 33 0 0,0 0-1 0 0,0 0 1 0 0,-1 5-33 0 0,1-9 1 0 0,1-1-176 0 0,0-1-373 0 0,-1-1 459 0 0,1 1-1 0 0,-1 0 0 0 0,1 0 0 0 0,-1 0 1 0 0,1 0-1 0 0,-1-1 0 0 0,1 1 0 0 0,-1 0 1 0 0,1 0-1 0 0,-1-1 0 0 0,1 1 1 0 0,-1-1-1 0 0,1 1 0 0 0,-1 0 0 0 0,1-1 1 0 0,-1 1-1 0 0,1-1 0 0 0,0 1 0 0 0,-1-1 1 0 0,1 1-1 0 0,0-1 0 0 0,0 1 1 0 0,-1-1-1 0 0,1 1 0 0 0,0-1 90 0 0,-6-17-2114 0 0,5 12 1122 0 0,-10-39-4573 0 0,3 15 5054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5:20.140"/>
    </inkml:context>
    <inkml:brush xml:id="br0">
      <inkml:brushProperty name="width" value="0.05" units="cm"/>
      <inkml:brushProperty name="height" value="0.05" units="cm"/>
      <inkml:brushProperty name="color" value="#FF33CC"/>
    </inkml:brush>
  </inkml:definitions>
  <inkml:trace contextRef="#ctx0" brushRef="#br0">36 137 7714 0 0,'-10'-4'1252'0'0,"-7"-2"-12"0"0,17 5-1142 0 0,-1 1-1 0 0,0 0 1 0 0,1-1 0 0 0,-1 1 0 0 0,1 0 0 0 0,0-1 0 0 0,-1 1 0 0 0,1 0 0 0 0,-1-1 0 0 0,1 1 0 0 0,-1-1 0 0 0,1 1 0 0 0,0-1 0 0 0,-1 1 0 0 0,1-1 0 0 0,0 1 0 0 0,0-1 0 0 0,-1 1 0 0 0,1-1 0 0 0,0 0 0 0 0,0 1 0 0 0,0-1 0 0 0,0 0-98 0 0,0 1 597 0 0,0 0-45 0 0,0 0-16 0 0,0 0 14 0 0,4 0 498 0 0,7 2-779 0 0,1 0-1 0 0,-1 1 1 0 0,0 0-1 0 0,11 4-268 0 0,19 7 12 0 0,-19-9 2 0 0,1 0 0 0 0,0-1 1 0 0,0-1-1 0 0,22-1-14 0 0,-35-2-23 0 0,0 0 0 0 0,0-1 1 0 0,0 0-1 0 0,0-1 0 0 0,-1 0 0 0 0,1-1 0 0 0,-1 0 1 0 0,0 0-1 0 0,1-1 0 0 0,-1 0 0 0 0,-1 0 1 0 0,9-7 22 0 0,-5 3-45 0 0,-1-1 0 0 0,0-1 0 0 0,0 0 0 0 0,-1-1 0 0 0,-1 0 0 0 0,0 0 0 0 0,0-1 0 0 0,-1 0 0 0 0,-1 0 0 0 0,1-4 45 0 0,-7 12-35 0 0,-1 3 74 0 0,-2 2-21 0 0,0 0 0 0 0,0 0 1 0 0,0 0-1 0 0,0 0 0 0 0,0 0 0 0 0,1 0 0 0 0,-1 0 0 0 0,0 1 1 0 0,0-1-1 0 0,1 1 0 0 0,-1-1 0 0 0,1 1 0 0 0,-1 0 0 0 0,1 0 1 0 0,0 0-1 0 0,0 0 0 0 0,0 0 0 0 0,0 0 0 0 0,0 0 0 0 0,0 0 1 0 0,0 1-19 0 0,-3 8 79 0 0,1 1 1 0 0,1-1 0 0 0,-1 11-80 0 0,1-10 81 0 0,-3 16-75 0 0,2 0 0 0 0,0 1 1 0 0,2-1-1 0 0,2 1 1 0 0,0-1-1 0 0,4 16-6 0 0,-1-18 5 0 0,2-1 0 0 0,5 16-5 0 0,-7-31 53 0 0,-1-1 0 0 0,2 1 0 0 0,-1-1 0 0 0,1 1 0 0 0,1-2-1 0 0,-1 1 1 0 0,8 7-53 0 0,-7-8 74 0 0,-3-4-21 0 0,1 0-1 0 0,0 0 1 0 0,-1 0 0 0 0,1-1 0 0 0,0 1 0 0 0,5 2-53 0 0,-4-3 37 0 0,-1-1 0 0 0,1 1 0 0 0,1-1 0 0 0,-1 0 0 0 0,0 0 0 0 0,0-1 0 0 0,6 1-37 0 0,-9-1 4 0 0,1-1 0 0 0,-1 0 0 0 0,1 0 1 0 0,0 0-1 0 0,-1 0 0 0 0,1-1 0 0 0,-1 1 0 0 0,1-1 0 0 0,-1 1 0 0 0,1-1 0 0 0,-1 0 0 0 0,1 0 0 0 0,-1 0 0 0 0,0 0 0 0 0,1-1 0 0 0,-1 1 0 0 0,2-2-4 0 0,1-2 5 0 0,0 0-1 0 0,0 0 1 0 0,0 0-1 0 0,-1-1 1 0 0,1 0 0 0 0,-1 0-1 0 0,-1 0 1 0 0,1 0-1 0 0,-1-1 1 0 0,0 1-1 0 0,0-2-4 0 0,5-17 32 0 0,0 0 1 0 0,0-11-33 0 0,-3 15 4 0 0,3-14 57 0 0,-1 0 0 0 0,-1-11-61 0 0,-4 27 37 0 0,-2 0 1 0 0,0-1-1 0 0,-1 1 1 0 0,-3-19-38 0 0,2 24 47 0 0,-3-13 163 0 0,5 26-158 0 0,0 7 87 0 0,14 85 498 0 0,6 37-21 0 0,-12-88-472 0 0,2-2 1 0 0,4 10-145 0 0,-10-37 10 0 0,1 0 1 0 0,0 0 0 0 0,4 7-11 0 0,-6-13-504 0 0,0 0 1 0 0,1 0-1 0 0,-1-1 0 0 0,1 1 1 0 0,0-1-1 0 0,0 0 0 0 0,1 0 1 0 0,1 1 503 0 0,-4-4-820 0 0,0 1 1 0 0,0-1 0 0 0,1 0-1 0 0,-1 1 1 0 0,1-1 0 0 0,-1 0-1 0 0,1-1 1 0 0,2 2 819 0 0,6 0-624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5:20.607"/>
    </inkml:context>
    <inkml:brush xml:id="br0">
      <inkml:brushProperty name="width" value="0.05" units="cm"/>
      <inkml:brushProperty name="height" value="0.05" units="cm"/>
      <inkml:brushProperty name="color" value="#FF33CC"/>
    </inkml:brush>
  </inkml:definitions>
  <inkml:trace contextRef="#ctx0" brushRef="#br0">13 11 12035 0 0,'-5'15'460'0'0,"3"-13"-474"0"0,1 0 0 0 0,0 0 0 0 0,1 0-1 0 0,-1 0 1 0 0,0 1 0 0 0,0-1 0 0 0,1 0 0 0 0,0 1 0 0 0,-1-1-1 0 0,1 2 15 0 0,1 22 312 0 0,0 0 0 0 0,2-1 0 0 0,1 1-1 0 0,2 5-311 0 0,-1-4 401 0 0,-2-11-52 0 0,1 0-1 0 0,3 7-348 0 0,-6-18 42 0 0,1 0 0 0 0,0 0 1 0 0,1-1-1 0 0,-1 0 0 0 0,1 1 0 0 0,0-1 1 0 0,0 0-1 0 0,0 0 0 0 0,0 0 1 0 0,2 0-43 0 0,-2-1 19 0 0,0 0-1 0 0,1-1 1 0 0,-1 1 0 0 0,1-1 0 0 0,0 0 0 0 0,-1 0 0 0 0,1 0 0 0 0,0-1 0 0 0,0 0 0 0 0,0 1 0 0 0,1-1 0 0 0,-1 0 0 0 0,0-1 0 0 0,0 1 0 0 0,3-1-19 0 0,-4 0 29 0 0,0 0 1 0 0,1 0-1 0 0,-1-1 1 0 0,1 1-1 0 0,-1-1 1 0 0,0 0-1 0 0,0 0 1 0 0,1 0-1 0 0,-1 0 0 0 0,0-1 1 0 0,0 1-1 0 0,0-1 1 0 0,0 0-1 0 0,-1 0 1 0 0,1 0-1 0 0,0 0 1 0 0,-1 0-1 0 0,1 0 1 0 0,-1-1-1 0 0,0 0-29 0 0,3-3 64 0 0,-1 0-1 0 0,0 0 1 0 0,-1-1 0 0 0,0 0-1 0 0,0 0 1 0 0,0 0 0 0 0,0 0-1 0 0,-1 0 1 0 0,-1 0 0 0 0,1-1-1 0 0,-1 1 1 0 0,0-1-64 0 0,0-3 77 0 0,-1-1 0 0 0,0 1 0 0 0,0 0 0 0 0,-1-1 0 0 0,-1 1 0 0 0,0 0 0 0 0,-3-9-77 0 0,1 10 65 0 0,0 0 0 0 0,0 1-1 0 0,-1 0 1 0 0,-1-1 0 0 0,1 2 0 0 0,-1-1 0 0 0,-1 1-1 0 0,0 0 1 0 0,0 0 0 0 0,0 1 0 0 0,-1 0 0 0 0,-2-2-65 0 0,8 8 6 0 0,0 0 1 0 0,0-1 0 0 0,0 1-1 0 0,0 0 1 0 0,0 0 0 0 0,0 0-1 0 0,0 0 1 0 0,0 0 0 0 0,-1 1 0 0 0,1-1-1 0 0,-1 1-6 0 0,3 0-7 0 0,-1 0 1 0 0,0 0-1 0 0,1-1 0 0 0,-1 1 0 0 0,0 1 1 0 0,1-1-1 0 0,-1 0 0 0 0,0 0 0 0 0,1 0 0 0 0,-1 0 1 0 0,0 0-1 0 0,1 1 0 0 0,-1-1 0 0 0,0 0 0 0 0,1 1 1 0 0,-1-1-1 0 0,1 0 0 0 0,-1 1 0 0 0,0-1 1 0 0,1 1-1 0 0,-1-1 0 0 0,1 1 0 0 0,-1-1 0 0 0,1 1 1 0 0,0-1-1 0 0,-1 1 0 0 0,1-1 0 0 0,0 1 0 0 0,-1 0 1 0 0,1-1-1 0 0,0 1 0 0 0,-1-1 0 0 0,1 1 0 0 0,0 0 1 0 0,0-1-1 0 0,0 1 0 0 0,0 0 7 0 0,-2 8-710 0 0,1 1 0 0 0,1-1 0 0 0,0 5 710 0 0,0 1-1596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55:21.072"/>
    </inkml:context>
    <inkml:brush xml:id="br0">
      <inkml:brushProperty name="width" value="0.05" units="cm"/>
      <inkml:brushProperty name="height" value="0.05" units="cm"/>
      <inkml:brushProperty name="color" value="#FF33CC"/>
    </inkml:brush>
  </inkml:definitions>
  <inkml:trace contextRef="#ctx0" brushRef="#br0">80 2 12979 0 0,'-3'-1'56'0'0,"-1"1"0"0"0,1 0 0 0 0,0-1 0 0 0,-1 1 0 0 0,1 0 0 0 0,-2 1-56 0 0,4-1 15 0 0,-1 1 0 0 0,1-1 0 0 0,0 0 0 0 0,0 1 0 0 0,0-1 0 0 0,0 1 1 0 0,0 0-1 0 0,0-1 0 0 0,0 1 0 0 0,0 0 0 0 0,0 0 0 0 0,0-1 0 0 0,0 1 0 0 0,0 0 0 0 0,1 0 0 0 0,-1 0 0 0 0,0 0 0 0 0,1 0 1 0 0,-1 0-16 0 0,-3 8 94 0 0,0 0 1 0 0,0 0 0 0 0,1 1 0 0 0,1-1 0 0 0,0 0 0 0 0,-2 10-95 0 0,2-4 88 0 0,-3 14 16 0 0,2 0 0 0 0,1 0 0 0 0,2 0 0 0 0,0 0 0 0 0,2 1 0 0 0,1-1 0 0 0,7 25-104 0 0,9 28 595 0 0,4-1 0 0 0,6 7-595 0 0,-19-60 137 0 0,29 80 425 0 0,-31-90-386 0 0,0 0 1 0 0,2 0-1 0 0,0 0 0 0 0,8 9-176 0 0,-14-23 18 0 0,0 1-1 0 0,-1-1 0 0 0,1 1 1 0 0,1-1-1 0 0,-1 0 1 0 0,1-1-1 0 0,-1 1 1 0 0,1-1-1 0 0,1 1-17 0 0,-2-2-3 0 0,-1-1 0 0 0,1 1 0 0 0,-1-1 0 0 0,1 0 0 0 0,0 0-1 0 0,-1-1 1 0 0,1 1 0 0 0,0-1 0 0 0,0 0 0 0 0,0 0 0 0 0,-1 0 0 0 0,1 0 0 0 0,0 0-1 0 0,3-2 4 0 0,2 0-6 0 0,0 0 0 0 0,0-1 0 0 0,0-1 0 0 0,0 0 0 0 0,0 0-1 0 0,-1 0 1 0 0,0-1 0 0 0,2-2 6 0 0,17-12 7 0 0,17-18-7 0 0,-30 26 20 0 0,0-3-6 0 0,0 1 1 0 0,-1-2-1 0 0,0 0 1 0 0,1-3-15 0 0,42-66 201 0 0,-55 84-199 0 0,4-9 24 0 0,0 0 0 0 0,-1 0 0 0 0,1-1 0 0 0,-2 1-1 0 0,0-1 1 0 0,0 0 0 0 0,0 0 0 0 0,-1 0 0 0 0,-1 0 0 0 0,0 0 0 0 0,0 0-1 0 0,-1 0 1 0 0,0-1 0 0 0,-1 1 0 0 0,0 0 0 0 0,-1 0 0 0 0,0 0 0 0 0,-1 0 0 0 0,1 0-1 0 0,-2 0 1 0 0,0 1 0 0 0,0 0 0 0 0,-3-5-26 0 0,5 9 24 0 0,-1 1 1 0 0,0 0-1 0 0,0 0 0 0 0,0 1 1 0 0,-1-1-1 0 0,1 1 0 0 0,-1 0 1 0 0,0-1-1 0 0,0 2 0 0 0,0-1 1 0 0,0 0-25 0 0,2 2 6 0 0,1 0 1 0 0,-1 0 0 0 0,0 0-1 0 0,0 1 1 0 0,0-1 0 0 0,0 0-1 0 0,0 1 1 0 0,0 0 0 0 0,0-1-1 0 0,0 1 1 0 0,0 0 0 0 0,0 0 0 0 0,0 0-1 0 0,0 0 1 0 0,0 0 0 0 0,0 1-1 0 0,0-1 1 0 0,0 0 0 0 0,0 1-1 0 0,0 0 1 0 0,0-1 0 0 0,0 1-1 0 0,1 0 1 0 0,-1 0 0 0 0,0 0-1 0 0,0 0 1 0 0,1 1-7 0 0,-5 3-7 0 0,0 0 0 0 0,1 1 0 0 0,0-1 1 0 0,0 1-1 0 0,1 0 0 0 0,0 1 0 0 0,0-1 0 0 0,0 1 0 0 0,1 0 0 0 0,0 0 1 0 0,0 0-1 0 0,-1 4 7 0 0,0 5-25 0 0,0 0 1 0 0,1 0-1 0 0,0 1 0 0 0,2-1 1 0 0,-1 6 24 0 0,3 6 10 0 0,1-1-1 0 0,4 24-9 0 0,-4-33 30 0 0,1-1 10 0 0,0 0 0 0 0,1-1 0 0 0,1 4-40 0 0,-2-13 15 0 0,0 1 0 0 0,0 0-1 0 0,1-1 1 0 0,-1 0-1 0 0,2 0 1 0 0,-1 0 0 0 0,4 3-15 0 0,-3-3 22 0 0,1-1-1 0 0,0 1 1 0 0,0-2 0 0 0,0 1 0 0 0,1 0 0 0 0,0-1-1 0 0,0-1 1 0 0,0 1 0 0 0,3 0-22 0 0,-6-3-57 0 0,1 0 0 0 0,-1-1 1 0 0,1 1-1 0 0,0-1 0 0 0,0 0 0 0 0,0 0 1 0 0,-1-1-1 0 0,1 1 0 0 0,0-1 0 0 0,0 0 0 0 0,0-1 1 0 0,0 1-1 0 0,0-1 0 0 0,0 0 0 0 0,-1 0 1 0 0,5-2 56 0 0,-1 0-713 0 0,0 0 0 0 0,-1-1 1 0 0,0 0-1 0 0,0 0 0 0 0,0-1 1 0 0,0 0-1 0 0,-1 0 0 0 0,1 0 713 0 0,12-13-394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16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20 494 2497 0 0,'0'-1'240'0'0,"-1"-4"-401"0"0,-1 2 3465 0 0,-1 2-2967 0 0,2 1-201 0 0,0 0 0 0 0,0-1 0 0 0,0 1 1 0 0,0 0-1 0 0,0-1 0 0 0,0 1 0 0 0,1-1 0 0 0,-1 0 1 0 0,0 1-1 0 0,0-1 0 0 0,0 0-136 0 0,0 0 838 0 0,1 1-753 0 0,0 0 0 0 0,0 0 0 0 0,0 0 0 0 0,-1 0 0 0 0,1 0 0 0 0,0-1 0 0 0,0 1 0 0 0,0 0 0 0 0,0 0 0 0 0,0 0 0 0 0,0 0 0 0 0,0-1 0 0 0,0 1 0 0 0,0 0 0 0 0,0 0 0 0 0,0 0 0 0 0,0-1 0 0 0,0 1 0 0 0,0 0 0 0 0,0 0 0 0 0,0 0 0 0 0,0 0 0 0 0,0-1 1 0 0,0 1-1 0 0,0 0 0 0 0,0 0 0 0 0,0 0 0 0 0,0 0 0 0 0,0-1 0 0 0,0 1-85 0 0,1-1 23 0 0,-1-1 10 0 0,0 1 0 0 0,1-1 0 0 0,-1 1 0 0 0,0-1 0 0 0,1 0-1 0 0,0 1 1 0 0,-1-1 0 0 0,1 1 0 0 0,0 0 0 0 0,0-1-1 0 0,0 1 1 0 0,0-1-33 0 0,0 1 45 0 0,0 0 0 0 0,0-1-1 0 0,0 1 1 0 0,0-1 0 0 0,0 1-1 0 0,0-1 1 0 0,0 1 0 0 0,-1-1 0 0 0,1 1-1 0 0,-1-1 1 0 0,1 1 0 0 0,-1-1-1 0 0,0 0 1 0 0,1 0-45 0 0,-1-1 78 0 0,0-1 0 0 0,-1 0-1 0 0,1 1 1 0 0,0-1 0 0 0,-2-2-78 0 0,2 2 57 0 0,0 1-1 0 0,0-1 1 0 0,1 0 0 0 0,-1 0-1 0 0,1 1 1 0 0,-1-1-1 0 0,1 1 1 0 0,0-1 0 0 0,1-1-57 0 0,1-6 121 0 0,-2 9-101 0 0,0 1 0 0 0,-1-1 0 0 0,1 0 0 0 0,0 1 0 0 0,0-1 0 0 0,0 1 0 0 0,0-1 0 0 0,0 1 0 0 0,0 0-1 0 0,1-1 1 0 0,-1 1 0 0 0,1-1-20 0 0,6-6 74 0 0,-7 7-57 0 0,-1-1 0 0 0,1 0-1 0 0,0 1 1 0 0,-1-1 0 0 0,1 0-1 0 0,-1 0 1 0 0,1 0 0 0 0,-1-1-17 0 0,5-11 114 0 0,-3 9-80 0 0,-1 5-27 0 0,-1-1 0 0 0,1 0 0 0 0,-1 1 0 0 0,1-1 0 0 0,-1 0 0 0 0,0 0 0 0 0,1 0 0 0 0,-1 1 0 0 0,0-1 0 0 0,0 0 0 0 0,1 0 0 0 0,-1 0-7 0 0,-6-18 112 0 0,6 16-104 0 0,0 1 0 0 0,0-1 0 0 0,0 0 0 0 0,1 1 0 0 0,-1-1 0 0 0,1 0 0 0 0,-1 1 0 0 0,1-1 0 0 0,0-1-8 0 0,4-14 38 0 0,-3 1-1 0 0,-1 9-3 0 0,-1 0 1 0 0,2 1 0 0 0,-1-1 0 0 0,1 0 0 0 0,1 0-35 0 0,23-69 399 0 0,-25 75-381 0 0,0 0 0 0 0,-1 1 0 0 0,1-1 0 0 0,0 1 0 0 0,0-1 0 0 0,1 1 0 0 0,-1-1-18 0 0,0 1 12 0 0,0 1 0 0 0,-1-1 0 0 0,1 0 0 0 0,0 0 0 0 0,-1 0 0 0 0,1 0 0 0 0,-1 0 0 0 0,1 0 0 0 0,-1 0 0 0 0,0 0 0 0 0,1 0 0 0 0,-1 0 0 0 0,0 0 1 0 0,0 0-1 0 0,1 0 0 0 0,-1-1-12 0 0,0 1 6 0 0,0 1 1 0 0,0-1 0 0 0,0 0 0 0 0,0 1 0 0 0,0-1-1 0 0,0 1 1 0 0,0-1 0 0 0,1 0 0 0 0,-1 1-1 0 0,0-1 1 0 0,0 1 0 0 0,1-1 0 0 0,-1 1 0 0 0,1-1-7 0 0,1-6 74 0 0,-2 6-68 0 0,1 0 0 0 0,-1 1 0 0 0,0-1 0 0 0,1 1 0 0 0,-1-1 0 0 0,0 1 0 0 0,1-1 0 0 0,-1 1-1 0 0,1-1 1 0 0,-1 1 0 0 0,1 0 0 0 0,-1-1 0 0 0,1 1 0 0 0,-1 0 0 0 0,1-1 0 0 0,-1 1 0 0 0,1 0 0 0 0,0 0 0 0 0,-1-1 0 0 0,1 1 0 0 0,-1 0 0 0 0,1 0 0 0 0,0 0 0 0 0,-1 0 0 0 0,1 0 0 0 0,0 0 0 0 0,-1 0 0 0 0,1 0-6 0 0,-1 0 1 0 0,0 0 0 0 0,0 0 1 0 0,1 0-1 0 0,-1 0 0 0 0,0 0 1 0 0,0 0-1 0 0,0 0 0 0 0,0 0 0 0 0,1 0 1 0 0,-1 0-1 0 0,0 0 0 0 0,0 0 1 0 0,0 0-1 0 0,0 0 0 0 0,1 0 1 0 0,-1 0-1 0 0,0 0 0 0 0,0 0 1 0 0,0 0-1 0 0,0 0 0 0 0,0 1 1 0 0,1-1-1 0 0,-1 0 0 0 0,0 0 1 0 0,0 0-1 0 0,0 0 0 0 0,0 0 1 0 0,0 0-1 0 0,0 1 0 0 0,0-1 0 0 0,1 0 1 0 0,-1 0-1 0 0,0 0 0 0 0,0 0 1 0 0,0 1-1 0 0,0-1 0 0 0,0 0 1 0 0,0 0-1 0 0,0 0 0 0 0,0 0 1 0 0,0 1-1 0 0,0-1 0 0 0,0 0 1 0 0,0 0-1 0 0,0 0 0 0 0,0 0 1 0 0,0 1-1 0 0,0-1 0 0 0,0 0 1 0 0,0 0-1 0 0,0 0 0 0 0,-1 1-1 0 0,1-1 1 0 0,0 1 0 0 0,0-1 1 0 0,0 1-1 0 0,0-1 0 0 0,0 1 0 0 0,0-1 0 0 0,0 1 0 0 0,0-1 0 0 0,0 1 1 0 0,1-1-1 0 0,-1 1 0 0 0,0-1 0 0 0,0 1 0 0 0,0-1 0 0 0,0 1 0 0 0,1-1 0 0 0,-1 1 1 0 0,0-1-1 0 0,0 0 0 0 0,1 1 0 0 0,-1-1 0 0 0,0 1 0 0 0,1-1 0 0 0,-1 0 1 0 0,1 1-1 0 0,-1-1 0 0 0,0 0 0 0 0,1 1 0 0 0,-1-1 0 0 0,1 0-1 0 0,6 4 2 0 0,-4-3-1 0 0,0 1-1 0 0,1 0 0 0 0,-1 0 1 0 0,0 0-1 0 0,-1 0 1 0 0,1 0-1 0 0,0 0 0 0 0,-1 1 1 0 0,1 0-1 0 0,-1-1 1 0 0,0 1-1 0 0,0 0 0 0 0,0 0 1 0 0,0 0-1 0 0,0 1 0 0 0,9 18 1 0 0,-8-17 0 0 0,-1 0 1 0 0,1 0-1 0 0,-1 0 1 0 0,0 0-1 0 0,-1 0 0 0 0,1 1 1 0 0,0 4-2 0 0,-1-2-1 0 0,0-1 0 0 0,1 1 0 0 0,0-1 0 0 0,1 1 0 0 0,-1-1 0 0 0,2 1 1 0 0,6 21 46 0 0,-7-18-40 0 0,1 2 0 0 0,-1 0 1 0 0,0 0-1 0 0,0 3-6 0 0,19 147 72 0 0,-16-126-70 0 0,5 15-2 0 0,-8-38-3 0 0,-1-7 2 0 0,0-1 0 0 0,1 0 0 0 0,-1 1 0 0 0,5 5 1 0 0,0 2 44 0 0,-6-12-45 0 0,0 1 0 0 0,-1 0 0 0 0,1 0 0 0 0,0-1 0 0 0,-1 1 0 0 0,0 0 0 0 0,1 0 0 0 0,-1-1 0 0 0,0 3 1 0 0,0-4 8 0 0,2-11 4 0 0,-1 4-12 0 0,-1 1 0 0 0,1-1 0 0 0,-1 1 0 0 0,0 0 0 0 0,0-1 0 0 0,-1 1 0 0 0,1-1 0 0 0,-1 1 0 0 0,-2-5 0 0 0,0-7-20 0 0,-13-86 28 0 0,13 81 2 0 0,2-1 1 0 0,1 0-1 0 0,0 1 1 0 0,3-9-11 0 0,-2 2-6 0 0,2 2-47 0 0,3-12 53 0 0,1-14 15 0 0,-4 29-22 0 0,0 0-1 0 0,2 0 1 0 0,0 1-1 0 0,1 0 1 0 0,9-21 7 0 0,-13 41 0 0 0,-1 1-1 0 0,1-1 1 0 0,-1 0-1 0 0,1 1 1 0 0,0-1-1 0 0,1-1 1 0 0,-2 3 1 0 0,-1 1-1 0 0,0-1 1 0 0,1 1 0 0 0,-1 0-1 0 0,0-1 1 0 0,1 1-1 0 0,-1 0 1 0 0,1-1 0 0 0,-1 1-1 0 0,1 0 1 0 0,-1 0-1 0 0,0-1 1 0 0,1 1 0 0 0,-1 0-1 0 0,1 0 1 0 0,-1 0 0 0 0,1 0-1 0 0,-1 0 1 0 0,1-1-1 0 0,-1 1 1 0 0,1 0 0 0 0,-1 0-1 0 0,1 0 1 0 0,0 0-1 0 0,-1 0 1 0 0,1 1 0 0 0,-1-1-1 0 0,1 0 1 0 0,-1 0-1 0 0,1 0 1 0 0,-1 0 0 0 0,0 1-1 0 0,1-1 1 0 0,-1 0 0 0 0,1 0-1 0 0,-1 1 1 0 0,1-1-1 0 0,-1 0 1 0 0,0 1 0 0 0,1-1-1 0 0,-1 0 1 0 0,1 1-1 0 0,-1-1 1 0 0,0 1-1 0 0,8 9 14 0 0,-6-7-16 0 0,1 1 0 0 0,0-1-1 0 0,0 1 1 0 0,2 1 2 0 0,-3-3-4 0 0,21 19 27 0 0,-21-19-14 0 0,0 1-1 0 0,-1-1 0 0 0,1 0 0 0 0,0 1 0 0 0,-1-1 0 0 0,0 1 0 0 0,0 0 0 0 0,1-1 0 0 0,-1 3-8 0 0,7 27 0 0 0,0-6 21 0 0,-2 1 0 0 0,-1 0 0 0 0,-1 7-21 0 0,0 29 71 0 0,-5 45-71 0 0,1-36-332 0 0,8 59 332 0 0,-3-66-527 0 0,-5-61 435 0 0,3 19-752 0 0,-3-23 755 0 0,0 1 0 0 0,0 0 0 0 0,0-1 0 0 0,0 1 1 0 0,0-1-1 0 0,0 1 0 0 0,1-1 0 0 0,-1 1 0 0 0,0 0 0 0 0,0-1 0 0 0,1 1 1 0 0,-1-1-1 0 0,0 1 0 0 0,1-1 0 0 0,-1 0 0 0 0,0 1 0 0 0,1-1 0 0 0,-1 1 1 0 0,1-1-1 0 0,-1 0 0 0 0,1 1 0 0 0,-1-1 0 0 0,1 0 0 0 0,-1 1 1 0 0,1-1-1 0 0,-1 0 0 0 0,1 0 0 0 0,-1 1 0 0 0,1-1 89 0 0,3-1-1687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20:21:50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19 218 64 0 0,'11'-11'5884'0'0,"-11"11"-5583"0"0,-1-1-236 0 0,0 0 0 0 0,0 0 0 0 0,0 1-1 0 0,0-1 1 0 0,1 0 0 0 0,-1 0 0 0 0,0 0-1 0 0,0 0 1 0 0,1 0 0 0 0,-1 0 0 0 0,1 0 0 0 0,-1 0-1 0 0,0-1-64 0 0,0 0 63 0 0,0 1 38 0 0,1 1 112 0 0,0 0 19 0 0,-4 2 527 0 0,2-1-484 0 0,1 0-181 0 0,0 0-55 0 0,0-1 0 0 0,1 1 1 0 0,-1-1-1 0 0,1 0 0 0 0,-1 1 0 0 0,0-1 1 0 0,1 0-1 0 0,-1 0 0 0 0,1 1 0 0 0,-1-1 1 0 0,0 0-1 0 0,1 0 0 0 0,-2 0-39 0 0,2 1 529 0 0,3 1-101 0 0,0 1-210 0 0,0-2-74 0 0,-1 1 1 0 0,0-1-1 0 0,0 0 1 0 0,1 0-1 0 0,-1 0 0 0 0,1 0 1 0 0,0 0-145 0 0,-2-1 37 0 0,1 0 0 0 0,-1 1 0 0 0,0-1 1 0 0,1 0-1 0 0,-1 0 0 0 0,1 0 0 0 0,-1 0 1 0 0,0 0-1 0 0,1 0 0 0 0,-1 0 0 0 0,1 0 0 0 0,0-1-37 0 0,11-1 234 0 0,-11 2-185 0 0,0 1 0 0 0,0-1 0 0 0,0 1 0 0 0,-1-1-1 0 0,1 1 1 0 0,0-1 0 0 0,-1 1 0 0 0,1 0 0 0 0,0 0 0 0 0,0 0-49 0 0,11 5 219 0 0,1-1 59 0 0,-11-4-221 0 0,0 0 0 0 0,1 0 0 0 0,-1 0-1 0 0,1 0 1 0 0,-1 0 0 0 0,1-1 0 0 0,-1 1 0 0 0,1-1-1 0 0,-1 0 1 0 0,1 0 0 0 0,2 0-57 0 0,17-11 285 0 0,-11 6-172 0 0,4 0-42 0 0,-9 5-55 0 0,-2-1 6 0 0,0 0 0 0 0,0 0 0 0 0,0 0 0 0 0,5-2-22 0 0,3 0 26 0 0,0 0-1 0 0,0 1 1 0 0,1 1-1 0 0,9 0-25 0 0,-3-1 44 0 0,14-2-44 0 0,-10 0 25 0 0,4-1 51 0 0,9-4-76 0 0,-30 8 9 0 0,0-1 0 0 0,0 1 0 0 0,0 1 0 0 0,1-1 0 0 0,3 1-9 0 0,7 0 10 0 0,4 1-11 0 0,-14-1-13 0 0,0 1 1 0 0,0-2-1 0 0,0 1 14 0 0,25-3 43 0 0,25 0-43 0 0,59 2 73 0 0,-51-5-110 0 0,-41 4 17 0 0,-13 1 33 0 0,0 1-1 0 0,-1 0 0 0 0,7 1-12 0 0,33 2 126 0 0,29-2-126 0 0,-48-2-25 0 0,-28 1 25 0 0,0 0 1 0 0,-1 0 0 0 0,1-1-1 0 0,0 0 1 0 0,0 1 0 0 0,0-1 0 0 0,-1-1-1 0 0,1 1 1 0 0,1-1-1 0 0,-2 1-1 0 0,0 0 0 0 0,0 0 0 0 0,1 1 0 0 0,-1-1 0 0 0,0 1 1 0 0,1 0-1 0 0,-1 0 0 0 0,0 0 0 0 0,1 0 0 0 0,-1 1 0 0 0,0-1 0 0 0,3 1 1 0 0,-2 0 6 0 0,16 3-4 0 0,-13-2 3 0 0,0-1-1 0 0,0 0 0 0 0,0 0 0 0 0,0-1 1 0 0,0 0-1 0 0,3 0-4 0 0,22-2-6 0 0,1 2 1 0 0,-1 1 5 0 0,-17 0 2 0 0,8-2-13 0 0,0-1 0 0 0,0 0 0 0 0,-1-2 0 0 0,1-1 0 0 0,16-5 11 0 0,-29 7 1 0 0,-1 1-1 0 0,1 1 1 0 0,0 0 0 0 0,0 0-1 0 0,1 1 0 0 0,18 1 21 0 0,2 2-21 0 0,-5-1 15 0 0,15-1-15 0 0,11-4-6 0 0,-36 1 4 0 0,-1 1 0 0 0,1 0 0 0 0,0 1 0 0 0,0 1 0 0 0,0 1 0 0 0,7 1 2 0 0,-14-1 6 0 0,-3 0 1 0 0,1 0 0 0 0,-1-1-1 0 0,1 0 1 0 0,-1 0 0 0 0,1 0 0 0 0,0-1-1 0 0,0 0 1 0 0,-1-1 0 0 0,2 1-7 0 0,12-4 0 0 0,3 0 0 0 0,0 1 1 0 0,0 1-1 0 0,1 1 0 0 0,80 1-16 0 0,-76-1 49 0 0,0-2 0 0 0,22-5-33 0 0,-13 3 5 0 0,2 0-5 0 0,-25 4-3 0 0,-5 1-3 0 0,-1 0 0 0 0,1-2 0 0 0,7-1 6 0 0,2 0 1 0 0,0 0 1 0 0,1 0-1 0 0,13 2-1 0 0,-14 0-2 0 0,0-1-1 0 0,0 0 1 0 0,14-4 2 0 0,-15 2-3 0 0,1 1 0 0 0,0 1 1 0 0,0 1-1 0 0,9 0 3 0 0,30-2 26 0 0,74-7-21 0 0,-47 1 28 0 0,7 3 10 0 0,-31-4-15 0 0,66-2 8 0 0,-82 7-17 0 0,-12 1 38 0 0,27 0-57 0 0,28 0 155 0 0,-77 5-131 0 0,0-1 0 0 0,0 1 0 0 0,0 1 1 0 0,2 0-25 0 0,28 4 21 0 0,-37-6-14 0 0,9 1 16 0 0,0 0 0 0 0,0-1 0 0 0,-1-1 0 0 0,1 0-23 0 0,28-1 13 0 0,-19 1 15 0 0,0 1 0 0 0,0 1-1 0 0,0 0 1 0 0,3 2-28 0 0,20 2 48 0 0,-33-4-4 0 0,-1 1-1 0 0,8 2-43 0 0,-12-2 13 0 0,0-1 0 0 0,0 1-1 0 0,0-1 1 0 0,0 0-1 0 0,0-1 1 0 0,0 0 0 0 0,1 0-1 0 0,-1 0 1 0 0,0 0-1 0 0,2-1-12 0 0,-5 0 3 0 0,0 0-1 0 0,0 1 1 0 0,1 0-1 0 0,-1 0 0 0 0,0 0 1 0 0,1 0-1 0 0,-1 1 0 0 0,3 0-2 0 0,28 8 77 0 0,-28-7-54 0 0,21 1 82 0 0,-20-1-79 0 0,-5-1-13 0 0,0 0-1 0 0,0-1 0 0 0,0 1 1 0 0,0-1-1 0 0,0 1 1 0 0,0-1-1 0 0,0 0 0 0 0,0 0 1 0 0,0 0-13 0 0,14 0 101 0 0,0 1 0 0 0,0 0 0 0 0,0 1 0 0 0,7 3-101 0 0,-15-4 71 0 0,0-1 0 0 0,0 1 0 0 0,8-2-71 0 0,3 1 104 0 0,-5 1-2 0 0,0 0 0 0 0,-1 1 0 0 0,5 2-102 0 0,-13-3 23 0 0,0-1 0 0 0,1 1 0 0 0,-1-1 1 0 0,0-1-1 0 0,3 1-23 0 0,15-1 92 0 0,-13 1-39 0 0,1 0-1 0 0,-1 0 1 0 0,1-1 0 0 0,-1-1 0 0 0,5-1-53 0 0,-13 3 16 0 0,1 0-1 0 0,-1 0 1 0 0,0 0 0 0 0,0 0-1 0 0,0 0 1 0 0,0 0 0 0 0,0 0 0 0 0,1 1-1 0 0,-1-1-15 0 0,11 2 31 0 0,5-1-19 0 0,-13-2-8 0 0,-1 0-1 0 0,1 0 1 0 0,0 0 0 0 0,0 1 0 0 0,-1 0 0 0 0,4 0-4 0 0,13 0 29 0 0,26 3 43 0 0,-28-1-1 0 0,16-1-71 0 0,-19-2 1 0 0,-10 1 8 0 0,0-1 1 0 0,0 1-1 0 0,0 0 0 0 0,0 0 0 0 0,1 1 0 0 0,-1 0 0 0 0,0 0 0 0 0,0 0 1 0 0,4 3-10 0 0,-5-2 26 0 0,0 0 0 0 0,0 0 1 0 0,0-1-1 0 0,0 1 1 0 0,3 0-27 0 0,-7-2 13 0 0,0 0 1 0 0,1 1-1 0 0,-1-1 1 0 0,0 1-1 0 0,0 0 1 0 0,0-1-1 0 0,1 1 1 0 0,-1 0 0 0 0,0 0-1 0 0,0 0 1 0 0,0 0-1 0 0,0 0-13 0 0,2 1 26 0 0,-3-1-23 0 0,0-1 1 0 0,1 0-1 0 0,-1 1 1 0 0,0-1-1 0 0,0 1 1 0 0,1-1-1 0 0,-1 1 1 0 0,0-1-1 0 0,0 1 1 0 0,0-1-1 0 0,1 1 1 0 0,-1-1-1 0 0,0 1 1 0 0,0-1-1 0 0,0 1 1 0 0,0-1-1 0 0,0 1 0 0 0,0-1 1 0 0,0 1-4 0 0,0 0 10 0 0,3 15 114 0 0,-3-16-125 0 0,0 1 1 0 0,0-1-1 0 0,1 0 1 0 0,-1 0-1 0 0,0 0 1 0 0,0 0-1 0 0,0 1 1 0 0,0-1-1 0 0,0 0 1 0 0,0 0-1 0 0,0 0 1 0 0,0 0-1 0 0,0 0 1 0 0,0 1-1 0 0,0-1 1 0 0,0 0-1 0 0,0 0 1 0 0,0 0-1 0 0,0 0 1 0 0,0 1-1 0 0,0-1 1 0 0,0 0-1 0 0,0 0 1 0 0,0 0 0 0 0,0 0-1 0 0,0 1 1 0 0,-1-1-1 0 0,1 0 1 0 0,0 0-1 0 0,0 0 1 0 0,0 0-1 0 0,0 0 1 0 0,0 1-1 0 0,0-1 1 0 0,0 0-1 0 0,-1 0 1 0 0,1 0-1 0 0,0 0 1 0 0,0 0-1 0 0,0 0 1 0 0,0 0-1 0 0,0 0 1 0 0,-1 0-1 0 0,1 0 1 0 0,0 1-1 0 0,0-1 1 0 0,0 0-1 0 0,0 0 1 0 0,-1 0-1 0 0,1 0 1 0 0,0 0-1 0 0,0 0 1 0 0,0 0-1 0 0,0 0 1 0 0,-1 0-1 0 0,1 0 1 0 0,0-1-1 0 0,0 1 1 0 0,0 0 0 0 0,-6-2-41 0 0,6 2 37 0 0,0-1 0 0 0,0 1 0 0 0,-1 0 0 0 0,1 0-1 0 0,0 0 1 0 0,0 0 0 0 0,0 0 0 0 0,0 0 0 0 0,-1 0 0 0 0,1 0-1 0 0,0 0 1 0 0,0 0 0 0 0,0-1 0 0 0,-1 1 0 0 0,1 0-1 0 0,0 0 1 0 0,0 0 0 0 0,0 0 0 0 0,-1 0 0 0 0,1 0 0 0 0,0 1-1 0 0,0-1 1 0 0,0 0 0 0 0,-1 0 0 0 0,1 0 0 0 0,0 0-1 0 0,0 0 1 0 0,0 0 0 0 0,0 0 0 0 0,-1 0 0 0 0,1 0 4 0 0,0 4-638 0 0,0-2-93 0 0,-3-5-79 0 0,1 0-33 0 0,0-1 0 0 0,1 1 0 0 0,-1 0-1 0 0,1 0 1 0 0,0 0 0 0 0,0-1 0 0 0,0 0 843 0 0,1 1-133 0 0,-1 2-350 0 0,1-1 0 0 0,-1 0 0 0 0,1 0 0 0 0,-1 0-1 0 0,1 1 1 0 0,0-1 0 0 0,0 0 0 0 0,0 0 0 0 0,0 0 483 0 0,1-4-781 0 0,-1-5 301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20:21:51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9762 0 0,'-6'3'462'0'0,"1"-1"-1"0"0,-1 0 1 0 0,-5 1-462 0 0,-4 1 93 0 0,14-4-49 0 0,1 0-10 0 0,0 0-4 0 0,0 0 28 0 0,0 0-3 0 0,-5 2 169 0 0,3 9 978 0 0,2-10-1179 0 0,0-1 0 0 0,0 1 0 0 0,0 0 0 0 0,-1-1 0 0 0,1 1-1 0 0,0 0 1 0 0,0-1 0 0 0,0 1 0 0 0,0 0 0 0 0,1-1 0 0 0,-1 1 0 0 0,0 0 0 0 0,0-1-23 0 0,0 1 25 0 0,1-1-1 0 0,-1 1 1 0 0,0-1 0 0 0,1 0 0 0 0,-1 0-1 0 0,1 1 1 0 0,-1-1 0 0 0,1 0 0 0 0,-1 0-1 0 0,0 0 1 0 0,1 1 0 0 0,-1-1 0 0 0,1 0 0 0 0,-1 0-1 0 0,1 0 1 0 0,-1 0 0 0 0,1 0 0 0 0,-1 0-1 0 0,1 0 1 0 0,-1 0 0 0 0,1 0 0 0 0,0 0-25 0 0,4 0 149 0 0,0 1 0 0 0,0 0 0 0 0,-1 0 0 0 0,1 0 0 0 0,4 2-149 0 0,14 4 343 0 0,33 5 596 0 0,14 6-939 0 0,27 3 139 0 0,-72-16-90 0 0,-15-2-7 0 0,0-1 0 0 0,0 2 0 0 0,2 0-42 0 0,11 4 96 0 0,-2-1 74 0 0,-1 0 0 0 0,0 1-1 0 0,4 3-169 0 0,-16-7 72 0 0,0 1-1 0 0,-1-1 1 0 0,0 1-1 0 0,0 1 1 0 0,0-1-1 0 0,-1 1 1 0 0,0 0-1 0 0,0 1 1 0 0,3 3-72 0 0,-3-2 42 0 0,-1 1 1 0 0,0-1 0 0 0,0 1 0 0 0,-1 0 0 0 0,0 0-1 0 0,0 0 1 0 0,-1 1 0 0 0,0-1 0 0 0,-1 1-1 0 0,0 0 1 0 0,0 0 0 0 0,-1-1 0 0 0,-1 7-43 0 0,0-13 6 0 0,0 1 1 0 0,-1 0-1 0 0,1 0 0 0 0,-1 0 1 0 0,0 0-1 0 0,0-1 1 0 0,-1 1-1 0 0,1 0 0 0 0,-1-1 1 0 0,-1 4-7 0 0,-9 20-4 0 0,5-4-132 0 0,-1 0 0 0 0,-1-1 0 0 0,-1 0 0 0 0,-1 0 0 0 0,-6 9 136 0 0,12-25-74 0 0,2-1-29 0 0,-1 1 1 0 0,1-1-1 0 0,-1 3 103 0 0,-7 24-457 0 0,7-25 201 0 0,0 0 0 0 0,-1 0 0 0 0,0 0 0 0 0,0-1 0 0 0,-1 1 256 0 0,-9 10-994 0 0,12-12 643 0 0,-1-1 1 0 0,0 0-1 0 0,0 0 1 0 0,0 0-1 0 0,0-1 0 0 0,-1 1 1 0 0,1-1-1 0 0,-1 0 0 0 0,0 0 1 0 0,0-1-1 0 0,-3 2 351 0 0,-19 9-356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20:21:52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463 78 7714 0 0,'0'-1'36'0'0,"0"1"0"0"0,0-1 1 0 0,0 1-1 0 0,0 0 0 0 0,0-1 1 0 0,0 1-1 0 0,1-1 0 0 0,-1 1 1 0 0,0-1-1 0 0,0 1 0 0 0,0 0 1 0 0,0-1-1 0 0,1 1 0 0 0,-1-1 1 0 0,0 1-1 0 0,0 0 0 0 0,1-1 1 0 0,-1 1-1 0 0,0 0 0 0 0,1-1 1 0 0,-1 1-1 0 0,0 0 0 0 0,1 0 1 0 0,-1-1-1 0 0,1 1 0 0 0,-1 0 1 0 0,0 0-1 0 0,1-1 1 0 0,-1 1-1 0 0,1 0 0 0 0,-1 0 1 0 0,1 0-37 0 0,1-1 134 0 0,10-9 568 0 0,-12 10-669 0 0,0-1 0 0 0,0 1 0 0 0,0-1 1 0 0,0 1-1 0 0,0-1 0 0 0,1 1 0 0 0,-1 0 0 0 0,0-1 0 0 0,0 1 0 0 0,0-1 0 0 0,0 1 0 0 0,0-1 1 0 0,0 1-1 0 0,0-1 0 0 0,-1 1 0 0 0,1-1 0 0 0,0 1 0 0 0,0 0 0 0 0,0-1-33 0 0,0 0 24 0 0,0 0 0 0 0,0 0 1 0 0,0 1-1 0 0,0-1 0 0 0,1 0 0 0 0,-1 0 0 0 0,0 0 0 0 0,0 1 0 0 0,1-1 0 0 0,-1 0 1 0 0,1 0-1 0 0,-1 1 0 0 0,0-1 0 0 0,1 0 0 0 0,-1 1 0 0 0,1-1 0 0 0,0 1 0 0 0,-1-1 1 0 0,1 0-1 0 0,0 1-24 0 0,0-1 27 0 0,-1 0 0 0 0,1 1 1 0 0,0-1-1 0 0,0 0 0 0 0,-1 0 1 0 0,1 0-1 0 0,-1 0 0 0 0,1 0 0 0 0,-1 0 1 0 0,1 0-1 0 0,-1 0-27 0 0,0 0 68 0 0,0 0 0 0 0,0 0 0 0 0,-1 0 0 0 0,1 0 0 0 0,0 0 0 0 0,0 0 0 0 0,-1 0 0 0 0,1 0 0 0 0,-1 0 0 0 0,1 0 0 0 0,-1 0 1 0 0,0 0-1 0 0,1 0 0 0 0,-1 1 0 0 0,0-2-68 0 0,-1-1 265 0 0,3 3-128 0 0,-4-1-89 0 0,0 1-1 0 0,0 0 1 0 0,0 0-1 0 0,1 0 1 0 0,-1 0-1 0 0,0 1 1 0 0,-1 0-48 0 0,2-1 20 0 0,1 0-5 0 0,-1 1 0 0 0,0 0 0 0 0,0-1-1 0 0,0 1 1 0 0,1 0 0 0 0,-1 0 0 0 0,1 0-1 0 0,-1 0 1 0 0,0 0 0 0 0,1 0-15 0 0,-6 4 42 0 0,-20 11-23 0 0,1 2 1 0 0,1 0-1 0 0,-3 5-19 0 0,5-5 47 0 0,5-2 28 0 0,1-1 0 0 0,-4 8-75 0 0,7-8 115 0 0,-1 0 1 0 0,-1-1-1 0 0,-4 2-115 0 0,-71 50 484 0 0,87-63-449 0 0,0 0 0 0 0,1 1 0 0 0,-1-1 1 0 0,1 1-1 0 0,0 0 0 0 0,-1 0 0 0 0,2 0 0 0 0,-1 0 0 0 0,0 1 0 0 0,1-1 0 0 0,-1 4-35 0 0,2-6 8 0 0,0 0 0 0 0,0 0 1 0 0,0 0-1 0 0,0 0 0 0 0,0 0 0 0 0,0 0 1 0 0,-1 0-1 0 0,1 0 0 0 0,0 0 1 0 0,-1-1-1 0 0,0 1 0 0 0,1-1 0 0 0,-1 1 1 0 0,0-1-1 0 0,0 1 0 0 0,0-1 1 0 0,0 0-1 0 0,0 0 0 0 0,0 0-8 0 0,-5 0 5 0 0,6-1-3 0 0,1 0 0 0 0,-1 0 1 0 0,0 0-1 0 0,0 0 0 0 0,0 0 0 0 0,1 0 0 0 0,-1 1 1 0 0,0-1-1 0 0,0 0 0 0 0,1 1 0 0 0,-1-1 1 0 0,0 0-1 0 0,1 1 0 0 0,-1-1 0 0 0,0 1 1 0 0,1-1-1 0 0,-1 1 0 0 0,1-1 0 0 0,-1 1 0 0 0,1-1 1 0 0,-1 1-1 0 0,1-1 0 0 0,-1 1-2 0 0,-2 2 18 0 0,3-3-17 0 0,-1 1 0 0 0,1-1 1 0 0,-1 0-1 0 0,1 1 0 0 0,-1-1 0 0 0,1 0 1 0 0,0 1-1 0 0,-1-1 0 0 0,1 0 0 0 0,0 1 1 0 0,-1-1-1 0 0,1 1 0 0 0,0-1 1 0 0,0 0-1 0 0,-1 1 0 0 0,1-1 0 0 0,0 1 1 0 0,0-1-1 0 0,0 1 0 0 0,0-1 0 0 0,0 1 1 0 0,0-1-1 0 0,-1 1 0 0 0,1-1 1 0 0,0 1-1 0 0,0-1-1 0 0,4 5 4 0 0,-3-5-3 0 0,0 1 0 0 0,-1-1-1 0 0,1 1 1 0 0,0 0-1 0 0,-1-1 1 0 0,1 1 0 0 0,-1 0-1 0 0,1 0 1 0 0,-1-1-1 0 0,0 1 1 0 0,1 0 0 0 0,-1 0-1 0 0,0 0 1 0 0,1-1-1 0 0,-1 1 1 0 0,0 0 0 0 0,0 0-1 0 0,0 0 1 0 0,0 1-1 0 0,0 2 12 0 0,1-1 0 0 0,-1 1 0 0 0,0 0-1 0 0,1 0 1 0 0,0 0 0 0 0,0-1 0 0 0,0 1 0 0 0,0 0 0 0 0,0-1 0 0 0,1 1 0 0 0,0-1 0 0 0,0 1 0 0 0,1 1-12 0 0,5 10 22 0 0,-7-13-15 0 0,0 1-1 0 0,0 0 1 0 0,1-1-1 0 0,-1 1 1 0 0,1-1-1 0 0,-1 0 1 0 0,2 2-7 0 0,9 6 31 0 0,0 0 0 0 0,1 0 1 0 0,0-1-1 0 0,0-1 1 0 0,1 0-1 0 0,0-1 1 0 0,1 0-32 0 0,13 5-17 0 0,0-2 1 0 0,1-1 0 0 0,0 0 0 0 0,0-3-1 0 0,0 0 1 0 0,1-2 0 0 0,0-1 0 0 0,0-1-1 0 0,0-2 1 0 0,0-1 0 0 0,20-4 16 0 0,59-4-1982 0 0,-99 9 1750 0 0,28-3-1258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20:21:53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25 108 9482 0 0,'-8'1'524'0'0,"-4"2"149"0"0,12-3-656 0 0,-1 0-1 0 0,1 0 1 0 0,0 1-1 0 0,0-1 1 0 0,0 0-1 0 0,-1 0 1 0 0,1 0-1 0 0,0 0 1 0 0,0 0 0 0 0,0 1-1 0 0,-1-1 1 0 0,1 0-1 0 0,0 0 1 0 0,0 0-1 0 0,0 0 1 0 0,0 1-1 0 0,-1-1 1 0 0,1 0-1 0 0,0 0 1 0 0,0 1 0 0 0,0-1-1 0 0,0 0 1 0 0,0 0-1 0 0,0 1 1 0 0,0-1-1 0 0,0 0 1 0 0,0 0-1 0 0,0 1 1 0 0,0-1-1 0 0,0 0 1 0 0,0 0 0 0 0,0 1-1 0 0,0-1-16 0 0,0 0 4 0 0,0 0 0 0 0,1 1 0 0 0,-1-1 0 0 0,0 0 0 0 0,0 1 1 0 0,1-1-1 0 0,-1 0 0 0 0,0 0 0 0 0,0 0 0 0 0,1 1 0 0 0,-1-1 0 0 0,0 0 0 0 0,1 0 0 0 0,-1 0 0 0 0,1 0 0 0 0,-1 1 0 0 0,0-1 1 0 0,1 0-1 0 0,-1 0 0 0 0,0 0 0 0 0,1 0 0 0 0,-1 0 0 0 0,0 0 0 0 0,1 0 0 0 0,-1 0-4 0 0,1 0 12 0 0,0 0-1 0 0,0 0 1 0 0,0 0 0 0 0,0 0-1 0 0,0-1 1 0 0,0 1-1 0 0,0 0 1 0 0,0 0 0 0 0,0-1-1 0 0,0 1 1 0 0,0 0-1 0 0,1-1-11 0 0,-2 0 155 0 0,2 1-8 0 0,3 1-30 0 0,-3-1-72 0 0,1 0-1 0 0,-1 1 1 0 0,0-1 0 0 0,0 0-1 0 0,0 0 1 0 0,0 0 0 0 0,0-1 0 0 0,0 1-45 0 0,-1-1 44 0 0,1-1 23 0 0,6 1-25 0 0,20-3 114 0 0,118-10 481 0 0,-8-1-39 0 0,76-11 740 0 0,18-5-456 0 0,-132 18-459 0 0,58 2-423 0 0,-104 9 46 0 0,-53 2-44 0 0,-1 0 0 0 0,1 0 0 0 0,0 0 0 0 0,-1 0 0 0 0,1 0 0 0 0,0 0 0 0 0,-1 0 0 0 0,1 0 0 0 0,0 0 0 0 0,0 1 0 0 0,-1-1 0 0 0,1 0 0 0 0,-1 0 1 0 0,1 1-1 0 0,0-1 0 0 0,-1 0 0 0 0,1 1 0 0 0,-1-1 0 0 0,1 1 0 0 0,0-1 0 0 0,-1 1 0 0 0,1-1 0 0 0,-1 1 0 0 0,1 0-2 0 0,0 0-17 0 0,0 0-1 0 0,-1 0 1 0 0,1-1-1 0 0,0 1 1 0 0,0 0-1 0 0,1 0 1 0 0,-1 0 0 0 0,0-1-1 0 0,0 1 1 0 0,0 0-1 0 0,0-1 1 0 0,1 1-1 0 0,0-1 18 0 0,16 6-197 0 0,-18-6 189 0 0,0 0 1 0 0,0 0-1 0 0,0 0 1 0 0,0 0-1 0 0,0 0 0 0 0,0 1 1 0 0,1-1-1 0 0,-1 0 1 0 0,0 0-1 0 0,0 0 1 0 0,0 0-1 0 0,0 0 1 0 0,0 0-1 0 0,0 1 0 0 0,0-1 1 0 0,0 0-1 0 0,0 0 1 0 0,0 0-1 0 0,0 0 1 0 0,0 0-1 0 0,0 0 1 0 0,0 1-1 0 0,0-1 0 0 0,0 0 1 0 0,0 0-1 0 0,0 0 1 0 0,0 0-1 0 0,0 0 1 0 0,0 1-1 0 0,0-1 1 0 0,0 0-1 0 0,0 0 0 0 0,0 0 1 0 0,0 0-1 0 0,0 0 1 0 0,0 0-1 0 0,-1 0 1 0 0,1 1-1 0 0,0-1 1 0 0,0 0-1 0 0,0 0 0 0 0,0 0 1 0 0,0 0-1 0 0,0 0 1 0 0,0 0-1 0 0,-1 0 1 0 0,1 0-1 0 0,0 0 8 0 0,-7 6-316 0 0,5-4 168 0 0,0-1 83 0 0,1 0-1 0 0,0 0 1 0 0,-1 1 0 0 0,1-1-1 0 0,0 0 1 0 0,-1 0 0 0 0,1 0-1 0 0,-1-1 1 0 0,0 1 0 0 0,1 0 0 0 0,-1-1-1 0 0,0 1 66 0 0,-6 3-263 0 0,7-4 199 0 0,0 0 1 0 0,1 1-1 0 0,-1 0 0 0 0,1-1 1 0 0,-1 1-1 0 0,1-1 0 0 0,-1 1 0 0 0,1 0 1 0 0,-1-1-1 0 0,1 1 0 0 0,0 0 1 0 0,-1-1-1 0 0,1 1 0 0 0,0 0 0 0 0,-1 0 1 0 0,1-1-1 0 0,0 1 0 0 0,0 0 1 0 0,0 0 63 0 0,-2 6-812 0 0,-12 13-2402 0 0,12-13 632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20:21:5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6249 0 0,'4'-6'499'0'0,"-1"3"-394"0"0,-1-1 0 0 0,1 1 1 0 0,0-1-1 0 0,0 1 1 0 0,0 0-1 0 0,3-2-105 0 0,-3 3 15 0 0,-1 0 1 0 0,1-1-1 0 0,-1 1 0 0 0,1-1 0 0 0,-1 1 1 0 0,0-1-1 0 0,0 0-15 0 0,-1 1 3 0 0,0 0 0 0 0,0 1 0 0 0,1-1 0 0 0,-1 0 0 0 0,1 1 1 0 0,-1-1-1 0 0,1 1 0 0 0,-1 0 0 0 0,1-1 0 0 0,0 1 0 0 0,0 0 0 0 0,0 0 0 0 0,-1 0 0 0 0,1 0 1 0 0,1 0-4 0 0,0 0 5 0 0,-1 1-23 0 0,0-1 0 0 0,-1 1 0 0 0,1-1 0 0 0,0 0 0 0 0,0 0 1 0 0,-1 0-1 0 0,1 0 0 0 0,0 0 0 0 0,0 0 18 0 0,-1 0-12 0 0,0 0-1 0 0,0 1 1 0 0,0-1 0 0 0,0 0 0 0 0,0 1 0 0 0,1-1 0 0 0,-1 1 0 0 0,0-1 0 0 0,0 1 0 0 0,1 0 0 0 0,-1-1 0 0 0,0 1 0 0 0,1 0 0 0 0,-1 0 0 0 0,0 0 0 0 0,0 0 0 0 0,2 0 12 0 0,2 0-54 0 0,5-3-357 0 0,-10 3 394 0 0,0 0 0 0 0,1 0 0 0 0,-1 0-1 0 0,0 0 1 0 0,1 0 0 0 0,-1-1 0 0 0,0 1 0 0 0,1 0-1 0 0,-1 0 1 0 0,0 0 0 0 0,1 0 0 0 0,-1 0 0 0 0,0-1 0 0 0,1 1-1 0 0,-1 0 1 0 0,0 0 0 0 0,0-1 0 0 0,1 1 0 0 0,-1 0-1 0 0,0 0 1 0 0,0-1 17 0 0,1 1-183 0 0,-1-1-1 0 0,1 0 1 0 0,0 1-1 0 0,-1-1 1 0 0,1 1-1 0 0,0-1 1 0 0,-1 1-1 0 0,1 0 1 0 0,0-1-1 0 0,-1 1 1 0 0,1-1-1 0 0,0 1 1 0 0,0 0-1 0 0,-1 0 1 0 0,1-1-1 0 0,1 1 184 0 0,0 0-1111 0 0,1 0 883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20:21:53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1 816 0 0,'3'0'1045'0'0,"2"0"691"0"0,-4 0-1715 0 0,-1 0 0 0 0,0 0 0 0 0,0 0 0 0 0,0 0 0 0 0,0 0 1 0 0,0 0-1 0 0,0 0 0 0 0,0 0 0 0 0,0 0 0 0 0,0 0 0 0 0,0 0 0 0 0,0 0 0 0 0,0 0 0 0 0,0 0 0 0 0,0 0 0 0 0,0 0 1 0 0,0 0-1 0 0,0 0 0 0 0,1 1 0 0 0,-1-1 0 0 0,0 0 0 0 0,0 0 0 0 0,0 0 0 0 0,0 0 0 0 0,0 0 0 0 0,0 0 0 0 0,0 0 1 0 0,0 0-1 0 0,0 0 0 0 0,0 0 0 0 0,0 0 0 0 0,0 0 0 0 0,0 0 0 0 0,0 0 0 0 0,0 1 0 0 0,0-1 0 0 0,0 0 0 0 0,0 0 1 0 0,0 0-1 0 0,0 0 0 0 0,0 0 0 0 0,0 0 0 0 0,0 0 0 0 0,0 0 0 0 0,0 0 0 0 0,-1 0 0 0 0,1 0 0 0 0,0 0 0 0 0,0 0 1 0 0,0 0-1 0 0,0 0 0 0 0,0 0 0 0 0,0 0 0 0 0,0 0 0 0 0,0 1-21 0 0,1 1 637 0 0,0-2-551 0 0,0 1 0 0 0,0 0-1 0 0,0-1 1 0 0,-1 0-1 0 0,1 1 1 0 0,0-1-1 0 0,0 0 1 0 0,0 1-1 0 0,0-1 1 0 0,0 0-1 0 0,1 0-85 0 0,4 2 166 0 0,-1 2 723 0 0,29 9 966 0 0,-34-13-1848 0 0,0 0 0 0 0,-1 0 1 0 0,1 0-1 0 0,0 0 1 0 0,0 0-1 0 0,0 0 0 0 0,0 0 1 0 0,0 0-1 0 0,0 0 1 0 0,0 0-1 0 0,0 0 0 0 0,0 0 1 0 0,0 0-1 0 0,0 0 1 0 0,0 0-1 0 0,-1 0 0 0 0,1 0 1 0 0,0 0-1 0 0,0 0 1 0 0,0 0-1 0 0,0 0 0 0 0,0 0 1 0 0,0 0-1 0 0,0 0 1 0 0,0 0-1 0 0,0 0 0 0 0,0 0 1 0 0,0 1-1 0 0,0-1 1 0 0,0 0-1 0 0,0 0 0 0 0,0 0 1 0 0,0 0-1 0 0,0 0 1 0 0,0 0-1 0 0,0 0 0 0 0,0 0 1 0 0,0 0-1 0 0,0 0 1 0 0,0 0-1 0 0,-1 0 0 0 0,1 1 1 0 0,1-1-1 0 0,-1 0 1 0 0,0 0-1 0 0,0 0 0 0 0,0 0 1 0 0,0 0-1 0 0,0 0 1 0 0,0 0-1 0 0,0 0 0 0 0,0 0 1 0 0,0 0-1 0 0,0 0 0 0 0,0 0 1 0 0,0 0-1 0 0,0 1 1 0 0,0-1-1 0 0,0 0 0 0 0,0 0 1 0 0,0 0-1 0 0,0 0 1 0 0,0 0-1 0 0,0 0-7 0 0,-11 1 221 0 0,8 0-14 0 0,0-1 272 0 0,5-1-189 0 0,-4 2 104 0 0,2-1-371 0 0,-1 0 0 0 0,0 0 0 0 0,1 1 0 0 0,-1-1 0 0 0,0 0 0 0 0,1 1 0 0 0,-1-1 0 0 0,1 1 0 0 0,-1-1 0 0 0,1 0 0 0 0,-1 1 0 0 0,1-1 0 0 0,-1 1-1 0 0,1 0-22 0 0,-1-1 4 0 0,1 0-1 0 0,0 1 1 0 0,0-1-1 0 0,-1 0 1 0 0,1 1-1 0 0,0-1 0 0 0,-1 0 1 0 0,1 0-1 0 0,0 1 1 0 0,-1-1-1 0 0,1 0 1 0 0,0 0-1 0 0,-1 0 0 0 0,1 0 1 0 0,0 1-1 0 0,-1-1 1 0 0,1 0-1 0 0,0 0 0 0 0,-1 0 1 0 0,1 0-1 0 0,-1 0 1 0 0,1 0-1 0 0,0 0 1 0 0,-1 0-1 0 0,1 0 0 0 0,-1 0 1 0 0,1 0-1 0 0,0 0 1 0 0,-1 0-1 0 0,1 0-3 0 0,-1-1 21 0 0,0 1 0 0 0,0 0 0 0 0,0 0 0 0 0,1 0-1 0 0,-1 0 1 0 0,0 0 0 0 0,0 0 0 0 0,0 0 0 0 0,0 0 0 0 0,1 1 0 0 0,-1-1 0 0 0,0 0-1 0 0,0 0 1 0 0,0 1 0 0 0,1-1 0 0 0,-1 0 0 0 0,0 1-21 0 0,1-1 6 0 0,0 0-1 0 0,-1 0 1 0 0,1 0 0 0 0,0 0-1 0 0,0 0 1 0 0,0 0 0 0 0,-1 0-1 0 0,1 1 1 0 0,0-1 0 0 0,0 0-1 0 0,0 0 1 0 0,0 0 0 0 0,0 0-1 0 0,-1 0 1 0 0,1 1 0 0 0,0-1-1 0 0,0 0 1 0 0,0 0 0 0 0,0 0-1 0 0,0 0 1 0 0,0 1 0 0 0,0-1-1 0 0,-1 0 1 0 0,1 0 0 0 0,0 0-1 0 0,0 1 1 0 0,0-1 0 0 0,0 0-1 0 0,0 0 1 0 0,0 0 0 0 0,0 1-6 0 0,5 3 138 0 0,-2-2-88 0 0,-3-2-45 0 0,0 0 0 0 0,0 0 0 0 0,0 0 0 0 0,0 0 0 0 0,0 0 0 0 0,0 1 0 0 0,0-1 0 0 0,0 0 0 0 0,0 0 0 0 0,1 0 0 0 0,-1 0 1 0 0,0 0-1 0 0,0 0 0 0 0,0 0 0 0 0,0 0 0 0 0,0 0 0 0 0,0 1 0 0 0,0-1 0 0 0,0 0 0 0 0,0 0 0 0 0,0 0 0 0 0,0 0 0 0 0,0 0 0 0 0,0 0 0 0 0,0 0 0 0 0,0 0 0 0 0,0 1 0 0 0,0-1 0 0 0,0 0 0 0 0,0 0 0 0 0,0 0 0 0 0,0 0 0 0 0,0 0 1 0 0,0 0-1 0 0,0 0 0 0 0,0 1 0 0 0,0-1 0 0 0,0 0 0 0 0,0 0 0 0 0,0 0 0 0 0,0 0 0 0 0,-1 0 0 0 0,1 0-5 0 0,-5 3 115 0 0,-10 1 16 0 0,10-4-99 0 0,0 1 25 0 0,0 0 1 0 0,0 0 0 0 0,0 0 0 0 0,-2 2-58 0 0,6-3 14 0 0,0 0 0 0 0,0 1-1 0 0,0 0 1 0 0,0-1 0 0 0,-1 1 0 0 0,1 0 0 0 0,0-1-1 0 0,1 1 1 0 0,-1 0 0 0 0,0 0 0 0 0,0 0 0 0 0,0 0-1 0 0,0 0 1 0 0,1 0 0 0 0,-1 0 0 0 0,0 0 0 0 0,1 0-1 0 0,-1 0 1 0 0,1 1-14 0 0,-2 0 26 0 0,1 0 0 0 0,-1 1-1 0 0,1-2 1 0 0,-1 1 0 0 0,0 0-1 0 0,0 0 1 0 0,0 0 0 0 0,0-1-1 0 0,0 1 1 0 0,0-1 0 0 0,-1 1-26 0 0,-6 4 112 0 0,-1 3 78 0 0,0 1-1 0 0,-4 4-189 0 0,9-8 62 0 0,-17 23 121 0 0,18-25-165 0 0,1-2-6 0 0,0 1-1 0 0,1 0 0 0 0,-1 0 0 0 0,1 0 0 0 0,0 0 0 0 0,-1 0 0 0 0,0 2-11 0 0,-32 55 111 0 0,21-33-27 0 0,7-13 63 0 0,0-1-1 0 0,-1 5-146 0 0,6-13 37 0 0,1 0 1 0 0,-1 1-1 0 0,1-1 0 0 0,0 1 0 0 0,0-1 0 0 0,1 1 0 0 0,-1-1 1 0 0,1 2-38 0 0,1 7 16 0 0,1 0 1 0 0,0 0 0 0 0,0 0 0 0 0,2 0 0 0 0,0 0-1 0 0,0-1 1 0 0,1 0 0 0 0,1 0 0 0 0,0 0-1 0 0,1 0 1 0 0,0-1 0 0 0,4 4-17 0 0,-7-11 5 0 0,47 59 129 0 0,-45-58-113 0 0,1 0 1 0 0,0 0 0 0 0,-1-1 0 0 0,2 0 0 0 0,-1 0 0 0 0,1-1-1 0 0,-1 0 1 0 0,8 2-22 0 0,12 4 136 0 0,23 6-136 0 0,-41-13 15 0 0,-5-2-9 0 0,1 0 1 0 0,-1 0-1 0 0,0 0 1 0 0,1 0-1 0 0,-1-1 0 0 0,1 1 1 0 0,-1-1-1 0 0,1 0 1 0 0,2-1-7 0 0,7 0-2 0 0,37-3-21 0 0,-1-3-1 0 0,4-2 24 0 0,-40 7-147 0 0,0-2-1 0 0,-1 0 0 0 0,1 0 0 0 0,-1-1 0 0 0,1-1 0 0 0,-1 0 0 0 0,-1-1 0 0 0,0 0 0 0 0,0-1 0 0 0,0 0 0 0 0,-1-1 0 0 0,9-8 148 0 0,21-19-2365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5:50.582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148 279 3441 0 0,'-11'1'48'0'0,"6"0"-24"0"0,0-1-1 0 0,0 1 1 0 0,0-1 0 0 0,0 0 0 0 0,0-1-1 0 0,0 1 1 0 0,1-1 0 0 0,-1 0-1 0 0,0 0 1 0 0,-1-1-24 0 0,5 2 59 0 0,1 0 0 0 0,-1 0 0 0 0,0 0 0 0 0,0 0 0 0 0,1 0 0 0 0,-1 0 1 0 0,0 0-1 0 0,1 1 0 0 0,-1-1 0 0 0,0 0 0 0 0,1 0 0 0 0,-1 1 0 0 0,0-1 0 0 0,1 1 0 0 0,-1-1 0 0 0,0 0 0 0 0,1 1 0 0 0,-1 0-59 0 0,-9 4 613 0 0,10-5-592 0 0,-1 0 51 0 0,0 0-1 0 0,0 0 0 0 0,0 0 0 0 0,0 0 1 0 0,0 0-1 0 0,-1 0 0 0 0,1 0 1 0 0,0 1-1 0 0,0-1 0 0 0,0 0 0 0 0,0 1 1 0 0,0-1-1 0 0,0 1 0 0 0,0-1 1 0 0,0 1-1 0 0,0 0 0 0 0,1-1 0 0 0,-1 1 1 0 0,0 0-1 0 0,0-1 0 0 0,0 1 1 0 0,1 0-1 0 0,-1 0 0 0 0,0 0 1 0 0,0 1-72 0 0,1-1 59 0 0,-1 1 36 0 0,1 0 0 0 0,-1 0 0 0 0,0 0 0 0 0,0 0 0 0 0,0 0 0 0 0,0 0 1 0 0,0 0-1 0 0,-1 0-95 0 0,-1 2 537 0 0,-4 4-13 0 0,7-8-512 0 0,-1 0 0 0 0,1 1 0 0 0,0-1 0 0 0,0 0 0 0 0,-1 0 0 0 0,1 0 1 0 0,0 0-1 0 0,0 0 0 0 0,-1 1 0 0 0,1-1 0 0 0,0 0 0 0 0,-1 0 0 0 0,1 0 0 0 0,0 0 0 0 0,0 0 1 0 0,-1 0-1 0 0,1 0 0 0 0,0 0 0 0 0,-1 0 0 0 0,1 0 0 0 0,0 0 0 0 0,-1 0 0 0 0,1 0 0 0 0,0 0 0 0 0,0 0 1 0 0,-1-1-1 0 0,1 1 0 0 0,0 0 0 0 0,0 0 0 0 0,-1 0-12 0 0,0-3 80 0 0,0 0-1 0 0,0 0 1 0 0,0 0 0 0 0,1 1-1 0 0,-1-1 1 0 0,1 0 0 0 0,-1 0-1 0 0,1-3-79 0 0,1 4 34 0 0,-1 1-1 0 0,0-1 0 0 0,1 0 0 0 0,0 1 0 0 0,-1-1 1 0 0,1 1-1 0 0,0-1 0 0 0,0 1 0 0 0,0 0 0 0 0,0-1 1 0 0,0 1-1 0 0,0 0 0 0 0,0 0 0 0 0,0-1 0 0 0,0 1 1 0 0,1 0-1 0 0,-1 0-33 0 0,1 0 39 0 0,-1 0-1 0 0,0 0 1 0 0,1-1 0 0 0,-1 1 0 0 0,0-1-1 0 0,1 1 1 0 0,-1-1 0 0 0,0 1 0 0 0,0-1 0 0 0,-1 0-1 0 0,2 0-38 0 0,-2 1 10 0 0,0 0 0 0 0,0 0 0 0 0,1 0 0 0 0,-1 1-1 0 0,1-1 1 0 0,-1 0 0 0 0,1 0 0 0 0,-1 1 0 0 0,1-1-1 0 0,-1 0 1 0 0,1 1 0 0 0,0-1 0 0 0,-1 0 0 0 0,1 1-1 0 0,0-1 1 0 0,-1 1 0 0 0,1-1 0 0 0,0 1 0 0 0,0-1-1 0 0,0 1-9 0 0,2-1 18 0 0,0 0 0 0 0,0 0-1 0 0,0 1 1 0 0,0-1 0 0 0,1 1-18 0 0,-1 0 17 0 0,0-1 1 0 0,0 1-1 0 0,0-1 1 0 0,0 0-1 0 0,2 0-17 0 0,7-5 54 0 0,6-2 347 0 0,10-3-401 0 0,-3 2 261 0 0,6-2 49 0 0,-14 5-141 0 0,0 0 0 0 0,-1-1 1 0 0,4-2-170 0 0,3-2 87 0 0,1-1 3 0 0,0-2 0 0 0,9-6-90 0 0,-16 8 12 0 0,0 2 0 0 0,1 0 0 0 0,0 1 0 0 0,1 0 0 0 0,6 0-12 0 0,90-23 165 0 0,-90 26-128 0 0,0 2 0 0 0,0 1 0 0 0,0 1 0 0 0,0 1 0 0 0,0 2 0 0 0,22 2-37 0 0,-29-1 27 0 0,0 2 0 0 0,-1 0-1 0 0,14 5-26 0 0,48 21 173 0 0,-63-22-107 0 0,0 0 0 0 0,-1 1 0 0 0,2 2-66 0 0,0 0 58 0 0,1 0 1 0 0,0-2-59 0 0,23 9 94 0 0,1-3-1 0 0,37 8-93 0 0,28 10 157 0 0,-48-11 196 0 0,-1 3-1 0 0,32 18-352 0 0,-60-27 63 0 0,-11-6-16 0 0,0 0-1 0 0,-1 1 1 0 0,12 11-47 0 0,-4-3 66 0 0,0 0 0 0 0,1-2 1 0 0,5 1-67 0 0,24 11 170 0 0,7-1-170 0 0,-18-7 23 0 0,-12-5 12 0 0,24 6-35 0 0,-36-15 15 0 0,0 1 0 0 0,-1 1 1 0 0,0 1-1 0 0,0 1 0 0 0,-2 0 0 0 0,1 2 1 0 0,-1 0-1 0 0,-1 1 0 0 0,12 12-15 0 0,105 118 108 0 0,-115-124-98 0 0,1 0 0 0 0,1-1-1 0 0,22 15-9 0 0,-16-17 42 0 0,0-1-1 0 0,1-2 0 0 0,24 9-41 0 0,-29-12 0 0 0,0 0 0 0 0,0 1 0 0 0,4 5 0 0 0,-8-5 13 0 0,-1-1 1 0 0,2-1-1 0 0,-1-1 1 0 0,4 0-14 0 0,6 1-8 0 0,13 5 23 0 0,12 1-15 0 0,-6-4 34 0 0,-16-3 9 0 0,0-1 1 0 0,30 2-44 0 0,-49-9 89 0 0,0-1 0 0 0,-1 0 0 0 0,1-1 1 0 0,-1 0-1 0 0,1-1 0 0 0,-1-1 0 0 0,1 0 0 0 0,-1 0 0 0 0,0-1 1 0 0,0-1-1 0 0,-1 0 0 0 0,1-1 0 0 0,-1 0 0 0 0,-1-1 0 0 0,11-7-89 0 0,8-5 52 0 0,2 2-1 0 0,3-1-51 0 0,-4 1 26 0 0,3 0 38 0 0,0 0 0 0 0,1 3 1 0 0,31-10-65 0 0,-59 22 3 0 0,5-1 6 0 0,1 0 0 0 0,0 0-1 0 0,6 0-8 0 0,-15 3 2 0 0,1 0 1 0 0,-1-1-1 0 0,1 1 0 0 0,-1-1 0 0 0,0 0 0 0 0,1 0 0 0 0,-1 0 1 0 0,0 0-1 0 0,0-1 0 0 0,0 1 0 0 0,3-3-2 0 0,-3 3 9 0 0,1-1 0 0 0,-1 1 0 0 0,1 0 0 0 0,-1 0 0 0 0,3 0-9 0 0,6-2 25 0 0,-12-2 13 0 0,36 7-108 0 0,-32-1 40 0 0,-1-1 1 0 0,1 1-1 0 0,0 0 1 0 0,0 0 0 0 0,-1 0-1 0 0,4 1 30 0 0,-2 0-61 0 0,-4-2-4 0 0,0 1 0 0 0,0-1 0 0 0,0 1 0 0 0,0-1 0 0 0,0 1 0 0 0,0-1 0 0 0,-1 1 0 0 0,1 0 0 0 0,0 0 0 0 0,0-1 0 0 0,-1 1 0 0 0,1 0 0 0 0,-1 0 0 0 0,1 0-1 0 0,0 0 1 0 0,-1 0 0 0 0,0-1 0 0 0,1 1 0 0 0,-1 0 0 0 0,1 0 0 0 0,-1 1 65 0 0,0-1-175 0 0,1 0-1 0 0,-1 0 0 0 0,0 0 1 0 0,1 0-1 0 0,-1 0 1 0 0,1 0-1 0 0,-1 0 1 0 0,1-1-1 0 0,-1 1 1 0 0,1 0-1 0 0,0 0 176 0 0,0 0-208 0 0,0-1 0 0 0,-1 0 0 0 0,1 0 0 0 0,0 1 1 0 0,0-1-1 0 0,-1 0 0 0 0,1 0 0 0 0,0 0 0 0 0,-1 0 0 0 0,1 0 0 0 0,0 0 0 0 0,0 0 0 0 0,-1 0 0 0 0,1 0 1 0 0,0 0-1 0 0,0 0 0 0 0,-1 0 0 0 0,1-1 0 0 0,0 1 0 0 0,-1 0 0 0 0,1-1 208 0 0,12-3-1971 0 0,-2-3 1578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5:50.965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14 74 9498 0 0,'-7'-10'254'0'0,"1"0"-226"0"0,6 9-25 0 0,0 1-1 0 0,0-1 1 0 0,0 1-1 0 0,0 0 1 0 0,0-1-1 0 0,0 1 1 0 0,0-1-1 0 0,0 1 1 0 0,0-1-1 0 0,0 1 0 0 0,0 0 1 0 0,0-1-1 0 0,0 1 1 0 0,0-1-1 0 0,1 1 1 0 0,-1 0-1 0 0,0-1 1 0 0,0 1-1 0 0,1-1 1 0 0,-1 1-1 0 0,0 0 1 0 0,0-1-1 0 0,1 1 1 0 0,-1 0-1 0 0,0 0 1 0 0,1-1-3 0 0,2-1 67 0 0,1-1 1 0 0,-1 1-1 0 0,1-1 1 0 0,0 1-1 0 0,0 0 1 0 0,4-1-68 0 0,-3 1 369 0 0,1-1 1 0 0,-1 1-1 0 0,4-4-369 0 0,-7 5 144 0 0,1-1-1 0 0,0 0 1 0 0,-1 1 0 0 0,1 0-1 0 0,0 0 1 0 0,0 0-1 0 0,0 0 1 0 0,0 0-1 0 0,0 1 1 0 0,0-1-1 0 0,0 1 1 0 0,0 0-1 0 0,0-1 1 0 0,0 2-144 0 0,2-1 113 0 0,0 1-1 0 0,-1-1 1 0 0,1 1 0 0 0,0 1-1 0 0,-1-1 1 0 0,1 1 0 0 0,-1 0-1 0 0,3 1-112 0 0,5 4 129 0 0,0 1 0 0 0,-1 0-1 0 0,0 0 1 0 0,-1 1 0 0 0,9 9-129 0 0,-2-1 117 0 0,-2 0 0 0 0,0 1 0 0 0,0 0 0 0 0,-2 1 0 0 0,1 4-117 0 0,-5-9 36 0 0,3 6 73 0 0,6 16-109 0 0,-15-31 12 0 0,30 75 120 0 0,-29-66-93 0 0,0 1 0 0 0,0-1 0 0 0,-1 1 0 0 0,0 11-39 0 0,-1-3 63 0 0,0-10-20 0 0,-1 0 0 0 0,0 1 0 0 0,-1-1 0 0 0,-1 0 0 0 0,0 0-1 0 0,-1 5-42 0 0,-1-4-42 0 0,0-1-1 0 0,-1 1 0 0 0,0-1 1 0 0,-1 0-1 0 0,0 0 0 0 0,-1-1 1 0 0,-1 2 42 0 0,2-5-352 0 0,-1-1 0 0 0,0 0 0 0 0,0 0 0 0 0,0 0 0 0 0,-1-1 0 0 0,0 0 0 0 0,0 0 0 0 0,-1-1 0 0 0,0 0 0 0 0,0 0 0 0 0,-1-1 0 0 0,-1 1 352 0 0,-18 6-2843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13.6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77 84 384 0 0,'-2'0'35'0'0,"0"1"-1"0"0,0-1 1 0 0,0 1-1 0 0,0-1 1 0 0,1 1-1 0 0,-1-1 1 0 0,0 1-1 0 0,0 0 1 0 0,1 0-1 0 0,-2 0-34 0 0,2 0 100 0 0,-8 5 684 0 0,9-6-754 0 0,0 0 0 0 0,0 0 0 0 0,-1 0 0 0 0,1 0 0 0 0,0 0 0 0 0,0 1 1 0 0,-1-1-1 0 0,1 0 0 0 0,0 0 0 0 0,0 0 0 0 0,0 1 0 0 0,-1-1 0 0 0,1 0 0 0 0,0 0 0 0 0,0 1 1 0 0,0-1-1 0 0,0 0 0 0 0,0 0 0 0 0,-1 1 0 0 0,1-1 0 0 0,0 0 0 0 0,0 0 0 0 0,0 1 1 0 0,0-1-1 0 0,0 0 0 0 0,0 1 0 0 0,0-1-30 0 0,1 1 69 0 0,-1-1-65 0 0,0 0 1 0 0,0 0-1 0 0,0 0 1 0 0,0 0-1 0 0,0 0 0 0 0,0 0 1 0 0,1 0-1 0 0,-1 0 1 0 0,0 0-1 0 0,0 0 0 0 0,0 1 1 0 0,0-1-1 0 0,0 0 0 0 0,0 0 1 0 0,0 0-1 0 0,0 0 1 0 0,0 0-1 0 0,0 0 0 0 0,0 0 1 0 0,0 0-1 0 0,0 0 0 0 0,0 0 1 0 0,0 0-1 0 0,0 0 1 0 0,0 0-1 0 0,0 0 0 0 0,0 1 1 0 0,0-1-1 0 0,0 0 0 0 0,0 0 1 0 0,0 0-1 0 0,0 0 1 0 0,0 0-1 0 0,0 0 0 0 0,0 0 1 0 0,0 0-1 0 0,0 0 1 0 0,0 0-1 0 0,0 0 0 0 0,0 0 1 0 0,0 0-1 0 0,0 1 0 0 0,0-1 1 0 0,0 0-1 0 0,0 0 1 0 0,0 0-1 0 0,0 0 0 0 0,0 0 1 0 0,0 0-1 0 0,0 0 0 0 0,0 0 1 0 0,-1 0-1 0 0,1 0 1 0 0,0 0-1 0 0,0 0 0 0 0,0 0 1 0 0,0 0-1 0 0,0 0-4 0 0,-6 6 340 0 0,-1 0 38 0 0,6-5-355 0 0,1-1 0 0 0,-1 0 0 0 0,0 1-1 0 0,1-1 1 0 0,-1 1 0 0 0,1-1 0 0 0,-1 1-1 0 0,1-1 1 0 0,-1 1 0 0 0,1-1-1 0 0,0 1 1 0 0,-1-1 0 0 0,1 1 0 0 0,0 0-1 0 0,-1-1 1 0 0,1 1 0 0 0,0-1 0 0 0,0 1-1 0 0,-1 0 1 0 0,1 0-23 0 0,-1 6 271 0 0,0-5-188 0 0,1 0 1 0 0,-1 0-1 0 0,1-1 1 0 0,0 1-1 0 0,0 0 1 0 0,0 0-1 0 0,0-1 1 0 0,0 2-84 0 0,1 15 607 0 0,-1-18-602 0 0,1 1 28 0 0,-1 1 0 0 0,1-1 0 0 0,-1 0 0 0 0,0 0 0 0 0,0 1 0 0 0,0-1 1 0 0,0 0-1 0 0,0 1 0 0 0,0-1 0 0 0,0 0 0 0 0,0 0 0 0 0,0 1 0 0 0,0-1 0 0 0,-1 0 1 0 0,1 0-1 0 0,-1 2-33 0 0,1-2 11 0 0,-1 0 0 0 0,1-1 0 0 0,0 1 1 0 0,-1 0-1 0 0,1 0 0 0 0,0 1 1 0 0,0-1-1 0 0,0 0 0 0 0,0 0 1 0 0,0 0-1 0 0,0 0 0 0 0,0 0 0 0 0,0 0 1 0 0,0 0-1 0 0,1 0 0 0 0,-1 0 1 0 0,0 0-1 0 0,1 0 0 0 0,-1 0 0 0 0,1-1 1 0 0,-1 1-1 0 0,1 0 0 0 0,-1 0 1 0 0,1 0-1 0 0,-1 0 0 0 0,1 0 0 0 0,0-1-11 0 0,1 2 6 0 0,0 0-1 0 0,1 0 0 0 0,-1-1 0 0 0,1 0 1 0 0,-1 1-1 0 0,1-1 0 0 0,1 1-5 0 0,2 0 15 0 0,-4-1-11 0 0,-1 0-1 0 0,1 0 1 0 0,-1 0 0 0 0,1 0 0 0 0,-1 1 0 0 0,1-1 0 0 0,-1 0-1 0 0,1 1 1 0 0,-1-1 0 0 0,0 1 0 0 0,0-1 0 0 0,0 2-4 0 0,4 3 39 0 0,-5-6-36 0 0,1 1 0 0 0,-1-1 1 0 0,0 0-1 0 0,1 0 0 0 0,-1 1 0 0 0,0-1 0 0 0,1 0 0 0 0,-1 1 0 0 0,0-1 1 0 0,0 0-1 0 0,0 1 0 0 0,1-1 0 0 0,-1 1 0 0 0,0-1 0 0 0,0 0 1 0 0,0 1-1 0 0,0-1 0 0 0,0 0 0 0 0,0 1 0 0 0,0-1 0 0 0,1 1 1 0 0,-1-1-1 0 0,0 1 0 0 0,-1-1 0 0 0,1 0 0 0 0,0 1 0 0 0,0-1 0 0 0,0 1 1 0 0,0-1-1 0 0,0 0 0 0 0,0 1 0 0 0,0-1-3 0 0,-1 1 7 0 0,0 0 0 0 0,0-1 0 0 0,0 1 0 0 0,0-1 0 0 0,1 1 0 0 0,-1 0 0 0 0,0-1 0 0 0,0 0 0 0 0,0 1 0 0 0,-1-1-7 0 0,-5 3 48 0 0,7-2-43 0 0,0-1 0 0 0,0 0 1 0 0,-1 0-1 0 0,1 1 0 0 0,0-1 0 0 0,0 0 1 0 0,0 1-1 0 0,0-1 0 0 0,-1 0 0 0 0,1 0 1 0 0,0 1-1 0 0,0-1 0 0 0,0 0 0 0 0,0 1 1 0 0,0-1-1 0 0,0 0 0 0 0,0 1 0 0 0,0-1 1 0 0,0 0-1 0 0,0 1 0 0 0,0-1 0 0 0,0 0 1 0 0,0 1-1 0 0,0-1 0 0 0,0 0 0 0 0,0 1 1 0 0,0-1-1 0 0,1 0 0 0 0,-1 0 0 0 0,0 1 1 0 0,0-1-1 0 0,0 0 0 0 0,0 1 0 0 0,1-1 1 0 0,-1 0-6 0 0,0 1 19 0 0,1 0 0 0 0,-1-1 0 0 0,1 1 0 0 0,0-1 0 0 0,-1 1 0 0 0,1 0 0 0 0,-1-1 0 0 0,1 1 0 0 0,0-1 0 0 0,0 1 0 0 0,-1-1 0 0 0,1 1 0 0 0,0-1 0 0 0,0 0 0 0 0,0 1 0 0 0,0-1-19 0 0,6 1 111 0 0,1 1-1 0 0,-1-1 1 0 0,0-1 0 0 0,1 0-1 0 0,4 0-110 0 0,-12 0 3 0 0,3 0 25 0 0,0 0 1 0 0,0 0 0 0 0,0-1-1 0 0,1 1 1 0 0,-1-1-1 0 0,0 0 1 0 0,0 0 0 0 0,0 0-1 0 0,-1 0 1 0 0,1-1-1 0 0,0 1 1 0 0,0-1-1 0 0,-1 1 1 0 0,3-3-29 0 0,-2 1 28 0 0,0-1 0 0 0,0 1 0 0 0,0-1 0 0 0,0 0-1 0 0,-1 0-27 0 0,-1 3 5 0 0,-1 0-1 0 0,1 0 0 0 0,0 0 0 0 0,-1 0 0 0 0,0 0 0 0 0,1 0 0 0 0,-1 0 1 0 0,0 0-1 0 0,1 0 0 0 0,-1 0 0 0 0,0-1 0 0 0,0 1 0 0 0,0 0 0 0 0,0 0 1 0 0,0 0-1 0 0,0 0 0 0 0,0 0 0 0 0,0 0 0 0 0,0-1 0 0 0,-1 1 0 0 0,1 0 1 0 0,0 0-1 0 0,-1 0 0 0 0,1 0-4 0 0,-6-6 7 0 0,5 6-6 0 0,0 1-1 0 0,0-1 1 0 0,0 0-1 0 0,0 0 1 0 0,1 0-1 0 0,-1 0 1 0 0,0 0-1 0 0,1 0 1 0 0,-1 0-1 0 0,1 0 1 0 0,-1 0-1 0 0,1 0 1 0 0,-1 0-1 0 0,1 0 1 0 0,0-1-1 0 0,0 1 1 0 0,-1 0-1 0 0,0-9 31 0 0,1 7-20 0 0,0 1 1 0 0,0-1-1 0 0,-1 1 0 0 0,1-1 1 0 0,1 1-1 0 0,-1-1 0 0 0,0 1 1 0 0,1-1-1 0 0,-1 1-11 0 0,0 1 13 0 0,1 0-1 0 0,-1 0 1 0 0,0 0-1 0 0,0 1 1 0 0,0-1-1 0 0,0 0 1 0 0,0 0 0 0 0,0 0-1 0 0,0 0 1 0 0,0 0-1 0 0,0 0-12 0 0,0 0 6 0 0,0 1 0 0 0,0 0 0 0 0,0-1 0 0 0,0 1 0 0 0,0-1 0 0 0,0 1 0 0 0,0 0 0 0 0,0-1 0 0 0,0 1 0 0 0,0-1 0 0 0,0 1 0 0 0,0-1 0 0 0,0 1 0 0 0,0 0 0 0 0,1-1 0 0 0,-1 1 0 0 0,0 0 0 0 0,0-1-1 0 0,0 1 1 0 0,1 0 0 0 0,-1-1 0 0 0,0 1 0 0 0,1 0 0 0 0,-1-1 0 0 0,0 1 0 0 0,0 0 0 0 0,1 0 0 0 0,-1-1 0 0 0,1 1 0 0 0,-1 0 0 0 0,0 0 0 0 0,1 0 0 0 0,-1-1 0 0 0,0 1 0 0 0,1 0-6 0 0,0 0 8 0 0,-1 0 0 0 0,1-1 0 0 0,-1 1 0 0 0,1 0 0 0 0,0-1 0 0 0,-1 1 1 0 0,1-1-1 0 0,-1 1 0 0 0,1-1 0 0 0,-1 1 0 0 0,1-1 0 0 0,-1 1 0 0 0,0-1 0 0 0,1 0 0 0 0,-1 1 0 0 0,1-1 0 0 0,-1 1 1 0 0,0-1-1 0 0,0 0 0 0 0,1 1 0 0 0,-1-1-8 0 0,0 0 17 0 0,-1 0 1 0 0,1-1-1 0 0,0 1 1 0 0,-1 0-1 0 0,1 0 1 0 0,0 0-1 0 0,-1 0 1 0 0,1 0-1 0 0,-1 0 0 0 0,0 0 1 0 0,1 0-1 0 0,-1 0 1 0 0,0 0-1 0 0,0 0 1 0 0,0 0-1 0 0,0 0-17 0 0,-1 0 15 0 0,1-1 1 0 0,-1 1-1 0 0,1-1 0 0 0,-1 1 0 0 0,0 0 0 0 0,0 0 0 0 0,0 0 0 0 0,0 0 0 0 0,1 0 1 0 0,-1 0-1 0 0,-1 1 0 0 0,1-1 0 0 0,0 0-15 0 0,-1 1 11 0 0,1-1 1 0 0,-1 0-1 0 0,1 0 1 0 0,0 0-1 0 0,-1 0 1 0 0,1 0-1 0 0,0 0 1 0 0,0-1-1 0 0,0 1 1 0 0,0-1-1 0 0,0 0-11 0 0,-2 0 26 0 0,1-1 0 0 0,0 1 0 0 0,-1-1 1 0 0,0 1-1 0 0,0 0 0 0 0,1 1 0 0 0,-1-1 0 0 0,0 1 0 0 0,0 0 0 0 0,-4-1-26 0 0,7 1 0 0 0,1 1 2 0 0,5 0 11 0 0,-5 0-13 0 0,0 0 0 0 0,-1 0 1 0 0,1 0-1 0 0,0 0 0 0 0,0 0 0 0 0,0 0 1 0 0,0 0-1 0 0,0 0 0 0 0,0 0 0 0 0,0 0 1 0 0,0 0-1 0 0,0 0 0 0 0,0 0 1 0 0,0 0-1 0 0,0 0 0 0 0,0 0 0 0 0,0 0 1 0 0,0 1-1 0 0,0-1 0 0 0,0 0 0 0 0,0 0 1 0 0,0 0-1 0 0,0 0 0 0 0,0 0 1 0 0,0 0-1 0 0,0 0 0 0 0,0 0 0 0 0,0 0 1 0 0,0 0-1 0 0,0 0 0 0 0,0 0 0 0 0,0 0 1 0 0,1 0-1 0 0,-1 0 0 0 0,0 0 0 0 0,0 0 1 0 0,0 0-1 0 0,0 0 0 0 0,0 0 1 0 0,0 0-1 0 0,0 0 0 0 0,0 0 0 0 0,0 0 1 0 0,0 0-1 0 0,0 0 0 0 0,0 0 0 0 0,0 0 1 0 0,0 0-1 0 0,0 0 0 0 0,0 0 1 0 0,0 0-1 0 0,0 0 0 0 0,0 0 0 0 0,0 0 0 0 0,-12 3 9 0 0,5-2-7 0 0,2 0-11 0 0,0 0 0 0 0,0 0 0 0 0,0 0 1 0 0,-2 1 8 0 0,5-1 1 0 0,1 0 0 0 0,-1-1 0 0 0,1 1 0 0 0,-1 0 0 0 0,1 0 0 0 0,0 0 0 0 0,-1 0 0 0 0,1 0 0 0 0,0 0 0 0 0,0 0 0 0 0,0 0 0 0 0,0 1 0 0 0,0-1 0 0 0,0 0 0 0 0,0 1 0 0 0,0-1 0 0 0,1 1-1 0 0,-3 4-27 0 0,2-4 21 0 0,0 0 0 0 0,0 0-1 0 0,0 0 1 0 0,0 0 0 0 0,1 0-1 0 0,-1 0 1 0 0,1 2 6 0 0,-3 9 2 0 0,2-9-4 0 0,0 1 0 0 0,0 0 0 0 0,0-1 0 0 0,1 1 0 0 0,0 3 2 0 0,0-7-1 0 0,0 0 0 0 0,0 0 0 0 0,0 0 0 0 0,0 0 0 0 0,1 1 0 0 0,-1-1 0 0 0,0 0 0 0 0,1 0 0 0 0,-1 0 0 0 0,1 0 0 0 0,-1 0 0 0 0,1 0 0 0 0,0 0 0 0 0,-1 0 0 0 0,1 0 0 0 0,0 0 0 0 0,0 0 0 0 0,0 0 0 0 0,0-1 0 0 0,-1 1 0 0 0,1 0 0 0 0,0-1 0 0 0,0 1 0 0 0,0 0 0 0 0,1-1 1 0 0,2 2-18 0 0,4 2 21 0 0,0 0 0 0 0,0 0-1 0 0,2 3-2 0 0,-9-7 2 0 0,0 1-1 0 0,1-1 0 0 0,-1 1 0 0 0,0-1 0 0 0,0 0 0 0 0,0 0 0 0 0,0 1 0 0 0,0-1 0 0 0,0 0 0 0 0,1 0 0 0 0,-1 0 1 0 0,0 0-1 0 0,0 0 0 0 0,0 0 0 0 0,0 0 0 0 0,0-1 0 0 0,1 1 0 0 0,-1 0 0 0 0,0-1 0 0 0,0 1 0 0 0,0-1 0 0 0,0 1 1 0 0,0-1-2 0 0,3-1-12 0 0,-1 1 0 0 0,1-1 0 0 0,-1 0 0 0 0,0 0 0 0 0,3-3 12 0 0,7-14 10 0 0,-13 19-9 0 0,1 0-1 0 0,-1-1 0 0 0,0 1 0 0 0,0 0 0 0 0,0-1 0 0 0,1 1 1 0 0,-1-1-1 0 0,0 1 0 0 0,0 0 0 0 0,0-1 0 0 0,0 1 0 0 0,0-1 0 0 0,0 1 1 0 0,0-1-1 0 0,0 1 0 0 0,0 0 0 0 0,0-1 0 0 0,0 1 0 0 0,0-1 1 0 0,0 1-1 0 0,0-1 0 0 0,0 1 0 0 0,0 0 0 0 0,-1-1 0 0 0,1 1 1 0 0,0 0-1 0 0,0-1 0 0 0,0 1 0 0 0,-1-1 0 0 0,1 1 0 0 0,0 0 0 0 0,-1-1 1 0 0,1 1-1 0 0,0 0 0 0 0,0 0 0 0 0,-1-1 0 0 0,1 1 0 0 0,-1 0 1 0 0,1 0-1 0 0,0-1 0 0 0,-4-3-1 0 0,4 3 0 0 0,1 1 0 0 0,-1-1 0 0 0,1 0 0 0 0,-1 0 0 0 0,0 0-1 0 0,1 0 1 0 0,0 0 0 0 0,-1 1 0 0 0,1-1 0 0 0,-1 0 0 0 0,1 1 0 0 0,0-1 0 0 0,0 0 0 0 0,-1 1 0 0 0,1-1 0 0 0,0 1 0 0 0,0-1 1 0 0,6-5 0 0 0,6-6 7 0 0,2-1-2 0 0,-15 12-4 0 0,1 0 0 0 0,0 0-1 0 0,-1 0 1 0 0,1 0-1 0 0,-1 0 1 0 0,1 0 0 0 0,-1 0-1 0 0,0 0 1 0 0,1 0 0 0 0,-1 0-1 0 0,0 0 1 0 0,0 0-1 0 0,0-1 1 0 0,0 1 0 0 0,0-1-1 0 0,-1-8 18 0 0,1 7-14 0 0,-1 1 0 0 0,1-1-1 0 0,0 1 1 0 0,0-1-1 0 0,0 1 1 0 0,0-2-4 0 0,3-7 20 0 0,-2 9-19 0 0,-1 1 1 0 0,1-1-1 0 0,-1 1 1 0 0,1-1-1 0 0,-1 1 1 0 0,0-1-1 0 0,0 1 1 0 0,1-1-1 0 0,-1 1 1 0 0,0-1-1 0 0,-1 1 1 0 0,1-1-1 0 0,0 1 1 0 0,0-1-1 0 0,-1 1 0 0 0,1-1 1 0 0,-1 1-1 0 0,0-2-1 0 0,0 0-1 0 0,-1-1 0 0 0,0 1 0 0 0,0 0 0 0 0,0-1 0 0 0,0 1-1 0 0,-2-1 2 0 0,2 2 4 0 0,1 1-1 0 0,0 0 1 0 0,-1 0-1 0 0,0 0 1 0 0,1 0-1 0 0,-1 0 1 0 0,0 0-1 0 0,1 0 0 0 0,-1 0 1 0 0,0 1-1 0 0,0-1 1 0 0,0 0-1 0 0,1 1 1 0 0,-1 0-1 0 0,0 0 0 0 0,0-1-3 0 0,-3 1 4 0 0,0 0-1 0 0,1 0 1 0 0,-1 1-1 0 0,0-1 1 0 0,1 1-1 0 0,-4 1-3 0 0,6-1 0 0 0,0-1-1 0 0,0 1 1 0 0,0 0 0 0 0,0-1-1 0 0,0 1 1 0 0,0 0-1 0 0,1 0 1 0 0,-1 0-1 0 0,0 1 1 0 0,1-1 0 0 0,-1 0-1 0 0,1 1 1 0 0,-1-1-1 0 0,1 1 1 0 0,0-1 0 0 0,-1 1-1 0 0,1 0 1 0 0,0 1 0 0 0,-2 3-30 0 0,1 1 1 0 0,0 0-1 0 0,0 0 0 0 0,1 2 30 0 0,-6 17-635 0 0,-12 24-1362 0 0,17-45 1948 0 0,2 0-1 0 0,-1 0 1 0 0,1 0 0 0 0,-1 0 49 0 0,1-4 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16.0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75 335 2064 0 0,'0'0'22'0'0,"-1"0"0"0"0,0 0 0 0 0,1 1 0 0 0,-1-1 0 0 0,1 0-1 0 0,-1 0 1 0 0,1 0 0 0 0,-1 0 0 0 0,1 0 0 0 0,-1 1 0 0 0,1-1-1 0 0,-1 0 1 0 0,1 1 0 0 0,-1-1 0 0 0,1 0 0 0 0,-1 1-22 0 0,-7 4 2544 0 0,7-4-2367 0 0,-1 1 103 0 0,-1-1 0 0 0,1 1-1 0 0,-1 0 1 0 0,1-1 0 0 0,-1 1 0 0 0,0-1 0 0 0,-2 1-280 0 0,-19-8 892 0 0,24 6-888 0 0,0 0 1 0 0,0 0 0 0 0,0 0-1 0 0,0 0 1 0 0,1 0 0 0 0,-1 0 0 0 0,0 0-1 0 0,0 0 1 0 0,0 0 0 0 0,0 0-1 0 0,0 0 1 0 0,0-1 0 0 0,0 1-1 0 0,0 0 1 0 0,0 0 0 0 0,0 0-1 0 0,0 0 1 0 0,0 0 0 0 0,0 0-1 0 0,0 0 1 0 0,0 0 0 0 0,0 0 0 0 0,0 0-1 0 0,0-1 1 0 0,0 1 0 0 0,0 0-1 0 0,0 0 1 0 0,0 0 0 0 0,0 0-1 0 0,0 0 1 0 0,0 0 0 0 0,0 0-1 0 0,0 0 1 0 0,0 0 0 0 0,0-1 0 0 0,0 1-1 0 0,0 0 1 0 0,0 0 0 0 0,0 0-1 0 0,0 0 1 0 0,0 0 0 0 0,0 0-1 0 0,0 0 1 0 0,0 0 0 0 0,0 0-1 0 0,0 0 1 0 0,-1 0 0 0 0,1 0-1 0 0,0-1 1 0 0,0 1 0 0 0,0 0 0 0 0,0 0-1 0 0,0 0-4 0 0,-4-6 120 0 0,3 6-109 0 0,1-1 0 0 0,-1 0 0 0 0,1 1-1 0 0,-1-1 1 0 0,1 0 0 0 0,-1 0 0 0 0,1 1 0 0 0,-1-1 0 0 0,1 0 0 0 0,0 0 0 0 0,0 0 0 0 0,-1 0 0 0 0,1 0 0 0 0,0 1 0 0 0,0-1-1 0 0,0 0 1 0 0,0 0 0 0 0,0 0 0 0 0,0 0 0 0 0,0 0 0 0 0,0 0 0 0 0,1 0 0 0 0,-1 1 0 0 0,0-1 0 0 0,0 0 0 0 0,1 0-1 0 0,-1 0 1 0 0,0 0 0 0 0,1 1 0 0 0,-1-1 0 0 0,1 0 0 0 0,-1 1 0 0 0,1-1 0 0 0,0 0 0 0 0,-1 1 0 0 0,1-1 0 0 0,-1 0 0 0 0,2 0-11 0 0,5-2 23 0 0,-4 2-10 0 0,-1 1-1 0 0,0-1 1 0 0,0 0 0 0 0,0-1-1 0 0,0 1 1 0 0,0 0 0 0 0,0-1-1 0 0,0 1 1 0 0,0-1 0 0 0,-1 1-1 0 0,2-2-12 0 0,6-6 71 0 0,-7 7-55 0 0,0 1-1 0 0,0-1 0 0 0,0 0 0 0 0,-1 0 0 0 0,1 0 0 0 0,-1 0 1 0 0,1-1-16 0 0,3-13 66 0 0,0 6-36 0 0,1 1-1 0 0,0 0 0 0 0,0 0 0 0 0,5-5-29 0 0,-6 9 13 0 0,12-17 18 0 0,2 2-1 0 0,11-11-30 0 0,-18 21 10 0 0,-1 0 0 0 0,2 1 1 0 0,-1 0-1 0 0,1 1 0 0 0,7-2-10 0 0,-3 2 21 0 0,1 1 1 0 0,0 0-1 0 0,0 2 1 0 0,0 0 0 0 0,13-1-22 0 0,-24 5 10 0 0,-1 0 0 0 0,0-1 1 0 0,1 0-1 0 0,-1-1 0 0 0,0 1 0 0 0,0-1 1 0 0,4-2-11 0 0,-7 3 10 0 0,0 1 1 0 0,0 0-1 0 0,0 0 1 0 0,1 0 0 0 0,-1 0-1 0 0,0 1 1 0 0,1-1-1 0 0,-1 1 1 0 0,0 0-1 0 0,1 0 1 0 0,-1 0 0 0 0,1 0-1 0 0,-1 1 1 0 0,3 0-11 0 0,-3 0 5 0 0,-1 0 0 0 0,-1 0 1 0 0,1 0-1 0 0,0 0 0 0 0,0 0 0 0 0,0 0 1 0 0,0 0-1 0 0,-1 1 0 0 0,1-1 0 0 0,-1 1 1 0 0,1 0-1 0 0,-1-1 0 0 0,0 1 0 0 0,1 0 1 0 0,-1 0-6 0 0,4 4 39 0 0,-2-1-18 0 0,1 0-1 0 0,-1 1 1 0 0,0-1-1 0 0,-1 0 0 0 0,1 2-20 0 0,4 8 18 0 0,3 4 11 0 0,6 6-29 0 0,-8-12 50 0 0,0 1-1 0 0,0 0 1 0 0,2 8-50 0 0,-8-15 17 0 0,-1-5-12 0 0,0 1-1 0 0,0 0 1 0 0,0-1-1 0 0,1 1 1 0 0,-1-1 0 0 0,0 1-1 0 0,2 1-4 0 0,5 4 38 0 0,0-1-1 0 0,7 6-37 0 0,10 9 103 0 0,-20-18-86 0 0,0 0 0 0 0,0 0 0 0 0,0 0 0 0 0,1-1 0 0 0,-1 1 0 0 0,1-1 1 0 0,0-1-1 0 0,1 2-17 0 0,13 2 28 0 0,19 6-28 0 0,10 2-5 0 0,-22-4 19 0 0,0-2 1 0 0,1 0 0 0 0,1-2-1 0 0,16 1-14 0 0,-27-5 5 0 0,26 2 17 0 0,-39-4-22 0 0,0 0 0 0 0,-1 0 0 0 0,1 0 0 0 0,0-1 0 0 0,0 0 0 0 0,0 0 0 0 0,3-2 0 0 0,39-18-40 0 0,-38 18-852 0 0,0-1 0 0 0,0 0 0 0 0,-1-1 1 0 0,8-5 891 0 0,6-7-1577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16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99 147 3657 0 0,'-2'3'188'0'0,"1"0"-1"0"0,-1 0 1 0 0,1 0 0 0 0,0 1-1 0 0,0-1 1 0 0,0 0 0 0 0,1 1 0 0 0,-1-1-1 0 0,1 1 1 0 0,-1-1 0 0 0,1 1 0 0 0,0-1-1 0 0,1 2-187 0 0,-1-1 235 0 0,0 0-1 0 0,0 0 0 0 0,0 0 0 0 0,-1 4-234 0 0,0-4 118 0 0,0 0-1 0 0,1-1 1 0 0,0 1-1 0 0,0 0 1 0 0,0 2-118 0 0,3 39 820 0 0,-3-34-591 0 0,0 0 0 0 0,1 0 1 0 0,1 0-1 0 0,0 0 1 0 0,2 9-230 0 0,-2-15 83 0 0,0-1 1 0 0,0 0-1 0 0,1 0 0 0 0,-1 0 1 0 0,1 0-1 0 0,0 0 1 0 0,0-1-1 0 0,0 1 0 0 0,1-1 1 0 0,-1 0-1 0 0,3 2-83 0 0,-2-2 73 0 0,0 1-1 0 0,1-1 0 0 0,-1-1 0 0 0,1 1 1 0 0,0-1-1 0 0,0 1 0 0 0,0-1 1 0 0,0-1-1 0 0,5 2-72 0 0,-7-2 43 0 0,0-1 0 0 0,0 0-1 0 0,-1 0 1 0 0,1-1 0 0 0,0 1 0 0 0,-1 0 0 0 0,1-1-1 0 0,-1 0 1 0 0,1 0 0 0 0,-1 1 0 0 0,1-1-1 0 0,-1-1 1 0 0,1 1 0 0 0,-1 0 0 0 0,0-1 0 0 0,0 1-1 0 0,1-1 1 0 0,-1 1 0 0 0,0-1 0 0 0,0 0-1 0 0,0 0-42 0 0,3-4 156 0 0,-1 1-1 0 0,1-1 0 0 0,-1 1 1 0 0,0-1-1 0 0,0-1 0 0 0,-1 1 1 0 0,2-3-156 0 0,1-8 241 0 0,0 0-1 0 0,0 0 1 0 0,-2 0 0 0 0,0 0 0 0 0,-1-1 0 0 0,0-16-241 0 0,-2 3 218 0 0,-1-1 0 0 0,-1 1 0 0 0,-4-15-218 0 0,4 40 29 0 0,1 1-1 0 0,-2 0 1 0 0,1 0-1 0 0,0 0 1 0 0,-1 0-1 0 0,0 0 1 0 0,0 0 0 0 0,0 0-1 0 0,-1 0 1 0 0,0 0-29 0 0,1 2 12 0 0,0 1 1 0 0,0-1-1 0 0,-1 1 1 0 0,1 0-1 0 0,-1-1 0 0 0,1 1 1 0 0,-1 1-1 0 0,0-1 1 0 0,1 0-1 0 0,-1 1 1 0 0,0-1-1 0 0,0 1 1 0 0,0 0-1 0 0,0 0 0 0 0,-1 0 1 0 0,1 0-1 0 0,-1 0-12 0 0,-1 0 10 0 0,1 1-1 0 0,-1-1 1 0 0,0 1-1 0 0,0 0 1 0 0,1 0-1 0 0,-1 0 0 0 0,0 0 1 0 0,1 1-1 0 0,-1 0 1 0 0,0 0-1 0 0,1 0 1 0 0,-4 2-10 0 0,-4 1-32 0 0,1 1 0 0 0,-1 0 0 0 0,1 1 0 0 0,0 0 0 0 0,1 1 0 0 0,-4 3 32 0 0,8-6-34 0 0,1 1-1 0 0,-1 0 1 0 0,1 0 0 0 0,0 0 0 0 0,1 1 0 0 0,-1-1-1 0 0,1 1 1 0 0,0 1 0 0 0,1-1 0 0 0,-1 0 0 0 0,-1 7 34 0 0,0 1-173 0 0,1 0 1 0 0,1 0-1 0 0,-2 14 173 0 0,-2 46-1537 0 0,2-15-1132 0 0,3-29-186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16.6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27 776 0 0,'5'-22'3254'0'0,"-5"22"-2595"0"0,0 0-160 0 0,6 0 737 0 0,76-4 560 0 0,-79 4-1748 0 0,0 0-1 0 0,1 1 1 0 0,-1-1-1 0 0,0 1 1 0 0,2 1-48 0 0,7 1 125 0 0,-5-2-62 0 0,-2 0 65 0 0,1 0-1 0 0,-1 1 1 0 0,1-1 0 0 0,4 3-128 0 0,3 1 249 0 0,-11-4-176 0 0,1 0 0 0 0,0 0 1 0 0,0 0-1 0 0,-1 1 1 0 0,1-1-1 0 0,2 2-73 0 0,-1 5 283 0 0,-3-7-263 0 0,-1-1 0 0 0,0 1 0 0 0,1 0 0 0 0,-1-1 0 0 0,1 1 1 0 0,-1 0-1 0 0,0-1 0 0 0,1 1 0 0 0,0-1 0 0 0,-1 1 0 0 0,1-1 0 0 0,-1 1 0 0 0,1-1 0 0 0,0 1 0 0 0,-1-1 0 0 0,1 1 0 0 0,0-1 0 0 0,0 0-20 0 0,19 10 340 0 0,17 9 146 0 0,-33-16-414 0 0,0-1 0 0 0,0 1 1 0 0,0 0-1 0 0,0 0 0 0 0,-1 0 0 0 0,3 2-72 0 0,-5-3 36 0 0,0-1 1 0 0,0 1-1 0 0,0-1 0 0 0,0 1 0 0 0,0 0 1 0 0,-1-1-1 0 0,1 1 0 0 0,0 0 0 0 0,-1 0-36 0 0,1 0 32 0 0,-1-1 0 0 0,1 1 0 0 0,-1 0 0 0 0,1-1 0 0 0,0 1 0 0 0,0-1 0 0 0,-1 1 0 0 0,1-1 0 0 0,0 1 0 0 0,2 0-32 0 0,5 6 105 0 0,-7-7-86 0 0,1 0 0 0 0,-1 1 0 0 0,0-1 1 0 0,1 0-1 0 0,-1 1 0 0 0,0-1 0 0 0,0 1 0 0 0,0-1 1 0 0,0 1-1 0 0,0 0 0 0 0,0-1 0 0 0,0 1 1 0 0,0 0-1 0 0,-1 0 0 0 0,1-1 0 0 0,-1 1 1 0 0,1 0-1 0 0,-1 0 0 0 0,0 0 0 0 0,0 0 1 0 0,0 0-1 0 0,0 0-19 0 0,0 11 94 0 0,1-10-74 0 0,-1 0 1 0 0,0 0-1 0 0,0 0 0 0 0,0 0 1 0 0,-1 0-1 0 0,1 1 1 0 0,-1-1-1 0 0,1 0 1 0 0,-1 0-1 0 0,0 0 1 0 0,0 0-1 0 0,-1 0 1 0 0,1 0-21 0 0,-15 15 100 0 0,13-15-61 0 0,-1 1-1 0 0,0 0 1 0 0,1 0 0 0 0,0 1-1 0 0,0-1 1 0 0,0 0 0 0 0,1 1-1 0 0,-2 2-38 0 0,1 2 71 0 0,0 0 10 0 0,-1-1 0 0 0,1 0 1 0 0,-2 1-1 0 0,1-2 1 0 0,-4 6-82 0 0,-15 16 204 0 0,11-5-114 0 0,9-17-79 0 0,0-1 0 0 0,-1 0 0 0 0,1 1 0 0 0,-2-1-11 0 0,4-4 2 0 0,-1 1 1 0 0,0-1 0 0 0,0 1 0 0 0,0-1-1 0 0,1 1 1 0 0,0 0 0 0 0,-1 1-3 0 0,-1 10 1 0 0,3-13-17 0 0,-1 1-1 0 0,1 0 1 0 0,0-1-1 0 0,-1 1 0 0 0,1 0 1 0 0,-1-1-1 0 0,1 1 1 0 0,-1 0-1 0 0,0-1 1 0 0,0 1-1 0 0,0-1 1 0 0,0 0-1 0 0,0 1 0 0 0,0 0 17 0 0,-8 8-699 0 0,6-7 83 0 0,0 1-1 0 0,0-1 0 0 0,0 0 0 0 0,0 0 0 0 0,-2 1 617 0 0,0 1-279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5.7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1 384 0 0,'26'6'776'0'0,"-26"-6"-759"0"0,0 0-1 0 0,0 0 1 0 0,1 0-1 0 0,-1 0 1 0 0,0 0-1 0 0,0 0 1 0 0,0 0-1 0 0,0 0 1 0 0,0 0-1 0 0,0 0 0 0 0,0 0 1 0 0,0 0-1 0 0,0 0 1 0 0,0 1-1 0 0,0-1 1 0 0,0 0-1 0 0,0 0 1 0 0,0 0-1 0 0,0 0 1 0 0,0 0-1 0 0,0 0 1 0 0,0 0-1 0 0,0 0 1 0 0,0 0-1 0 0,0 0 1 0 0,0 0-1 0 0,0 0 0 0 0,0 0 1 0 0,0 0-1 0 0,0 1 1 0 0,0-1-1 0 0,0 0 1 0 0,0 0-1 0 0,0 0 1 0 0,0 0-1 0 0,0 0 1 0 0,0 0-1 0 0,0 0 1 0 0,0 0-1 0 0,0 0 1 0 0,0 0-1 0 0,0 0 1 0 0,0 0-1 0 0,0 0 1 0 0,0 0-1 0 0,0 0 0 0 0,0 0 1 0 0,0 1-1 0 0,-1-1 1 0 0,1 0-1 0 0,0 0 1 0 0,0 0-1 0 0,0 0 1 0 0,0 0-1 0 0,0 0 1 0 0,0 0-1 0 0,0 0 1 0 0,0 0-1 0 0,0 0-16 0 0,-4 2 233 0 0,4-2-108 0 0,-4 2 277 0 0,-3 3 426 0 0,7-4-789 0 0,0-1 1 0 0,0 1-1 0 0,0 0 0 0 0,0-1 0 0 0,0 1 0 0 0,0-1 0 0 0,1 1 0 0 0,-1 0 0 0 0,0-1 1 0 0,0 1-1 0 0,0-1 0 0 0,1 1 0 0 0,-1 0-39 0 0,1 0 68 0 0,0 0 1 0 0,0 0-1 0 0,-1 1 1 0 0,1-1-1 0 0,-1 1 0 0 0,1-1 1 0 0,-1 0-1 0 0,0 1 1 0 0,1-1-1 0 0,-1 1 0 0 0,0-1 1 0 0,0 1-1 0 0,0-1 1 0 0,0 0-1 0 0,0 1 1 0 0,0-1-1 0 0,-1 1 0 0 0,1-1 1 0 0,0 1-1 0 0,-1 0-68 0 0,0 1 47 0 0,1 0 0 0 0,-1 0 0 0 0,1 0 0 0 0,0 0 0 0 0,0 1 0 0 0,0-1 0 0 0,1 0 0 0 0,-1 0 1 0 0,1 0-1 0 0,-1 0 0 0 0,2 1-47 0 0,-2 0-2 0 0,1-1 1 0 0,0 1 0 0 0,-1-1 0 0 0,1 1 0 0 0,-1 0 0 0 0,0-1-1 0 0,0 1 1 0 0,-1 1 1 0 0,0 3-297 0 0,0-7 147 0 0,1 1-1 0 0,-1 0 1 0 0,1-1 0 0 0,0 1-1 0 0,-1 0 1 0 0,1-1-1 0 0,0 1 1 0 0,0 0 0 0 0,0 0-1 0 0,1-1 1 0 0,-1 1-1 0 0,0 0 1 0 0,1 0 150 0 0,6 11-1420 0 0,-7-12 1385 0 0,1 0 0 0 0,-1 1-1 0 0,0-1 1 0 0,1 0 0 0 0,-1 1 0 0 0,0-1 0 0 0,0 0 0 0 0,0 2 35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6.1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0 8682 0 0,'-11'14'160'0'0,"1"-1"-168"0"0,8 0-744 0 0,1-5-1129 0 0,1 1 1081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6.4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 1 288 0 0,'-30'4'40'0'0,"26"3"688"0"0,3 3 80 0 0,20-2 57 0 0,-12 2 351 0 0,-4-3-264 0 0,-1 2-24 0 0,-21-1-120 0 0,14-4-383 0 0,2 5-289 0 0,-7-6-48 0 0,10-1-56 0 0,0 4-80 0 0,0-6-505 0 0,0 0 9 0 0,-8 6-248 0 0,5-5-504 0 0</inkml:trace>
  <inkml:trace contextRef="#ctx0" brushRef="#br0" timeOffset="1">136 500 10594 0 0,'-13'17'56'0'0,"10"-2"-144"0"0,1-1-24 0 0,2-1-56 0 0,-2-2-224 0 0,1-1-528 0 0,1-2-368 0 0,3-1-129 0 0,-3-3 1425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6.8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 0 4209 0 0,'-6'19'184'0'0,"6"-1"-392"0"0,3 3-152 0 0,5-3-112 0 0,-2-1-793 0 0,-10-1 681 0 0,-3-8-72 0 0,-16 2 328 0 0,19-3 328 0 0</inkml:trace>
  <inkml:trace contextRef="#ctx0" brushRef="#br0" timeOffset="1">60 575 8002 0 0,'-4'33'1312'0'0,"-3"-5"-1256"0"0,1-3-32 0 0,10-1-280 0 0,-14-9-576 0 0,2-1 144 0 0,7 2 47 0 0,-7-4 41 0 0,13 4 128 0 0,-4-1-984 0 0,-1-2 896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7.1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47 0 8346 0 0,'-7'19'-288'0'0,"-2"-3"-616"0"0,5-2-9 0 0,3 1-191 0 0,-6-4-88 0 0</inkml:trace>
  <inkml:trace contextRef="#ctx0" brushRef="#br0" timeOffset="1">21 302 2024 0 0,'-11'2'128'0'0,"6"6"193"0"0,2 1-321 0 0,1 5 160 0 0,2 0-88 0 0,0 1 96 0 0,2-4-168 0 0,5 5-296 0 0,0 1-353 0 0,-2-6-47 0 0,0-1 704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7.4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0 9154 0 0,'-5'10'152'0'0,"0"1"-976"0"0,-1-1-200 0 0,3-6-369 0 0,3-4-1599 0 0</inkml:trace>
  <inkml:trace contextRef="#ctx0" brushRef="#br0" timeOffset="1">52 368 2793 0 0,'0'27'-392'0'0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7.8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0 7978 0 0,'0'5'123'0'0,"0"-1"1"0"0,0 0-1 0 0,0 0 1 0 0,-1 1 0 0 0,1-1-1 0 0,-1 0 1 0 0,0 0-1 0 0,0 0 1 0 0,-1 0 0 0 0,1 0-1 0 0,-1 0 1 0 0,0 1-124 0 0,0-3 5 0 0,1 1-1 0 0,0 0 1 0 0,0 0 0 0 0,0 1 0 0 0,0-1 0 0 0,1 0 0 0 0,-1 0-1 0 0,1 0 1 0 0,0 0 0 0 0,0 1 0 0 0,0 0-5 0 0,-1 5-6 0 0,1-8 4 0 0,0 0 0 0 0,0-1 0 0 0,0 1 0 0 0,0 0 0 0 0,0 0 0 0 0,0 0 0 0 0,0 0 0 0 0,0-1 0 0 0,0 1 0 0 0,0 0 1 0 0,0 0-1 0 0,1 0 0 0 0,-1-1 0 0 0,0 2 2 0 0,0-2 0 0 0,0 0-1 0 0,0 0 1 0 0,0 0 0 0 0,0 0 0 0 0,0 0 0 0 0,0 0 0 0 0,0 0 0 0 0,0 1 0 0 0,0-1 0 0 0,0 0 0 0 0,0 0-1 0 0,0 0 1 0 0,0 0 0 0 0,0 0 0 0 0,0 0 0 0 0,0 0 0 0 0,0 0 0 0 0,0 0 0 0 0,0 0 0 0 0,0 0-1 0 0,0 1 1 0 0,0-1 0 0 0,0 0 0 0 0,0 0 0 0 0,0 0 0 0 0,-1 0 0 0 0,1 0 0 0 0,0 0 0 0 0,0 0 0 0 0,0 0-1 0 0,0 0 1 0 0,0 0 0 0 0,0 0 0 0 0,0 0 0 0 0,0 0 0 0 0,0 0 0 0 0,0 0 0 0 0,-1 0 0 0 0,1 0 0 0 0,0 0 2 0 0,0 0 1 0 0,0 0 0 0 0,0 0 0 0 0,0 0-1 0 0,0 0 1 0 0,0 0 0 0 0,0 0 0 0 0,0 0-1 0 0,0 0 1 0 0,-1 0 0 0 0,1 0 0 0 0,0 1-1 0 0,0-1 1 0 0,0 0 0 0 0,0 0 0 0 0,0 0-1 0 0,0 0 1 0 0,0 0 0 0 0,0 0 0 0 0,0 0-1 0 0,0 0 1 0 0,0 0 0 0 0,0 0 0 0 0,0 0-1 0 0,0 0 1 0 0,-1 0 0 0 0,1 1 0 0 0,0-1-1 0 0,0 0 1 0 0,0 0 0 0 0,0 0 0 0 0,0 0-1 0 0,0 0 1 0 0,0 0 0 0 0,0 0 0 0 0,0 0-1 0 0,0 0 1 0 0,0 0 0 0 0,0 1 0 0 0,0-1-1 0 0,0 0 1 0 0,0 0 0 0 0,0 0 0 0 0,0 0-1 0 0,0 0 1 0 0,1 0 0 0 0,-1 0-1 0 0,0 0 1 0 0,0 0 0 0 0,0 0 0 0 0,0 1-3 0 0,13 17-163 0 0,2 4-4169 0 0,-10-17 2955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8.9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51 258 2377 0 0,'3'-111'8551'0'0,"1"-23"-3964"0"0,-4 133-4545 0 0,0 1 0 0 0,0-1-1 0 0,0 1 1 0 0,0-1-1 0 0,0 1 1 0 0,0-1 0 0 0,0 0-1 0 0,0 1 1 0 0,0-1 0 0 0,0 1-1 0 0,0-1 1 0 0,0 1 0 0 0,0-1-1 0 0,-1 1 1 0 0,1-1-1 0 0,0 1 1 0 0,0-1 0 0 0,0 1-1 0 0,-1-1 1 0 0,1 1 0 0 0,0 0-1 0 0,-1-1-41 0 0,0 1 19 0 0,1 0-1 0 0,0 0 1 0 0,-1 0-1 0 0,1 1 1 0 0,-1-1-1 0 0,1 0 1 0 0,0 0 0 0 0,-1 1-1 0 0,1-1 1 0 0,0 0-1 0 0,-1 0 1 0 0,1 1-1 0 0,0-1 1 0 0,-1 0-1 0 0,1 1 1 0 0,0-1-1 0 0,0 1 1 0 0,-1-1-1 0 0,1 0 1 0 0,0 1-19 0 0,-14 27 248 0 0,14-27-220 0 0,-5 10 19 0 0,2 0 0 0 0,-1 0-1 0 0,1 0 1 0 0,1 1 0 0 0,0 0-47 0 0,-5 60 152 0 0,5-36-55 0 0,-1 58 33 0 0,1-14-104 0 0,1-39-30 0 0,1 0 0 0 0,3 0 0 0 0,1 0 0 0 0,1 0 0 0 0,5 8 4 0 0,-7-33-7 0 0,2-1 0 0 0,0 1 0 0 0,0-1-1 0 0,1 0 1 0 0,1-1 0 0 0,7 10 7 0 0,-9-15-11 0 0,0-1 0 0 0,2 0-1 0 0,-1 0 1 0 0,1-1 0 0 0,0 1 0 0 0,0-1-1 0 0,1-1 1 0 0,0 1 0 0 0,0-2 0 0 0,0 1-1 0 0,1-1 12 0 0,12 6-18 0 0,0-2-1 0 0,0-1 1 0 0,1 0-1 0 0,0-2 1 0 0,0 0-1 0 0,0-2 1 0 0,1 0-1 0 0,10-1 19 0 0,-28-2-22 0 0,-4-1 12 0 0,0 0 0 0 0,0 0 0 0 0,0 0 0 0 0,0 0 1 0 0,0 0-1 0 0,0 0 0 0 0,0 0 0 0 0,0 0 0 0 0,-1 0 0 0 0,1 0 1 0 0,0-1-1 0 0,0 1 0 0 0,0 0 0 0 0,0-1 0 0 0,0 1 0 0 0,0-1 10 0 0,4-1-221 0 0,-1 0-1 0 0,1 1 1 0 0,0-1-1 0 0,0 1 1 0 0,-1 0-1 0 0,2 1 222 0 0,14-4-746 0 0,9-4-567 0 0,-28 7 1053 0 0,1 1 1 0 0,-1-1-1 0 0,1 0 1 0 0,0 0 0 0 0,-1 0-1 0 0,0 0 1 0 0,1 0 0 0 0,0 0 259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9.2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1 143 10050 0 0,'0'0'324'0'0,"0"0"-34"0"0,1-1-156 0 0,1 0-53 0 0,-1-1 0 0 0,1 1 0 0 0,-1-1 0 0 0,0 1 0 0 0,0-1 1 0 0,0 0-1 0 0,0 1 0 0 0,0-1 0 0 0,1-1-81 0 0,0-1 264 0 0,0 1-131 0 0,0 1 0 0 0,-1 0 0 0 0,1 0 0 0 0,1 0 0 0 0,-1 1-1 0 0,0-1 1 0 0,0 0 0 0 0,1 1 0 0 0,-1-1 0 0 0,1 1 0 0 0,-1 0 0 0 0,1 0 0 0 0,0 0 0 0 0,-1 0 0 0 0,3 0-133 0 0,13-6 485 0 0,-4 1-238 0 0,0 1 0 0 0,1 1-1 0 0,13-3-246 0 0,15-4 134 0 0,-26 6-615 0 0,-1 0 1 0 0,-1-2 0 0 0,1 1 0 0 0,10-8 480 0 0,2 2-4800 0 0,-21 8 2319 0 0,12 1 2003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17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54 5393 0 0,'-15'28'1591'0'0,"-4"2"3"0"0,14-18-1328 0 0,1 0 1 0 0,0 1-1 0 0,0-1 1 0 0,1 1-1 0 0,1-1 1 0 0,0 5-267 0 0,0 6 535 0 0,1 18-535 0 0,1-33 90 0 0,1-1 1 0 0,0 1 0 0 0,0-1-1 0 0,0 1 1 0 0,1-1 0 0 0,0 1-1 0 0,1 0-90 0 0,-2-6 31 0 0,-1-1-1 0 0,1 1 0 0 0,0-1 0 0 0,0 1 0 0 0,0-1 0 0 0,0 1 0 0 0,0-1 0 0 0,0 0 0 0 0,0 0 0 0 0,0 1 0 0 0,0-1 1 0 0,0 0-1 0 0,1 0 0 0 0,-1 0 0 0 0,1 0 0 0 0,-1-1 0 0 0,0 1 0 0 0,1 0 0 0 0,-1 0 0 0 0,1-1 0 0 0,0 1 0 0 0,-1-1 1 0 0,2 1-31 0 0,-1-1 17 0 0,-1 0 0 0 0,1 0 1 0 0,0 0-1 0 0,0-1 1 0 0,0 1-1 0 0,0 0 0 0 0,0-1 1 0 0,-1 1-1 0 0,1-1 1 0 0,0 0-1 0 0,0 1 0 0 0,-1-1 1 0 0,1 0-1 0 0,0 0 1 0 0,-1 0-1 0 0,1 0 0 0 0,-1 0 1 0 0,1-1-1 0 0,-1 1 1 0 0,1-1-18 0 0,7-8 136 0 0,0-1 0 0 0,0-1 0 0 0,-1 0 0 0 0,5-10-136 0 0,-8 12 148 0 0,0 0-1 0 0,-1-1 1 0 0,0 1 0 0 0,-1-1-1 0 0,0 0 1 0 0,1-8-148 0 0,-2 1 227 0 0,0-1 0 0 0,-1 1 0 0 0,-1-11-227 0 0,0 21 61 0 0,-1 0 0 0 0,0-1 1 0 0,-1 1-1 0 0,0 0 0 0 0,0 0 1 0 0,-1 0-62 0 0,2 5 20 0 0,0 0 1 0 0,-1 0-1 0 0,0 0 0 0 0,0 0 1 0 0,0 0-1 0 0,0 0 0 0 0,0 0 1 0 0,0 1-1 0 0,-3-3-20 0 0,3 3 14 0 0,0 0 0 0 0,0 1 1 0 0,0-1-1 0 0,0 0 0 0 0,0 1 0 0 0,-1 0 0 0 0,1 0 1 0 0,0-1-1 0 0,-1 1 0 0 0,1 1 0 0 0,-1-1 0 0 0,-2 0-14 0 0,4 0-7 0 0,-1 1-1 0 0,0 0 1 0 0,0 0-1 0 0,0 0 1 0 0,0 0-1 0 0,0 1 1 0 0,0-1-1 0 0,1 1 0 0 0,-1-1 1 0 0,0 1-1 0 0,0-1 1 0 0,1 1-1 0 0,-1 0 1 0 0,0 0-1 0 0,1 0 1 0 0,-1 0-1 0 0,1 0 1 0 0,-1 0 7 0 0,0 1-56 0 0,0 0 1 0 0,0 1 0 0 0,0-1 0 0 0,1 0-1 0 0,-1 1 1 0 0,1-1 0 0 0,-1 0 0 0 0,1 1-1 0 0,0 0 1 0 0,0-1 0 0 0,0 2 55 0 0,-2 6-516 0 0,1 0-1 0 0,1 0 1 0 0,0 1 0 0 0,0-1 0 0 0,1 9 516 0 0,0-13-1104 0 0,0 1 1 0 0,0-1 0 0 0,1 0 0 0 0,0 1 1103 0 0,4 10-1721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1.94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116 162 136 0 0,'-2'-3'539'0'0,"0"1"0"0"0,0-1 1 0 0,1 1-1 0 0,-1-1 0 0 0,1 1 0 0 0,0-1 0 0 0,-1 0 0 0 0,1 0 0 0 0,1 0 1 0 0,-1 0-1 0 0,0 1 0 0 0,1-1 0 0 0,-1 0 0 0 0,1-1-539 0 0,0 4 68 0 0,0 0 0 0 0,0-1 0 0 0,-1 1-1 0 0,1 0 1 0 0,0 0 0 0 0,0 0 0 0 0,0 0 0 0 0,0-1-1 0 0,0 1 1 0 0,0 0 0 0 0,-1 0 0 0 0,1 0 0 0 0,0 0-1 0 0,0 0 1 0 0,0 0 0 0 0,0-1 0 0 0,-1 1-1 0 0,1 0 1 0 0,0 0 0 0 0,0 0 0 0 0,0 0 0 0 0,-1 0-1 0 0,1 0 1 0 0,0 0 0 0 0,0 0 0 0 0,0 0-1 0 0,-1 0 1 0 0,1 0 0 0 0,0 0 0 0 0,0 0 0 0 0,0 0-1 0 0,-1 0 1 0 0,1 0 0 0 0,0 0 0 0 0,0 0 0 0 0,0 0-1 0 0,-1 0 1 0 0,1 0 0 0 0,0 1 0 0 0,0-1-1 0 0,0 0 1 0 0,0 0 0 0 0,-1 0 0 0 0,1 0 0 0 0,0 0-68 0 0,-1 1 19 0 0,0-1 1 0 0,1 1 0 0 0,-1-1 0 0 0,0 0 0 0 0,1 1 0 0 0,-1 0 0 0 0,0-1-1 0 0,1 1 1 0 0,-1-1 0 0 0,1 1 0 0 0,-1 0-20 0 0,0 3 136 0 0,0-1 1 0 0,0 1-1 0 0,0 0 0 0 0,1-1 0 0 0,-1 1 1 0 0,1 0-1 0 0,0-1 0 0 0,0 2-136 0 0,0 12 332 0 0,0-6-159 0 0,0-1 1 0 0,0 1 0 0 0,1-1-1 0 0,2 11-173 0 0,2 23 238 0 0,11 145 543 0 0,12 23-781 0 0,-10-106 80 0 0,2 13 36 0 0,-16-79 47 0 0,-1-1 0 0 0,-1 4-163 0 0,-2-20 127 0 0,1-14-39 0 0,-1-16-54 0 0,-3-78-161 0 0,-3 1-1 0 0,-6-10 128 0 0,-8-17 34 0 0,-2-20 11 0 0,1-8 44 0 0,-7-4-89 0 0,24 127-11 0 0,-1 0 0 0 0,-1-1 11 0 0,1 5-5 0 0,1-1 1 0 0,1 1-1 0 0,-1-7 5 0 0,3 12-4 0 0,0-1-1 0 0,-1-1-1 0 0,2 1 1 0 0,-1 0-1 0 0,1 0 0 0 0,1-6 6 0 0,9-32-4 0 0,-8 32 1 0 0,-1 10-10 0 0,0-1 0 0 0,0 0 0 0 0,-1 1 1 0 0,1-2 12 0 0,-2 5-1 0 0,1 0 0 0 0,0 1 1 0 0,0-1-1 0 0,0 1 0 0 0,0-1 0 0 0,0 0 0 0 0,0 1 1 0 0,1-1-1 0 0,-1 1 0 0 0,0-1 0 0 0,0 0 1 0 0,0 1-1 0 0,0-1 0 0 0,1 1 0 0 0,-1-1 1 0 0,0 1-1 0 0,1-1 0 0 0,-1 1 0 0 0,0-1 1 0 0,1 1-1 0 0,-1-1 0 0 0,1 1 0 0 0,-1-1 0 0 0,0 1 1 0 0,1 0-1 0 0,-1-1 0 0 0,1 1 0 0 0,-1 0 1 0 0,1-1-1 0 0,0 1 0 0 0,-1 0 0 0 0,1 0 1 0 0,-1-1-1 0 0,1 1 0 0 0,-1 0 0 0 0,1 0 1 0 0,0 0-1 0 0,-1 0 0 0 0,1 0 0 0 0,0 0 1 0 0,-1 0-1 0 0,1 0 0 0 0,-1 0 0 0 0,1 0 0 0 0,0 0 1 0 0,-1 0-1 0 0,1 0 0 0 0,-1 1 0 0 0,1-1 1 0 0,2 1 4 0 0,0 0 0 0 0,0 0-1 0 0,0 0 1 0 0,-1 1-1 0 0,1-1 1 0 0,-1 1 0 0 0,1 0-1 0 0,-1 0 1 0 0,1-1-1 0 0,-1 2-3 0 0,24 22 87 0 0,13 14 53 0 0,3 7-140 0 0,-33-35 24 0 0,13 14 118 0 0,-2 1 1 0 0,-1 0-1 0 0,0 3-142 0 0,-18-27 70 0 0,0 0 0 0 0,0 0 0 0 0,0 1 1 0 0,0-1-1 0 0,0 0 0 0 0,0 1 0 0 0,-1-1 0 0 0,1 1 0 0 0,-1-1 1 0 0,1 1-1 0 0,-1-1 0 0 0,0 1 0 0 0,0-1 0 0 0,0 1 1 0 0,-1-1-1 0 0,1 1 0 0 0,0-1 0 0 0,-1 1 0 0 0,0-1 0 0 0,0 0 1 0 0,0 1-1 0 0,0-1 0 0 0,0 0 0 0 0,0 1 0 0 0,0-1 0 0 0,-1 0 1 0 0,1 0-1 0 0,-1 0 0 0 0,1 0 0 0 0,-1 0-70 0 0,-7 6 112 0 0,0 0 1 0 0,0 0-1 0 0,-1-1 0 0 0,1 0 1 0 0,-11 4-113 0 0,9-4 3 0 0,8-5-10 0 0,-10 7-132 0 0,-1-1-1 0 0,1-1 1 0 0,-2 0 0 0 0,-4 1 139 0 0,7-4-295 0 0,2-1-576 0 0,0 1 0 0 0,-9 4 871 0 0,-30 12-2891 0 0,38-14 1717 0 0,9-5 791 0 0,1 0 1 0 0,0 0-1 0 0,-1 0 0 0 0,1 0 0 0 0,0-1 1 0 0,-1 1-1 0 0,1-1 0 0 0,-1 1 1 0 0,1-1-1 0 0,-1 1 383 0 0,0-1-1802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2.40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28 349 8138 0 0,'-2'1'88'0'0,"1"0"1"0"0,-1 1-1 0 0,1-1 1 0 0,0 0 0 0 0,-1 1-1 0 0,1-1 1 0 0,-1 2-89 0 0,2-3 50 0 0,0 0 0 0 0,-1 1 1 0 0,1-1-1 0 0,0 0 1 0 0,0 1-1 0 0,-1-1 0 0 0,1 0 1 0 0,0 1-1 0 0,0-1 0 0 0,0 1 1 0 0,0-1-1 0 0,0 0 1 0 0,0 1-1 0 0,0-1 0 0 0,0 1 1 0 0,0-1-1 0 0,0 0 0 0 0,0 1 1 0 0,0-1-1 0 0,0 1 1 0 0,0-1-1 0 0,0 1 0 0 0,0-1 1 0 0,0 0-1 0 0,0 1 0 0 0,0-1 1 0 0,1 0-1 0 0,-1 1 1 0 0,0-1-1 0 0,0 1 0 0 0,0-1 1 0 0,1 0-1 0 0,-1 0 1 0 0,0 1-1 0 0,1-1-50 0 0,0 2 192 0 0,1-1-1 0 0,-1 0 1 0 0,1 0-1 0 0,0 1 1 0 0,0-1-1 0 0,0 0 1 0 0,0-1 0 0 0,-1 1-1 0 0,2 0-191 0 0,9 3 1029 0 0,-11-3-952 0 0,-2-2-16 0 0,-2-1 161 0 0,3 2-206 0 0,0-1 1 0 0,0 1 0 0 0,0 0 0 0 0,0-1-1 0 0,0 1 1 0 0,0-1 0 0 0,0 1 0 0 0,0 0 0 0 0,0-1-1 0 0,0 1 1 0 0,0-1 0 0 0,0 1 0 0 0,0 0-1 0 0,0-1 1 0 0,1 1 0 0 0,-1 0 0 0 0,0-1 0 0 0,0 1-1 0 0,0 0 1 0 0,1-1 0 0 0,-1 1 0 0 0,0 0-17 0 0,1-2 65 0 0,2-4 16 0 0,1 0-1 0 0,-1 0 1 0 0,1 1-1 0 0,0 0 0 0 0,0-1 1 0 0,3-2-81 0 0,15-19 124 0 0,-18 21-103 0 0,1-1 19 0 0,0-1-1 0 0,0 0 1 0 0,-1 0-1 0 0,0-1 1 0 0,3-8-40 0 0,-2 0 49 0 0,-1 4-10 0 0,0 1 0 0 0,-1-1-1 0 0,0-7-38 0 0,2-10 85 0 0,-3 18-21 0 0,0-1 1 0 0,0 1-1 0 0,-2-1-64 0 0,0 9 19 0 0,0 1 0 0 0,0-1 1 0 0,0 0-1 0 0,-1 1 0 0 0,0-1 0 0 0,0 0 0 0 0,0 1 1 0 0,0-1-1 0 0,0 1 0 0 0,-1 0 0 0 0,1-1 0 0 0,-2 0-19 0 0,-1-2 49 0 0,0 1 1 0 0,0-1-1 0 0,-4-2-49 0 0,6 6 17 0 0,0 0 0 0 0,0 0 0 0 0,0 0 1 0 0,0 1-1 0 0,0-1 0 0 0,-1 1 1 0 0,1-1-1 0 0,-1 1 0 0 0,1 0 0 0 0,-2 0-17 0 0,3 1 6 0 0,0 0 0 0 0,0 0 0 0 0,-1 0 0 0 0,1 0 0 0 0,0 0 0 0 0,0 1 0 0 0,-1-1 0 0 0,1 1 0 0 0,0-1 0 0 0,0 1-1 0 0,0-1 1 0 0,0 1 0 0 0,0-1 0 0 0,0 1 0 0 0,-1 0 0 0 0,2 0 0 0 0,-1 0 0 0 0,-1 0-6 0 0,-3 3 7 0 0,-2 1-16 0 0,0 0 0 0 0,0 0-1 0 0,1 0 1 0 0,0 1 0 0 0,0 0 0 0 0,0 2 9 0 0,3-4-5 0 0,0 0-1 0 0,0 0 1 0 0,1 0 0 0 0,-1 1-1 0 0,1-1 1 0 0,0 1 0 0 0,1-1-1 0 0,-1 1 1 0 0,1 0 0 0 0,0 0-1 0 0,0 0 6 0 0,-3 35 69 0 0,2 1-1 0 0,1-1 1 0 0,3 17-69 0 0,-2-49 25 0 0,1 0 0 0 0,0 0 1 0 0,0 0-1 0 0,0 0 0 0 0,1 0 0 0 0,0 0 1 0 0,1 0-1 0 0,0 0 0 0 0,0-1 0 0 0,1 0 1 0 0,0 1-1 0 0,0-1 0 0 0,0-1 0 0 0,1 1 1 0 0,5 5-26 0 0,39 37 69 0 0,-47-46-67 0 0,0-1 0 0 0,0 0-1 0 0,0 0 1 0 0,1 0 0 0 0,0 0 0 0 0,-1 0 0 0 0,1 0-1 0 0,0 0 1 0 0,0-1 0 0 0,0 0 0 0 0,0 1 0 0 0,0-1-2 0 0,3 1 1 0 0,58 21 4 0 0,-62-22-81 0 0,-1-1 1 0 0,1 1 0 0 0,-1-1-1 0 0,1 1 1 0 0,-1-1-1 0 0,1 0 1 0 0,-1 0-1 0 0,1 1 1 0 0,-1-1 0 0 0,1 0-1 0 0,-1-1 1 0 0,1 1-1 0 0,-1 0 1 0 0,1 0 0 0 0,-1-1-1 0 0,1 1 1 0 0,-1 0-1 0 0,0-1 1 0 0,1 0-1 0 0,-1 1 1 0 0,1-1 75 0 0,1-1-331 0 0,46-17-3087 0 0,-45 16 3333 0 0,0 1 1 0 0,0 0 0 0 0,0-1-1 0 0,1-1 85 0 0,-5 4 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2.90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54 267 7298 0 0,'-2'0'61'0'0,"1"0"1"0"0,-1-1 0 0 0,0 1-1 0 0,1 0 1 0 0,-1-1-1 0 0,1 1 1 0 0,-1-1 0 0 0,1 0-1 0 0,0 1 1 0 0,-1-1 0 0 0,1 0-1 0 0,0 0 1 0 0,-1 0 0 0 0,1 0-1 0 0,0 0 1 0 0,0 0 0 0 0,0 0-1 0 0,0-1 1 0 0,-1 1-62 0 0,1-1 90 0 0,-1 0-1 0 0,1 0 1 0 0,0-1 0 0 0,0 1-1 0 0,0 0 1 0 0,0 0-1 0 0,0 0 1 0 0,0-1 0 0 0,0 1-1 0 0,1-1 1 0 0,-1 1 0 0 0,1-1-90 0 0,-1-2 205 0 0,1-1 0 0 0,-2 1 0 0 0,1-1 0 0 0,-2-2-205 0 0,2 3 127 0 0,-1 0 1 0 0,1 1 0 0 0,0-1-1 0 0,0 0 1 0 0,1 0-1 0 0,-1-1-127 0 0,1-6 86 0 0,1 0 0 0 0,0 0-1 0 0,0 0 1 0 0,1 1 0 0 0,1-1-1 0 0,0 0 1 0 0,0 1 0 0 0,3-5-86 0 0,-4 13 2 0 0,-1-1 0 0 0,1 1 0 0 0,0 0 0 0 0,0 0 1 0 0,1 1-1 0 0,-1-1 0 0 0,1 0 0 0 0,-1 1 0 0 0,1 0 0 0 0,0-1 0 0 0,0 1 0 0 0,0 0 1 0 0,0 0-1 0 0,0 1 0 0 0,0-1 0 0 0,0 1 0 0 0,1-1 0 0 0,-1 1 0 0 0,0 0 1 0 0,3 0-3 0 0,-3 0 22 0 0,0 1 1 0 0,0 0 0 0 0,-1 0-1 0 0,1 0 1 0 0,0 1 0 0 0,0-1-1 0 0,2 1-22 0 0,-1 0 58 0 0,-1-1 0 0 0,0 1 0 0 0,1-1-1 0 0,-1 0 1 0 0,0 0 0 0 0,1 0-58 0 0,-1 0 65 0 0,-1 0 0 0 0,1 0 1 0 0,-1 0-1 0 0,0 0 0 0 0,1 1 0 0 0,-1-1 1 0 0,0 1-1 0 0,1-1 0 0 0,-1 1 0 0 0,0 0 1 0 0,0 0-1 0 0,1 0 0 0 0,-1 0 0 0 0,0 0 1 0 0,0 1-1 0 0,0-1 0 0 0,0 1 0 0 0,-1-1 1 0 0,1 1-1 0 0,0 0 0 0 0,-1-1 0 0 0,1 2-65 0 0,0-1 55 0 0,0 0-1 0 0,-1 0 0 0 0,0 1 0 0 0,1-1 0 0 0,-1 0 1 0 0,0 1-1 0 0,0-1 0 0 0,0 1 0 0 0,0-1 0 0 0,-1 1 1 0 0,1-1-1 0 0,-1 1 0 0 0,0 0 0 0 0,1-1 1 0 0,-1 1-1 0 0,0 0 0 0 0,0-1 0 0 0,-1 1 0 0 0,1 0 1 0 0,-1-1-1 0 0,1 1-54 0 0,-26 71 436 0 0,15-46-381 0 0,1 0 1 0 0,-5 27-56 0 0,13-45 31 0 0,-4 21 301 0 0,-2 25-332 0 0,7-46 60 0 0,1 0 0 0 0,0 0-1 0 0,0 0 1 0 0,1 0 0 0 0,1 0-1 0 0,0 0 1 0 0,2 8-60 0 0,-2-13 0 0 0,-1-1-1 0 0,1 0 1 0 0,0 0-1 0 0,1 0 1 0 0,-1 0-1 0 0,0 0 1 0 0,1 0-1 0 0,0-1 1 0 0,0 1 0 0 0,0-1-1 0 0,1 0 1 0 0,-1 0-1 0 0,1 0 1 0 0,-1 0-1 0 0,1-1 1 0 0,0 0-1 0 0,0 1 1 0 0,0-1-1 0 0,5 1 1 0 0,-4-1-290 0 0,1-1 0 0 0,-1 1 0 0 0,1-1-1 0 0,-1 0 1 0 0,1 0 0 0 0,0-1 0 0 0,0 0 0 0 0,-1 0-1 0 0,1 0 1 0 0,0-1 0 0 0,-1 0 0 0 0,1 0-1 0 0,0 0 1 0 0,-1-1 0 0 0,5-1 290 0 0,9-7-3278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3.342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200 0 7506 0 0,'-1'1'6'0'0,"1"0"1"0"0,-1-1 0 0 0,0 1-1 0 0,0 0 1 0 0,1-1 0 0 0,-1 1-1 0 0,0-1 1 0 0,0 1 0 0 0,0-1-1 0 0,0 0 1 0 0,0 1 0 0 0,0-1-1 0 0,0 0 1 0 0,0 0 0 0 0,0 0-1 0 0,0 0 1 0 0,0 1 0 0 0,0-1-1 0 0,0 0 1 0 0,0-1 0 0 0,0 1-1 0 0,0 0 1 0 0,0 0 0 0 0,0 0-1 0 0,0-1 1 0 0,1 1 0 0 0,-1 0-1 0 0,-1-1-6 0 0,2 1 26 0 0,0 0-1 0 0,-1 0 0 0 0,1 0 0 0 0,-1 0 1 0 0,1 0-1 0 0,-1 0 0 0 0,1 0 0 0 0,0 0 0 0 0,-1 0 1 0 0,1 0-1 0 0,-1 0 0 0 0,1 0 0 0 0,-1 0 1 0 0,1 1-1 0 0,0-1 0 0 0,-1 0 0 0 0,1 0 1 0 0,-1 0-1 0 0,1 1 0 0 0,0-1 0 0 0,-1 0 1 0 0,1 0-1 0 0,0 1 0 0 0,-1-1 0 0 0,1 0 1 0 0,0 1-1 0 0,0-1-25 0 0,-9 12 514 0 0,6-7-223 0 0,-10 6 795 0 0,11-9-867 0 0,0-1 1 0 0,0 0-1 0 0,0 1 0 0 0,0 0 1 0 0,1-1-1 0 0,-2 2-219 0 0,-18 22 1496 0 0,14-16-1142 0 0,5-6-264 0 0,0 1 0 0 0,-1-1 0 0 0,1 0 0 0 0,0 1-1 0 0,1 0 1 0 0,-1-1 0 0 0,0 3-90 0 0,1-1 38 0 0,-1 0 0 0 0,1 0 0 0 0,-1 0 0 0 0,0 0 0 0 0,0 0 0 0 0,-1 0 0 0 0,0-1 0 0 0,1 1 0 0 0,-1-1 0 0 0,-2 2-38 0 0,-3 1 46 0 0,6-6-26 0 0,1 0 0 0 0,-1 0 1 0 0,1 1-1 0 0,-1-1 0 0 0,1 0 0 0 0,0 1 0 0 0,-1-1 1 0 0,1 1-1 0 0,0 0 0 0 0,0-1 0 0 0,0 1 1 0 0,0 0-1 0 0,1-1 0 0 0,-1 1 0 0 0,0 0 1 0 0,1 0-1 0 0,-1 1-20 0 0,-2 15 186 0 0,-1 2 122 0 0,0 0-1 0 0,-5 10-307 0 0,8-26 12 0 0,0 0 0 0 0,0-1-1 0 0,0 1 1 0 0,1 0 0 0 0,-1-1-1 0 0,1 1 1 0 0,0 0 0 0 0,0 0 0 0 0,0-1-1 0 0,0 1 1 0 0,2 3-12 0 0,0 2 9 0 0,1 0 0 0 0,0 0 0 0 0,4 7-9 0 0,2 7-14 0 0,-7-18 5 0 0,1-1 1 0 0,0 1-1 0 0,0 0 1 0 0,0-1 0 0 0,0 1-1 0 0,1-1 1 0 0,0 0-1 0 0,-1 0 1 0 0,2 0 0 0 0,-1-1-1 0 0,0 1 1 0 0,1-1-1 0 0,-1 0 1 0 0,1-1-1 0 0,0 1 1 0 0,5 1 8 0 0,-7-3-1 0 0,0 0 0 0 0,-1-1 0 0 0,1 1 1 0 0,0-1-1 0 0,0 0 0 0 0,0 0 0 0 0,0 0 0 0 0,0 0 0 0 0,0 0 0 0 0,0 0 0 0 0,0-1 1 0 0,0 0-1 0 0,-1 0 0 0 0,1 1 0 0 0,0-2 0 0 0,0 1 0 0 0,-1 0 0 0 0,1 0 1 0 0,-1-1-1 0 0,3-1 1 0 0,4-4 8 0 0,0-1 0 0 0,0 0 0 0 0,-1 0 1 0 0,5-7-9 0 0,-10 12 5 0 0,11-16-4 0 0,0 0-1 0 0,-2-1 1 0 0,0 0-1 0 0,9-22 0 0 0,-15 30 12 0 0,-2 4 3 0 0,-1 1 1 0 0,0-1-1 0 0,-1 0 1 0 0,1 0 0 0 0,-2-1-1 0 0,1 1 1 0 0,-1 0 0 0 0,0-1-1 0 0,-1 1 1 0 0,0-3-16 0 0,0 9 4 0 0,0 0 0 0 0,-1 1 0 0 0,1-1 1 0 0,-1 1-1 0 0,1-1 0 0 0,-1 1 0 0 0,0-1 1 0 0,0 1-1 0 0,1 0 0 0 0,-1-1 0 0 0,0 1 1 0 0,0 0-1 0 0,0-1 0 0 0,-1 1 0 0 0,1 0 1 0 0,0 0-1 0 0,0 0 0 0 0,0 0 0 0 0,-1 0 1 0 0,1 0-1 0 0,-1 1 0 0 0,1-1 0 0 0,-1 0 1 0 0,0 0-5 0 0,0 1-2 0 0,1-1 0 0 0,-1 1 0 0 0,1-1 0 0 0,0 1 1 0 0,-1-1-1 0 0,1 1 0 0 0,-1 0 0 0 0,1 0 0 0 0,-1 0 1 0 0,1 0-1 0 0,-1 0 0 0 0,1 0 0 0 0,-1 0 0 0 0,1 1 1 0 0,-1-1-1 0 0,1 1 0 0 0,-1-1 0 0 0,1 1 0 0 0,0-1 1 0 0,-1 1-1 0 0,1 0 0 0 0,0-1 0 0 0,0 1 0 0 0,-1 0 1 0 0,1 0-1 0 0,0 0 0 0 0,0 0 2 0 0,-3 4-10 0 0,1 0 0 0 0,-1 0 0 0 0,1 1-1 0 0,0-1 1 0 0,1 1 0 0 0,0 0 0 0 0,0-1 0 0 0,0 1-1 0 0,0 0 1 0 0,1 0 0 0 0,0 0 0 0 0,0 0 0 0 0,1 0 0 0 0,0 1-1 0 0,0 5 11 0 0,1 5 13 0 0,1 1-1 0 0,1-1 1 0 0,1 0-1 0 0,0 0 0 0 0,1 0-12 0 0,-1-5 18 0 0,0 0 0 0 0,1 0-1 0 0,0-1 1 0 0,1 0 0 0 0,0 0-1 0 0,1 0 1 0 0,7 8-18 0 0,-11-15-30 0 0,1 1 1 0 0,0-1-1 0 0,1 1 1 0 0,-1-1-1 0 0,1 0 1 0 0,0-1-1 0 0,0 1 0 0 0,0-1 1 0 0,0 0-1 0 0,1 0 1 0 0,-1-1-1 0 0,1 0 1 0 0,0 0-1 0 0,-1 0 1 0 0,1 0-1 0 0,0-1 1 0 0,3 0 29 0 0,26 1-639 0 0,-1 1-1084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3.680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36 1 8474 0 0,'0'3'369'0'0,"-1"0"0"0"0,1 0 1 0 0,-1 0-1 0 0,0 1 0 0 0,0-1 0 0 0,0 0 1 0 0,0 0-1 0 0,0-1 0 0 0,-1 2-369 0 0,0-1 149 0 0,1 1 0 0 0,-1 0 1 0 0,1-1-1 0 0,0 1 0 0 0,0 0 0 0 0,0 0-149 0 0,0 9 570 0 0,1 0 0 0 0,0 0-1 0 0,1 2-569 0 0,-1 26 828 0 0,0-25-600 0 0,0-3-22 0 0,-1 0-1 0 0,0 0 1 0 0,-1-1-206 0 0,-3 8 199 0 0,3-13-141 0 0,0 0 0 0 0,1 1 0 0 0,-1-1-1 0 0,2 1 1 0 0,-1 2-58 0 0,1-1 23 0 0,0-3-15 0 0,-1-1 0 0 0,2 1-1 0 0,-1-1 1 0 0,0 0-1 0 0,1 1 1 0 0,0-1 0 0 0,0 0-1 0 0,2 3-7 0 0,20 29-158 0 0,-22-36 44 0 0,0 0 1 0 0,-1 0 0 0 0,1-1-1 0 0,0 1 1 0 0,0 0 0 0 0,0 0-1 0 0,0 0 1 0 0,0-1 0 0 0,0 1 0 0 0,0-1-1 0 0,0 1 1 0 0,1-1 0 0 0,-1 1-1 0 0,0-1 1 0 0,0 0 0 0 0,0 1-1 0 0,0-1 1 0 0,1 0 0 0 0,-1 0 0 0 0,0 0 113 0 0,0 0-171 0 0,8 1-1565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4.02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95 40 12083 0 0,'-16'-9'232'0'0,"4"-1"0"0"0,3 3 24 0 0,5-1-8 0 0,-3 2 72 0 0,4 6 152 0 0,0 7-48 0 0,-7 3 64 0 0,8 0-184 0 0,-7 3-208 0 0,-3-2 16 0 0,9 3-80 0 0,-2 3-32 0 0,7 1-984 0 0,-1-2-440 0 0,6 5-313 0 0,7-3 1745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4.35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5 171 9810 0 0,'-1'0'11'0'0,"1"0"-1"0"0,0 0 1 0 0,0 0-1 0 0,0 0 1 0 0,0 0-1 0 0,-1 0 1 0 0,1 0-1 0 0,0 0 1 0 0,0 0-1 0 0,0 1 1 0 0,-1-1-1 0 0,1 0 1 0 0,0 0-1 0 0,0 0 1 0 0,0 0-1 0 0,0 0 1 0 0,0 0-1 0 0,0 1 1 0 0,-1-1-1 0 0,1 0 1 0 0,0 0-1 0 0,0 0 1 0 0,0 0-1 0 0,0 1 1 0 0,0-1-1 0 0,0 0 1 0 0,0 0-1 0 0,0 0 1 0 0,0 0-1 0 0,0 1 1 0 0,0-1-1 0 0,0 0 1 0 0,0 0-1 0 0,0 0 1 0 0,0 1-1 0 0,0-1 1 0 0,0 0-1 0 0,0 0 1 0 0,0 0-1 0 0,0 1 1 0 0,0-1-1 0 0,0 0 1 0 0,0 0-1 0 0,0 0 1 0 0,0 1-11 0 0,5 11 429 0 0,-4-8-196 0 0,23 84 2674 0 0,-6-33-2144 0 0,1 7 952 0 0,18 36-1715 0 0,-28-79 314 0 0,0 1 1 0 0,2-1-315 0 0,-8-13 29 0 0,1-1 1 0 0,-1 0-1 0 0,1 0 1 0 0,0-1 0 0 0,0 1-1 0 0,0-1 1 0 0,1 0-1 0 0,0 0 1 0 0,3 2-30 0 0,-7-5 3 0 0,0 0 0 0 0,1 0 0 0 0,-1-1 1 0 0,0 1-1 0 0,1 0 0 0 0,-1-1 0 0 0,1 1 0 0 0,-1-1 0 0 0,1 1 0 0 0,-1-1 1 0 0,1 0-1 0 0,-1 0 0 0 0,1 0 0 0 0,0 0 0 0 0,-1 0 0 0 0,1 0 0 0 0,-1 0 0 0 0,1 0 1 0 0,-1 0-1 0 0,1-1 0 0 0,-1 1 0 0 0,1-1 0 0 0,-1 1 0 0 0,1-1 0 0 0,-1 0 1 0 0,0 1-1 0 0,1-1 0 0 0,-1 0 0 0 0,0 0 0 0 0,0 0 0 0 0,1 0 0 0 0,-1 0 1 0 0,0 0-1 0 0,0-1 0 0 0,0 1 0 0 0,0 0 0 0 0,0 0-3 0 0,5-8 24 0 0,0 1 0 0 0,-1-1 0 0 0,1 0 0 0 0,-2 0 0 0 0,1-1 0 0 0,-1 1 0 0 0,-1-1 0 0 0,0 0 0 0 0,1-6-24 0 0,-1-24 40 0 0,-1 20-30 0 0,0 0 0 0 0,2 0-1 0 0,0 0-9 0 0,7-11 7 0 0,-7 21-6 0 0,0 0 0 0 0,-1-1 0 0 0,1-5-1 0 0,-1 1-1 0 0,-1 6 0 0 0,0 0 0 0 0,-1 0 0 0 0,0 0-1 0 0,0 0 1 0 0,-2-7 1 0 0,-7-23-3 0 0,8 35 2 0 0,0 0-1 0 0,0 0 0 0 0,0 0 0 0 0,1 0 0 0 0,0-3 2 0 0,0 0-7 0 0,1-10-15 0 0,-2 11 13 0 0,1 0-1 0 0,0 0 1 0 0,0 0 0 0 0,1 0 0 0 0,0 0 0 0 0,0 0 0 0 0,0 0 9 0 0,2-2-37 0 0,0 0 1 0 0,1 0 0 0 0,0 0-1 0 0,1 0 37 0 0,-3 5-166 0 0,0-1 0 0 0,0 1 0 0 0,0 0-1 0 0,1 0 1 0 0,-1 0 0 0 0,1 0 0 0 0,0 0-1 0 0,-1 1 1 0 0,3-1 166 0 0,7-4-1140 0 0,-1 2-759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4.76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11 252 1688 0 0,'86'-41'7146'0'0,"-79"37"-6615"0"0,0-1 1 0 0,0 0-1 0 0,0 0 0 0 0,0 0 1 0 0,4-6-532 0 0,5-3 429 0 0,-12 10-398 0 0,0-1-1 0 0,0 1 1 0 0,0-1 0 0 0,0 0 0 0 0,-1 0-1 0 0,0 0 1 0 0,0-1 0 0 0,0 1 0 0 0,-1-1 0 0 0,1 1-1 0 0,-1-1 1 0 0,-1 0 0 0 0,1 0 0 0 0,-1-1-31 0 0,3-8 97 0 0,-3 13-75 0 0,0 0 0 0 0,0 0 0 0 0,-1 0 0 0 0,1 0 0 0 0,-1-1 0 0 0,1 1 0 0 0,-1 0 0 0 0,0-1 0 0 0,0 1-22 0 0,0 1 12 0 0,-1 0 0 0 0,1 0 0 0 0,0 0-1 0 0,-1 0 1 0 0,1 0 0 0 0,-1 0 0 0 0,1 0 0 0 0,-1 0 0 0 0,1 1 0 0 0,-1-1 0 0 0,0 0 0 0 0,1 0 0 0 0,-1 0 0 0 0,0 1 0 0 0,0-1 0 0 0,0 1 0 0 0,1-1 0 0 0,-1 0-1 0 0,0 1 1 0 0,0-1 0 0 0,0 1 0 0 0,0 0 0 0 0,0-1 0 0 0,0 1-12 0 0,-4-2 61 0 0,-7-4 159 0 0,0 2-1 0 0,0-1 1 0 0,-12-2-220 0 0,20 7 18 0 0,0-1 0 0 0,1 0 1 0 0,-1 1-1 0 0,0 0 0 0 0,0 0 0 0 0,1 0 0 0 0,-1 0 1 0 0,0 1-1 0 0,1-1 0 0 0,-1 1 0 0 0,0 0 0 0 0,1 0 0 0 0,-1 1 1 0 0,1-1-1 0 0,-1 1 0 0 0,1-1-18 0 0,-1 2-3 0 0,-1 0 0 0 0,1 1-1 0 0,0-1 1 0 0,1 1 0 0 0,-1 0 0 0 0,1-1 0 0 0,-1 1 0 0 0,1 1 0 0 0,0-1-1 0 0,1 0 1 0 0,-1 1 0 0 0,1 0 0 0 0,0-1 0 0 0,0 1 0 0 0,0 0-1 0 0,0 4 4 0 0,-2 10-30 0 0,0 0-1 0 0,1 0 0 0 0,0 17 31 0 0,3-11-8 0 0,1 0-1 0 0,0 1 1 0 0,2-1-1 0 0,1 0 1 0 0,4 9 8 0 0,-5-20 1 0 0,1-1 0 0 0,0 1 0 0 0,1-1 0 0 0,1 0 1 0 0,4 7-2 0 0,-6-14 13 0 0,-1 1 0 0 0,2-1 0 0 0,-1 0 0 0 0,1 0 0 0 0,-1 0 0 0 0,2-1 0 0 0,-1 0 0 0 0,0 0 0 0 0,1 0 0 0 0,0-1 0 0 0,2 1-13 0 0,-3-2 0 0 0,0-1-1 0 0,1 0 1 0 0,0 0 0 0 0,-1 0-1 0 0,1-1 1 0 0,3 1 0 0 0,11 3-23 0 0,-10-3 24 0 0,0 1 0 0 0,0-2 0 0 0,0 1 0 0 0,0-1 0 0 0,0-1 0 0 0,4 0-1 0 0,-8 0 11 0 0,1-1-1 0 0,-1 0 1 0 0,1 0 0 0 0,-1-1-1 0 0,0 0 1 0 0,1 0-1 0 0,-1 0 1 0 0,0-1-1 0 0,0 0 1 0 0,3-2-11 0 0,-5 2 7 0 0,4-1 0 0 0,-1 0 0 0 0,0 0 0 0 0,0-1-1 0 0,-1 0 1 0 0,1-1 0 0 0,-1 0 0 0 0,0 0 0 0 0,0 0 0 0 0,-1 0 0 0 0,0-2-7 0 0,-3 6 2 0 0,-1 0 1 0 0,0 0 0 0 0,0 0-1 0 0,0 0 1 0 0,-1 0-1 0 0,1 0 1 0 0,0-1 0 0 0,-1 1-1 0 0,0 0 1 0 0,1 0 0 0 0,-1-1-3 0 0,0 0 3 0 0,0 0-1 0 0,1 1 1 0 0,0-1 0 0 0,-1 0 0 0 0,1 1 0 0 0,0-1 0 0 0,0 0 0 0 0,0 1-3 0 0,3-6 2 0 0,-3 5 4 0 0,0 1 0 0 0,0 0 0 0 0,0 0 0 0 0,0 0 0 0 0,0 0 0 0 0,1 0 0 0 0,-1 0 0 0 0,1-1-6 0 0,4-2 12 0 0,-5 5-8 0 0,0-1-1 0 0,0 0 1 0 0,-1 1 0 0 0,1-1-1 0 0,0 0 1 0 0,0 0 0 0 0,0 0-1 0 0,-1 0 1 0 0,1 0 0 0 0,-1 0-1 0 0,1 0 1 0 0,0 0 0 0 0,-1 0-1 0 0,0 0 1 0 0,1 0 0 0 0,-1 0-1 0 0,0 0 1 0 0,1 0 0 0 0,-1-1-4 0 0,0-2 24 0 0,1 3-20 0 0,-1 1 0 0 0,0-1-1 0 0,0 0 1 0 0,0 0 0 0 0,0 0-1 0 0,1 0 1 0 0,-1 0 0 0 0,-1 0-1 0 0,1 0 1 0 0,0 0 0 0 0,0 0-1 0 0,0 0 1 0 0,0 0-1 0 0,-1 0 1 0 0,1 0 0 0 0,-1 0-1 0 0,1 0-3 0 0,-7-8 36 0 0,3 5-23 0 0,1 1 1 0 0,0-2 0 0 0,0 1 0 0 0,0 0-14 0 0,3 3 0 0 0,0 1 1 0 0,0 0-1 0 0,0 0 0 0 0,-1-1 1 0 0,1 1-1 0 0,0 0 0 0 0,0-1 1 0 0,0 1-1 0 0,0 0 0 0 0,0-1 1 0 0,0 1-1 0 0,0 0 0 0 0,0-1 1 0 0,0 1-1 0 0,0 0 0 0 0,0-1 0 0 0,0 1 1 0 0,0 0-1 0 0,0-1 0 0 0,0 1 0 0 0,0 0 0 0 0,0 0 0 0 0,0 0 0 0 0,1 0 0 0 0,-1 0 0 0 0,0 0 0 0 0,0 0 0 0 0,0-1 0 0 0,0 1 0 0 0,0 0 0 0 0,0 0 0 0 0,0 0 0 0 0,0 0 1 0 0,1 0-1 0 0,-1 0 0 0 0,0 0 0 0 0,0 0 0 0 0,0 0 0 0 0,0 0 0 0 0,0 0 0 0 0,0 0 0 0 0,0 0 0 0 0,1 0 0 0 0,-1 0 0 0 0,0 0 0 0 0,0 0 0 0 0,0 1 0 0 0,0-1 0 0 0,0 0 0 0 0,0 0 0 0 0,0 0 0 0 0,0 0 0 0 0,1 0 0 0 0,-1 0 0 0 0,0 0 0 0 0,0 0 0 0 0,0 0 0 0 0,0 0 0 0 0,0 0 0 0 0,0 0 0 0 0,0 1 0 0 0,0-1 0 0 0,0 0 0 0 0,0 0 0 0 0,0 0 0 0 0,0 0 0 0 0,0 0 0 0 0,0 0 0 0 0,0 0 0 0 0,0 1 0 0 0,1-1 0 0 0,-1 1 0 0 0,1 0 1 0 0,-1 0-1 0 0,0-1 0 0 0,1 1 1 0 0,-1 0-1 0 0,0 0 0 0 0,0-1 1 0 0,0 1-1 0 0,0 0 0 0 0,0 0 0 0 0,0 0 1 0 0,0 0-1 0 0,0 0 0 0 0,2 11-4 0 0,2-3-5 0 0,0 0 0 0 0,0-1 1 0 0,1 0-1 0 0,1 0 0 0 0,-1 0 1 0 0,1 0-1 0 0,1-1 0 0 0,2 2 9 0 0,-8-7 0 0 0,1 0 0 0 0,0 0 0 0 0,0-1 0 0 0,1 1 0 0 0,-1 0 0 0 0,0-1 0 0 0,1 0 0 0 0,-1 1 0 0 0,0-1 0 0 0,1 0 0 0 0,0 0 0 0 0,-1-1 0 0 0,1 1 0 0 0,-1 0 0 0 0,1-1 0 0 0,0 0 0 0 0,-1 1 0 0 0,1-1 0 0 0,0 0 0 0 0,0 0 0 0 0,-1-1 0 0 0,1 1 0 0 0,0 0 0 0 0,-1-1 0 0 0,1 0 0 0 0,0 0 0 0 0,-1 0 0 0 0,3-1 0 0 0,-1 0 1 0 0,1 0 0 0 0,-1-1 1 0 0,0 1-1 0 0,0-1 0 0 0,0 0 0 0 0,0 0 1 0 0,-1-1-1 0 0,1 1 0 0 0,-1-1 1 0 0,0 0-1 0 0,0 0 0 0 0,0 0 0 0 0,-1 0 1 0 0,1 0-1 0 0,0-2-1 0 0,0-1 28 0 0,-1 1 1 0 0,0-1-1 0 0,0 1 0 0 0,0-1 1 0 0,-1 0-1 0 0,1-5-28 0 0,-2 9 24 0 0,0 1 0 0 0,0-1 0 0 0,0 0 0 0 0,0 0 0 0 0,-1 1 0 0 0,1-1 0 0 0,-1 0 0 0 0,1 1 0 0 0,-1-1 0 0 0,0 1 0 0 0,0-1 0 0 0,0 1 0 0 0,0-1 0 0 0,-1 1 0 0 0,1 0 0 0 0,-1-1 0 0 0,1 1 0 0 0,-1 0-24 0 0,-3-2 15 0 0,1 0 1 0 0,-1 0 0 0 0,0 0 0 0 0,0 1 0 0 0,0 0 0 0 0,0 0 0 0 0,0 1 0 0 0,-1-1 0 0 0,1 1 0 0 0,-1 0 0 0 0,0 1 0 0 0,1-1 0 0 0,-1 1 0 0 0,0 0 0 0 0,0 1 0 0 0,0-1 0 0 0,0 1-1 0 0,0 0 1 0 0,0 1 0 0 0,0-1 0 0 0,-2 2-16 0 0,5-2-9 0 0,0 1 0 0 0,1 0 0 0 0,-1 0 0 0 0,1 0 0 0 0,-1 0 0 0 0,1 1 0 0 0,-1-1-1 0 0,1 1 1 0 0,0-1 0 0 0,0 1 0 0 0,0 0 0 0 0,0 0 0 0 0,0 0 0 0 0,0 0 0 0 0,0 0 0 0 0,1 0 0 0 0,-1 1-1 0 0,1-1 1 0 0,-1 0 0 0 0,1 1 0 0 0,0-1 0 0 0,0 1 0 0 0,0 1 9 0 0,0 7-431 0 0,0-1 0 0 0,1 0 0 0 0,1 1 0 0 0,-1-1 0 0 0,2 1 0 0 0,-1-1 0 0 0,2 4 431 0 0,2 0-198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5.09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11 37 10738 0 0,'0'-1'20'0'0,"-2"-1"17"0"0,1 0 1 0 0,-1 0-1 0 0,1 0 1 0 0,0 0-1 0 0,0 0 1 0 0,0-1-38 0 0,1 3 3 0 0,0-1 0 0 0,-1 1 0 0 0,1-1 0 0 0,0 1 0 0 0,0-1 0 0 0,0 1 0 0 0,0-1 0 0 0,0 1 0 0 0,0-1 0 0 0,0 0 0 0 0,0 1-1 0 0,0-1 1 0 0,0 1 0 0 0,0-1 0 0 0,1 1 0 0 0,-1-1 0 0 0,0 1 0 0 0,0-1 0 0 0,0 1 0 0 0,1-1 0 0 0,-1 1 0 0 0,0-1 0 0 0,1 1 0 0 0,-1 0 0 0 0,0-1 0 0 0,1 1 0 0 0,-1-1 0 0 0,0 1 0 0 0,1 0 0 0 0,0-1-3 0 0,7-4 243 0 0,-8 5-233 0 0,0 0 0 0 0,1 0 1 0 0,-1 0-1 0 0,0 0 0 0 0,0 0 0 0 0,1 0 1 0 0,-1 0-1 0 0,0 0 0 0 0,0 0 1 0 0,1 0-1 0 0,-1 0 0 0 0,0 0 0 0 0,0 0 1 0 0,1 0-1 0 0,-1 0 0 0 0,0 0 1 0 0,0 0-1 0 0,0 0 0 0 0,1 0 0 0 0,-1 0 1 0 0,0 1-1 0 0,0-1 0 0 0,0 0 1 0 0,1 0-1 0 0,-1 0 0 0 0,0 0 0 0 0,0 0 1 0 0,0 1-1 0 0,1-1 0 0 0,-1 0 1 0 0,0 0-1 0 0,0 0 0 0 0,0 1 0 0 0,0-1 1 0 0,0 0-1 0 0,0 0 0 0 0,0 0 1 0 0,1 1-1 0 0,-1-1-10 0 0,20 77 2357 0 0,-8-31-1411 0 0,16 79 1088 0 0,-9-37-1246 0 0,80 319 328 0 0,-80-320-3019 0 0,-14-60 127 0 0,2 5 317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6.326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30 375 4073 0 0,'-3'9'1593'0'0,"3"-9"-1494"0"0,0 1 1 0 0,-1-1-1 0 0,1 1 1 0 0,0-1-1 0 0,0 1 1 0 0,-1 0-1 0 0,1-1 1 0 0,0 1-1 0 0,0-1 0 0 0,0 1 1 0 0,0 0-1 0 0,0-1 1 0 0,0 1-1 0 0,0 0 1 0 0,0-1-1 0 0,0 1 1 0 0,0 0-1 0 0,0-1 1 0 0,0 1-1 0 0,1-1 1 0 0,-1 1-1 0 0,0 0 0 0 0,0-1 1 0 0,1 1-1 0 0,-1-1-99 0 0,-2 0 1216 0 0,2 0-1176 0 0,-1 0 1 0 0,1 0 0 0 0,-1 0-1 0 0,1 0 1 0 0,0 0 0 0 0,-1 0-1 0 0,1 0 1 0 0,-1 0 0 0 0,1 0-1 0 0,0 0 1 0 0,-1 0 0 0 0,1 0 0 0 0,-1 0-1 0 0,1 0 1 0 0,0-1 0 0 0,-1 1-1 0 0,1 0 1 0 0,0 0 0 0 0,-1 0-1 0 0,1-1 1 0 0,0 1 0 0 0,-1 0 0 0 0,1-1-41 0 0,-1-1 156 0 0,-1-1 0 0 0,1 1 0 0 0,0-1 0 0 0,0 0 0 0 0,0 0 0 0 0,1 0 1 0 0,-1 1-1 0 0,1-1-156 0 0,-3-10 182 0 0,2 7-118 0 0,0 1 1 0 0,0-1 0 0 0,0 0 0 0 0,1 0 0 0 0,0 1-1 0 0,0-1 1 0 0,1-4-65 0 0,2-10 213 0 0,4-12-213 0 0,1-11 203 0 0,-7 11-29 0 0,-1 27-128 0 0,0 0-1 0 0,0-1 1 0 0,0 1 0 0 0,1 0-1 0 0,0 0 1 0 0,0 0 0 0 0,0 0-1 0 0,0 0 1 0 0,1 0 0 0 0,1-2-46 0 0,0 0 23 0 0,0 1-1 0 0,1 0 1 0 0,0 0 0 0 0,0 0 0 0 0,0 1 0 0 0,1-1 0 0 0,0 1-1 0 0,0 0 1 0 0,1-1-23 0 0,20-16 16 0 0,-8 5 28 0 0,-5 12-31 0 0,-13 5-13 0 0,1-1 1 0 0,-1 1-1 0 0,1 0 0 0 0,0 0 0 0 0,-1 0 1 0 0,1-1-1 0 0,-1 1 0 0 0,1 0 0 0 0,-1 0 0 0 0,1-1 1 0 0,-1 1-1 0 0,1 0 0 0 0,-1-1 0 0 0,0 1 0 0 0,0 0 0 0 0,0-1 0 0 0,0 1 1 0 0,0 0-1 0 0,0 0 0 0 0,0 0 0 0 0,0 0 0 0 0,0 0 0 0 0,0-1 0 0 0,0 1 0 0 0,0 0 0 0 0,0 0 1 0 0,0 0-1 0 0,0 0 0 0 0,0 0 0 0 0,0-1 0 0 0,0 1 0 0 0,0 0 0 0 0,0 0 0 0 0,0 0 0 0 0,0 0 0 0 0,-1 0 1 0 0,1 0-1 0 0,0-1 0 0 0,0 1 0 0 0,0 0 0 0 0,0 0 0 0 0,0 0 0 0 0,0 0 0 0 0,-2-2 3 0 0,6-2 9 0 0,-1 1 20 0 0,-3 2-24 0 0,0 1 0 0 0,0 0 0 0 0,1 0 1 0 0,-1-1-1 0 0,0 1 0 0 0,0 0 0 0 0,0 0 0 0 0,1-1 1 0 0,-1 1-1 0 0,0 0 0 0 0,0 0 0 0 0,0 0 1 0 0,1 0-1 0 0,-1-1 0 0 0,0 1 0 0 0,0 0 1 0 0,1 0-1 0 0,-1 0 0 0 0,0 0 0 0 0,1 0 0 0 0,-1 0 1 0 0,0 0-1 0 0,0 0 0 0 0,1 0 0 0 0,-1 0 1 0 0,0 0-1 0 0,1 0 0 0 0,-1 0 0 0 0,0 0-8 0 0,6 0 58 0 0,-4 0-27 0 0,1 0 1 0 0,-1 0-1 0 0,1 1 0 0 0,-1-1 1 0 0,0 0-1 0 0,1 1 0 0 0,-1 0 1 0 0,0 0-1 0 0,1-1 0 0 0,-1 1 0 0 0,0 1 1 0 0,1-1-32 0 0,-1 1 33 0 0,0-1 0 0 0,0 1 0 0 0,-1-1 0 0 0,1 1 0 0 0,-1-1 0 0 0,1 1 0 0 0,-1 0 0 0 0,0 0 0 0 0,1 0 0 0 0,-1 0 0 0 0,0 0 0 0 0,0 0 0 0 0,-1 0 0 0 0,1 0 0 0 0,0 0 0 0 0,-1 1 0 0 0,1-1 0 0 0,-1 1-33 0 0,1 5 39 0 0,0 1 0 0 0,-1-1 0 0 0,0 1 0 0 0,-1 2-39 0 0,0 4 34 0 0,2 35 56 0 0,0-32-60 0 0,0 0 0 0 0,-2 1 0 0 0,-1 2-30 0 0,0-8 28 0 0,1-1 1 0 0,0 1-1 0 0,0 0 1 0 0,1 0-1 0 0,1 0 1 0 0,1 7-29 0 0,-1-16 5 0 0,0-2-6 0 0,-1 0 0 0 0,1 0 0 0 0,-1 0 1 0 0,0 0-1 0 0,0 0 0 0 0,0 0 0 0 0,0 0 0 0 0,0 1 1 0 0,0-1-1 0 0,0 0 0 0 0,-1 0 0 0 0,1 0 0 0 0,-1 0 1 0 0,0 1 3 0 0,1 1 0 0 0,-1-1 0 0 0,1 0 0 0 0,0 0-1 0 0,0 3-2 0 0,0-5 5 0 0,0 0-4 0 0,0-1 1 0 0,0 1-1 0 0,0-1 0 0 0,0 1 1 0 0,0-1-1 0 0,0 1 0 0 0,0-1 1 0 0,0 1-1 0 0,0-1 1 0 0,0 1-1 0 0,1-1 0 0 0,-1 1 1 0 0,0-1-1 0 0,0 1 0 0 0,1-1-1 0 0,-1 1 1 0 0,0-1-1 0 0,0 0 1 0 0,0 0-1 0 0,1 0 1 0 0,-1 0-1 0 0,0 0 1 0 0,0 0-1 0 0,0 0 1 0 0,0 0-1 0 0,1 0 1 0 0,-1 0-1 0 0,0 1 1 0 0,0-1-1 0 0,0 0 1 0 0,1 0-1 0 0,-1 0 1 0 0,0 0-1 0 0,0 0 0 0 0,0 0 1 0 0,1 0-1 0 0,-1-1 1 0 0,0 1-1 0 0,0 0 1 0 0,0 0-1 0 0,0 0 1 0 0,1 0-1 0 0,0 0 1 0 0,0-1 0 0 0,0 0 1 0 0,-1 1-1 0 0,1-1 0 0 0,0 1 0 0 0,0-1 1 0 0,0 0-1 0 0,-1 0 0 0 0,1 0 0 0 0,0 1 1 0 0,-1-1-1 0 0,1 0-1 0 0,7-12 3 0 0,-6 11-3 0 0,0-1 1 0 0,0 0 0 0 0,0-1 0 0 0,-1 1-1 0 0,1 0 1 0 0,-1 0 0 0 0,0-1 0 0 0,0 1-1 0 0,1-4 0 0 0,2-12-11 0 0,0 0 0 0 0,1 0 0 0 0,6-13 11 0 0,-2 9-52 0 0,3-17 52 0 0,3-8-13 0 0,-6 18 52 0 0,-5 16-27 0 0,1 0-1 0 0,6-13-11 0 0,-7 17-6 0 0,-4 9 6 0 0,0 0 0 0 0,0 0-1 0 0,1 0 1 0 0,-1 0 0 0 0,1-1-1 0 0,-1 1 1 0 0,1 0 0 0 0,-1 0-1 0 0,1 0 1 0 0,0 0 0 0 0,0 0 0 0 0,-1 0-1 0 0,1 0 1 0 0,0 1 0 0 0,0-1-1 0 0,0 0 1 0 0,0 0 0 0 0,0 1-1 0 0,0-1 1 0 0,-1 1 1 0 0,1 0 0 0 0,-1 0 0 0 0,0 0 0 0 0,1 0 0 0 0,-1 0 0 0 0,0 0 0 0 0,1 0 0 0 0,-1 0 0 0 0,0 0-1 0 0,0 0 1 0 0,1 0 0 0 0,-1 0 0 0 0,0 1 0 0 0,1-1 0 0 0,-1 0 0 0 0,0 0 0 0 0,0 0 0 0 0,1 0 0 0 0,-1 1 0 0 0,0-1-1 0 0,0 0 1 0 0,1 0 0 0 0,-1 1 0 0 0,0-1 0 0 0,0 0 0 0 0,0 0 0 0 0,1 1 0 0 0,-1-1 0 0 0,0 0 0 0 0,0 0 0 0 0,0 1 0 0 0,0-1-1 0 0,0 1 0 0 0,5 12 42 0 0,-4-10-38 0 0,2 8-6 0 0,0 1-1 0 0,-1 0 0 0 0,0 0 1 0 0,-1-1-1 0 0,0 11 3 0 0,0-5 33 0 0,1 1 1 0 0,0 0-34 0 0,-2-17-3 0 0,0 0 1 0 0,1 0 0 0 0,-1 0-1 0 0,0-1 1 0 0,0 1 0 0 0,0 0-1 0 0,1 0 1 0 0,-1 0-1 0 0,0 0 1 0 0,1-1 0 0 0,-1 1-1 0 0,1 0 1 0 0,-1 0 0 0 0,1 0-1 0 0,-1-1 1 0 0,1 1 0 0 0,-1 0-1 0 0,1-1 1 0 0,0 1 0 0 0,-1-1-1 0 0,1 1 1 0 0,0-1 0 0 0,0 1-1 0 0,-1-1 1 0 0,1 1-1 0 0,0-1 1 0 0,0 0 0 0 0,0 1-1 0 0,0-1 3 0 0,0 0-3 0 0,1 0 0 0 0,-1 0 0 0 0,0-1-1 0 0,0 1 1 0 0,1 0 0 0 0,-1-1 0 0 0,0 1-1 0 0,0-1 1 0 0,0 1 0 0 0,1-1 0 0 0,-1 1-1 0 0,0-1 1 0 0,0 0 0 0 0,0 0 0 0 0,0 1-1 0 0,0-1 1 0 0,0 0 0 0 0,-1 0 0 0 0,1 0-1 0 0,1-1 4 0 0,6-8-3 0 0,0-1 0 0 0,-1 0 0 0 0,0-1 1 0 0,-1 1-1 0 0,5-11 3 0 0,-7 13-7 0 0,0 1 0 0 0,1-1 0 0 0,1 1 0 0 0,3-5 7 0 0,-3 6-5 0 0,-1-1 1 0 0,0 1 0 0 0,-1-1-1 0 0,4-8 5 0 0,-7 15 2 0 0,-1 0 1 0 0,0 0-1 0 0,1 0 0 0 0,-1 0 0 0 0,1 0 0 0 0,0 0 0 0 0,-1 0 0 0 0,1 0 0 0 0,0 1 1 0 0,-1-1-1 0 0,1 0 0 0 0,0 0 0 0 0,0 1 0 0 0,0-1 0 0 0,0 0-2 0 0,-1 1 1 0 0,0 0 0 0 0,0 0 1 0 0,1 0-1 0 0,-1 0 0 0 0,0 0 0 0 0,0 0 0 0 0,1 0 0 0 0,-1 0 0 0 0,0 0 0 0 0,0 0 0 0 0,0 0 0 0 0,1 0 0 0 0,-1 0 1 0 0,0 0-1 0 0,0 0 0 0 0,1 0 0 0 0,-1 0 0 0 0,0 0 0 0 0,0 0 0 0 0,0 0 0 0 0,1 0 0 0 0,-1 0 0 0 0,0 1 0 0 0,0-1 1 0 0,1 0-2 0 0,-1 0 1 0 0,0 1-1 0 0,1-1 1 0 0,-1 1 0 0 0,1 0 0 0 0,-1-1 0 0 0,0 1 0 0 0,1-1 0 0 0,-1 1 0 0 0,0 0 0 0 0,1-1 0 0 0,-1 1 0 0 0,0 0 0 0 0,0-1-1 0 0,7 18 9 0 0,-6-16-5 0 0,0 1-1 0 0,0-1 1 0 0,0 1-1 0 0,-1-1 1 0 0,1 1-1 0 0,-1-1 1 0 0,1 1 0 0 0,-1-1-1 0 0,0 1 1 0 0,0 0-1 0 0,0 1-3 0 0,-1 20 5 0 0,2 1 0 0 0,0-1 0 0 0,1 1 0 0 0,4 11-5 0 0,-4-24-49 0 0,-2-5-11 0 0,1-1 1 0 0,1 0-1 0 0,-1 1 1 0 0,1-1-1 0 0,1 2 60 0 0,-2-6-295 0 0,0 0-1 0 0,0 0 1 0 0,1 0-1 0 0,-1 0 1 0 0,0 0-1 0 0,1 0 1 0 0,-1 0-1 0 0,1-1 1 0 0,0 1 0 0 0,0-1-1 0 0,0 1 1 0 0,-1-1-1 0 0,1 1 1 0 0,1-1-1 0 0,-1 0 1 0 0,2 1 295 0 0,19 5-2637 0 0,0-4 2119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0:24:33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7058 0 0,'-1'3'168'0'0,"-1"3"-1241"0"0,2-2-423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17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38 7666 0 0,'0'0'133'0'0,"0"-1"-1"0"0,1 0 1 0 0,-1 0 0 0 0,1 0 0 0 0,-1 0 0 0 0,0 0 0 0 0,0 0 0 0 0,0 0 0 0 0,1 0-1 0 0,-1 0 1 0 0,0 1 0 0 0,0-1-133 0 0,0 0 62 0 0,0 0 0 0 0,0 0 0 0 0,0 1 1 0 0,0-1-1 0 0,0 0 0 0 0,0 0 0 0 0,0 1 0 0 0,1-1 0 0 0,-1 0 0 0 0,0 1 0 0 0,0-1 0 0 0,1 0 0 0 0,-1 1 0 0 0,1-1 1 0 0,-1 0-63 0 0,0 1 25 0 0,1 0 0 0 0,-1-1 0 0 0,0 1 0 0 0,0 0 0 0 0,0 0 0 0 0,0-1 0 0 0,1 1 0 0 0,-1 0 0 0 0,0-1 1 0 0,0 1-1 0 0,0 0 0 0 0,0 0 0 0 0,0-1 0 0 0,0 1 0 0 0,0 0 0 0 0,0-1 0 0 0,0 1 0 0 0,0 0 1 0 0,0-1-1 0 0,0 1 0 0 0,0 0 0 0 0,0-1 0 0 0,0 1 0 0 0,0 0 0 0 0,0 0 0 0 0,0-1 0 0 0,0 1 1 0 0,-1 0-1 0 0,1-1-25 0 0,0 1 31 0 0,0 0 1 0 0,0 0-1 0 0,0-1 1 0 0,0 1 0 0 0,-1 0-1 0 0,1 0 1 0 0,0-1-1 0 0,0 1 1 0 0,0 0 0 0 0,0 0-1 0 0,0-1 1 0 0,0 1-1 0 0,0 0 1 0 0,0 0-1 0 0,0-1 1 0 0,0 1 0 0 0,0 0-1 0 0,0 0 1 0 0,0-1-1 0 0,0 1 1 0 0,1 0-1 0 0,-1 0-31 0 0,-8 2 1313 0 0,8-1-1274 0 0,-1 0 1 0 0,0-1-1 0 0,1 1 1 0 0,-1 0-1 0 0,1 0 0 0 0,-1 0 1 0 0,1-1-1 0 0,0 1 1 0 0,-1 0-1 0 0,1 0 1 0 0,0 0-1 0 0,0 0 0 0 0,-1 0 1 0 0,1 0-1 0 0,0 0 1 0 0,0 0-1 0 0,0 0-39 0 0,3 17 252 0 0,-1-9-167 0 0,0 3 8 0 0,-1-8-67 0 0,0 0 0 0 0,-1 0 0 0 0,1 0-1 0 0,-1 0 1 0 0,0-1 0 0 0,0 4-26 0 0,-7 14 102 0 0,5-16-79 0 0,1-1 1 0 0,-1 1-1 0 0,1-1 1 0 0,-1 5-24 0 0,0 7 26 0 0,0-8-18 0 0,1 0 0 0 0,0 1 0 0 0,0-1 0 0 0,1 0 0 0 0,0 0 0 0 0,1 0 0 0 0,1 9-8 0 0,1-2 12 0 0,0 0-1 0 0,-1 0 1 0 0,0 0-1 0 0,-2 0 1 0 0,0 15-12 0 0,-3 2 11 0 0,1-17-7 0 0,1 0 0 0 0,1 0 0 0 0,0 1-1 0 0,2 8-3 0 0,1-5 3 0 0,2-1 0 0 0,0 0-3 0 0,3 11 1 0 0,13 56-8 0 0,-17-69 9 0 0,0-1 0 0 0,1 0-1 0 0,1 1 1 0 0,4 6-2 0 0,4 10-19 0 0,-1 1-1 0 0,7 25 20 0 0,-14-32-10 0 0,-4-16 6 0 0,0 0 0 0 0,1-1 0 0 0,3 9 4 0 0,-3-10-3 0 0,1 1 0 0 0,0-1-1 0 0,1 0 1 0 0,0 0 0 0 0,0-1 0 0 0,2 2 3 0 0,14 12-20 0 0,-16-16 12 0 0,-1-1-2 0 0,0 0-1 0 0,0-1 1 0 0,0 1 0 0 0,1 0 10 0 0,-2-2-8 0 0,-1-1 0 0 0,0 0 0 0 0,0 0 1 0 0,0 0-1 0 0,1 0 0 0 0,-1-1 0 0 0,0 1 1 0 0,1-1-1 0 0,-1 1 0 0 0,1-1 0 0 0,1 0 8 0 0,-1 0-4 0 0,1 0 1 0 0,-1 0-1 0 0,0-1 0 0 0,1 0 0 0 0,-1 1 0 0 0,0-1 0 0 0,1 0 0 0 0,-1-1 0 0 0,0 1 0 0 0,0-1 0 0 0,0 1 0 0 0,0-1 0 0 0,0 0 0 0 0,0 0 1 0 0,0 0-1 0 0,-1-1 0 0 0,2-1 4 0 0,2-2 4 0 0,0 0 1 0 0,-1-1-1 0 0,0 0 1 0 0,0 0 0 0 0,0 0-1 0 0,-1-1 1 0 0,0 0-5 0 0,7-18 15 0 0,4-15-15 0 0,2-3 57 0 0,-7 16-37 0 0,-2 0 1 0 0,0-1-1 0 0,-2 0 0 0 0,-1 0 1 0 0,-1 0-1 0 0,-2-1 0 0 0,0-10-20 0 0,-2 38 0 0 0,0-16 48 0 0,-1 0 0 0 0,-1-1-48 0 0,2 14 20 0 0,-1 0-1 0 0,0 1 0 0 0,0-1 1 0 0,-1 0-1 0 0,1 1 0 0 0,-1-1 1 0 0,0 1-1 0 0,0 0 0 0 0,0 0 1 0 0,-2-1-20 0 0,3 3 6 0 0,0 0-1 0 0,-1 1 1 0 0,1-1 0 0 0,-1 1 0 0 0,1-1 0 0 0,-1 1 0 0 0,0 0-1 0 0,0 0 1 0 0,0 0 0 0 0,1 0 0 0 0,-1 0 0 0 0,0 0-1 0 0,0 0 1 0 0,0 0 0 0 0,0 1 0 0 0,-1-1 0 0 0,1 1 0 0 0,0 0-1 0 0,0 0 1 0 0,0-1 0 0 0,0 1 0 0 0,0 1 0 0 0,0-1-1 0 0,-1 0 1 0 0,1 0 0 0 0,0 1 0 0 0,0-1 0 0 0,0 1 0 0 0,0 0-1 0 0,0 0 1 0 0,0-1 0 0 0,0 1 0 0 0,1 0 0 0 0,-1 1-1 0 0,0-1 1 0 0,0 0-6 0 0,-3 4-2 0 0,1 0-1 0 0,-1 0 0 0 0,1 1 1 0 0,0-1-1 0 0,0 1 1 0 0,1 0-1 0 0,0 0 0 0 0,0 0 1 0 0,0 0-1 0 0,1 1 1 0 0,-2 4 2 0 0,0 7-21 0 0,0 1 0 0 0,1-1 1 0 0,-1 13 20 0 0,3 0-31 0 0,1 0 0 0 0,1 0 1 0 0,1 0-1 0 0,2 3 31 0 0,25 121-98 0 0,-20-114 49 0 0,11 28 49 0 0,-13-50-3 0 0,0-1-1 0 0,1 0 1 0 0,1-1 0 0 0,8 13 3 0 0,-13-25-47 0 0,0 1 0 0 0,0 0 1 0 0,1-1-1 0 0,-1 0 0 0 0,1 0 1 0 0,0-1-1 0 0,0 1 0 0 0,1-1 1 0 0,0 0-1 0 0,-1-1 0 0 0,1 1 1 0 0,0-1-1 0 0,1 0 0 0 0,-1 0 1 0 0,0-1-1 0 0,1 0 0 0 0,0 0 1 0 0,-1-1-1 0 0,1 0 0 0 0,0 0 1 0 0,0 0-1 0 0,0-1 0 0 0,-1 0 1 0 0,5 0 46 0 0,21-7-1037 0 0,2-3-1050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7.22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54 245 12275 0 0,'-3'2'11'0'0,"-1"0"1"0"0,1 1-1 0 0,0 0 1 0 0,0-1-1 0 0,1 1 1 0 0,-1 1-1 0 0,0-1 1 0 0,1 0 0 0 0,0 0-1 0 0,-2 4-11 0 0,1-1-1 0 0,1 1 0 0 0,-1 0-1 0 0,1-1 1 0 0,0 1 0 0 0,0 7 1 0 0,1-8 11 0 0,0 0-1 0 0,1 0 1 0 0,0 0 0 0 0,0 0-1 0 0,0 1 1 0 0,1-1-1 0 0,1 4-10 0 0,2 7 227 0 0,1-1 0 0 0,1 3-227 0 0,-5-18 12 0 0,-1 0-1 0 0,0 0 1 0 0,1 0-1 0 0,-1 0 0 0 0,1 1 1 0 0,-1-1-1 0 0,1 0 1 0 0,0 0-1 0 0,0-1 1 0 0,-1 1-1 0 0,1 0 1 0 0,0 0-1 0 0,0 0 1 0 0,0 0-1 0 0,0-1 1 0 0,0 1-1 0 0,0 0 1 0 0,0-1-1 0 0,0 1 0 0 0,0-1 1 0 0,0 1-1 0 0,0-1 1 0 0,0 1-1 0 0,0-1 1 0 0,1 0-1 0 0,-1 0 1 0 0,0 0-1 0 0,0 1 1 0 0,0-1-1 0 0,1 0 1 0 0,-1 0-1 0 0,0-1 1 0 0,0 1-1 0 0,0 0 1 0 0,0 0-1 0 0,1-1-11 0 0,2 0 13 0 0,0 0 0 0 0,0-1 0 0 0,0 1 0 0 0,-1-1 1 0 0,1 0-1 0 0,0 0 0 0 0,-1-1 0 0 0,0 1 0 0 0,1-1 0 0 0,-1 1-13 0 0,8-8 99 0 0,-1-1 0 0 0,0 0 1 0 0,-1 0-1 0 0,0 0 0 0 0,-1-2 0 0 0,0 1 0 0 0,-1-1 0 0 0,-1 0 0 0 0,1-1-99 0 0,-2-2 80 0 0,-1 1-1 0 0,0-1 0 0 0,-1 1 0 0 0,-1-1 0 0 0,-1 0 0 0 0,0-14-79 0 0,-1 22 46 0 0,0 0 0 0 0,-1 0-1 0 0,0 0 1 0 0,0 0 0 0 0,-1 1-1 0 0,0-1 1 0 0,0 0 0 0 0,-2-1-46 0 0,3 6 28 0 0,0 0 1 0 0,-1 0-1 0 0,1 1 1 0 0,-1-1-1 0 0,0 0 1 0 0,0 1-1 0 0,0-1 1 0 0,0 1-1 0 0,0-1 1 0 0,-1 1-1 0 0,1 0 1 0 0,0 0-1 0 0,-1 0 1 0 0,0 1-1 0 0,0-1 1 0 0,1 0-1 0 0,-1 1 1 0 0,0 0-1 0 0,0 0 1 0 0,0 0-1 0 0,-2-1-28 0 0,2 2 4 0 0,1 0 0 0 0,0-1 0 0 0,-1 1 0 0 0,1 0 0 0 0,0 1 0 0 0,-1-1 0 0 0,1 0 0 0 0,0 1 0 0 0,-1-1 0 0 0,1 1-1 0 0,0-1 1 0 0,0 1 0 0 0,-1 0 0 0 0,1 0 0 0 0,0 0 0 0 0,0 0 0 0 0,0 1 0 0 0,0-1 0 0 0,0 0 0 0 0,1 1 0 0 0,-1 0 0 0 0,0-1-1 0 0,1 1 1 0 0,-1 0-4 0 0,-4 5 10 0 0,1 0 0 0 0,1 0 0 0 0,-1 1 0 0 0,1 0 0 0 0,-3 6-10 0 0,5-7-4 0 0,-1 1 0 0 0,1-1-1 0 0,1 1 1 0 0,-1-1-1 0 0,1 1 1 0 0,1 0-1 0 0,-1 3 5 0 0,-3 28-14 0 0,2-31 6 0 0,1-1 0 0 0,0 1 0 0 0,0 5 8 0 0,1-10-4 0 0,0 0 1 0 0,1 0-1 0 0,-1-1 1 0 0,1 1-1 0 0,-1 0 0 0 0,1 0 1 0 0,0 0-1 0 0,0-1 0 0 0,0 1 1 0 0,0 0-1 0 0,2 2 4 0 0,0 0-10 0 0,1 0 1 0 0,0 0-1 0 0,0 0 1 0 0,0-1-1 0 0,1 1 0 0 0,-1-1 1 0 0,1 0-1 0 0,0-1 1 0 0,1 1-1 0 0,-1-1 0 0 0,0 0 1 0 0,1 0-1 0 0,0 0 1 0 0,1 0 9 0 0,-2-2 0 0 0,-1 1 0 0 0,1-1 1 0 0,0 0-1 0 0,0 0 0 0 0,-1-1 1 0 0,1 1-1 0 0,0-1 0 0 0,0 0 1 0 0,0 0-1 0 0,-1-1 1 0 0,1 0-1 0 0,0 0 0 0 0,0 0 1 0 0,-1 0-1 0 0,1 0 0 0 0,-1-1 1 0 0,1 0-1 0 0,3-2 0 0 0,22-12 53 0 0,9-2-53 0 0,-38 18 0 0 0,1-1 0 0 0,-1 1 0 0 0,1-1-1 0 0,-1 0 1 0 0,1 0 0 0 0,-1 1 0 0 0,1-1-1 0 0,-1 0 1 0 0,0 0 0 0 0,0-1 0 0 0,1 1-1 0 0,-1 0 1 0 0,0 0 0 0 0,0-1 0 0 0,0 1-1 0 0,0 0 1 0 0,0-1 0 0 0,-1 1 0 0 0,1-1-1 0 0,0 1 1 0 0,-1-1 0 0 0,1 2 0 0 0,-1-1-1 0 0,0 1 1 0 0,0 0 0 0 0,0 0 0 0 0,1-1-1 0 0,-1 1 1 0 0,0 0 0 0 0,0-1 0 0 0,1 1-1 0 0,-1 0 1 0 0,0 0 0 0 0,1 0-1 0 0,-1-1 1 0 0,0 1 0 0 0,1 0 0 0 0,-1 0-1 0 0,1 0 1 0 0,-1 0 0 0 0,0-1 0 0 0,1 1-1 0 0,-1 0 1 0 0,0 0 0 0 0,1 0-1 0 0,-1 0 1 0 0,14-1-7 0 0,-10 0 4 0 0,0 1 1 0 0,-1-1 6 0 0,1 1-1 0 0,-1 0 0 0 0,1 0 0 0 0,0 0 1 0 0,-1 0-1 0 0,1 0 0 0 0,2 1-3 0 0,20 7-11 0 0,-23-7 16 0 0,-1 0 0 0 0,1 0 0 0 0,0 0 0 0 0,0-1 0 0 0,0 1 0 0 0,0-1 0 0 0,2 0-5 0 0,0 0-1 0 0,0 1 0 0 0,0-1 0 0 0,0-1 0 0 0,0 1 0 0 0,0-1-1 0 0,0 0 1 0 0,0 0 0 0 0,0 0 0 0 0,-1-1 0 0 0,1 0 0 0 0,0 0 0 0 0,-1 0 0 0 0,1 0 0 0 0,-1-1 0 0 0,0 0-1 0 0,0 1 1 0 0,4-5 1 0 0,-4 4-4 0 0,-1 0-1 0 0,1 0 0 0 0,1 0 0 0 0,-1 0 5 0 0,0 0 4 0 0,0 0-1 0 0,0 0 1 0 0,0 0-1 0 0,0 0-3 0 0,-3 2 1 0 0,5-4 8 0 0,-1-1 0 0 0,0 1 0 0 0,0-1 0 0 0,0-1 0 0 0,-1 1 0 0 0,1 0 0 0 0,-2-1 0 0 0,2-2-9 0 0,3-3 26 0 0,-7 11-23 0 0,0 0 1 0 0,0-1-1 0 0,0 1 0 0 0,-1 0 0 0 0,1-1 0 0 0,0 1 1 0 0,0 0-1 0 0,-1-1 0 0 0,1 1 0 0 0,-1-1 0 0 0,1 0 1 0 0,-1 1-1 0 0,0-1 0 0 0,1 0-3 0 0,-9-23 61 0 0,7 21-60 0 0,1 0-1 0 0,0 0 0 0 0,0 0 1 0 0,0 0-1 0 0,0 0 0 0 0,1-1 0 0 0,-1 1 1 0 0,1 0-1 0 0,1-3 0 0 0,-2 5 0 0 0,0 0 0 0 0,0 0 0 0 0,0 0 0 0 0,0-1 0 0 0,0 1 0 0 0,0 0 0 0 0,-1 0-1 0 0,1 0 1 0 0,-1 0 0 0 0,1 0 0 0 0,-1 0 0 0 0,0 0 0 0 0,0 0 0 0 0,0 0 0 0 0,-1-3-3 0 0,0 1-1 0 0,-1 0 1 0 0,0 1-1 0 0,1-1 1 0 0,-1 0 0 0 0,-2 0 3 0 0,-1-2 11 0 0,0 0 0 0 0,-1 0 0 0 0,-2-1-11 0 0,7 6 2 0 0,0 0 0 0 0,0-1 0 0 0,0 1 0 0 0,0 0-1 0 0,0 0 1 0 0,0 1 0 0 0,0-1 0 0 0,0 0 0 0 0,0 1 0 0 0,-1-1 0 0 0,1 1 0 0 0,0 0 0 0 0,0-1 0 0 0,-2 1-2 0 0,2 2-15 0 0,1 1 0 0 0,-1-1 1 0 0,1 0-1 0 0,-1 0 0 0 0,1 1 1 0 0,-1 2 14 0 0,1-3-3 0 0,0-1 0 0 0,1 1 1 0 0,-1 0-1 0 0,0-1 0 0 0,0 1 0 0 0,-1-1 1 0 0,1 1-1 0 0,0-1 0 0 0,0 1 1 0 0,-1-1 2 0 0,0 0-3 0 0,1 1 1 0 0,0-1 0 0 0,0 0 0 0 0,0 0 0 0 0,0 1 0 0 0,0-1 0 0 0,0 0-1 0 0,0 1 1 0 0,1-1 0 0 0,-1 1 0 0 0,0 0 0 0 0,1-1 0 0 0,-1 1-1 0 0,1 1 3 0 0,-2 9-8 0 0,2 0 0 0 0,-1 0-1 0 0,2 0 1 0 0,0 0 0 0 0,0 0-1 0 0,1-1 1 0 0,2 7 8 0 0,1 12-15 0 0,-2-17 2 0 0,0 1 0 0 0,1-1 0 0 0,0 0 0 0 0,2 1 13 0 0,8 27-53 0 0,-4-13 37 0 0,0-1-1 0 0,9 12 17 0 0,8 23 34 0 0,-21-47-30 0 0,0 1 1 0 0,-2 0-1 0 0,4 15-4 0 0,-5-5 2 0 0,0-7 34 0 0,2 11-36 0 0,24 88 456 0 0,-25-95-119 0 0,-2 1 0 0 0,0 0 1 0 0,-1 0-1 0 0,-1 0 0 0 0,-1 0 0 0 0,-2 0 1 0 0,0 0-1 0 0,-1 0 0 0 0,-2-1 1 0 0,-2 6-338 0 0,4-18 119 0 0,0 0-1 0 0,0 0 1 0 0,-1 0 0 0 0,-6 9-119 0 0,7-14 19 0 0,0 0-1 0 0,0 0 1 0 0,0-1-1 0 0,-1 0 0 0 0,0 0 1 0 0,0 0-1 0 0,0 0 1 0 0,-1-1-1 0 0,0 1-18 0 0,-3 0 18 0 0,1 0 0 0 0,-1-1-1 0 0,0 0 1 0 0,0 0 0 0 0,0-1 0 0 0,0 0-1 0 0,-1 0 1 0 0,1-1 0 0 0,-9 1-18 0 0,5-3-25 0 0,0 0 0 0 0,0 0 0 0 0,0-1 0 0 0,0-1 0 0 0,0 0 0 0 0,1-1 0 0 0,-1 0 0 0 0,-8-4 25 0 0,-19-9-639 0 0,-37-20 639 0 0,59 27-152 0 0,-17-10-99 0 0,0 0-1 0 0,1-3 1 0 0,1-1 0 0 0,-12-12 251 0 0,43 33-72 0 0,-1 0 0 0 0,1 0 0 0 0,0 0 0 0 0,0-1 0 0 0,0 1 0 0 0,0-1 0 0 0,0 0 72 0 0,1 2-127 0 0,1 1 0 0 0,0-1 0 0 0,-1 1 0 0 0,1-1 0 0 0,0 0 0 0 0,0 1 0 0 0,-1-1 1 0 0,1 0-1 0 0,0 1 0 0 0,0-1 0 0 0,0 0 0 0 0,0 1 0 0 0,0-1 0 0 0,0 0 0 0 0,0 1 0 0 0,0-1 0 0 0,0 0 0 0 0,0 1 0 0 0,1-1 0 0 0,-1 0 1 0 0,0 1-1 0 0,0-1 0 0 0,0 0 0 0 0,1 1 0 0 0,-1-1 0 0 0,1 0 0 0 0,-1 1 0 0 0,0-1 0 0 0,1 1 0 0 0,-1-1 0 0 0,1 1 127 0 0,6-9-1505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8.08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6 263 8194 0 0,'0'-1'252'0'0,"-1"0"0"0"0,0 0 1 0 0,1 0-1 0 0,-1 0 0 0 0,1 0 1 0 0,-1-1-1 0 0,1 1 1 0 0,-1 0-1 0 0,1 0 0 0 0,0 0 1 0 0,-1-1-1 0 0,1 1 0 0 0,0 0 1 0 0,0 0-1 0 0,0-1 0 0 0,0 1 1 0 0,1-1-253 0 0,3-26-430 0 0,-1 16 931 0 0,9-44 331 0 0,-10 43-617 0 0,1 0 0 0 0,1 1 0 0 0,2-5-215 0 0,-2 3 136 0 0,1 1-1 0 0,-2-2-135 0 0,-2 13 28 0 0,0-1-1 0 0,-1 1 1 0 0,1 0 0 0 0,0 0-1 0 0,0 0 1 0 0,0 0 0 0 0,0 0-1 0 0,0 0 1 0 0,1 0-28 0 0,-2 1 17 0 0,1 0 0 0 0,0 0 0 0 0,-1 1 0 0 0,1-1 0 0 0,0 0 0 0 0,0 0 0 0 0,0 1 0 0 0,-1-1-1 0 0,1 1 1 0 0,0-1 0 0 0,0 1 0 0 0,0-1 0 0 0,0 1 0 0 0,0-1 0 0 0,0 1 0 0 0,1 0-17 0 0,-2-1 7 0 0,1 1 0 0 0,-1 0-1 0 0,0 0 1 0 0,1 0 0 0 0,-1 0 0 0 0,0 0-1 0 0,1 0 1 0 0,-1 0 0 0 0,1-1 0 0 0,-1 1-1 0 0,0 0 1 0 0,1 0 0 0 0,-1-1-1 0 0,0 1 1 0 0,0 0 0 0 0,1 0 0 0 0,-1-1-1 0 0,0 1 1 0 0,0 0 0 0 0,1-1 0 0 0,-1 1-1 0 0,0 0 1 0 0,0-1 0 0 0,0 1 0 0 0,1 0-1 0 0,-1-1-6 0 0,0 0 18 0 0,0 1-1 0 0,0-1 0 0 0,1 1 1 0 0,-1-1-1 0 0,0 1 0 0 0,1 0 1 0 0,-1-1-1 0 0,0 1 0 0 0,1-1 0 0 0,-1 1 1 0 0,0 0-1 0 0,1-1 0 0 0,-1 1 1 0 0,1 0-1 0 0,-1-1 0 0 0,1 1 1 0 0,-1 0-1 0 0,1-1-17 0 0,0 1 25 0 0,-1 0 1 0 0,1-1 0 0 0,0 1-1 0 0,0 0 1 0 0,0 0-1 0 0,-1 0 1 0 0,1 0-1 0 0,0-1 1 0 0,0 1-1 0 0,0 0 1 0 0,-1 0 0 0 0,1 0-1 0 0,0 1 1 0 0,0-1-1 0 0,0 0 1 0 0,-1 0-1 0 0,1 0 1 0 0,0 1-1 0 0,0-1 1 0 0,-1 0-1 0 0,1 0 1 0 0,0 1 0 0 0,0 0-26 0 0,1 0 49 0 0,-1 1 1 0 0,1-1-1 0 0,-1 1 1 0 0,0 0-1 0 0,0 0 1 0 0,0-1-1 0 0,0 1 1 0 0,0 0-1 0 0,1 1-49 0 0,6 23 290 0 0,-3-7-197 0 0,5 13 136 0 0,0 4-229 0 0,7 25 121 0 0,1-2 126 0 0,1 21-247 0 0,-1-6 262 0 0,-7-24-117 0 0,-11-50-145 0 0,0 0-1 0 0,0 1 0 0 0,0-1 1 0 0,0 0-1 0 0,0 0 0 0 0,0 1 1 0 0,0-1-1 0 0,0 0 0 0 0,0 0 1 0 0,1 0-1 0 0,-1 1 0 0 0,0-1 1 0 0,0 0-1 0 0,0 0 0 0 0,0 0 1 0 0,0 1-1 0 0,0-1 0 0 0,1 0 1 0 0,-1 0-1 0 0,0 0 0 0 0,0 0 1 0 0,0 1-1 0 0,1-1 0 0 0,-1 0 1 0 0,0 0-1 0 0,0 0 0 0 0,0 0 0 0 0,1 0 1 0 0,-1 0-1 0 0,0 0 0 0 0,0 0 1 0 0,0 0-1 0 0,1 1 0 0 0,-1-1 1 0 0,0 0-1 0 0,0 0 0 0 0,1 0 1 0 0,-1 0-1 0 0,0 0 0 0 0,0-1 1 0 0,1 1-1 0 0,-1 0 0 0 0,0 0 1 0 0,0 0-1 0 0,1 0 0 0 0,-1 0 1 0 0,0 0-1 0 0,0 0 0 0 0,0 0 1 0 0,1 0-1 0 0,-1-1 0 0 0,0 1 1 0 0,0 0-1 0 0,0 0 0 0 0,0 0 1 0 0,1 0-1 0 0,-1-1 0 0 0,0 1 0 0 0,0 0 1 0 0,1-1-6 0 0,0 0 1 0 0,0 0-1 0 0,0-1 0 0 0,0 1 0 0 0,0 0 0 0 0,0 0 0 0 0,-1-1 0 0 0,1 1 0 0 0,0-1 6 0 0,1-10-12 0 0,3-7 7 0 0,0 8-1 0 0,1 1 0 0 0,-1-1 1 0 0,2 1-1 0 0,6-8 6 0 0,-9 12-2 0 0,1-2 0 0 0,-1 1 0 0 0,0 0-1 0 0,0-1 1 0 0,-1 0 0 0 0,0 0 0 0 0,-1 0 0 0 0,1-3 2 0 0,0-2-5 0 0,-2 7-2 0 0,0 0 0 0 0,0 1 1 0 0,1-1-1 0 0,0 1 0 0 0,0-2 7 0 0,15-24 7 0 0,-12 23-1 0 0,-1 0-1 0 0,0 0 1 0 0,0 0 0 0 0,-1-1 0 0 0,0 1-1 0 0,1-7-5 0 0,-3 12 9 0 0,-1 0-1 0 0,1 1 0 0 0,-1-1 0 0 0,1 0 0 0 0,0 1 0 0 0,0-1 0 0 0,0 1 0 0 0,0-1 0 0 0,1 1 1 0 0,-1 0-1 0 0,0-1 0 0 0,1 1-8 0 0,3-3 40 0 0,-7 6 0 0 0,2 0-38 0 0,0-1 1 0 0,0 1-1 0 0,0-1 0 0 0,-1 1 0 0 0,1-1 1 0 0,0 1-1 0 0,0-1 0 0 0,0 1 1 0 0,0-1-1 0 0,0 1 0 0 0,0-1 0 0 0,0 1 1 0 0,0-1-1 0 0,0 1 0 0 0,0 0 1 0 0,0-1-1 0 0,0 1 0 0 0,0-1 0 0 0,1 1 1 0 0,-1-1-1 0 0,0 1 0 0 0,0-1 1 0 0,0 1-1 0 0,1-1 0 0 0,-1 1-2 0 0,4 3 9 0 0,-3-3-6 0 0,0 0-1 0 0,-1 0 1 0 0,1 0-1 0 0,0 0 1 0 0,0 1-1 0 0,-1-1 1 0 0,1 0-1 0 0,0 0 1 0 0,-1 1-1 0 0,0-1 1 0 0,1 0-1 0 0,-1 1 1 0 0,0-1-1 0 0,1 0 1 0 0,-1 2-3 0 0,1 7 4 0 0,0-7-5 0 0,0 0 1 0 0,-1-1 0 0 0,0 1 0 0 0,0 0 0 0 0,0 0 0 0 0,0 0 0 0 0,0-1-1 0 0,0 1 1 0 0,-3 7-3 0 0,2-7 3 0 0,0 0 0 0 0,1 0 0 0 0,-1 0-1 0 0,1 0 1 0 0,-1 0 0 0 0,1 0-1 0 0,0 0 1 0 0,0 2 0 0 0,2 9 0 0 0,-1 1-1 0 0,-1 0 1 0 0,-1 6 0 0 0,1-17-2 0 0,-1-1-1 0 0,1 1 1 0 0,0-1 0 0 0,0 1 0 0 0,1-1 0 0 0,-1 1-1 0 0,1-1 1 0 0,-1 1 0 0 0,1-1 0 0 0,0 0 0 0 0,0 1-1 0 0,1-1 1 0 0,-1 0 0 0 0,1 0 0 0 0,0 0 0 0 0,-1 0-1 0 0,2 1 3 0 0,13 12-21 0 0,-9-10 6 0 0,0 1-1 0 0,5 6 16 0 0,-10-11-3 0 0,0 1 0 0 0,1-1 0 0 0,-1 0-1 0 0,1 0 1 0 0,-1 0 0 0 0,1 0-1 0 0,0 0 1 0 0,2 1 3 0 0,-3-2-1 0 0,-1-1-1 0 0,1 1 1 0 0,-1 0-1 0 0,1-1 1 0 0,-1 1-1 0 0,1-1 1 0 0,0 1 0 0 0,-1-1-1 0 0,1 0 1 0 0,0 0-1 0 0,-1 0 1 0 0,1 0-1 0 0,0 0 1 0 0,1 0 1 0 0,0-4-12 0 0,6-3-32 0 0,-6 5 36 0 0,0 0 0 0 0,-1 0 0 0 0,1 0 0 0 0,-1 0 1 0 0,1-1-1 0 0,-1 1 8 0 0,9-9-15 0 0,-4 5 11 0 0,-3 3 2 0 0,-1 0 1 0 0,1 0-1 0 0,-1-1 1 0 0,1 1-1 0 0,-1-1 0 0 0,0 0 1 0 0,0 0-1 0 0,1-2 2 0 0,66-133-193 0 0,-54 107 179 0 0,-6 13 46 0 0,3-10-32 0 0,-10 24 5 0 0,-1-1 0 0 0,-1 1 1 0 0,1-1-1 0 0,-1 0 0 0 0,0 0 0 0 0,0 1 0 0 0,-1-5-5 0 0,0 8 67 0 0,0 2 10 0 0,0 0-11 0 0,1 5-34 0 0,-9 16-35 0 0,4 3 11 0 0,1 0 0 0 0,1 1-1 0 0,1-1 1 0 0,2 0 0 0 0,1 5-8 0 0,1-3-22 0 0,2 0-1 0 0,1 0 1 0 0,5 14 22 0 0,-10-38 0 0 0,0 1 0 0 0,0 0 0 0 0,0-1 0 0 0,0 1 0 0 0,0-1 0 0 0,1 0 0 0 0,-1 1 0 0 0,1-1 0 0 0,0 0 0 0 0,-1 0 0 0 0,1 0 0 0 0,0 0 0 0 0,0 0 0 0 0,0-1-49 0 0,-1 0 0 0 0,0 0 0 0 0,0-1 0 0 0,0 1 0 0 0,1-1 0 0 0,-1 1 0 0 0,0-1 0 0 0,1 1 0 0 0,-1-1 0 0 0,0 0 0 0 0,1 1 0 0 0,-1-1 0 0 0,1 0 0 0 0,-1 0 0 0 0,1 0 0 0 0,-1 0-1 0 0,0 0 1 0 0,1-1 0 0 0,-1 1 0 0 0,0 0 0 0 0,1-1 0 0 0,-1 1 0 0 0,1-1 0 0 0,-1 1 0 0 0,0-1 0 0 0,1 0 49 0 0,1-1-672 0 0,0 0-1 0 0,0 0 1 0 0,0 0-1 0 0,0-1 1 0 0,-1 0-1 0 0,1 1 1 0 0,-1-1-1 0 0,1 0 1 0 0,-1 0-1 0 0,0 0 1 0 0,0-2 672 0 0,-1 5-71 0 0,13-19-445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8.44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129 101 11522 0 0,'-24'-24'1865'0'0,"5"6"-1489"0"0,0 0 160 0 0,7 2-496 0 0,3 5 16 0 0,4 1 208 0 0,2 6 32 0 0,-3 4 56 0 0,1 0 80 0 0,0 4-312 0 0,0 5 16 0 0,2-1-120 0 0,-3 5-56 0 0,2 1-1128 0 0,1 1-544 0 0,2 1-353 0 0,1-4 2081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8.76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30 0 8714 0 0,'-1'4'200'0'0,"0"1"1"0"0,1-1 0 0 0,-1 1-1 0 0,1-1 1 0 0,0 0-1 0 0,0 1 1 0 0,1-1 0 0 0,-1 0-1 0 0,2 3-200 0 0,0 4 688 0 0,2 0 1 0 0,3 9-689 0 0,-3-10 326 0 0,0-1 1 0 0,-1 1-1 0 0,-1 0 0 0 0,1 5-326 0 0,-1 4 376 0 0,-1-8-115 0 0,1 0-1 0 0,0 0 1 0 0,2 7-261 0 0,40 121 1388 0 0,-33-104-799 0 0,-1 8-589 0 0,-2-11 640 0 0,9 24-640 0 0,-7-31 185 0 0,0 1 155 0 0,-1 0 0 0 0,0 9-340 0 0,-1 5 639 0 0,-1 10-639 0 0,-3-14 529 0 0,8 23-529 0 0,-7-37 49 0 0,-2-12-29 0 0,0 0 1 0 0,-1 0-1 0 0,-1 0 1 0 0,1 1-1 0 0,-1 9-20 0 0,-3 23-341 0 0,2-42 309 0 0,0 0 1 0 0,0 0 0 0 0,0 0 0 0 0,0 0-1 0 0,0 0 1 0 0,0 0 0 0 0,0 0 0 0 0,0 0-1 0 0,-1 0 1 0 0,1 0 0 0 0,0 0-1 0 0,-1 0 1 0 0,1 0 0 0 0,-1 0 0 0 0,1 0-1 0 0,-1-1 1 0 0,1 1 0 0 0,-1 0 0 0 0,0 0-1 0 0,1 0 1 0 0,-2 0 31 0 0,-1 3-221 0 0,3-4 121 0 0,-1 1-1 0 0,1-1 1 0 0,0 1-1 0 0,0-1 1 0 0,0 0-1 0 0,0 1 1 0 0,0-1 0 0 0,0 0-1 0 0,0 1 1 0 0,0-1-1 0 0,0 0 1 0 0,0 1-1 0 0,0-1 1 0 0,0 1-1 0 0,0-1 1 0 0,0 0 0 0 0,0 1-1 0 0,0-1 1 0 0,0 0-1 0 0,0 1 1 0 0,1-1-1 0 0,-1 1 101 0 0,0-2-64 0 0,-1 1 0 0 0,1 0-1 0 0,0 0 1 0 0,0-1 0 0 0,0 1-1 0 0,0 0 1 0 0,0-1 0 0 0,0 1 0 0 0,-1 0-1 0 0,1 0 1 0 0,0-1 0 0 0,0 1-1 0 0,0 0 1 0 0,0-1 0 0 0,0 1-1 0 0,0 0 1 0 0,0 0 0 0 0,0-1-1 0 0,0 1 1 0 0,1 0 0 0 0,-1-1-1 0 0,0 1 1 0 0,0 0 0 0 0,0 0-1 0 0,0-1 1 0 0,0 1 0 0 0,0 0-1 0 0,1 0 1 0 0,-1-1 0 0 0,0 1 0 0 0,0 0-1 0 0,0 0 1 0 0,1 0 0 0 0,-1-1-1 0 0,0 1 1 0 0,0 0 0 0 0,0 0-1 0 0,1 0 1 0 0,-1 0 64 0 0,4-6-1278 0 0,-4 5 1041 0 0,0 0-1 0 0,0 0 0 0 0,0 0 1 0 0,0 0-1 0 0,0 0 0 0 0,0 0 1 0 0,0 1-1 0 0,0-1 0 0 0,0 0 1 0 0,-1 0-1 0 0,1 0 0 0 0,0 0 1 0 0,-1 1-1 0 0,1-2 238 0 0</inkml:trace>
  <inkml:trace contextRef="#ctx0" brushRef="#br0" timeOffset="1">64 745 8178 0 0,'-15'-9'1550'0'0,"8"4"-863"0"0,0 1-1 0 0,0-1 0 0 0,-5-4-686 0 0,11 8 75 0 0,-1-1-1 0 0,1 1 1 0 0,0 0-1 0 0,0 0 0 0 0,0-1 1 0 0,0 1-1 0 0,0-1 0 0 0,0 1 1 0 0,0-1-1 0 0,0 1 1 0 0,1-1-1 0 0,-1 1 0 0 0,1-1 1 0 0,-1 0-1 0 0,1 1 0 0 0,-1-1 1 0 0,1 0-1 0 0,0 1 0 0 0,0-1 1 0 0,0 0-75 0 0,0 1 49 0 0,0 0 1 0 0,1 0-1 0 0,-1 0 1 0 0,0 0-1 0 0,0 1 1 0 0,1-1-1 0 0,-1 0 0 0 0,1 0 1 0 0,-1 1-1 0 0,1-1 1 0 0,-1 0-1 0 0,1 1 1 0 0,0-1-1 0 0,-1 0 1 0 0,1 1-1 0 0,0-1 0 0 0,-1 1 1 0 0,1-1-1 0 0,0 1 1 0 0,0-1-1 0 0,-1 1 1 0 0,1 0-1 0 0,0-1 1 0 0,1 1-50 0 0,3-2 274 0 0,0 0 0 0 0,0 1 0 0 0,5-1-274 0 0,0 1 225 0 0,7-3-141 0 0,1 1-1 0 0,0 1 1 0 0,-1 1 0 0 0,2 1-84 0 0,29-3 71 0 0,-10 1-1838 0 0,-29 3 836 0 0,0-2-1 0 0,-1 1 1 0 0,1-1-1 0 0,8-2 932 0 0,5-4-372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9.10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100 9 6001 0 0,'-1'0'92'0'0,"-10"-7"1237"0"0,10 6-1290 0 0,1 1-1 0 0,0 0 1 0 0,-1 0-1 0 0,1 0 0 0 0,-1 0 1 0 0,1 0-1 0 0,0 0 1 0 0,-1 0-1 0 0,1 0 0 0 0,-1 0 1 0 0,1 0-1 0 0,0 0 1 0 0,-1 0-1 0 0,1 0 0 0 0,-1 0 1 0 0,1 0-1 0 0,0 0 1 0 0,-1 0-1 0 0,1 0 0 0 0,0 1 1 0 0,-1-1-1 0 0,1 0 1 0 0,0 0-1 0 0,-1 0 0 0 0,1 1 1 0 0,0-1-1 0 0,-1 0 1 0 0,1 1-1 0 0,0-1 0 0 0,-1 0 1 0 0,1 0-1 0 0,0 1-38 0 0,-8 12 1279 0 0,1 0-1 0 0,0 1-1278 0 0,-1 1 441 0 0,0 4-151 0 0,0 0-1 0 0,1 1 1 0 0,1 0-1 0 0,1 1 1 0 0,1-1 0 0 0,1 1-1 0 0,0 0 1 0 0,2 9-290 0 0,0-19 121 0 0,1 0 0 0 0,1 0 1 0 0,0 0-1 0 0,0-1 1 0 0,2 5-122 0 0,-2-11 21 0 0,-1-1 0 0 0,1 0 0 0 0,0 1 0 0 0,0-1 0 0 0,1 0 0 0 0,-1 0 0 0 0,1 0 0 0 0,-1 0 1 0 0,1 0-1 0 0,0 0 0 0 0,0-1 0 0 0,1 1 0 0 0,-1-1 0 0 0,0 1 0 0 0,1-1 0 0 0,-1 0 0 0 0,1 0 1 0 0,3 2-22 0 0,-4-3 2 0 0,1 0 0 0 0,-1-1 0 0 0,1 1 1 0 0,-1-1-1 0 0,1 1 0 0 0,-1-1 0 0 0,1 0 1 0 0,-1 0-1 0 0,1 0 0 0 0,-1 0 0 0 0,1 0 1 0 0,-1-1-1 0 0,1 1 0 0 0,-1-1 0 0 0,1 1 1 0 0,-1-1-1 0 0,1-1-2 0 0,4 0 8 0 0,-1-1 1 0 0,1 0-1 0 0,-1-1 0 0 0,0 0 1 0 0,3-2-9 0 0,1-3 14 0 0,-1 0 1 0 0,0 0-1 0 0,0-1 1 0 0,-1 0-1 0 0,0-1 1 0 0,-1 0-1 0 0,2-4-14 0 0,8-12-37 0 0,-11 19 38 0 0,-2-1 0 0 0,1 1 0 0 0,-1-1 0 0 0,-1 0 0 0 0,0-1 0 0 0,0 1 1 0 0,0 0-2 0 0,-1-1 2 0 0,1 1 0 0 0,1 0 0 0 0,0 0 0 0 0,1-2-2 0 0,-3 8 4 0 0,-1-1 0 0 0,1 0 0 0 0,-1 1 0 0 0,0-1 0 0 0,0 0 0 0 0,0 1 0 0 0,0-1 0 0 0,-1 0 0 0 0,1 0 0 0 0,-1 0 0 0 0,0 0 0 0 0,0 0 0 0 0,-1 0 0 0 0,1 1 0 0 0,-1-1 0 0 0,0 0 0 0 0,0 0 0 0 0,-1-2-4 0 0,2 5 4 0 0,-1 0 0 0 0,1 0 0 0 0,0 0 0 0 0,-1 0 1 0 0,1-1-1 0 0,0 1 0 0 0,0 0 0 0 0,0 0 1 0 0,0 0-1 0 0,0 0 0 0 0,0-1 0 0 0,0 1 0 0 0,0 0 1 0 0,0 0-1 0 0,0 0 0 0 0,1 0 0 0 0,-1-1 1 0 0,1 0-5 0 0,1-4 30 0 0,-2 6-26 0 0,0-1 0 0 0,0 1 0 0 0,0-1-1 0 0,0 1 1 0 0,0-1 0 0 0,0 1 0 0 0,0-1-1 0 0,0 1 1 0 0,0-1 0 0 0,-1 1 0 0 0,1 0-1 0 0,0-1 1 0 0,0 1 0 0 0,0-1 0 0 0,-1 1 0 0 0,1-1-4 0 0,0 1 3 0 0,0 0 1 0 0,-1 0-1 0 0,1 0 1 0 0,0-1-1 0 0,0 1 1 0 0,0 0-1 0 0,0 0 1 0 0,-1 0 0 0 0,1 0-1 0 0,0 0 1 0 0,0-1-1 0 0,0 1 1 0 0,0 0-1 0 0,-1 0 1 0 0,1 0 0 0 0,0 0-1 0 0,0 0 1 0 0,-1 0-1 0 0,1 0 1 0 0,0 0-1 0 0,0 0 1 0 0,0 0-1 0 0,-1 0 1 0 0,1 0 0 0 0,0 0-1 0 0,0 0 1 0 0,-1 0-1 0 0,1 0 1 0 0,0 0-1 0 0,0 0 1 0 0,0 0 0 0 0,-1 0-1 0 0,1 0 1 0 0,0 0-1 0 0,0 1 1 0 0,0-1-1 0 0,-1 0 1 0 0,1 0-1 0 0,0 0 1 0 0,0 0-4 0 0,-2 2 18 0 0,1 0-1 0 0,0 0 1 0 0,-1 0 0 0 0,1 0-1 0 0,0 1 1 0 0,0-1 0 0 0,0 0-1 0 0,1 0 1 0 0,-1 1 0 0 0,0-1-1 0 0,1 1 1 0 0,0-1 0 0 0,-1 0-1 0 0,1 1 1 0 0,0-1-1 0 0,0 1 1 0 0,0-1 0 0 0,1 1-1 0 0,-1-1 1 0 0,1 0 0 0 0,-1 1-1 0 0,1-1 1 0 0,0 0 0 0 0,0 1-1 0 0,0 0-17 0 0,18 26 167 0 0,-18-26-146 0 0,0 0 1 0 0,0 0-1 0 0,0 0 0 0 0,0 0 1 0 0,-1 0-1 0 0,1 2-21 0 0,0 3 35 0 0,2 9 16 0 0,-2-13-38 0 0,0 0-1 0 0,0 1 1 0 0,0-1-1 0 0,-1 1 1 0 0,1-1-1 0 0,-1 1 0 0 0,-1-1 1 0 0,1 1-1 0 0,0-1 1 0 0,-2 4-13 0 0,-4 8 23 0 0,-1 3-3 0 0,7-13-30 0 0,-1 0 1 0 0,1 0 0 0 0,1-1 0 0 0,-1 1 0 0 0,1 0 0 0 0,0 0 0 0 0,1-1 0 0 0,-1 1 0 0 0,1-1 0 0 0,1 1 9 0 0,-1 0-141 0 0,1-1 0 0 0,0 0-1 0 0,1 0 1 0 0,-1 0 0 0 0,1 0 0 0 0,0-1 0 0 0,1 0 0 0 0,-1 1 0 0 0,3 1 141 0 0,-6-6-17 0 0,18 18-2934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9.441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52 1 8578 0 0,'-3'3'579'0'0,"1"0"-1"0"0,0 1 1 0 0,0 0 0 0 0,0-1 0 0 0,0 1 0 0 0,0 0-1 0 0,1 0 1 0 0,0 0-579 0 0,-8 33-164 0 0,8-31 349 0 0,-5 26 6 0 0,-3 16 440 0 0,6-36-412 0 0,1 0 1 0 0,0 0-1 0 0,1 0 0 0 0,0 11-219 0 0,1-16 56 0 0,0 1 0 0 0,1 0-1 0 0,0-1 1 0 0,0 1 0 0 0,1-1-1 0 0,0 0 1 0 0,1 1 0 0 0,0 0-56 0 0,-1-2 0 0 0,0-1 0 0 0,1 0 0 0 0,0 0 0 0 0,0 0 0 0 0,0-1 1 0 0,4 5-1 0 0,-6-8 4 0 0,0 1 1 0 0,1-1 0 0 0,-1 0 0 0 0,1 0-1 0 0,-1 0 1 0 0,1 0 0 0 0,0 0 0 0 0,-1 0-1 0 0,1 0 1 0 0,0-1 0 0 0,0 1 0 0 0,-1 0-1 0 0,1-1 1 0 0,0 0 0 0 0,0 1 0 0 0,0-1 0 0 0,0 0-1 0 0,0 0 1 0 0,0 0 0 0 0,-1 0 0 0 0,1 0-1 0 0,1-1-4 0 0,1 1 31 0 0,0-2-1 0 0,1 1 1 0 0,-1 0-1 0 0,0-1 0 0 0,0 0 1 0 0,0 0-1 0 0,0 0 1 0 0,-1 0-1 0 0,1 0 1 0 0,0-1-1 0 0,-1 0 1 0 0,0 0-1 0 0,0 0 0 0 0,0 0 1 0 0,0 0-1 0 0,0-1 1 0 0,0 1-1 0 0,-1-1 1 0 0,2-3-31 0 0,0-1 93 0 0,0 0 1 0 0,0 0 0 0 0,-1 0 0 0 0,-1-1 0 0 0,1 1 0 0 0,-1-1 0 0 0,-1 1-1 0 0,1-1 1 0 0,-1-3-94 0 0,0 0 56 0 0,-1 0 0 0 0,0 1 1 0 0,-1-1-1 0 0,0 0 0 0 0,-3-10-56 0 0,3 17 10 0 0,0 0 0 0 0,-1 0 0 0 0,0 1 0 0 0,0-1 0 0 0,0 0 0 0 0,0 1 0 0 0,-1 0 1 0 0,0 0-1 0 0,0 0 0 0 0,0 0 0 0 0,0 0 0 0 0,-1 0 0 0 0,1 1 0 0 0,-1 0 0 0 0,-1-1-10 0 0,0 0-56 0 0,1 1 0 0 0,-1 0 0 0 0,-5-2 56 0 0,8 4-135 0 0,0 0 0 0 0,1 0-1 0 0,-1 1 1 0 0,0-1 0 0 0,0 1-1 0 0,0-1 1 0 0,0 1 0 0 0,0 0 0 0 0,0 0-1 0 0,0 0 1 0 0,0 0 0 0 0,0 0-1 0 0,-1 0 136 0 0,2 1-254 0 0,1-1 0 0 0,-1 0 0 0 0,1 0 0 0 0,-1 0 0 0 0,1 1 0 0 0,-1-1 0 0 0,1 0 0 0 0,-1 1 0 0 0,1-1 0 0 0,-1 0 1 0 0,1 1-1 0 0,-1-1 0 0 0,1 1 0 0 0,0-1 0 0 0,-1 1 0 0 0,1-1 0 0 0,0 1 0 0 0,-1-1 0 0 0,1 1 0 0 0,0-1 0 0 0,0 1 0 0 0,-1-1 0 0 0,1 1 0 0 0,0-1 0 0 0,0 1 0 0 0,0 0 0 0 0,0-1 0 0 0,0 1 0 0 0,0-1 0 0 0,0 1 0 0 0,0 0 0 0 0,0-1 0 0 0,0 1 0 0 0,0-1 0 0 0,0 1 0 0 0,0 0 254 0 0,2 5-631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9.75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132 61 9778 0 0,'0'-2'101'0'0,"-1"-1"0"0"0,1 1 1 0 0,-1-1-1 0 0,0 1 0 0 0,0 0 0 0 0,0-1 0 0 0,0 1 1 0 0,0 0-1 0 0,-1 0 0 0 0,1 0 0 0 0,-1-1 0 0 0,1 2 1 0 0,-1-1-1 0 0,0 0 0 0 0,0 0 0 0 0,0 0 0 0 0,0 1-101 0 0,-7-4 324 0 0,7 4-207 0 0,0 0 1 0 0,0 0-1 0 0,0 0 1 0 0,1 0-1 0 0,-1 0 0 0 0,0-1 1 0 0,1 1-1 0 0,-1 0 1 0 0,1-1-1 0 0,-1 0-117 0 0,2 2 59 0 0,-1-1 1 0 0,1 1-1 0 0,-1 0 0 0 0,1 0 1 0 0,0-1-1 0 0,-1 1 0 0 0,0 0 0 0 0,1 0 1 0 0,-1-1-1 0 0,1 1 0 0 0,-1 0 1 0 0,1 0-1 0 0,-1 0 0 0 0,1 0 0 0 0,-1 0-59 0 0,1 0 186 0 0,0 0-167 0 0,0 0 0 0 0,0 1 0 0 0,0-1 1 0 0,0 0-1 0 0,0 1 0 0 0,0-1 0 0 0,0 1 0 0 0,0-1 0 0 0,1 0 0 0 0,-1 1 0 0 0,0-1 1 0 0,-1 0-1 0 0,1 1 0 0 0,0-1 0 0 0,0 0 0 0 0,0 1 0 0 0,0-1 0 0 0,0 0 0 0 0,0 1 1 0 0,0-1-1 0 0,0 0 0 0 0,-1 1 0 0 0,1-1 0 0 0,0 0 0 0 0,0 1 0 0 0,0-1 0 0 0,-1 0 1 0 0,1 1-1 0 0,0-1-19 0 0,-13 17 111 0 0,10-12-105 0 0,-1 0 0 0 0,1 0 0 0 0,0 0-1 0 0,-1 2-5 0 0,2-1 12 0 0,0 1-1 0 0,1 0 1 0 0,0 1-12 0 0,-3 11 7 0 0,2-12-7 0 0,-6 25 14 0 0,1-1 0 0 0,1 1 0 0 0,2 0 0 0 0,0 9-14 0 0,7 24 92 0 0,-1-31 56 0 0,1 15 512 0 0,2-1 0 0 0,2 0 0 0 0,10 28-660 0 0,-4-33 354 0 0,-7-23 68 0 0,2 11-422 0 0,-6-20 69 0 0,1 1 0 0 0,0-1-1 0 0,0 0 1 0 0,1-1-1 0 0,0 1 1 0 0,1-1-1 0 0,1 1 1 0 0,2 4-69 0 0,-3-9-1 0 0,-1 1 1 0 0,1-1-1 0 0,0 0 1 0 0,1 0 0 0 0,0-1-1 0 0,0 1 1 0 0,0-1 0 0 0,0 0-1 0 0,1-1 1 0 0,0 0 0 0 0,-1 0-1 0 0,2 0 1 0 0,-1-1-1 0 0,0 0 1 0 0,1 0 0 0 0,-1-1-1 0 0,1 0 1 0 0,6 1 0 0 0,-7-2-6 0 0,0 0 1 0 0,1-1-1 0 0,-1 0 1 0 0,0 0-1 0 0,0 0 1 0 0,0-1-1 0 0,6-1 6 0 0,-9 1 7 0 0,0-1-1 0 0,-1 1 1 0 0,1-1-1 0 0,0 1 1 0 0,0-1 0 0 0,-1 0-1 0 0,1 0 1 0 0,-1-1-1 0 0,1 1 1 0 0,-1-1-1 0 0,0 0 1 0 0,0 0 0 0 0,2-2-7 0 0,2-4 5 0 0,0 0 1 0 0,-1-1 0 0 0,-1 0-1 0 0,1 0 1 0 0,-1 0-1 0 0,1-4-5 0 0,1-8 19 0 0,0-1-1 0 0,2-13-18 0 0,-7 28 13 0 0,-1-1-1 0 0,0 0 0 0 0,-1 0 0 0 0,0 0 1 0 0,0 1-1 0 0,-1-1 0 0 0,0 0 0 0 0,0 0 1 0 0,-1 1-1 0 0,0-1 0 0 0,-1 1 0 0 0,0-1 1 0 0,0 1-1 0 0,-1 0 0 0 0,0 0 0 0 0,-2-2-12 0 0,4 7 8 0 0,0 0 0 0 0,1 0 0 0 0,-2 1 0 0 0,1-1 0 0 0,0 1 0 0 0,0-1 0 0 0,-1 1 0 0 0,1 0 0 0 0,-1 0 0 0 0,0 0 0 0 0,0 0 0 0 0,1 1 0 0 0,-1-1 0 0 0,0 1 0 0 0,-3-1-8 0 0,5 2 3 0 0,1-1 1 0 0,-1 1-1 0 0,0 0 0 0 0,1 0 0 0 0,-1 0 0 0 0,0 0 0 0 0,1 0 0 0 0,-1 0 0 0 0,0 0 0 0 0,1 0 0 0 0,-1 0 0 0 0,1 0 0 0 0,-1 1 1 0 0,0-1-1 0 0,1 0 0 0 0,-1 0 0 0 0,1 1 0 0 0,-1-1 0 0 0,0 0 0 0 0,1 1 0 0 0,-1-1 0 0 0,1 0-3 0 0,-1 1 4 0 0,0 0 0 0 0,0 0 0 0 0,0 1-1 0 0,0-1 1 0 0,0 0 0 0 0,1 0 0 0 0,-1 0 0 0 0,0 1 0 0 0,1-1-1 0 0,-1 1-3 0 0,-1 5 4 0 0,0 0 0 0 0,0 0-1 0 0,1 0 1 0 0,0 1-4 0 0,0-2-5 0 0,-2 17 28 0 0,1-1-1 0 0,0 0 1 0 0,2 10-23 0 0,1-18 2 0 0,0 0 1 0 0,1 0-1 0 0,0 0 1 0 0,2-1 0 0 0,-1 1-1 0 0,2 0-2 0 0,1 2-3 0 0,0 0-1 0 0,2-1 1 0 0,0 0 0 0 0,3 4 3 0 0,-5-9-339 0 0,0-2 0 0 0,1 1 1 0 0,0-1-1 0 0,0 0 0 0 0,1-1 0 0 0,0 1 1 0 0,3 0 338 0 0,8 4-3899 0 0,0-4 1540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40.650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385 62 8154 0 0,'-24'0'1283'0'0,"23"0"-1198"0"0,0 0 1 0 0,0 1 0 0 0,0-1-1 0 0,1 0 1 0 0,-1 0 0 0 0,0 1-1 0 0,0-1 1 0 0,0 1 0 0 0,0-1-1 0 0,1 1 1 0 0,-1-1 0 0 0,0 1-1 0 0,0-1 1 0 0,1 1 0 0 0,-1-1 0 0 0,0 1-1 0 0,1 0 1 0 0,-1 0-86 0 0,-11 17 961 0 0,8-11-540 0 0,-6 11 70 0 0,1 0 0 0 0,1 0 1 0 0,1 1-1 0 0,1 1 0 0 0,-2 10-491 0 0,-4 9 537 0 0,5-18-307 0 0,2-1 336 0 0,-9 16-566 0 0,8-21 131 0 0,-3 4 223 0 0,1 1 0 0 0,-5 18-354 0 0,11-29 73 0 0,-7 26 627 0 0,-12 27-700 0 0,4-17 626 0 0,-6 28-626 0 0,-16 49 564 0 0,26-62-300 0 0,-3-12-96 0 0,9-28-33 0 0,-3 12-135 0 0,2 8 84 0 0,7-28-66 0 0,-2 0 1 0 0,1 1-1 0 0,-2-2 0 0 0,0 1 0 0 0,0 0 1 0 0,-1-1-1 0 0,0 0-18 0 0,1-5-11 0 0,2-4-7 0 0,1 0-1 0 0,0-1 1 0 0,0 1-1 0 0,0 0 1 0 0,0 0-1 0 0,0 0 1 0 0,0 0-1 0 0,0 0 1 0 0,0 2 18 0 0,9-15-391 0 0,-4 8 331 0 0,-2 2 36 0 0,-1 0 1 0 0,0 0-1 0 0,1 0 0 0 0,-1 0 1 0 0,0-1-1 0 0,0 1 0 0 0,1-2 24 0 0,-1 2-19 0 0,-1 0-1 0 0,1-1 1 0 0,-1 1-1 0 0,0-1 1 0 0,1 1-1 0 0,-1-1 0 0 0,0 0 1 0 0,0 0 19 0 0,1-5-68 0 0,5-15-154 0 0,-5 18 186 0 0,0 0 1 0 0,0 0 0 0 0,0 0-1 0 0,0 0 1 0 0,0 0 0 0 0,-1 0-1 0 0,0 0 1 0 0,0 0 35 0 0,-2-10-99 0 0,1 11 70 0 0,0-1 0 0 0,1 1-1 0 0,0 0 1 0 0,-1-1 0 0 0,1-2 29 0 0,1 2-22 0 0,0 0 1 0 0,0 0 0 0 0,1 0 0 0 0,-1 0 0 0 0,1 1 0 0 0,-1-1-1 0 0,2 0 22 0 0,1-4-26 0 0,11-32-65 0 0,-10 25 44 0 0,1 1 1 0 0,4-7 46 0 0,17-26-51 0 0,-20 32 44 0 0,-1 0 0 0 0,-1-1 1 0 0,1-7 6 0 0,2-3 3 0 0,14-56 153 0 0,-1-10-156 0 0,-20 82 10 0 0,0-1 0 0 0,0 1 0 0 0,-1-1 1 0 0,-1-9-11 0 0,1 7 7 0 0,0 1 1 0 0,1-13-8 0 0,0 14 2 0 0,0 1 9 0 0,1 1-1 0 0,-1-1 1 0 0,2 1 0 0 0,1-5-11 0 0,2-2 17 0 0,-3 9-4 0 0,0-1 1 0 0,0 1-1 0 0,0-4-13 0 0,-1 0 16 0 0,-1 8-12 0 0,0 0 0 0 0,-1 0-1 0 0,1 0 1 0 0,-1 0 0 0 0,0 0-1 0 0,1 0 1 0 0,-2-2-4 0 0,2-1 58 0 0,3 8-14 0 0,2 10-46 0 0,3 18-23 0 0,-3-8 25 0 0,1-1 0 0 0,4 6 0 0 0,-6-14-1 0 0,1-1 0 0 0,1 1 0 0 0,0-2 0 0 0,0 1 0 0 0,3 2 1 0 0,-7-10-1 0 0,0-1 0 0 0,0 0 0 0 0,0 0 1 0 0,0 0-1 0 0,0-1 0 0 0,1 1 0 0 0,-1-1 1 0 0,1 0-1 0 0,0 1 0 0 0,0-2 0 0 0,-1 1 0 0 0,1 0 1 0 0,0-1-1 0 0,0 0 0 0 0,1 0 0 0 0,-1 0 1 0 0,0 0-1 0 0,4 0 1 0 0,-1-1 3 0 0,-1-1 0 0 0,1 1 0 0 0,-1-1 0 0 0,0 0 0 0 0,0 0 1 0 0,1 0-1 0 0,-1-1 0 0 0,0 0 0 0 0,0-1 0 0 0,-1 1 0 0 0,1-1 0 0 0,0 0 0 0 0,-1 0 0 0 0,0-1 1 0 0,3-2-4 0 0,13-10 13 0 0,17-19-13 0 0,-32 29 7 0 0,-1-1 1 0 0,-1 0-1 0 0,0-1 0 0 0,0 1 1 0 0,0-1-1 0 0,-1 1 0 0 0,0-1 1 0 0,1-3-8 0 0,6-15 5 0 0,-5 16 3 0 0,1 0 1 0 0,0 0 0 0 0,5-7-9 0 0,-6 10 13 0 0,1 0 1 0 0,-2-1-1 0 0,1 0 1 0 0,-1 0-1 0 0,-1 0 1 0 0,2-3-14 0 0,5-15 47 0 0,-9 23-34 0 0,1-1 1 0 0,0 0 0 0 0,-1 0 0 0 0,1 0 0 0 0,-1 0 0 0 0,-1-1 0 0 0,1 1 0 0 0,0 0 0 0 0,-1 0 0 0 0,0 0 0 0 0,0-5-14 0 0,-2-8 62 0 0,-1 0 1 0 0,-1 0 0 0 0,-1-2-63 0 0,3 3 47 0 0,2 14-40 0 0,0 1 0 0 0,0-1 0 0 0,0 1 0 0 0,-1-1 0 0 0,1 1 0 0 0,0-1-1 0 0,-1-1-6 0 0,1 3 7 0 0,-1-1-1 0 0,1 1 1 0 0,0-1-1 0 0,-1 1 1 0 0,1-1-1 0 0,-1 1 1 0 0,1 0-1 0 0,0-1 1 0 0,-1 1-1 0 0,1-1 1 0 0,-1 1-1 0 0,1 0 1 0 0,-1 0 0 0 0,1-1-1 0 0,-1 1 1 0 0,1 0-1 0 0,-1 0 1 0 0,1 0-1 0 0,-1-1 1 0 0,0 1-1 0 0,1 0 1 0 0,-1 0-1 0 0,0 0-6 0 0,1 0 2 0 0,-1 0 1 0 0,1 1-1 0 0,-1-1 1 0 0,1 0-1 0 0,-1 0 1 0 0,1 0-1 0 0,0 1 1 0 0,-1-1-1 0 0,1 0 0 0 0,-1 1 1 0 0,1-1-1 0 0,0 0 1 0 0,-1 1-1 0 0,1-1 1 0 0,0 0-1 0 0,-1 1 0 0 0,1-1 1 0 0,0 1-1 0 0,0-1 1 0 0,-1 1-1 0 0,1-1 1 0 0,0 1-1 0 0,0-1 1 0 0,0 1-3 0 0,-6 14 25 0 0,5-8-12 0 0,0 0 1 0 0,0 0-1 0 0,1 0 0 0 0,0 0 0 0 0,0 0 1 0 0,2 4-14 0 0,-1 6 15 0 0,0 13 12 0 0,1 0 1 0 0,2 0-1 0 0,7 24-27 0 0,14 36-170 0 0,-19-74 13 0 0,1 0-1 0 0,0 0 1 0 0,1 0-1 0 0,4 5 158 0 0,7 5-1357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41.291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83 11 10218 0 0,'-1'1'91'0'0,"-1"0"0"0"0,1 0 1 0 0,-1 0-1 0 0,1 0 0 0 0,0 0 0 0 0,0 0 0 0 0,0 0 0 0 0,0 1 0 0 0,0-1 0 0 0,0 0 0 0 0,0 1 1 0 0,0-1-1 0 0,0 1 0 0 0,0-1 0 0 0,1 1 0 0 0,-1-1 0 0 0,1 1 0 0 0,-1 0 0 0 0,1-1 0 0 0,0 1 1 0 0,-1 0-1 0 0,1 1-91 0 0,-2 3 227 0 0,1 0 0 0 0,-2 0 0 0 0,1 0 0 0 0,-3 3-227 0 0,-6 21 613 0 0,3 3 13 0 0,2 1 0 0 0,1 1 1 0 0,1 24-627 0 0,2-36 240 0 0,-1 8-7 0 0,0-2 102 0 0,2-1 0 0 0,1 21-335 0 0,3-22 199 0 0,-2 0-1 0 0,-1 0 0 0 0,-1 1 1 0 0,-3 19-199 0 0,2-37 15 0 0,0 0 1 0 0,1 0-1 0 0,1-1 1 0 0,0 1-1 0 0,1 5-15 0 0,-1-7-22 0 0,1-1-81 0 0,2-14-120 0 0,5-22-51 0 0,-1-1 0 0 0,-2 0 0 0 0,1-10 274 0 0,4-28-57 0 0,-1 11 102 0 0,-3 0 0 0 0,-2-12-45 0 0,-4 50 35 0 0,-2 0 1 0 0,0 1 0 0 0,-1-1 0 0 0,-1 1 0 0 0,-2-7-36 0 0,0 3 9 0 0,4 11 3 0 0,1 0 0 0 0,0 0 1 0 0,0-8-13 0 0,1 7 29 0 0,-1 0 1 0 0,-2-10-30 0 0,2 10 16 0 0,0 8 6 0 0,1 0-1 0 0,-1-1 1 0 0,0 1-1 0 0,-1-1-21 0 0,2 5 3 0 0,0-1 0 0 0,0 1 0 0 0,0 0 0 0 0,0 0-1 0 0,0 0 1 0 0,0 0 0 0 0,0 0 0 0 0,0 0 0 0 0,0-1 0 0 0,-1 1-1 0 0,1 0 1 0 0,0 0 0 0 0,0 0 0 0 0,0 0 0 0 0,0 0 0 0 0,0 0-1 0 0,0 0 1 0 0,0-1 0 0 0,-1 1 0 0 0,1 0 0 0 0,0 0 0 0 0,0 0-1 0 0,0 0 1 0 0,0 0 0 0 0,0 0 0 0 0,0 0 0 0 0,-1 0 0 0 0,1 0-1 0 0,0 0 1 0 0,0 0 0 0 0,0 0 0 0 0,0 0 0 0 0,0 0 0 0 0,-1 0-1 0 0,1 0 1 0 0,0 0 0 0 0,0 0 0 0 0,0 0 0 0 0,0 0 0 0 0,0 0-1 0 0,-1 0 1 0 0,1 0 0 0 0,0 0 0 0 0,0 0 0 0 0,0 1 0 0 0,0-1-1 0 0,0 0 1 0 0,0 0 0 0 0,-1 0 0 0 0,1 0 0 0 0,0 0 0 0 0,0 0-3 0 0,-4 7 10 0 0,4 0-5 0 0,1 0 1 0 0,0 1 0 0 0,0-1-1 0 0,0 0 1 0 0,1 0 0 0 0,0 0-1 0 0,0 0 1 0 0,2 1-6 0 0,-3-4 5 0 0,1 0 0 0 0,0 0 0 0 0,0 0 0 0 0,0 0-1 0 0,1-1 1 0 0,-1 1 0 0 0,1-1 0 0 0,0 0 0 0 0,0 1 0 0 0,0-1 0 0 0,0-1 0 0 0,0 1-1 0 0,1 0 1 0 0,-1-1 0 0 0,1 0 0 0 0,0 1 0 0 0,-1-2 0 0 0,1 1 0 0 0,1 0-5 0 0,5 1 0 0 0,0 0 0 0 0,0-1 1 0 0,0 0-1 0 0,0 0 0 0 0,1-1 0 0 0,-1-1 1 0 0,5 0-1 0 0,-5-1 0 0 0,1 0 1 0 0,-1-1-1 0 0,0 0 1 0 0,0-1-1 0 0,-1 0 0 0 0,1-1 1 0 0,5-3-1 0 0,-8 5 1 0 0,2-2 15 0 0,0-1 0 0 0,0 0 1 0 0,0-1-1 0 0,0 1 1 0 0,-1-2-1 0 0,0 1 0 0 0,1-2-16 0 0,-7 5 31 0 0,1 1 0 0 0,-1-1 0 0 0,0 0 0 0 0,0 1 0 0 0,-1-1 0 0 0,1 0 0 0 0,0 0 0 0 0,-1 0-1 0 0,0-1 1 0 0,0 1 0 0 0,0 0 0 0 0,0 0 0 0 0,0-1 0 0 0,-1 1 0 0 0,0 0 0 0 0,1-1 0 0 0,-1 1-1 0 0,0-3-30 0 0,0 6 12 0 0,0-1-1 0 0,-1 1 1 0 0,1-1-1 0 0,0 1 1 0 0,0-1-1 0 0,0 1 1 0 0,0-1-1 0 0,0 1 1 0 0,-1-1-1 0 0,1 1 1 0 0,0 0-1 0 0,0-1 1 0 0,-1 1-1 0 0,1-1 1 0 0,0 1-1 0 0,-1 0 1 0 0,1-1-1 0 0,0 1 1 0 0,-1-1-1 0 0,1 1 1 0 0,-1 0-1 0 0,1 0 0 0 0,-1-1 1 0 0,1 1-1 0 0,0 0 1 0 0,-1 0-1 0 0,1-1 1 0 0,-1 1-12 0 0,0 0 103 0 0,0 1 23 0 0,-1 1-85 0 0,0 0 0 0 0,0 1 0 0 0,0-1 0 0 0,1 0 0 0 0,-1 1 0 0 0,1-1 0 0 0,-1 1 0 0 0,1 0 0 0 0,0-1 0 0 0,0 1-1 0 0,0 0 1 0 0,0 0-41 0 0,-2 9 143 0 0,1 1-1 0 0,0 3-142 0 0,0 5 134 0 0,1 1-1 0 0,1 5-133 0 0,0 13 139 0 0,-2 26 263 0 0,6 43-402 0 0,-2-83-93 0 0,2 0 0 0 0,0 0 0 0 0,2-1 0 0 0,1 0 0 0 0,7 18 93 0 0,-11-35-967 0 0,1 0 0 0 0,0 1-1 0 0,0-1 1 0 0,1-1 0 0 0,0 1-1 0 0,6 6 968 0 0,2 0-6923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5:41.72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17 41 6049 0 0,'-1'0'-36'0'0,"1"-1"-1"0"0,-1 0 1 0 0,0 1-1 0 0,0-1 0 0 0,1 0 1 0 0,-1 0-1 0 0,0 0 1 0 0,1 0-1 0 0,-1 0 1 0 0,1 0-1 0 0,-1 0 0 0 0,1 0 1 0 0,0 0-1 0 0,-1 0 1 0 0,1 0-1 0 0,0 0 1 0 0,0 0-1 0 0,0 0 0 0 0,-1-1 37 0 0,1 2-29 0 0,0 0 28 0 0,0 0 45 0 0,0 0 9 0 0,0 0 13 0 0,0 0-4 0 0,0 0 12 0 0,0 0-6 0 0,0 0 2 0 0,0 0-8 0 0,0 0-46 0 0,-1-6-501 0 0,-4-5-123 0 0,4 7-881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18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15 7426 0 0,'-2'-1'104'0'0,"-6"-5"51"0"0,8 5-101 0 0,0 1 0 0 0,0 0 0 0 0,0 0 0 0 0,-1 0-1 0 0,1 0 1 0 0,0-1 0 0 0,0 1 0 0 0,0 0 0 0 0,0 0 0 0 0,-1-1 0 0 0,1 1 0 0 0,0 0 0 0 0,0 0-1 0 0,0-1 1 0 0,0 1 0 0 0,0 0 0 0 0,0 0 0 0 0,0-1 0 0 0,0 1 0 0 0,0 0 0 0 0,0 0 0 0 0,0-1 0 0 0,0 1-1 0 0,0 0 1 0 0,0-1 0 0 0,0 1 0 0 0,0 0 0 0 0,0-1-54 0 0,0 1 33 0 0,0 0 0 0 0,0 0-1 0 0,0 0 1 0 0,0 0 0 0 0,0 0 0 0 0,0 0 0 0 0,1 0 0 0 0,-1 0-1 0 0,0 0 1 0 0,0 0 0 0 0,0 0 0 0 0,0 0 0 0 0,0 0 0 0 0,0 0-1 0 0,0 0 1 0 0,0 0 0 0 0,0 0 0 0 0,0 0 0 0 0,0 0 0 0 0,0 0-1 0 0,1 0 1 0 0,-1 0 0 0 0,0 0 0 0 0,0 0 0 0 0,0 0-1 0 0,0 0 1 0 0,0 0 0 0 0,0 0 0 0 0,0 1 0 0 0,0-1 0 0 0,0 0-1 0 0,0 0 1 0 0,0 0 0 0 0,0 0 0 0 0,0 0 0 0 0,0 0 0 0 0,0 0-1 0 0,0 0 1 0 0,0 0 0 0 0,0 0 0 0 0,0 0 0 0 0,0 0 0 0 0,0 0-1 0 0,1 0 1 0 0,-1 0 0 0 0,0 1 0 0 0,0-1 0 0 0,0 0-1 0 0,0 0 1 0 0,0 0 0 0 0,0 0 0 0 0,0 0-33 0 0,-3 3 386 0 0,3-3-318 0 0,-1 1 0 0 0,1 0 0 0 0,-1-1 1 0 0,1 1-1 0 0,-1 0 0 0 0,1 0 0 0 0,-1-1 0 0 0,1 1 1 0 0,0 0-1 0 0,-1 0 0 0 0,1 0 0 0 0,0 0 0 0 0,0 0 1 0 0,0 0-1 0 0,-1-1 0 0 0,1 1 0 0 0,0 0 0 0 0,0 0 1 0 0,0 0-1 0 0,1 1-68 0 0,4 20 720 0 0,-10 7-135 0 0,2-10-317 0 0,2-14-189 0 0,0 1 0 0 0,0-1 0 0 0,0 0 1 0 0,1 1-1 0 0,0-1 0 0 0,1 5-79 0 0,3 16 338 0 0,2 1 0 0 0,8 22-338 0 0,-5-16 367 0 0,2 15-367 0 0,-2 2 179 0 0,2 11 109 0 0,8 23-288 0 0,-8-46 36 0 0,21 83 88 0 0,0 24 227 0 0,-15-58-149 0 0,2 55-202 0 0,-13-98-248 0 0,-7-43-1763 0 0,-1-5 1061 0 0,-3-8-459 0 0,1-6-655 0 0,0-1-1775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5:44.19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45 16 152 0 0,'0'0'383'0'0,"0"0"178"0"0,0 0 155 0 0,0 0 98 0 0,0 0-57 0 0,-2 0-198 0 0,2 0-522 0 0,-1 0 0 0 0,1 0 0 0 0,-1 0 0 0 0,0 0-1 0 0,1 0 1 0 0,-1 0 0 0 0,1 0 0 0 0,-1 0 0 0 0,1 0 0 0 0,-1 0 0 0 0,1 0-1 0 0,-1 0 1 0 0,1 0 0 0 0,-1 1 0 0 0,1-1 0 0 0,-1 0 0 0 0,1 0-1 0 0,-1 1 1 0 0,1-1-37 0 0,-1 1 92 0 0,0 0-1 0 0,0 0 0 0 0,1 0 1 0 0,-1 1-1 0 0,0-1 0 0 0,1 0 1 0 0,-1 0-1 0 0,1 0 0 0 0,-1 1 1 0 0,1-1-92 0 0,-11 34 663 0 0,9-21-490 0 0,1-11-185 0 0,-9 39 467 0 0,10-38-349 0 0,-1 1 0 0 0,1-1 0 0 0,0 0 1 0 0,0 0-1 0 0,0 1 0 0 0,0-1 0 0 0,1 0 0 0 0,0 4-106 0 0,0-7 10 0 0,-1-1 0 0 0,0 1-1 0 0,1 0 1 0 0,-1-1-1 0 0,0 1 1 0 0,1-1-1 0 0,-1 1 1 0 0,1-1 0 0 0,-1 1-1 0 0,1-1 1 0 0,-1 1-1 0 0,1-1 1 0 0,0 1 0 0 0,-1-1-1 0 0,1 1 1 0 0,0-1-1 0 0,-1 0 1 0 0,1 0 0 0 0,0 1-1 0 0,-1-1 1 0 0,1 0-1 0 0,0 0 1 0 0,-1 0 0 0 0,1 0-10 0 0,18 2 183 0 0,-15-2-175 0 0,-3 0-4 0 0,0-1 1 0 0,0 1 0 0 0,0 0-1 0 0,1 0 1 0 0,-1-1 0 0 0,0 1-1 0 0,0-1 1 0 0,0 1 0 0 0,0-1-1 0 0,0 1 1 0 0,0-1 0 0 0,0 0-1 0 0,0 1 1 0 0,0-1 0 0 0,1 0-5 0 0,9-7 47 0 0,-9 8-44 0 0,-1-1-1 0 0,1 1 0 0 0,-1-1 1 0 0,1 0-1 0 0,-1 0 1 0 0,0 0-1 0 0,1 0 1 0 0,-1 0-1 0 0,0 0 1 0 0,1 0-1 0 0,-1-1 1 0 0,0 1-1 0 0,0 0 1 0 0,0-1-1 0 0,0 1 0 0 0,0-1 1 0 0,-1 1-1 0 0,2-1-2 0 0,0-4 15 0 0,-1 1 0 0 0,1-1-1 0 0,-1 1 1 0 0,1-5-15 0 0,1-6 12 0 0,0 7 13 0 0,-2 0 0 0 0,1 0 1 0 0,-1 0-1 0 0,0-1 0 0 0,-1 1 1 0 0,0-8-26 0 0,-1 15 5 0 0,1 1-1 0 0,0 0 1 0 0,0 0 0 0 0,0 0 0 0 0,-1 0-1 0 0,1 0 1 0 0,0-1 0 0 0,-1 1 0 0 0,1 0-1 0 0,-1 0 1 0 0,0 0 0 0 0,1 0 0 0 0,-2-1-5 0 0,2 2 2 0 0,-1 0 1 0 0,1-1-1 0 0,0 1 1 0 0,-1 0-1 0 0,1 0 1 0 0,-1-1-1 0 0,1 1 1 0 0,-1 0-1 0 0,1 0 1 0 0,-1-1-1 0 0,0 1 1 0 0,1 0-1 0 0,-1 0 1 0 0,1 0-1 0 0,-1 0 1 0 0,1 0-1 0 0,-1 0 1 0 0,1 0-1 0 0,-1 0 1 0 0,0 0-1 0 0,1 0 1 0 0,-1 0-1 0 0,1 0 1 0 0,-1 1-1 0 0,1-1 1 0 0,-1 0-3 0 0,0 0 2 0 0,0 0 0 0 0,0 1 0 0 0,0-1 1 0 0,0 0-1 0 0,-1 0 0 0 0,1 0 1 0 0,0-1-1 0 0,0 1 0 0 0,0 0 1 0 0,0 0-1 0 0,0-1 0 0 0,0 1-2 0 0,0 0 5 0 0,-1-1 0 0 0,1 1-1 0 0,0 0 1 0 0,0-1 0 0 0,0 1-1 0 0,0 0 1 0 0,0 0 0 0 0,-1 0-1 0 0,1 0 1 0 0,0 0 0 0 0,0 0 0 0 0,0 1-1 0 0,0-1 1 0 0,-1 0-5 0 0,-2 2-16 0 0,0 0 1 0 0,-1 1-1 0 0,1-1 1 0 0,-1 2 15 0 0,4-3 0 0 0,-1 0 1 0 0,1 0-1 0 0,0 0 1 0 0,-1 0-1 0 0,1 1 0 0 0,0-1 1 0 0,0 0-1 0 0,0 1 1 0 0,0-1-1 0 0,1 0 1 0 0,-1 1-1 0 0,0-1 0 0 0,0 1 1 0 0,1-1-1 0 0,-1 3-13 0 0,1 0 0 0 0,-1-1 0 0 0,1 1 0 0 0,0-1 0 0 0,1 3 13 0 0,-1-3-3 0 0,0 0 0 0 0,0-1 0 0 0,0 1 0 0 0,-1 0 0 0 0,1 1 3 0 0,-1 1 11 0 0,0-1-1 0 0,1 1 1 0 0,0-1 0 0 0,0 5-11 0 0,-1 1 12 0 0,1-7-12 0 0,0 0 0 0 0,0-1 1 0 0,0 1-1 0 0,1 0 0 0 0,-1 0 1 0 0,1-1-1 0 0,-1 1 0 0 0,1 0 1 0 0,0-1-1 0 0,0 1 1 0 0,1 1-1 0 0,-2-3-6 0 0,3 2 52 0 0,-3-3-56 0 0,0 1 0 0 0,0-1 1 0 0,0 0-1 0 0,0 0 1 0 0,0 0-1 0 0,0 0 0 0 0,0 0 1 0 0,0 1-1 0 0,0-1 1 0 0,0 0-1 0 0,0 0 0 0 0,1 0 1 0 0,-1 0-1 0 0,0 0 1 0 0,0 0-1 0 0,0 1 0 0 0,0-1 1 0 0,0 0-1 0 0,0 0 1 0 0,0 0-1 0 0,0 0 0 0 0,1 0 1 0 0,-1 0-1 0 0,0 0 1 0 0,0 0-1 0 0,0 0 0 0 0,0 0 1 0 0,0 0-1 0 0,0 0 1 0 0,1 1-1 0 0,-1-1 0 0 0,0 0 1 0 0,0 0-1 0 0,0 0 1 0 0,0 0-1 0 0,0 0 0 0 0,1 0 1 0 0,-1 0-1 0 0,0 0 1 0 0,0 0-1 0 0,0-1 0 0 0,0 1 1 0 0,0 0-1 0 0,1 0 1 0 0,-1 0-1 0 0,0 0 0 0 0,0 0 1 0 0,0 0-1 0 0,0 0 1 0 0,0 0-1 0 0,0 0 0 0 0,0 0 1 0 0,1 0-1 0 0,-1 0 1 0 0,0-1 9 0 0,0 1-93 0 0,0 0 0 0 0,0-1 1 0 0,0 1-1 0 0,1-1 0 0 0,-1 1 1 0 0,0-1-1 0 0,0 1 0 0 0,0 0 1 0 0,0-1-1 0 0,0 1 0 0 0,0-1 1 0 0,0 1-1 0 0,0-1 0 0 0,-1 1 1 0 0,1 0-1 0 0,0-1 0 0 0,0 1 1 0 0,0-1-1 0 0,0 1 0 0 0,0 0 1 0 0,-1-1 92 0 0,-2-2-1203 0 0,1 4 960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46.09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173 120 2497 0 0,'0'0'98'0'0,"0"0"0"0"0,0 1 0 0 0,0-1 0 0 0,-1 0 0 0 0,1 1 0 0 0,0-1 0 0 0,-1 0 1 0 0,1 0-1 0 0,0 0 0 0 0,-1 1 0 0 0,1-1 0 0 0,0 0 0 0 0,-1 0 0 0 0,1 0 0 0 0,0 0 1 0 0,-1 0-1 0 0,1 0 0 0 0,0 1 0 0 0,-1-1 0 0 0,1 0 0 0 0,-1 0-98 0 0,-7 1 1032 0 0,4 0-888 0 0,3-1-105 0 0,0 0 0 0 0,0 0 0 0 0,0 0-1 0 0,0 0 1 0 0,-1 0 0 0 0,1 1 0 0 0,0-1 0 0 0,0 1-1 0 0,0-1 1 0 0,0 1 0 0 0,0-1 0 0 0,0 1 0 0 0,0-1 0 0 0,0 1-1 0 0,0 0 1 0 0,0 0 0 0 0,0-1 0 0 0,0 1 0 0 0,1 0-1 0 0,-2 1-38 0 0,1 0 124 0 0,-1 0 1 0 0,0-1-1 0 0,1 1 0 0 0,-1 0 0 0 0,0-1 0 0 0,0 1 0 0 0,0-1 0 0 0,-1 1 0 0 0,1-1 0 0 0,0 0-124 0 0,1 0 38 0 0,0 0-7 0 0,0-1 1 0 0,0 1-1 0 0,0 0 0 0 0,0 0 0 0 0,0 0 0 0 0,0 0 0 0 0,1 1 0 0 0,-1-1 0 0 0,0 0 0 0 0,1 0 0 0 0,-1 0-31 0 0,-1 5 70 0 0,-20 21 254 0 0,15-18-239 0 0,4-6-14 0 0,1 0 1 0 0,0 0-1 0 0,1 1 1 0 0,-1-1 0 0 0,1 1-1 0 0,-1-1 1 0 0,1 1 0 0 0,0 0-1 0 0,0-1 1 0 0,0 4-72 0 0,-4 13 484 0 0,3-13-356 0 0,1 0 0 0 0,-1 0 0 0 0,1 2-128 0 0,-4 20 259 0 0,3-24-221 0 0,2-1 0 0 0,-1 0 0 0 0,1 1 0 0 0,-1-1 0 0 0,1 0 0 0 0,0 1 0 0 0,1 1-38 0 0,5 31 256 0 0,-5-30-226 0 0,1-1-1 0 0,0 0 0 0 0,1 0 1 0 0,-1 0-1 0 0,1 0 0 0 0,0 0 1 0 0,1 0-1 0 0,0-1 0 0 0,-1 0 1 0 0,2 0-1 0 0,-1 0 0 0 0,1 0 1 0 0,1 1-30 0 0,-4-5 0 0 0,-1 0 1 0 0,1 0-1 0 0,-1 0 1 0 0,1 0-1 0 0,-1-1 1 0 0,1 1 0 0 0,0 0-2 0 0,-1-1 3 0 0,-1 0 0 0 0,0 0 0 0 0,1 0-1 0 0,-1 1 1 0 0,0-1 0 0 0,1 0 0 0 0,-1 0-1 0 0,1 0 1 0 0,-1 0 0 0 0,0 0 0 0 0,1 0-1 0 0,-1 0 1 0 0,0 0 0 0 0,1 0-1 0 0,-1 0 1 0 0,1-1 0 0 0,-1 1 0 0 0,0 0-1 0 0,1 0 1 0 0,-1 0 0 0 0,0 0 0 0 0,1 0-1 0 0,-1-1 1 0 0,0 1 0 0 0,0 0 0 0 0,1 0-1 0 0,-1-1 1 0 0,0 1 0 0 0,1 0-1 0 0,-1 0 1 0 0,0-1 0 0 0,0 1 0 0 0,0 0-1 0 0,1-1-1 0 0,10-17 157 0 0,-9 15-139 0 0,0 0 0 0 0,-1 1-1 0 0,1-1 1 0 0,-1 0 0 0 0,1 0 0 0 0,-1 0-1 0 0,0 0 1 0 0,0-1-18 0 0,5-26 47 0 0,-1 1 0 0 0,-1-1-1 0 0,-2-11-46 0 0,3-11 8 0 0,-3 20 46 0 0,0-7-54 0 0,-2 28 30 0 0,-1-1 0 0 0,0 1 0 0 0,0 0 0 0 0,-1-1 0 0 0,-2-2-30 0 0,3 10 27 0 0,0 1 0 0 0,0 0-1 0 0,0 0 1 0 0,-1 0-1 0 0,1 0 1 0 0,-1 0 0 0 0,0 0-1 0 0,0 0 1 0 0,0 1 0 0 0,0-2-27 0 0,0 3 15 0 0,1-1 0 0 0,-1 1 1 0 0,0 0-1 0 0,0-1 0 0 0,1 1 1 0 0,-1 0-1 0 0,0 0 0 0 0,0 0 1 0 0,0 0-1 0 0,0 1 1 0 0,0-1-1 0 0,0 1 0 0 0,0-1 1 0 0,-1 1-1 0 0,1-1 0 0 0,-1 1-15 0 0,2 0 7 0 0,-4 0 59 0 0,-1-1-1 0 0,0 1 1 0 0,-5 1-66 0 0,9-1 1 0 0,1 1 1 0 0,-1-1-1 0 0,0 0 1 0 0,1 1-1 0 0,-1-1 1 0 0,1 1-1 0 0,0 0 1 0 0,-1-1-1 0 0,1 1 1 0 0,0 0 0 0 0,-1 0-1 0 0,1 0 1 0 0,0 0-1 0 0,0 0 1 0 0,0 0-1 0 0,-1 0 1 0 0,1 0-2 0 0,-4 6-14 0 0,0 1 1 0 0,0-1-1 0 0,0 1 1 0 0,1 0-1 0 0,0 0 0 0 0,-3 9 14 0 0,6-14-7 0 0,-2 6-31 0 0,0 0 0 0 0,0 10 38 0 0,2-16-3 0 0,1 1 0 0 0,0-1 0 0 0,0 1 0 0 0,0-1 0 0 0,1 1 0 0 0,-1-1 0 0 0,1 1 0 0 0,0-1 0 0 0,0 3 3 0 0,6 14 24 0 0,-2-9 40 0 0,-1 0 1 0 0,0 7-65 0 0,-3-15 2 0 0,0 1 1 0 0,0-1-1 0 0,1 1 0 0 0,-1-1 0 0 0,1 0 1 0 0,-1 0-1 0 0,1 0 0 0 0,0 0 0 0 0,0 0 1 0 0,1 0-1 0 0,1 2-2 0 0,3 1-14 0 0,0 0 0 0 0,0 0 0 0 0,5 3 14 0 0,-9-7 3 0 0,0-1 1 0 0,0 1-1 0 0,0-1 1 0 0,0 0-1 0 0,0 0 0 0 0,0 0 1 0 0,2 0-4 0 0,-2-1 6 0 0,-2 0-3 0 0,0 0-1 0 0,0 0 0 0 0,0 1 1 0 0,0-1-1 0 0,0 0 0 0 0,0-1 1 0 0,0 1-1 0 0,0 0 0 0 0,0 0 0 0 0,0 0 1 0 0,0-1-1 0 0,0 1 0 0 0,0 0 1 0 0,0-1-1 0 0,0 1 0 0 0,0-1 1 0 0,0 1-1 0 0,0-1 0 0 0,0 0 1 0 0,-1 1-1 0 0,1-1 0 0 0,0 0 0 0 0,0 0 1 0 0,-1 1-1 0 0,1-1 0 0 0,0 0 1 0 0,0-1-3 0 0,2-3 19 0 0,-1 0 0 0 0,1 0 1 0 0,-1-1-1 0 0,2-4-19 0 0,1-3 32 0 0,3-7-8 0 0,-1 1 0 0 0,-1-1 0 0 0,-1 0-1 0 0,1-11-23 0 0,-1-5 74 0 0,-1 0-1 0 0,-2-6-73 0 0,-2 38 16 0 0,0 0 0 0 0,0-1 0 0 0,0 1 0 0 0,-1 0 1 0 0,0-1-1 0 0,1 1 0 0 0,-2 0 0 0 0,0-2-16 0 0,1 3 24 0 0,0 0 1 0 0,0 1-1 0 0,-1-1 1 0 0,1 1-1 0 0,-1-1 1 0 0,0 1-1 0 0,0 0 1 0 0,0 0-1 0 0,0 0 1 0 0,0 0-1 0 0,0 0 1 0 0,-3-1-25 0 0,4 2 22 0 0,0 0 0 0 0,-1 0 0 0 0,1 1 0 0 0,0-1 0 0 0,-1 0 1 0 0,1 1-1 0 0,-1-1 0 0 0,1 1 0 0 0,-1 0 0 0 0,1-1 0 0 0,-1 1 1 0 0,1 0-1 0 0,-1 0 0 0 0,1 0 0 0 0,-1 0 0 0 0,1 0 1 0 0,-1 1-1 0 0,1-1 0 0 0,-1 0 0 0 0,1 1 0 0 0,-1-1 0 0 0,1 1 1 0 0,-1-1-1 0 0,1 1 0 0 0,0-1 0 0 0,-1 1 0 0 0,1 0 0 0 0,0 0 1 0 0,-1 0-1 0 0,1 0 0 0 0,0 0 0 0 0,0 1-22 0 0,-3 1 14 0 0,0 2-1 0 0,0-1 1 0 0,1 0 0 0 0,0 1-1 0 0,0 0 1 0 0,0-1 0 0 0,0 1-1 0 0,0 2-13 0 0,-4 13-6 0 0,0 0-1 0 0,0 4 7 0 0,0 2-24 0 0,6-21 29 0 0,0 1-1 0 0,0-1 1 0 0,1 1 0 0 0,-1-1-1 0 0,2 1 1 0 0,-1-1-1 0 0,0 1 1 0 0,2 3-5 0 0,0 9-8 0 0,-2-16 6 0 0,0-1 0 0 0,0 1 0 0 0,0-1 0 0 0,1 1 0 0 0,-1-1 0 0 0,0 0 0 0 0,1 1 0 0 0,-1-1 0 0 0,1 1 0 0 0,0-1 0 0 0,-1 0 0 0 0,1 1 0 0 0,0-1-1 0 0,0 0 1 0 0,0 0 0 0 0,0 0 0 0 0,0 0 0 0 0,0 0 0 0 0,1 1 2 0 0,1 0-2 0 0,-1-1-1 0 0,1 1 1 0 0,0-1-1 0 0,0 0 1 0 0,0 0 0 0 0,0 0-1 0 0,0 0 1 0 0,1 0 2 0 0,12 6 2 0 0,-15-6-1 0 0,1 0-1 0 0,-1 0 1 0 0,1 0-1 0 0,-1-1 1 0 0,1 1 0 0 0,0 0-1 0 0,-1-1 1 0 0,1 1 0 0 0,0-1-1 0 0,0 0 1 0 0,-1 1-1 0 0,1-1 1 0 0,0 0 0 0 0,0 0-1 0 0,-1 0 1 0 0,1 0-1 0 0,0-1 1 0 0,1 1-1 0 0,0-2 15 0 0,1 0 0 0 0,-1 1 0 0 0,0-1 0 0 0,1 0 0 0 0,-1-1 0 0 0,0 1 0 0 0,-1-1 0 0 0,1 1 1 0 0,0-1-1 0 0,-1 0 0 0 0,1 0 0 0 0,-1 0 0 0 0,0 0 0 0 0,1-3-15 0 0,-1 2 19 0 0,-1-1 1 0 0,0 1 0 0 0,0 0-1 0 0,-1 0 1 0 0,1-1 0 0 0,-1 1-1 0 0,0-1 1 0 0,-1 1 0 0 0,1-2-20 0 0,-2-6 57 0 0,0 0 0 0 0,-3-9-57 0 0,4 17 25 0 0,0-1 0 0 0,-1 1 0 0 0,0 0 0 0 0,0 0 0 0 0,0 0 1 0 0,-1 0-1 0 0,1 0 0 0 0,-1 0 0 0 0,0 1 0 0 0,0-1 0 0 0,-2-1-25 0 0,4 4 8 0 0,-1 0-1 0 0,1-1 1 0 0,0 1-1 0 0,-1 0 0 0 0,0 0 1 0 0,1 0-1 0 0,-1 0 0 0 0,0 0 1 0 0,1 1-1 0 0,-1-1 1 0 0,0 0-1 0 0,0 1 0 0 0,0-1 1 0 0,1 1-1 0 0,-1 0 0 0 0,0 0 1 0 0,0 0-1 0 0,0 0 1 0 0,0 0-1 0 0,0 0 0 0 0,1 0 1 0 0,-1 0-1 0 0,0 1 0 0 0,0-1 1 0 0,0 1-1 0 0,0-1 1 0 0,1 1-1 0 0,-1 0 0 0 0,0 0-7 0 0,0 0 1 0 0,-3 2-22 0 0,0 0 1 0 0,1 0 0 0 0,-5 3 20 0 0,8-5-17 0 0,-1 0 0 0 0,1 1-1 0 0,0-1 1 0 0,-1 1 0 0 0,1-1-1 0 0,0 1 1 0 0,0 0 0 0 0,0 0-1 0 0,0-1 1 0 0,0 1 0 0 0,1 0-1 0 0,-1 0 1 0 0,0 0 17 0 0,-1 11-389 0 0,0-1 1 0 0,0 1 0 0 0,1 0-1 0 0,1 10 389 0 0,1 9-1409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03.6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1 167 2288 0 0,'0'0'244'0'0,"1"1"0"0"0,0 0 0 0 0,-1 0 0 0 0,1 0-1 0 0,-1 0 1 0 0,1 0 0 0 0,-1 0 0 0 0,1 0 0 0 0,-1 0-1 0 0,0 0 1 0 0,0 0 0 0 0,1 0 0 0 0,-1 0 0 0 0,0 0-1 0 0,0 0 1 0 0,0 0 0 0 0,0 0 0 0 0,0 0 0 0 0,0 0-1 0 0,-1 0 1 0 0,1 1-244 0 0,0-1 119 0 0,0 1-1 0 0,-1-1 1 0 0,1 0 0 0 0,0 0-1 0 0,0 1 1 0 0,0-1 0 0 0,1 0-1 0 0,-1 0 1 0 0,0 1-1 0 0,0-1 1 0 0,1 0 0 0 0,-1 0-1 0 0,0 0 1 0 0,1 1 0 0 0,-1-1-1 0 0,1 0 1 0 0,0 0-1 0 0,-1 0-118 0 0,1 0 7 0 0,0-1 59 0 0,-1 1 0 0 0,1 0 0 0 0,-1-1-1 0 0,1 1 1 0 0,-1-1 0 0 0,0 1 0 0 0,1 0 0 0 0,-1-1 0 0 0,0 1 0 0 0,1 0-1 0 0,-1-1 1 0 0,0 1 0 0 0,0 0 0 0 0,1 0 0 0 0,-1-1 0 0 0,0 1 0 0 0,0 0-1 0 0,0 0 1 0 0,0-1 0 0 0,0 1 0 0 0,0 0 0 0 0,0 0 0 0 0,0-1 0 0 0,-1 1 0 0 0,1 0-1 0 0,0 0-65 0 0,0 0 124 0 0,0 0-1 0 0,0 0 0 0 0,1 0 0 0 0,-1 1 0 0 0,1-1 0 0 0,-1 0 0 0 0,1 0 0 0 0,-1 0 0 0 0,1 0 0 0 0,0 0 1 0 0,-1 0-1 0 0,1 0 0 0 0,0 0-123 0 0,1 1 86 0 0,0-1 1 0 0,1 1-1 0 0,-1-1 1 0 0,0 1-1 0 0,1-1 1 0 0,-1 0-1 0 0,1 0 0 0 0,0 0 1 0 0,-1 0-87 0 0,0-1 29 0 0,-1 1 0 0 0,0-1 0 0 0,1 1 0 0 0,-1-1 0 0 0,1 0 0 0 0,-1 0 0 0 0,1 0 0 0 0,-1 0 1 0 0,1 0-1 0 0,-1 0 0 0 0,0 0 0 0 0,1 0 0 0 0,-1 0 0 0 0,1-1 0 0 0,-1 1 0 0 0,0-1 0 0 0,2 0-29 0 0,18-6 255 0 0,-20 6-230 0 0,1-1 0 0 0,0 1 0 0 0,0-1 0 0 0,-1 1 0 0 0,1-1 1 0 0,-1 1-1 0 0,1-2-25 0 0,7-6 121 0 0,-6 6-80 0 0,1 0-1 0 0,-1-1 1 0 0,0 1 0 0 0,-1-1 0 0 0,1 0-1 0 0,0 0 1 0 0,-1 0 0 0 0,0 0-1 0 0,0 0 1 0 0,0 0 0 0 0,-1 0-1 0 0,1-4-40 0 0,2-6 94 0 0,-4 10-70 0 0,1 0 1 0 0,0 1-1 0 0,0-1 0 0 0,0 0 1 0 0,1 0-1 0 0,-1 1 0 0 0,2-4-24 0 0,4-1 40 0 0,-6 6-27 0 0,1 1 0 0 0,-1-1 0 0 0,1 0 0 0 0,-1 0 0 0 0,0 0 1 0 0,0 0-1 0 0,0 0 0 0 0,0 0 0 0 0,0 0 0 0 0,0-1-13 0 0,5-12 38 0 0,0-3-3 0 0,-7 8-24 0 0,1 8-6 0 0,0 1 0 0 0,0-1 0 0 0,-1 1 0 0 0,1 0 0 0 0,0-1 0 0 0,0 1 0 0 0,1-1 0 0 0,-1 1 0 0 0,0 0 0 0 0,0-1 0 0 0,1 1 0 0 0,-1-1-5 0 0,2-5 38 0 0,1-4 36 0 0,0 7-49 0 0,-3 4-23 0 0,1 0 1 0 0,-1 0-1 0 0,0-1 0 0 0,0 1 1 0 0,0 0-1 0 0,1 0 1 0 0,-1 0-1 0 0,0-1 1 0 0,0 1-1 0 0,0 0 0 0 0,0 0 1 0 0,0 0-1 0 0,0-1 1 0 0,1 1-1 0 0,-1 0 0 0 0,0-1 1 0 0,0 1-1 0 0,0 0 1 0 0,0 0-1 0 0,0-1 1 0 0,0 1-1 0 0,0 0 0 0 0,0 0 1 0 0,0-1-1 0 0,0 1 1 0 0,0 0-1 0 0,0 0 0 0 0,0-1 1 0 0,-1 1-1 0 0,1 0 1 0 0,0 0-1 0 0,0-1 1 0 0,0 1-1 0 0,0 0 0 0 0,0 0-2 0 0,0-1 4 0 0,-1 1 0 0 0,1 0 1 0 0,0 0-1 0 0,0 0 0 0 0,0 0 0 0 0,0 0 0 0 0,0-1 0 0 0,0 1 0 0 0,0 0 0 0 0,0 0 0 0 0,0 0 0 0 0,0-1 0 0 0,-1 1 0 0 0,1 0 0 0 0,0 0 0 0 0,0 0 0 0 0,0 0 0 0 0,0-1 0 0 0,0 1 0 0 0,0 0 0 0 0,0 0 0 0 0,0 0 0 0 0,1-1 0 0 0,-1 1 0 0 0,0 0 0 0 0,0 0 0 0 0,0 0 1 0 0,0 0-1 0 0,0-1 0 0 0,0 1 0 0 0,0 0 0 0 0,0 0 0 0 0,0 0 0 0 0,0 0 0 0 0,1-1 0 0 0,-1 1 0 0 0,0 0 0 0 0,0 0 0 0 0,0 0 0 0 0,0 0 0 0 0,1 0 0 0 0,-1 0 0 0 0,0 0 0 0 0,0-1 0 0 0,0 1 0 0 0,0 0 0 0 0,1 0 0 0 0,-1 0 0 0 0,0 0 0 0 0,0 0 0 0 0,0 0 0 0 0,0 0 1 0 0,1 0-1 0 0,-1 0 0 0 0,0 0 0 0 0,0 0 0 0 0,0 0 0 0 0,1 0 0 0 0,-1 0 0 0 0,0 0 0 0 0,0 0 0 0 0,0 0 0 0 0,1 0 0 0 0,-1 1 0 0 0,0-1 0 0 0,0 0 0 0 0,0 0 0 0 0,0 0 0 0 0,1 0-4 0 0,-1 1 75 0 0,0-1-6 0 0,1 4 21 0 0,-1-3-87 0 0,0 0 0 0 0,0 0 1 0 0,1-1-1 0 0,-1 1 0 0 0,0 0 1 0 0,1 0-1 0 0,-1-1 0 0 0,0 1 1 0 0,1 0-1 0 0,-1-1 0 0 0,1 1 1 0 0,-1 0-1 0 0,1-1 0 0 0,0 1 1 0 0,-1-1-1 0 0,1 1 0 0 0,0-1 1 0 0,-1 1-1 0 0,1-1 0 0 0,0 0 1 0 0,0 1-1 0 0,0-1-3 0 0,3 3 20 0 0,-4-3-18 0 0,1 0 0 0 0,-1 0 1 0 0,0 1-1 0 0,0-1 0 0 0,1 0 1 0 0,-1 0-1 0 0,0 1 0 0 0,0-1 0 0 0,0 0 1 0 0,1 1-1 0 0,-1-1 0 0 0,0 0 0 0 0,0 1 1 0 0,0-1-1 0 0,0 1 0 0 0,0-1 1 0 0,0 0-1 0 0,0 1 0 0 0,0-1 0 0 0,0 0 1 0 0,0 1-1 0 0,0-1 0 0 0,0 1 0 0 0,0-1 1 0 0,0 0-1 0 0,0 1 0 0 0,0-1-2 0 0,-5 13 21 0 0,3-6-8 0 0,2-6-11 0 0,0 1 0 0 0,-1 0 0 0 0,1-1 0 0 0,1 1 0 0 0,-1-1 0 0 0,0 1 0 0 0,0 0 0 0 0,1-1 0 0 0,-1 1 0 0 0,0-1 1 0 0,1 1-1 0 0,0 0-2 0 0,0 1 2 0 0,0-1-1 0 0,0 1 1 0 0,0 0 0 0 0,-1-1 0 0 0,1 3-2 0 0,0 8 18 0 0,1 10-2 0 0,-2-1 0 0 0,0 0 0 0 0,-1 8-16 0 0,-1-6 19 0 0,2-1 0 0 0,1 7-19 0 0,0 24 6 0 0,0 15 29 0 0,1-42-53 0 0,-1-16 15 0 0,0-1 0 0 0,1 1 0 0 0,1 0 0 0 0,2 7 3 0 0,-2-8-19 0 0,-2-7-133 0 0,0 0 0 0 0,1 0 0 0 0,-1 0-1 0 0,1 0 1 0 0,0 0 0 0 0,0 0 0 0 0,2 2 152 0 0,-4-5-90 0 0,0 0 47 0 0,0 1 0 0 0,0-1-1 0 0,0 0 1 0 0,0 0-1 0 0,0 0 1 0 0,0 0-1 0 0,0 0 1 0 0,0 0 0 0 0,1 0-1 0 0,-1 0 1 0 0,0 0-1 0 0,0 0 1 0 0,0 0 0 0 0,0 0-1 0 0,0 0 1 0 0,0 0-1 0 0,0 1 1 0 0,0-1 0 0 0,0 0-1 0 0,0 0 1 0 0,0 0-1 0 0,1 0 1 0 0,-1 0 0 0 0,0 0-1 0 0,0 0 1 0 0,0 0-1 0 0,0 0 1 0 0,0 0-1 0 0,0 0 1 0 0,0 0 0 0 0,0 0-1 0 0,0 0 1 0 0,0 0-1 0 0,1 0 1 0 0,-1 0 0 0 0,0 0-1 0 0,0 0 1 0 0,0-1-1 0 0,0 1 1 0 0,0 0 0 0 0,0 0-1 0 0,0 0 1 0 0,0 0-1 0 0,0 0 1 0 0,0 0-1 0 0,0 0 1 0 0,1 0 0 0 0,-1 0 43 0 0,2-6-1658 0 0,1-8-1178 0 0,-1 0 1396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04.0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21 4977 0 0,'2'0'384'0'0,"19"-1"2620"0"0,-12-2-1509 0 0,-9 3-1452 0 0,0 0 0 0 0,0 0 0 0 0,0 0 0 0 0,1 0 0 0 0,-1-1 0 0 0,0 1 0 0 0,0 0 0 0 0,0 0 0 0 0,0 0 0 0 0,0 0 0 0 0,1-1 0 0 0,-1 1 0 0 0,0 0 0 0 0,0 0 0 0 0,0 0 0 0 0,0 0 0 0 0,0-1 0 0 0,0 1 0 0 0,0 0 0 0 0,0 0 0 0 0,0 0 0 0 0,0-1 0 0 0,0 1 0 0 0,0 0 0 0 0,0 0 0 0 0,0-1 0 0 0,0 1 0 0 0,0 0 0 0 0,0 0 0 0 0,0 0-43 0 0,0-1 805 0 0,0-1-61 0 0,0 2-713 0 0,0-1 1 0 0,0 1 0 0 0,0 0-1 0 0,0-1 1 0 0,0 1-1 0 0,0 0 1 0 0,0-1 0 0 0,0 1-1 0 0,0 0 1 0 0,1-1 0 0 0,-1 1-1 0 0,0 0 1 0 0,0-1-1 0 0,0 1 1 0 0,0 0 0 0 0,1 0-1 0 0,-1-1 1 0 0,0 1 0 0 0,0 0-1 0 0,0 0 1 0 0,1-1-1 0 0,-1 1 1 0 0,0 0 0 0 0,1 0-1 0 0,-1 0 1 0 0,0-1 0 0 0,0 1-1 0 0,1 0 1 0 0,-1 0-1 0 0,0 0 1 0 0,1 0 0 0 0,-1 0-1 0 0,0 0-31 0 0,2 0 76 0 0,-1-1-1 0 0,0 1 0 0 0,0 1 1 0 0,0-1-1 0 0,1 0 1 0 0,-1 0-1 0 0,0 0 1 0 0,0 1-1 0 0,0-1 0 0 0,1 0 1 0 0,-1 1-1 0 0,1 0-75 0 0,15 5 277 0 0,0 0-1 0 0,0-1 1 0 0,1-1-277 0 0,29 8 1440 0 0,-37-9-1142 0 0,1-1 1 0 0,0 0 0 0 0,7 0-299 0 0,-7-1 299 0 0,1 1 0 0 0,10 3-299 0 0,-2 1 155 0 0,0 2 1 0 0,1 0-156 0 0,-9-2 79 0 0,1 1-99 0 0,-13-7 4 0 0,1 0-1 0 0,-1 1 1 0 0,0-1-1 0 0,1 0 1 0 0,-1 0-1 0 0,0 1 1 0 0,1-1-1 0 0,-1 0 1 0 0,0 1-1 0 0,1-1 1 0 0,-1 0-1 0 0,0 1 1 0 0,0-1-1 0 0,1 1 1 0 0,-1-1-1 0 0,0 0 1 0 0,0 1-1 0 0,0-1 1 0 0,0 1-1 0 0,0-1 1 0 0,1 1-1 0 0,-1-1 1 0 0,0 1-1 0 0,0-1 17 0 0,12 2-3494 0 0,-3-2 1503 0 0,-1 0-947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17.7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151 362 1744 0 0,'-1'0'179'0'0,"1"-1"-1"0"0,-1 0 0 0 0,1 0 0 0 0,-1 0 0 0 0,1 0 1 0 0,0 0-1 0 0,0 0 0 0 0,0 1 0 0 0,-1-1 1 0 0,1 0-1 0 0,0 0 0 0 0,0 0 0 0 0,0 0 0 0 0,0 0 1 0 0,0 0-179 0 0,1 0 199 0 0,-1 0 1 0 0,0 0 0 0 0,0 0 0 0 0,0 0-1 0 0,0 0 1 0 0,-1 0 0 0 0,1 0 0 0 0,0 0-1 0 0,0 0 1 0 0,-1 0 0 0 0,1 0-200 0 0,-2-4 646 0 0,0 2-195 0 0,0-1 0 0 0,1 1 1 0 0,-1-1-1 0 0,-1 1 0 0 0,1 0 0 0 0,0-1 0 0 0,-1 1 0 0 0,1 0 0 0 0,-4-2-451 0 0,-8-7 1023 0 0,13 11-952 0 0,0 0 0 0 0,1 1 0 0 0,-1-1 0 0 0,0 0 0 0 0,1 0 0 0 0,-1 0 0 0 0,0 0 0 0 0,1 0 0 0 0,-1 0 0 0 0,1 0 0 0 0,0 0 0 0 0,-1 0 0 0 0,1-1 0 0 0,0 1-71 0 0,-1-1 60 0 0,1 1 0 0 0,0 0 0 0 0,0 0 0 0 0,0 0 1 0 0,-1-1-1 0 0,1 1 0 0 0,0 0 0 0 0,-1 0 0 0 0,1 0 1 0 0,-1 0-1 0 0,0 0 0 0 0,1 0 0 0 0,-1 0 0 0 0,0 0 1 0 0,0 0-1 0 0,1 0 0 0 0,-1 0 0 0 0,0 0 0 0 0,0 1 1 0 0,0-1-61 0 0,-6-6 262 0 0,7 7-194 0 0,0-1 0 0 0,0 1 0 0 0,-1-1 0 0 0,1 0 0 0 0,0 1 0 0 0,0-1 0 0 0,0 1 0 0 0,0-1 0 0 0,-1 0-1 0 0,1 1 1 0 0,0-1 0 0 0,0 0 0 0 0,0 1 0 0 0,0-1 0 0 0,1 0 0 0 0,-1 1 0 0 0,0-1 0 0 0,0 1 0 0 0,0-1-1 0 0,1 0 1 0 0,-1 1 0 0 0,0-1 0 0 0,0 1-68 0 0,-7-3 335 0 0,7 3-332 0 0,0 0 0 0 0,0 0 0 0 0,0 0 0 0 0,0 0 0 0 0,0 0 0 0 0,-1-1 0 0 0,1 1 0 0 0,0 0 0 0 0,0 0 0 0 0,0 0 0 0 0,0 0 0 0 0,0 0 0 0 0,-1 0 1 0 0,1 0-1 0 0,0 0 0 0 0,0 0 0 0 0,0 0 0 0 0,0 0 0 0 0,0 0 0 0 0,-1 0 0 0 0,1 0 0 0 0,0 0 0 0 0,0 0 0 0 0,0 0 0 0 0,0 0 0 0 0,0 1 0 0 0,-1-1 0 0 0,1 0 0 0 0,0 0 0 0 0,0 0 0 0 0,0 0 0 0 0,0 0 0 0 0,0 0 0 0 0,0 0 0 0 0,-1 0 1 0 0,1 0-1 0 0,0 1 0 0 0,0-1 0 0 0,0 0 0 0 0,0 0 0 0 0,0 0 0 0 0,0 0 0 0 0,0 0 0 0 0,0 0 0 0 0,0 1 0 0 0,0-1 0 0 0,0 0 0 0 0,0 0 0 0 0,0 0 0 0 0,0 0 0 0 0,0 0 0 0 0,0 1 0 0 0,0-1 0 0 0,0 0 0 0 0,0 0 0 0 0,0 0 0 0 0,0 0 1 0 0,0 1-1 0 0,0-1 0 0 0,0 0 0 0 0,0 0 0 0 0,0 0-3 0 0,6 12 41 0 0,-2-5 1 0 0,-3 0-28 0 0,0-1 1 0 0,-1 0-1 0 0,0 0 1 0 0,0 0-1 0 0,0 6-14 0 0,-1-7 1 0 0,1 0 0 0 0,-1 0 0 0 0,2 1-1 0 0,-1-1 1 0 0,0 0 0 0 0,1 1 0 0 0,0-1 0 0 0,1 3-1 0 0,4 6-24 0 0,0 0 0 0 0,3 3 24 0 0,-3-5-3 0 0,0-1 1 0 0,-1 1 0 0 0,4 12 2 0 0,-6-12 3 0 0,45 142-22 0 0,-26-88 17 0 0,-9-26 0 0 0,3 3 2 0 0,6 11 43 0 0,33 73 34 0 0,-77-206-62 0 0,-43-131 2 0 0,18 47-44 0 0,30 88-23 0 0,-7-75 50 0 0,19 98 4 0 0,3 23-16 0 0,-3-9 12 0 0,3 29-6 0 0,1 6 5 0 0,0 0-1 0 0,1 0 1 0 0,-1-1-1 0 0,1 1 0 0 0,0 0 1 0 0,0 0-1 0 0,0-1 0 0 0,1 1 1 0 0,-1-2 1 0 0,3-9 10 0 0,1-7 24 0 0,-2 14-21 0 0,-1 5-5 0 0,0-1 0 0 0,0 0 0 0 0,0 0 0 0 0,0 0 0 0 0,-1 0 0 0 0,1 0-8 0 0,-1 1-3 0 0,1 0 1 0 0,-1 0-1 0 0,0 1 1 0 0,1-1-1 0 0,0 0 1 0 0,-1 1-1 0 0,1-1 0 0 0,0 0 1 0 0,0 1-1 0 0,0-1 1 0 0,0 1-1 0 0,0 0 0 0 0,0-1 1 0 0,1 1-1 0 0,-1 0 1 0 0,0 0-1 0 0,1-1 1 0 0,-1 1-1 0 0,1 0 0 0 0,-1 0 1 0 0,1 1-1 0 0,-1-1 1 0 0,1 0-1 0 0,0 0 0 0 0,-1 1 1 0 0,1-1-1 0 0,0 1 1 0 0,-1 0-1 0 0,1-1 3 0 0,2 1-10 0 0,0-1-1 0 0,0 1 1 0 0,0-1-1 0 0,1 1 0 0 0,-1 0 1 0 0,0 1-1 0 0,0-1 1 0 0,0 1-1 0 0,0 0 1 0 0,0 0-1 0 0,0 0 1 0 0,0 1 10 0 0,4 2-4 0 0,-1 0 1 0 0,1 1 0 0 0,-1 0-1 0 0,-1 0 1 0 0,1 1 0 0 0,-1 0 0 0 0,2 2 2 0 0,14 13-14 0 0,-17-17 10 0 0,24 21 19 0 0,9 11-14 0 0,-30-27 35 0 0,0-1 0 0 0,-1 1 0 0 0,0 0 0 0 0,-1 1 0 0 0,0 0 0 0 0,4 8-35 0 0,-9-15 27 0 0,0-1 1 0 0,0 1-1 0 0,0-1 1 0 0,0 1-1 0 0,0 0 1 0 0,-1-1 0 0 0,1 1-1 0 0,-1 0 1 0 0,0-1-1 0 0,0 1 1 0 0,0 0-1 0 0,0 0 1 0 0,0-1 0 0 0,-1 1-1 0 0,1 0 1 0 0,-2 1-28 0 0,1-1 33 0 0,0-1 0 0 0,0 1 0 0 0,-1-1 0 0 0,1 0 1 0 0,-1 1-1 0 0,1-1 0 0 0,-1 0 0 0 0,0 0 0 0 0,0 0 1 0 0,0 0-1 0 0,0 0 0 0 0,-1-1 0 0 0,1 1 0 0 0,0-1 1 0 0,-1 1-1 0 0,0-1-33 0 0,-23 12 150 0 0,0-2 0 0 0,-1-1-1 0 0,-25 5-149 0 0,9-2 35 0 0,-8 3-2 0 0,-51 17-99 0 0,97-31-6 0 0,-1 0 1 0 0,1 0-1 0 0,0 1 1 0 0,0 0-1 0 0,0 0 1 0 0,0 1-1 0 0,0-1 1 0 0,1 1-1 0 0,-1 0 1 0 0,1 0 0 0 0,0 0-1 0 0,0 1 72 0 0,4-5-88 0 0,0 0 0 0 0,0 1 0 0 0,0-1 0 0 0,0 0 0 0 0,0 0 0 0 0,-1 1 0 0 0,1-1 0 0 0,0 0 0 0 0,0 0 0 0 0,0 1 0 0 0,0-1 0 0 0,0 0 0 0 0,0 1 0 0 0,0-1 0 0 0,0 0 0 0 0,0 0 0 0 0,0 1 0 0 0,0-1 0 0 0,0 0 0 0 0,0 1 0 0 0,0-1 0 0 0,0 0 0 0 0,1 0 88 0 0,-1 4-546 0 0,-4-1-1207 0 0,11 3-675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18.2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127 313 8946 0 0,'6'-1'349'0'0,"0"-1"0"0"0,0 0 0 0 0,-1 0 0 0 0,1 0-1 0 0,0-1 1 0 0,-1 0 0 0 0,0 0 0 0 0,3-2-349 0 0,7-5 859 0 0,-2-1 0 0 0,5-5-859 0 0,12-15 1070 0 0,-15 15-532 0 0,-13 13-440 0 0,1 0-1 0 0,-1 0 1 0 0,0 0 0 0 0,0 0-1 0 0,0 0 1 0 0,0 0 0 0 0,-1 0-1 0 0,1-1 1 0 0,-1 1 0 0 0,0-1-1 0 0,0 1 1 0 0,0-1 0 0 0,0 1-1 0 0,0-2-97 0 0,-7-11 372 0 0,2-18 104 0 0,2 18-231 0 0,2 14-211 0 0,0 0 0 0 0,0 0 0 0 0,0 0 0 0 0,0 0 0 0 0,-1 0 0 0 0,1 0 0 0 0,-1 0 1 0 0,0 0-1 0 0,1 0 0 0 0,-2-1-34 0 0,-1-2 45 0 0,-1 0 0 0 0,1 1 0 0 0,-1 0 0 0 0,0 0 0 0 0,0 0 1 0 0,0 0-1 0 0,-1 0 0 0 0,1 1 0 0 0,-1 0 0 0 0,0 0 0 0 0,0 0 0 0 0,0 1 0 0 0,-4-2-45 0 0,1 1 45 0 0,1 0-1 0 0,-1 1 1 0 0,1 0-1 0 0,-1 1 1 0 0,0-1-1 0 0,0 2 1 0 0,0-1-1 0 0,0 1 1 0 0,-5 0-45 0 0,9 1-3 0 0,0 0 0 0 0,-1 0 0 0 0,1 0 0 0 0,0 1 0 0 0,0-1 0 0 0,0 1 0 0 0,0 0 0 0 0,0 0 0 0 0,0 0 0 0 0,0 1 0 0 0,1 0 0 0 0,-1-1 1 0 0,1 1-1 0 0,-3 3 3 0 0,-1 2-84 0 0,0-1 0 0 0,1 1 0 0 0,0 1 0 0 0,1-1 1 0 0,-5 10 83 0 0,4-6-93 0 0,2 0 1 0 0,0 0 0 0 0,0 1 0 0 0,1-1-1 0 0,0 1 1 0 0,1 0 0 0 0,1 0-1 0 0,0-1 1 0 0,0 1 0 0 0,2 0 0 0 0,0 10 92 0 0,1-14-34 0 0,0-1 0 0 0,0 1 0 0 0,0-1 1 0 0,1 0-1 0 0,0 0 0 0 0,1 0 0 0 0,0 0 0 0 0,0 0 1 0 0,2 1 33 0 0,3 5 27 0 0,0-1 0 0 0,2-1 1 0 0,-1 0-1 0 0,7 6-27 0 0,-9-12 32 0 0,-1 1-1 0 0,2-1 1 0 0,-1 0-1 0 0,1-1 1 0 0,0 0-1 0 0,0 0 1 0 0,0-1-1 0 0,0 0 1 0 0,1 0-1 0 0,0-1 1 0 0,0-1-1 0 0,0 1 1 0 0,0-2-1 0 0,9 1-31 0 0,-11-1 12 0 0,-1-1-1 0 0,1 0 1 0 0,-1-1-1 0 0,1 0 1 0 0,-1 0-1 0 0,1 0 1 0 0,-1-1 0 0 0,0 0-1 0 0,0-1 1 0 0,0 1-1 0 0,0-1 1 0 0,0-1-1 0 0,0 1 1 0 0,-1-1-1 0 0,0 0 1 0 0,0-1 0 0 0,0 0-1 0 0,0 0 1 0 0,-1 0-1 0 0,2-3-11 0 0,3-3-58 0 0,-1-2-1 0 0,-1 1 1 0 0,0-1-1 0 0,0-1 1 0 0,-2 1-1 0 0,4-9 59 0 0,0-7-1662 0 0,0 0 0 0 0,2-22 1662 0 0,-4 20-1674 0 0,-1 5-588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18.7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1 105 5177 0 0,'0'-5'743'0'0,"0"0"1"0"0,0 0-1 0 0,0 0 0 0 0,1 0 1 0 0,-1 0-1 0 0,1 1 0 0 0,0-1 1 0 0,1 0-744 0 0,0-10 1022 0 0,-2 13-914 0 0,0 1 1 0 0,0-1-1 0 0,0 0 0 0 0,1 0 0 0 0,-1 0 0 0 0,0 1 1 0 0,1-1-1 0 0,0 0 0 0 0,-1 1 0 0 0,1-1 0 0 0,0 0 1 0 0,0 1-1 0 0,0-1 0 0 0,0 1 0 0 0,0-1 0 0 0,0 1 0 0 0,0 0 1 0 0,1-1-109 0 0,0 0 91 0 0,0 0 0 0 0,1 0 1 0 0,-1 0-1 0 0,1 1 1 0 0,0-1-1 0 0,0 1-91 0 0,-2 0 24 0 0,0 1 1 0 0,1-1-1 0 0,-1 1 0 0 0,0 0 0 0 0,1 0 1 0 0,-1-1-1 0 0,1 1 0 0 0,-1 0 1 0 0,0 0-1 0 0,1 1 0 0 0,-1-1 0 0 0,1 0 1 0 0,-1 0-1 0 0,2 1-24 0 0,2 1 24 0 0,-1 0-1 0 0,1 0 1 0 0,0 0 0 0 0,0 1-1 0 0,0 0-23 0 0,-1-1 7 0 0,0 1 0 0 0,0-1 1 0 0,0-1-1 0 0,0 1 0 0 0,0 0 0 0 0,0-1 0 0 0,3 1-7 0 0,-5-1 18 0 0,1-1 1 0 0,-1 1-1 0 0,0 0 1 0 0,1 1-1 0 0,-1-1 1 0 0,0 0-1 0 0,0 1 1 0 0,0-1-1 0 0,0 1 1 0 0,0-1-1 0 0,0 1 1 0 0,-1 0-1 0 0,2 1-18 0 0,0 1 72 0 0,-2-3-51 0 0,0-1-1 0 0,-1 1 1 0 0,1 0 0 0 0,-1 0 0 0 0,1-1-1 0 0,-1 1 1 0 0,1 0 0 0 0,-1 0-1 0 0,1 0 1 0 0,-1 0 0 0 0,0 0 0 0 0,0 0-1 0 0,0 0 1 0 0,1 0 0 0 0,-1 0-1 0 0,0 0 1 0 0,0 0 0 0 0,0 0 0 0 0,0 0-1 0 0,0-1 1 0 0,-1 1 0 0 0,1 1-21 0 0,-1 2 59 0 0,0 0 0 0 0,-1 0 0 0 0,1-1 0 0 0,-1 1 0 0 0,0-1-59 0 0,-2 5 38 0 0,-11 31 111 0 0,-3 17-149 0 0,14-43-17 0 0,2-6-1 0 0,0 1 0 0 0,1-1 0 0 0,0 1 0 0 0,0-1-1 0 0,1 1 1 0 0,0 0 0 0 0,1-1 0 0 0,-1 1-1 0 0,1-1 1 0 0,1 1 0 0 0,-1-1 0 0 0,1 1-1 0 0,1-1 1 0 0,0 0 0 0 0,0 2 18 0 0,3 3-19 0 0,0 0 0 0 0,1 0 0 0 0,0-1 1 0 0,1 0-1 0 0,0 0 0 0 0,1 0 0 0 0,0-1 0 0 0,3 1 19 0 0,-10-8-7 0 0,1-1 0 0 0,-1 0 0 0 0,1 0 0 0 0,0 0-1 0 0,0 0 1 0 0,0 0 0 0 0,0 0 0 0 0,0-1 0 0 0,0 0 0 0 0,1 0-1 0 0,-1 0 1 0 0,0 0 0 0 0,1 0 0 0 0,-1 0 0 0 0,0-1-1 0 0,3 0 8 0 0,0 0-348 0 0,-1 0-1 0 0,1-1 0 0 0,0 0 0 0 0,-1-1 1 0 0,1 1-1 0 0,-1-1 0 0 0,1 0 0 0 0,-1 0 0 0 0,3-2 349 0 0,8-6-2312 0 0,-3-2 849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19.1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201 1 7138 0 0,'0'0'725'0'0,"0"0"-116"0"0,0 0-64 0 0,0 0-342 0 0,-1 0 0 0 0,0 0 0 0 0,1 0 0 0 0,-1 0 0 0 0,1 0 0 0 0,-1 0 0 0 0,0 0 0 0 0,1 0 0 0 0,-1 0 0 0 0,1 0 0 0 0,-1 0 0 0 0,0 0 0 0 0,1 0 0 0 0,-1 1 0 0 0,1-1 0 0 0,-1 0 0 0 0,1 0 0 0 0,-1 1 0 0 0,1-1 0 0 0,-1 0 0 0 0,0 1-203 0 0,-1 1 53 0 0,1-1 0 0 0,-1 1 0 0 0,0 0 0 0 0,0 0-1 0 0,1 0 1 0 0,-1 0 0 0 0,1 0 0 0 0,0 1 0 0 0,-1-1 0 0 0,1 0 0 0 0,0 1-53 0 0,-1 2 137 0 0,-1 0 0 0 0,0-1 1 0 0,0 1-1 0 0,0 0 0 0 0,0-1 1 0 0,-1 0-1 0 0,0 0-137 0 0,2-2 34 0 0,1 0 0 0 0,-1 1 0 0 0,1-1 0 0 0,0 0 0 0 0,0 1 1 0 0,-1 0-35 0 0,-7 14 42 0 0,-1-5 66 0 0,-12 10-108 0 0,19-17-9 0 0,-1-1-1 0 0,1 1 1 0 0,0 0 0 0 0,0 0-1 0 0,0 0 1 0 0,0 2 9 0 0,-1 0 13 0 0,1-1 0 0 0,-1 0 0 0 0,-1 2-13 0 0,-2 2-17 0 0,1 0 1 0 0,0 0-1 0 0,0 1 1 0 0,1 0-1 0 0,0 0 1 0 0,0 4 16 0 0,-1 1-59 0 0,4-13 43 0 0,1 0 0 0 0,-1 0 1 0 0,1 0-1 0 0,0 0 0 0 0,0 1 1 0 0,1-1-1 0 0,-1 1 0 0 0,1-1 1 0 0,-1 3 15 0 0,2 2-25 0 0,0 0 0 0 0,0 0 0 0 0,0 0 1 0 0,1 0-1 0 0,1 0 0 0 0,-1-1 0 0 0,1 1 0 0 0,0-1 1 0 0,1 0-1 0 0,0 0 0 0 0,0 0 0 0 0,0 0 0 0 0,1-1 1 0 0,0 1-1 0 0,3 1 25 0 0,-2-1-238 0 0,1 0 0 0 0,0 0 0 0 0,0-1 1 0 0,0 0-1 0 0,1 0 0 0 0,5 2 238 0 0,-8-5-620 0 0,1 0-1 0 0,-1-1 1 0 0,1 1 0 0 0,-1-1 0 0 0,1-1-1 0 0,0 1 1 0 0,0-1 0 0 0,0 0 0 0 0,0 0-1 0 0,0 0 1 0 0,0-1 620 0 0,8 0-2623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19.8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89 153 376 0 0,'-1'8'1143'0'0,"1"-7"-1051"0"0,-1 0 0 0 0,1 0-1 0 0,0-1 1 0 0,0 1 0 0 0,0 0 0 0 0,0 0 0 0 0,0-1 0 0 0,0 1-1 0 0,0 0 1 0 0,0 0 0 0 0,0-1 0 0 0,0 1 0 0 0,0 0 0 0 0,0 0-92 0 0,3 4 483 0 0,-2-5-394 0 0,-1 1 0 0 0,0 0 0 0 0,1-1 0 0 0,-1 1 0 0 0,0 0-1 0 0,1 0 1 0 0,-1-1 0 0 0,0 1 0 0 0,0 0 0 0 0,0 0 0 0 0,0-1 0 0 0,1 1 0 0 0,-1 0 0 0 0,0 0-89 0 0,0 1 227 0 0,0-1 0 0 0,0 1 0 0 0,0 0 0 0 0,0 0 0 0 0,-1 0 0 0 0,1 0 0 0 0,-1 0 0 0 0,1-1 0 0 0,-1 1 0 0 0,1 0 1 0 0,-1 0-1 0 0,0 0-227 0 0,0-1 154 0 0,1 0 1 0 0,0 0-1 0 0,-1 1 0 0 0,1-1 1 0 0,0 0-1 0 0,0 0 1 0 0,0 1-1 0 0,0-1 1 0 0,0 0-1 0 0,0 0 1 0 0,0 0-1 0 0,0 1 1 0 0,0-1-1 0 0,0 0 1 0 0,1 0-1 0 0,-1 0 1 0 0,1 1-155 0 0,-1-1 112 0 0,0 0 1 0 0,0-1 0 0 0,1 1-1 0 0,-1 0 1 0 0,0 0 0 0 0,1-1-1 0 0,-1 1 1 0 0,1 0 0 0 0,-1-1-1 0 0,1 1 1 0 0,-1-1 0 0 0,1 1 0 0 0,-1-1-1 0 0,1 1 1 0 0,-1-1 0 0 0,1 1-1 0 0,0-1 1 0 0,-1 1 0 0 0,1-1-1 0 0,0 0 1 0 0,0 1 0 0 0,-1-1-1 0 0,1 0 1 0 0,0 0 0 0 0,0 0-1 0 0,0 1-112 0 0,0-2 38 0 0,0 1-1 0 0,0 0 1 0 0,0 0-1 0 0,0 0 0 0 0,-1-1 1 0 0,1 1-1 0 0,0-1 1 0 0,0 1-1 0 0,0-1 0 0 0,0 1 1 0 0,-1-1-1 0 0,1 1 1 0 0,1-1-38 0 0,-1 0 71 0 0,2-2 14 0 0,-1 1 0 0 0,1-1 1 0 0,0 1-1 0 0,-1-1 0 0 0,0 0 0 0 0,0 0 0 0 0,0 0 1 0 0,0 0-1 0 0,0 0 0 0 0,1-2-85 0 0,2-7 304 0 0,-1 1 1 0 0,1-5-305 0 0,-5 15 30 0 0,9-44 610 0 0,-8 39-561 0 0,0-1 1 0 0,0 1-1 0 0,-1-1 1 0 0,0 1-1 0 0,0-1 0 0 0,-1 0 1 0 0,0 0-80 0 0,-1-19 185 0 0,2 24-165 0 0,0 0 0 0 0,0 0-1 0 0,-1 0 1 0 0,1 0 0 0 0,-1 0-1 0 0,0 1 1 0 0,1-1 0 0 0,-1 0-1 0 0,0 0 1 0 0,0 1 0 0 0,0-1-1 0 0,0 0 1 0 0,0 1 0 0 0,0-1-1 0 0,-1 1 1 0 0,1 0 0 0 0,0-1-1 0 0,-1 1 1 0 0,1 0 0 0 0,-1 0-1 0 0,1 0 1 0 0,-1 0 0 0 0,0 0-1 0 0,0 0 1 0 0,1 0 0 0 0,-2 0-20 0 0,1 0 14 0 0,0 0 0 0 0,-1 1 0 0 0,1-1 0 0 0,0 0 0 0 0,-1 1 0 0 0,1 0 0 0 0,-1-1 0 0 0,1 1 0 0 0,-1 0-1 0 0,1 0 1 0 0,-1 0 0 0 0,1 1 0 0 0,0-1 0 0 0,-1 1 0 0 0,1-1 0 0 0,-1 1 0 0 0,1 0 0 0 0,0 0 0 0 0,-1 0 0 0 0,0 0-14 0 0,-3 4-18 0 0,1 0 0 0 0,0 0-1 0 0,0 1 1 0 0,0-1 0 0 0,-1 4 18 0 0,2-4-18 0 0,-2 3-32 0 0,0 1 0 0 0,1 0 1 0 0,0 0-1 0 0,0 0 0 0 0,1 0 0 0 0,1 1 1 0 0,-1 0-1 0 0,2-1 0 0 0,-1 1 0 0 0,1 0 1 0 0,1 1-1 0 0,0-1 0 0 0,0 0 0 0 0,1 0 1 0 0,0 0-1 0 0,1 1 0 0 0,0 0 50 0 0,1 2-29 0 0,0-1-1 0 0,1 1 1 0 0,0-1 0 0 0,1 0 0 0 0,1 0-1 0 0,0 0 1 0 0,0-1 0 0 0,1 0-1 0 0,1 0 1 0 0,0 0 0 0 0,0 0-1 0 0,1-1 1 0 0,5 5 29 0 0,-8-11-7 0 0,0 1 0 0 0,0-1 1 0 0,0 0-1 0 0,1-1 0 0 0,-1 1 0 0 0,1-1 0 0 0,0 0 0 0 0,0-1 1 0 0,0 1-1 0 0,0-1 0 0 0,0 0 7 0 0,3 0-8 0 0,-1 0 0 0 0,1-1 0 0 0,0 0-1 0 0,0 0 1 0 0,-1-1 0 0 0,1 0 0 0 0,6-1 8 0 0,-12 1-13 0 0,0 0 0 0 0,0-1 1 0 0,0 0-1 0 0,0 0 0 0 0,0 0 0 0 0,0 0 1 0 0,0 0-1 0 0,0-1 0 0 0,-1 1 0 0 0,4-2 13 0 0,-1-2-86 0 0,1 1 0 0 0,-1-1 0 0 0,4-5 86 0 0,4-3-127 0 0,36-36-796 0 0,-46 45 668 0 0,1-1 0 0 0,-1 1-1 0 0,0-1 1 0 0,0 0 0 0 0,0 0 0 0 0,1-4 255 0 0,4-8-991 0 0,1-1-360 0 0,-2-1-672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20.1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43 5 5705 0 0,'-11'-2'2699'0'0,"5"0"-1038"0"0,0 11 363 0 0,3-4-1804 0 0,0 1 0 0 0,1-1 0 0 0,0 1 0 0 0,1-1 0 0 0,-1 1 0 0 0,0 5-220 0 0,0 4 132 0 0,1 1 1 0 0,0 0-133 0 0,1-5-1 0 0,0 0 1 0 0,1 0-1 0 0,0 0 1 0 0,1 3 0 0 0,-1-9-26 0 0,0 0 1 0 0,0-1-1 0 0,1 1 0 0 0,0 0 0 0 0,0-1 1 0 0,0 1-1 0 0,0-1 0 0 0,0 0 1 0 0,1 0-1 0 0,3 4 26 0 0,-5-7-102 0 0,0 0 1 0 0,-1 0 0 0 0,1 0-1 0 0,0 0 1 0 0,0-1-1 0 0,0 1 1 0 0,0 0-1 0 0,0 0 1 0 0,0-1 0 0 0,0 1-1 0 0,1-1 1 0 0,-1 1-1 0 0,0-1 1 0 0,0 1-1 0 0,0-1 1 0 0,1 0 0 0 0,-1 1-1 0 0,0-1 1 0 0,0 0-1 0 0,1 0 1 0 0,-1 0 0 0 0,0 0-1 0 0,1 0 1 0 0,-1 0-1 0 0,0-1 1 0 0,0 1-1 0 0,0 0 1 0 0,1-1 0 0 0,-1 1-1 0 0,0 0 1 0 0,0-1-1 0 0,0 0 1 0 0,0 1-1 0 0,1-1 1 0 0,-1 0 0 0 0,0 0 101 0 0,3-2-405 0 0,-1 0 1 0 0,0 0-1 0 0,0 0 1 0 0,0-1-1 0 0,0 1 1 0 0,-1-1-1 0 0,1 1 1 0 0,-1-1-1 0 0,0 0 1 0 0,0 0 404 0 0,5-14-1098 0 0,-1-5 886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18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86 165 8850 0 0,'-14'2'339'0'0,"10"-1"-184"0"0,0-1 0 0 0,0 1 1 0 0,0-1-1 0 0,0 0 0 0 0,0 0 0 0 0,0 0 0 0 0,-1-1 1 0 0,1 1-1 0 0,0-1 0 0 0,0 0-155 0 0,-1-2 390 0 0,6 2-77 0 0,-1 1-298 0 0,1 0 1 0 0,-1 0-1 0 0,0 0 1 0 0,0 0 0 0 0,0 0-1 0 0,0 0 1 0 0,0 0-1 0 0,0 0 1 0 0,0 0 0 0 0,0 0-1 0 0,0-1 1 0 0,1 1-1 0 0,-1 0 1 0 0,0 0 0 0 0,0 0-1 0 0,0 0 1 0 0,0 0-1 0 0,0 0 1 0 0,0 0-1 0 0,0 0 1 0 0,0 0 0 0 0,0 0-1 0 0,0 0 1 0 0,0 0-1 0 0,0 0 1 0 0,1 0 0 0 0,-1 0-1 0 0,0-1 1 0 0,0 1-1 0 0,0 0 1 0 0,0 0 0 0 0,0 0-1 0 0,0 0 1 0 0,0 0-1 0 0,0 0 1 0 0,0 0-1 0 0,0 0 1 0 0,0 0 0 0 0,0-1-1 0 0,0 1 1 0 0,0 0-1 0 0,0 0 1 0 0,0 0 0 0 0,0 0-1 0 0,0 0 1 0 0,0 0-1 0 0,0 0 1 0 0,0 0 0 0 0,0 0-1 0 0,0-1 1 0 0,0 1-1 0 0,0 0 1 0 0,-1 0 0 0 0,1 0-1 0 0,0 0 1 0 0,0 0-1 0 0,0 0 1 0 0,0 0-1 0 0,0 0 1 0 0,0 0 0 0 0,0 0-16 0 0,-3-4 793 0 0,-2-2-239 0 0,-8-2 134 0 0,12 8-670 0 0,1 0 1 0 0,0-1-1 0 0,0 1 1 0 0,0 0 0 0 0,0 0-1 0 0,0 0 1 0 0,-1 0-1 0 0,1 0 1 0 0,0 0 0 0 0,0 0-1 0 0,0 0 1 0 0,0 0-1 0 0,0 0 1 0 0,-1 0-1 0 0,1 0 1 0 0,0-1 0 0 0,0 1-1 0 0,0 0 1 0 0,0 0-1 0 0,0 0 1 0 0,0 0 0 0 0,0 0-1 0 0,0 0 1 0 0,0-1-1 0 0,0 1 1 0 0,-1 0-1 0 0,1 0 1 0 0,0 0 0 0 0,0 0-1 0 0,0 0 1 0 0,0-1-1 0 0,0 1 1 0 0,0 0 0 0 0,0 0-1 0 0,0 0 1 0 0,0 0-1 0 0,0 0 1 0 0,0-1-1 0 0,0 1 1 0 0,0 0 0 0 0,1 0-1 0 0,-1 0 1 0 0,0 0-1 0 0,0 0 1 0 0,0-1 0 0 0,0 1-1 0 0,0 0 1 0 0,0 0-1 0 0,0 0 1 0 0,0 0-1 0 0,0 0 1 0 0,0 0 0 0 0,1-1-1 0 0,-1 1 1 0 0,0 0-1 0 0,0 0 1 0 0,0 0 0 0 0,0 0-1 0 0,0 0 1 0 0,0 0-1 0 0,1 0 1 0 0,-1 0-1 0 0,0 0 1 0 0,0 0 0 0 0,0 0-19 0 0,12-2 814 0 0,-3 2-501 0 0,-1-1 1 0 0,0 0 0 0 0,1-1 0 0 0,-1 0 0 0 0,0 0 0 0 0,3-2-314 0 0,3-1 120 0 0,-6 3-84 0 0,-1-1 0 0 0,0 0 0 0 0,4-3-36 0 0,1-1 21 0 0,-1 0-1 0 0,0-1 1 0 0,4-4-21 0 0,-2 1-525 0 0,1 1-1 0 0,1 0 1 0 0,0 2 0 0 0,0-1 525 0 0,2 0-1279 0 0,-2 0-499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20.5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66 6 4777 0 0,'-7'-2'2269'0'0,"2"1"-1296"0"0,1 0 0 0 0,-1 0 0 0 0,0 1 0 0 0,1-1 0 0 0,-1 1 1 0 0,-2 0-974 0 0,6 0 75 0 0,0 1 1 0 0,0-1 0 0 0,0 0-1 0 0,0 0 1 0 0,0 1 0 0 0,0-1-1 0 0,0 0 1 0 0,0 1-1 0 0,0-1 1 0 0,0 1 0 0 0,0-1-1 0 0,0 1 1 0 0,1 0 0 0 0,-1-1-1 0 0,0 1 1 0 0,0 0 0 0 0,1 0-1 0 0,-1 0 1 0 0,0-1 0 0 0,1 1-1 0 0,-1 0 1 0 0,1 0 0 0 0,-1 0-1 0 0,1 0 1 0 0,-1 0 0 0 0,1 0-1 0 0,0 0 1 0 0,-1 0 0 0 0,1 0-1 0 0,0 0 1 0 0,0 0-76 0 0,0 2 11 0 0,-1-1 0 0 0,1 0 1 0 0,0 1-1 0 0,0-1 0 0 0,0 0 1 0 0,0 1-1 0 0,1-1 0 0 0,-1 0 0 0 0,0 1 1 0 0,1-1-1 0 0,0 1-11 0 0,-1-2-19 0 0,1 0 0 0 0,0 1 0 0 0,-1-1 0 0 0,1 0 0 0 0,0 0 0 0 0,-1 0 0 0 0,1 0 0 0 0,0 0 0 0 0,0 0 0 0 0,0 0 1 0 0,0 0-1 0 0,0 0 0 0 0,0 0 0 0 0,0 0 0 0 0,1-1 0 0 0,-1 1 0 0 0,0 0 0 0 0,0-1 0 0 0,2 1 19 0 0,-2-1-150 0 0,1 0 0 0 0,-1 0 0 0 0,0 0 0 0 0,1 0-1 0 0,-1-1 1 0 0,1 1 0 0 0,-1 0 0 0 0,1-1 0 0 0,-1 1 0 0 0,0-1 0 0 0,1 0 0 0 0,-1 1 0 0 0,0-1 0 0 0,1 0 150 0 0,9-4-1639 0 0,1 2-610 0 0,0 0 854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20.8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41 52 3129 0 0,'3'-1'63'0'0,"-1"0"1"0"0,1 0 0 0 0,0 0 0 0 0,-1 0 0 0 0,1 0 0 0 0,-1-1 0 0 0,2 0-64 0 0,-4 2 9 0 0,0 0 0 0 0,0 0 0 0 0,0 0 0 0 0,0 0 0 0 0,0 0 0 0 0,0 0 0 0 0,0 0 0 0 0,0-1 0 0 0,1 1 0 0 0,-1 0 0 0 0,0 0 0 0 0,0 0 0 0 0,0 0 1 0 0,0 0-1 0 0,0 0 0 0 0,0 0 0 0 0,0-1 0 0 0,0 1 0 0 0,0 0 0 0 0,0 0 0 0 0,0 0 0 0 0,0 0 0 0 0,0 0 0 0 0,0-1 0 0 0,0 1 0 0 0,0 0 0 0 0,0 0 0 0 0,0 0 0 0 0,0 0 0 0 0,0 0 0 0 0,0 0 0 0 0,0-1 0 0 0,0 1 0 0 0,0 0 0 0 0,0 0 0 0 0,0 0 0 0 0,-1 0 0 0 0,1 0 1 0 0,0 0-1 0 0,0 0 0 0 0,0-1 0 0 0,0 1 0 0 0,0 0-9 0 0,-1-1 76 0 0,0 1 1 0 0,-1-1 0 0 0,1 1-1 0 0,0-1 1 0 0,0 0-1 0 0,-1 1 1 0 0,1 0 0 0 0,0-1-1 0 0,-1 1-76 0 0,-35-6 300 0 0,36 6-175 0 0,1-1 0 0 0,-1 1-1 0 0,1 0 1 0 0,-1 0-1 0 0,1 0 1 0 0,-1 1 0 0 0,1-1-1 0 0,0 0 1 0 0,-1 0-1 0 0,1 0 1 0 0,-1 0 0 0 0,1 0-1 0 0,-1 0 1 0 0,1 1-1 0 0,0-1 1 0 0,-1 0 0 0 0,1 0-1 0 0,-1 1 1 0 0,1-1-1 0 0,0 0 1 0 0,-1 0 0 0 0,1 1-1 0 0,0-1 1 0 0,-1 1-1 0 0,1-1 1 0 0,0 0 0 0 0,0 1-1 0 0,-1-1 1 0 0,1 0-1 0 0,0 1 1 0 0,0-1 0 0 0,0 1-1 0 0,-1-1 1 0 0,1 1-1 0 0,0-1 1 0 0,0 1 0 0 0,0-1-1 0 0,0 0 1 0 0,0 1-1 0 0,0-1 1 0 0,0 1 0 0 0,0-1-1 0 0,0 1 1 0 0,0-1-1 0 0,0 1 1 0 0,1-1-1 0 0,-1 1 1 0 0,0-1 0 0 0,0 0-1 0 0,0 1 1 0 0,0-1-1 0 0,1 1 1 0 0,-1-1 0 0 0,0 0-1 0 0,0 1 1 0 0,1-1-125 0 0,0 3 275 0 0,0-1-1 0 0,-1 1 1 0 0,1-1-1 0 0,-1 1 1 0 0,1-1 0 0 0,-1 1-1 0 0,0-1 1 0 0,0 1 0 0 0,0 0-1 0 0,0 1-274 0 0,0 2 263 0 0,0-3-194 0 0,0 0 1 0 0,1-1 0 0 0,-1 1 0 0 0,1 0 0 0 0,0-1 0 0 0,0 1 0 0 0,0-1 0 0 0,0 1 0 0 0,0-1 0 0 0,1 1-70 0 0,6 16 289 0 0,-5-13-255 0 0,-1-1-1 0 0,1 1 1 0 0,-1-1 0 0 0,4 4-34 0 0,-3-3 25 0 0,1 0 0 0 0,-1 0 0 0 0,2 5-25 0 0,-1-1 31 0 0,0 0 0 0 0,1 0 0 0 0,0 0 0 0 0,0-1-31 0 0,6 9 126 0 0,5 15-126 0 0,0 0 91 0 0,-7-14 52 0 0,0 1 1 0 0,2 10-144 0 0,-6-14 123 0 0,0-1 0 0 0,2 0 0 0 0,0 0-1 0 0,8 12-122 0 0,19 20 344 0 0,-33-45-331 0 0,1 0 0 0 0,-1 0 0 0 0,0 0 0 0 0,1 0 0 0 0,0-1-1 0 0,-1 1 1 0 0,3 1-13 0 0,-4-3 4 0 0,0 1 0 0 0,1-1 0 0 0,-1 0 0 0 0,0 0-1 0 0,1 0 1 0 0,-1 1 0 0 0,1-1 0 0 0,-1 0 0 0 0,0 0-1 0 0,1 0 1 0 0,-1 0 0 0 0,0 0 0 0 0,1 0 0 0 0,-1 0-1 0 0,1 1 1 0 0,-1-1 0 0 0,0 0 0 0 0,1 0 0 0 0,-1-1 0 0 0,1 1-1 0 0,-1 0 1 0 0,0 0 0 0 0,1 0 0 0 0,-1 0 0 0 0,0 0-1 0 0,1 0 1 0 0,-1 0 0 0 0,1-1 0 0 0,-1 1 0 0 0,0 0 0 0 0,1 0-1 0 0,-1 0 1 0 0,0-1 0 0 0,0 1 0 0 0,1 0 0 0 0,-1-1-1 0 0,0 1 1 0 0,1 0 0 0 0,-1-1 0 0 0,0 1 0 0 0,0 0 0 0 0,0-1-1 0 0,1 1 1 0 0,-1 0 0 0 0,0-1 0 0 0,0 1-4 0 0,2-5 39 0 0,0 0-1 0 0,0 0 1 0 0,-1 0 0 0 0,0-1-1 0 0,0 1 1 0 0,1-5-39 0 0,0-35 167 0 0,-1 15-18 0 0,19-211 684 0 0,-19 231-809 0 0,1 1 0 0 0,0-1 0 0 0,0 1-1 0 0,1 0 1 0 0,4-8-24 0 0,-5 11 9 0 0,0-1 0 0 0,-1 1 0 0 0,1-2-9 0 0,-1 2-216 0 0,0 1-1 0 0,1 0 0 0 0,-1 0 1 0 0,1 0-1 0 0,2-4 217 0 0,-1 3-408 0 0,-1 2-208 0 0,0 0 0 0 0,0-1 1 0 0,1 1-1 0 0,-1 0 1 0 0,1 1-1 0 0,0-1 1 0 0,0 0-1 0 0,1 1 0 0 0,-1-1 1 0 0,3 0 615 0 0,0 0-2138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21.1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66 405 10410 0 0,'8'0'63'0'0,"1"0"-1"0"0,0-1 1 0 0,-1 0-1 0 0,0 0 1 0 0,1-1-1 0 0,-1 0 0 0 0,0-1 1 0 0,0 0-1 0 0,0 0 1 0 0,0-1-1 0 0,-1 0 1 0 0,1 0-1 0 0,-1 0 1 0 0,0-1-1 0 0,0 0 1 0 0,-1-1-1 0 0,1 0 0 0 0,-1 0-62 0 0,8-5 172 0 0,-11 9-135 0 0,0 0 0 0 0,-1 0 0 0 0,1 0 0 0 0,-1-1-1 0 0,1 1 1 0 0,-1-1 0 0 0,0 1 0 0 0,1-2-37 0 0,1-4 90 0 0,1 0 0 0 0,-1 0 0 0 0,0-2-90 0 0,10-21 170 0 0,-11 26-133 0 0,0-1-1 0 0,-1 0 0 0 0,0 1 0 0 0,0-1 0 0 0,-1 0 0 0 0,1-2-36 0 0,5-39 207 0 0,-6 38-172 0 0,0 3-4 0 0,-1 1 0 0 0,1-1 0 0 0,-1 0 0 0 0,0 0 0 0 0,0 0 0 0 0,-1 0 0 0 0,0 1 0 0 0,0-1 0 0 0,0 0 0 0 0,0 1 0 0 0,-2-4-31 0 0,0 4 61 0 0,0 0 0 0 0,-1 0 0 0 0,1 1-1 0 0,-4-3-60 0 0,-1-4 139 0 0,5 8-95 0 0,0 0 0 0 0,1 0 0 0 0,-1 0 0 0 0,-1 0 0 0 0,1 0 0 0 0,0 1-1 0 0,-1-1 1 0 0,1 1 0 0 0,-1 0 0 0 0,1 0 0 0 0,-1 1 0 0 0,0-1 0 0 0,0 1 0 0 0,0 0 0 0 0,0-1 0 0 0,0 2 0 0 0,0-1 0 0 0,-2 0-44 0 0,-3 0 50 0 0,-1 1 0 0 0,1-1 0 0 0,0 2 0 0 0,0-1 0 0 0,0 1 1 0 0,0 1-1 0 0,-3 0-50 0 0,7-1-6 0 0,0 1 1 0 0,1-1 0 0 0,-1 1-1 0 0,0 0 1 0 0,1 1 0 0 0,-1-1-1 0 0,1 1 1 0 0,0 0 0 0 0,-1 0-1 0 0,2 0 1 0 0,-1 1 0 0 0,0-1-1 0 0,-3 5 6 0 0,0 1-49 0 0,1 0 0 0 0,0 1 0 0 0,0 0 1 0 0,1 0-1 0 0,0 0 0 0 0,1 1 0 0 0,0 0 0 0 0,1 0 0 0 0,0 0 0 0 0,0 0 49 0 0,0 9-44 0 0,1 0-1 0 0,0 1 1 0 0,1-1 0 0 0,2 0-1 0 0,0 6 45 0 0,1-4 60 0 0,0-1-1 0 0,2 0 0 0 0,0 0 1 0 0,2 0-1 0 0,2 7-59 0 0,-4-17 153 0 0,1-1-1 0 0,0 1 1 0 0,0-1-1 0 0,1 0 1 0 0,0 0-1 0 0,1-1 1 0 0,0 0-1 0 0,0 0 1 0 0,1-1-1 0 0,7 6-152 0 0,-6-5 87 0 0,1-2 1 0 0,1 1-1 0 0,0-2 1 0 0,0 1-1 0 0,0-1 0 0 0,1-1 1 0 0,0 0-1 0 0,0-1 1 0 0,0 0-1 0 0,0-1 0 0 0,1 0 1 0 0,-1-1-1 0 0,1 0 1 0 0,0-1-1 0 0,10-1-87 0 0,-17 0-28 0 0,1-1 0 0 0,0 0-1 0 0,-1 0 1 0 0,1-1 0 0 0,-1 1 0 0 0,1-1-1 0 0,-1-1 1 0 0,0 1 0 0 0,0-1 0 0 0,0-1-1 0 0,0 1 1 0 0,0-1 0 0 0,1-1 28 0 0,0-1-780 0 0,0 0-1 0 0,-1 0 1 0 0,1-1-1 0 0,-2 0 1 0 0,1 0-1 0 0,-1 0 1 0 0,0-1 0 0 0,0 0-1 0 0,2-6 781 0 0,6-14-2958 0 0,2-3 2391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22.3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53 1 4937 0 0,'-1'0'2'0'0,"1"0"0"0"0,0-1 0 0 0,-1 1 0 0 0,1 0 1 0 0,-1 0-1 0 0,1 0 0 0 0,-1 0 0 0 0,1 0 0 0 0,-1 0 0 0 0,1 0 0 0 0,-1 0 0 0 0,1 0 0 0 0,-1 0 1 0 0,1 1-1 0 0,0-1 0 0 0,-1 0 0 0 0,1 0 0 0 0,-1 0 0 0 0,1 1 0 0 0,0-1 0 0 0,-1 0 0 0 0,1 0 0 0 0,-1 1 1 0 0,1-1-1 0 0,0 0 0 0 0,-1 0 0 0 0,1 1 0 0 0,0-1 0 0 0,-1 1 0 0 0,1-1 0 0 0,0 0 0 0 0,0 1 1 0 0,-1 0-4 0 0,-9 18 209 0 0,4-7 22 0 0,3-6 106 0 0,0-1-1 0 0,1 1 1 0 0,0 0 0 0 0,-1 0 0 0 0,2 0 0 0 0,-2 6-336 0 0,1 0 819 0 0,0 1 1 0 0,0 12-820 0 0,2-15 161 0 0,1-1 0 0 0,0 1-1 0 0,0-1 1 0 0,1 1 0 0 0,0-1 0 0 0,1 0 0 0 0,0 0 0 0 0,2 6-161 0 0,1-3 31 0 0,-1-1 0 0 0,1 0 0 0 0,1 0 0 0 0,0 0 0 0 0,1-1 1 0 0,1 2-32 0 0,-6-9 32 0 0,0 0 1 0 0,1 0 0 0 0,-1 0-1 0 0,1 0 1 0 0,-1-1 0 0 0,1 1-1 0 0,0-1 1 0 0,0 0 0 0 0,0-1 0 0 0,0 1-1 0 0,0-1 1 0 0,0 1 0 0 0,0-1-1 0 0,1 0 1 0 0,-1-1 0 0 0,0 1-1 0 0,1-1 1 0 0,-1 0 0 0 0,0 0 0 0 0,1 0-1 0 0,-1 0 1 0 0,3-1-33 0 0,-1 0 172 0 0,0-1 0 0 0,-1 1 0 0 0,1-1 0 0 0,-1 0 0 0 0,1 0 0 0 0,-1-1 0 0 0,0 1 0 0 0,1-1 0 0 0,-1 0 0 0 0,-1-1 0 0 0,1 1 0 0 0,0-1 0 0 0,-1 0 0 0 0,0 0 0 0 0,0 0 0 0 0,2-4-172 0 0,-4 5 73 0 0,0-1 0 0 0,0 1 0 0 0,0-1 0 0 0,-1 0 0 0 0,0 1 0 0 0,1-1 0 0 0,-1 0 0 0 0,-1 0 0 0 0,1 0 0 0 0,-1 0 0 0 0,1-3-73 0 0,-1-5 146 0 0,0-1-1 0 0,-1 1 0 0 0,-1-4-145 0 0,1 8 32 0 0,0 0 0 0 0,0 0 1 0 0,-1 0-1 0 0,-1 0 0 0 0,1 0 0 0 0,-1 1 0 0 0,0-1 1 0 0,-1 1-1 0 0,0 0 0 0 0,0 0 0 0 0,0 0 0 0 0,-1 0 1 0 0,-3-3-33 0 0,1 3 44 0 0,-1 0 0 0 0,1 0 0 0 0,-6-2-44 0 0,11 7-119 0 0,0 0 0 0 0,-1 1 0 0 0,1 0 1 0 0,-1-1-1 0 0,1 1 0 0 0,-1 0 0 0 0,1 0 0 0 0,-1 0 0 0 0,0 0 0 0 0,1 1 0 0 0,-1-1 0 0 0,0 1 0 0 0,0-1 0 0 0,0 1 0 0 0,1 0 0 0 0,-2 0 119 0 0,3 1-387 0 0,-1-1 1 0 0,1 1-1 0 0,0-1 1 0 0,0 1 0 0 0,0-1-1 0 0,-1 1 1 0 0,1 0-1 0 0,0 0 1 0 0,0-1-1 0 0,0 1 1 0 0,0 0 0 0 0,0 0-1 0 0,0 0 1 0 0,0 0-1 0 0,1 0 1 0 0,-1 1 386 0 0,0 4-417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22.6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30 4057 0 0,'-2'-4'932'0'0,"1"4"-835"0"0,1-1 1 0 0,-1 1-1 0 0,1-1 0 0 0,-1 1 0 0 0,1-1 0 0 0,0 1 1 0 0,-1-1-1 0 0,1 0 0 0 0,0 1 0 0 0,-1-1 1 0 0,1 1-1 0 0,0-1 0 0 0,0 0 0 0 0,0 1 0 0 0,-1-1 1 0 0,1 0-1 0 0,0 1 0 0 0,0-1 0 0 0,0 0 0 0 0,0 0-97 0 0,1 1 188 0 0,-1 0-132 0 0,0 0 1 0 0,0-1-1 0 0,1 1 1 0 0,-1 0-1 0 0,0 0 0 0 0,0 0 1 0 0,0 0-1 0 0,1-1 1 0 0,-1 1-1 0 0,0 0 0 0 0,0 0 1 0 0,0-1-1 0 0,0 1 1 0 0,0 0-1 0 0,0 0 0 0 0,1-1 1 0 0,-1 1-1 0 0,0 0 0 0 0,0 0 1 0 0,0-1-1 0 0,0 1 1 0 0,0 0-1 0 0,0-1 0 0 0,0 1 1 0 0,0 0-1 0 0,0 0 1 0 0,0-1-1 0 0,0 1 0 0 0,0 0 1 0 0,0-1-1 0 0,0 1 1 0 0,-1 0-1 0 0,1 0 0 0 0,0-1 1 0 0,0 1-1 0 0,0 0 1 0 0,0 0-1 0 0,0 0 0 0 0,-1-1 1 0 0,1 1-1 0 0,0 0 0 0 0,0 0 1 0 0,0-1-1 0 0,-1 1 1 0 0,1 0-1 0 0,0 0 0 0 0,0 0 1 0 0,0 0-1 0 0,-1 0 1 0 0,1-1-1 0 0,0 1 0 0 0,-1 0 1 0 0,1 0-1 0 0,0 0-56 0 0,-9 0 744 0 0,7 0-65 0 0,10 5 1054 0 0,-7-4-1648 0 0,0 0 0 0 0,-1 0 1 0 0,1 0-1 0 0,0 1 0 0 0,-1-1 1 0 0,1 0-1 0 0,-1 1 1 0 0,1-1-1 0 0,-1 0 0 0 0,0 1 1 0 0,0-1-1 0 0,1 1 1 0 0,-1-1-1 0 0,0 0 0 0 0,0 1 1 0 0,0-1-1 0 0,-1 1 1 0 0,1-1-1 0 0,0 1-85 0 0,-1 1 91 0 0,1-1-1 0 0,0 1 1 0 0,0-1-1 0 0,0 1 1 0 0,0-1-1 0 0,1 1-90 0 0,-1 0 68 0 0,3 10 240 0 0,0-1 0 0 0,0 0-1 0 0,3 4-307 0 0,-5-11 71 0 0,1 0 0 0 0,-1 1 0 0 0,0-1 0 0 0,0 6-71 0 0,2 6 91 0 0,6 21 77 0 0,2 0 0 0 0,15 34-168 0 0,-9-27 113 0 0,7 34-113 0 0,-14-38-29 0 0,45 173-2090 0 0,-46-185 437 0 0,4-3-1284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23.8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1 446 6361 0 0,'-1'3'295'0'0,"3"-3"-131"0"0,2-5-41 0 0,-2-1 94 0 0,0 0 0 0 0,-1-1 0 0 0,0 1 0 0 0,0 0 0 0 0,-1-2-217 0 0,2-9 363 0 0,7-29 539 0 0,1 1-1 0 0,16-39-901 0 0,-10 32 651 0 0,-8 24 317 0 0,2 1 0 0 0,1 1-1 0 0,5-8-967 0 0,-2 12 578 0 0,-13 21-530 0 0,0-1 0 0 0,0 1-1 0 0,0 0 1 0 0,0 0 0 0 0,1-1 0 0 0,-1 1 0 0 0,0 0-1 0 0,1 0 1 0 0,-1 0 0 0 0,1 1 0 0 0,-1-1-1 0 0,1 0 1 0 0,0 0-48 0 0,-1 1 23 0 0,0 0-1 0 0,0 0 1 0 0,0 0-1 0 0,0 0 0 0 0,0 0 1 0 0,0 1-1 0 0,0-1 1 0 0,0 0-1 0 0,0 1 1 0 0,0-1-1 0 0,0 0 0 0 0,-1 1 1 0 0,1-1-1 0 0,0 1 1 0 0,0 0-1 0 0,0-1 1 0 0,-1 1-1 0 0,1-1 1 0 0,0 1-1 0 0,-1 0 0 0 0,1 0-22 0 0,13 19 170 0 0,-12-18-148 0 0,10 17 46 0 0,-1 0 1 0 0,-1 0-1 0 0,0 1 0 0 0,-1 1 0 0 0,1 8-68 0 0,-2 0 108 0 0,-1 0 0 0 0,-1 1-1 0 0,-2 0 1 0 0,-1 0 0 0 0,-1 0-1 0 0,-2 1 1 0 0,-2 24-108 0 0,1-45 115 0 0,1-8-15 0 0,0-2-97 0 0,0 0 0 0 0,-1 0 1 0 0,1 0-1 0 0,0 0 1 0 0,0 0-1 0 0,0 0 0 0 0,-1 0 1 0 0,1-1-1 0 0,0 1 1 0 0,0 0-1 0 0,0 0 0 0 0,-1 0 1 0 0,1 0-1 0 0,0 0 1 0 0,0 0-1 0 0,0-1 0 0 0,0 1 1 0 0,0 0-1 0 0,-1 0 0 0 0,1 0 1 0 0,0-1-1 0 0,0 1 1 0 0,0 0-1 0 0,0 0 0 0 0,0 0 1 0 0,0-1-1 0 0,0 1-3 0 0,-2-10 24 0 0,3-15-69 0 0,-1 16 33 0 0,2-42-29 0 0,3 0-1 0 0,1 1 0 0 0,4-8 42 0 0,-4 36 25 0 0,2 0 1 0 0,0 0-1 0 0,1 1-25 0 0,-9 20 2 0 0,1-1-1 0 0,0 1 1 0 0,0-1 0 0 0,0 1-1 0 0,0-1 1 0 0,0 1 0 0 0,0 0-1 0 0,1-1 1 0 0,-1 1 0 0 0,0 0-1 0 0,2-1-1 0 0,-3 1 3 0 0,1 1 0 0 0,-1 0 0 0 0,1 0 0 0 0,-1-1 0 0 0,1 1 0 0 0,0 0 0 0 0,-1 0 0 0 0,1-1-1 0 0,-1 1 1 0 0,1 0 0 0 0,0 0 0 0 0,-1 0 0 0 0,1 0 0 0 0,-1 0 0 0 0,1 0 0 0 0,0 0 0 0 0,-1 0 0 0 0,1 0-1 0 0,-1 0 1 0 0,1 1 0 0 0,0-1 0 0 0,-1 0 0 0 0,1 0 0 0 0,-1 1 0 0 0,1-1 0 0 0,-1 0 0 0 0,1 0 0 0 0,-1 1 0 0 0,1-1-1 0 0,-1 1 1 0 0,1-1 0 0 0,-1 0 0 0 0,1 1 0 0 0,-1-1 0 0 0,1 1-3 0 0,2 4 15 0 0,0 0-1 0 0,0 0 1 0 0,0 0 0 0 0,0 1 0 0 0,-1-1-1 0 0,0 1 1 0 0,0 0 0 0 0,0 2-15 0 0,2 6-5 0 0,3 8 9 0 0,-2-1 0 0 0,3 19-4 0 0,-6-32 1 0 0,-1 1-1 0 0,2-1 0 0 0,-1 1 1 0 0,1-1-1 0 0,0 0 1 0 0,1-1-1 0 0,3 8 0 0 0,-3-9 13 0 0,0 1-1 0 0,-1 0 1 0 0,0 0 0 0 0,1 7-13 0 0,-4-14-2 0 0,0 0 0 0 0,1 1 1 0 0,-1-1-1 0 0,0 0 0 0 0,0 0 1 0 0,0 0-1 0 0,0 0 0 0 0,0 0 1 0 0,0 0-1 0 0,0 1 1 0 0,1-1-1 0 0,-1 0 0 0 0,0 0 1 0 0,0 0-1 0 0,0 0 0 0 0,0 0 1 0 0,0 0-1 0 0,1 0 0 0 0,-1 0 1 0 0,0 0-1 0 0,0 0 0 0 0,0 0 1 0 0,0 0-1 0 0,1 0 0 0 0,-1 0 1 0 0,0 0-1 0 0,0 0 0 0 0,0 0 1 0 0,0 0-1 0 0,1 0 0 0 0,-1 0 1 0 0,0 0-1 0 0,0 0 1 0 0,0 0-1 0 0,0 0 0 0 0,1 0 1 0 0,-1 0-1 0 0,0 0 0 0 0,0 0 1 0 0,0 0-1 0 0,0 0 0 0 0,0 0 1 0 0,0 0-1 0 0,1-1 0 0 0,-1 1 1 0 0,0 0-1 0 0,0 0 0 0 0,0 0 1 0 0,0 0-1 0 0,0 0 0 0 0,0-1 1 0 0,0 1-1 0 0,0 0 0 0 0,1 0 2 0 0,7-10-50 0 0,-8 10 47 0 0,7-10-35 0 0,-1 0 0 0 0,0 0 0 0 0,-1 0 0 0 0,0-1 0 0 0,-1 0 0 0 0,0 0 0 0 0,0 0 0 0 0,0-8 38 0 0,3-3-34 0 0,5-10 34 0 0,-1 1 7 0 0,-6 18-7 0 0,0 1 1 0 0,1 0-1 0 0,0 0 0 0 0,1 1 0 0 0,0-1 1 0 0,8-8-1 0 0,-9 13 24 0 0,-1-1 1 0 0,4-7-25 0 0,-2 4 33 0 0,-7 10-29 0 0,1 0-1 0 0,-1 0 1 0 0,0 0-1 0 0,1 1 0 0 0,0-1 1 0 0,-1 0-1 0 0,1 0 1 0 0,-1 1-1 0 0,1-1 0 0 0,0 0 1 0 0,0 1-1 0 0,-1-1 1 0 0,1 1-1 0 0,0-1 1 0 0,0 1-1 0 0,0-1 0 0 0,0 1 1 0 0,-1 0-1 0 0,1-1 1 0 0,0 1-1 0 0,0 0 0 0 0,0 0 1 0 0,0 0-1 0 0,0-1 1 0 0,0 1-1 0 0,0 0 1 0 0,0 0-1 0 0,0 0 0 0 0,0 1 1 0 0,0-1-1 0 0,0 0 1 0 0,0 0-1 0 0,-1 0 0 0 0,1 1 1 0 0,0-1-1 0 0,0 0 1 0 0,0 1-1 0 0,0-1-3 0 0,1 2 1 0 0,0-1 0 0 0,0 1 0 0 0,0-1 1 0 0,0 1-1 0 0,-1 0 0 0 0,1-1 0 0 0,0 1 0 0 0,-1 0 0 0 0,1 0 0 0 0,-1 0 0 0 0,0 0 0 0 0,0 1 1 0 0,0-1-1 0 0,1 1-1 0 0,33 86 56 0 0,3 6 136 0 0,-32-77-142 0 0,9 26 45 0 0,1 0 0 0 0,12 17-95 0 0,-26-57-48 0 0,1 0 0 0 0,-1 1 0 0 0,1-1 0 0 0,1 1 48 0 0,-3-4-213 0 0,-1 0 0 0 0,1-1 1 0 0,0 1-1 0 0,-1 0 1 0 0,1-1-1 0 0,0 1 0 0 0,-1 0 1 0 0,1-1-1 0 0,0 1 0 0 0,0-1 1 0 0,-1 0-1 0 0,1 1 0 0 0,0-1 1 0 0,0 0-1 0 0,0 1 0 0 0,0-1 1 0 0,0 0-1 0 0,-1 0 1 0 0,1 0-1 0 0,0 1 0 0 0,0-1 1 0 0,0 0-1 0 0,0 0 0 0 0,0 0 1 0 0,0-1-1 0 0,0 1 0 0 0,0 0 213 0 0,7-4-2471 0 0,0 0 1986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24.3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236 173 7058 0 0,'-16'-3'354'0'0,"0"1"1"0"0,-1 0 0 0 0,1 1-1 0 0,0 1 1 0 0,-8 1-355 0 0,22-1 26 0 0,1 0 0 0 0,-1 1 1 0 0,0 0-1 0 0,0-1 0 0 0,1 1 0 0 0,-1 0 0 0 0,0 0 0 0 0,1 0 0 0 0,-1 0 1 0 0,1 0-1 0 0,-1 0 0 0 0,1 0 0 0 0,-1 0 0 0 0,1 1 0 0 0,0-1 0 0 0,0 1 1 0 0,0-1-1 0 0,0 1 0 0 0,0-1 0 0 0,0 1-26 0 0,-2 25 143 0 0,2-20 6 0 0,0-1-1 0 0,1 1 1 0 0,0 0 0 0 0,1-1 0 0 0,0 4-149 0 0,0 1 311 0 0,0-4-82 0 0,0 0 0 0 0,0 0 0 0 0,1 0 0 0 0,0 0 0 0 0,0-1 0 0 0,1 1 0 0 0,0-1 0 0 0,0 0 0 0 0,1 0 0 0 0,-1 0 0 0 0,4 4-229 0 0,-3-6 103 0 0,0-1 0 0 0,0 0 0 0 0,0 0 0 0 0,0 0 0 0 0,1 0 0 0 0,-1-1 0 0 0,1 0 0 0 0,0 0 0 0 0,0 0-1 0 0,0 0 1 0 0,0-1 0 0 0,0 0 0 0 0,0 0 0 0 0,0 0 0 0 0,0-1 0 0 0,0 1 0 0 0,0-1 0 0 0,0-1 0 0 0,1 1-103 0 0,-4-1 85 0 0,1 1-1 0 0,-1-1 0 0 0,0 0 1 0 0,1 0-1 0 0,-1 0 1 0 0,0 0-1 0 0,0-1 0 0 0,1 1 1 0 0,1-2-85 0 0,-2 1 82 0 0,13-12 386 0 0,-5 3-153 0 0,-3 5-159 0 0,-5 5-118 0 0,-1 0 0 0 0,1 0 0 0 0,-1 0 0 0 0,1-1 0 0 0,-1 1-1 0 0,0 0 1 0 0,0-1 0 0 0,1 0 0 0 0,-1 1 0 0 0,0-1 0 0 0,0 0-1 0 0,0 0-37 0 0,1-6 99 0 0,1 1-1 0 0,-2-1 0 0 0,1 0 0 0 0,-1 0 1 0 0,0 0-1 0 0,0-2-98 0 0,-1-19 299 0 0,-1-3-299 0 0,1 26 32 0 0,-1-1 0 0 0,1 1 0 0 0,-2-1 1 0 0,1 1-1 0 0,-1 0 0 0 0,0 0 1 0 0,0-1-1 0 0,0 1 0 0 0,-2-1-32 0 0,-5-13 90 0 0,7 15-60 0 0,0-1 0 0 0,-1 1 0 0 0,1 0 0 0 0,-1 0 0 0 0,0 0 0 0 0,-1-1-30 0 0,-4-2 61 0 0,0 1-1 0 0,-1-1 1 0 0,0 1 0 0 0,0 1 0 0 0,0 0 0 0 0,-1 0 0 0 0,0 0 0 0 0,0 1 0 0 0,-9-2-61 0 0,10 3 33 0 0,1 2 0 0 0,-1-1 0 0 0,0 2 1 0 0,0-1-1 0 0,-7 0-33 0 0,13 2 4 0 0,-1 0 0 0 0,0 0 0 0 0,0 0 0 0 0,1 0 0 0 0,-1 1 0 0 0,0-1 0 0 0,1 1 0 0 0,-1 0-1 0 0,1 0 1 0 0,-1 0 0 0 0,1 0 0 0 0,-1 1 0 0 0,1 0 0 0 0,0 0 0 0 0,-3 1-4 0 0,1 1-31 0 0,0 0-1 0 0,0 1 1 0 0,1 0 0 0 0,0 0-1 0 0,-3 4 32 0 0,4-6-20 0 0,1 0-1 0 0,1 1 0 0 0,-1-1 0 0 0,0 1 0 0 0,1-1 0 0 0,0 1 0 0 0,0 0 0 0 0,0 0 1 0 0,0 0-1 0 0,1 2 21 0 0,-2 9-54 0 0,2 0 1 0 0,0 0 0 0 0,1 0 0 0 0,0 1-1 0 0,2 3 54 0 0,-1-8-10 0 0,0-1 0 0 0,1 0 0 0 0,0 0 0 0 0,1 0 0 0 0,0 0 0 0 0,1-1 0 0 0,-1 1 0 0 0,2-1 10 0 0,6 8 72 0 0,0 0-1 0 0,2-1 1 0 0,13 13-72 0 0,-16-18 21 0 0,0-1 0 0 0,1 0 1 0 0,0-1-1 0 0,1-1 0 0 0,8 5-21 0 0,-7-7 0 0 0,0 0-1 0 0,0-1 0 0 0,1-1 1 0 0,-1-1-1 0 0,1 0 0 0 0,0 0 1 0 0,0-2-1 0 0,11 1 1 0 0,-21-2-281 0 0,1 0 1 0 0,-1 0-1 0 0,1 0 0 0 0,-1-1 1 0 0,1 0-1 0 0,-1 0 1 0 0,0 0-1 0 0,1 0 0 0 0,-1-1 1 0 0,0 0-1 0 0,0 0 0 0 0,0-1 1 0 0,0 1-1 0 0,0-1 0 0 0,-1 0 1 0 0,1 0-1 0 0,-1-1 0 0 0,4-3 281 0 0,7-8-2834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25.0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313 140 8778 0 0,'-6'9'302'0'0,"5"-7"-236"0"0,0-1 1 0 0,0 1-1 0 0,0 0 1 0 0,0 0 0 0 0,0-1-1 0 0,1 1 1 0 0,-1 0-1 0 0,0 0 1 0 0,1 0-1 0 0,-1 0 1 0 0,1 0 0 0 0,0-1-1 0 0,0 1 1 0 0,0 0-1 0 0,0 0 1 0 0,0 0 0 0 0,0 1-67 0 0,9 43 191 0 0,-5-28 575 0 0,-1 0 0 0 0,1 7-766 0 0,-4-22 146 0 0,0 1 0 0 0,0-1 0 0 0,1 1 0 0 0,-1-1 0 0 0,1 1 1 0 0,0-1-1 0 0,0 0 0 0 0,0 0 0 0 0,0 1 0 0 0,1-1 1 0 0,-1 0-1 0 0,1 0 0 0 0,1 2-146 0 0,22 23 873 0 0,-23-27-851 0 0,-1 0-1 0 0,0 0 0 0 0,1 0 1 0 0,-1 0-1 0 0,1 0 0 0 0,-1 0 0 0 0,1 0 1 0 0,-1 0-1 0 0,1-1 0 0 0,0 1 1 0 0,0-1-1 0 0,-1 1 0 0 0,1-1 0 0 0,0 0 1 0 0,0 1-1 0 0,-1-1 0 0 0,1 0 0 0 0,0 0 1 0 0,0 0-1 0 0,-1-1 0 0 0,1 1 1 0 0,0 0-1 0 0,0-1 0 0 0,0 0-21 0 0,1 1 44 0 0,-1-1 1 0 0,0 0-1 0 0,0 0 0 0 0,0 0 0 0 0,0 0 0 0 0,-1 0 1 0 0,1 0-1 0 0,0 0 0 0 0,0-1 0 0 0,-1 1 0 0 0,1-1 1 0 0,-1 1-1 0 0,1-1 0 0 0,-1 0 0 0 0,1 0 1 0 0,-1 1-1 0 0,0-1 0 0 0,0 0 0 0 0,0 0 0 0 0,0 0-44 0 0,0-1 35 0 0,7-21 379 0 0,4-16-414 0 0,-10 31 25 0 0,-1 0-1 0 0,1 0 1 0 0,-1 0-1 0 0,-1-1 1 0 0,0 1 0 0 0,-1-3-25 0 0,0-1 47 0 0,-1 0 1 0 0,0 0-1 0 0,-1 0 1 0 0,0 0 0 0 0,-1 1-1 0 0,-4-7-47 0 0,5 12 35 0 0,0 0-1 0 0,-1 1 1 0 0,1-1-1 0 0,-2 1 1 0 0,1 0-1 0 0,-1 1 1 0 0,0-1 0 0 0,0 1-1 0 0,0 0 1 0 0,-1 0-1 0 0,0 0 1 0 0,-2-1-35 0 0,-1 0 72 0 0,-1 0 0 0 0,0 0-1 0 0,-1 1 1 0 0,1 1 0 0 0,-1 0 0 0 0,-3-1-72 0 0,10 4 20 0 0,1 0-1 0 0,-1 0 1 0 0,0 1-1 0 0,0 0 1 0 0,0 0-1 0 0,1 0 1 0 0,-1 0-1 0 0,0 0 1 0 0,-2 1-20 0 0,3 0 3 0 0,1 0 0 0 0,-1-1 0 0 0,1 1 0 0 0,0 0 0 0 0,-1 0 0 0 0,1 1 0 0 0,0-1 0 0 0,0 1 0 0 0,0-1 0 0 0,0 1 0 0 0,0-1 0 0 0,0 1 0 0 0,0 0 0 0 0,0 0 0 0 0,1 0-3 0 0,-3 4-17 0 0,0 0 0 0 0,1 0 1 0 0,-1 0-1 0 0,1 0 0 0 0,1 0 1 0 0,-1 1-1 0 0,1-1 0 0 0,0 1 0 0 0,1 0 1 0 0,0 0-1 0 0,0-1 0 0 0,0 8 17 0 0,1 2-53 0 0,0 1-1 0 0,1-1 1 0 0,1 0-1 0 0,4 16 54 0 0,3 9-48 0 0,3-1 1 0 0,1 0-1 0 0,2-1 0 0 0,17 31 48 0 0,-11-27-6 0 0,42 81 505 0 0,-52-103-341 0 0,54 108 986 0 0,-48-94-837 0 0,-7-15-55 0 0,-1 0 0 0 0,2 7-252 0 0,-5-8 146 0 0,-1 0 0 0 0,0 0 0 0 0,-2 1 0 0 0,1 4-146 0 0,-4-16 52 0 0,1 1 1 0 0,-1 0-1 0 0,-1-1 0 0 0,1 1 1 0 0,-2 0-1 0 0,1-1 0 0 0,-1 1 1 0 0,0-1-1 0 0,-1 0 0 0 0,-3 8-52 0 0,0-3 80 0 0,0-1 0 0 0,-1 1-1 0 0,-1-1 1 0 0,-5 7-80 0 0,10-16 12 0 0,0-1 0 0 0,0 1 0 0 0,0 0 0 0 0,0-1-1 0 0,-1 0 1 0 0,1 0 0 0 0,-1 0 0 0 0,-2 1-12 0 0,-2 1 10 0 0,-2 1-2 0 0,0-1-1 0 0,0 0 1 0 0,-1 0-1 0 0,1-1 1 0 0,-4 0-8 0 0,2-1-3 0 0,-6 2-15 0 0,0-2 0 0 0,0 0 0 0 0,0-1 0 0 0,0-1-1 0 0,0-1 1 0 0,0 0 0 0 0,-16-4 18 0 0,21 3-45 0 0,0-2-1 0 0,0 1 0 0 0,1-1 0 0 0,-1-1 1 0 0,1-1-1 0 0,0 1 0 0 0,0-2 0 0 0,0 0 1 0 0,1 0-1 0 0,-3-4 46 0 0,10 8-30 0 0,1 1 0 0 0,-1-2 0 0 0,1 1 0 0 0,0 0 0 0 0,0-1 0 0 0,0 1 0 0 0,1-1 0 0 0,-1 0 0 0 0,1 0 0 0 0,0 0 0 0 0,0 0 0 0 0,0 0 0 0 0,0-1 0 0 0,1 1 0 0 0,0-1 0 0 0,0 1 0 0 0,0-1 0 0 0,1 1 0 0 0,-1-1 0 0 0,1 1 0 0 0,0-1 0 0 0,0 1 0 0 0,1-1 0 0 0,-1 0 0 0 0,1 1 0 0 0,0 0 0 0 0,0-1 0 0 0,0 1 0 0 0,1-1 0 0 0,0 1 0 0 0,0 0 0 0 0,0 0 0 0 0,1-2 30 0 0,3-1-26 0 0,1 0-1 0 0,0 0 1 0 0,0 0-1 0 0,1 1 1 0 0,0 0-1 0 0,0 0 1 0 0,0 1-1 0 0,3-2 27 0 0,5-3-152 0 0,8-7 152 0 0,47-36-1722 0 0,-29 23 161 0 0,-7 3-481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25.8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6 334 5825 0 0,'-1'-3'672'0'0,"0"0"0"0"0,0 0-1 0 0,0-1 1 0 0,1 1 0 0 0,-1 0-1 0 0,1-1 1 0 0,0 1 0 0 0,-1 0-1 0 0,2-1-671 0 0,1-32 1337 0 0,-1 28-877 0 0,0-7-108 0 0,1 1-1 0 0,1-1 1 0 0,2-9-352 0 0,5-12 117 0 0,-6 20 253 0 0,0-1 0 0 0,2 1 0 0 0,5-13-370 0 0,-10 28 18 0 0,-1 0 0 0 0,1 0 0 0 0,-1 0 1 0 0,1 0-1 0 0,0 0 0 0 0,-1 1 0 0 0,1-1 1 0 0,0 0-1 0 0,0 0 0 0 0,-1 1 0 0 0,1-1 1 0 0,0 0-1 0 0,0 1 0 0 0,0-1 0 0 0,0 1 1 0 0,0-1-1 0 0,0 1 0 0 0,0-1 0 0 0,0 1 0 0 0,0 0 1 0 0,0 0-1 0 0,0-1 0 0 0,0 1 0 0 0,0 0 1 0 0,0 0-1 0 0,0 0 0 0 0,0 0 0 0 0,0 0 1 0 0,0 0-1 0 0,1 0 0 0 0,-1 1 0 0 0,0-1 1 0 0,0 0-1 0 0,0 1 0 0 0,0-1 0 0 0,0 0 1 0 0,0 1-1 0 0,-1-1 0 0 0,1 1-18 0 0,6 2 0 0 0,-1 1 0 0 0,-1 0-1 0 0,1 0 1 0 0,0 0 0 0 0,1 3 0 0 0,-5-6 13 0 0,3 4 1 0 0,0 1 0 0 0,0-1 0 0 0,0 1 1 0 0,-1-1-1 0 0,4 7-14 0 0,16 34 30 0 0,-15-28-14 0 0,-2-4 1 0 0,-2-5 2 0 0,0 0 0 0 0,-1 0-1 0 0,0 1 1 0 0,2 7-19 0 0,3 33 130 0 0,-5-27-15 0 0,4 12-115 0 0,-4-20 18 0 0,0 1 0 0 0,-1-1-1 0 0,-1 1 1 0 0,0-1-1 0 0,-1 3-17 0 0,1-17-126 0 0,1-3 72 0 0,4-5 12 0 0,-6 7 34 0 0,1-3 0 0 0,0 0 1 0 0,1 0 0 0 0,-1 0 0 0 0,0 0-1 0 0,0 0 1 0 0,-1-1 0 0 0,1 1 0 0 0,-1 0-1 0 0,1-3 8 0 0,2-7-20 0 0,2-14 20 0 0,-2 8-9 0 0,3-8-16 0 0,0 1-1 0 0,11-22 26 0 0,-10 30 8 0 0,-2-1 1 0 0,0 1-1 0 0,-1-1 0 0 0,-1-1 0 0 0,-1 1 1 0 0,0-2-9 0 0,-2 3 3 0 0,0 3 48 0 0,0 0 1 0 0,1 0-1 0 0,1 1 1 0 0,1-4-52 0 0,-3 16 5 0 0,0 0 0 0 0,0 0 1 0 0,0 0-1 0 0,0 0 0 0 0,0 0 0 0 0,0 0 1 0 0,1 1-1 0 0,-1-1 0 0 0,1 0 0 0 0,-1 1 0 0 0,1-1 1 0 0,0 1-1 0 0,0 0 0 0 0,-1-1 0 0 0,1 1 0 0 0,0 0 1 0 0,0 0-1 0 0,0 0 0 0 0,0 0 0 0 0,1 1 1 0 0,-1-1-1 0 0,0 0 0 0 0,1 1-5 0 0,-3 0 4 0 0,1 0 1 0 0,-1 0-1 0 0,0 0 0 0 0,1 0 1 0 0,-1 0-1 0 0,0 0 1 0 0,0 0-1 0 0,1 0 0 0 0,-1 0 1 0 0,0 0-1 0 0,1 0 0 0 0,-1 0 1 0 0,0 1-1 0 0,0-1 1 0 0,1 0-1 0 0,-1 0 0 0 0,0 0 1 0 0,1 0-1 0 0,-1 1 0 0 0,0-1 1 0 0,0 0-1 0 0,0 0 0 0 0,1 1 1 0 0,-1-1-1 0 0,0 0 1 0 0,0 0-1 0 0,0 1 0 0 0,0-1 1 0 0,1 0-1 0 0,-1 0 0 0 0,0 1 1 0 0,0-1-5 0 0,3 11 35 0 0,-3-10-34 0 0,4 25 37 0 0,2-1 0 0 0,1 0-1 0 0,8 18-37 0 0,-11-28 17 0 0,0 0 0 0 0,-1 1 0 0 0,0-1 0 0 0,-2 1 1 0 0,1 14-18 0 0,3 29 42 0 0,0-29-2 0 0,4 14-40 0 0,-6-34-12 0 0,0 0-1 0 0,1 1 1 0 0,0-1-1 0 0,1-1 1 0 0,4 9 12 0 0,-8-16-41 0 0,1 0 0 0 0,-1 0 0 0 0,0 0 1 0 0,0-1-1 0 0,1 1 0 0 0,-1 0 0 0 0,1-1 0 0 0,0 1 0 0 0,-1-1 1 0 0,1 0-1 0 0,0 1 0 0 0,0-1 0 0 0,-1 0 0 0 0,1 0 1 0 0,0 0-1 0 0,0-1 0 0 0,0 1 0 0 0,1 0 0 0 0,-1-1 0 0 0,0 1 1 0 0,0-1-1 0 0,0 0 0 0 0,0 0 0 0 0,0 0 0 0 0,1 0 1 0 0,-1 0-1 0 0,0 0 0 0 0,0 0 0 0 0,0-1 0 0 0,0 1 0 0 0,0-1 1 0 0,0 0-1 0 0,0 1 0 0 0,0-1 0 0 0,0 0 0 0 0,0 0 1 0 0,0 0-1 0 0,1-1 41 0 0,0-1-233 0 0,0 1 1 0 0,1-1 0 0 0,-1 0 0 0 0,-1 0-1 0 0,1 0 1 0 0,0 0 0 0 0,1-2 232 0 0,15-26-1798 0 0,-13 19 782 0 0,31-56-6468 0 0,-24 46 7004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26.1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 0 10274 0 0,'-6'16'342'0'0,"1"1"-53"0"0,9 18-193 0 0,-4-27-66 0 0,0 1 1 0 0,1-1-1 0 0,0 1-30 0 0,0 0 104 0 0,0 0 0 0 0,0 8-104 0 0,-2-1 96 0 0,-3 72 223 0 0,4-74-308 0 0,0 0 1 0 0,0 1 0 0 0,1-1-1 0 0,1 0 1 0 0,0 0 0 0 0,1 1-1 0 0,1-2 1 0 0,0 1 0 0 0,6 11-12 0 0,-6-13-64 0 0,-1-6-195 0 0,-1 0 1 0 0,0 0-1 0 0,0 0 1 0 0,0 1-1 0 0,-1-1 1 0 0,0 1 258 0 0,-1-5-143 0 0,0-1 0 0 0,0 1 1 0 0,0-1-1 0 0,1 0 0 0 0,-1 1 0 0 0,0-1 1 0 0,1 1-1 0 0,-1-1 0 0 0,1 0 0 0 0,-1 1 1 0 0,1-1-1 0 0,0 0 0 0 0,-1 0 0 0 0,1 1 1 0 0,0-1-1 0 0,0 0 0 0 0,0 0 0 0 0,0 0 0 0 0,0 0 1 0 0,0 0-1 0 0,0 0 0 0 0,1 0 0 0 0,-1 0 143 0 0,14 7-328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19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159 355 6329 0 0,'0'-1'580'0'0,"4"0"-73"0"0,11-4 329 0 0,5 0-66 0 0,-14 2-513 0 0,0 1-1 0 0,0 0 1 0 0,0-1-1 0 0,0 0 1 0 0,3-3-257 0 0,-7 5 80 0 0,0-1 0 0 0,0 1 0 0 0,-1-1-1 0 0,1 1 1 0 0,0-1 0 0 0,0 0 0 0 0,-1 1 0 0 0,1-1 0 0 0,-1 0 0 0 0,0 0-1 0 0,0 0 1 0 0,1 0 0 0 0,-1-1 0 0 0,0 1 0 0 0,-1 0 0 0 0,1 0-1 0 0,0-2-79 0 0,0-3 246 0 0,-1 4-165 0 0,0 1-1 0 0,1 0 1 0 0,-1-1 0 0 0,1 1-1 0 0,-1 0 1 0 0,1 0 0 0 0,0 0-1 0 0,0 0 1 0 0,0 0 0 0 0,0-1-81 0 0,1-1 137 0 0,-1 1 0 0 0,1-1 0 0 0,-1 0 0 0 0,1-3-137 0 0,4-11 377 0 0,5 1-51 0 0,-8 14-224 0 0,0-1 0 0 0,-1 0 1 0 0,1-1-1 0 0,0-2-102 0 0,2-4 202 0 0,-1 0 1 0 0,0 0-1 0 0,0-3-202 0 0,-3 8 64 0 0,0 1 1 0 0,-1-1-1 0 0,1 0 0 0 0,-1 1 1 0 0,0-1-1 0 0,-1 0 1 0 0,0-4-65 0 0,1 7 23 0 0,-1 1-1 0 0,0 0 1 0 0,0-1 0 0 0,0 1 0 0 0,0 0 0 0 0,0 0 0 0 0,0 0 0 0 0,0 0 0 0 0,-1 0 0 0 0,1 0 0 0 0,-1 0-23 0 0,-8-14 180 0 0,9 14-156 0 0,0 0 1 0 0,-1 0-1 0 0,1 0 1 0 0,0 0-1 0 0,-1 1 1 0 0,1-1-1 0 0,-1 0 0 0 0,0 1 1 0 0,1-1-1 0 0,-1 1 1 0 0,0 0-1 0 0,0 0 1 0 0,0 0-1 0 0,0 0 1 0 0,0 0-1 0 0,0 0 1 0 0,0 0-25 0 0,-6-1 85 0 0,0-1 1 0 0,1 2 0 0 0,-1-1 0 0 0,0 1-86 0 0,1 0 31 0 0,0 0 1 0 0,-1 1 0 0 0,1 0 0 0 0,0 0 0 0 0,0 1 0 0 0,0 0 0 0 0,0 0-1 0 0,0 1 1 0 0,-3 0-32 0 0,-1 2 5 0 0,0 0-1 0 0,1 1 1 0 0,0 0-1 0 0,0 1 1 0 0,-5 3-5 0 0,9-5-7 0 0,-1 1 0 0 0,1 0 0 0 0,0 0-1 0 0,0 0 1 0 0,1 1 0 0 0,0 0 0 0 0,0 0 0 0 0,0 0 0 0 0,0 0 0 0 0,1 1-1 0 0,0 0 1 0 0,1 0 0 0 0,0 0 0 0 0,-2 4 7 0 0,1 3-29 0 0,0 0 0 0 0,0 0-1 0 0,2 0 1 0 0,0 1 0 0 0,0-1 0 0 0,2 1-1 0 0,0-1 1 0 0,0 1 0 0 0,1-1 0 0 0,2 10 29 0 0,3 4-134 0 0,6 20 134 0 0,-9-37-15 0 0,1-1 1 0 0,0 0-1 0 0,1 0 0 0 0,0 0 0 0 0,0 0 0 0 0,3 1 15 0 0,4 5-32 0 0,2-1 0 0 0,1 1 32 0 0,5 6-11 0 0,32 31 53 0 0,-43-43-27 0 0,-7-7-14 0 0,0-1-1 0 0,0 1 1 0 0,0-1 0 0 0,0 1-1 0 0,1-1 1 0 0,-1 0 0 0 0,1 0-1 0 0,0 0 1 0 0,0-1 0 0 0,0 1-1 0 0,0 0 0 0 0,6 2-1 0 0,1-1 0 0 0,-1 1-1 0 0,0-2 1 0 0,1 1-1 0 0,0-1 1 0 0,-1-1-1 0 0,1 0 1 0 0,0 0-1 0 0,0-1 1 0 0,0 0 0 0 0,1-1 1 0 0,3 0-414 0 0,0-1 1 0 0,0-1 0 0 0,0-1 0 0 0,-1 0-1 0 0,1-1 1 0 0,-1 0 0 0 0,7-4 413 0 0,9-7-3045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26.4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0 6641 0 0,'-4'15'5386'0'0,"-3"-2"-3834"0"0,5 3-864 0 0,2 2-352 0 0,3 1-256 0 0,2-4 8 0 0,-1 1-56 0 0,-8-4 32 0 0,5 0-72 0 0,1 1-280 0 0,-2-4-176 0 0,7 0-104 0 0,-4-2-1200 0 0,-2-1-2225 0 0,4 1 2368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26.7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 25 9786 0 0,'-6'-20'1807'0'0,"6"19"-1790"0"0,0 1-50 0 0,-2 0-107 0 0,-4-3-53 0 0,5 3 176 0 0,1 0 0 0 0,0 0-1 0 0,-1 0 1 0 0,1 0 0 0 0,0 0 0 0 0,-1 0 0 0 0,1 0 0 0 0,0 0 0 0 0,0 0 0 0 0,-1 1 0 0 0,1-1-1 0 0,0 0 1 0 0,-1 0 0 0 0,1 0 0 0 0,0 0 0 0 0,0 1 0 0 0,0-1 0 0 0,-1 0 0 0 0,1 0 0 0 0,0 0 0 0 0,0 1-1 0 0,0-1 1 0 0,-1 0 0 0 0,1 1 0 0 0,0-1 0 0 0,0 0 0 0 0,0 0 0 0 0,0 1 0 0 0,0-1 0 0 0,0 0 17 0 0,-1 1-43 0 0,0 3-7 0 0,-1 1 0 0 0,1 0 1 0 0,0 0-1 0 0,1 0 0 0 0,-1 0 0 0 0,1 0 1 0 0,0 0-1 0 0,0 0 0 0 0,0 3 50 0 0,1 4-30 0 0,-1 4 6 0 0,-1 6 124 0 0,1 0-1 0 0,2 0 1 0 0,0 0-1 0 0,1 0 1 0 0,2 2-100 0 0,39 117 1312 0 0,3 10-519 0 0,21 83-425 0 0,-68-233-864 0 0,0-1-791 0 0,-2-1-945 0 0,1 1 1953 0 0,0-1 0 0 0,0 1 0 0 0,0-1 0 0 0,0 1 0 0 0,0-1 0 0 0,0 1 0 0 0,1-1 0 0 0,-1 0 1 0 0,0 1-1 0 0,0-1 0 0 0,0 0 0 0 0,1 0 0 0 0,-1 0 0 0 0,1 0 0 0 0,-1 0 0 0 0,1 1 0 0 0,-1-1 0 0 0,1 0 0 0 0,-1 0 279 0 0,-6-13-497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27.1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21 272 10370 0 0,'-4'-2'312'0'0,"2"1"-210"0"0,0 0 0 0 0,1 1 0 0 0,-1-1-1 0 0,0 0 1 0 0,1 0 0 0 0,-1-1 0 0 0,1 1 0 0 0,-2-1-102 0 0,2 1 143 0 0,5-4 171 0 0,-4 4-303 0 0,1 1 1 0 0,-1-1-1 0 0,0 1 1 0 0,0 0 0 0 0,1-1-1 0 0,-1 1 1 0 0,0 0-1 0 0,0 0 1 0 0,1-1-1 0 0,-1 1 1 0 0,0 0-1 0 0,1 0 1 0 0,-1-1 0 0 0,0 1-1 0 0,1 0 1 0 0,-1 0-1 0 0,1 0 1 0 0,-1-1-1 0 0,0 1 1 0 0,1 0-1 0 0,-1 0 1 0 0,1 0-12 0 0,2 0 84 0 0,-1-1-1 0 0,1 1 1 0 0,0 0 0 0 0,-1 0-1 0 0,1 1 1 0 0,0-1 0 0 0,-1 0-1 0 0,1 1 1 0 0,0 0 0 0 0,-1-1-1 0 0,1 1 1 0 0,-1 0 0 0 0,1 0-1 0 0,1 2-83 0 0,16 4 667 0 0,-10-5-492 0 0,0 0 0 0 0,0 0 1 0 0,0-1-1 0 0,1 0 0 0 0,5-1-175 0 0,-10 0-1 0 0,0-1 0 0 0,0 0-1 0 0,0 0 1 0 0,0 0-1 0 0,0-1 1 0 0,-1 0 0 0 0,1 0-1 0 0,0 0 1 0 0,-1-1 0 0 0,2 0 1 0 0,8-6-8 0 0,-11 8 4 0 0,0-1 0 0 0,0 0 0 0 0,0 0 0 0 0,-1 0 0 0 0,1-1 1 0 0,-1 1-1 0 0,1-1 0 0 0,-1 0 0 0 0,0 0 0 0 0,0 0 0 0 0,2-3 4 0 0,1-5-41 0 0,-1 0 0 0 0,1-3 41 0 0,5-9-70 0 0,-9 17 45 0 0,1 0 0 0 0,-1 0 0 0 0,-1 1 0 0 0,1-1 0 0 0,-1 0 0 0 0,0-1 0 0 0,0 1 0 0 0,-1 0 0 0 0,0 0 0 0 0,0-4 25 0 0,0 6-61 0 0,0 0-1 0 0,1-1 1 0 0,-1 1-1 0 0,1 0 0 0 0,0-1 62 0 0,0 2-75 0 0,0 0 0 0 0,0-1 0 0 0,-1 1 0 0 0,0 0 0 0 0,1-1 0 0 0,-1 1-1 0 0,0-1 1 0 0,-1 1 0 0 0,1-1 75 0 0,0 3-15 0 0,-1 0 0 0 0,1 1-1 0 0,0-1 1 0 0,0 0 0 0 0,-1 0 0 0 0,1 0-1 0 0,-1 0 1 0 0,1 1 0 0 0,-1-1 0 0 0,1 0-1 0 0,-1 0 1 0 0,1 1 0 0 0,-1-1 0 0 0,0 0-1 0 0,1 1 1 0 0,-1-1 0 0 0,0 1 0 0 0,0-1-1 0 0,1 1 1 0 0,-2-1 15 0 0,-6-5-103 0 0,7 5 102 0 0,1 1 30 0 0,0 0 4 0 0,0 16 140 0 0,0-9-123 0 0,0 0-1 0 0,0-1 0 0 0,0 1 0 0 0,1 0 1 0 0,0 0-1 0 0,0 0 0 0 0,1 0 0 0 0,1 2-49 0 0,5 12 343 0 0,-1 1 1 0 0,-1-1-1 0 0,1 12-343 0 0,-2-12 404 0 0,1 0 0 0 0,0 0 0 0 0,6 8-404 0 0,-2-3 1270 0 0,4 18-1270 0 0,-11-31 348 0 0,2 0-1 0 0,-1-1 1 0 0,2 0 0 0 0,2 5-348 0 0,28 42 821 0 0,-36-58-820 0 0,1 0 0 0 0,-1 0 0 0 0,0-1 0 0 0,1 1 0 0 0,-1 0-1 0 0,1 0 1 0 0,-1-1 0 0 0,1 1 0 0 0,-1 0 0 0 0,1-1 0 0 0,0 1 0 0 0,-1-1-1 0 0,1 1 1 0 0,0-1 0 0 0,0 1 0 0 0,-1-1 0 0 0,1 1 0 0 0,0-1 0 0 0,0 0 0 0 0,-1 1-1 0 0,1-1 1 0 0,0 0 0 0 0,0 0 0 0 0,0 0 0 0 0,0 0 0 0 0,0 1 0 0 0,-1-1 0 0 0,1 0-1 0 0,0-1 0 0 0,0 1-5 0 0,-1 0-1 0 0,0 0 0 0 0,0 0 1 0 0,1 0-1 0 0,-1 0 0 0 0,0 0 1 0 0,0 0-1 0 0,0 0 0 0 0,1 0 1 0 0,-1-1-1 0 0,0 1 0 0 0,0 0 1 0 0,0 0-1 0 0,1 0 0 0 0,-1 0 0 0 0,0-1 1 0 0,0 1-1 0 0,0 0 0 0 0,0 0 1 0 0,0 0-1 0 0,0-1 0 0 0,1 1 1 0 0,-1 0-1 0 0,0 0 0 0 0,0-1 1 0 0,0 1-1 0 0,0 0 0 0 0,0 0 0 0 0,0 0 1 0 0,0-1-1 0 0,0 1 0 0 0,0 0 1 0 0,0 0-1 0 0,0-1 0 0 0,0 1 1 0 0,0 0-1 0 0,0 0 0 0 0,0-1 1 0 0,0 1-1 0 0,-1 0 0 0 0,1 0 1 0 0,0 0-1 0 0,0-1 0 0 0,0 1 0 0 0,0 0 1 0 0,0 0-1 0 0,0 0 0 0 0,-1-1 1 0 0,1 1-1 0 0,0 0 0 0 0,0 0 6 0 0,-1-1-63 0 0,1 0 38 0 0,0 1 0 0 0,0-1 0 0 0,0 0 0 0 0,0 1 0 0 0,0-1 0 0 0,1 0 0 0 0,-1 0 0 0 0,0 1 0 0 0,0-1 0 0 0,0 0 0 0 0,0 1 0 0 0,1-1 0 0 0,-1 1 0 0 0,0-1 0 0 0,1 0 0 0 0,-1 1 0 0 0,0-1 0 0 0,1 1 0 0 0,-1-1 0 0 0,1 1 0 0 0,-1-1 0 0 0,1 1 0 0 0,0-1 25 0 0,2-3-148 0 0,-2 1 56 0 0,1 0 1 0 0,-1 0-1 0 0,0 0 0 0 0,0 0 0 0 0,-1 0 0 0 0,1 0 1 0 0,0-3 91 0 0,0-1-147 0 0,3-27-698 0 0,-4 22 505 0 0,2 1 0 0 0,0 0 0 0 0,0-1 340 0 0,7-17-723 0 0,-5 20 542 0 0,-2 0-1 0 0,1 0 0 0 0,-1 0 0 0 0,0 0 0 0 0,-1-7 182 0 0,-1 4-152 0 0,0 6-1 0 0,0 1 0 0 0,1-1 0 0 0,0-4 153 0 0,-1 9-48 0 0,0-1 0 0 0,0 1 1 0 0,1-1-1 0 0,-1 1 0 0 0,1 0 1 0 0,-1-1-1 0 0,1 1 0 0 0,0 0 1 0 0,-1 0-1 0 0,1-1 0 0 0,0 1 1 0 0,0 0-1 0 0,0 0 0 0 0,0 0 1 0 0,0 0-1 0 0,0 0 0 0 0,0 0 48 0 0,6-3-186 0 0,-5 3-12 0 0,-1 0 0 0 0,1 1 0 0 0,0-1 0 0 0,-1 0 0 0 0,1-1 0 0 0,-1 1 0 0 0,1 0 0 0 0,-1 0 0 0 0,1-1 0 0 0,-1 1 0 0 0,0-1 0 0 0,0 1 0 0 0,0-1 0 0 0,1-1 198 0 0,-2 2-1232 0 0,0 0-1303 0 0,4 3 2158 0 0,-3 0 435 0 0,0-1 1 0 0,0 0 0 0 0,0 0 0 0 0,0 1-1 0 0,0-1 1 0 0,0 1 0 0 0,0-1 0 0 0,0 1-1 0 0,-1-1 1 0 0,1 1 0 0 0,0-1 0 0 0,-1 1 0 0 0,0 0-1 0 0,1-1 1 0 0,-1 1 0 0 0,0 0 0 0 0,0-1-1 0 0,0 1 1 0 0,0 1-59 0 0,0 0 419 0 0,0 0 1 0 0,1 0-1 0 0,-1 0 1 0 0,1 0-1 0 0,0 2-419 0 0,0-4 131 0 0,-1 0 0 0 0,1 0 0 0 0,0 0 1 0 0,-1 0-1 0 0,1 0 0 0 0,-1 0 0 0 0,1-1 1 0 0,0 1-1 0 0,0 0 0 0 0,0 0 0 0 0,0 0 0 0 0,-1-1 1 0 0,1 1-1 0 0,0 0 0 0 0,0-1 0 0 0,0 1 0 0 0,1-1-131 0 0,0 1 261 0 0,1 1 301 0 0,0-1 0 0 0,0 0 1 0 0,0 0-1 0 0,0 0 0 0 0,0 0 1 0 0,0 0-1 0 0,1 0-562 0 0,-2 6 1147 0 0,-1 11-562 0 0,-1-16-572 0 0,0 0 0 0 0,0 1 0 0 0,0-1-1 0 0,0 0 1 0 0,0 1 0 0 0,1-1 0 0 0,-1 0 0 0 0,1 1 0 0 0,0-1 0 0 0,0 1-13 0 0,1 2 19 0 0,0 1 1 0 0,-1-1 0 0 0,0 1 0 0 0,0-1 0 0 0,0 1 0 0 0,0-1-1 0 0,-1 1 1 0 0,0 5-20 0 0,0 7-33 0 0,1-14-204 0 0,-1 0-1 0 0,1 1 1 0 0,0-1 0 0 0,0 0-1 0 0,2 3 238 0 0,7 13-4305 0 0,-5-11-350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27.4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31 139 8418 0 0,'-2'2'239'0'0,"0"0"0"0"0,0 0 1 0 0,1 0-1 0 0,-1 0 0 0 0,0 1 1 0 0,1-1-1 0 0,0 0 0 0 0,-1 1 1 0 0,1 0-1 0 0,0-1 0 0 0,0 1 1 0 0,1 0-1 0 0,-1-1 0 0 0,0 1-239 0 0,-1 8-309 0 0,1 1 1 0 0,-1 10 308 0 0,1 0 271 0 0,1-18-271 0 0,-3 19-5 0 0,2 14 5 0 0,1-32-4 0 0,0 1 0 0 0,0 0 0 0 0,1 0 0 0 0,0 0-1 0 0,0 0 1 0 0,1 0 0 0 0,0-1 0 0 0,1 4 4 0 0,-3-8 15 0 0,1 0 1 0 0,-1 0 0 0 0,1-1 0 0 0,-1 1-1 0 0,0 0 1 0 0,1-1 0 0 0,-1 1 0 0 0,1 0-1 0 0,-1-1 1 0 0,1 1 0 0 0,0 0-1 0 0,-1-1 1 0 0,1 1 0 0 0,0-1 0 0 0,-1 1-1 0 0,1-1 1 0 0,0 0 0 0 0,0 1-1 0 0,-1-1 1 0 0,1 0 0 0 0,0 1 0 0 0,0-1-1 0 0,0 0 1 0 0,-1 0 0 0 0,1 0-1 0 0,0 0 1 0 0,0 0 0 0 0,0 0 0 0 0,0 0-1 0 0,-1 0 1 0 0,1 0 0 0 0,0 0-1 0 0,0 0 1 0 0,0 0 0 0 0,0-1-16 0 0,3 0 195 0 0,0-1-1 0 0,0 0 1 0 0,-1 0 0 0 0,1 0 0 0 0,0 0 0 0 0,1-2-195 0 0,-2 2 126 0 0,1-2 30 0 0,1 1 0 0 0,-1-1-1 0 0,0 0 1 0 0,0-1-1 0 0,-1 1 1 0 0,1 0-1 0 0,-1-1 1 0 0,0 0 0 0 0,0 0-1 0 0,-1 0 1 0 0,1 0-1 0 0,-1-1 1 0 0,0-2-156 0 0,5-12 481 0 0,-2-2-1 0 0,3-19-480 0 0,-5 23 45 0 0,-2 8-5 0 0,1 1 1 0 0,-2 0-1 0 0,1-1 1 0 0,-1 1-1 0 0,-1 0 0 0 0,1-1 1 0 0,-2 1-1 0 0,0-2-40 0 0,1 6 6 0 0,0 0 1 0 0,-1 0-1 0 0,0 0 1 0 0,0 0-1 0 0,0 1 0 0 0,0-1 1 0 0,-1 0-1 0 0,0 1 1 0 0,0 0-1 0 0,0-1 0 0 0,0 1 1 0 0,-1 1-1 0 0,0-1 1 0 0,0 0-1 0 0,-1 0-6 0 0,-3-2-124 0 0,0 0 0 0 0,-6-2 124 0 0,11 6-382 0 0,0 1 0 0 0,0-1 0 0 0,0 1 0 0 0,0 0 0 0 0,-1 0 0 0 0,1 0 0 0 0,0 1 0 0 0,0-1 0 0 0,-4 0 382 0 0,6 1-2314 0 0,1 0 815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28.0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153 79 10170 0 0,'-6'-11'769'0'0,"-1"-1"0"0"0,-1 1 1 0 0,-3-3-770 0 0,11 14 9 0 0,-3-4 216 0 0,1 1 0 0 0,-1 0 0 0 0,0 1 1 0 0,-1-1-1 0 0,1 0 0 0 0,0 1 0 0 0,-1 0 1 0 0,1 0-1 0 0,-1 0 0 0 0,0 0 1 0 0,-3-1-226 0 0,7 3 53 0 0,-1 0 0 0 0,1 0 0 0 0,-1 0 0 0 0,0 0 1 0 0,1 0-1 0 0,-1 0 0 0 0,0 0 0 0 0,1 0 0 0 0,-1 0 1 0 0,1 1-1 0 0,-1-1 0 0 0,1 0 0 0 0,-1 0 1 0 0,0 1-1 0 0,1-1 0 0 0,-1 0 0 0 0,1 0 0 0 0,-1 1 1 0 0,1-1-1 0 0,-1 1 0 0 0,1-1 0 0 0,-1 0 0 0 0,1 1 1 0 0,0-1-1 0 0,-1 1 0 0 0,1-1-53 0 0,-9 17 514 0 0,6-12-506 0 0,-4 11 19 0 0,0 1-1 0 0,0 0 1 0 0,2-1-1 0 0,0 2 1 0 0,1-1-1 0 0,-1 12-26 0 0,-2 36 428 0 0,3 1 0 0 0,3 35-428 0 0,4-71 138 0 0,3 16-138 0 0,-1-15 18 0 0,12 66 93 0 0,-4-11-166 0 0,-4-39-265 0 0,-4-25-1712 0 0,1 13 2032 0 0,-6-33-222 0 0,1 0 0 0 0,-1 0 1 0 0,0 0-1 0 0,1 0 0 0 0,-1 0 1 0 0,1 0-1 0 0,0 0 1 0 0,0 1 221 0 0,0-2-109 0 0,0 0 0 0 0,-1 0 0 0 0,1 0 0 0 0,0 0 0 0 0,0-1 0 0 0,-1 1 0 0 0,1 0 0 0 0,0 0 0 0 0,0-1 0 0 0,0 1 0 0 0,0-1 0 0 0,0 1 0 0 0,0-1 0 0 0,0 1 0 0 0,0-1 0 0 0,0 0 0 0 0,0 1 1 0 0,1-1 108 0 0,2 1-156 0 0,0-1 0 0 0,0 0 0 0 0,0 0 0 0 0,0 0 0 0 0,0 0 0 0 0,0 0 1 0 0,2-1 155 0 0,-4 1-23 0 0,1-1 1 0 0,-1 0 0 0 0,1 1 0 0 0,-1-1-1 0 0,0 0 1 0 0,1 0 0 0 0,-1 0 0 0 0,0-1-1 0 0,0 1 1 0 0,0 0 0 0 0,0-1 0 0 0,0 1-1 0 0,1-2 23 0 0,1-1 2 0 0,0 0-1 0 0,0 1 0 0 0,1-1 0 0 0,-1 1 1 0 0,1 0-1 0 0,0 0 0 0 0,3-1-1 0 0,7-2 90 0 0,14-5-90 0 0,-1 1 60 0 0,-27 10-57 0 0,0-1 0 0 0,0 1-1 0 0,1 0 1 0 0,-1-1 0 0 0,0 1 0 0 0,0 0-1 0 0,0 0 1 0 0,1 0 0 0 0,-1 0 0 0 0,0 0 0 0 0,0 0-1 0 0,1 0 1 0 0,-1 1 0 0 0,0-1 0 0 0,0 0 0 0 0,0 1-1 0 0,1-1 1 0 0,-1 1 0 0 0,0-1-3 0 0,3 2 49 0 0,-1 1 0 0 0,1-1 0 0 0,-1 1 0 0 0,3 2-49 0 0,-3-2 22 0 0,0-1 0 0 0,0 0 0 0 0,-1 1 0 0 0,1-1 0 0 0,0-1 0 0 0,1 1 0 0 0,1 1-22 0 0,1-1 32 0 0,-1-1 0 0 0,1 1 1 0 0,-1-1-1 0 0,1 0 0 0 0,0 0 0 0 0,-1-1 1 0 0,1 1-1 0 0,0-1 0 0 0,-1-1 0 0 0,5 0-32 0 0,-7 0 131 0 0,1-1-1 0 0,-1 0 0 0 0,0 0 0 0 0,1 0 1 0 0,-1-1-1 0 0,0 1 0 0 0,0-1 0 0 0,0 0 1 0 0,-1 1-1 0 0,1-1 0 0 0,-1 0 0 0 0,1-1-130 0 0,3-5 375 0 0,-1 0-1 0 0,0 0 0 0 0,0 0 0 0 0,-1-1 0 0 0,0 0 1 0 0,0 1-1 0 0,-1-2 0 0 0,0-1-374 0 0,2-11 290 0 0,-1-1 1 0 0,-2 1-1 0 0,0-2-290 0 0,-1 16 32 0 0,-1 0 0 0 0,-1 0 1 0 0,1 0-1 0 0,-2 0 0 0 0,1 0 0 0 0,-1 0 0 0 0,0 0 0 0 0,-1 1 0 0 0,0-1 0 0 0,-1 1 0 0 0,-3-7-32 0 0,5 10-16 0 0,-1 1-1 0 0,0 0 1 0 0,0 0-1 0 0,0 0 0 0 0,0 0 1 0 0,0 0-1 0 0,-1 1 1 0 0,0-1-1 0 0,0 1 1 0 0,0 0-1 0 0,0 1 1 0 0,0-1-1 0 0,0 0 0 0 0,-1 1 1 0 0,1 0-1 0 0,-1 0 1 0 0,0 1-1 0 0,0-1 1 0 0,1 1-1 0 0,-1 0 1 0 0,-5 0 16 0 0,8 0-3 0 0,-1 1 0 0 0,1 0 0 0 0,-1 0 0 0 0,0 0 0 0 0,1 1 0 0 0,-1-1 0 0 0,1 0 0 0 0,-1 1 0 0 0,1 0 0 0 0,-1 0 0 0 0,1-1 0 0 0,0 1 0 0 0,-1 1 0 0 0,1-1 0 0 0,0 0 0 0 0,0 0 0 0 0,-1 1 3 0 0,1 1-7 0 0,-1-1 1 0 0,1 1 0 0 0,0-1-1 0 0,0 1 1 0 0,0 0-1 0 0,0-1 1 0 0,0 1 0 0 0,1 0-1 0 0,-1 0 1 0 0,1 1-1 0 0,0-1 1 0 0,0 0 6 0 0,-3 11-18 0 0,1 1 0 0 0,1-1 0 0 0,1 1 0 0 0,0-1 0 0 0,1 10 18 0 0,0-15 4 0 0,0 7 0 0 0,1 1 0 0 0,0-1 0 0 0,2 0 0 0 0,0 0 0 0 0,1 0 0 0 0,0 0 0 0 0,2 2-4 0 0,6 12 25 0 0,1-1 0 0 0,1 0 0 0 0,4 3-25 0 0,-12-20-10 0 0,2 0 0 0 0,0 0 0 0 0,0-1-1 0 0,1 0 1 0 0,0-1 0 0 0,4 3 10 0 0,-9-9-11 0 0,1-1 0 0 0,-1 1 0 0 0,1-1 0 0 0,0 1 0 0 0,0-2 0 0 0,0 1 0 0 0,1 0 1 0 0,-1-1-1 0 0,0 0 0 0 0,1 0 0 0 0,0-1 0 0 0,-1 0 0 0 0,1 0 0 0 0,0 0 0 0 0,0 0 0 0 0,1-1 11 0 0,0 0-300 0 0,0-1-1 0 0,0 1 1 0 0,0-2 0 0 0,0 1-1 0 0,0-1 1 0 0,0 0 0 0 0,4-2 300 0 0,0-1-1280 0 0,1 0-1 0 0,-1-1 1 0 0,10-7 1280 0 0,11-9-408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29.2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232 247 6153 0 0,'-2'-3'3739'0'0,"1"1"960"0"0,0 4-2503 0 0,0 6-2067 0 0,-12 73 1938 0 0,3-38-1614 0 0,-9 20-453 0 0,7-23 68 0 0,-31 84 155 0 0,13-35 175 0 0,6-19 379 0 0,-10 50-777 0 0,32-110-4 0 0,-1 0-1 0 0,-1 0 1 0 0,0 0 0 0 0,0 0 0 0 0,0-1-1 0 0,-6 8 5 0 0,8-14-26 0 0,1 0 0 0 0,-1 0 0 0 0,1 0 0 0 0,0 0 0 0 0,0 0 0 0 0,-1 4 26 0 0,2-6-73 0 0,0-1-38 0 0,0-1 84 0 0,1 1 0 0 0,0 0-1 0 0,0-1 1 0 0,-1 1-1 0 0,1 0 1 0 0,0-1-1 0 0,-1 1 1 0 0,1-1-1 0 0,0 1 1 0 0,-1-1 0 0 0,1 1-1 0 0,-1-1 1 0 0,1 1-1 0 0,-1-1 1 0 0,1 0-1 0 0,-1 1 1 0 0,0-1 0 0 0,1 0-1 0 0,-1 1 1 0 0,0-1-1 0 0,1 0 1 0 0,-1 0 27 0 0,3-5-87 0 0,4-5 29 0 0,-1-1 0 0 0,0 0 0 0 0,-1 0 0 0 0,0 0 0 0 0,-1-1 0 0 0,0 0 0 0 0,1-9 58 0 0,-2 11 5 0 0,0-1 1 0 0,3-4-6 0 0,-2 4 6 0 0,-1 0 0 0 0,1-3-6 0 0,2-9 20 0 0,2 0 1 0 0,1-3-21 0 0,1-1 17 0 0,-6 12 15 0 0,0-1 0 0 0,0-5-32 0 0,-2 10 10 0 0,0 0-1 0 0,1 0 1 0 0,0 0 0 0 0,1 1 0 0 0,4-9-10 0 0,-3 8 21 0 0,-4 10-17 0 0,-1 0 0 0 0,1 0 0 0 0,-1 1 0 0 0,1-1 0 0 0,0 0 0 0 0,0 1 0 0 0,0-1 0 0 0,0 0 0 0 0,0 1 0 0 0,0 0 0 0 0,0-1 0 0 0,0 1 0 0 0,1 0 0 0 0,-1-1 0 0 0,2 0-4 0 0,2-2-13 0 0,-4 3 15 0 0,-1 1 0 0 0,0-1 0 0 0,1 1 0 0 0,-1 0 0 0 0,1-1-1 0 0,-1 1 1 0 0,0 0 0 0 0,1-1 0 0 0,-1 1 0 0 0,1 0 0 0 0,-1 0 0 0 0,1-1-1 0 0,-1 1 1 0 0,1 0 0 0 0,-1 0 0 0 0,1 0 0 0 0,-1 0 0 0 0,1 0 0 0 0,-1 0-1 0 0,1-1 1 0 0,-1 1 0 0 0,1 0 0 0 0,0 1 0 0 0,-1-1 0 0 0,1 0-1 0 0,-1 0 1 0 0,1 0 0 0 0,-1 0 0 0 0,1 0 0 0 0,-1 0 0 0 0,1 1 0 0 0,-1-1-2 0 0,3 1 2 0 0,-1 1 1 0 0,1-1-1 0 0,-1 0 1 0 0,1 0-1 0 0,-1-1 0 0 0,1 1 1 0 0,-1 0-1 0 0,1-1 1 0 0,0 0-1 0 0,-1 1 1 0 0,1-1-1 0 0,0 0 1 0 0,0-1-1 0 0,-1 1 1 0 0,2 0-3 0 0,2-2 3 0 0,0 0 1 0 0,-1 0 0 0 0,1 0-1 0 0,0 0 1 0 0,-1-1-1 0 0,3-2-3 0 0,0 1 6 0 0,0-2 0 0 0,0 1-1 0 0,-1-1 1 0 0,1 0 0 0 0,-1-1 0 0 0,3-4-6 0 0,7-9 40 0 0,10-17-40 0 0,-22 31 1 0 0,46-70-19 0 0,-42 62 36 0 0,-1-1 1 0 0,0 0 0 0 0,-1 0-1 0 0,5-16-18 0 0,17-66 153 0 0,-27 86-120 0 0,0 5-1 0 0,-1 1 1 0 0,0-1 0 0 0,0 0 0 0 0,-1 0-1 0 0,1 0 1 0 0,-1 0 0 0 0,-1-5-33 0 0,0 7 43 0 0,1 1 0 0 0,-1 0 0 0 0,0 0 0 0 0,0 0 0 0 0,0 0 0 0 0,0 0 0 0 0,0 0 0 0 0,-1 1-1 0 0,1-1 1 0 0,-1 0 0 0 0,0 1 0 0 0,0-1 0 0 0,0 1 0 0 0,0-1 0 0 0,-2 0-43 0 0,4 2 18 0 0,-1 1-1 0 0,1-1 0 0 0,-1 1 1 0 0,0-1-1 0 0,1 1 0 0 0,-1-1 1 0 0,0 1-1 0 0,0-1 0 0 0,1 1 1 0 0,-1 0-1 0 0,0-1 1 0 0,0 1-1 0 0,0 0 0 0 0,1 0 1 0 0,-1-1-1 0 0,0 1 0 0 0,0 0 1 0 0,0 0-1 0 0,0 0 0 0 0,1 0 1 0 0,-1 0-1 0 0,0 0 1 0 0,0 1-1 0 0,0-1 0 0 0,0 0 1 0 0,1 0-1 0 0,-1 0 0 0 0,0 1 1 0 0,0-1-1 0 0,1 1 1 0 0,-1-1-1 0 0,0 0 0 0 0,0 1 1 0 0,1-1-1 0 0,-1 1 0 0 0,0-1 1 0 0,1 1-1 0 0,-1 0 0 0 0,1-1 1 0 0,-1 1-18 0 0,-2 4 34 0 0,-1-1 0 0 0,1 1 0 0 0,0 0 0 0 0,1 0 1 0 0,-3 5-35 0 0,1 0-3 0 0,-1-1-7 0 0,1 1-1 0 0,0 0 1 0 0,1 0 0 0 0,0 1 0 0 0,0-1-1 0 0,2 1 1 0 0,-1-1 0 0 0,1 2 10 0 0,-1 25-48 0 0,2 24 48 0 0,0-58-1 0 0,1 35-19 0 0,2 0-1 0 0,2-1 0 0 0,1 1 1 0 0,2-1-1 0 0,1 0 0 0 0,3 1 21 0 0,-8-28-98 0 0,1-1 1 0 0,0 1-1 0 0,0-1 0 0 0,1-1 0 0 0,0 1 0 0 0,0-1 1 0 0,1 0-1 0 0,0 0 0 0 0,5 3 98 0 0,-11-10-154 0 0,0 0-1 0 0,0 0 1 0 0,0 0 0 0 0,0-1-1 0 0,0 1 1 0 0,0 0-1 0 0,0-1 1 0 0,0 1 0 0 0,1-1-1 0 0,-1 1 1 0 0,0-1-1 0 0,0 0 1 0 0,0 1 0 0 0,1-1-1 0 0,-1 0 1 0 0,0 0-1 0 0,0 0 1 0 0,1 0 0 0 0,-1 0-1 0 0,0 0 1 0 0,0 0-1 0 0,1 0 1 0 0,-1-1 154 0 0,1 1-223 0 0,1-1 0 0 0,-1 0-1 0 0,0 0 1 0 0,0 0 0 0 0,0 0 0 0 0,0 0 0 0 0,0 0-1 0 0,0-1 1 0 0,2 0 223 0 0,-3 0-331 0 0,1 0-1 0 0,-1 1 1 0 0,1-1-1 0 0,-1 0 1 0 0,0 0-1 0 0,0 0 1 0 0,1-1 331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29.8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1 355 12787 0 0,'1'-2'-4'0'0,"0"1"0"0"0,0-1 0 0 0,0 1 0 0 0,0-1 0 0 0,0 1 1 0 0,1-1-1 0 0,-1 1 0 0 0,1 0 4 0 0,7-10-56 0 0,-4 5 161 0 0,-1-1 0 0 0,0 0 0 0 0,-1 0 0 0 0,0 0 0 0 0,0 0 0 0 0,0-1 0 0 0,0-5-105 0 0,4-14 708 0 0,0-15-708 0 0,-3 16 161 0 0,0-3 460 0 0,1-13-621 0 0,-4 30 629 0 0,-1-1 0 0 0,-1 1-1 0 0,0-1 1 0 0,-1-7-629 0 0,1 16 272 0 0,0 1 1 0 0,0-1-1 0 0,0 1 1 0 0,-1-3-273 0 0,2 5 73 0 0,-1 0 0 0 0,1 0 0 0 0,-1 1 1 0 0,1-1-1 0 0,-1 0 0 0 0,1 0 0 0 0,-1 1 0 0 0,1-1 1 0 0,-1 0-1 0 0,0 1 0 0 0,1-1 0 0 0,-1 1 0 0 0,0-1 1 0 0,0 1-1 0 0,1-1 0 0 0,-1 1 0 0 0,0-1 0 0 0,0 1 0 0 0,0 0 1 0 0,0-1-74 0 0,0 1 9 0 0,1 0 1 0 0,0 0-1 0 0,0 0 1 0 0,-1 0-1 0 0,1 0 1 0 0,0 0-1 0 0,0 0 1 0 0,0 0 0 0 0,-1 0-1 0 0,1 0 1 0 0,0 0-1 0 0,0 0 1 0 0,-1 0-1 0 0,1 1 1 0 0,0-1-1 0 0,0 0 1 0 0,0 0-1 0 0,-1 0 1 0 0,1 0 0 0 0,0 0-1 0 0,0 0 1 0 0,0 1-1 0 0,0-1 1 0 0,-1 0-1 0 0,1 0 1 0 0,0 0-1 0 0,0 0 1 0 0,0 1-1 0 0,0-1 1 0 0,-1 0-10 0 0,0 9 98 0 0,3 9-80 0 0,7 9 63 0 0,11 21-81 0 0,-9-23-34 0 0,-1 0 1 0 0,1 7 33 0 0,-3 1 29 0 0,-1-1 0 0 0,-2 1 0 0 0,1 23-29 0 0,-4-6-1426 0 0,-2 1-1 0 0,-3 3 1427 0 0,0 37-6736 0 0,3-90 6397 0 0,0-1 99 0 0,0 0 6 0 0,0 0-536 0 0,0 0-359 0 0,0 0 9 0 0,0 0 893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30.1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 10922 0 0,'0'0'480'0'0,"0"0"117"0"0,0 0-317 0 0,0 0 129 0 0,3 0 673 0 0,10-1 420 0 0,-1 0 1 0 0,1 1-1 0 0,0 1 1 0 0,11 2-1503 0 0,14 1 1702 0 0,-19-2-243 0 0,13 3-1459 0 0,-3-1 459 0 0,-21-2-398 0 0,0 0 1 0 0,0 0 0 0 0,1 0 0 0 0,-2 1 0 0 0,1 0-1 0 0,3 2-61 0 0,-11-5-73 0 0,0 0 0 0 0,0 0 0 0 0,0 0 0 0 0,1 0 0 0 0,-1 0 0 0 0,0 0 0 0 0,0 1 0 0 0,0-1 0 0 0,0 0 0 0 0,1 0 0 0 0,-1 0 0 0 0,0 0 0 0 0,0 0 0 0 0,0 0 0 0 0,1 0 0 0 0,-1 0 0 0 0,0 0-1 0 0,0 0 1 0 0,0 0 0 0 0,1 0 0 0 0,-1 0 0 0 0,0 0 0 0 0,0 0 0 0 0,0 0 0 0 0,1-1 73 0 0,0-4-2550 0 0,0 4 2579 0 0,-1-8-3093 0 0,0 0 1116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5:50.582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148 279 3441 0 0,'-11'1'48'0'0,"6"0"-24"0"0,0-1-1 0 0,0 1 1 0 0,0-1 0 0 0,0 0 0 0 0,0-1-1 0 0,0 1 1 0 0,1-1 0 0 0,-1 0-1 0 0,0 0 1 0 0,-1-1-24 0 0,5 2 59 0 0,1 0 0 0 0,-1 0 0 0 0,0 0 0 0 0,0 0 0 0 0,1 0 0 0 0,-1 0 1 0 0,0 0-1 0 0,1 1 0 0 0,-1-1 0 0 0,0 0 0 0 0,1 0 0 0 0,-1 1 0 0 0,0-1 0 0 0,1 1 0 0 0,-1-1 0 0 0,0 0 0 0 0,1 1 0 0 0,-1 0-59 0 0,-9 4 613 0 0,10-5-592 0 0,-1 0 51 0 0,0 0-1 0 0,0 0 0 0 0,0 0 0 0 0,0 0 1 0 0,0 0-1 0 0,-1 0 0 0 0,1 0 1 0 0,0 1-1 0 0,0-1 0 0 0,0 0 0 0 0,0 1 1 0 0,0-1-1 0 0,0 1 0 0 0,0-1 1 0 0,0 1-1 0 0,0 0 0 0 0,1-1 0 0 0,-1 1 1 0 0,0 0-1 0 0,0-1 0 0 0,0 1 1 0 0,1 0-1 0 0,-1 0 0 0 0,0 0 1 0 0,0 1-72 0 0,1-1 59 0 0,-1 1 36 0 0,1 0 0 0 0,-1 0 0 0 0,0 0 0 0 0,0 0 0 0 0,0 0 0 0 0,0 0 1 0 0,0 0-1 0 0,-1 0-95 0 0,-1 2 537 0 0,-4 4-13 0 0,7-8-512 0 0,-1 0 0 0 0,1 1 0 0 0,0-1 0 0 0,0 0 0 0 0,-1 0 0 0 0,1 0 1 0 0,0 0-1 0 0,0 0 0 0 0,-1 1 0 0 0,1-1 0 0 0,0 0 0 0 0,-1 0 0 0 0,1 0 0 0 0,0 0 0 0 0,0 0 1 0 0,-1 0-1 0 0,1 0 0 0 0,0 0 0 0 0,-1 0 0 0 0,1 0 0 0 0,0 0 0 0 0,-1 0 0 0 0,1 0 0 0 0,0 0 0 0 0,0 0 1 0 0,-1-1-1 0 0,1 1 0 0 0,0 0 0 0 0,0 0 0 0 0,-1 0-12 0 0,0-3 80 0 0,0 0-1 0 0,0 0 1 0 0,0 0 0 0 0,1 1-1 0 0,-1-1 1 0 0,1 0 0 0 0,-1 0-1 0 0,1-3-79 0 0,1 4 34 0 0,-1 1-1 0 0,0-1 0 0 0,1 0 0 0 0,0 1 0 0 0,-1-1 1 0 0,1 1-1 0 0,0-1 0 0 0,0 1 0 0 0,0 0 0 0 0,0-1 1 0 0,0 1-1 0 0,0 0 0 0 0,0 0 0 0 0,0-1 0 0 0,0 1 1 0 0,1 0-1 0 0,-1 0-33 0 0,1 0 39 0 0,-1 0-1 0 0,0 0 1 0 0,1-1 0 0 0,-1 1 0 0 0,0-1-1 0 0,1 1 1 0 0,-1-1 0 0 0,0 1 0 0 0,0-1 0 0 0,-1 0-1 0 0,2 0-38 0 0,-2 1 10 0 0,0 0 0 0 0,0 0 0 0 0,1 0 0 0 0,-1 1-1 0 0,1-1 1 0 0,-1 0 0 0 0,1 0 0 0 0,-1 1 0 0 0,1-1-1 0 0,-1 0 1 0 0,1 1 0 0 0,0-1 0 0 0,-1 0 0 0 0,1 1-1 0 0,0-1 1 0 0,-1 1 0 0 0,1-1 0 0 0,0 1 0 0 0,0-1-1 0 0,0 1-9 0 0,2-1 18 0 0,0 0 0 0 0,0 0-1 0 0,0 1 1 0 0,0-1 0 0 0,1 1-18 0 0,-1 0 17 0 0,0-1 1 0 0,0 1-1 0 0,0-1 1 0 0,0 0-1 0 0,2 0-17 0 0,7-5 54 0 0,6-2 347 0 0,10-3-401 0 0,-3 2 261 0 0,6-2 49 0 0,-14 5-141 0 0,0 0 0 0 0,-1-1 1 0 0,4-2-170 0 0,3-2 87 0 0,1-1 3 0 0,0-2 0 0 0,9-6-90 0 0,-16 8 12 0 0,0 2 0 0 0,1 0 0 0 0,0 1 0 0 0,1 0 0 0 0,6 0-12 0 0,90-23 165 0 0,-90 26-128 0 0,0 2 0 0 0,0 1 0 0 0,0 1 0 0 0,0 1 0 0 0,0 2 0 0 0,22 2-37 0 0,-29-1 27 0 0,0 2 0 0 0,-1 0-1 0 0,14 5-26 0 0,48 21 173 0 0,-63-22-107 0 0,0 0 0 0 0,-1 1 0 0 0,2 2-66 0 0,0 0 58 0 0,1 0 1 0 0,0-2-59 0 0,23 9 94 0 0,1-3-1 0 0,37 8-93 0 0,28 10 157 0 0,-48-11 196 0 0,-1 3-1 0 0,32 18-352 0 0,-60-27 63 0 0,-11-6-16 0 0,0 0-1 0 0,-1 1 1 0 0,12 11-47 0 0,-4-3 66 0 0,0 0 0 0 0,1-2 1 0 0,5 1-67 0 0,24 11 170 0 0,7-1-170 0 0,-18-7 23 0 0,-12-5 12 0 0,24 6-35 0 0,-36-15 15 0 0,0 1 0 0 0,-1 1 1 0 0,0 1-1 0 0,0 1 0 0 0,-2 0 0 0 0,1 2 1 0 0,-1 0-1 0 0,-1 1 0 0 0,12 12-15 0 0,105 118 108 0 0,-115-124-98 0 0,1 0 0 0 0,1-1-1 0 0,22 15-9 0 0,-16-17 42 0 0,0-1-1 0 0,1-2 0 0 0,24 9-41 0 0,-29-12 0 0 0,0 0 0 0 0,0 1 0 0 0,4 5 0 0 0,-8-5 13 0 0,-1-1 1 0 0,2-1-1 0 0,-1-1 1 0 0,4 0-14 0 0,6 1-8 0 0,13 5 23 0 0,12 1-15 0 0,-6-4 34 0 0,-16-3 9 0 0,0-1 1 0 0,30 2-44 0 0,-49-9 89 0 0,0-1 0 0 0,-1 0 0 0 0,1-1 1 0 0,-1 0-1 0 0,1-1 0 0 0,-1-1 0 0 0,1 0 0 0 0,-1 0 0 0 0,0-1 1 0 0,0-1-1 0 0,-1 0 0 0 0,1-1 0 0 0,-1 0 0 0 0,-1-1 0 0 0,11-7-89 0 0,8-5 52 0 0,2 2-1 0 0,3-1-51 0 0,-4 1 26 0 0,3 0 38 0 0,0 0 0 0 0,1 3 1 0 0,31-10-65 0 0,-59 22 3 0 0,5-1 6 0 0,1 0 0 0 0,0 0-1 0 0,6 0-8 0 0,-15 3 2 0 0,1 0 1 0 0,-1-1-1 0 0,1 1 0 0 0,-1-1 0 0 0,0 0 0 0 0,1 0 0 0 0,-1 0 1 0 0,0 0-1 0 0,0-1 0 0 0,0 1 0 0 0,3-3-2 0 0,-3 3 9 0 0,1-1 0 0 0,-1 1 0 0 0,1 0 0 0 0,-1 0 0 0 0,3 0-9 0 0,6-2 25 0 0,-12-2 13 0 0,36 7-108 0 0,-32-1 40 0 0,-1-1 1 0 0,1 1-1 0 0,0 0 1 0 0,0 0 0 0 0,-1 0-1 0 0,4 1 30 0 0,-2 0-61 0 0,-4-2-4 0 0,0 1 0 0 0,0-1 0 0 0,0 1 0 0 0,0-1 0 0 0,0 1 0 0 0,0-1 0 0 0,-1 1 0 0 0,1 0 0 0 0,0 0 0 0 0,0-1 0 0 0,-1 1 0 0 0,1 0 0 0 0,-1 0 0 0 0,1 0-1 0 0,0 0 1 0 0,-1 0 0 0 0,0-1 0 0 0,1 1 0 0 0,-1 0 0 0 0,1 0 0 0 0,-1 1 65 0 0,0-1-175 0 0,1 0-1 0 0,-1 0 0 0 0,0 0 1 0 0,1 0-1 0 0,-1 0 1 0 0,1 0-1 0 0,-1 0 1 0 0,1-1-1 0 0,-1 1 1 0 0,1 0-1 0 0,0 0 176 0 0,0 0-208 0 0,0-1 0 0 0,-1 0 0 0 0,1 0 0 0 0,0 1 1 0 0,0-1-1 0 0,-1 0 0 0 0,1 0 0 0 0,0 0 0 0 0,-1 0 0 0 0,1 0 0 0 0,0 0 0 0 0,0 0 0 0 0,-1 0 0 0 0,1 0 1 0 0,0 0-1 0 0,0 0 0 0 0,-1 0 0 0 0,1-1 0 0 0,0 1 0 0 0,-1 0 0 0 0,1-1 208 0 0,12-3-1971 0 0,-2-3 1578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5:50.965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14 74 9498 0 0,'-7'-10'254'0'0,"1"0"-226"0"0,6 9-25 0 0,0 1-1 0 0,0-1 1 0 0,0 1-1 0 0,0 0 1 0 0,0-1-1 0 0,0 1 1 0 0,0-1-1 0 0,0 1 1 0 0,0-1-1 0 0,0 1 0 0 0,0 0 1 0 0,0-1-1 0 0,0 1 1 0 0,0-1-1 0 0,1 1 1 0 0,-1 0-1 0 0,0-1 1 0 0,0 1-1 0 0,1-1 1 0 0,-1 1-1 0 0,0 0 1 0 0,0-1-1 0 0,1 1 1 0 0,-1 0-1 0 0,0 0 1 0 0,1-1-3 0 0,2-1 67 0 0,1-1 1 0 0,-1 1-1 0 0,1-1 1 0 0,0 1-1 0 0,0 0 1 0 0,4-1-68 0 0,-3 1 369 0 0,1-1 1 0 0,-1 1-1 0 0,4-4-369 0 0,-7 5 144 0 0,1-1-1 0 0,0 0 1 0 0,-1 1 0 0 0,1 0-1 0 0,0 0 1 0 0,0 0-1 0 0,0 0 1 0 0,0 0-1 0 0,0 1 1 0 0,0-1-1 0 0,0 1 1 0 0,0 0-1 0 0,0-1 1 0 0,0 2-144 0 0,2-1 113 0 0,0 1-1 0 0,-1-1 1 0 0,1 1 0 0 0,0 1-1 0 0,-1-1 1 0 0,1 1 0 0 0,-1 0-1 0 0,3 1-112 0 0,5 4 129 0 0,0 1 0 0 0,-1 0-1 0 0,0 0 1 0 0,-1 1 0 0 0,9 9-129 0 0,-2-1 117 0 0,-2 0 0 0 0,0 1 0 0 0,0 0 0 0 0,-2 1 0 0 0,1 4-117 0 0,-5-9 36 0 0,3 6 73 0 0,6 16-109 0 0,-15-31 12 0 0,30 75 120 0 0,-29-66-93 0 0,0 1 0 0 0,0-1 0 0 0,-1 1 0 0 0,0 11-39 0 0,-1-3 63 0 0,0-10-20 0 0,-1 0 0 0 0,0 1 0 0 0,-1-1 0 0 0,-1 0 0 0 0,0 0-1 0 0,-1 5-42 0 0,-1-4-42 0 0,0-1-1 0 0,-1 1 0 0 0,0-1 1 0 0,-1 0-1 0 0,0 0 0 0 0,-1-1 1 0 0,-1 2 42 0 0,2-5-352 0 0,-1-1 0 0 0,0 0 0 0 0,0 0 0 0 0,0 0 0 0 0,-1-1 0 0 0,0 0 0 0 0,0 0 0 0 0,-1-1 0 0 0,0 0 0 0 0,0 0 0 0 0,-1-1 0 0 0,-1 1 352 0 0,-18 6-2843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19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66 7442 0 0,'0'-1'78'0'0,"0"0"1"0"0,0 0 0 0 0,0 0 0 0 0,1 0 0 0 0,-1 0 0 0 0,0 0 0 0 0,0 1 0 0 0,1-1-1 0 0,-1 0 1 0 0,1 0 0 0 0,-1 0 0 0 0,0 0 0 0 0,1 0 0 0 0,0 1 0 0 0,-1-1 0 0 0,1 0 0 0 0,-1 1-1 0 0,1-1 1 0 0,0 0 0 0 0,0 1 0 0 0,-1-1 0 0 0,1 1 0 0 0,1-1-79 0 0,-1 0 91 0 0,0 0 0 0 0,1 0 0 0 0,-1 0 0 0 0,0 0-1 0 0,0-1 1 0 0,0 1 0 0 0,0 0 0 0 0,0 0 0 0 0,0-1-91 0 0,0-1 170 0 0,0 2-13 0 0,0 0 0 0 0,0-1 1 0 0,0 1-1 0 0,-1-1 0 0 0,1 1 0 0 0,0-1 0 0 0,-1 0 0 0 0,0 1 0 0 0,1-1 1 0 0,-1 0-158 0 0,0 1 48 0 0,0 1 0 0 0,0 0 0 0 0,0-1 0 0 0,0 1 0 0 0,0-1 1 0 0,-1 1-1 0 0,1 0 0 0 0,0-1 0 0 0,0 1 0 0 0,0-1 0 0 0,-1 1 0 0 0,1 0 1 0 0,0-1-1 0 0,0 1 0 0 0,-1 0 0 0 0,1-1 0 0 0,0 1 0 0 0,-1 0-48 0 0,1-1 95 0 0,-1 0-1 0 0,-1 1 0 0 0,1-1 0 0 0,0 1 1 0 0,0-1-1 0 0,0 1 0 0 0,0-1 1 0 0,0 1-1 0 0,-1-1-94 0 0,0 1 64 0 0,-4-2 37 0 0,6 3-96 0 0,0-1-1 0 0,0 0 1 0 0,0 0-1 0 0,0 0 1 0 0,0 0 0 0 0,0 0-1 0 0,0 0 1 0 0,0 0-1 0 0,0 0 1 0 0,0 0-1 0 0,0 0 1 0 0,0 0-1 0 0,0 0 1 0 0,0 0-1 0 0,0 0 1 0 0,0 0 0 0 0,0 0-1 0 0,0 0 1 0 0,0 0-1 0 0,0 0 1 0 0,0 0-1 0 0,0 0 1 0 0,0 0-1 0 0,0 0 1 0 0,0 0 0 0 0,0 0-1 0 0,0 0 1 0 0,0 0-1 0 0,0 0 1 0 0,0 0-1 0 0,0 0 1 0 0,0 0-1 0 0,0 0 1 0 0,-1 1-1 0 0,1-1 1 0 0,0 0 0 0 0,0 0-1 0 0,0 0 1 0 0,0 0-1 0 0,0 0 1 0 0,0 0-1 0 0,0 0 1 0 0,0 0-1 0 0,0 0 1 0 0,0 0-1 0 0,0 0 1 0 0,0 0 0 0 0,0 0-1 0 0,0 0 1 0 0,0 0-1 0 0,0 0 1 0 0,0-1-1 0 0,0 1 1 0 0,0 0-1 0 0,0 0 1 0 0,0 0-5 0 0,0 0 3 0 0,0 1-1 0 0,0-1 1 0 0,0 0 0 0 0,0 0-1 0 0,0 0 1 0 0,0 0-1 0 0,0 0 1 0 0,0 0 0 0 0,0 0-1 0 0,0 0 1 0 0,0 0 0 0 0,0 0-1 0 0,0 0 1 0 0,0 1 0 0 0,0-1-1 0 0,0 0 1 0 0,0 0-1 0 0,0 0 1 0 0,0 0 0 0 0,0 0-1 0 0,0 0 1 0 0,0 0 0 0 0,0 0-1 0 0,0 0 1 0 0,0 0 0 0 0,0 0-1 0 0,0 0 1 0 0,0 1 0 0 0,0-1-1 0 0,0 0 1 0 0,0 0-1 0 0,0 0 1 0 0,0 0 0 0 0,-1 0-1 0 0,1 0 1 0 0,0 0 0 0 0,0 0-1 0 0,0 0 1 0 0,0 0 0 0 0,0 0-1 0 0,0 0 1 0 0,0 0-1 0 0,0 0 1 0 0,0 0 0 0 0,0 0-1 0 0,0 0 1 0 0,0 0 0 0 0,-1 0-3 0 0,-21 19 197 0 0,-26 15-158 0 0,40-29-42 0 0,1 1-1 0 0,0-1 1 0 0,1 1 0 0 0,-3 3 3 0 0,6-6 1 0 0,0 1 0 0 0,0-1-1 0 0,1 1 1 0 0,-1-1 0 0 0,1 1 0 0 0,0 0 0 0 0,0-1 0 0 0,0 1-1 0 0,0 4 0 0 0,0-1 4 0 0,0 2 10 0 0,-1 0 0 0 0,-3 8-14 0 0,-3 4-8 0 0,1-5-16 0 0,2 0 0 0 0,0 0 0 0 0,0 1 0 0 0,2-1 0 0 0,0 3 24 0 0,1 1-29 0 0,1 1-1 0 0,1-1 0 0 0,1 13 30 0 0,1-23-11 0 0,0 1-1 0 0,0-1 1 0 0,1 0-1 0 0,0 0 1 0 0,1 0-1 0 0,0 0 1 0 0,1 0-1 0 0,1 0 12 0 0,1 3-3 0 0,0-1-1 0 0,1-1 1 0 0,8 11 3 0 0,-10-16 6 0 0,1 0 0 0 0,0 0 1 0 0,0 0-1 0 0,0-1 0 0 0,0 0 0 0 0,1 0 0 0 0,1 0-6 0 0,-2-1 8 0 0,1 0 0 0 0,-1-1 0 0 0,1 0 0 0 0,0 0-1 0 0,0-1 1 0 0,0 0 0 0 0,4 1-8 0 0,-5-2 1 0 0,-5 0-6 0 0,0-1 0 0 0,0 0 0 0 0,1 1 0 0 0,-1-1 0 0 0,0 0 1 0 0,1 0-1 0 0,-1 0 0 0 0,0 0 0 0 0,0 0 0 0 0,1 0 0 0 0,-1 0 0 0 0,0 0 0 0 0,1-1 5 0 0,-1 1-9 0 0,6-1-229 0 0,0 0 1 0 0,-1-1-1 0 0,0 0 0 0 0,1 0 1 0 0,3-2 237 0 0,48-24-2515 0 0,-55 26 2115 0 0,0 0 0 0 0,0 0 1 0 0,0-1-1 0 0,0 1 0 0 0,0-1 1 0 0,1-1 399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13.6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77 84 384 0 0,'-2'0'35'0'0,"0"1"-1"0"0,0-1 1 0 0,0 1-1 0 0,0-1 1 0 0,1 1-1 0 0,-1-1 1 0 0,0 1-1 0 0,0 0 1 0 0,1 0-1 0 0,-2 0-34 0 0,2 0 100 0 0,-8 5 684 0 0,9-6-754 0 0,0 0 0 0 0,0 0 0 0 0,-1 0 0 0 0,1 0 0 0 0,0 0 0 0 0,0 1 1 0 0,-1-1-1 0 0,1 0 0 0 0,0 0 0 0 0,0 0 0 0 0,0 1 0 0 0,-1-1 0 0 0,1 0 0 0 0,0 0 0 0 0,0 1 1 0 0,0-1-1 0 0,0 0 0 0 0,0 0 0 0 0,-1 1 0 0 0,1-1 0 0 0,0 0 0 0 0,0 0 0 0 0,0 1 1 0 0,0-1-1 0 0,0 0 0 0 0,0 1 0 0 0,0-1-30 0 0,1 1 69 0 0,-1-1-65 0 0,0 0 1 0 0,0 0-1 0 0,0 0 1 0 0,0 0-1 0 0,0 0 0 0 0,0 0 1 0 0,1 0-1 0 0,-1 0 1 0 0,0 0-1 0 0,0 0 0 0 0,0 1 1 0 0,0-1-1 0 0,0 0 0 0 0,0 0 1 0 0,0 0-1 0 0,0 0 1 0 0,0 0-1 0 0,0 0 0 0 0,0 0 1 0 0,0 0-1 0 0,0 0 0 0 0,0 0 1 0 0,0 0-1 0 0,0 0 1 0 0,0 0-1 0 0,0 0 0 0 0,0 1 1 0 0,0-1-1 0 0,0 0 0 0 0,0 0 1 0 0,0 0-1 0 0,0 0 1 0 0,0 0-1 0 0,0 0 0 0 0,0 0 1 0 0,0 0-1 0 0,0 0 1 0 0,0 0-1 0 0,0 0 0 0 0,0 0 1 0 0,0 0-1 0 0,0 1 0 0 0,0-1 1 0 0,0 0-1 0 0,0 0 1 0 0,0 0-1 0 0,0 0 0 0 0,0 0 1 0 0,0 0-1 0 0,0 0 0 0 0,0 0 1 0 0,-1 0-1 0 0,1 0 1 0 0,0 0-1 0 0,0 0 0 0 0,0 0 1 0 0,0 0-1 0 0,0 0-4 0 0,-6 6 340 0 0,-1 0 38 0 0,6-5-355 0 0,1-1 0 0 0,-1 0 0 0 0,0 1-1 0 0,1-1 1 0 0,-1 1 0 0 0,1-1 0 0 0,-1 1-1 0 0,1-1 1 0 0,-1 1 0 0 0,1-1-1 0 0,0 1 1 0 0,-1-1 0 0 0,1 1 0 0 0,0 0-1 0 0,-1-1 1 0 0,1 1 0 0 0,0-1 0 0 0,0 1-1 0 0,-1 0 1 0 0,1 0-23 0 0,-1 6 271 0 0,0-5-188 0 0,1 0 1 0 0,-1 0-1 0 0,1-1 1 0 0,0 1-1 0 0,0 0 1 0 0,0 0-1 0 0,0-1 1 0 0,0 2-84 0 0,1 15 607 0 0,-1-18-602 0 0,1 1 28 0 0,-1 1 0 0 0,1-1 0 0 0,-1 0 0 0 0,0 0 0 0 0,0 1 0 0 0,0-1 1 0 0,0 0-1 0 0,0 1 0 0 0,0-1 0 0 0,0 0 0 0 0,0 0 0 0 0,0 1 0 0 0,0-1 0 0 0,-1 0 1 0 0,1 0-1 0 0,-1 2-33 0 0,1-2 11 0 0,-1 0 0 0 0,1-1 0 0 0,0 1 1 0 0,-1 0-1 0 0,1 0 0 0 0,0 1 1 0 0,0-1-1 0 0,0 0 0 0 0,0 0 1 0 0,0 0-1 0 0,0 0 0 0 0,0 0 0 0 0,0 0 1 0 0,0 0-1 0 0,1 0 0 0 0,-1 0 1 0 0,0 0-1 0 0,1 0 0 0 0,-1 0 0 0 0,1-1 1 0 0,-1 1-1 0 0,1 0 0 0 0,-1 0 1 0 0,1 0-1 0 0,-1 0 0 0 0,1 0 0 0 0,0-1-11 0 0,1 2 6 0 0,0 0-1 0 0,1 0 0 0 0,-1-1 0 0 0,1 0 1 0 0,-1 1-1 0 0,1-1 0 0 0,1 1-5 0 0,2 0 15 0 0,-4-1-11 0 0,-1 0-1 0 0,1 0 1 0 0,-1 0 0 0 0,1 0 0 0 0,-1 1 0 0 0,1-1 0 0 0,-1 0-1 0 0,1 1 1 0 0,-1-1 0 0 0,0 1 0 0 0,0-1 0 0 0,0 2-4 0 0,4 3 39 0 0,-5-6-36 0 0,1 1 0 0 0,-1-1 1 0 0,0 0-1 0 0,1 0 0 0 0,-1 1 0 0 0,0-1 0 0 0,1 0 0 0 0,-1 1 0 0 0,0-1 1 0 0,0 0-1 0 0,0 1 0 0 0,1-1 0 0 0,-1 1 0 0 0,0-1 0 0 0,0 0 1 0 0,0 1-1 0 0,0-1 0 0 0,0 0 0 0 0,0 1 0 0 0,0-1 0 0 0,1 1 1 0 0,-1-1-1 0 0,0 1 0 0 0,-1-1 0 0 0,1 0 0 0 0,0 1 0 0 0,0-1 0 0 0,0 1 1 0 0,0-1-1 0 0,0 0 0 0 0,0 1 0 0 0,0-1-3 0 0,-1 1 7 0 0,0 0 0 0 0,0-1 0 0 0,0 1 0 0 0,0-1 0 0 0,1 1 0 0 0,-1 0 0 0 0,0-1 0 0 0,0 0 0 0 0,0 1 0 0 0,-1-1-7 0 0,-5 3 48 0 0,7-2-43 0 0,0-1 0 0 0,0 0 1 0 0,-1 0-1 0 0,1 1 0 0 0,0-1 0 0 0,0 0 1 0 0,0 1-1 0 0,0-1 0 0 0,-1 0 0 0 0,1 0 1 0 0,0 1-1 0 0,0-1 0 0 0,0 0 0 0 0,0 1 1 0 0,0-1-1 0 0,0 0 0 0 0,0 1 0 0 0,0-1 1 0 0,0 0-1 0 0,0 1 0 0 0,0-1 0 0 0,0 0 1 0 0,0 1-1 0 0,0-1 0 0 0,0 0 0 0 0,0 1 1 0 0,0-1-1 0 0,1 0 0 0 0,-1 0 0 0 0,0 1 1 0 0,0-1-1 0 0,0 0 0 0 0,0 1 0 0 0,1-1 1 0 0,-1 0-6 0 0,0 1 19 0 0,1 0 0 0 0,-1-1 0 0 0,1 1 0 0 0,0-1 0 0 0,-1 1 0 0 0,1 0 0 0 0,-1-1 0 0 0,1 1 0 0 0,0-1 0 0 0,0 1 0 0 0,-1-1 0 0 0,1 1 0 0 0,0-1 0 0 0,0 0 0 0 0,0 1 0 0 0,0-1-19 0 0,6 1 111 0 0,1 1-1 0 0,-1-1 1 0 0,0-1 0 0 0,1 0-1 0 0,4 0-110 0 0,-12 0 3 0 0,3 0 25 0 0,0 0 1 0 0,0 0 0 0 0,0-1-1 0 0,1 1 1 0 0,-1-1-1 0 0,0 0 1 0 0,0 0 0 0 0,0 0-1 0 0,-1 0 1 0 0,1-1-1 0 0,0 1 1 0 0,0-1-1 0 0,-1 1 1 0 0,3-3-29 0 0,-2 1 28 0 0,0-1 0 0 0,0 1 0 0 0,0-1 0 0 0,0 0-1 0 0,-1 0-27 0 0,-1 3 5 0 0,-1 0-1 0 0,1 0 0 0 0,0 0 0 0 0,-1 0 0 0 0,0 0 0 0 0,1 0 0 0 0,-1 0 1 0 0,0 0-1 0 0,1 0 0 0 0,-1 0 0 0 0,0-1 0 0 0,0 1 0 0 0,0 0 0 0 0,0 0 1 0 0,0 0-1 0 0,0 0 0 0 0,0 0 0 0 0,0 0 0 0 0,0-1 0 0 0,-1 1 0 0 0,1 0 1 0 0,0 0-1 0 0,-1 0 0 0 0,1 0-4 0 0,-6-6 7 0 0,5 6-6 0 0,0 1-1 0 0,0-1 1 0 0,0 0-1 0 0,0 0 1 0 0,1 0-1 0 0,-1 0 1 0 0,0 0-1 0 0,1 0 1 0 0,-1 0-1 0 0,1 0 1 0 0,-1 0-1 0 0,1 0 1 0 0,-1 0-1 0 0,1 0 1 0 0,0-1-1 0 0,0 1 1 0 0,-1 0-1 0 0,0-9 31 0 0,1 7-20 0 0,0 1 1 0 0,0-1-1 0 0,-1 1 0 0 0,1-1 1 0 0,1 1-1 0 0,-1-1 0 0 0,0 1 1 0 0,1-1-1 0 0,-1 1-11 0 0,0 1 13 0 0,1 0-1 0 0,-1 0 1 0 0,0 0-1 0 0,0 1 1 0 0,0-1-1 0 0,0 0 1 0 0,0 0 0 0 0,0 0-1 0 0,0 0 1 0 0,0 0-1 0 0,0 0-12 0 0,0 0 6 0 0,0 1 0 0 0,0 0 0 0 0,0-1 0 0 0,0 1 0 0 0,0-1 0 0 0,0 1 0 0 0,0 0 0 0 0,0-1 0 0 0,0 1 0 0 0,0-1 0 0 0,0 1 0 0 0,0-1 0 0 0,0 1 0 0 0,0 0 0 0 0,1-1 0 0 0,-1 1 0 0 0,0 0 0 0 0,0-1-1 0 0,0 1 1 0 0,1 0 0 0 0,-1-1 0 0 0,0 1 0 0 0,1 0 0 0 0,-1-1 0 0 0,0 1 0 0 0,0 0 0 0 0,1 0 0 0 0,-1-1 0 0 0,1 1 0 0 0,-1 0 0 0 0,0 0 0 0 0,1 0 0 0 0,-1-1 0 0 0,0 1 0 0 0,1 0-6 0 0,0 0 8 0 0,-1 0 0 0 0,1-1 0 0 0,-1 1 0 0 0,1 0 0 0 0,0-1 0 0 0,-1 1 1 0 0,1-1-1 0 0,-1 1 0 0 0,1-1 0 0 0,-1 1 0 0 0,1-1 0 0 0,-1 1 0 0 0,0-1 0 0 0,1 0 0 0 0,-1 1 0 0 0,1-1 0 0 0,-1 1 1 0 0,0-1-1 0 0,0 0 0 0 0,1 1 0 0 0,-1-1-8 0 0,0 0 17 0 0,-1 0 1 0 0,1-1-1 0 0,0 1 1 0 0,-1 0-1 0 0,1 0 1 0 0,0 0-1 0 0,-1 0 1 0 0,1 0-1 0 0,-1 0 0 0 0,0 0 1 0 0,1 0-1 0 0,-1 0 1 0 0,0 0-1 0 0,0 0 1 0 0,0 0-1 0 0,0 0-17 0 0,-1 0 15 0 0,1-1 1 0 0,-1 1-1 0 0,1-1 0 0 0,-1 1 0 0 0,0 0 0 0 0,0 0 0 0 0,0 0 0 0 0,0 0 0 0 0,1 0 1 0 0,-1 0-1 0 0,-1 1 0 0 0,1-1 0 0 0,0 0-15 0 0,-1 1 11 0 0,1-1 1 0 0,-1 0-1 0 0,1 0 1 0 0,0 0-1 0 0,-1 0 1 0 0,1 0-1 0 0,0 0 1 0 0,0-1-1 0 0,0 1 1 0 0,0-1-1 0 0,0 0-11 0 0,-2 0 26 0 0,1-1 0 0 0,0 1 0 0 0,-1-1 1 0 0,0 1-1 0 0,0 0 0 0 0,1 1 0 0 0,-1-1 0 0 0,0 1 0 0 0,0 0 0 0 0,-4-1-26 0 0,7 1 0 0 0,1 1 2 0 0,5 0 11 0 0,-5 0-13 0 0,0 0 0 0 0,-1 0 1 0 0,1 0-1 0 0,0 0 0 0 0,0 0 0 0 0,0 0 1 0 0,0 0-1 0 0,0 0 0 0 0,0 0 0 0 0,0 0 1 0 0,0 0-1 0 0,0 0 0 0 0,0 0 1 0 0,0 0-1 0 0,0 0 0 0 0,0 0 0 0 0,0 0 1 0 0,0 1-1 0 0,0-1 0 0 0,0 0 0 0 0,0 0 1 0 0,0 0-1 0 0,0 0 0 0 0,0 0 1 0 0,0 0-1 0 0,0 0 0 0 0,0 0 0 0 0,0 0 1 0 0,0 0-1 0 0,0 0 0 0 0,0 0 0 0 0,0 0 1 0 0,1 0-1 0 0,-1 0 0 0 0,0 0 0 0 0,0 0 1 0 0,0 0-1 0 0,0 0 0 0 0,0 0 1 0 0,0 0-1 0 0,0 0 0 0 0,0 0 0 0 0,0 0 1 0 0,0 0-1 0 0,0 0 0 0 0,0 0 0 0 0,0 0 1 0 0,0 0-1 0 0,0 0 0 0 0,0 0 1 0 0,0 0-1 0 0,0 0 0 0 0,0 0 0 0 0,0 0 0 0 0,-12 3 9 0 0,5-2-7 0 0,2 0-11 0 0,0 0 0 0 0,0 0 0 0 0,0 0 1 0 0,-2 1 8 0 0,5-1 1 0 0,1 0 0 0 0,-1-1 0 0 0,1 1 0 0 0,-1 0 0 0 0,1 0 0 0 0,0 0 0 0 0,-1 0 0 0 0,1 0 0 0 0,0 0 0 0 0,0 0 0 0 0,0 0 0 0 0,0 1 0 0 0,0-1 0 0 0,0 0 0 0 0,0 1 0 0 0,0-1 0 0 0,1 1-1 0 0,-3 4-27 0 0,2-4 21 0 0,0 0 0 0 0,0 0-1 0 0,0 0 1 0 0,0 0 0 0 0,1 0-1 0 0,-1 0 1 0 0,1 2 6 0 0,-3 9 2 0 0,2-9-4 0 0,0 1 0 0 0,0 0 0 0 0,0-1 0 0 0,1 1 0 0 0,0 3 2 0 0,0-7-1 0 0,0 0 0 0 0,0 0 0 0 0,0 0 0 0 0,0 0 0 0 0,1 1 0 0 0,-1-1 0 0 0,0 0 0 0 0,1 0 0 0 0,-1 0 0 0 0,1 0 0 0 0,-1 0 0 0 0,1 0 0 0 0,0 0 0 0 0,-1 0 0 0 0,1 0 0 0 0,0 0 0 0 0,0 0 0 0 0,0 0 0 0 0,0-1 0 0 0,-1 1 0 0 0,1 0 0 0 0,0-1 0 0 0,0 1 0 0 0,0 0 0 0 0,1-1 1 0 0,2 2-18 0 0,4 2 21 0 0,0 0 0 0 0,0 0-1 0 0,2 3-2 0 0,-9-7 2 0 0,0 1-1 0 0,1-1 0 0 0,-1 1 0 0 0,0-1 0 0 0,0 0 0 0 0,0 0 0 0 0,0 1 0 0 0,0-1 0 0 0,0 0 0 0 0,1 0 0 0 0,-1 0 1 0 0,0 0-1 0 0,0 0 0 0 0,0 0 0 0 0,0 0 0 0 0,0-1 0 0 0,1 1 0 0 0,-1 0 0 0 0,0-1 0 0 0,0 1 0 0 0,0-1 0 0 0,0 1 1 0 0,0-1-2 0 0,3-1-12 0 0,-1 1 0 0 0,1-1 0 0 0,-1 0 0 0 0,0 0 0 0 0,3-3 12 0 0,7-14 10 0 0,-13 19-9 0 0,1 0-1 0 0,-1-1 0 0 0,0 1 0 0 0,0 0 0 0 0,0-1 0 0 0,1 1 1 0 0,-1-1-1 0 0,0 1 0 0 0,0 0 0 0 0,0-1 0 0 0,0 1 0 0 0,0-1 0 0 0,0 1 1 0 0,0-1-1 0 0,0 1 0 0 0,0 0 0 0 0,0-1 0 0 0,0 1 0 0 0,0-1 1 0 0,0 1-1 0 0,0-1 0 0 0,0 1 0 0 0,0 0 0 0 0,-1-1 0 0 0,1 1 1 0 0,0 0-1 0 0,0-1 0 0 0,0 1 0 0 0,-1-1 0 0 0,1 1 0 0 0,0 0 0 0 0,-1-1 1 0 0,1 1-1 0 0,0 0 0 0 0,0 0 0 0 0,-1-1 0 0 0,1 1 0 0 0,-1 0 1 0 0,1 0-1 0 0,0-1 0 0 0,-4-3-1 0 0,4 3 0 0 0,1 1 0 0 0,-1-1 0 0 0,1 0 0 0 0,-1 0 0 0 0,0 0-1 0 0,1 0 1 0 0,0 0 0 0 0,-1 1 0 0 0,1-1 0 0 0,-1 0 0 0 0,1 1 0 0 0,0-1 0 0 0,0 0 0 0 0,-1 1 0 0 0,1-1 0 0 0,0 1 0 0 0,0-1 1 0 0,6-5 0 0 0,6-6 7 0 0,2-1-2 0 0,-15 12-4 0 0,1 0 0 0 0,0 0-1 0 0,-1 0 1 0 0,1 0-1 0 0,-1 0 1 0 0,1 0 0 0 0,-1 0-1 0 0,0 0 1 0 0,1 0 0 0 0,-1 0-1 0 0,0 0 1 0 0,0 0-1 0 0,0-1 1 0 0,0 1 0 0 0,0-1-1 0 0,-1-8 18 0 0,1 7-14 0 0,-1 1 0 0 0,1-1-1 0 0,0 1 1 0 0,0-1-1 0 0,0 1 1 0 0,0-2-4 0 0,3-7 20 0 0,-2 9-19 0 0,-1 1 1 0 0,1-1-1 0 0,-1 1 1 0 0,1-1-1 0 0,-1 1 1 0 0,0-1-1 0 0,0 1 1 0 0,1-1-1 0 0,-1 1 1 0 0,0-1-1 0 0,-1 1 1 0 0,1-1-1 0 0,0 1 1 0 0,0-1-1 0 0,-1 1 0 0 0,1-1 1 0 0,-1 1-1 0 0,0-2-1 0 0,0 0-1 0 0,-1-1 0 0 0,0 1 0 0 0,0 0 0 0 0,0-1 0 0 0,0 1-1 0 0,-2-1 2 0 0,2 2 4 0 0,1 1-1 0 0,0 0 1 0 0,-1 0-1 0 0,0 0 1 0 0,1 0-1 0 0,-1 0 1 0 0,0 0-1 0 0,1 0 0 0 0,-1 0 1 0 0,0 1-1 0 0,0-1 1 0 0,0 0-1 0 0,1 1 1 0 0,-1 0-1 0 0,0 0 0 0 0,0-1-3 0 0,-3 1 4 0 0,0 0-1 0 0,1 0 1 0 0,-1 1-1 0 0,0-1 1 0 0,1 1-1 0 0,-4 1-3 0 0,6-1 0 0 0,0-1-1 0 0,0 1 1 0 0,0 0 0 0 0,0-1-1 0 0,0 1 1 0 0,0 0-1 0 0,1 0 1 0 0,-1 0-1 0 0,0 1 1 0 0,1-1 0 0 0,-1 0-1 0 0,1 1 1 0 0,-1-1-1 0 0,1 1 1 0 0,0-1 0 0 0,-1 1-1 0 0,1 0 1 0 0,0 1 0 0 0,-2 3-30 0 0,1 1 1 0 0,0 0-1 0 0,0 0 0 0 0,1 2 30 0 0,-6 17-635 0 0,-12 24-1362 0 0,17-45 1948 0 0,2 0-1 0 0,-1 0 1 0 0,1 0 0 0 0,-1 0 49 0 0,1-4 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16.0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75 335 2064 0 0,'0'0'22'0'0,"-1"0"0"0"0,0 0 0 0 0,1 1 0 0 0,-1-1 0 0 0,1 0-1 0 0,-1 0 1 0 0,1 0 0 0 0,-1 0 0 0 0,1 0 0 0 0,-1 1 0 0 0,1-1-1 0 0,-1 0 1 0 0,1 1 0 0 0,-1-1 0 0 0,1 0 0 0 0,-1 1-22 0 0,-7 4 2544 0 0,7-4-2367 0 0,-1 1 103 0 0,-1-1 0 0 0,1 1-1 0 0,-1 0 1 0 0,1-1 0 0 0,-1 1 0 0 0,0-1 0 0 0,-2 1-280 0 0,-19-8 892 0 0,24 6-888 0 0,0 0 1 0 0,0 0 0 0 0,0 0-1 0 0,0 0 1 0 0,1 0 0 0 0,-1 0 0 0 0,0 0-1 0 0,0 0 1 0 0,0 0 0 0 0,0 0-1 0 0,0 0 1 0 0,0-1 0 0 0,0 1-1 0 0,0 0 1 0 0,0 0 0 0 0,0 0-1 0 0,0 0 1 0 0,0 0 0 0 0,0 0-1 0 0,0 0 1 0 0,0 0 0 0 0,0 0 0 0 0,0 0-1 0 0,0-1 1 0 0,0 1 0 0 0,0 0-1 0 0,0 0 1 0 0,0 0 0 0 0,0 0-1 0 0,0 0 1 0 0,0 0 0 0 0,0 0-1 0 0,0 0 1 0 0,0 0 0 0 0,0-1 0 0 0,0 1-1 0 0,0 0 1 0 0,0 0 0 0 0,0 0-1 0 0,0 0 1 0 0,0 0 0 0 0,0 0-1 0 0,0 0 1 0 0,0 0 0 0 0,0 0-1 0 0,0 0 1 0 0,-1 0 0 0 0,1 0-1 0 0,0-1 1 0 0,0 1 0 0 0,0 0 0 0 0,0 0-1 0 0,0 0-4 0 0,-4-6 120 0 0,3 6-109 0 0,1-1 0 0 0,-1 0 0 0 0,1 1-1 0 0,-1-1 1 0 0,1 0 0 0 0,-1 0 0 0 0,1 1 0 0 0,-1-1 0 0 0,1 0 0 0 0,0 0 0 0 0,0 0 0 0 0,-1 0 0 0 0,1 0 0 0 0,0 1 0 0 0,0-1-1 0 0,0 0 1 0 0,0 0 0 0 0,0 0 0 0 0,0 0 0 0 0,0 0 0 0 0,0 0 0 0 0,1 0 0 0 0,-1 1 0 0 0,0-1 0 0 0,0 0 0 0 0,1 0-1 0 0,-1 0 1 0 0,0 0 0 0 0,1 1 0 0 0,-1-1 0 0 0,1 0 0 0 0,-1 1 0 0 0,1-1 0 0 0,0 0 0 0 0,-1 1 0 0 0,1-1 0 0 0,-1 0 0 0 0,2 0-11 0 0,5-2 23 0 0,-4 2-10 0 0,-1 1-1 0 0,0-1 1 0 0,0 0 0 0 0,0-1-1 0 0,0 1 1 0 0,0 0 0 0 0,0-1-1 0 0,0 1 1 0 0,0-1 0 0 0,-1 1-1 0 0,2-2-12 0 0,6-6 71 0 0,-7 7-55 0 0,0 1-1 0 0,0-1 0 0 0,0 0 0 0 0,-1 0 0 0 0,1 0 0 0 0,-1 0 1 0 0,1-1-16 0 0,3-13 66 0 0,0 6-36 0 0,1 1-1 0 0,0 0 0 0 0,0 0 0 0 0,5-5-29 0 0,-6 9 13 0 0,12-17 18 0 0,2 2-1 0 0,11-11-30 0 0,-18 21 10 0 0,-1 0 0 0 0,2 1 1 0 0,-1 0-1 0 0,1 1 0 0 0,7-2-10 0 0,-3 2 21 0 0,1 1 1 0 0,0 0-1 0 0,0 2 1 0 0,0 0 0 0 0,13-1-22 0 0,-24 5 10 0 0,-1 0 0 0 0,0-1 1 0 0,1 0-1 0 0,-1-1 0 0 0,0 1 0 0 0,0-1 1 0 0,4-2-11 0 0,-7 3 10 0 0,0 1 1 0 0,0 0-1 0 0,0 0 1 0 0,1 0 0 0 0,-1 0-1 0 0,0 1 1 0 0,1-1-1 0 0,-1 1 1 0 0,0 0-1 0 0,1 0 1 0 0,-1 0 0 0 0,1 0-1 0 0,-1 1 1 0 0,3 0-11 0 0,-3 0 5 0 0,-1 0 0 0 0,-1 0 1 0 0,1 0-1 0 0,0 0 0 0 0,0 0 0 0 0,0 0 1 0 0,0 0-1 0 0,-1 1 0 0 0,1-1 0 0 0,-1 1 1 0 0,1 0-1 0 0,-1-1 0 0 0,0 1 0 0 0,1 0 1 0 0,-1 0-6 0 0,4 4 39 0 0,-2-1-18 0 0,1 0-1 0 0,-1 1 1 0 0,0-1-1 0 0,-1 0 0 0 0,1 2-20 0 0,4 8 18 0 0,3 4 11 0 0,6 6-29 0 0,-8-12 50 0 0,0 1-1 0 0,0 0 1 0 0,2 8-50 0 0,-8-15 17 0 0,-1-5-12 0 0,0 1-1 0 0,0 0 1 0 0,0-1-1 0 0,1 1 1 0 0,-1-1 0 0 0,0 1-1 0 0,2 1-4 0 0,5 4 38 0 0,0-1-1 0 0,7 6-37 0 0,10 9 103 0 0,-20-18-86 0 0,0 0 0 0 0,0 0 0 0 0,0 0 0 0 0,1-1 0 0 0,-1 1 0 0 0,1-1 1 0 0,0-1-1 0 0,1 2-17 0 0,13 2 28 0 0,19 6-28 0 0,10 2-5 0 0,-22-4 19 0 0,0-2 1 0 0,1 0 0 0 0,1-2-1 0 0,16 1-14 0 0,-27-5 5 0 0,26 2 17 0 0,-39-4-22 0 0,0 0 0 0 0,-1 0 0 0 0,1 0 0 0 0,0-1 0 0 0,0 0 0 0 0,0 0 0 0 0,3-2 0 0 0,39-18-40 0 0,-38 18-852 0 0,0-1 0 0 0,0 0 0 0 0,-1-1 1 0 0,8-5 891 0 0,6-7-1577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16.6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27 776 0 0,'5'-22'3254'0'0,"-5"22"-2595"0"0,0 0-160 0 0,6 0 737 0 0,76-4 560 0 0,-79 4-1748 0 0,0 0-1 0 0,1 1 1 0 0,-1-1-1 0 0,0 1 1 0 0,2 1-48 0 0,7 1 125 0 0,-5-2-62 0 0,-2 0 65 0 0,1 0-1 0 0,-1 1 1 0 0,1-1 0 0 0,4 3-128 0 0,3 1 249 0 0,-11-4-176 0 0,1 0 0 0 0,0 0 1 0 0,0 0-1 0 0,-1 1 1 0 0,1-1-1 0 0,2 2-73 0 0,-1 5 283 0 0,-3-7-263 0 0,-1-1 0 0 0,0 1 0 0 0,1 0 0 0 0,-1-1 0 0 0,1 1 1 0 0,-1 0-1 0 0,0-1 0 0 0,1 1 0 0 0,0-1 0 0 0,-1 1 0 0 0,1-1 0 0 0,-1 1 0 0 0,1-1 0 0 0,0 1 0 0 0,-1-1 0 0 0,1 1 0 0 0,0-1 0 0 0,0 0-20 0 0,19 10 340 0 0,17 9 146 0 0,-33-16-414 0 0,0-1 0 0 0,0 1 1 0 0,0 0-1 0 0,0 0 0 0 0,-1 0 0 0 0,3 2-72 0 0,-5-3 36 0 0,0-1 1 0 0,0 1-1 0 0,0-1 0 0 0,0 1 0 0 0,0 0 1 0 0,-1-1-1 0 0,1 1 0 0 0,0 0 0 0 0,-1 0-36 0 0,1 0 32 0 0,-1-1 0 0 0,1 1 0 0 0,-1 0 0 0 0,1-1 0 0 0,0 1 0 0 0,0-1 0 0 0,-1 1 0 0 0,1-1 0 0 0,0 1 0 0 0,2 0-32 0 0,5 6 105 0 0,-7-7-86 0 0,1 0 0 0 0,-1 1 0 0 0,0-1 1 0 0,1 0-1 0 0,-1 1 0 0 0,0-1 0 0 0,0 1 0 0 0,0-1 1 0 0,0 1-1 0 0,0 0 0 0 0,0-1 0 0 0,0 1 1 0 0,0 0-1 0 0,-1 0 0 0 0,1-1 0 0 0,-1 1 1 0 0,1 0-1 0 0,-1 0 0 0 0,0 0 0 0 0,0 0 1 0 0,0 0-1 0 0,0 0-19 0 0,0 11 94 0 0,1-10-74 0 0,-1 0 1 0 0,0 0-1 0 0,0 0 0 0 0,0 0 1 0 0,-1 0-1 0 0,1 1 1 0 0,-1-1-1 0 0,1 0 1 0 0,-1 0-1 0 0,0 0 1 0 0,0 0-1 0 0,-1 0 1 0 0,1 0-21 0 0,-15 15 100 0 0,13-15-61 0 0,-1 1-1 0 0,0 0 1 0 0,1 0 0 0 0,0 1-1 0 0,0-1 1 0 0,0 0 0 0 0,1 1-1 0 0,-2 2-38 0 0,1 2 71 0 0,0 0 10 0 0,-1-1 0 0 0,1 0 1 0 0,-2 1-1 0 0,1-2 1 0 0,-4 6-82 0 0,-15 16 204 0 0,11-5-114 0 0,9-17-79 0 0,0-1 0 0 0,-1 0 0 0 0,1 1 0 0 0,-2-1-11 0 0,4-4 2 0 0,-1 1 1 0 0,0-1 0 0 0,0 1 0 0 0,0-1-1 0 0,1 1 1 0 0,0 0 0 0 0,-1 1-3 0 0,-1 10 1 0 0,3-13-17 0 0,-1 1-1 0 0,1 0 1 0 0,0-1-1 0 0,-1 1 0 0 0,1 0 1 0 0,-1-1-1 0 0,1 1 1 0 0,-1 0-1 0 0,0-1 1 0 0,0 1-1 0 0,0-1 1 0 0,0 0-1 0 0,0 1 0 0 0,0 0 17 0 0,-8 8-699 0 0,6-7 83 0 0,0 1-1 0 0,0-1 0 0 0,0 0 0 0 0,0 0 0 0 0,-2 1 617 0 0,0 1-279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0.3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80 220 8346 0 0,'-1'0'20'0'0,"1"1"0"0"0,-1-1 1 0 0,0 0-1 0 0,0 0 0 0 0,1 0 0 0 0,-1 0 1 0 0,0 0-1 0 0,0 0 0 0 0,1 0 0 0 0,-1 0 1 0 0,0 0-1 0 0,0 0 0 0 0,1 0 0 0 0,-1 0 1 0 0,0 0-21 0 0,0-1 60 0 0,1 4-74 0 0,0-1 0 0 0,-1 0 0 0 0,1 1 0 0 0,0-1 0 0 0,-1 0 0 0 0,0 0 0 0 0,1 1 0 0 0,-2 0 14 0 0,-2 8-38 0 0,2-8 41 0 0,1 0 0 0 0,0 0 0 0 0,0 1-1 0 0,0-1 1 0 0,0 0 0 0 0,0 0 0 0 0,1 1 0 0 0,-1-1 0 0 0,1 1-3 0 0,1 17 99 0 0,2-1 1 0 0,0 0-1 0 0,1 1 1 0 0,1-2-1 0 0,2 7-99 0 0,28 71 520 0 0,-17-51-268 0 0,-15-38-209 0 0,1 0 0 0 0,0 0-1 0 0,1 0 1 0 0,0-1-1 0 0,0 0 1 0 0,0 0-1 0 0,5 4-42 0 0,7 11 88 0 0,-11-12-54 0 0,0 0 0 0 0,0 0 0 0 0,-1 1 0 0 0,-1 0 1 0 0,1 1-35 0 0,3 9 48 0 0,-5-16-30 0 0,-1 0 0 0 0,-1 0 0 0 0,1 0 0 0 0,-1 0 0 0 0,1 0 0 0 0,-1 5-18 0 0,-1-7 10 0 0,0 0 1 0 0,-1 1-1 0 0,1-1 0 0 0,-1 0 1 0 0,0 2-11 0 0,-1 6 29 0 0,1-7-14 0 0,1-1 0 0 0,0 1 0 0 0,1 0 0 0 0,-1-1-1 0 0,0 1 1 0 0,1-1 0 0 0,0 1 0 0 0,0-1 0 0 0,0 0 0 0 0,1 2-15 0 0,3 6 79 0 0,0-1-1 0 0,3 5-78 0 0,-2-5 61 0 0,-3-4-22 0 0,3 6 57 0 0,-7-9-43 0 0,-6-2 1 0 0,6-1-42 0 0,-1-1-1 0 0,0 1 0 0 0,0 0 0 0 0,1-1 1 0 0,-1 1-1 0 0,0-1 0 0 0,0 0 0 0 0,1 0 1 0 0,-1 0-1 0 0,1 0 0 0 0,-1 0-11 0 0,1 1 3 0 0,1-1 0 0 0,-1 1 1 0 0,0-1-1 0 0,1 0 0 0 0,-1 1 0 0 0,1-1 0 0 0,-1 0 0 0 0,1 1 0 0 0,-1-1 0 0 0,1 0 1 0 0,0 0-1 0 0,-1 1 0 0 0,1-1 0 0 0,0 0 0 0 0,0 0 0 0 0,-1 0 0 0 0,1 1 0 0 0,0-1 0 0 0,0 0 1 0 0,0 0-1 0 0,0 0 0 0 0,0 0 0 0 0,0 1 0 0 0,0-1 0 0 0,0 0 0 0 0,0 0 0 0 0,1 0-3 0 0,-1-3 1 0 0,1 0 1 0 0,-1 0-1 0 0,0 0 0 0 0,0 0 0 0 0,0 1 0 0 0,-1-1 0 0 0,1 0 0 0 0,-1 0 0 0 0,0 0 0 0 0,0 0 0 0 0,0 1 0 0 0,-1-2-1 0 0,-5-12-19 0 0,-1 1 0 0 0,-1-2 19 0 0,3 7-11 0 0,-14-33-110 0 0,-10-29 121 0 0,12 23-41 0 0,-10-13 41 0 0,6 19 12 0 0,3-1 0 0 0,1 0 1 0 0,3-3-13 0 0,7 22-20 0 0,2 0 1 0 0,1-1-1 0 0,1 0 1 0 0,1 0-1 0 0,1 0 1 0 0,2-6 19 0 0,0 24-5 0 0,3-35-32 0 0,-3 38 37 0 0,1 0 0 0 0,0 1 0 0 0,1-1 0 0 0,-1 1 0 0 0,1-1 0 0 0,1-2 0 0 0,-1 6 1 0 0,0-1 0 0 0,-1 1 0 0 0,1-1 0 0 0,0 1 0 0 0,0 0 0 0 0,0 0 0 0 0,1 0 0 0 0,-1 0 0 0 0,0 0 0 0 0,1 0 0 0 0,0 1 0 0 0,-1-1 0 0 0,3 0-1 0 0,3-3 2 0 0,8-7 3 0 0,-14 10-4 0 0,0 0 0 0 0,0 0 0 0 0,0 1 1 0 0,0-1-1 0 0,0 1 0 0 0,0 0 0 0 0,0 0 0 0 0,0-1 1 0 0,1 1-1 0 0,-1 0 0 0 0,0 1 0 0 0,1-1 0 0 0,-1 0 1 0 0,0 1-1 0 0,1-1 0 0 0,1 1-1 0 0,1 0 11 0 0,1 1 0 0 0,0 0-1 0 0,-1 0 1 0 0,1 0 0 0 0,0 1-1 0 0,-1-1 1 0 0,4 3-11 0 0,10 5 202 0 0,9 5-202 0 0,-7-3 159 0 0,-8-4 256 0 0,12 9-415 0 0,-15-9 126 0 0,1 0 1 0 0,9 4-127 0 0,-11-7 44 0 0,1 0 0 0 0,0 0-1 0 0,-1-1 1 0 0,6 1-44 0 0,-13-4 16 0 0,0 1 1 0 0,0 0-1 0 0,0 0 0 0 0,0 0 0 0 0,0 0 1 0 0,0 0-1 0 0,0 0 0 0 0,-1 1 1 0 0,1-1-1 0 0,0 1 0 0 0,-1-1 1 0 0,1 1-1 0 0,-1 0 0 0 0,1-1 0 0 0,-1 2-16 0 0,0-2 11 0 0,0 0 1 0 0,-1 0-1 0 0,1 0 0 0 0,0 0 0 0 0,-1 0 0 0 0,1 0 0 0 0,-1 0 0 0 0,0 0 0 0 0,1 1 0 0 0,-1-1 0 0 0,0 0 0 0 0,0 0 0 0 0,0 0 0 0 0,0 0 0 0 0,0 1 0 0 0,0-1 0 0 0,0 0 0 0 0,0 0 0 0 0,0 0 1 0 0,0 1-1 0 0,-1-1 0 0 0,1 0 0 0 0,-1 0 0 0 0,1 0 0 0 0,-1 0 0 0 0,1 0 0 0 0,-1 0 0 0 0,1 0 0 0 0,-1 0 0 0 0,0 0-11 0 0,-4 5 31 0 0,1-1-6 0 0,0-1-1 0 0,1 1 1 0 0,-1-1-1 0 0,1 1 0 0 0,0 2-24 0 0,-25 37 143 0 0,26-41-140 0 0,1 0 0 0 0,-1 1 1 0 0,1-1-1 0 0,-1 0 0 0 0,0 0 0 0 0,-1 0 0 0 0,1-1 0 0 0,0 1 0 0 0,-1-1 1 0 0,1 1-1 0 0,-1-1 0 0 0,0 0 0 0 0,0 0 0 0 0,0 0-3 0 0,-26 16-295 0 0,-1-1-1 0 0,-15 4 296 0 0,42-19-30 0 0,-31 13-2896 0 0,-27 17 2926 0 0,42-17-1889 0 0,3-2-1510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0.8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45 287 10378 0 0,'1'1'59'0'0,"-1"0"-60"0"0,1 0 1 0 0,0 1 0 0 0,0-1-1 0 0,0 0 1 0 0,0 1-1 0 0,0-1 1 0 0,0 0-1 0 0,0 0 1 0 0,0 0-1 0 0,0 0 1 0 0,1 0-1 0 0,-1 0 1 0 0,0 0 0 0 0,1 0 0 0 0,-1-1 13 0 0,0 0 1 0 0,0 1-1 0 0,0-1 1 0 0,0 0-1 0 0,0 0 1 0 0,0 1 0 0 0,1-1-1 0 0,-1 0 1 0 0,0 0-1 0 0,0 0 1 0 0,0 0-1 0 0,0-1 1 0 0,0 1-1 0 0,0 0 1 0 0,0 0 0 0 0,0 0-1 0 0,0-1 1 0 0,0 1-1 0 0,0-1 1 0 0,0 1-1 0 0,-1-1 1 0 0,2 0-14 0 0,3-2 154 0 0,-1-1 1 0 0,1 0-1 0 0,-1 0 0 0 0,0 0 1 0 0,0-1-1 0 0,0 1 0 0 0,-1-1 1 0 0,0 0-1 0 0,1 0 1 0 0,-2 0-1 0 0,1-1 0 0 0,-1 1-154 0 0,3-6 126 0 0,-1 0 0 0 0,0-1 0 0 0,-1 1 0 0 0,-1-1 0 0 0,1-7-126 0 0,-2 14 24 0 0,1-11 52 0 0,0 0 1 0 0,-1-10-77 0 0,-2 21 14 0 0,1-1 1 0 0,-1 1-1 0 0,1 0 0 0 0,-2 0 1 0 0,1 0-1 0 0,0-1 0 0 0,-1 2 0 0 0,0-1 1 0 0,0 0-1 0 0,-1 0-14 0 0,1 0 21 0 0,-1 1 0 0 0,1 0 0 0 0,-1 0 0 0 0,-1 0 0 0 0,1 0 0 0 0,0 0 0 0 0,-1 1 0 0 0,-1-2-21 0 0,3 4 4 0 0,1 0 1 0 0,-1 0-1 0 0,0 0 1 0 0,1 0-1 0 0,-1 0 1 0 0,0 0-1 0 0,0 1 0 0 0,0-1 1 0 0,0 0-1 0 0,0 1 1 0 0,0 0-1 0 0,0-1 0 0 0,0 1 1 0 0,0 0-1 0 0,0 0 1 0 0,1 0-1 0 0,-1 0 1 0 0,0 0-1 0 0,0 1 0 0 0,0-1 1 0 0,0 1-1 0 0,-1 0-4 0 0,-1 0-2 0 0,1 0 0 0 0,0 1 0 0 0,-1-1-1 0 0,1 1 1 0 0,0 0 0 0 0,0 0 0 0 0,0 0-1 0 0,1 1 1 0 0,-1-1 0 0 0,1 0 0 0 0,-1 1-1 0 0,1 0 1 0 0,0 0 0 0 0,0 0 0 0 0,0 0-1 0 0,0 0 1 0 0,0 0 0 0 0,1 0 0 0 0,-1 0-1 0 0,1 1 1 0 0,0-1 0 0 0,0 1 0 0 0,0-1 0 0 0,1 1-1 0 0,-1 0 3 0 0,-13 116-85 0 0,13-104 68 0 0,0 1 1 0 0,1 0-1 0 0,1 0 0 0 0,2 11 17 0 0,4 12-45 0 0,5 14 45 0 0,-10-45-7 0 0,1-1-1 0 0,0 1 1 0 0,0-1 0 0 0,1 1-1 0 0,0-1 1 0 0,1 0 0 0 0,2 3 7 0 0,-4-6-4 0 0,0-1 0 0 0,1 0 0 0 0,-1 0 0 0 0,1-1 0 0 0,0 1 0 0 0,0-1 0 0 0,0 0 0 0 0,0 0 0 0 0,0 0 0 0 0,1 0 0 0 0,-1-1 0 0 0,1 0 0 0 0,5 2 4 0 0,-1-2 8 0 0,0 0 0 0 0,0 0 0 0 0,0-1 0 0 0,0 0 0 0 0,1-1 0 0 0,-1 0 0 0 0,0-1 0 0 0,0 0 0 0 0,1 0 0 0 0,-1-1 0 0 0,0 0 0 0 0,3-1-8 0 0,4-2 17 0 0,1 0 3 0 0,-1-1-1 0 0,13-6-19 0 0,-25 10-26 0 0,1-1-1 0 0,-1 0 1 0 0,1 1-1 0 0,-1-2 1 0 0,0 1 0 0 0,0 0-1 0 0,0-1 1 0 0,-1 0-1 0 0,1 0 1 0 0,-1 0 0 0 0,2-2 26 0 0,-1-1-216 0 0,-1-1 1 0 0,1 0 0 0 0,-1 0 0 0 0,1-6 215 0 0,2-3-1051 0 0,5-13-2347 0 0,-4 1 1335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1.2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57 5297 0 0,'-22'-2'3776'0'0,"22"2"-3765"0"0,-1 0-1 0 0,1 0 1 0 0,0 0 0 0 0,0 0 0 0 0,-1 0 0 0 0,1 0 0 0 0,0 0 0 0 0,0-1 0 0 0,-1 1 0 0 0,1 0 0 0 0,0 0 0 0 0,0 0 0 0 0,-1 0-1 0 0,1 0 1 0 0,0 0 0 0 0,0-1 0 0 0,-1 1 0 0 0,1 0 0 0 0,0 0 0 0 0,0 0 0 0 0,0-1 0 0 0,0 1 0 0 0,-1 0 0 0 0,1 0 0 0 0,0-1 0 0 0,0 1-1 0 0,0 0 1 0 0,0 0 0 0 0,0-1 0 0 0,0 1 0 0 0,0 0 0 0 0,0 0 0 0 0,0-1 0 0 0,0 1 0 0 0,0 0 0 0 0,0-1 0 0 0,0 1 0 0 0,0 0 0 0 0,0 0-1 0 0,0-1 1 0 0,0 1 0 0 0,0 0 0 0 0,0 0 0 0 0,0-1 0 0 0,0 1 0 0 0,0 0 0 0 0,0 0 0 0 0,0-1 0 0 0,1 1 0 0 0,-1 0 0 0 0,0 0-1 0 0,0-1 1 0 0,0 1-11 0 0,14-8-69 0 0,-12 7 78 0 0,1 0 1 0 0,-1-1-1 0 0,1 1 1 0 0,-1-1-1 0 0,0 1 1 0 0,0-1-1 0 0,1 0 1 0 0,0-2-10 0 0,-1 2 72 0 0,0 0 0 0 0,0 1 0 0 0,0-1-1 0 0,0 0 1 0 0,0 1 0 0 0,0 0 0 0 0,0-1 0 0 0,0 1 0 0 0,0 0 0 0 0,1 0-1 0 0,-1 0 1 0 0,0 1 0 0 0,1-1 0 0 0,-1 0 0 0 0,1 1 0 0 0,-1-1-1 0 0,1 1 1 0 0,-1 0 0 0 0,1 0 0 0 0,-1 0 0 0 0,1 0 0 0 0,-1 1 0 0 0,1-1-1 0 0,-1 1 1 0 0,1-1 0 0 0,-1 1 0 0 0,1 0 0 0 0,-1 0 0 0 0,0 0 0 0 0,0 0-1 0 0,1 0 1 0 0,-1 1-72 0 0,0-1 16 0 0,-1-1-1 0 0,0 1 0 0 0,0-1 0 0 0,0 1 1 0 0,-1 0-1 0 0,1 0 0 0 0,0-1 1 0 0,0 1-1 0 0,0 0 0 0 0,0 0 0 0 0,-1 0 1 0 0,1 0-1 0 0,0 0 0 0 0,-1 0 1 0 0,1 0-1 0 0,-1 0 0 0 0,1 0 0 0 0,-1 0 1 0 0,0 0-1 0 0,1 0 0 0 0,-1 0 1 0 0,0 1-1 0 0,0-1 0 0 0,0 0 0 0 0,0 0 1 0 0,0 0-1 0 0,0 0 0 0 0,0 0 1 0 0,0 1-1 0 0,0-1 0 0 0,0 0 0 0 0,-1 0 1 0 0,1 0-1 0 0,0 0 0 0 0,-1 0 1 0 0,1 0-1 0 0,-1 0 0 0 0,1 0 0 0 0,-1 1-15 0 0,-2 4 34 0 0,1 1-1 0 0,0 0 0 0 0,0-1 0 0 0,0 1 0 0 0,0 5-33 0 0,1-3 19 0 0,-1 0 0 0 0,-2 6-19 0 0,-11 25 24 0 0,14-37-25 0 0,1 0 0 0 0,-1-1 0 0 0,1 1 0 0 0,0 0 0 0 0,0 0 0 0 0,0 0 0 0 0,0-1 0 0 0,0 1 0 0 0,1 0 0 0 0,-1 0 0 0 0,1 1 1 0 0,2 7 1 0 0,1 0 0 0 0,2 3-1 0 0,-3-5 0 0 0,0-2-101 0 0,2 7 196 0 0,1 0-1 0 0,1 0 0 0 0,7 12-94 0 0,-12-23-167 0 0,1 1-1 0 0,-1-1 0 0 0,1 1 1 0 0,0-1-1 0 0,0 0 0 0 0,0 0 1 0 0,0-1-1 0 0,0 1 0 0 0,0-1 1 0 0,1 1-1 0 0,0-1 0 0 0,-1 0 1 0 0,1 0-1 0 0,0-1 0 0 0,0 1 1 0 0,3 0 167 0 0,-2-1-901 0 0,0 0 1 0 0,0 0-1 0 0,0-1 1 0 0,0 1-1 0 0,2-1 901 0 0,9-3-440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1.6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0 3633 0 0,'-13'0'1636'0'0,"12"0"-813"0"0,1 0 81 0 0,-1 1-213 0 0,0-1-639 0 0,1 1-1 0 0,-1-1 1 0 0,1 0 0 0 0,0 1-1 0 0,-1-1 1 0 0,1 0-1 0 0,0 1 1 0 0,-1-1 0 0 0,1 1-1 0 0,0-1 1 0 0,0 1 0 0 0,-1-1-1 0 0,1 1 1 0 0,0-1 0 0 0,0 1-1 0 0,0-1-51 0 0,0 1 68 0 0,-1 0 0 0 0,1 0 0 0 0,0 0-1 0 0,-1-1 1 0 0,1 1 0 0 0,-1 0 0 0 0,1 0 0 0 0,-1-1-1 0 0,1 1 1 0 0,-1 0-68 0 0,-3 3 165 0 0,-1-1 0 0 0,1 0-1 0 0,0 0 1 0 0,-5 2-165 0 0,-2 3 143 0 0,9-7-117 0 0,1 1 1 0 0,0-1 0 0 0,-1 1-1 0 0,1 0 1 0 0,0-1 0 0 0,0 1-1 0 0,0 0 1 0 0,0 0 0 0 0,0 1-27 0 0,-3 5 91 0 0,3-7-77 0 0,0 1 1 0 0,0-1 0 0 0,1 1 0 0 0,-1-1 0 0 0,1 1 0 0 0,-1-1-1 0 0,1 0 1 0 0,0 1 0 0 0,0 0 0 0 0,-1-1 0 0 0,1 1 0 0 0,0-1 0 0 0,0 1-1 0 0,1-1 1 0 0,-1 2-15 0 0,0 8 99 0 0,0-8-58 0 0,-1 1 0 0 0,0-1 0 0 0,0 0 0 0 0,0 0 0 0 0,0 0 0 0 0,-1 1-41 0 0,-4 13 215 0 0,3-8-31 0 0,0-1-1 0 0,-3 7-183 0 0,2-8 92 0 0,1 0 0 0 0,0 1 0 0 0,1 0 0 0 0,-1 2-92 0 0,1-3 25 0 0,1-1 0 0 0,0 0-1 0 0,0 1 1 0 0,0-1 0 0 0,1 1-1 0 0,0-1 1 0 0,0 1 0 0 0,1-1-1 0 0,0 1 1 0 0,1 2-25 0 0,1 13 5 0 0,-2-18-5 0 0,-1 1 0 0 0,1-1-1 0 0,0 0 1 0 0,0 0 0 0 0,0 1 0 0 0,1-1-1 0 0,-1 0 1 0 0,1 0 0 0 0,0 0 0 0 0,1 1 0 0 0,7 6 2 0 0,-7-7-2 0 0,1 0 1 0 0,-1 0 0 0 0,3 4-1 0 0,-3-4 0 0 0,1 1 0 0 0,-1-1 0 0 0,1 0 1 0 0,0 0-1 0 0,7 9 12 0 0,-4-2-12 0 0,-6-10-1 0 0,0 1 1 0 0,1 0-1 0 0,-1 0 0 0 0,0-1 0 0 0,0 1 0 0 0,1-1 0 0 0,-1 1 0 0 0,1-1 0 0 0,0 0 0 0 0,-1 1 1 0 0,2-1 0 0 0,5 5-3 0 0,-5-3 1 0 0,0-1 0 0 0,0 0 1 0 0,1 0-1 0 0,-1 0 0 0 0,1-1 1 0 0,-1 1-1 0 0,2 0 2 0 0,9 4-8 0 0,-9-4 5 0 0,0 0 0 0 0,0 1 0 0 0,0-2 0 0 0,1 1 0 0 0,-1-1 0 0 0,0 1 0 0 0,1-1 1 0 0,-1-1-1 0 0,1 1 0 0 0,1-1 3 0 0,-3 0-28 0 0,-1 0 1 0 0,0-1 0 0 0,0 1-1 0 0,1-1 1 0 0,-1 0 0 0 0,0 0 0 0 0,0 0-1 0 0,0 0 1 0 0,0-1 0 0 0,0 1 0 0 0,0-1-1 0 0,0 0 1 0 0,-1 1 0 0 0,1-1-1 0 0,0-1 1 0 0,-1 1 0 0 0,0 0 0 0 0,1-1-1 0 0,-1 1 1 0 0,2-3 27 0 0,12-15-1100 0 0,-11 15 81 0 0,-1-1-1 0 0,1 0 1 0 0,-1 0 0 0 0,2-5 1019 0 0,7-14-3843 0 0,-7 17 3490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2.2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14 295 7042 0 0,'0'1'15'0'0,"1"12"832"0"0,-1-12-837 0 0,0-1-1 0 0,0 0 1 0 0,0 0 0 0 0,1 1 0 0 0,-1-1-1 0 0,0 0 1 0 0,0 0 0 0 0,0 1 0 0 0,0-1-1 0 0,0 0 1 0 0,1 0 0 0 0,-1 1 0 0 0,0-1-1 0 0,0 0 1 0 0,0 0 0 0 0,1 0-1 0 0,-1 0 1 0 0,0 1 0 0 0,0-1 0 0 0,1 0-1 0 0,-1 0 1 0 0,0 0 0 0 0,1 0 0 0 0,-1 0-1 0 0,0 0 1 0 0,0 0 0 0 0,1 1-1 0 0,-1-1 1 0 0,0 0 0 0 0,1 0 0 0 0,-1 0-1 0 0,0 0 1 0 0,0 0 0 0 0,1-1 0 0 0,-1 1-1 0 0,0 0 1 0 0,1 0 0 0 0,-1 0-10 0 0,13 1 657 0 0,-11-1-579 0 0,0 0 0 0 0,-1-1 0 0 0,1 1 0 0 0,-1-1 0 0 0,1 1 0 0 0,-1-1 0 0 0,0 0 0 0 0,1 1 0 0 0,-1-1 0 0 0,1 0 0 0 0,-1 0 0 0 0,0 0 0 0 0,0 0 0 0 0,0 0 0 0 0,1 0 1 0 0,-1 0-1 0 0,0 0 0 0 0,0-2-78 0 0,1 1 127 0 0,0-1 0 0 0,0 1 0 0 0,1-1 0 0 0,-1 1 1 0 0,0 0-1 0 0,3-2-127 0 0,6-6 357 0 0,-8 7-311 0 0,0 0 1 0 0,-1 1-1 0 0,0-1 1 0 0,1 0-1 0 0,-1 0 1 0 0,0-1-1 0 0,-1 1 0 0 0,1 0 1 0 0,-1-1-1 0 0,1 1 1 0 0,-1-1-1 0 0,1-2-46 0 0,-1 0 16 0 0,0 1-1 0 0,1 0 1 0 0,0-1 0 0 0,0 1-1 0 0,0 0 1 0 0,1 0 0 0 0,0 0-16 0 0,11-17 37 0 0,-6-1 3 0 0,1 11-14 0 0,-8 10-21 0 0,1 1-1 0 0,-1-1 1 0 0,0 0-1 0 0,1 0 0 0 0,-1 0 1 0 0,0 0-1 0 0,0 0 0 0 0,0 0 1 0 0,-1 0-1 0 0,1 0 1 0 0,0 0-1 0 0,-1-1 0 0 0,1 1 1 0 0,-1 0-1 0 0,0-2-4 0 0,-2-17 43 0 0,2 18-32 0 0,-1 1 0 0 0,1-1 0 0 0,0 1 1 0 0,-1 0-1 0 0,1-1 0 0 0,-1 1 0 0 0,0 0 1 0 0,0 0-1 0 0,0-1 0 0 0,0 1 1 0 0,0 0-1 0 0,-1 0 0 0 0,1 0 0 0 0,0 0 1 0 0,-1 0-1 0 0,0 0-11 0 0,-2-3 42 0 0,2 2-18 0 0,0 1-1 0 0,-1-1 0 0 0,1 1 1 0 0,-1 0-1 0 0,0 0 1 0 0,1 0-1 0 0,-1 0 0 0 0,0 0 1 0 0,0 0-1 0 0,0 1 0 0 0,-1 0 1 0 0,-1-1-24 0 0,2 1 23 0 0,1 0 0 0 0,-1 0 0 0 0,0 1-1 0 0,0 0 1 0 0,1-1 0 0 0,-1 1 0 0 0,0 0 0 0 0,0 0 0 0 0,1 0 0 0 0,-1 1 0 0 0,0-1 0 0 0,1 1-1 0 0,-1-1 1 0 0,0 1 0 0 0,1 0 0 0 0,-1 0-23 0 0,1 0 16 0 0,-1 0-8 0 0,0 0-1 0 0,0 0 1 0 0,0 1 0 0 0,1-1-1 0 0,-1 1 1 0 0,1 0 0 0 0,-1 0-1 0 0,1-1 1 0 0,0 2 0 0 0,-1-1-1 0 0,1 0 1 0 0,0 0 0 0 0,0 1-1 0 0,1-1 1 0 0,-1 1-8 0 0,-4 9-1 0 0,1-1 0 0 0,1 1 0 0 0,0 0 0 0 0,1 0 0 0 0,0 0 0 0 0,1 0 1 0 0,0 1-1 0 0,0 6 1 0 0,1 22-27 0 0,3 38 27 0 0,-2-72 3 0 0,2 16-24 0 0,0 0-1 0 0,1-1 0 0 0,3 5 22 0 0,-3-15-4 0 0,0-1 0 0 0,1 1-1 0 0,0-1 1 0 0,1 0 0 0 0,0 0-1 0 0,7 9 5 0 0,-5-10-2 0 0,1-1 0 0 0,1 0-1 0 0,0 0 1 0 0,0-1-1 0 0,0 0 1 0 0,1 0-1 0 0,3 0 3 0 0,10 10-31 0 0,-16-13 31 0 0,0 0 0 0 0,0-1 0 0 0,1 1 0 0 0,0-2 0 0 0,5 3 0 0 0,-9-4 0 0 0,0-1 1 0 0,-1 0 0 0 0,1 0-1 0 0,0 0 1 0 0,0 0-1 0 0,0-1 1 0 0,0 0 0 0 0,0 1-1 0 0,0-1 1 0 0,0-1 0 0 0,0 1-1 0 0,1-1 0 0 0,-5 1 0 0 0,1 0 0 0 0,-1 0 0 0 0,1-1 0 0 0,0 1 0 0 0,-1 0 0 0 0,1 0 0 0 0,-1-1 0 0 0,1 1 0 0 0,-1 0 0 0 0,1-1 0 0 0,-1 1-1 0 0,1-1 1 0 0,1-1 1 0 0,7-5 3 0 0,-6 5 0 0 0,1-1-1 0 0,-1 0 0 0 0,1 0 0 0 0,1-3-3 0 0,13-18 42 0 0,8-16-42 0 0,-7 9 10 0 0,-12 20-10 0 0,-1-1 0 0 0,-1 0 0 0 0,0 0 0 0 0,1-2 0 0 0,4-13-6 0 0,7-24-13 0 0,-5 16 2 0 0,-9 25 18 0 0,0 1 1 0 0,-1-1 0 0 0,0 0 0 0 0,0 0-3 0 0,4-24 7 0 0,-1 24-6 0 0,-5 10 0 0 0,0 0 0 0 0,0-1 0 0 0,0 1 0 0 0,0 0 0 0 0,0 0 0 0 0,1 0 0 0 0,-1 0 0 0 0,0 0 0 0 0,0-1 0 0 0,0 1 0 0 0,0 0 0 0 0,0 0 0 0 0,1 0 0 0 0,-1 0 0 0 0,0 0 0 0 0,0 0 0 0 0,0 0 0 0 0,0 0 0 0 0,1-1 0 0 0,-1 1 0 0 0,0 0 0 0 0,0 0 0 0 0,0 0 0 0 0,1 0 0 0 0,-1 0 0 0 0,0 0 0 0 0,0 0 0 0 0,0 0 0 0 0,0 0 0 0 0,1 0 0 0 0,-1 0 0 0 0,0 0 0 0 0,0 0 0 0 0,0 0 0 0 0,1 1 0 0 0,-1-1 0 0 0,0 0 0 0 0,0 0 0 0 0,0 0 0 0 0,0 0 0 0 0,1 0 0 0 0,-1 0 0 0 0,0 0 0 0 0,6 7 0 0 0,-5-6 1 0 0,-1 0 3 0 0,1-1-1 0 0,0 1 1 0 0,-1 0-1 0 0,1 0 1 0 0,0 0-1 0 0,-1 0 1 0 0,1 0 0 0 0,-1 0-1 0 0,0 0 1 0 0,1 0-1 0 0,-1 0 1 0 0,0 0-1 0 0,0 0 1 0 0,1 0-1 0 0,-1 0 1 0 0,0 0-1 0 0,0 1-3 0 0,0 4 20 0 0,34 149 306 0 0,-24-122-296 0 0,1 0-1 0 0,1 0 1 0 0,10 15-30 0 0,-18-39-134 0 0,1 0-1 0 0,0 0 1 0 0,3 2 134 0 0,-6-9-250 0 0,-1 0 0 0 0,1 0 0 0 0,-1 0 0 0 0,1 0 0 0 0,0 0 0 0 0,0-1 0 0 0,0 1 0 0 0,0-1 0 0 0,0 0 0 0 0,0 1 0 0 0,0-1 0 0 0,0 0 0 0 0,1 0 1 0 0,-1 0-1 0 0,0-1 0 0 0,3 1 250 0 0,6 0-311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2.5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66 8930 0 0,'-11'-6'1408'0'0,"-29"-19"871"0"0,36 22-2179 0 0,-1-1 0 0 0,1 0 0 0 0,0 0-1 0 0,0 0 1 0 0,0 0 0 0 0,0 0 0 0 0,1-1-100 0 0,3 5 23 0 0,0 0-1 0 0,0 0 1 0 0,0 0 0 0 0,0-1-1 0 0,0 1 1 0 0,0 0 0 0 0,0 0-1 0 0,0 0 1 0 0,-1 0-1 0 0,1 0 1 0 0,0 0 0 0 0,0 0-1 0 0,0 0 1 0 0,0 0-1 0 0,0 0 1 0 0,0-1 0 0 0,0 1-1 0 0,0 0 1 0 0,0 0 0 0 0,0 0-1 0 0,0 0 1 0 0,0 0-1 0 0,0 0 1 0 0,0 0 0 0 0,-1 0-1 0 0,1 0 1 0 0,0 0 0 0 0,0 0-1 0 0,0 0 1 0 0,0 0-1 0 0,0 0 1 0 0,0 0 0 0 0,0 0-1 0 0,0 0 1 0 0,0 0-1 0 0,-1 0 1 0 0,1 0 0 0 0,0 0-1 0 0,0 0 1 0 0,0 0 0 0 0,0 0-1 0 0,0 0 1 0 0,0 0-1 0 0,0 0 1 0 0,0 0 0 0 0,0 0-1 0 0,-1 0 1 0 0,1 0-23 0 0,-1 6 549 0 0,1 8-61 0 0,6 59-1644 0 0,-6-72 774 0 0,0 0 1 0 0,0 0-1 0 0,0 0 0 0 0,0 0 0 0 0,1-1 1 0 0,-1 1-1 0 0,0 0 0 0 0,0 0 0 0 0,1-1 1 0 0,-1 1-1 0 0,0 0 0 0 0,1 0 0 0 0,-1-1 1 0 0,1 1-1 0 0,-1 0 0 0 0,1-1 0 0 0,-1 1 1 0 0,1-1-1 0 0,-1 1 0 0 0,1 0 0 0 0,0-1 1 0 0,-1 1-1 0 0,1-1 0 0 0,0 1 382 0 0,6 0-616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2.9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1 182 2921 0 0,'0'0'198'0'0,"0"0"101"0"0,1 0 503 0 0,0 1-495 0 0,1-1 1 0 0,0 1 0 0 0,-1 0 0 0 0,1 0 0 0 0,0 0 0 0 0,-1 1-1 0 0,1-1 1 0 0,-1 0 0 0 0,0 1 0 0 0,1-1 0 0 0,-1 1 0 0 0,0-1 0 0 0,0 1-1 0 0,0-1 1 0 0,0 1 0 0 0,0 0 0 0 0,0 0 0 0 0,0 1-308 0 0,3 8 1261 0 0,0 1 1 0 0,2 7-1262 0 0,-2-4 131 0 0,10 22 316 0 0,2-2 0 0 0,2 2-447 0 0,3 8 919 0 0,0 3-919 0 0,-10-16 367 0 0,-5-12 280 0 0,8 14-647 0 0,-13-30 37 0 0,1-1 0 0 0,0 0 0 0 0,0 0-1 0 0,0-1 1 0 0,1 1 0 0 0,-1 0 0 0 0,1-1 0 0 0,-1 1 0 0 0,3 0-37 0 0,-3-1 6 0 0,0-1 0 0 0,0 1 1 0 0,0-1-1 0 0,0 0 0 0 0,0 0 0 0 0,0 0 1 0 0,1 0-1 0 0,-1 0 0 0 0,0 0 1 0 0,1-1-1 0 0,-1 1 0 0 0,1-1 0 0 0,1 1-6 0 0,-4-2 4 0 0,1 1 0 0 0,-1 0-1 0 0,1 0 1 0 0,-1 0-1 0 0,0 0 1 0 0,1 0 0 0 0,-1 0-1 0 0,1 0 1 0 0,-1-1-1 0 0,1 1 1 0 0,-1 0 0 0 0,0 0-1 0 0,1-1 1 0 0,-1 1-1 0 0,0 0 1 0 0,1 0 0 0 0,-1-1-1 0 0,0 1 1 0 0,1-1-1 0 0,-1 1 1 0 0,0 0 0 0 0,1-1-4 0 0,4-12 58 0 0,-4 6-35 0 0,0 0 0 0 0,-1 0 0 0 0,0 0-23 0 0,0 6 3 0 0,2-15 10 0 0,0 0 1 0 0,1 1 0 0 0,1 0-1 0 0,0 0 1 0 0,1-2-14 0 0,9-30 8 0 0,-9 20 8 0 0,-1 1-1 0 0,1-19-15 0 0,-2-54-310 0 0,-1 18-458 0 0,0 67 97 0 0,0-1-1 0 0,0 1 1 0 0,1-1 0 0 0,1 1 0 0 0,1 0 0 0 0,0 0 0 0 0,1 0 671 0 0,1-2-2074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0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8250 0 0,'-1'0'81'0'0,"1"0"0"0"0,-1 0 0 0 0,1 0 0 0 0,-1 0-1 0 0,1 0 1 0 0,0 1 0 0 0,-1-1 0 0 0,1 0 0 0 0,-1 0 0 0 0,1 0 0 0 0,0 1 0 0 0,-1-1 0 0 0,1 0 0 0 0,0 1 0 0 0,-1-1 0 0 0,1 0 0 0 0,0 1 0 0 0,-1-1 0 0 0,1 0 0 0 0,0 1-1 0 0,0-1 1 0 0,0 0 0 0 0,-1 1 0 0 0,1-1 0 0 0,0 1 0 0 0,0-1 0 0 0,0 1 0 0 0,0-1 0 0 0,0 0 0 0 0,0 1 0 0 0,-1 0-81 0 0,0 15 711 0 0,1-14-527 0 0,3 106 1649 0 0,-1-84-1723 0 0,1-1 1 0 0,2 0 0 0 0,3 14-111 0 0,10 24 83 0 0,2-1 1 0 0,28 54-84 0 0,33 67 428 0 0,1 13-79 0 0,-50-125-365 0 0,-27-62-462 0 0,-9-11-425 0 0,3 3 895 0 0,-6-4-242 0 0,0-1 0 0 0,0 0 0 0 0,0-1 0 0 0,1 0 0 0 0,0 0 250 0 0,-5-8-108 0 0,0 0 0 0 0,-1 1 1 0 0,-1 1-1 0 0,0 0 0 0 0,-1 1 108 0 0,1-1 294 0 0,1 0-1 0 0,0 0 1 0 0,-1-4-294 0 0,-8-9 750 0 0,20 25-697 0 0,0-1-1 0 0,-1 0 1 0 0,1 1-1 0 0,0-1 1 0 0,1 0-1 0 0,-1 0 1 0 0,0 0-1 0 0,0 0 1 0 0,1 0-1 0 0,-1 0 1 0 0,1 0-1 0 0,0 0 0 0 0,-1 0 1 0 0,1-2-53 0 0,0 4 6 0 0,0 0 1 0 0,0-1-1 0 0,0 1 1 0 0,0 0-1 0 0,0 0 1 0 0,0 0-1 0 0,1 0 1 0 0,-1 0-1 0 0,0 0 1 0 0,0-1-1 0 0,0 1 1 0 0,0 0-1 0 0,0 0 0 0 0,0 0 1 0 0,0 0-1 0 0,0 0 1 0 0,0 0-1 0 0,0 0 1 0 0,0-1-1 0 0,1 1 1 0 0,-1 0-1 0 0,0 0 1 0 0,0 0-1 0 0,0 0 0 0 0,0 0 1 0 0,0 0-1 0 0,0 0 1 0 0,0 0-1 0 0,1 0 1 0 0,-1 0-1 0 0,0 0 1 0 0,0 0-1 0 0,0 0 1 0 0,0 0-1 0 0,0 0 1 0 0,1 0-1 0 0,-1 0 0 0 0,0 0 1 0 0,0 0-1 0 0,0 0 1 0 0,0 0-1 0 0,0 0 1 0 0,0 0-1 0 0,1 0 1 0 0,-1 0-1 0 0,0 0 1 0 0,0 0-7 0 0,10 4 285 0 0,-1-1-185 0 0,-2-2-92 0 0,-1 0 0 0 0,1-1 0 0 0,-1 1-1 0 0,1-2 1 0 0,0 1 0 0 0,-1-1 0 0 0,1 0-1 0 0,-1 0 1 0 0,7-3-8 0 0,5-2-501 0 0,-1-1-1 0 0,14-7 502 0 0,-9 3-830 0 0,24-13-1854 0 0,-18 11 673 0 0,-6-2-1522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3.2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15 278 6345 0 0,'-1'2'252'0'0,"1"0"-1"0"0,-1 0 0 0 0,1 0 1 0 0,-1 0-1 0 0,1 0 0 0 0,0 0 0 0 0,-1 0 1 0 0,1 0-1 0 0,0 0 0 0 0,0 0 1 0 0,1 0-1 0 0,-1 0 0 0 0,0 0 0 0 0,1 0 1 0 0,-1-1-1 0 0,1 1 0 0 0,0 0 1 0 0,0 2-252 0 0,0-2 28 0 0,0 0 0 0 0,0 1 1 0 0,0-1-1 0 0,1 0 0 0 0,-1 0 0 0 0,0 0 1 0 0,1 0-1 0 0,0 0 0 0 0,-1 0 1 0 0,1-1-1 0 0,0 1 0 0 0,0-1 0 0 0,0 1 1 0 0,0-1-1 0 0,1 1-28 0 0,0-1-4 0 0,-1-1-1 0 0,0 1 1 0 0,1-1-1 0 0,-1 1 1 0 0,0-1-1 0 0,1 0 1 0 0,-1 0-1 0 0,1-1 1 0 0,-1 1-1 0 0,0 0 1 0 0,1-1 0 0 0,-1 1-1 0 0,1-1 5 0 0,0 0 0 0 0,0 0 1 0 0,-1 0-1 0 0,1 0 0 0 0,0 0 1 0 0,0 0-1 0 0,-1-1 0 0 0,1 0 1 0 0,-1 1-1 0 0,1-1 0 0 0,1-1 0 0 0,3-7 21 0 0,1 0-1 0 0,-1 0 0 0 0,-1 0 1 0 0,0-1-1 0 0,-1 0 1 0 0,3-6-21 0 0,7-15 84 0 0,-10 21-68 0 0,-1 0-1 0 0,0-1 0 0 0,0 0 1 0 0,-1-2-16 0 0,3-8-2 0 0,3-27-79 0 0,-8 45 76 0 0,0 1 0 0 0,-1-1 0 0 0,1 0 1 0 0,-1 1-1 0 0,0-1 0 0 0,0-2 5 0 0,0 4-1 0 0,-1 0 1 0 0,1 0-1 0 0,-1 0 0 0 0,1 0 1 0 0,-1 0-1 0 0,0 0 0 0 0,0 0 0 0 0,0 1 1 0 0,0-1-1 0 0,0 0 0 0 0,0 0 0 0 0,-1 0 1 0 0,-1-1-1 0 0,0 0 0 0 0,0 0-1 0 0,0 0 1 0 0,-1 0 0 0 0,1 1-1 0 0,-1-1 1 0 0,0 1 0 0 0,0 0-1 0 0,0 0 1 0 0,1 0-1 0 0,-2 1 1 0 0,1-1 0 0 0,0 1-1 0 0,0 0 1 0 0,-4 0 1 0 0,4 0 0 0 0,0 1 1 0 0,1-1-1 0 0,-1 1 1 0 0,0 0-1 0 0,0 1 1 0 0,1-1-1 0 0,-1 1 1 0 0,0-1-1 0 0,0 1 1 0 0,1 0-1 0 0,-1 1 1 0 0,1-1-1 0 0,-1 0 1 0 0,1 1-1 0 0,0 0 1 0 0,-1 0-1 0 0,1 0 0 0 0,0 1 0 0 0,-3 2-8 0 0,1 0-1 0 0,0 1 0 0 0,0-1 0 0 0,0 1 0 0 0,1 0 0 0 0,0 1 1 0 0,0-1-1 0 0,1 1 0 0 0,0 0 0 0 0,0 0 0 0 0,1 0 0 0 0,-1 0 1 0 0,1 0-1 0 0,1 1 9 0 0,-3 13 10 0 0,1-1 1 0 0,2 0 0 0 0,0 1-1 0 0,1 10-10 0 0,1-15 21 0 0,0 0 0 0 0,1 0 1 0 0,1-1-1 0 0,0 1 0 0 0,1-1 0 0 0,1 0 0 0 0,0 0 0 0 0,5 7-21 0 0,-6-13 6 0 0,1-1-1 0 0,0 1 1 0 0,0-1 0 0 0,1-1-1 0 0,0 1 1 0 0,5 4-6 0 0,-6-7 3 0 0,0 0 1 0 0,1-1 0 0 0,-1 0-1 0 0,1 0 1 0 0,0-1-1 0 0,-1 1 1 0 0,2-1-1 0 0,-1 0 1 0 0,5 1-4 0 0,0-1-94 0 0,-1-1 1 0 0,0 0-1 0 0,1 0 0 0 0,-1-1 1 0 0,0 0-1 0 0,1-1 1 0 0,0 0-1 0 0,1-1 94 0 0,10-2-1914 0 0,-1 0-1 0 0,1-2 1 0 0,10-3 1914 0 0,8-3-459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4.9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18 345 4633 0 0,'-17'30'2255'0'0,"17"-31"-2217"0"0,0 0-1 0 0,0 0 1 0 0,0 0-1 0 0,0 0 1 0 0,0 0-1 0 0,0 0 1 0 0,0 0-1 0 0,0 0 1 0 0,1 0 0 0 0,-1 0-1 0 0,0 0 1 0 0,0 1-1 0 0,1-1 1 0 0,-1 0-1 0 0,1 0-37 0 0,9-18-34 0 0,-6 9 72 0 0,3-7-16 0 0,-2 0 0 0 0,0 0-1 0 0,-1 0-21 0 0,5-17 60 0 0,-6 23-21 0 0,1-1 42 0 0,-1 0-1 0 0,0-2-80 0 0,-1 2 138 0 0,1-1-1 0 0,1 1 0 0 0,4-12-137 0 0,-6 19 49 0 0,1 0 0 0 0,0-1 0 0 0,1 1-1 0 0,-1 0 1 0 0,1 1 0 0 0,0-1-1 0 0,0 0 1 0 0,3-1-49 0 0,3-4 152 0 0,-9 8-132 0 0,2-1 22 0 0,-1 1 0 0 0,0-1 0 0 0,0 1 0 0 0,1 0-1 0 0,-1 0 1 0 0,1 0 0 0 0,0 0 0 0 0,-1 0 0 0 0,1 0 0 0 0,0 1-1 0 0,0-1 1 0 0,0 1 0 0 0,3-1-42 0 0,0 1 142 0 0,1-1-1 0 0,0 1 1 0 0,0 1-1 0 0,6-1-141 0 0,-10 1 28 0 0,-1 0 0 0 0,1 0 0 0 0,-1 1-1 0 0,0-1 1 0 0,1 1 0 0 0,-1-1-1 0 0,0 1 1 0 0,1 0 0 0 0,-1 0-1 0 0,0 0 1 0 0,0 0 0 0 0,0 0-1 0 0,1 1 1 0 0,-2-1 0 0 0,2 1-28 0 0,-3-2 6 0 0,1 1 0 0 0,-1-1 1 0 0,1 0-1 0 0,-1 1 0 0 0,1-1 1 0 0,-1 1-1 0 0,1-1 0 0 0,-1 1 1 0 0,0 0-1 0 0,1-1 0 0 0,-1 1 1 0 0,0-1-1 0 0,1 1 0 0 0,-1 0 1 0 0,0-1-1 0 0,0 1 0 0 0,0 0 1 0 0,1-1-1 0 0,-1 1 0 0 0,0 0 1 0 0,0-1-1 0 0,0 1 0 0 0,0 0 1 0 0,0-1-1 0 0,0 1 0 0 0,0 0 1 0 0,-1-1-1 0 0,1 2-6 0 0,-1 0 15 0 0,0-1 0 0 0,0 1-1 0 0,0 0 1 0 0,0-1 0 0 0,0 1 0 0 0,-1-1-1 0 0,1 1 1 0 0,-1 0-15 0 0,-4 5 27 0 0,5-6-19 0 0,1 1-1 0 0,-1-1 1 0 0,1 0 0 0 0,-1 1-1 0 0,1-1 1 0 0,0 1 0 0 0,-1-1-1 0 0,1 0 1 0 0,0 1-1 0 0,0-1 1 0 0,0 1 0 0 0,0 1-8 0 0,4 17 76 0 0,-2-15-52 0 0,0 0 0 0 0,0 1 0 0 0,0-1-1 0 0,2 2-23 0 0,6 15 57 0 0,-5-6-14 0 0,-1 1 1 0 0,0 0-1 0 0,0 14-43 0 0,2 7 60 0 0,-4-16-50 0 0,2 9-4 0 0,-2-22 0 0 0,-1-6-3 0 0,0-1-1 0 0,0 1 1 0 0,0 0 0 0 0,-1 0-1 0 0,0 0 1 0 0,1 0-1 0 0,-1 0 1 0 0,0 0 0 0 0,0-1-1 0 0,-1 1 1 0 0,1 0-1 0 0,-1 0 1 0 0,1 0-1 0 0,-2 2-2 0 0,-5 12 44 0 0,3 0-6 0 0,0-10-17 0 0,-1 4 8 0 0,4-11-29 0 0,1 1 0 0 0,0-1 1 0 0,0 0-1 0 0,0 1 0 0 0,0-1 0 0 0,0 1 0 0 0,0-1 1 0 0,0 0-1 0 0,0 1 0 0 0,0-1 0 0 0,0 0 0 0 0,0 1 1 0 0,0-1-1 0 0,1 0 0 0 0,-1 1 0 0 0,0-1 0 0 0,0 0 0 0 0,0 1 1 0 0,0-1-1 0 0,1 0 0 0 0,-1 1 0 0 0,0-1 0 0 0,0 0 1 0 0,0 0-1 0 0,1 1 0 0 0,-1-1 0 0 0,0 0 0 0 0,1 0 1 0 0,-1 1-1 0 0,0-1 0 0 0,8-5 30 0 0,-3 2-18 0 0,-1 0 0 0 0,0 0-1 0 0,0 0 1 0 0,0-1-1 0 0,0 0 1 0 0,0 0-1 0 0,-1 0 1 0 0,0 0-1 0 0,2-3-11 0 0,-2 2 0 0 0,0-1-1 0 0,0 0 0 0 0,-1 0 0 0 0,0 0 1 0 0,0 0-1 0 0,-1-1 0 0 0,1-4 1 0 0,0-8-16 0 0,-2 7 6 0 0,1 1 0 0 0,1-1-1 0 0,1-3 11 0 0,-1 4-8 0 0,1 1 3 0 0,-1-1 0 0 0,1 1 0 0 0,1 1 0 0 0,1-6 5 0 0,1 4 0 0 0,-2 5 3 0 0,-1-1 0 0 0,0 1 0 0 0,0-1 0 0 0,-1 0 0 0 0,1-3-3 0 0,0-5 8 0 0,2-3 0 0 0,-1-1-1 0 0,3-1-7 0 0,-5 14 3 0 0,0 0 0 0 0,1 0 0 0 0,0 0-1 0 0,0 1 1 0 0,1 0 0 0 0,-1 0 0 0 0,1 0-1 0 0,2-2-2 0 0,-3 4-21 0 0,-3 2 24 0 0,1 0 1 0 0,0 0-1 0 0,0 0 0 0 0,0 0 0 0 0,0 0 1 0 0,0 1-1 0 0,0-1 0 0 0,1 0-3 0 0,-2 1 2 0 0,0-1-1 0 0,1 1 1 0 0,-1 0-1 0 0,0 0 1 0 0,1 0-1 0 0,-1 0 1 0 0,0 0-1 0 0,1 1 1 0 0,-1-1-1 0 0,0 0 1 0 0,1 0-1 0 0,-1 0 1 0 0,0 0-1 0 0,0 0 1 0 0,1 0-1 0 0,-1 0 1 0 0,0 1-1 0 0,1-1 1 0 0,-1 0-1 0 0,0 0 1 0 0,0 0-1 0 0,1 1 1 0 0,-1-1-1 0 0,0 0 1 0 0,0 0-1 0 0,0 1 1 0 0,1-1-1 0 0,-1 0 1 0 0,0 0-1 0 0,0 1 1 0 0,0-1-1 0 0,0 0 1 0 0,0 1-1 0 0,0-1 0 0 0,1 0 1 0 0,-1 0-1 0 0,0 1-1 0 0,4 9 29 0 0,0 1-1 0 0,-1 0 0 0 0,0-1 1 0 0,-1 1-1 0 0,0 1-28 0 0,6 57 121 0 0,-7-42-60 0 0,3 0 0 0 0,0 2-61 0 0,-2-18 16 0 0,-2-10-16 0 0,0 1 0 0 0,0 0 0 0 0,0-1 0 0 0,1 1-1 0 0,-1-1 1 0 0,0 1 0 0 0,1-1 0 0 0,-1 1 0 0 0,1 0 0 0 0,0-1-1 0 0,-1 0 1 0 0,2 2 0 0 0,-2-3 1 0 0,1 1 1 0 0,0-1-1 0 0,-1 1 0 0 0,1-1 0 0 0,-1 1 0 0 0,1-1 0 0 0,0 0 1 0 0,-1 0-1 0 0,1 1 0 0 0,0-1 0 0 0,-1 0 0 0 0,1 0 0 0 0,0 0 0 0 0,-1 0 1 0 0,1 1-1 0 0,0-1 0 0 0,0 0 0 0 0,-1 0 0 0 0,1 0 0 0 0,0-1 1 0 0,-1 1-1 0 0,1 0 0 0 0,0 0 0 0 0,-1 0 0 0 0,1 0 0 0 0,0-1 1 0 0,0 1-2 0 0,0-1 0 0 0,0 1 1 0 0,1-1-1 0 0,-1 0 1 0 0,0 0-1 0 0,0 0 1 0 0,0 1 0 0 0,0-1-1 0 0,0 0 1 0 0,0 0-1 0 0,0-1 1 0 0,0 1-1 0 0,0 0 1 0 0,0 0-1 0 0,4-11 8 0 0,0 1-1 0 0,-1-1 1 0 0,0 0 0 0 0,0-2-8 0 0,9-27 12 0 0,-7 25-13 0 0,6-16-3 0 0,1 0 0 0 0,2 2 1 0 0,9-15 3 0 0,-23 42 5 0 0,1 1 0 0 0,0 0 1 0 0,-1 0-1 0 0,1 0 0 0 0,0 0 1 0 0,0 0-1 0 0,0 0 0 0 0,0 0 1 0 0,0 1-1 0 0,1-1 0 0 0,-1 1 1 0 0,0 0-1 0 0,2-1-5 0 0,-4 2 4 0 0,1 0 0 0 0,0 0 0 0 0,-1 0 0 0 0,1 0-1 0 0,0 0 1 0 0,-1 1 0 0 0,1-1 0 0 0,-1 0 0 0 0,1 0 0 0 0,0 1 0 0 0,-1-1 0 0 0,1 0 0 0 0,-1 1 0 0 0,1-1 0 0 0,-1 1-1 0 0,1-1 1 0 0,-1 0 0 0 0,1 1 0 0 0,-1-1-4 0 0,1 1 11 0 0,2 2 22 0 0,-1 1 0 0 0,0-1 0 0 0,1 1 0 0 0,-1 0 0 0 0,0-1 0 0 0,-1 1 0 0 0,1 0 0 0 0,-1 0 0 0 0,0 0 0 0 0,1 4-33 0 0,1 8 118 0 0,-1-1 0 0 0,1 10-118 0 0,1 12 86 0 0,5 23-9 0 0,4 0 0 0 0,12 36-77 0 0,-22-88-142 0 0,0 0 0 0 0,0 0-1 0 0,0 0 1 0 0,1 0 0 0 0,0-1 0 0 0,1 1 0 0 0,-1-1 0 0 0,1 0 0 0 0,1-1 0 0 0,-1 1 0 0 0,5 2 142 0 0,15 10-924 0 0,-2-4 750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5.8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33 218 9570 0 0,'0'0'265'0'0,"0"0"-93"0"0,0 0-130 0 0,-1 2 55 0 0,0 3-1 0 0,-1 1 0 0 0,1 0-1 0 0,0-1 1 0 0,0 1 0 0 0,1 0-1 0 0,-1 5-95 0 0,3 38 282 0 0,-1-41-266 0 0,-1 1 44 0 0,2 1 0 0 0,-1-1-1 0 0,2 5-59 0 0,-2-12 11 0 0,-1 0-1 0 0,1 0 1 0 0,-1 0 0 0 0,1 0-1 0 0,0 0 1 0 0,0 0-1 0 0,0 0 1 0 0,1 0-1 0 0,-1 0 1 0 0,0 0 0 0 0,1 0-1 0 0,-1-1 1 0 0,1 1-1 0 0,0 0 1 0 0,-1-1-1 0 0,1 1-10 0 0,0-2 10 0 0,-1 1 0 0 0,0-1 1 0 0,0 1-1 0 0,0-1 0 0 0,0 0 0 0 0,0 0 0 0 0,1 1 0 0 0,-1-1 0 0 0,0 0 0 0 0,0 0 0 0 0,0 0 0 0 0,0 0 0 0 0,1 0 0 0 0,-1-1 0 0 0,0 1 0 0 0,0 0 0 0 0,0 0 0 0 0,0-1 0 0 0,0 1 0 0 0,0-1 0 0 0,1 1 0 0 0,-1-1 0 0 0,0 0-10 0 0,2 0 50 0 0,-1-1 0 0 0,1 0 0 0 0,-1 0 0 0 0,0 0 0 0 0,0 0 0 0 0,0 0 0 0 0,0 0 0 0 0,2-3-50 0 0,0-3 109 0 0,0 0-1 0 0,0 0 0 0 0,0-1 1 0 0,-1 1-1 0 0,-1-1 0 0 0,1-2-108 0 0,0-1 84 0 0,1-1 0 0 0,1 1 0 0 0,0 0-84 0 0,0 2 41 0 0,-2 4-13 0 0,0 0 0 0 0,0-1 0 0 0,0 1 0 0 0,-1-1 0 0 0,0 0 0 0 0,0-3-28 0 0,0-4 29 0 0,0 0 1 0 0,-1 0-1 0 0,-1-1 0 0 0,0 1 1 0 0,-1-3-30 0 0,1 15 4 0 0,-1-9 20 0 0,0 0 0 0 0,-1 0 0 0 0,-1 0 0 0 0,-1-4-24 0 0,3 11 10 0 0,0 1 0 0 0,-1 0 1 0 0,1 0-1 0 0,-1 0 0 0 0,0 0 0 0 0,0 0 0 0 0,0 0 0 0 0,0 1 0 0 0,0-1 1 0 0,0 1-1 0 0,-1-1 0 0 0,1 1 0 0 0,-1 0 0 0 0,0 0 0 0 0,0 0 1 0 0,-2-1-11 0 0,2 2 2 0 0,1-1 1 0 0,-1 1 0 0 0,0 0 0 0 0,0 0-1 0 0,0 0 1 0 0,0 0 0 0 0,0 1-1 0 0,0-1 1 0 0,0 1 0 0 0,0 0 0 0 0,0 0-1 0 0,0 0 1 0 0,0 0 0 0 0,0 0 0 0 0,0 1-1 0 0,0-1 1 0 0,0 1 0 0 0,0 0 0 0 0,0 0-1 0 0,1 0 1 0 0,-1 0 0 0 0,0 0 0 0 0,0 1-1 0 0,1-1 1 0 0,-1 1 0 0 0,1 0 0 0 0,-1 0-1 0 0,1 0 1 0 0,0 0 0 0 0,0 0-1 0 0,0 0 1 0 0,0 1 0 0 0,0-1 0 0 0,0 1-1 0 0,1-1 1 0 0,-1 1 0 0 0,0 1-3 0 0,-2 6-34 0 0,1 0 1 0 0,0 0-1 0 0,1 1 1 0 0,0-1-1 0 0,0 3 34 0 0,-3 52-86 0 0,4-46 84 0 0,0 4-12 0 0,1 0 1 0 0,1 0-1 0 0,1 0 1 0 0,0-1-1 0 0,2 1 1 0 0,1-1-1 0 0,1 0 1 0 0,6 16 13 0 0,-10-33-5 0 0,1 0-1 0 0,0 0 1 0 0,0 0 0 0 0,1 0 0 0 0,-1 0-1 0 0,1-1 1 0 0,0 0 0 0 0,0 0 0 0 0,2 2 5 0 0,1-1-4 0 0,-1 1-1 0 0,2-1 1 0 0,-1-1 0 0 0,0 1 0 0 0,7 2 4 0 0,-10-6 0 0 0,0 0 0 0 0,0 0 0 0 0,0-1 0 0 0,1 1 0 0 0,-1-1 0 0 0,0 0 0 0 0,0 0 0 0 0,0 0 0 0 0,1 0 0 0 0,-1-1 0 0 0,3-1 0 0 0,4 1 1 0 0,-2 0 26 0 0,-1-1 0 0 0,1 0-1 0 0,0-1 1 0 0,-1 1 0 0 0,0-2 0 0 0,2 1-27 0 0,-6 1 17 0 0,0-1 1 0 0,0 1-1 0 0,0-1 0 0 0,0 1 1 0 0,0-1-1 0 0,0 0 1 0 0,-1 0-1 0 0,1-1 0 0 0,-1 1 1 0 0,0-1-1 0 0,0 0 1 0 0,0 0-18 0 0,9-12 46 0 0,-8 10-21 0 0,1 0-1 0 0,-1 1 1 0 0,0-2-25 0 0,6-16 12 0 0,-4 13-15 0 0,-4 7 2 0 0,0 1-1 0 0,-1-1 1 0 0,1 0 0 0 0,-1 1 0 0 0,0-1 0 0 0,0 0 0 0 0,0 0-1 0 0,0 0 1 0 0,0-1 1 0 0,1-5-1 0 0,0-9 30 0 0,2 0 0 0 0,0 1 0 0 0,3-7-29 0 0,-6 23 1 0 0,-1 0 0 0 0,1 0 0 0 0,0 0 0 0 0,-1 0 0 0 0,1 0 0 0 0,0 1 0 0 0,0-1 0 0 0,0 0 0 0 0,0 0 0 0 0,0 0 0 0 0,0 1 0 0 0,0-1 0 0 0,0 1 0 0 0,0-1 0 0 0,1 1 0 0 0,-1-1 0 0 0,0 1 0 0 0,0-1 0 0 0,0 1 0 0 0,1 0 0 0 0,-1 0 0 0 0,0 0 0 0 0,0 0 0 0 0,1 0 0 0 0,-1 0 0 0 0,0 0 0 0 0,0 0 0 0 0,2 1-1 0 0,-2-1 0 0 0,1 0 1 0 0,-1 0-1 0 0,1 0 0 0 0,0 1 0 0 0,-1-1 1 0 0,1 0-1 0 0,-1 1 0 0 0,1 0 0 0 0,-1-1 0 0 0,1 1 1 0 0,-1 0-1 0 0,0 0 0 0 0,1 0 0 0 0,-1 0 1 0 0,0 0-1 0 0,1 0 0 0 0,-1 0 0 0 0,0 0 0 0 0,0 0 1 0 0,0 1-1 0 0,0 0 0 0 0,0 0 6 0 0,0 0 1 0 0,1 0-1 0 0,-1 0 0 0 0,0-1 1 0 0,1 1-1 0 0,0 0 0 0 0,-1 0 1 0 0,1-1-1 0 0,0 1 1 0 0,0-1-1 0 0,-1 0 0 0 0,1 1 1 0 0,0-1-7 0 0,29 14 7 0 0,-23-11-2 0 0,-2-2-6 0 0,0 1 0 0 0,0-1 1 0 0,0 0-1 0 0,1 0 1 0 0,-1 0-1 0 0,4-1 1 0 0,-7 0 6 0 0,1-1 1 0 0,-1 0-1 0 0,1 0 1 0 0,-1-1-1 0 0,0 1 1 0 0,1-1-1 0 0,-1 1 0 0 0,0-1 1 0 0,1 0-1 0 0,-1-1 1 0 0,0 1-1 0 0,0 0 1 0 0,2-2-7 0 0,-1 0 8 0 0,0 1 0 0 0,0-1 0 0 0,0 0 0 0 0,-1 0 0 0 0,1 0 0 0 0,-1 0 0 0 0,0-1 0 0 0,0 1 1 0 0,0-1-1 0 0,0 0 0 0 0,-1 0 0 0 0,0 0 0 0 0,2-3-8 0 0,1-4 31 0 0,-1 0 0 0 0,0 0 0 0 0,-1-1 0 0 0,0 1 0 0 0,0-1 0 0 0,-1 0 0 0 0,0-7-31 0 0,-2 14 15 0 0,0 0 0 0 0,0-1 0 0 0,0 1 0 0 0,-1-1 0 0 0,0 1 1 0 0,0 0-1 0 0,0 0 0 0 0,0 0 0 0 0,-1-1 0 0 0,0 1 0 0 0,0 0 0 0 0,0 1 0 0 0,-1-1 0 0 0,0 0 0 0 0,0 1 0 0 0,0 0 0 0 0,-3-4-15 0 0,2 5 10 0 0,1-1 0 0 0,-2 1 0 0 0,1 0 0 0 0,0 0-1 0 0,0 1 1 0 0,-1-1 0 0 0,-2 0-10 0 0,-32-12 63 0 0,36 15-63 0 0,1-1-1 0 0,-1 1 0 0 0,0 0 0 0 0,1 0 0 0 0,-1 0 0 0 0,0 0 0 0 0,1 0 0 0 0,-1 0 0 0 0,0 1 0 0 0,1-1 0 0 0,-1 1 0 0 0,1 0 0 0 0,-1 0 0 0 0,1 0 0 0 0,0 0 1 0 0,-1 0-1 0 0,1 1 0 0 0,0-1 0 0 0,0 1 0 0 0,-1 0 1 0 0,2 0 1 0 0,0-1 0 0 0,0 1 1 0 0,0 0-1 0 0,1 0 0 0 0,-1-1 1 0 0,1 1-1 0 0,-1 0 0 0 0,1 0 1 0 0,0 0-1 0 0,-1 0 0 0 0,1 0 1 0 0,0 2-2 0 0,0-3 4 0 0,1 1 0 0 0,-1 0 0 0 0,0 0 0 0 0,1 0 1 0 0,-1 0-1 0 0,1-1 0 0 0,0 1 0 0 0,-1 0 0 0 0,1 0 0 0 0,0-1 1 0 0,0 1-1 0 0,0-1 0 0 0,0 1 0 0 0,0-1 0 0 0,1 1 0 0 0,-1-1-4 0 0,7 11 51 0 0,-6-7-26 0 0,0 0 0 0 0,0 0 1 0 0,-1 0-1 0 0,1 0 0 0 0,-1 4-25 0 0,4 9 20 0 0,3 15 18 0 0,6 15-2 0 0,3 5-36 0 0,3 5 6 0 0,-7-20-10 0 0,2 0 0 0 0,9 17 4 0 0,81 149 250 0 0,-85-162 162 0 0,-1 0 1 0 0,-2 2-413 0 0,-8-19 209 0 0,-2 0 0 0 0,0 0 0 0 0,-2 1 0 0 0,0 6-209 0 0,-1 5 457 0 0,-1 0 1 0 0,-2 23-458 0 0,-1-49 62 0 0,-1 0 1 0 0,0 0-1 0 0,-1 0 0 0 0,0 0 0 0 0,-1 0 0 0 0,0 0 1 0 0,-1-1-1 0 0,0 1 0 0 0,-1-1 0 0 0,-4 8-62 0 0,-3 1 154 0 0,-13 16-154 0 0,20-30 14 0 0,0 1 0 0 0,0-1 0 0 0,0 0 0 0 0,-1 0-1 0 0,0 0 1 0 0,0-1 0 0 0,-5 3-14 0 0,0-2 2 0 0,0 0 0 0 0,-1 0 0 0 0,1-2-1 0 0,-1 1 1 0 0,0-1 0 0 0,0-1 0 0 0,0 0 0 0 0,0-1 0 0 0,-1 0-1 0 0,0-1-1 0 0,-20-1-16 0 0,0-1 1 0 0,1-2-1 0 0,-8-2 16 0 0,15 1-19 0 0,-1 0 0 0 0,1-2 0 0 0,-12-5 19 0 0,25 7-38 0 0,0 0-1 0 0,0-1 0 0 0,1 0 1 0 0,0-1-1 0 0,0 0 1 0 0,1 0-1 0 0,0-1 0 0 0,-2-2 39 0 0,9 7-57 0 0,0-1 0 0 0,0 1-1 0 0,1 0 1 0 0,-1-1 0 0 0,1 0 0 0 0,-3-3 57 0 0,5 6-60 0 0,-1 1 1 0 0,1-1 0 0 0,0 0 0 0 0,-1 0-1 0 0,1 0 1 0 0,0 0 0 0 0,-1 0-1 0 0,1 0 1 0 0,0 0 0 0 0,0 0-1 0 0,0 0 1 0 0,0 0 0 0 0,0 0 0 0 0,0 0-1 0 0,0 0 1 0 0,0 1 0 0 0,0-1-1 0 0,0 0 1 0 0,1 0 0 0 0,-1 0-1 0 0,0 0 1 0 0,1 0 0 0 0,-1 0 0 0 0,1 0-1 0 0,-1 0 1 0 0,1 1 0 0 0,-1-1-1 0 0,1 0 1 0 0,-1 0 0 0 0,1 1-1 0 0,0-1 60 0 0,6-4-1284 0 0,-1 1 0 0 0,1 0-1 0 0,0 1 1 0 0,1-1-1 0 0,-1 2 1 0 0,0-1-1 0 0,6-1 1285 0 0,14-3-599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6.6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25 416 8330 0 0,'-1'-1'32'0'0,"-1"0"-10"0"0,1 1 0 0 0,0-1 0 0 0,0 1-1 0 0,0-1 1 0 0,0 1 0 0 0,-1-1 0 0 0,1 0 0 0 0,0 0-1 0 0,0 0 1 0 0,0 0 0 0 0,1 0 0 0 0,-1 1-1 0 0,0-2 1 0 0,0 1 0 0 0,0 0 0 0 0,1 0-1 0 0,-1 0 1 0 0,0 0 0 0 0,1 0 0 0 0,-1-1-1 0 0,1 1 1 0 0,0 0 0 0 0,-1 0 0 0 0,1-1-22 0 0,-2-63 938 0 0,2 61-916 0 0,0 1 0 0 0,1 0-1 0 0,0 0 1 0 0,-1 0 0 0 0,1-1-1 0 0,1 1 1 0 0,-1 0 0 0 0,0 0-1 0 0,1 0 1 0 0,1-2-22 0 0,2-4 42 0 0,-3 3-25 0 0,2 0 7 0 0,-1 0 0 0 0,-1 0 0 0 0,1 0 0 0 0,-1-1-1 0 0,0 1 1 0 0,-1-1 0 0 0,1 0 0 0 0,-1 1 0 0 0,0-6-24 0 0,-1 5 12 0 0,0 0 1 0 0,0 0-1 0 0,1 0 0 0 0,0 0 0 0 0,0 0 1 0 0,1 0-1 0 0,0 0 0 0 0,0 0 0 0 0,0 0 1 0 0,1 1-1 0 0,1-2-12 0 0,2-3 172 0 0,-1 0 0 0 0,0-1 0 0 0,-1 0 0 0 0,2-10-172 0 0,-5 20 75 0 0,0-1 0 0 0,-1 0 1 0 0,1 1-1 0 0,0 0 0 0 0,0-1 0 0 0,1 1 1 0 0,-1 0-1 0 0,0-1 0 0 0,1 1 0 0 0,0 0 0 0 0,-1 0 1 0 0,1 0-1 0 0,0 0 0 0 0,0 0 0 0 0,2-1-75 0 0,0 1 119 0 0,-4 2-106 0 0,0 0 1 0 0,1-1 0 0 0,-1 1-1 0 0,0 0 1 0 0,0 0 0 0 0,1 0-1 0 0,-1 0 1 0 0,0-1 0 0 0,1 1 0 0 0,-1 0-1 0 0,0 0 1 0 0,0 0 0 0 0,1-1-1 0 0,-1 1 1 0 0,0 0 0 0 0,0 0-1 0 0,0-1 1 0 0,1 1 0 0 0,-1 0-1 0 0,0-1 1 0 0,0 1 0 0 0,0 0 0 0 0,0-1-1 0 0,0 1 1 0 0,0 0 0 0 0,0-1-1 0 0,0 1 1 0 0,0 0 0 0 0,0-1-1 0 0,0 1 1 0 0,0 0-14 0 0,0-1 7 0 0,0 1-1 0 0,0 0 1 0 0,0 0 0 0 0,0 0-1 0 0,0 0 1 0 0,0-1 0 0 0,0 1-1 0 0,0 0 1 0 0,0 0 0 0 0,0 0-1 0 0,0-1 1 0 0,1 1 0 0 0,-1 0-1 0 0,0 0 1 0 0,0 0 0 0 0,0 0-1 0 0,0-1 1 0 0,0 1-1 0 0,0 0 1 0 0,0 0 0 0 0,0 0-1 0 0,0 0 1 0 0,1 0 0 0 0,-1 0-1 0 0,0-1 1 0 0,0 1 0 0 0,0 0-1 0 0,0 0 1 0 0,0 0 0 0 0,1 0-1 0 0,-1 0-6 0 0,9-1 130 0 0,-7 2-121 0 0,0-1 0 0 0,-1 0 1 0 0,1 0-1 0 0,0 1 0 0 0,-1-1 0 0 0,1 1 0 0 0,0-1 0 0 0,-1 1 0 0 0,1 0 0 0 0,-1 0 1 0 0,0 0-1 0 0,1-1 0 0 0,-1 2 0 0 0,1-1 0 0 0,-1 0 0 0 0,0 0 0 0 0,0 0 1 0 0,0 0-1 0 0,0 1 0 0 0,1 0-9 0 0,11 21 99 0 0,0 0 0 0 0,-1 1 0 0 0,2 10-99 0 0,-9-23 20 0 0,3 9 32 0 0,0 0 0 0 0,-1 0 0 0 0,-1 0-1 0 0,-1 1 1 0 0,0 0 0 0 0,-1 6-52 0 0,4 71 263 0 0,-7-74-73 0 0,1 0 0 0 0,2-1 0 0 0,3 16-190 0 0,-6-37 8 0 0,-1 0 0 0 0,1-1 0 0 0,0 1-1 0 0,0 0 1 0 0,0-1 0 0 0,0 1-1 0 0,0-1 1 0 0,0 1 0 0 0,1 0-8 0 0,-1-2 4 0 0,-1 1-3 0 0,0-1 0 0 0,0 0-1 0 0,1 0 1 0 0,-1 0 0 0 0,0 0 0 0 0,0 0 0 0 0,0 0 0 0 0,1 0 0 0 0,-1 0 0 0 0,0 0-1 0 0,0 0 1 0 0,0 0 0 0 0,1 0 0 0 0,-1 0 0 0 0,0 0 0 0 0,0 0 0 0 0,0 0-1 0 0,1 0 1 0 0,-1 0 0 0 0,0-1 0 0 0,0 1 0 0 0,0 0 0 0 0,0 0 0 0 0,1 0-1 0 0,-1 0 1 0 0,0 0 0 0 0,0 0 0 0 0,0-1 0 0 0,0 1 0 0 0,1 0 0 0 0,-1 0 0 0 0,0 0-1 0 0,0 0 1 0 0,0-1 0 0 0,0 1 0 0 0,0 0 0 0 0,0 0 0 0 0,0 0 0 0 0,0 0-1 0 0,0-1 1 0 0,0 1-1 0 0,6-10 0 0 0,-5 9 6 0 0,8-16 27 0 0,-5 11-35 0 0,0 0 0 0 0,-1 0-1 0 0,0 0 1 0 0,0-4 2 0 0,3-8-16 0 0,-2-1-1 0 0,2-16 17 0 0,-1 10 1 0 0,3-11-1 0 0,35-116 80 0 0,-37 132-96 0 0,1 0 0 0 0,8-14 16 0 0,-14 31-1 0 0,0 1 0 0 0,1 0 0 0 0,-1-1 0 0 0,1 1 0 0 0,-1 0 0 0 0,2-1 1 0 0,-3 2 3 0 0,1 1-1 0 0,0-1 1 0 0,0 0-1 0 0,0 1 1 0 0,-1-1-1 0 0,1 0 1 0 0,0 1-1 0 0,0-1 1 0 0,0 1 0 0 0,0-1-1 0 0,0 1 1 0 0,0 0-1 0 0,0-1 1 0 0,0 1-1 0 0,0 0 1 0 0,0 0 0 0 0,1 0-3 0 0,-2 0 0 0 0,1 0 0 0 0,-1 1 0 0 0,1-1 0 0 0,0 1 1 0 0,-1-1-1 0 0,1 0 0 0 0,-1 1 0 0 0,0 0 1 0 0,1-1-1 0 0,-1 1 0 0 0,1-1 0 0 0,-1 1 1 0 0,0-1-1 0 0,1 1 0 0 0,-1 0 0 0 0,0-1 0 0 0,0 1 1 0 0,1 0-1 0 0,-1 0 0 0 0,1 0 4 0 0,2 8 15 0 0,0-1 1 0 0,-1 1 0 0 0,0 0 0 0 0,1 2-20 0 0,-1 1 30 0 0,1 0-1 0 0,1 3-29 0 0,2 3-15 0 0,-3-7 20 0 0,1-1 1 0 0,0 1 0 0 0,1 0-6 0 0,15 25 76 0 0,2 7-39 0 0,-18-38-37 0 0,-1 1 0 0 0,1-1 0 0 0,0 0 0 0 0,1 0 0 0 0,-1-1 0 0 0,1 1 0 0 0,0-1 0 0 0,0 0 0 0 0,0 0 0 0 0,5 2 0 0 0,-8-5 0 0 0,-1 1 1 0 0,1-1-1 0 0,0 0 1 0 0,-1 0-1 0 0,1-1 1 0 0,0 1-1 0 0,0 0 0 0 0,0-1 1 0 0,0 1-1 0 0,0-1 1 0 0,-1 1-1 0 0,1-1 1 0 0,0 0-1 0 0,0 0 1 0 0,0 0-1 0 0,0 0 0 0 0,0 0 1 0 0,0 0-1 0 0,0 0 1 0 0,0-1-1 0 0,2 0 0 0 0,16-1-28 0 0,-13 2-37 0 0,0 0-1 0 0,-1-1 1 0 0,1 0 0 0 0,2-1 65 0 0,33-16-1110 0 0,-40 17 901 0 0,-1 0 0 0 0,1 1-1 0 0,-1-1 1 0 0,1 0 0 0 0,0 0-1 0 0,-1 0 1 0 0,1 0-1 0 0,-1 0 1 0 0,0 0 0 0 0,1 0-1 0 0,-1-1 1 0 0,0 1 0 0 0,0 0-1 0 0,1-2 210 0 0,11-11-2670 0 0,5-2 2285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6.9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0 7017 0 0,'-1'25'770'0'0,"0"-17"-461"0"0,1 1 1 0 0,0-1 0 0 0,1 1-1 0 0,0-1 1 0 0,0 0-1 0 0,0 1 1 0 0,1-1-310 0 0,5 15 408 0 0,3 8 570 0 0,3 21-978 0 0,-12-43 77 0 0,8 33 183 0 0,-7-36-232 0 0,-1-1 1 0 0,1 1-1 0 0,1-1 1 0 0,-1 0-1 0 0,1 1 1 0 0,0 0-29 0 0,-2-5-44 0 0,0 1 1 0 0,0-1-1 0 0,1 0 0 0 0,-1 1 1 0 0,0-1-1 0 0,0 0 0 0 0,1 0 1 0 0,-1 1-1 0 0,1-1 0 0 0,-1 0 1 0 0,1-1-1 0 0,0 1 0 0 0,-1 0 1 0 0,1 0-1 0 0,0-1 0 0 0,-1 1 1 0 0,1-1-1 0 0,0 1 0 0 0,1-1 44 0 0,-3 0-86 0 0,1 0 0 0 0,-1 0 0 0 0,1 1-1 0 0,-1-1 1 0 0,1 0 0 0 0,-1 0 0 0 0,1 0 0 0 0,-1 0-1 0 0,1 0 1 0 0,-1-1 0 0 0,0 1 0 0 0,1 0 0 0 0,-1 0-1 0 0,1 0 1 0 0,-1 0 0 0 0,1 0 0 0 0,-1 0-1 0 0,0-1 1 0 0,1 1 0 0 0,-1 0 0 0 0,1 0 0 0 0,-1-1-1 0 0,0 1 1 0 0,1 0 0 0 0,-1-1 0 0 0,0 1-1 0 0,1 0 1 0 0,-1-1 0 0 0,0 1 0 0 0,0-1 0 0 0,1 1-1 0 0,-1 0 1 0 0,0-1 0 0 0,0 1 0 0 0,0-1 0 0 0,1 1-1 0 0,-1-1 87 0 0,4-11-1227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7.3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0 13259 0 0,'-9'7'336'0'0,"-4"-7"-224"0"0,11 7 56 0 0,-3-8-120 0 0,5 2-8 0 0,0-1 48 0 0,5 10 32 0 0,-3 0 8 0 0,7 7 24 0 0,-9-7-72 0 0,1-1-56 0 0,2 5 16 0 0,-3-8-48 0 0,10 9-584 0 0,-3-5-176 0 0,3-3-296 0 0,0 0-2105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7.7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 1 12731 0 0,'-1'0'50'0'0,"0"0"0"0"0,0 1 1 0 0,-1-1-1 0 0,1 1 0 0 0,0-1 1 0 0,0 1-1 0 0,0-1 0 0 0,-1 1 1 0 0,1-1-1 0 0,0 2-50 0 0,-4 0 44 0 0,2 0-24 0 0,-2 2-19 0 0,3 7-44 0 0,3 1 119 0 0,1 1-1 0 0,0-1 0 0 0,0 0 1 0 0,2 0-1 0 0,0 3-75 0 0,3 8 25 0 0,23 85 220 0 0,31 66-245 0 0,-54-154 28 0 0,0 0 1 0 0,0 0-1 0 0,0 10-28 0 0,-6-24 10 0 0,4 22 37 0 0,1 0-1 0 0,1 0-46 0 0,0-6 15 0 0,1 4 20 0 0,0-1 1 0 0,2 0-1 0 0,5 7-35 0 0,-4-9 28 0 0,-6-12-31 0 0,0-1-1 0 0,1 1 1 0 0,1-1 0 0 0,3 5 3 0 0,2-1-88 0 0,-12-14 69 0 0,0 0-1 0 0,0 0 1 0 0,0 0-1 0 0,0 0 1 0 0,0 0-1 0 0,0 0 1 0 0,0 0-1 0 0,0 0 1 0 0,0 0-1 0 0,0 0 1 0 0,0-1-1 0 0,0 1 1 0 0,0 0-1 0 0,0 0 1 0 0,0 0-1 0 0,0 0 1 0 0,0 0-1 0 0,0 0 1 0 0,0 0-1 0 0,0 0 1 0 0,0 0-1 0 0,0 0 1 0 0,0 0-1 0 0,0 0 1 0 0,0 0 0 0 0,0 0-1 0 0,0 0 1 0 0,0 0-1 0 0,0 0 1 0 0,0 0-1 0 0,0 0 1 0 0,0 0-1 0 0,0 0 1 0 0,0 0-1 0 0,0 0 1 0 0,0 0-1 0 0,0 0 1 0 0,0-1-1 0 0,0 1 1 0 0,0 0-1 0 0,1 0 1 0 0,-1 0-1 0 0,0 0 1 0 0,0 0-1 0 0,0 0 1 0 0,0 0-1 0 0,0 0 1 0 0,0 0-1 0 0,0 0 1 0 0,0 1-1 0 0,0-1 1 0 0,0 0 0 0 0,0 0-1 0 0,0 0 1 0 0,0 0-1 0 0,0 0 1 0 0,0 0-1 0 0,0 0 1 0 0,0 0-1 0 0,0 0 1 0 0,0 0-1 0 0,1 0 1 0 0,-1 0-1 0 0,0 0 20 0 0,0-9-468 0 0,-1-12 69 0 0,-1 4-562 0 0,-1 0 0 0 0,-4-14 961 0 0,4 22-345 0 0,0 0 1 0 0,-1 1 0 0 0,0-1-1 0 0,0 1 1 0 0,-1 0-1 0 0,-3-4 345 0 0,-2-1-347 0 0,-1 1 0 0 0,0 0-1 0 0,-12-10 348 0 0,-7-3 742 0 0,-5-2-742 0 0,30 23 174 0 0,0 0 0 0 0,0 0 0 0 0,0 0 0 0 0,1-1 0 0 0,0 1 0 0 0,0-1 0 0 0,0 0 0 0 0,1 0-1 0 0,0 0 1 0 0,-1-2-174 0 0,4 7 9 0 0,-1-1-1 0 0,1 0 1 0 0,0 0-1 0 0,-1 0 1 0 0,1 1-1 0 0,0-1 1 0 0,0 0-1 0 0,-1 0 1 0 0,1 0-1 0 0,0 0 1 0 0,0 0-1 0 0,0 1 0 0 0,0-1 1 0 0,0 0-1 0 0,0 0 1 0 0,1 0-1 0 0,-1 0 1 0 0,0 0-1 0 0,0 1 1 0 0,1-1-1 0 0,-1 0 1 0 0,0 0-1 0 0,1 1 1 0 0,-1-1-1 0 0,1 0 1 0 0,-1 0-1 0 0,1 1 1 0 0,-1-1-1 0 0,1 0 1 0 0,-1 1-1 0 0,1-1 0 0 0,0 1 1 0 0,-1-1-1 0 0,1 1 1 0 0,0-1-1 0 0,0 0-8 0 0,4-1 88 0 0,-1 0 0 0 0,1 0 0 0 0,0 1 0 0 0,0-1 0 0 0,-1 1 0 0 0,2 0-88 0 0,3-2 444 0 0,28-6 594 0 0,-18 4-922 0 0,-1 0-1 0 0,0-1 0 0 0,0 0 0 0 0,-1-2 1 0 0,9-4-116 0 0,18-12 30 0 0,-31 18-17 0 0,1-1 1 0 0,-1-1-1 0 0,0 0 1 0 0,-1-1-1 0 0,10-9-13 0 0,-14 10 10 0 0,0 0 0 0 0,-1 0 0 0 0,0 0 0 0 0,0-1 0 0 0,-1 0 0 0 0,0-1 0 0 0,-1 1 0 0 0,0-1-1 0 0,-1 0 1 0 0,1-1 0 0 0,-2 0-10 0 0,16-51 264 0 0,-18 61-254 0 0,-1 0 0 0 0,0 0 0 0 0,0 0 0 0 0,0 0-1 0 0,0 0 1 0 0,0 0 0 0 0,0 0 0 0 0,0 0-1 0 0,-1 0 1 0 0,1 0 0 0 0,0 0 0 0 0,0 0 0 0 0,-1 0-10 0 0,1 0 2 0 0,0 1 0 0 0,0 0 0 0 0,0 0 0 0 0,0 0-1 0 0,0-1 1 0 0,0 1 0 0 0,0 0 0 0 0,-1 0 0 0 0,1 0 0 0 0,0-1 0 0 0,0 1 0 0 0,0 0 0 0 0,0 0 0 0 0,-1 0 0 0 0,1 0 0 0 0,0 0 0 0 0,0-1 0 0 0,0 1 0 0 0,0 0 0 0 0,-1 0 0 0 0,1 0 0 0 0,0 0 0 0 0,0 0 0 0 0,-1 0 0 0 0,1 0 0 0 0,0 0 0 0 0,0 0 0 0 0,0 0 0 0 0,-1 0 0 0 0,1 0 0 0 0,0 0 0 0 0,0 0 0 0 0,-1 0-1 0 0,1 0 1 0 0,0 0 0 0 0,0 0 0 0 0,-1 0 0 0 0,1 0 0 0 0,0 0 0 0 0,0 0 0 0 0,0 0 0 0 0,-1 0 0 0 0,1 0 0 0 0,0 0 0 0 0,0 1 0 0 0,0-1 0 0 0,-1 0 0 0 0,1 0 0 0 0,0 0 0 0 0,0 0 0 0 0,0 1 0 0 0,0-1 0 0 0,0 0 0 0 0,-1 0-2 0 0,0 1 3 0 0,1 1 1 0 0,-1-1 0 0 0,0 1-1 0 0,0-1 1 0 0,1 0 0 0 0,-1 1-1 0 0,1-1 1 0 0,-1 1 0 0 0,1-1-1 0 0,-1 1 1 0 0,1 0-4 0 0,-2 6 9 0 0,-8 14 35 0 0,6-13-9 0 0,0 1 0 0 0,0 1 0 0 0,0-1 0 0 0,1 1 0 0 0,-1 7-35 0 0,1 10 116 0 0,0 1 1 0 0,2-1 0 0 0,0 1-1 0 0,2-1 1 0 0,2 1-1 0 0,0-1 1 0 0,2 0-1 0 0,1 0 1 0 0,1 0-1 0 0,6 10-116 0 0,-12-35 16 0 0,6 18 267 0 0,2-1 0 0 0,3 6-283 0 0,-9-20 48 0 0,1 0 0 0 0,0 0 0 0 0,-1 0-1 0 0,2-1 1 0 0,-1 0 0 0 0,1 0-1 0 0,-1 0 1 0 0,1 0 0 0 0,1-1-1 0 0,0 1-47 0 0,2 0 39 0 0,18 12 69 0 0,-25-17-104 0 0,-1 0 0 0 0,1 0 0 0 0,0 1-1 0 0,-1-1 1 0 0,1 0 0 0 0,0 0 0 0 0,0 0 0 0 0,-1 1 0 0 0,1-1 0 0 0,0 0-1 0 0,-1 0 1 0 0,1 0 0 0 0,0 0 0 0 0,0-1 0 0 0,-1 1 0 0 0,1 0 0 0 0,0 0-1 0 0,-1 0 1 0 0,1 0 0 0 0,0-1 0 0 0,-1 1 0 0 0,1 0 0 0 0,0-1-1 0 0,-1 1 1 0 0,1 0 0 0 0,-1-1 0 0 0,1 1 0 0 0,-1-1 0 0 0,1 1 0 0 0,-1-1-1 0 0,1 1 1 0 0,-1-1 0 0 0,1 0 0 0 0,-1 0-4 0 0,2-2 13 0 0,0-1 0 0 0,0 0 0 0 0,0 1 0 0 0,-1-1 0 0 0,1-3-13 0 0,0 2 0 0 0,5-15-14 0 0,18-59-81 0 0,-21 60 39 0 0,0 0 1 0 0,0-1 0 0 0,-2-4 55 0 0,-1 10-32 0 0,5-36-104 0 0,0-15 58 0 0,-6 62 76 0 0,0 0 0 0 0,0 1 1 0 0,0-1-1 0 0,0 0 1 0 0,-1 1-1 0 0,0-3 2 0 0,1 3 2 0 0,-1-1 0 0 0,1 1 0 0 0,-1 0 1 0 0,1-1-1 0 0,0 1 0 0 0,0-1 0 0 0,0 0-2 0 0,1-1 2 0 0,-1 4-2 0 0,1-1 0 0 0,-1 0 0 0 0,0 1 0 0 0,0-1 0 0 0,0 0 0 0 0,0 1 0 0 0,0-1 0 0 0,0 0 0 0 0,0 1 0 0 0,0-1 0 0 0,0 1 0 0 0,0-1 0 0 0,0 0 0 0 0,0 1 0 0 0,-1-1 0 0 0,1 0 0 0 0,0 1 1 0 0,0-1-1 0 0,-1 1 0 0 0,1-1 0 0 0,0 1 0 0 0,-1-1 0 0 0,1 0 0 0 0,0 1 0 0 0,-1-1 0 0 0,1 1 0 0 0,-1 0-1 0 0,1 0 1 0 0,0 0 0 0 0,-1 0 0 0 0,1 0 0 0 0,0 0 0 0 0,0 0 0 0 0,-1 0 0 0 0,1 0 0 0 0,0 0 0 0 0,-1 0 0 0 0,1 0-1 0 0,0 0 1 0 0,-1 0 0 0 0,1 0 0 0 0,0 0 0 0 0,-1 0 0 0 0,1 0 0 0 0,0 0 0 0 0,-1 0 0 0 0,1 1 0 0 0,0-1 0 0 0,0 0-1 0 0,-1 0 1 0 0,1 0 0 0 0,0 0 0 0 0,0 1 0 0 0,-1-1 0 0 0,1 0 0 0 0,0 1 0 0 0,0 0 1 0 0,0 0 0 0 0,0 0 0 0 0,0 0 0 0 0,0 0-1 0 0,0 0 1 0 0,0 1 0 0 0,0-1 0 0 0,0 0 0 0 0,1 0 0 0 0,-1 0 0 0 0,0 0 0 0 0,1 0-1 0 0,0 5 12 0 0,11 54 184 0 0,-1-1 70 0 0,9 25-266 0 0,-20-83 1 0 0,1 3 1 0 0,0 0 0 0 0,1 0 0 0 0,-1 1 1 0 0,1-1-1 0 0,0 0 0 0 0,2 2-2 0 0,11 12 12 0 0,-12-15-10 0 0,0 0 0 0 0,0 1-1 0 0,0-1 1 0 0,0 1 0 0 0,-1 0 0 0 0,0 0 0 0 0,0 0-1 0 0,1 2-1 0 0,2 5 2 0 0,-4-9-2 0 0,0 0 0 0 0,0-1 1 0 0,0 1-1 0 0,0 0 0 0 0,-1 0 0 0 0,1 0 0 0 0,-1 0 0 0 0,1-1 0 0 0,-1 1 0 0 0,0 2 0 0 0,-3 2-45 0 0,3-6 38 0 0,-1 1 1 0 0,1-1-1 0 0,0 1 0 0 0,-1 0 0 0 0,1-1 0 0 0,0 1 0 0 0,-1 0 1 0 0,1-1-1 0 0,0 1 0 0 0,0 0 0 0 0,0-1 0 0 0,0 1 0 0 0,-1 0 7 0 0,4 1-671 0 0,6-2-787 0 0,-5-1 788 0 0,-1 1 1 0 0,1-1-1 0 0,-1 0 0 0 0,0 0 1 0 0,1-1-1 0 0,-1 1 0 0 0,1-1 670 0 0,11-8-461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8.1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65 1 3977 0 0,'-2'2'384'0'0,"-1"1"0"0"0,1 0 0 0 0,-1-1 1 0 0,1 1-1 0 0,0 0 0 0 0,0 0 0 0 0,0 0 0 0 0,0 0 1 0 0,0 1-1 0 0,0 2-384 0 0,-1 2 687 0 0,0 1 0 0 0,1 0-1 0 0,-1 5-686 0 0,2-11 128 0 0,0 0 0 0 0,0 0 0 0 0,0 0-1 0 0,0 0 1 0 0,-1 0 0 0 0,1-1-1 0 0,-1 1 1 0 0,0 0-128 0 0,-6 10 369 0 0,6-7-269 0 0,0 0 0 0 0,0 0 0 0 0,1 0-1 0 0,0 1 1 0 0,0-1 0 0 0,1 0 0 0 0,-1 1-1 0 0,1-1 1 0 0,0 0 0 0 0,2 5-100 0 0,9 47 740 0 0,-10-49-560 0 0,0 0-1 0 0,1 0 1 0 0,1 2-180 0 0,-3-8 28 0 0,1-1 0 0 0,0 0 1 0 0,0 1-1 0 0,0-1 0 0 0,0 0 1 0 0,0 0-1 0 0,0 0 0 0 0,1 0 1 0 0,-1 0-1 0 0,1 0 0 0 0,-1 0 1 0 0,1 0-1 0 0,2 1-28 0 0,-3-2 4 0 0,-1-1 1 0 0,1 1-1 0 0,0-1 1 0 0,0 0-1 0 0,0 1 0 0 0,0-1 1 0 0,0 0-1 0 0,0 1 1 0 0,-1-1-1 0 0,1 0 0 0 0,0 0 1 0 0,0 0-1 0 0,0 0 1 0 0,0 0-1 0 0,0 0 0 0 0,0 0 1 0 0,0 0-1 0 0,0 0 1 0 0,1 0-5 0 0,0-1 7 0 0,-1 0 1 0 0,1 0-1 0 0,0 1 1 0 0,-1-1-1 0 0,1 0 1 0 0,-1 0 0 0 0,1 0-1 0 0,-1-1 1 0 0,1 1-1 0 0,-1-1-7 0 0,4-3 31 0 0,0-1-1 0 0,-1 0 0 0 0,0 0 0 0 0,4-6-30 0 0,-3 1 27 0 0,0 1-1 0 0,-1-1 1 0 0,0 0 0 0 0,-1-1-1 0 0,0 1 1 0 0,0-1 0 0 0,-1 0-27 0 0,-2 6-13 0 0,1-1 0 0 0,-1 1 0 0 0,0-1 0 0 0,0 1 1 0 0,-1-1-1 0 0,0 1 0 0 0,0 0 0 0 0,0-1 0 0 0,-2-3 13 0 0,0 2-161 0 0,-1-1 0 0 0,0 1 0 0 0,0 0 0 0 0,-1 0 0 0 0,0 0 0 0 0,-3-3 161 0 0,7 10-308 0 0,0-1-1 0 0,0 0 0 0 0,0 0 1 0 0,0 0-1 0 0,0 0 0 0 0,1 0 1 0 0,-1 0-1 0 0,0 0 0 0 0,1 0 1 0 0,0 0-1 0 0,-1 0 1 0 0,1 0-1 0 0,0 0 0 0 0,0-2 309 0 0,5-4-265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8.4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84 17 10626 0 0,'-14'-11'1058'0'0,"13"10"-890"0"0,1 1-67 0 0,-3-1 59 0 0,-9-2 182 0 0,12 3-330 0 0,0-1 1 0 0,-1 1-1 0 0,1 0 1 0 0,0 0-1 0 0,0 0 0 0 0,-1 0 1 0 0,1 0-1 0 0,0 0 1 0 0,0 0-1 0 0,-1 1 1 0 0,1-1-1 0 0,0 0 1 0 0,0 0-1 0 0,-1 0 1 0 0,1 0-1 0 0,0 0 1 0 0,0 0-1 0 0,-1 0 0 0 0,1 1 1 0 0,0-1-1 0 0,0 0 1 0 0,0 0-1 0 0,-1 0 1 0 0,1 0-1 0 0,0 1 1 0 0,0-1-1 0 0,0 0 1 0 0,0 0-1 0 0,-1 1-12 0 0,-2 4 164 0 0,0 1-1 0 0,-1 0 1 0 0,2 0-1 0 0,-1 1 0 0 0,1-1 1 0 0,0 0-1 0 0,-1 7-163 0 0,-2 14 303 0 0,0 9-303 0 0,2-15 113 0 0,-3 31 8 0 0,2 0 1 0 0,3 1-1 0 0,2-1 0 0 0,2 1 0 0 0,4 13-121 0 0,8 34 523 0 0,5 0 1 0 0,12 27-524 0 0,-25-106 53 0 0,1 1 0 0 0,1-1 0 0 0,1 0 0 0 0,1 0 0 0 0,1-2 0 0 0,0 1 0 0 0,4 2-53 0 0,-14-20-2 0 0,-1 0 0 0 0,1 0 0 0 0,0 0 0 0 0,0 0 0 0 0,0-1 0 0 0,0 1 0 0 0,1 0 0 0 0,-1-1 0 0 0,0 0 0 0 0,1 1 0 0 0,-1-1 0 0 0,1 0 0 0 0,-1 0 0 0 0,1 0 0 0 0,0-1 0 0 0,-1 1 0 0 0,1-1 0 0 0,0 1 0 0 0,0-1 0 0 0,-1 0 0 0 0,1 0 0 0 0,0 0 0 0 0,-1 0 0 0 0,1-1 0 0 0,0 1 0 0 0,0-1 0 0 0,0 0 2 0 0,5-1-4 0 0,0 0 0 0 0,0-1-1 0 0,-1 0 1 0 0,5-3 4 0 0,-9 5 2 0 0,-1 0 0 0 0,0-1 0 0 0,1 0 0 0 0,-1 1 0 0 0,0-1 0 0 0,0 0 0 0 0,0 0 0 0 0,0 0 0 0 0,-1 0 0 0 0,1-1 0 0 0,-1 1 0 0 0,1 0 0 0 0,-1-1 0 0 0,0 1 0 0 0,1-2-2 0 0,3-10 13 0 0,-4 10-7 0 0,0 0-1 0 0,0 0 1 0 0,1 0 0 0 0,0 1-1 0 0,0-1 1 0 0,0 0-1 0 0,0 1 1 0 0,3-3-6 0 0,13-15 23 0 0,-8 11-14 0 0,-1-1-1 0 0,0 0 1 0 0,-1 0-1 0 0,2-6-8 0 0,-7 10 2 0 0,0 0 0 0 0,-1 0 0 0 0,1 0-1 0 0,-2-1 1 0 0,1 0-2 0 0,3-13-1 0 0,-4 16 0 0 0,8-28-33 0 0,0-5 34 0 0,-7 26 5 0 0,-1 1-1 0 0,0-1 1 0 0,0 0 0 0 0,-1 1-1 0 0,-1-4-4 0 0,-1 0-2 0 0,0-1 0 0 0,-1 1 0 0 0,0-1 0 0 0,-3-6 2 0 0,4 16-5 0 0,0 0 0 0 0,-1 1 0 0 0,1-1-1 0 0,-1 1 1 0 0,0 0 0 0 0,-1-1 0 0 0,1 1-1 0 0,-1 1 1 0 0,0-1 0 0 0,0 0 0 0 0,-1 1 0 0 0,-4-4 5 0 0,7 7-4 0 0,2 0 3 0 0,-1 1 0 0 0,1-1 0 0 0,0 1 0 0 0,-1 0-1 0 0,1-1 1 0 0,-1 1 0 0 0,1-1 0 0 0,-1 1 0 0 0,1 0 0 0 0,-1-1-1 0 0,1 1 1 0 0,-1 0 0 0 0,0 0 0 0 0,1 0 0 0 0,-1-1-1 0 0,1 1 1 0 0,-1 0 0 0 0,0 0 0 0 0,1 0 0 0 0,-1 0-1 0 0,1 0 1 0 0,-1 0 0 0 0,0 0 0 0 0,1 0 0 0 0,-1 0-1 0 0,1 0 1 0 0,-1 1 0 0 0,0-1 0 0 0,1 0 0 0 0,-1 0 0 0 0,1 0-1 0 0,-1 1 1 0 0,1-1 0 0 0,-1 0 0 0 0,1 1 0 0 0,-1-1-1 0 0,1 0 1 0 0,-1 1 0 0 0,1-1 0 0 0,-1 1 1 0 0,-2 2-1 0 0,1-1 5 0 0,0-1-1 0 0,0 1 0 0 0,0 0 1 0 0,0 0-1 0 0,1 0 1 0 0,-1 0-1 0 0,0 1 0 0 0,0 1-2 0 0,-1 3 2 0 0,0 1 1 0 0,0 0 0 0 0,0 0-1 0 0,1 0 1 0 0,1 0 0 0 0,-1 0 0 0 0,1 0-1 0 0,1 1 1 0 0,-1-1 0 0 0,2 7-4 0 0,2 7 72 0 0,3 10-72 0 0,-2-10 33 0 0,1-1 41 0 0,5 16-74 0 0,0-3 50 0 0,-7-24-39 0 0,6 23 41 0 0,4 8-52 0 0,-9-31-2 0 0,0-1 0 0 0,0 1 0 0 0,1-1 0 0 0,1 1 0 0 0,0-2 0 0 0,1 2 2 0 0,-3-4-191 0 0,1-1-1 0 0,0 1 1 0 0,1-2 0 0 0,-1 1 0 0 0,1 0 0 0 0,0-1-1 0 0,0 0 1 0 0,5 2 191 0 0,-6-4-470 0 0,-1 1 0 0 0,1-2 0 0 0,-1 1 0 0 0,1-1 0 0 0,0 1 0 0 0,0-1 0 0 0,0-1 0 0 0,-1 1 0 0 0,1-1 0 0 0,0 1 0 0 0,0-1 0 0 0,0-1 0 0 0,1 1 470 0 0,21-7-507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35.3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38 292 7586 0 0,'6'2'62'0'0,"-5"-2"-42"0"0,1 1 1 0 0,-1-1-1 0 0,1 0 1 0 0,-1 1-1 0 0,1-1 1 0 0,-1 1 0 0 0,0 0-1 0 0,1 0 1 0 0,-1-1-1 0 0,0 1 1 0 0,1 0-1 0 0,-1 0 1 0 0,0 0-1 0 0,0 0 1 0 0,0 0-1 0 0,0 1-20 0 0,0 0 184 0 0,-1-2 102 0 0,-2 0 83 0 0,4 0-179 0 0,6 2 143 0 0,-8-2-325 0 0,1 0 0 0 0,-1 0 0 0 0,0 0 0 0 0,0 1 0 0 0,0-1 0 0 0,0 0 0 0 0,0 0 0 0 0,0 0 0 0 0,0 0 0 0 0,0 0 0 0 0,1 0 0 0 0,-1 0 0 0 0,0 0 1 0 0,0 0-1 0 0,0 0 0 0 0,0 1 0 0 0,0-1 0 0 0,0 0 0 0 0,0 0 0 0 0,0 0 0 0 0,0 0 0 0 0,0 0 0 0 0,0 0 0 0 0,0 0 0 0 0,0 1 0 0 0,0-1 0 0 0,0 0 0 0 0,0 0 0 0 0,0 0 0 0 0,0 0 0 0 0,0 0 0 0 0,0 0 0 0 0,0 0 0 0 0,0 1 0 0 0,0-1 0 0 0,0 0 1 0 0,0 0-1 0 0,0 0 0 0 0,0 0 0 0 0,0 0 0 0 0,0 0 0 0 0,0 0 0 0 0,0 1 0 0 0,0-1 0 0 0,0 0 0 0 0,0 0 0 0 0,-1 0 0 0 0,1 0 0 0 0,0 0 0 0 0,0 0 0 0 0,0 0 0 0 0,0 0 0 0 0,0 0 0 0 0,0 0 0 0 0,0 0 0 0 0,0 1 0 0 0,-1-1 0 0 0,1 0 1 0 0,0 0-1 0 0,0 0 0 0 0,0 0 0 0 0,0 0 0 0 0,0 0 0 0 0,0 0 0 0 0,-1 0-8 0 0,-11 5 373 0 0,7 4-55 0 0,0-3-140 0 0,4-5-157 0 0,0 0-1 0 0,0 0 0 0 0,0 0 1 0 0,0 0-1 0 0,0 0 0 0 0,1 0 1 0 0,-1 0-1 0 0,0 0 0 0 0,1 0 0 0 0,-1 0 1 0 0,1 0-1 0 0,-1 0 0 0 0,1 0 1 0 0,-1 0-1 0 0,1 1 0 0 0,0-1 1 0 0,0 0-21 0 0,-1 9 92 0 0,1-8-66 0 0,1 0 1 0 0,-2 1-1 0 0,1-1 1 0 0,0 0-1 0 0,0 1 1 0 0,-1-1-1 0 0,1 0 1 0 0,-1 0-1 0 0,0 1 0 0 0,0-1 1 0 0,0 0-1 0 0,0 0 1 0 0,-1 2-27 0 0,-5 5 63 0 0,3-4 62 0 0,0 0-1 0 0,1 1 1 0 0,-1 0-1 0 0,-2 5-124 0 0,5-9 30 0 0,1-1-1 0 0,-1 1 1 0 0,1 0-1 0 0,-1-1 1 0 0,1 1-1 0 0,-1 0 1 0 0,1 0-1 0 0,0-1 1 0 0,0 1-1 0 0,0 0 1 0 0,0 0 0 0 0,0-1-1 0 0,0 1 1 0 0,1 0-1 0 0,-1 0 1 0 0,1-1-1 0 0,-1 1 1 0 0,1 0-1 0 0,-1-1 1 0 0,1 1-1 0 0,0-1 1 0 0,0 1-30 0 0,2 2 48 0 0,1 1 0 0 0,0-1 1 0 0,-1 0-1 0 0,2 0 0 0 0,-1 0 1 0 0,0-1-1 0 0,1 0 0 0 0,0 1 1 0 0,-1-2-1 0 0,1 1 0 0 0,1 0 1 0 0,-1-1-1 0 0,0 0-48 0 0,-2-1 7 0 0,0-1 1 0 0,0 1-1 0 0,-1-1 0 0 0,1 0 1 0 0,0 0-1 0 0,0 0 1 0 0,-1 0-1 0 0,1 0 0 0 0,0-1 1 0 0,0 1-1 0 0,-1-1 1 0 0,1 0-1 0 0,-1 0 0 0 0,3-1-7 0 0,-2 0 6 0 0,1 0-1 0 0,-1 0 0 0 0,1 0 0 0 0,-1 0 0 0 0,0-1 0 0 0,0 0 1 0 0,-1 0-1 0 0,1 0 0 0 0,1-2-5 0 0,4-7 6 0 0,0 0 0 0 0,-1-1 0 0 0,0 0 0 0 0,-1 0 0 0 0,0-3-6 0 0,-4 11 4 0 0,16-36 12 0 0,-7 19-13 0 0,-2-1 1 0 0,6-20-4 0 0,-8 14 23 0 0,-1 1-1 0 0,-1-1 1 0 0,-2 0 0 0 0,-1 0 0 0 0,-1-4-23 0 0,-1 26-2 0 0,0 0 0 0 0,0 0 0 0 0,-1 0 0 0 0,0 0 0 0 0,-1 0-1 0 0,1 0 1 0 0,-1 0 0 0 0,-1 0 0 0 0,1 1 0 0 0,-4-7 2 0 0,5 11 3 0 0,0 0-1 0 0,-1 1 1 0 0,1-1 0 0 0,0 1 0 0 0,0-1-1 0 0,-1 1 1 0 0,1-1 0 0 0,-1 1 0 0 0,1 0-1 0 0,-1 0 1 0 0,0 0 0 0 0,1 0 0 0 0,-1 0-1 0 0,0 0 1 0 0,0 0 0 0 0,0 1-1 0 0,0-1 1 0 0,0 1 0 0 0,1-1 0 0 0,-1 1-1 0 0,0 0 1 0 0,0-1 0 0 0,0 1 0 0 0,0 0-1 0 0,0 0 1 0 0,0 1 0 0 0,0-1 0 0 0,-2 1-3 0 0,0 0 6 0 0,-1 0 1 0 0,1 0-1 0 0,0 0 1 0 0,0 1 0 0 0,0 0-1 0 0,0 0 1 0 0,0 0 0 0 0,0 0-1 0 0,0 1 1 0 0,1 0-1 0 0,-1-1 1 0 0,-1 3-7 0 0,-6 6 7 0 0,1 0 0 0 0,0 1-1 0 0,-7 10-6 0 0,14-17-13 0 0,0 0-1 0 0,0 0 1 0 0,1 0-1 0 0,0 1 0 0 0,-1-1 1 0 0,2 1-1 0 0,-1 0 0 0 0,1-1 1 0 0,0 1-1 0 0,0 0 1 0 0,0 3 13 0 0,1 15-105 0 0,0-11-112 0 0,-1 0 0 0 0,0 3 217 0 0,-8 82-2407 0 0,8-65 997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0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13 494 6633 0 0,'6'25'761'0'0,"2"3"-401"0"0,4 3 104 0 0,1 1-184 0 0,4-1 200 0 0,-1 7 72 0 0,1-1 48 0 0,1 0 8 0 0,-2 6 88 0 0,-1-11-303 0 0,-2-1-81 0 0,1-6-56 0 0,-3-6-240 0 0,1-3-801 0 0,-2-5-263 0 0,7-8-416 0 0,-3-2-2953 0 0</inkml:trace>
  <inkml:trace contextRef="#ctx0" brushRef="#br0" timeOffset="1">44 1 10850 0 0,'-11'6'840'0'0,"1"2"-295"0"0,3 4-97 0 0,5 6 16 0 0,-1 2 96 0 0,2-3 24 0 0,-1 2-40 0 0,-1-7 8 0 0,2 1-256 0 0,-1-1-216 0 0,2-1 40 0 0,-1 4-112 0 0,2-6-104 0 0,1-3-1064 0 0,2 1-248 0 0,-2-2-481 0 0,4-2-2816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35.6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69 9330 0 0,'-1'-1'81'0'0,"0"0"0"0"0,1 0-1 0 0,-1-1 1 0 0,0 1 0 0 0,0 0 0 0 0,1 0 0 0 0,-1-1 0 0 0,1 1-1 0 0,-1-1 1 0 0,1 1 0 0 0,0-1 0 0 0,-1 1 0 0 0,1 0 0 0 0,0-1-1 0 0,0 1 1 0 0,0-1 0 0 0,0 1 0 0 0,0-1 0 0 0,1 1 0 0 0,-1-1-1 0 0,0 1 1 0 0,1-1-81 0 0,0-5 12 0 0,1 1 1 0 0,0 0-1 0 0,0-1 0 0 0,1-1-12 0 0,-1 5 895 0 0,-1 6-627 0 0,-1 4-113 0 0,-4 15 151 0 0,2 1 1 0 0,0-1-1 0 0,1 0 1 0 0,3 19-307 0 0,-2-17 238 0 0,6 89 1154 0 0,19 106-1392 0 0,-17-177 33 0 0,2 3-33 0 0,2 5-7 0 0,-5-18-357 0 0,1 0-1 0 0,4 6 365 0 0,-10-34-428 0 0,0 1-1 0 0,1-1 1 0 0,-1 0-1 0 0,1 1 1 0 0,0-1-1 0 0,0 0 0 0 0,0-1 1 0 0,3 4 428 0 0,7 5-1382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56.4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400 0 2136 0 0,'-2'3'914'0'0,"5"-3"103"0"0,-3 0-907 0 0,1-1 0 0 0,-1 1 0 0 0,0 0 0 0 0,1 0-1 0 0,-1 0 1 0 0,0 0 0 0 0,1 0 0 0 0,-1-1 0 0 0,1 1 0 0 0,-1 0 0 0 0,0 0-1 0 0,1 0 1 0 0,-1 0 0 0 0,0 0 0 0 0,1 0 0 0 0,-1 0 0 0 0,1 1-1 0 0,-1-1 1 0 0,0 0 0 0 0,1 0 0 0 0,-1 0 0 0 0,0 0 0 0 0,1 0 0 0 0,-1 0-1 0 0,1 1-109 0 0,-9 2 1526 0 0,7-2-1377 0 0,0 0 1 0 0,-1 0-1 0 0,1 0 0 0 0,0 0 0 0 0,0 0 0 0 0,0 0 1 0 0,0 1-1 0 0,0-1 0 0 0,0 0 0 0 0,0 0 0 0 0,1 1 1 0 0,-1 0-150 0 0,-7 8 816 0 0,2-3-403 0 0,1 0-1 0 0,-1 0 0 0 0,1 0 1 0 0,0 0-1 0 0,-2 5-412 0 0,-5 13 908 0 0,0 3-908 0 0,-5 9 447 0 0,0 3 291 0 0,-5 19-738 0 0,5-13 286 0 0,-58 130 574 0 0,61-144-468 0 0,-6 26-392 0 0,9-27 212 0 0,0-1 1 0 0,-6 8-213 0 0,-1-5 155 0 0,2-1 86 0 0,0 0 1 0 0,-5 18-242 0 0,18-39 28 0 0,-7 14 70 0 0,6-11-55 0 0,3-13-41 0 0,1 0 0 0 0,0 0 0 0 0,0 0 0 0 0,0-1 0 0 0,-1 1 0 0 0,1 0 0 0 0,0 0 0 0 0,-1 0 0 0 0,1 0 0 0 0,-1-1 0 0 0,1 1 0 0 0,-1 0 0 0 0,1 0 0 0 0,-1-1 0 0 0,0 1 0 0 0,1 0 0 0 0,-1-1 0 0 0,0 1-3 0 0,1-1-3 0 0,-1 1 0 0 0,1-1 0 0 0,0 0 0 0 0,0 1-1 0 0,-1-1 1 0 0,1 0 0 0 0,0 1 0 0 0,0-1 0 0 0,0 1-1 0 0,-1-1 1 0 0,1 0 0 0 0,0 1 0 0 0,0-1-1 0 0,0 0 1 0 0,0 1 0 0 0,0-1 0 0 0,0 1 0 0 0,0-1-1 0 0,0 1 1 0 0,0-1 0 0 0,0 0 0 0 0,0 1 0 0 0,0-1-1 0 0,0 1 1 0 0,1-1 4 0 0,-2 0-2 0 0,1 0 0 0 0,0 0 0 0 0,0 0 0 0 0,0 0-1 0 0,-1 0 1 0 0,1-1 0 0 0,0 1 0 0 0,0 0 0 0 0,0 0 0 0 0,0 0 0 0 0,-1 0-1 0 0,1-1 1 0 0,0 1 0 0 0,0 0 0 0 0,0 0 0 0 0,0 0 0 0 0,0-1-1 0 0,0 1 1 0 0,0 0 0 0 0,0 0 0 0 0,0 0 0 0 0,-1-1 0 0 0,1 1 0 0 0,0 0-1 0 0,0 0 1 0 0,0-1 0 0 0,0 1 0 0 0,0 0 0 0 0,0 0 0 0 0,1 0 0 0 0,-1-1-1 0 0,0 1 1 0 0,0 0 0 0 0,0 0 0 0 0,0-1 0 0 0,0 1 0 0 0,0 0 0 0 0,0 0-1 0 0,0 0 1 0 0,0 0 0 0 0,1-1 0 0 0,-1 1 0 0 0,0 0 0 0 0,0 0-1 0 0,0 0 1 0 0,0 0 0 0 0,0-1 0 0 0,1 1 2 0 0,3-7-60 0 0,-2-5-8 0 0,-2 10 40 0 0,0-1-1 0 0,0 0 1 0 0,0 1 0 0 0,1-1-1 0 0,-1 0 1 0 0,1-1 28 0 0,0 2-27 0 0,0-1 0 0 0,-1 1 0 0 0,1 0 0 0 0,-1-1 0 0 0,0 1 0 0 0,0-1 0 0 0,0 1 0 0 0,0-1 0 0 0,-1 1 27 0 0,1-12-145 0 0,1 9 66 0 0,0 1 0 0 0,0 0 1 0 0,1-1-1 0 0,-1 1 0 0 0,2-3 79 0 0,3-5-172 0 0,6-17-234 0 0,-8 20 125 0 0,0-1 0 0 0,2-6 281 0 0,9-25-798 0 0,-13 35 665 0 0,-1 3 62 0 0,-1 0-1 0 0,1 0 0 0 0,0 1 0 0 0,0-1 1 0 0,0 0-1 0 0,1 1 0 0 0,-1-1 0 0 0,1 1 0 0 0,-1-1 1 0 0,2 0 71 0 0,3-4-198 0 0,-1 1 0 0 0,0-1-1 0 0,-1 0 1 0 0,1 0 0 0 0,-1-1 0 0 0,-1 1 0 0 0,1-1 0 0 0,1-6 198 0 0,-4 8-246 0 0,0 0-1 0 0,1-1 1 0 0,0 1-1 0 0,1 0 1 0 0,-1 0 0 0 0,1 1-1 0 0,1-1 1 0 0,-1 0-1 0 0,1 1 1 0 0,2-3 246 0 0,-2 4-313 0 0,-1 0 0 0 0,1 0 1 0 0,-1 0-1 0 0,0 0 0 0 0,0-1 1 0 0,0 1-1 0 0,-1-1 0 0 0,1 0 1 0 0,-1-1 312 0 0,-1 2-446 0 0,0 1 0 0 0,-1-1-1 0 0,0 1 1 0 0,0-4 446 0 0,0 7-5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56.8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51 227 5281 0 0,'-11'1'3404'0'0,"9"-1"-3345"0"0,0 1 0 0 0,1 0 0 0 0,-1-1 1 0 0,0 1-1 0 0,1 0 0 0 0,-1 0 0 0 0,1-1 1 0 0,-1 1-1 0 0,1 1 0 0 0,-2 0-59 0 0,1 0 433 0 0,0-1-357 0 0,1 0 0 0 0,0 1 0 0 0,0-1 1 0 0,0 0-1 0 0,0 1 0 0 0,0-1 0 0 0,0 1 0 0 0,1 0 0 0 0,-1-1 0 0 0,0 1 0 0 0,1-1 0 0 0,-1 1 1 0 0,1 0-1 0 0,-1 1-76 0 0,-2 27 834 0 0,2-23-592 0 0,0 3-26 0 0,1 0 1 0 0,0 0-1 0 0,0 0 1 0 0,1 0-1 0 0,0 0 0 0 0,1 4-216 0 0,0-10 29 0 0,-1 1 0 0 0,0-1 0 0 0,1 0-1 0 0,0 1 1 0 0,0-1 0 0 0,0 0 0 0 0,1 0-1 0 0,-1 0 1 0 0,1-1 0 0 0,0 1 0 0 0,0 0-1 0 0,0-1 1 0 0,0 0 0 0 0,1 0 0 0 0,1 1-29 0 0,-4-3 3 0 0,1 1 0 0 0,0-1 1 0 0,0 0-1 0 0,-1 0 0 0 0,1 0 0 0 0,0 0 1 0 0,0-1-1 0 0,0 1 0 0 0,0 0 1 0 0,0-1-1 0 0,0 0 0 0 0,0 1 1 0 0,0-1-1 0 0,0 0 0 0 0,0 0 1 0 0,0 0-1 0 0,0 0 0 0 0,0 0 1 0 0,1-1-1 0 0,-1 1 0 0 0,0 0 0 0 0,0-1 1 0 0,0 0-1 0 0,-1 1 0 0 0,1-1 1 0 0,0 0-1 0 0,0 0 0 0 0,0 0 1 0 0,-1 0-1 0 0,1-1 0 0 0,0 1 1 0 0,-1 0-1 0 0,2-2-3 0 0,0 0 0 0 0,9-8 10 0 0,0-1 0 0 0,-1 0 1 0 0,7-10-11 0 0,66-109 18 0 0,-65 94-28 0 0,-9 16 10 0 0,-7 16 5 0 0,0-1 1 0 0,-1 0-1 0 0,0 0 1 0 0,0 0-1 0 0,0 0 1 0 0,-1-1-1 0 0,1-4-5 0 0,-1 6 12 0 0,0 0-1 0 0,0 0 0 0 0,1 0 1 0 0,2-4-12 0 0,2-9 34 0 0,0-5 2 0 0,1 11-16 0 0,-5 10-17 0 0,-1 0 0 0 0,0 1 0 0 0,0-1 0 0 0,0 0 0 0 0,0 0 0 0 0,0 0-1 0 0,0 0 1 0 0,-1-1 0 0 0,1 1 0 0 0,-1 0 0 0 0,1 0 0 0 0,-1-1-3 0 0,1-10 16 0 0,-1 12-14 0 0,0 1 0 0 0,0 0-1 0 0,0-1 1 0 0,0 1 0 0 0,0 0 0 0 0,0-1 0 0 0,-1 1-1 0 0,1 0 1 0 0,0-1 0 0 0,0 1 0 0 0,0 0 0 0 0,0 0-1 0 0,0-1 1 0 0,0 1 0 0 0,-1 0 0 0 0,1 0-1 0 0,0-1 1 0 0,0 1 0 0 0,0 0 0 0 0,-1 0 0 0 0,1 0-1 0 0,0-1 1 0 0,0 1 0 0 0,-1 0 0 0 0,1 0 0 0 0,0 0-1 0 0,0 0 1 0 0,-1-1 0 0 0,1 1 0 0 0,0 0 0 0 0,-1 0-1 0 0,1 0 1 0 0,0 0 0 0 0,0 0 0 0 0,-1 0 0 0 0,1 0-1 0 0,0 0 1 0 0,-1 0 0 0 0,1 0 0 0 0,0 0 0 0 0,-1 0-1 0 0,1 0 1 0 0,0 0 0 0 0,-1 0 0 0 0,1 0 0 0 0,0 0-1 0 0,0 1 1 0 0,-1-1 0 0 0,1 0 0 0 0,0 0-1 0 0,0 0 1 0 0,-1 0 0 0 0,1 1 0 0 0,0-1 0 0 0,0 0-2 0 0,-8 9 1 0 0,7-5 3 0 0,0 0-1 0 0,1-1 1 0 0,0 1-1 0 0,0 0 1 0 0,0-1 0 0 0,0 1-1 0 0,1 1-3 0 0,4 29 143 0 0,-3-25-38 0 0,-1 1-1 0 0,-1 0 1 0 0,0 0 0 0 0,0 0-1 0 0,-1 0 1 0 0,0 2-105 0 0,-5 13 307 0 0,5-14-115 0 0,1-1 0 0 0,0 7-192 0 0,0 4 141 0 0,1-9-102 0 0,0-1-1 0 0,1 0 0 0 0,0 0 0 0 0,0 1 0 0 0,2-2 1 0 0,-1 1-1 0 0,1 0 0 0 0,1 1-38 0 0,3 7-16 0 0,-3-7-28 0 0,3 7-74 0 0,-8-18 102 0 0,0 0 1 0 0,1 0-1 0 0,-1 0 1 0 0,0 0-1 0 0,0 1 1 0 0,0-1-1 0 0,1 0 1 0 0,-1 0-1 0 0,-1 0 1 0 0,1 1-1 0 0,0-1 1 0 0,0 1 15 0 0,-5 6-134 0 0,0 1-115 0 0,5-8 208 0 0,0 0 0 0 0,0 0 0 0 0,0-1 0 0 0,0 1 0 0 0,0 0-1 0 0,0 0 1 0 0,1 0 0 0 0,-1-1 0 0 0,0 1 0 0 0,1 0 0 0 0,-1 0 0 0 0,0-1 0 0 0,1 1 0 0 0,-1 0 0 0 0,1-1 0 0 0,-1 1 0 0 0,1 0 41 0 0,12 12-1618 0 0,-8-8 632 0 0,-2-2 562 0 0,-1-1 0 0 0,1 0 0 0 0,0 0 0 0 0,0 0 0 0 0,0 0 0 0 0,0 0 0 0 0,1 0 0 0 0,-1-1 0 0 0,0 0 0 0 0,1 0 0 0 0,-1 0 0 0 0,1 0 1 0 0,2 0 423 0 0,0 1-438 0 0,14 1-120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5.7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1 384 0 0,'26'6'776'0'0,"-26"-6"-759"0"0,0 0-1 0 0,0 0 1 0 0,1 0-1 0 0,-1 0 1 0 0,0 0-1 0 0,0 0 1 0 0,0 0-1 0 0,0 0 1 0 0,0 0-1 0 0,0 0 0 0 0,0 0 1 0 0,0 0-1 0 0,0 0 1 0 0,0 1-1 0 0,0-1 1 0 0,0 0-1 0 0,0 0 1 0 0,0 0-1 0 0,0 0 1 0 0,0 0-1 0 0,0 0 1 0 0,0 0-1 0 0,0 0 1 0 0,0 0-1 0 0,0 0 1 0 0,0 0-1 0 0,0 0 0 0 0,0 0 1 0 0,0 0-1 0 0,0 1 1 0 0,0-1-1 0 0,0 0 1 0 0,0 0-1 0 0,0 0 1 0 0,0 0-1 0 0,0 0 1 0 0,0 0-1 0 0,0 0 1 0 0,0 0-1 0 0,0 0 1 0 0,0 0-1 0 0,0 0 1 0 0,0 0-1 0 0,0 0 1 0 0,0 0-1 0 0,0 0 0 0 0,0 0 1 0 0,0 1-1 0 0,-1-1 1 0 0,1 0-1 0 0,0 0 1 0 0,0 0-1 0 0,0 0 1 0 0,0 0-1 0 0,0 0 1 0 0,0 0-1 0 0,0 0 1 0 0,0 0-1 0 0,0 0-16 0 0,-4 2 233 0 0,4-2-108 0 0,-4 2 277 0 0,-3 3 426 0 0,7-4-789 0 0,0-1 1 0 0,0 1-1 0 0,0 0 0 0 0,0-1 0 0 0,0 1 0 0 0,0-1 0 0 0,1 1 0 0 0,-1 0 0 0 0,0-1 1 0 0,0 1-1 0 0,0-1 0 0 0,1 1 0 0 0,-1 0-39 0 0,1 0 68 0 0,0 0 1 0 0,0 0-1 0 0,-1 1 1 0 0,1-1-1 0 0,-1 1 0 0 0,1-1 1 0 0,-1 0-1 0 0,0 1 1 0 0,1-1-1 0 0,-1 1 0 0 0,0-1 1 0 0,0 1-1 0 0,0-1 1 0 0,0 0-1 0 0,0 1 1 0 0,0-1-1 0 0,-1 1 0 0 0,1-1 1 0 0,0 1-1 0 0,-1 0-68 0 0,0 1 47 0 0,1 0 0 0 0,-1 0 0 0 0,1 0 0 0 0,0 0 0 0 0,0 1 0 0 0,0-1 0 0 0,1 0 0 0 0,-1 0 1 0 0,1 0-1 0 0,-1 0 0 0 0,2 1-47 0 0,-2 0-2 0 0,1-1 1 0 0,0 1 0 0 0,-1-1 0 0 0,1 1 0 0 0,-1 0 0 0 0,0-1-1 0 0,0 1 1 0 0,-1 1 1 0 0,0 3-297 0 0,0-7 147 0 0,1 1-1 0 0,-1 0 1 0 0,1-1 0 0 0,0 1-1 0 0,-1 0 1 0 0,1-1-1 0 0,0 1 1 0 0,0 0 0 0 0,0 0-1 0 0,1-1 1 0 0,-1 1-1 0 0,0 0 1 0 0,1 0 150 0 0,6 11-1420 0 0,-7-12 1385 0 0,1 0 0 0 0,-1 1-1 0 0,0-1 1 0 0,1 0 0 0 0,-1 1 0 0 0,0-1 0 0 0,0 0 0 0 0,0 2 35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6.1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0 8682 0 0,'-11'14'160'0'0,"1"-1"-168"0"0,8 0-744 0 0,1-5-1129 0 0,1 1 1081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6.4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 1 288 0 0,'-30'4'40'0'0,"26"3"688"0"0,3 3 80 0 0,20-2 57 0 0,-12 2 351 0 0,-4-3-264 0 0,-1 2-24 0 0,-21-1-120 0 0,14-4-383 0 0,2 5-289 0 0,-7-6-48 0 0,10-1-56 0 0,0 4-80 0 0,0-6-505 0 0,0 0 9 0 0,-8 6-248 0 0,5-5-504 0 0</inkml:trace>
  <inkml:trace contextRef="#ctx0" brushRef="#br0" timeOffset="1">136 500 10594 0 0,'-13'17'56'0'0,"10"-2"-144"0"0,1-1-24 0 0,2-1-56 0 0,-2-2-224 0 0,1-1-528 0 0,1-2-368 0 0,3-1-129 0 0,-3-3 1425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6.8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 0 4209 0 0,'-6'19'184'0'0,"6"-1"-392"0"0,3 3-152 0 0,5-3-112 0 0,-2-1-793 0 0,-10-1 681 0 0,-3-8-72 0 0,-16 2 328 0 0,19-3 328 0 0</inkml:trace>
  <inkml:trace contextRef="#ctx0" brushRef="#br0" timeOffset="1">60 575 8002 0 0,'-4'33'1312'0'0,"-3"-5"-1256"0"0,1-3-32 0 0,10-1-280 0 0,-14-9-576 0 0,2-1 144 0 0,7 2 47 0 0,-7-4 41 0 0,13 4 128 0 0,-4-1-984 0 0,-1-2 896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7.1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47 0 8346 0 0,'-7'19'-288'0'0,"-2"-3"-616"0"0,5-2-9 0 0,3 1-191 0 0,-6-4-88 0 0</inkml:trace>
  <inkml:trace contextRef="#ctx0" brushRef="#br0" timeOffset="1">21 302 2024 0 0,'-11'2'128'0'0,"6"6"193"0"0,2 1-321 0 0,1 5 160 0 0,2 0-88 0 0,0 1 96 0 0,2-4-168 0 0,5 5-296 0 0,0 1-353 0 0,-2-6-47 0 0,0-1 704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7.4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0 9154 0 0,'-5'10'152'0'0,"0"1"-976"0"0,-1-1-200 0 0,3-6-369 0 0,3-4-1599 0 0</inkml:trace>
  <inkml:trace contextRef="#ctx0" brushRef="#br0" timeOffset="1">52 368 2793 0 0,'0'27'-392'0'0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7.8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0 7978 0 0,'0'5'123'0'0,"0"-1"1"0"0,0 0-1 0 0,0 0 1 0 0,-1 1 0 0 0,1-1-1 0 0,-1 0 1 0 0,0 0-1 0 0,0 0 1 0 0,-1 0 0 0 0,1 0-1 0 0,-1 0 1 0 0,0 1-124 0 0,0-3 5 0 0,1 1-1 0 0,0 0 1 0 0,0 0 0 0 0,0 1 0 0 0,0-1 0 0 0,1 0 0 0 0,-1 0-1 0 0,1 0 1 0 0,0 0 0 0 0,0 1 0 0 0,0 0-5 0 0,-1 5-6 0 0,1-8 4 0 0,0 0 0 0 0,0-1 0 0 0,0 1 0 0 0,0 0 0 0 0,0 0 0 0 0,0 0 0 0 0,0 0 0 0 0,0-1 0 0 0,0 1 0 0 0,0 0 1 0 0,0 0-1 0 0,1 0 0 0 0,-1-1 0 0 0,0 2 2 0 0,0-2 0 0 0,0 0-1 0 0,0 0 1 0 0,0 0 0 0 0,0 0 0 0 0,0 0 0 0 0,0 0 0 0 0,0 0 0 0 0,0 1 0 0 0,0-1 0 0 0,0 0 0 0 0,0 0-1 0 0,0 0 1 0 0,0 0 0 0 0,0 0 0 0 0,0 0 0 0 0,0 0 0 0 0,0 0 0 0 0,0 0 0 0 0,0 0 0 0 0,0 0-1 0 0,0 1 1 0 0,0-1 0 0 0,0 0 0 0 0,0 0 0 0 0,0 0 0 0 0,-1 0 0 0 0,1 0 0 0 0,0 0 0 0 0,0 0 0 0 0,0 0-1 0 0,0 0 1 0 0,0 0 0 0 0,0 0 0 0 0,0 0 0 0 0,0 0 0 0 0,0 0 0 0 0,0 0 0 0 0,-1 0 0 0 0,1 0 0 0 0,0 0 2 0 0,0 0 1 0 0,0 0 0 0 0,0 0 0 0 0,0 0-1 0 0,0 0 1 0 0,0 0 0 0 0,0 0 0 0 0,0 0-1 0 0,0 0 1 0 0,-1 0 0 0 0,1 0 0 0 0,0 1-1 0 0,0-1 1 0 0,0 0 0 0 0,0 0 0 0 0,0 0-1 0 0,0 0 1 0 0,0 0 0 0 0,0 0 0 0 0,0 0-1 0 0,0 0 1 0 0,0 0 0 0 0,0 0 0 0 0,0 0-1 0 0,0 0 1 0 0,-1 0 0 0 0,1 1 0 0 0,0-1-1 0 0,0 0 1 0 0,0 0 0 0 0,0 0 0 0 0,0 0-1 0 0,0 0 1 0 0,0 0 0 0 0,0 0 0 0 0,0 0-1 0 0,0 0 1 0 0,0 0 0 0 0,0 1 0 0 0,0-1-1 0 0,0 0 1 0 0,0 0 0 0 0,0 0 0 0 0,0 0-1 0 0,0 0 1 0 0,1 0 0 0 0,-1 0-1 0 0,0 0 1 0 0,0 0 0 0 0,0 0 0 0 0,0 1-3 0 0,13 17-163 0 0,2 4-4169 0 0,-10-17 2955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0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314 339 8098 0 0,'4'5'332'0'0,"5"5"558"0"0,-9-10-842 0 0,1 0 0 0 0,-1 1 1 0 0,1-1-1 0 0,-1 0 0 0 0,1 0 0 0 0,-1 0 1 0 0,1 1-1 0 0,0-1 0 0 0,-1 0 1 0 0,1 0-1 0 0,-1 0 0 0 0,1 0 1 0 0,-1 0-1 0 0,1 0 0 0 0,0 0 0 0 0,-1 0 1 0 0,1 0-1 0 0,-1 0 0 0 0,1 0 1 0 0,-1-1-1 0 0,1 1 0 0 0,0 0-48 0 0,2-1 182 0 0,0-1-1 0 0,0 1 1 0 0,-1-1-1 0 0,1 0 1 0 0,0 0-1 0 0,-1 0 1 0 0,1 0-1 0 0,-1 0 1 0 0,1-1-1 0 0,-1 1 1 0 0,0 0 0 0 0,2-4-182 0 0,-4 6 10 0 0,1-2 92 0 0,0 0 1 0 0,1 0 0 0 0,-1 0-1 0 0,0 0 1 0 0,0 0 0 0 0,0 0-1 0 0,-1 0 1 0 0,1 0-1 0 0,0-1-102 0 0,1-4 225 0 0,-1 2-60 0 0,0 1 0 0 0,0-1 0 0 0,-1 1 0 0 0,1 0 0 0 0,-1-1-1 0 0,0 1 1 0 0,-1-5-165 0 0,1-13 418 0 0,6-60 406 0 0,-6 77-773 0 0,-1-1 0 0 0,1 1 0 0 0,-1 0 0 0 0,0-1 0 0 0,0 1-1 0 0,0 0 1 0 0,-1-1 0 0 0,0 1 0 0 0,0 0 0 0 0,0 0 0 0 0,-1 0-1 0 0,1 1 1 0 0,-1-1 0 0 0,0 1 0 0 0,-1-1-51 0 0,-1-1 52 0 0,1 1 0 0 0,-1-1 0 0 0,0 1 0 0 0,-1 1 0 0 0,1-1 0 0 0,-1 1 0 0 0,0 0 0 0 0,0 0 0 0 0,-1 1 0 0 0,1-1 0 0 0,-2 1-52 0 0,-3-1 45 0 0,0 0-1 0 0,-1 1 1 0 0,1 0-1 0 0,-1 1 1 0 0,1 1-1 0 0,-1 0 1 0 0,0 0-1 0 0,-5 1-44 0 0,8 0 5 0 0,1 1-1 0 0,0 1 1 0 0,0-1-1 0 0,0 1 1 0 0,0 0-1 0 0,0 1 1 0 0,0 0-1 0 0,1 0 1 0 0,-1 1-1 0 0,-6 4-4 0 0,5-2-14 0 0,1-1 0 0 0,1 1-1 0 0,-1 0 1 0 0,1 1 0 0 0,0 0-1 0 0,0 0 1 0 0,1 1 0 0 0,0 0-1 0 0,-1 2 15 0 0,4-5-50 0 0,0 1-1 0 0,0 0 0 0 0,1 0 0 0 0,-1 0 0 0 0,2 0 0 0 0,-1 1 0 0 0,1-1 0 0 0,-1 4 51 0 0,0 9-822 0 0,1 0-1 0 0,1 5 823 0 0,1 3-1267 0 0,5-1-653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8.9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51 258 2377 0 0,'3'-111'8551'0'0,"1"-23"-3964"0"0,-4 133-4545 0 0,0 1 0 0 0,0-1-1 0 0,0 1 1 0 0,0-1-1 0 0,0 1 1 0 0,0-1 0 0 0,0 0-1 0 0,0 1 1 0 0,0-1 0 0 0,0 1-1 0 0,0-1 1 0 0,0 1 0 0 0,0-1-1 0 0,-1 1 1 0 0,1-1-1 0 0,0 1 1 0 0,0-1 0 0 0,0 1-1 0 0,-1-1 1 0 0,1 1 0 0 0,0 0-1 0 0,-1-1-41 0 0,0 1 19 0 0,1 0-1 0 0,0 0 1 0 0,-1 0-1 0 0,1 1 1 0 0,-1-1-1 0 0,1 0 1 0 0,0 0 0 0 0,-1 1-1 0 0,1-1 1 0 0,0 0-1 0 0,-1 0 1 0 0,1 1-1 0 0,0-1 1 0 0,-1 0-1 0 0,1 1 1 0 0,0-1-1 0 0,0 1 1 0 0,-1-1-1 0 0,1 0 1 0 0,0 1-19 0 0,-14 27 248 0 0,14-27-220 0 0,-5 10 19 0 0,2 0 0 0 0,-1 0-1 0 0,1 0 1 0 0,1 1 0 0 0,0 0-47 0 0,-5 60 152 0 0,5-36-55 0 0,-1 58 33 0 0,1-14-104 0 0,1-39-30 0 0,1 0 0 0 0,3 0 0 0 0,1 0 0 0 0,1 0 0 0 0,5 8 4 0 0,-7-33-7 0 0,2-1 0 0 0,0 1 0 0 0,0-1-1 0 0,1 0 1 0 0,1-1 0 0 0,7 10 7 0 0,-9-15-11 0 0,0-1 0 0 0,2 0-1 0 0,-1 0 1 0 0,1-1 0 0 0,0 1 0 0 0,0-1-1 0 0,1-1 1 0 0,0 1 0 0 0,0-2 0 0 0,0 1-1 0 0,1-1 12 0 0,12 6-18 0 0,0-2-1 0 0,0-1 1 0 0,1 0-1 0 0,0-2 1 0 0,0 0-1 0 0,0-2 1 0 0,1 0-1 0 0,10-1 19 0 0,-28-2-22 0 0,-4-1 12 0 0,0 0 0 0 0,0 0 0 0 0,0 0 0 0 0,0 0 1 0 0,0 0-1 0 0,0 0 0 0 0,0 0 0 0 0,0 0 0 0 0,-1 0 0 0 0,1 0 1 0 0,0-1-1 0 0,0 1 0 0 0,0 0 0 0 0,0-1 0 0 0,0 1 0 0 0,0-1 10 0 0,4-1-221 0 0,-1 0-1 0 0,1 1 1 0 0,0-1-1 0 0,0 1 1 0 0,-1 0-1 0 0,2 1 222 0 0,14-4-746 0 0,9-4-567 0 0,-28 7 1053 0 0,1 1 1 0 0,-1-1-1 0 0,1 0 1 0 0,0 0 0 0 0,-1 0-1 0 0,0 0 1 0 0,1 0 0 0 0,0 0 259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9.2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1 143 10050 0 0,'0'0'324'0'0,"0"0"-34"0"0,1-1-156 0 0,1 0-53 0 0,-1-1 0 0 0,1 1 0 0 0,-1-1 0 0 0,0 1 0 0 0,0-1 1 0 0,0 0-1 0 0,0 1 0 0 0,0-1 0 0 0,1-1-81 0 0,0-1 264 0 0,0 1-131 0 0,0 1 0 0 0,-1 0 0 0 0,1 0 0 0 0,1 0 0 0 0,-1 1-1 0 0,0-1 1 0 0,0 0 0 0 0,1 1 0 0 0,-1-1 0 0 0,1 1 0 0 0,-1 0 0 0 0,1 0 0 0 0,0 0 0 0 0,-1 0 0 0 0,3 0-133 0 0,13-6 485 0 0,-4 1-238 0 0,0 1 0 0 0,1 1-1 0 0,13-3-246 0 0,15-4 134 0 0,-26 6-615 0 0,-1 0 1 0 0,-1-2 0 0 0,1 1 0 0 0,10-8 480 0 0,2 2-4800 0 0,-21 8 2319 0 0,12 1 2003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1.94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116 162 136 0 0,'-2'-3'539'0'0,"0"1"0"0"0,0-1 1 0 0,1 1-1 0 0,-1-1 0 0 0,1 1 0 0 0,0-1 0 0 0,-1 0 0 0 0,1 0 0 0 0,1 0 1 0 0,-1 0-1 0 0,0 1 0 0 0,1-1 0 0 0,-1 0 0 0 0,1-1-539 0 0,0 4 68 0 0,0 0 0 0 0,0-1 0 0 0,-1 1-1 0 0,1 0 1 0 0,0 0 0 0 0,0 0 0 0 0,0 0 0 0 0,0-1-1 0 0,0 1 1 0 0,0 0 0 0 0,-1 0 0 0 0,1 0 0 0 0,0 0-1 0 0,0 0 1 0 0,0 0 0 0 0,0-1 0 0 0,-1 1-1 0 0,1 0 1 0 0,0 0 0 0 0,0 0 0 0 0,0 0 0 0 0,-1 0-1 0 0,1 0 1 0 0,0 0 0 0 0,0 0 0 0 0,0 0-1 0 0,-1 0 1 0 0,1 0 0 0 0,0 0 0 0 0,0 0 0 0 0,0 0-1 0 0,-1 0 1 0 0,1 0 0 0 0,0 0 0 0 0,0 0 0 0 0,0 0-1 0 0,-1 0 1 0 0,1 0 0 0 0,0 1 0 0 0,0-1-1 0 0,0 0 1 0 0,0 0 0 0 0,-1 0 0 0 0,1 0 0 0 0,0 0-68 0 0,-1 1 19 0 0,0-1 1 0 0,1 1 0 0 0,-1-1 0 0 0,0 0 0 0 0,1 1 0 0 0,-1 0 0 0 0,0-1-1 0 0,1 1 1 0 0,-1-1 0 0 0,1 1 0 0 0,-1 0-20 0 0,0 3 136 0 0,0-1 1 0 0,0 1-1 0 0,0 0 0 0 0,1-1 0 0 0,-1 1 1 0 0,1 0-1 0 0,0-1 0 0 0,0 2-136 0 0,0 12 332 0 0,0-6-159 0 0,0-1 1 0 0,0 1 0 0 0,1-1-1 0 0,2 11-173 0 0,2 23 238 0 0,11 145 543 0 0,12 23-781 0 0,-10-106 80 0 0,2 13 36 0 0,-16-79 47 0 0,-1-1 0 0 0,-1 4-163 0 0,-2-20 127 0 0,1-14-39 0 0,-1-16-54 0 0,-3-78-161 0 0,-3 1-1 0 0,-6-10 128 0 0,-8-17 34 0 0,-2-20 11 0 0,1-8 44 0 0,-7-4-89 0 0,24 127-11 0 0,-1 0 0 0 0,-1-1 11 0 0,1 5-5 0 0,1-1 1 0 0,1 1-1 0 0,-1-7 5 0 0,3 12-4 0 0,0-1-1 0 0,-1-1-1 0 0,2 1 1 0 0,-1 0-1 0 0,1 0 0 0 0,1-6 6 0 0,9-32-4 0 0,-8 32 1 0 0,-1 10-10 0 0,0-1 0 0 0,0 0 0 0 0,-1 1 1 0 0,1-2 12 0 0,-2 5-1 0 0,1 0 0 0 0,0 1 1 0 0,0-1-1 0 0,0 1 0 0 0,0-1 0 0 0,0 0 0 0 0,0 1 1 0 0,1-1-1 0 0,-1 1 0 0 0,0-1 0 0 0,0 0 1 0 0,0 1-1 0 0,0-1 0 0 0,1 1 0 0 0,-1-1 1 0 0,0 1-1 0 0,1-1 0 0 0,-1 1 0 0 0,0-1 1 0 0,1 1-1 0 0,-1-1 0 0 0,1 1 0 0 0,-1-1 0 0 0,0 1 1 0 0,1 0-1 0 0,-1-1 0 0 0,1 1 0 0 0,-1 0 1 0 0,1-1-1 0 0,0 1 0 0 0,-1 0 0 0 0,1 0 1 0 0,-1-1-1 0 0,1 1 0 0 0,-1 0 0 0 0,1 0 1 0 0,0 0-1 0 0,-1 0 0 0 0,1 0 0 0 0,0 0 1 0 0,-1 0-1 0 0,1 0 0 0 0,-1 0 0 0 0,1 0 0 0 0,0 0 1 0 0,-1 0-1 0 0,1 0 0 0 0,-1 1 0 0 0,1-1 1 0 0,2 1 4 0 0,0 0 0 0 0,0 0-1 0 0,0 0 1 0 0,-1 1-1 0 0,1-1 1 0 0,-1 1 0 0 0,1 0-1 0 0,-1 0 1 0 0,1-1-1 0 0,-1 2-3 0 0,24 22 87 0 0,13 14 53 0 0,3 7-140 0 0,-33-35 24 0 0,13 14 118 0 0,-2 1 1 0 0,-1 0-1 0 0,0 3-142 0 0,-18-27 70 0 0,0 0 0 0 0,0 0 0 0 0,0 1 1 0 0,0-1-1 0 0,0 0 0 0 0,0 1 0 0 0,-1-1 0 0 0,1 1 0 0 0,-1-1 1 0 0,1 1-1 0 0,-1-1 0 0 0,0 1 0 0 0,0-1 0 0 0,0 1 1 0 0,-1-1-1 0 0,1 1 0 0 0,0-1 0 0 0,-1 1 0 0 0,0-1 0 0 0,0 0 1 0 0,0 1-1 0 0,0-1 0 0 0,0 0 0 0 0,0 1 0 0 0,0-1 0 0 0,-1 0 1 0 0,1 0-1 0 0,-1 0 0 0 0,1 0 0 0 0,-1 0-70 0 0,-7 6 112 0 0,0 0 1 0 0,0 0-1 0 0,-1-1 0 0 0,1 0 1 0 0,-11 4-113 0 0,9-4 3 0 0,8-5-10 0 0,-10 7-132 0 0,-1-1-1 0 0,1-1 1 0 0,-2 0 0 0 0,-4 1 139 0 0,7-4-295 0 0,2-1-576 0 0,0 1 0 0 0,-9 4 871 0 0,-30 12-2891 0 0,38-14 1717 0 0,9-5 791 0 0,1 0 1 0 0,0 0-1 0 0,-1 0 0 0 0,1 0 0 0 0,0-1 1 0 0,-1 1-1 0 0,1-1 0 0 0,-1 1 1 0 0,1-1-1 0 0,-1 1 383 0 0,0-1-1802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2.40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28 349 8138 0 0,'-2'1'88'0'0,"1"0"1"0"0,-1 1-1 0 0,1-1 1 0 0,0 0 0 0 0,-1 1-1 0 0,1-1 1 0 0,-1 2-89 0 0,2-3 50 0 0,0 0 0 0 0,-1 1 1 0 0,1-1-1 0 0,0 0 1 0 0,0 1-1 0 0,-1-1 0 0 0,1 0 1 0 0,0 1-1 0 0,0-1 0 0 0,0 1 1 0 0,0-1-1 0 0,0 0 1 0 0,0 1-1 0 0,0-1 0 0 0,0 1 1 0 0,0-1-1 0 0,0 0 0 0 0,0 1 1 0 0,0-1-1 0 0,0 1 1 0 0,0-1-1 0 0,0 1 0 0 0,0-1 1 0 0,0 0-1 0 0,0 1 0 0 0,0-1 1 0 0,1 0-1 0 0,-1 1 1 0 0,0-1-1 0 0,0 1 0 0 0,0-1 1 0 0,1 0-1 0 0,-1 0 1 0 0,0 1-1 0 0,1-1-50 0 0,0 2 192 0 0,1-1-1 0 0,-1 0 1 0 0,1 0-1 0 0,0 1 1 0 0,0-1-1 0 0,0 0 1 0 0,0-1 0 0 0,-1 1-1 0 0,2 0-191 0 0,9 3 1029 0 0,-11-3-952 0 0,-2-2-16 0 0,-2-1 161 0 0,3 2-206 0 0,0-1 1 0 0,0 1 0 0 0,0 0 0 0 0,0-1-1 0 0,0 1 1 0 0,0-1 0 0 0,0 1 0 0 0,0 0 0 0 0,0-1-1 0 0,0 1 1 0 0,0-1 0 0 0,0 1 0 0 0,0 0-1 0 0,0-1 1 0 0,1 1 0 0 0,-1 0 0 0 0,0-1 0 0 0,0 1-1 0 0,0 0 1 0 0,1-1 0 0 0,-1 1 0 0 0,0 0-17 0 0,1-2 65 0 0,2-4 16 0 0,1 0-1 0 0,-1 0 1 0 0,1 1-1 0 0,0 0 0 0 0,0-1 1 0 0,3-2-81 0 0,15-19 124 0 0,-18 21-103 0 0,1-1 19 0 0,0-1-1 0 0,0 0 1 0 0,-1 0-1 0 0,0-1 1 0 0,3-8-40 0 0,-2 0 49 0 0,-1 4-10 0 0,0 1 0 0 0,-1-1-1 0 0,0-7-38 0 0,2-10 85 0 0,-3 18-21 0 0,0-1 1 0 0,0 1-1 0 0,-2-1-64 0 0,0 9 19 0 0,0 1 0 0 0,0-1 1 0 0,0 0-1 0 0,-1 1 0 0 0,0-1 0 0 0,0 0 0 0 0,0 1 1 0 0,0-1-1 0 0,0 1 0 0 0,-1 0 0 0 0,1-1 0 0 0,-2 0-19 0 0,-1-2 49 0 0,0 1 1 0 0,0-1-1 0 0,-4-2-49 0 0,6 6 17 0 0,0 0 0 0 0,0 0 0 0 0,0 0 1 0 0,0 1-1 0 0,0-1 0 0 0,-1 1 1 0 0,1-1-1 0 0,-1 1 0 0 0,1 0 0 0 0,-2 0-17 0 0,3 1 6 0 0,0 0 0 0 0,0 0 0 0 0,-1 0 0 0 0,1 0 0 0 0,0 0 0 0 0,0 1 0 0 0,-1-1 0 0 0,1 1 0 0 0,0-1 0 0 0,0 1-1 0 0,0-1 1 0 0,0 1 0 0 0,0-1 0 0 0,0 1 0 0 0,-1 0 0 0 0,2 0 0 0 0,-1 0 0 0 0,-1 0-6 0 0,-3 3 7 0 0,-2 1-16 0 0,0 0 0 0 0,0 0-1 0 0,1 0 1 0 0,0 1 0 0 0,0 0 0 0 0,0 2 9 0 0,3-4-5 0 0,0 0-1 0 0,0 0 1 0 0,1 0 0 0 0,-1 1-1 0 0,1-1 1 0 0,0 1 0 0 0,1-1-1 0 0,-1 1 1 0 0,1 0 0 0 0,0 0-1 0 0,0 0 6 0 0,-3 35 69 0 0,2 1-1 0 0,1-1 1 0 0,3 17-69 0 0,-2-49 25 0 0,1 0 0 0 0,0 0 1 0 0,0 0-1 0 0,0 0 0 0 0,1 0 0 0 0,0 0 1 0 0,1 0-1 0 0,0 0 0 0 0,0-1 0 0 0,1 0 1 0 0,0 1-1 0 0,0-1 0 0 0,0-1 0 0 0,1 1 1 0 0,5 5-26 0 0,39 37 69 0 0,-47-46-67 0 0,0-1 0 0 0,0 0-1 0 0,0 0 1 0 0,1 0 0 0 0,0 0 0 0 0,-1 0 0 0 0,1 0-1 0 0,0 0 1 0 0,0-1 0 0 0,0 0 0 0 0,0 1 0 0 0,0-1-2 0 0,3 1 1 0 0,58 21 4 0 0,-62-22-81 0 0,-1-1 1 0 0,1 1 0 0 0,-1-1-1 0 0,1 1 1 0 0,-1-1-1 0 0,1 0 1 0 0,-1 0-1 0 0,1 1 1 0 0,-1-1 0 0 0,1 0-1 0 0,-1-1 1 0 0,1 1-1 0 0,-1 0 1 0 0,1 0 0 0 0,-1-1-1 0 0,1 1 1 0 0,-1 0-1 0 0,0-1 1 0 0,1 0-1 0 0,-1 1 1 0 0,1-1 75 0 0,1-1-331 0 0,46-17-3087 0 0,-45 16 3333 0 0,0 1 1 0 0,0 0 0 0 0,0-1-1 0 0,1-1 85 0 0,-5 4 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2.90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54 267 7298 0 0,'-2'0'61'0'0,"1"0"1"0"0,-1-1 0 0 0,0 1-1 0 0,1 0 1 0 0,-1-1-1 0 0,1 1 1 0 0,-1-1 0 0 0,1 0-1 0 0,0 1 1 0 0,-1-1 0 0 0,1 0-1 0 0,0 0 1 0 0,-1 0 0 0 0,1 0-1 0 0,0 0 1 0 0,0 0 0 0 0,0 0-1 0 0,0-1 1 0 0,-1 1-62 0 0,1-1 90 0 0,-1 0-1 0 0,1 0 1 0 0,0-1 0 0 0,0 1-1 0 0,0 0 1 0 0,0 0-1 0 0,0 0 1 0 0,0-1 0 0 0,0 1-1 0 0,1-1 1 0 0,-1 1 0 0 0,1-1-90 0 0,-1-2 205 0 0,1-1 0 0 0,-2 1 0 0 0,1-1 0 0 0,-2-2-205 0 0,2 3 127 0 0,-1 0 1 0 0,1 1 0 0 0,0-1-1 0 0,0 0 1 0 0,1 0-1 0 0,-1-1-127 0 0,1-6 86 0 0,1 0 0 0 0,0 0-1 0 0,0 0 1 0 0,1 1 0 0 0,1-1-1 0 0,0 0 1 0 0,0 1 0 0 0,3-5-86 0 0,-4 13 2 0 0,-1-1 0 0 0,1 1 0 0 0,0 0 0 0 0,0 0 1 0 0,1 1-1 0 0,-1-1 0 0 0,1 0 0 0 0,-1 1 0 0 0,1 0 0 0 0,0-1 0 0 0,0 1 0 0 0,0 0 1 0 0,0 0-1 0 0,0 1 0 0 0,0-1 0 0 0,0 1 0 0 0,1-1 0 0 0,-1 1 0 0 0,0 0 1 0 0,3 0-3 0 0,-3 0 22 0 0,0 1 1 0 0,0 0 0 0 0,-1 0-1 0 0,1 0 1 0 0,0 1 0 0 0,0-1-1 0 0,2 1-22 0 0,-1 0 58 0 0,-1-1 0 0 0,0 1 0 0 0,1-1-1 0 0,-1 0 1 0 0,0 0 0 0 0,1 0-58 0 0,-1 0 65 0 0,-1 0 0 0 0,1 0 1 0 0,-1 0-1 0 0,0 0 0 0 0,1 1 0 0 0,-1-1 1 0 0,0 1-1 0 0,1-1 0 0 0,-1 1 0 0 0,0 0 1 0 0,0 0-1 0 0,1 0 0 0 0,-1 0 0 0 0,0 0 1 0 0,0 1-1 0 0,0-1 0 0 0,0 1 0 0 0,-1-1 1 0 0,1 1-1 0 0,0 0 0 0 0,-1-1 0 0 0,1 2-65 0 0,0-1 55 0 0,0 0-1 0 0,-1 0 0 0 0,0 1 0 0 0,1-1 0 0 0,-1 0 1 0 0,0 1-1 0 0,0-1 0 0 0,0 1 0 0 0,0-1 0 0 0,-1 1 1 0 0,1-1-1 0 0,-1 1 0 0 0,0 0 0 0 0,1-1 1 0 0,-1 1-1 0 0,0 0 0 0 0,0-1 0 0 0,-1 1 0 0 0,1 0 1 0 0,-1-1-1 0 0,1 1-54 0 0,-26 71 436 0 0,15-46-381 0 0,1 0 1 0 0,-5 27-56 0 0,13-45 31 0 0,-4 21 301 0 0,-2 25-332 0 0,7-46 60 0 0,1 0 0 0 0,0 0-1 0 0,0 0 1 0 0,1 0 0 0 0,1 0-1 0 0,0 0 1 0 0,2 8-60 0 0,-2-13 0 0 0,-1-1-1 0 0,1 0 1 0 0,0 0-1 0 0,1 0 1 0 0,-1 0-1 0 0,0 0 1 0 0,1 0-1 0 0,0-1 1 0 0,0 1 0 0 0,0-1-1 0 0,1 0 1 0 0,-1 0-1 0 0,1 0 1 0 0,-1 0-1 0 0,1-1 1 0 0,0 0-1 0 0,0 1 1 0 0,0-1-1 0 0,5 1 1 0 0,-4-1-290 0 0,1-1 0 0 0,-1 1 0 0 0,1-1-1 0 0,-1 0 1 0 0,1 0 0 0 0,0-1 0 0 0,0 0 0 0 0,-1 0-1 0 0,1 0 1 0 0,0-1 0 0 0,-1 0 0 0 0,1 0-1 0 0,0 0 1 0 0,-1-1 0 0 0,5-1 290 0 0,9-7-3278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3.342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200 0 7506 0 0,'-1'1'6'0'0,"1"0"1"0"0,-1-1 0 0 0,0 1-1 0 0,0 0 1 0 0,1-1 0 0 0,-1 1-1 0 0,0-1 1 0 0,0 1 0 0 0,0-1-1 0 0,0 0 1 0 0,0 1 0 0 0,0-1-1 0 0,0 0 1 0 0,0 0 0 0 0,0 0-1 0 0,0 0 1 0 0,0 1 0 0 0,0-1-1 0 0,0 0 1 0 0,0-1 0 0 0,0 1-1 0 0,0 0 1 0 0,0 0 0 0 0,0 0-1 0 0,0-1 1 0 0,1 1 0 0 0,-1 0-1 0 0,-1-1-6 0 0,2 1 26 0 0,0 0-1 0 0,-1 0 0 0 0,1 0 0 0 0,-1 0 1 0 0,1 0-1 0 0,-1 0 0 0 0,1 0 0 0 0,0 0 0 0 0,-1 0 1 0 0,1 0-1 0 0,-1 0 0 0 0,1 0 0 0 0,-1 0 1 0 0,1 1-1 0 0,0-1 0 0 0,-1 0 0 0 0,1 0 1 0 0,-1 0-1 0 0,1 1 0 0 0,0-1 0 0 0,-1 0 1 0 0,1 0-1 0 0,0 1 0 0 0,-1-1 0 0 0,1 0 1 0 0,0 1-1 0 0,0-1-25 0 0,-9 12 514 0 0,6-7-223 0 0,-10 6 795 0 0,11-9-867 0 0,0-1 1 0 0,0 0-1 0 0,0 1 0 0 0,0 0 1 0 0,1-1-1 0 0,-2 2-219 0 0,-18 22 1496 0 0,14-16-1142 0 0,5-6-264 0 0,0 1 0 0 0,-1-1 0 0 0,1 0 0 0 0,0 1-1 0 0,1 0 1 0 0,-1-1 0 0 0,0 3-90 0 0,1-1 38 0 0,-1 0 0 0 0,1 0 0 0 0,-1 0 0 0 0,0 0 0 0 0,0 0 0 0 0,-1 0 0 0 0,0-1 0 0 0,1 1 0 0 0,-1-1 0 0 0,-2 2-38 0 0,-3 1 46 0 0,6-6-26 0 0,1 0 0 0 0,-1 0 1 0 0,1 1-1 0 0,-1-1 0 0 0,1 0 0 0 0,0 1 0 0 0,-1-1 1 0 0,1 1-1 0 0,0 0 0 0 0,0-1 0 0 0,0 1 1 0 0,0 0-1 0 0,1-1 0 0 0,-1 1 0 0 0,0 0 1 0 0,1 0-1 0 0,-1 1-20 0 0,-2 15 186 0 0,-1 2 122 0 0,0 0-1 0 0,-5 10-307 0 0,8-26 12 0 0,0 0 0 0 0,0-1-1 0 0,0 1 1 0 0,1 0 0 0 0,-1-1-1 0 0,1 1 1 0 0,0 0 0 0 0,0 0 0 0 0,0-1-1 0 0,0 1 1 0 0,2 3-12 0 0,0 2 9 0 0,1 0 0 0 0,0 0 0 0 0,4 7-9 0 0,2 7-14 0 0,-7-18 5 0 0,1-1 1 0 0,0 1-1 0 0,0 0 1 0 0,0-1 0 0 0,0 1-1 0 0,1-1 1 0 0,0 0-1 0 0,-1 0 1 0 0,2 0 0 0 0,-1-1-1 0 0,0 1 1 0 0,1-1-1 0 0,-1 0 1 0 0,1-1-1 0 0,0 1 1 0 0,5 1 8 0 0,-7-3-1 0 0,0 0 0 0 0,-1-1 0 0 0,1 1 1 0 0,0-1-1 0 0,0 0 0 0 0,0 0 0 0 0,0 0 0 0 0,0 0 0 0 0,0 0 0 0 0,0 0 0 0 0,0-1 1 0 0,0 0-1 0 0,-1 0 0 0 0,1 1 0 0 0,0-2 0 0 0,0 1 0 0 0,-1 0 0 0 0,1 0 1 0 0,-1-1-1 0 0,3-1 1 0 0,4-4 8 0 0,0-1 0 0 0,0 0 0 0 0,-1 0 1 0 0,5-7-9 0 0,-10 12 5 0 0,11-16-4 0 0,0 0-1 0 0,-2-1 1 0 0,0 0-1 0 0,9-22 0 0 0,-15 30 12 0 0,-2 4 3 0 0,-1 1 1 0 0,0-1-1 0 0,-1 0 1 0 0,1 0 0 0 0,-2-1-1 0 0,1 1 1 0 0,-1 0 0 0 0,0-1-1 0 0,-1 1 1 0 0,0-3-16 0 0,0 9 4 0 0,0 0 0 0 0,-1 1 0 0 0,1-1 1 0 0,-1 1-1 0 0,1-1 0 0 0,-1 1 0 0 0,0-1 1 0 0,0 1-1 0 0,1 0 0 0 0,-1-1 0 0 0,0 1 1 0 0,0 0-1 0 0,0-1 0 0 0,-1 1 0 0 0,1 0 1 0 0,0 0-1 0 0,0 0 0 0 0,0 0 0 0 0,-1 0 1 0 0,1 0-1 0 0,-1 1 0 0 0,1-1 0 0 0,-1 0 1 0 0,0 0-5 0 0,0 1-2 0 0,1-1 0 0 0,-1 1 0 0 0,1-1 0 0 0,0 1 1 0 0,-1-1-1 0 0,1 1 0 0 0,-1 0 0 0 0,1 0 0 0 0,-1 0 1 0 0,1 0-1 0 0,-1 0 0 0 0,1 0 0 0 0,-1 0 0 0 0,1 1 1 0 0,-1-1-1 0 0,1 1 0 0 0,-1-1 0 0 0,1 1 0 0 0,0-1 1 0 0,-1 1-1 0 0,1 0 0 0 0,0-1 0 0 0,0 1 0 0 0,-1 0 1 0 0,1 0-1 0 0,0 0 0 0 0,0 0 2 0 0,-3 4-10 0 0,1 0 0 0 0,-1 0 0 0 0,1 1-1 0 0,0-1 1 0 0,1 1 0 0 0,0 0 0 0 0,0-1 0 0 0,0 1-1 0 0,0 0 1 0 0,1 0 0 0 0,0 0 0 0 0,0 0 0 0 0,1 0 0 0 0,0 1-1 0 0,0 5 11 0 0,1 5 13 0 0,1 1-1 0 0,1-1 1 0 0,1 0-1 0 0,0 0 0 0 0,1 0-12 0 0,-1-5 18 0 0,0 0 0 0 0,1 0-1 0 0,0-1 1 0 0,1 0 0 0 0,0 0-1 0 0,1 0 1 0 0,7 8-18 0 0,-11-15-30 0 0,1 1 1 0 0,0-1-1 0 0,1 1 1 0 0,-1-1-1 0 0,1 0 1 0 0,0-1-1 0 0,0 1 0 0 0,0-1 1 0 0,0 0-1 0 0,1 0 1 0 0,-1-1-1 0 0,1 0 1 0 0,0 0-1 0 0,-1 0 1 0 0,1 0-1 0 0,0-1 1 0 0,3 0 29 0 0,26 1-639 0 0,-1 1-1084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3.680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36 1 8474 0 0,'0'3'369'0'0,"-1"0"0"0"0,1 0 1 0 0,-1 0-1 0 0,0 1 0 0 0,0-1 0 0 0,0 0 1 0 0,0 0-1 0 0,0-1 0 0 0,-1 2-369 0 0,0-1 149 0 0,1 1 0 0 0,-1 0 1 0 0,1-1-1 0 0,0 1 0 0 0,0 0 0 0 0,0 0-149 0 0,0 9 570 0 0,1 0 0 0 0,0 0-1 0 0,1 2-569 0 0,-1 26 828 0 0,0-25-600 0 0,0-3-22 0 0,-1 0-1 0 0,0 0 1 0 0,-1-1-206 0 0,-3 8 199 0 0,3-13-141 0 0,0 0 0 0 0,1 1 0 0 0,-1-1-1 0 0,2 1 1 0 0,-1 2-58 0 0,1-1 23 0 0,0-3-15 0 0,-1-1 0 0 0,2 1-1 0 0,-1-1 1 0 0,0 0-1 0 0,1 1 1 0 0,0-1 0 0 0,0 0-1 0 0,2 3-7 0 0,20 29-158 0 0,-22-36 44 0 0,0 0 1 0 0,-1 0 0 0 0,1-1-1 0 0,0 1 1 0 0,0 0 0 0 0,0 0-1 0 0,0 0 1 0 0,0-1 0 0 0,0 1 0 0 0,0-1-1 0 0,0 1 1 0 0,1-1 0 0 0,-1 1-1 0 0,0-1 1 0 0,0 0 0 0 0,0 1-1 0 0,0-1 1 0 0,1 0 0 0 0,-1 0 0 0 0,0 0 113 0 0,0 0-171 0 0,8 1-1565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4.02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95 40 12083 0 0,'-16'-9'232'0'0,"4"-1"0"0"0,3 3 24 0 0,5-1-8 0 0,-3 2 72 0 0,4 6 152 0 0,0 7-48 0 0,-7 3 64 0 0,8 0-184 0 0,-7 3-208 0 0,-3-2 16 0 0,9 3-80 0 0,-2 3-32 0 0,7 1-984 0 0,-1-2-440 0 0,6 5-313 0 0,7-3 1745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4.35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5 171 9810 0 0,'-1'0'11'0'0,"1"0"-1"0"0,0 0 1 0 0,0 0-1 0 0,0 0 1 0 0,0 0-1 0 0,-1 0 1 0 0,1 0-1 0 0,0 0 1 0 0,0 0-1 0 0,0 1 1 0 0,-1-1-1 0 0,1 0 1 0 0,0 0-1 0 0,0 0 1 0 0,0 0-1 0 0,0 0 1 0 0,0 0-1 0 0,0 1 1 0 0,-1-1-1 0 0,1 0 1 0 0,0 0-1 0 0,0 0 1 0 0,0 0-1 0 0,0 1 1 0 0,0-1-1 0 0,0 0 1 0 0,0 0-1 0 0,0 0 1 0 0,0 0-1 0 0,0 1 1 0 0,0-1-1 0 0,0 0 1 0 0,0 0-1 0 0,0 0 1 0 0,0 1-1 0 0,0-1 1 0 0,0 0-1 0 0,0 0 1 0 0,0 0-1 0 0,0 1 1 0 0,0-1-1 0 0,0 0 1 0 0,0 0-1 0 0,0 0 1 0 0,0 1-11 0 0,5 11 429 0 0,-4-8-196 0 0,23 84 2674 0 0,-6-33-2144 0 0,1 7 952 0 0,18 36-1715 0 0,-28-79 314 0 0,0 1 1 0 0,2-1-315 0 0,-8-13 29 0 0,1-1 1 0 0,-1 0-1 0 0,1 0 1 0 0,0-1 0 0 0,0 1-1 0 0,0-1 1 0 0,1 0-1 0 0,0 0 1 0 0,3 2-30 0 0,-7-5 3 0 0,0 0 0 0 0,1 0 0 0 0,-1-1 1 0 0,0 1-1 0 0,1 0 0 0 0,-1-1 0 0 0,1 1 0 0 0,-1-1 0 0 0,1 1 0 0 0,-1-1 1 0 0,1 0-1 0 0,-1 0 0 0 0,1 0 0 0 0,0 0 0 0 0,-1 0 0 0 0,1 0 0 0 0,-1 0 0 0 0,1 0 1 0 0,-1 0-1 0 0,1-1 0 0 0,-1 1 0 0 0,1-1 0 0 0,-1 1 0 0 0,1-1 0 0 0,-1 0 1 0 0,0 1-1 0 0,1-1 0 0 0,-1 0 0 0 0,0 0 0 0 0,0 0 0 0 0,1 0 0 0 0,-1 0 1 0 0,0 0-1 0 0,0-1 0 0 0,0 1 0 0 0,0 0 0 0 0,0 0-3 0 0,5-8 24 0 0,0 1 0 0 0,-1-1 0 0 0,1 0 0 0 0,-2 0 0 0 0,1-1 0 0 0,-1 1 0 0 0,-1-1 0 0 0,0 0 0 0 0,1-6-24 0 0,-1-24 40 0 0,-1 20-30 0 0,0 0 0 0 0,2 0-1 0 0,0 0-9 0 0,7-11 7 0 0,-7 21-6 0 0,0 0 0 0 0,-1-1 0 0 0,1-5-1 0 0,-1 1-1 0 0,-1 6 0 0 0,0 0 0 0 0,-1 0 0 0 0,0 0-1 0 0,0 0 1 0 0,-2-7 1 0 0,-7-23-3 0 0,8 35 2 0 0,0 0-1 0 0,0 0 0 0 0,0 0 0 0 0,1 0 0 0 0,0-3 2 0 0,0 0-7 0 0,1-10-15 0 0,-2 11 13 0 0,1 0-1 0 0,0 0 1 0 0,0 0 0 0 0,1 0 0 0 0,0 0 0 0 0,0 0 0 0 0,0 0 9 0 0,2-2-37 0 0,0 0 1 0 0,1 0 0 0 0,0 0-1 0 0,1 0 37 0 0,-3 5-166 0 0,0-1 0 0 0,0 1 0 0 0,0 0-1 0 0,1 0 1 0 0,-1 0 0 0 0,1 0 0 0 0,0 0-1 0 0,-1 1 1 0 0,3-1 166 0 0,7-4-1140 0 0,-1 2-759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4.76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11 252 1688 0 0,'86'-41'7146'0'0,"-79"37"-6615"0"0,0-1 1 0 0,0 0-1 0 0,0 0 0 0 0,0 0 1 0 0,4-6-532 0 0,5-3 429 0 0,-12 10-398 0 0,0-1-1 0 0,0 1 1 0 0,0-1 0 0 0,0 0 0 0 0,-1 0-1 0 0,0 0 1 0 0,0-1 0 0 0,0 1 0 0 0,-1-1 0 0 0,1 1-1 0 0,-1-1 1 0 0,-1 0 0 0 0,1 0 0 0 0,-1-1-31 0 0,3-8 97 0 0,-3 13-75 0 0,0 0 0 0 0,0 0 0 0 0,-1 0 0 0 0,1 0 0 0 0,-1-1 0 0 0,1 1 0 0 0,-1 0 0 0 0,0-1 0 0 0,0 1-22 0 0,0 1 12 0 0,-1 0 0 0 0,1 0 0 0 0,0 0-1 0 0,-1 0 1 0 0,1 0 0 0 0,-1 0 0 0 0,1 0 0 0 0,-1 0 0 0 0,1 1 0 0 0,-1-1 0 0 0,0 0 0 0 0,1 0 0 0 0,-1 0 0 0 0,0 1 0 0 0,0-1 0 0 0,0 1 0 0 0,1-1 0 0 0,-1 0-1 0 0,0 1 1 0 0,0-1 0 0 0,0 1 0 0 0,0 0 0 0 0,0-1 0 0 0,0 1-12 0 0,-4-2 61 0 0,-7-4 159 0 0,0 2-1 0 0,0-1 1 0 0,-12-2-220 0 0,20 7 18 0 0,0-1 0 0 0,1 0 1 0 0,-1 1-1 0 0,0 0 0 0 0,0 0 0 0 0,1 0 0 0 0,-1 0 1 0 0,0 1-1 0 0,1-1 0 0 0,-1 1 0 0 0,0 0 0 0 0,1 0 0 0 0,-1 1 1 0 0,1-1-1 0 0,-1 1 0 0 0,1-1-18 0 0,-1 2-3 0 0,-1 0 0 0 0,1 1-1 0 0,0-1 1 0 0,1 1 0 0 0,-1 0 0 0 0,1-1 0 0 0,-1 1 0 0 0,1 1 0 0 0,0-1-1 0 0,1 0 1 0 0,-1 1 0 0 0,1 0 0 0 0,0-1 0 0 0,0 1 0 0 0,0 0-1 0 0,0 4 4 0 0,-2 10-30 0 0,0 0-1 0 0,1 0 0 0 0,0 17 31 0 0,3-11-8 0 0,1 0-1 0 0,0 1 1 0 0,2-1-1 0 0,1 0 1 0 0,4 9 8 0 0,-5-20 1 0 0,1-1 0 0 0,0 1 0 0 0,1-1 0 0 0,1 0 1 0 0,4 7-2 0 0,-6-14 13 0 0,-1 1 0 0 0,2-1 0 0 0,-1 0 0 0 0,1 0 0 0 0,-1 0 0 0 0,2-1 0 0 0,-1 0 0 0 0,0 0 0 0 0,1 0 0 0 0,0-1 0 0 0,2 1-13 0 0,-3-2 0 0 0,0-1-1 0 0,1 0 1 0 0,0 0 0 0 0,-1 0-1 0 0,1-1 1 0 0,3 1 0 0 0,11 3-23 0 0,-10-3 24 0 0,0 1 0 0 0,0-2 0 0 0,0 1 0 0 0,0-1 0 0 0,0-1 0 0 0,4 0-1 0 0,-8 0 11 0 0,1-1-1 0 0,-1 0 1 0 0,1 0 0 0 0,-1-1-1 0 0,0 0 1 0 0,1 0-1 0 0,-1 0 1 0 0,0-1-1 0 0,0 0 1 0 0,3-2-11 0 0,-5 2 7 0 0,4-1 0 0 0,-1 0 0 0 0,0 0 0 0 0,0-1-1 0 0,-1 0 1 0 0,1-1 0 0 0,-1 0 0 0 0,0 0 0 0 0,0 0 0 0 0,-1 0 0 0 0,0-2-7 0 0,-3 6 2 0 0,-1 0 1 0 0,0 0 0 0 0,0 0-1 0 0,0 0 1 0 0,-1 0-1 0 0,1 0 1 0 0,0-1 0 0 0,-1 1-1 0 0,0 0 1 0 0,1 0 0 0 0,-1-1-3 0 0,0 0 3 0 0,0 0-1 0 0,1 1 1 0 0,0-1 0 0 0,-1 0 0 0 0,1 1 0 0 0,0-1 0 0 0,0 0 0 0 0,0 1-3 0 0,3-6 2 0 0,-3 5 4 0 0,0 1 0 0 0,0 0 0 0 0,0 0 0 0 0,0 0 0 0 0,0 0 0 0 0,1 0 0 0 0,-1 0 0 0 0,1-1-6 0 0,4-2 12 0 0,-5 5-8 0 0,0-1-1 0 0,0 0 1 0 0,-1 1 0 0 0,1-1-1 0 0,0 0 1 0 0,0 0 0 0 0,0 0-1 0 0,-1 0 1 0 0,1 0 0 0 0,-1 0-1 0 0,1 0 1 0 0,0 0 0 0 0,-1 0-1 0 0,0 0 1 0 0,1 0 0 0 0,-1 0-1 0 0,0 0 1 0 0,1 0 0 0 0,-1-1-4 0 0,0-2 24 0 0,1 3-20 0 0,-1 1 0 0 0,0-1-1 0 0,0 0 1 0 0,0 0 0 0 0,0 0-1 0 0,1 0 1 0 0,-1 0 0 0 0,-1 0-1 0 0,1 0 1 0 0,0 0 0 0 0,0 0-1 0 0,0 0 1 0 0,0 0-1 0 0,-1 0 1 0 0,1 0 0 0 0,-1 0-1 0 0,1 0-3 0 0,-7-8 36 0 0,3 5-23 0 0,1 1 1 0 0,0-2 0 0 0,0 1 0 0 0,0 0-14 0 0,3 3 0 0 0,0 1 1 0 0,0 0-1 0 0,0 0 0 0 0,-1-1 1 0 0,1 1-1 0 0,0 0 0 0 0,0-1 1 0 0,0 1-1 0 0,0 0 0 0 0,0-1 1 0 0,0 1-1 0 0,0 0 0 0 0,0-1 1 0 0,0 1-1 0 0,0 0 0 0 0,0-1 0 0 0,0 1 1 0 0,0 0-1 0 0,0-1 0 0 0,0 1 0 0 0,0 0 0 0 0,0 0 0 0 0,0 0 0 0 0,1 0 0 0 0,-1 0 0 0 0,0 0 0 0 0,0 0 0 0 0,0-1 0 0 0,0 1 0 0 0,0 0 0 0 0,0 0 0 0 0,0 0 0 0 0,0 0 1 0 0,1 0-1 0 0,-1 0 0 0 0,0 0 0 0 0,0 0 0 0 0,0 0 0 0 0,0 0 0 0 0,0 0 0 0 0,0 0 0 0 0,0 0 0 0 0,1 0 0 0 0,-1 0 0 0 0,0 0 0 0 0,0 0 0 0 0,0 1 0 0 0,0-1 0 0 0,0 0 0 0 0,0 0 0 0 0,0 0 0 0 0,0 0 0 0 0,1 0 0 0 0,-1 0 0 0 0,0 0 0 0 0,0 0 0 0 0,0 0 0 0 0,0 0 0 0 0,0 0 0 0 0,0 0 0 0 0,0 1 0 0 0,0-1 0 0 0,0 0 0 0 0,0 0 0 0 0,0 0 0 0 0,0 0 0 0 0,0 0 0 0 0,0 0 0 0 0,0 0 0 0 0,0 1 0 0 0,1-1 0 0 0,-1 1 0 0 0,1 0 1 0 0,-1 0-1 0 0,0-1 0 0 0,1 1 1 0 0,-1 0-1 0 0,0 0 0 0 0,0-1 1 0 0,0 1-1 0 0,0 0 0 0 0,0 0 0 0 0,0 0 1 0 0,0 0-1 0 0,0 0 0 0 0,2 11-4 0 0,2-3-5 0 0,0 0 0 0 0,0-1 1 0 0,1 0-1 0 0,1 0 0 0 0,-1 0 1 0 0,1 0-1 0 0,1-1 0 0 0,2 2 9 0 0,-8-7 0 0 0,1 0 0 0 0,0 0 0 0 0,0-1 0 0 0,1 1 0 0 0,-1 0 0 0 0,0-1 0 0 0,1 0 0 0 0,-1 1 0 0 0,0-1 0 0 0,1 0 0 0 0,0 0 0 0 0,-1-1 0 0 0,1 1 0 0 0,-1 0 0 0 0,1-1 0 0 0,0 0 0 0 0,-1 1 0 0 0,1-1 0 0 0,0 0 0 0 0,0 0 0 0 0,-1-1 0 0 0,1 1 0 0 0,0 0 0 0 0,-1-1 0 0 0,1 0 0 0 0,0 0 0 0 0,-1 0 0 0 0,3-1 0 0 0,-1 0 1 0 0,1 0 0 0 0,-1-1 1 0 0,0 1-1 0 0,0-1 0 0 0,0 0 0 0 0,0 0 1 0 0,-1-1-1 0 0,1 1 0 0 0,-1-1 1 0 0,0 0-1 0 0,0 0 0 0 0,0 0 0 0 0,-1 0 1 0 0,1 0-1 0 0,0-2-1 0 0,0-1 28 0 0,-1 1 1 0 0,0-1-1 0 0,0 1 0 0 0,0-1 1 0 0,-1 0-1 0 0,1-5-28 0 0,-2 9 24 0 0,0 1 0 0 0,0-1 0 0 0,0 0 0 0 0,0 0 0 0 0,-1 1 0 0 0,1-1 0 0 0,-1 0 0 0 0,1 1 0 0 0,-1-1 0 0 0,0 1 0 0 0,0-1 0 0 0,0 1 0 0 0,0-1 0 0 0,-1 1 0 0 0,1 0 0 0 0,-1-1 0 0 0,1 1 0 0 0,-1 0-24 0 0,-3-2 15 0 0,1 0 1 0 0,-1 0 0 0 0,0 0 0 0 0,0 1 0 0 0,0 0 0 0 0,0 0 0 0 0,0 1 0 0 0,-1-1 0 0 0,1 1 0 0 0,-1 0 0 0 0,0 1 0 0 0,1-1 0 0 0,-1 1 0 0 0,0 0 0 0 0,0 1 0 0 0,0-1 0 0 0,0 1-1 0 0,0 0 1 0 0,0 1 0 0 0,0-1 0 0 0,-2 2-16 0 0,5-2-9 0 0,0 1 0 0 0,1 0 0 0 0,-1 0 0 0 0,1 0 0 0 0,-1 0 0 0 0,1 1 0 0 0,-1-1-1 0 0,1 1 1 0 0,0-1 0 0 0,0 1 0 0 0,0 0 0 0 0,0 0 0 0 0,0 0 0 0 0,0 0 0 0 0,0 0 0 0 0,1 0 0 0 0,-1 1-1 0 0,1-1 1 0 0,-1 0 0 0 0,1 1 0 0 0,0-1 0 0 0,0 1 0 0 0,0 1 9 0 0,0 7-431 0 0,0-1 0 0 0,1 0 0 0 0,1 1 0 0 0,-1-1 0 0 0,2 1 0 0 0,-1-1 0 0 0,2 4 431 0 0,2 0-198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1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11 251 11066 0 0,'-1'0'47'0'0,"1"0"0"0"0,-1 0 0 0 0,1 0 0 0 0,0-1 0 0 0,-1 1 0 0 0,1 0-1 0 0,-1 0 1 0 0,1 0 0 0 0,-1 0 0 0 0,1-1 0 0 0,0 1 0 0 0,-1 0 0 0 0,1 0-1 0 0,0-1 1 0 0,-1 1 0 0 0,1 0 0 0 0,0-1 0 0 0,-1 1 0 0 0,1 0 0 0 0,0-1-1 0 0,-1 1 1 0 0,1-1 0 0 0,0 1 0 0 0,0 0 0 0 0,0-1 0 0 0,-1 1 0 0 0,1-1-1 0 0,0 1 1 0 0,0-1 0 0 0,0 1 0 0 0,0-1 0 0 0,0 1 0 0 0,0 0 0 0 0,0-1-1 0 0,0 1 1 0 0,0-1 0 0 0,0 0-47 0 0,2-21 340 0 0,-1 17-101 0 0,-1 1-154 0 0,1-1 0 0 0,-1 1 0 0 0,-1 0 0 0 0,1 0 0 0 0,-1-1-85 0 0,1-16 188 0 0,1 8-59 0 0,2-1 1 0 0,0 1-1 0 0,0-1 0 0 0,1 1 0 0 0,1 0 0 0 0,0 0 1 0 0,2 0-130 0 0,-1-2 253 0 0,-4 10-63 0 0,1-1 1 0 0,0 1 0 0 0,2-4-191 0 0,-4 6 80 0 0,0 2 10 0 0,1-1 1 0 0,-1 0 0 0 0,0 1 0 0 0,0-1-1 0 0,0 1 1 0 0,1-1 0 0 0,0 0-91 0 0,-1 2 20 0 0,-1 0 0 0 0,1-1-1 0 0,-1 1 1 0 0,1 0 0 0 0,-1 0 0 0 0,1 0 0 0 0,-1 0-1 0 0,1-1 1 0 0,-1 1 0 0 0,1 0 0 0 0,-1 0 0 0 0,1 0 0 0 0,0 0-1 0 0,-1 0 1 0 0,1 0 0 0 0,-1 0 0 0 0,1 0 0 0 0,-1 1 0 0 0,1-1-1 0 0,-1 0 1 0 0,1 0 0 0 0,-1 0 0 0 0,1 1 0 0 0,-1-1-1 0 0,1 0 1 0 0,-1 0 0 0 0,1 1 0 0 0,-1-1 0 0 0,1 0 0 0 0,-1 1-20 0 0,2 1 21 0 0,0 1 0 0 0,0-1 0 0 0,0 1 0 0 0,0-1 0 0 0,-1 1 0 0 0,1 0 0 0 0,-1 0 0 0 0,0 0 0 0 0,0 0 0 0 0,0 0 0 0 0,0 0 0 0 0,0 3-21 0 0,2 2 26 0 0,10 33 27 0 0,6 14 13 0 0,-17-47-63 0 0,1 7-10 0 0,1 0 0 0 0,1-1-1 0 0,1 0 1 0 0,0 0 0 0 0,4 7 7 0 0,3 2 22 0 0,-1 0 0 0 0,-1 3-22 0 0,-10-23 1 0 0,0 0 1 0 0,0 0 0 0 0,0 0-1 0 0,-1 0 1 0 0,1 0 0 0 0,-1 2-2 0 0,2 11 24 0 0,3-7 12 0 0,-4-8-32 0 0,-1 0 0 0 0,1 0 0 0 0,0-1 0 0 0,-1 1 1 0 0,1 0-1 0 0,-1 0 0 0 0,0 0 0 0 0,1 0 0 0 0,-1 0 0 0 0,0 1 0 0 0,0-1 0 0 0,0 0 1 0 0,1 0-1 0 0,-1 0-4 0 0,-1 1 17 0 0,1-2-14 0 0,0 1 0 0 0,-1-1 0 0 0,1 0 0 0 0,0 0 0 0 0,0 1 0 0 0,0-1 0 0 0,0 0 0 0 0,0 0 0 0 0,0 1 0 0 0,0-1 0 0 0,0 0 0 0 0,0 1 0 0 0,0-1 0 0 0,0 0-1 0 0,0 0 1 0 0,0 1 0 0 0,0-1 0 0 0,0 0 0 0 0,0 1 0 0 0,0-1 0 0 0,0 0 0 0 0,0 0 0 0 0,0 1 0 0 0,0-1 0 0 0,0 0 0 0 0,0 0 0 0 0,1 1 0 0 0,-1-1 0 0 0,0 0 0 0 0,0 0-3 0 0,0 0 0 0 0,0 1 0 0 0,1-1 0 0 0,-1 0-1 0 0,0 0 1 0 0,0 0 0 0 0,0 0 0 0 0,1 0-1 0 0,-1 0 1 0 0,0 0 0 0 0,0 0 0 0 0,0 0 0 0 0,0 0-1 0 0,1 0 1 0 0,-1 0 0 0 0,0 0 0 0 0,0 0-1 0 0,0 0 1 0 0,0 0 0 0 0,1 0 0 0 0,-1-1-1 0 0,0 1 1 0 0,0 0 0 0 0,0 0 0 0 0,0 0-1 0 0,1 0 1 0 0,-1 0 0 0 0,0 0 0 0 0,0 0-1 0 0,0-1 1 0 0,0 1 0 0 0,0 0 0 0 0,1 0 0 0 0,7-7-14 0 0,-1 4 4 0 0,-4 2 9 0 0,-1 0-1 0 0,0 0 1 0 0,0 0 0 0 0,0 0-1 0 0,-1 0 1 0 0,1 0-1 0 0,0 0 1 0 0,0-1 0 0 0,0 1-1 0 0,-1-1 1 0 0,1 1 0 0 0,-1-1-1 0 0,1 0 1 0 0,-1 1 0 0 0,0-1-1 0 0,0 0 1 0 0,1-1 1 0 0,7-12 0 0 0,-7 12 0 0 0,-1 1 0 0 0,1-1 0 0 0,0 0 0 0 0,-1 0 0 0 0,0 0 0 0 0,1 0 0 0 0,-3-18-3 0 0,2 16 3 0 0,0 1-1 0 0,0 0 1 0 0,0 0-1 0 0,1-1 1 0 0,-1 1 0 0 0,3-3 0 0 0,3-10 9 0 0,-5 11-9 0 0,5-17 16 0 0,2 0 1 0 0,0 1-1 0 0,7-11-16 0 0,-14 29 5 0 0,0-1 0 0 0,0 0 1 0 0,0 1-1 0 0,-1-1 0 0 0,1-5-5 0 0,0 5 9 0 0,-1-1 1 0 0,1 1 0 0 0,0-1-1 0 0,1-2-9 0 0,2-3 32 0 0,-4 7-21 0 0,1 1-1 0 0,-1 0 1 0 0,1 0 0 0 0,0 0-1 0 0,0 0 1 0 0,2-3-11 0 0,4-2 29 0 0,-6 6-6 0 0,1 0 0 0 0,-1-1 0 0 0,0 1 0 0 0,0-1 0 0 0,0 1 0 0 0,0-1 0 0 0,0-1-23 0 0,-2 4 1 0 0,0 0 1 0 0,0 0-1 0 0,0 0 1 0 0,0 0-1 0 0,0 0 1 0 0,0 0 0 0 0,0 0-1 0 0,0 0 1 0 0,0 0-1 0 0,0 0 1 0 0,0 0-1 0 0,0 0 1 0 0,0 0 0 0 0,0 0-1 0 0,0 0 1 0 0,0 0-1 0 0,0 0 1 0 0,-1 0 0 0 0,1 0-1 0 0,0 0 1 0 0,0 0-1 0 0,0 0 1 0 0,0 0-1 0 0,0 0 1 0 0,0 0 0 0 0,0 0-1 0 0,0 0 1 0 0,0 0-1 0 0,0 0 1 0 0,0 0-1 0 0,0 0 1 0 0,0 0 0 0 0,0 0-1 0 0,0 0 1 0 0,0 0-1 0 0,0 0 1 0 0,0 0 0 0 0,0 0-1 0 0,0 0 1 0 0,0 0-1 0 0,0 0 1 0 0,0 0-1 0 0,0 0 1 0 0,0 0 0 0 0,0 0-1 0 0,-1 0 1 0 0,1 0-1 0 0,0 0 1 0 0,0-1 0 0 0,0 1-1 0 0,0 0 1 0 0,0 0-1 0 0,0 0 1 0 0,0 0-1 0 0,0 0 1 0 0,0 0 0 0 0,0 0-1 0 0,0 0 1 0 0,0 0-1 0 0,0 0 1 0 0,0 0-1 0 0,0 0 1 0 0,0 0 0 0 0,0 0-1 0 0,0 0-1 0 0,0 0 7 0 0,0 0 0 0 0,-1 0 1 0 0,1 0-1 0 0,-1 0 0 0 0,1 0 0 0 0,0 0 0 0 0,-1 0 0 0 0,1 0 0 0 0,-1 0 0 0 0,1 0 1 0 0,-1 0-1 0 0,1 0 0 0 0,0 0 0 0 0,-1 1 0 0 0,1-1 0 0 0,0 0 0 0 0,-1 0 0 0 0,1 0 1 0 0,0 1-1 0 0,-1-1 0 0 0,1 0 0 0 0,0 1 0 0 0,-1-1 0 0 0,1 0 0 0 0,0 1-7 0 0,-1 0 13 0 0,1 0 0 0 0,0 1-1 0 0,0-1 1 0 0,-1 0 0 0 0,1 1-1 0 0,0-1 1 0 0,0 0 0 0 0,0 0-1 0 0,1 1 1 0 0,-1-1 0 0 0,0 1-13 0 0,1 2 15 0 0,0 0 0 0 0,0-1 0 0 0,0 1 0 0 0,1 0 0 0 0,0 0 0 0 0,-1-1 0 0 0,1 1-15 0 0,7 13 29 0 0,-7-6-37 0 0,1 0-1 0 0,-2 0 1 0 0,1 0 0 0 0,-2 0-1 0 0,1 0 1 0 0,-1 0-1 0 0,-1 1 9 0 0,1 22-43 0 0,2 25-130 0 0,1 88-2238 0 0,-4-97 532 0 0,3-32-1779 0 0,2 11 3658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5.09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11 37 10738 0 0,'0'-1'20'0'0,"-2"-1"17"0"0,1 0 1 0 0,-1 0-1 0 0,1 0 1 0 0,0 0-1 0 0,0 0 1 0 0,0-1-38 0 0,1 3 3 0 0,0-1 0 0 0,-1 1 0 0 0,1-1 0 0 0,0 1 0 0 0,0-1 0 0 0,0 1 0 0 0,0-1 0 0 0,0 1 0 0 0,0-1 0 0 0,0 0 0 0 0,0 1-1 0 0,0-1 1 0 0,0 1 0 0 0,0-1 0 0 0,1 1 0 0 0,-1-1 0 0 0,0 1 0 0 0,0-1 0 0 0,0 1 0 0 0,1-1 0 0 0,-1 1 0 0 0,0-1 0 0 0,1 1 0 0 0,-1 0 0 0 0,0-1 0 0 0,1 1 0 0 0,-1-1 0 0 0,0 1 0 0 0,1 0 0 0 0,0-1-3 0 0,7-4 243 0 0,-8 5-233 0 0,0 0 0 0 0,1 0 1 0 0,-1 0-1 0 0,0 0 0 0 0,0 0 0 0 0,1 0 1 0 0,-1 0-1 0 0,0 0 0 0 0,0 0 1 0 0,1 0-1 0 0,-1 0 0 0 0,0 0 0 0 0,0 0 1 0 0,1 0-1 0 0,-1 0 0 0 0,0 0 1 0 0,0 0-1 0 0,0 0 0 0 0,1 0 0 0 0,-1 0 1 0 0,0 1-1 0 0,0-1 0 0 0,0 0 1 0 0,1 0-1 0 0,-1 0 0 0 0,0 0 0 0 0,0 0 1 0 0,0 1-1 0 0,1-1 0 0 0,-1 0 1 0 0,0 0-1 0 0,0 0 0 0 0,0 1 0 0 0,0-1 1 0 0,0 0-1 0 0,0 0 0 0 0,0 0 1 0 0,1 1-1 0 0,-1-1-10 0 0,20 77 2357 0 0,-8-31-1411 0 0,16 79 1088 0 0,-9-37-1246 0 0,80 319 328 0 0,-80-320-3019 0 0,-14-60 127 0 0,2 5 317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6.326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30 375 4073 0 0,'-3'9'1593'0'0,"3"-9"-1494"0"0,0 1 1 0 0,-1-1-1 0 0,1 1 1 0 0,0-1-1 0 0,0 1 1 0 0,-1 0-1 0 0,1-1 1 0 0,0 1-1 0 0,0-1 0 0 0,0 1 1 0 0,0 0-1 0 0,0-1 1 0 0,0 1-1 0 0,0 0 1 0 0,0-1-1 0 0,0 1 1 0 0,0 0-1 0 0,0-1 1 0 0,0 1-1 0 0,1-1 1 0 0,-1 1-1 0 0,0 0 0 0 0,0-1 1 0 0,1 1-1 0 0,-1-1-99 0 0,-2 0 1216 0 0,2 0-1176 0 0,-1 0 1 0 0,1 0 0 0 0,-1 0-1 0 0,1 0 1 0 0,0 0 0 0 0,-1 0-1 0 0,1 0 1 0 0,-1 0 0 0 0,1 0-1 0 0,0 0 1 0 0,-1 0 0 0 0,1 0 0 0 0,-1 0-1 0 0,1 0 1 0 0,0-1 0 0 0,-1 1-1 0 0,1 0 1 0 0,0 0 0 0 0,-1 0-1 0 0,1-1 1 0 0,0 1 0 0 0,-1 0 0 0 0,1-1-41 0 0,-1-1 156 0 0,-1-1 0 0 0,1 1 0 0 0,0-1 0 0 0,0 0 0 0 0,0 0 0 0 0,1 0 1 0 0,-1 1-1 0 0,1-1-156 0 0,-3-10 182 0 0,2 7-118 0 0,0 1 1 0 0,0-1 0 0 0,0 0 0 0 0,1 0 0 0 0,0 1-1 0 0,0-1 1 0 0,1-4-65 0 0,2-10 213 0 0,4-12-213 0 0,1-11 203 0 0,-7 11-29 0 0,-1 27-128 0 0,0 0-1 0 0,0-1 1 0 0,0 1 0 0 0,1 0-1 0 0,0 0 1 0 0,0 0 0 0 0,0 0-1 0 0,0 0 1 0 0,1 0 0 0 0,1-2-46 0 0,0 0 23 0 0,0 1-1 0 0,1 0 1 0 0,0 0 0 0 0,0 0 0 0 0,0 1 0 0 0,1-1 0 0 0,0 1-1 0 0,0 0 1 0 0,1-1-23 0 0,20-16 16 0 0,-8 5 28 0 0,-5 12-31 0 0,-13 5-13 0 0,1-1 1 0 0,-1 1-1 0 0,1 0 0 0 0,0 0 0 0 0,-1 0 1 0 0,1-1-1 0 0,-1 1 0 0 0,1 0 0 0 0,-1 0 0 0 0,1-1 1 0 0,-1 1-1 0 0,1 0 0 0 0,-1-1 0 0 0,0 1 0 0 0,0 0 0 0 0,0-1 0 0 0,0 1 1 0 0,0 0-1 0 0,0 0 0 0 0,0 0 0 0 0,0 0 0 0 0,0 0 0 0 0,0-1 0 0 0,0 1 0 0 0,0 0 0 0 0,0 0 1 0 0,0 0-1 0 0,0 0 0 0 0,0 0 0 0 0,0-1 0 0 0,0 1 0 0 0,0 0 0 0 0,0 0 0 0 0,0 0 0 0 0,0 0 0 0 0,-1 0 1 0 0,1 0-1 0 0,0-1 0 0 0,0 1 0 0 0,0 0 0 0 0,0 0 0 0 0,0 0 0 0 0,0 0 0 0 0,-2-2 3 0 0,6-2 9 0 0,-1 1 20 0 0,-3 2-24 0 0,0 1 0 0 0,0 0 0 0 0,1 0 1 0 0,-1-1-1 0 0,0 1 0 0 0,0 0 0 0 0,0 0 0 0 0,1-1 1 0 0,-1 1-1 0 0,0 0 0 0 0,0 0 0 0 0,0 0 1 0 0,1 0-1 0 0,-1-1 0 0 0,0 1 0 0 0,0 0 1 0 0,1 0-1 0 0,-1 0 0 0 0,0 0 0 0 0,1 0 0 0 0,-1 0 1 0 0,0 0-1 0 0,0 0 0 0 0,1 0 0 0 0,-1 0 1 0 0,0 0-1 0 0,1 0 0 0 0,-1 0 0 0 0,0 0-8 0 0,6 0 58 0 0,-4 0-27 0 0,1 0 1 0 0,-1 0-1 0 0,1 1 0 0 0,-1-1 1 0 0,0 0-1 0 0,1 1 0 0 0,-1 0 1 0 0,0 0-1 0 0,1-1 0 0 0,-1 1 0 0 0,0 1 1 0 0,1-1-32 0 0,-1 1 33 0 0,0-1 0 0 0,0 1 0 0 0,-1-1 0 0 0,1 1 0 0 0,-1-1 0 0 0,1 1 0 0 0,-1 0 0 0 0,0 0 0 0 0,1 0 0 0 0,-1 0 0 0 0,0 0 0 0 0,0 0 0 0 0,-1 0 0 0 0,1 0 0 0 0,0 0 0 0 0,-1 1 0 0 0,1-1 0 0 0,-1 1-33 0 0,1 5 39 0 0,0 1 0 0 0,-1-1 0 0 0,0 1 0 0 0,-1 2-39 0 0,0 4 34 0 0,2 35 56 0 0,0-32-60 0 0,0 0 0 0 0,-2 1 0 0 0,-1 2-30 0 0,0-8 28 0 0,1-1 1 0 0,0 1-1 0 0,0 0 1 0 0,1 0-1 0 0,1 0 1 0 0,1 7-29 0 0,-1-16 5 0 0,0-2-6 0 0,-1 0 0 0 0,1 0 0 0 0,-1 0 1 0 0,0 0-1 0 0,0 0 0 0 0,0 0 0 0 0,0 0 0 0 0,0 1 1 0 0,0-1-1 0 0,0 0 0 0 0,-1 0 0 0 0,1 0 0 0 0,-1 0 1 0 0,0 1 3 0 0,1 1 0 0 0,-1-1 0 0 0,1 0 0 0 0,0 0-1 0 0,0 3-2 0 0,0-5 5 0 0,0 0-4 0 0,0-1 1 0 0,0 1-1 0 0,0-1 0 0 0,0 1 1 0 0,0-1-1 0 0,0 1 0 0 0,0-1 1 0 0,0 1-1 0 0,0-1 1 0 0,0 1-1 0 0,1-1 0 0 0,-1 1 1 0 0,0-1-1 0 0,0 1 0 0 0,1-1-1 0 0,-1 1 1 0 0,0-1-1 0 0,0 0 1 0 0,0 0-1 0 0,1 0 1 0 0,-1 0-1 0 0,0 0 1 0 0,0 0-1 0 0,0 0 1 0 0,0 0-1 0 0,1 0 1 0 0,-1 0-1 0 0,0 1 1 0 0,0-1-1 0 0,0 0 1 0 0,1 0-1 0 0,-1 0 1 0 0,0 0-1 0 0,0 0 0 0 0,0 0 1 0 0,1 0-1 0 0,-1-1 1 0 0,0 1-1 0 0,0 0 1 0 0,0 0-1 0 0,0 0 1 0 0,1 0-1 0 0,0 0 1 0 0,0-1 0 0 0,0 0 1 0 0,-1 1-1 0 0,1-1 0 0 0,0 1 0 0 0,0-1 1 0 0,0 0-1 0 0,-1 0 0 0 0,1 0 0 0 0,0 1 1 0 0,-1-1-1 0 0,1 0-1 0 0,7-12 3 0 0,-6 11-3 0 0,0-1 1 0 0,0 0 0 0 0,0-1 0 0 0,-1 1-1 0 0,1 0 1 0 0,-1 0 0 0 0,0-1 0 0 0,0 1-1 0 0,1-4 0 0 0,2-12-11 0 0,0 0 0 0 0,1 0 0 0 0,6-13 11 0 0,-2 9-52 0 0,3-17 52 0 0,3-8-13 0 0,-6 18 52 0 0,-5 16-27 0 0,1 0-1 0 0,6-13-11 0 0,-7 17-6 0 0,-4 9 6 0 0,0 0 0 0 0,0 0-1 0 0,1 0 1 0 0,-1 0 0 0 0,1-1-1 0 0,-1 1 1 0 0,1 0 0 0 0,-1 0-1 0 0,1 0 1 0 0,0 0 0 0 0,0 0 0 0 0,-1 0-1 0 0,1 0 1 0 0,0 1 0 0 0,0-1-1 0 0,0 0 1 0 0,0 0 0 0 0,0 1-1 0 0,0-1 1 0 0,-1 1 1 0 0,1 0 0 0 0,-1 0 0 0 0,0 0 0 0 0,1 0 0 0 0,-1 0 0 0 0,0 0 0 0 0,1 0 0 0 0,-1 0 0 0 0,0 0-1 0 0,0 0 1 0 0,1 0 0 0 0,-1 0 0 0 0,0 1 0 0 0,1-1 0 0 0,-1 0 0 0 0,0 0 0 0 0,0 0 0 0 0,1 0 0 0 0,-1 1 0 0 0,0-1-1 0 0,0 0 1 0 0,1 0 0 0 0,-1 1 0 0 0,0-1 0 0 0,0 0 0 0 0,0 0 0 0 0,1 1 0 0 0,-1-1 0 0 0,0 0 0 0 0,0 0 0 0 0,0 1 0 0 0,0-1-1 0 0,0 1 0 0 0,5 12 42 0 0,-4-10-38 0 0,2 8-6 0 0,0 1-1 0 0,-1 0 0 0 0,0 0 1 0 0,-1-1-1 0 0,0 11 3 0 0,0-5 33 0 0,1 1 1 0 0,0 0-34 0 0,-2-17-3 0 0,0 0 1 0 0,1 0 0 0 0,-1 0-1 0 0,0-1 1 0 0,0 1 0 0 0,0 0-1 0 0,1 0 1 0 0,-1 0-1 0 0,0 0 1 0 0,1-1 0 0 0,-1 1-1 0 0,1 0 1 0 0,-1 0 0 0 0,1 0-1 0 0,-1-1 1 0 0,1 1 0 0 0,-1 0-1 0 0,1-1 1 0 0,0 1 0 0 0,-1-1-1 0 0,1 1 1 0 0,0-1 0 0 0,0 1-1 0 0,-1-1 1 0 0,1 1-1 0 0,0-1 1 0 0,0 0 0 0 0,0 1-1 0 0,0-1 3 0 0,0 0-3 0 0,1 0 0 0 0,-1 0 0 0 0,0-1-1 0 0,0 1 1 0 0,1 0 0 0 0,-1-1 0 0 0,0 1-1 0 0,0-1 1 0 0,0 1 0 0 0,1-1 0 0 0,-1 1-1 0 0,0-1 1 0 0,0 0 0 0 0,0 0 0 0 0,0 1-1 0 0,0-1 1 0 0,0 0 0 0 0,-1 0 0 0 0,1 0-1 0 0,1-1 4 0 0,6-8-3 0 0,0-1 0 0 0,-1 0 0 0 0,0-1 1 0 0,-1 1-1 0 0,5-11 3 0 0,-7 13-7 0 0,0 1 0 0 0,1-1 0 0 0,1 1 0 0 0,3-5 7 0 0,-3 6-5 0 0,-1-1 1 0 0,0 1 0 0 0,-1-1-1 0 0,4-8 5 0 0,-7 15 2 0 0,-1 0 1 0 0,0 0-1 0 0,1 0 0 0 0,-1 0 0 0 0,1 0 0 0 0,0 0 0 0 0,-1 0 0 0 0,1 0 0 0 0,0 1 1 0 0,-1-1-1 0 0,1 0 0 0 0,0 0 0 0 0,0 1 0 0 0,0-1 0 0 0,0 0-2 0 0,-1 1 1 0 0,0 0 0 0 0,0 0 1 0 0,1 0-1 0 0,-1 0 0 0 0,0 0 0 0 0,0 0 0 0 0,1 0 0 0 0,-1 0 0 0 0,0 0 0 0 0,0 0 0 0 0,0 0 0 0 0,1 0 0 0 0,-1 0 1 0 0,0 0-1 0 0,0 0 0 0 0,1 0 0 0 0,-1 0 0 0 0,0 0 0 0 0,0 0 0 0 0,0 0 0 0 0,1 0 0 0 0,-1 0 0 0 0,0 1 0 0 0,0-1 1 0 0,1 0-2 0 0,-1 0 1 0 0,0 1-1 0 0,1-1 1 0 0,-1 1 0 0 0,1 0 0 0 0,-1-1 0 0 0,0 1 0 0 0,1-1 0 0 0,-1 1 0 0 0,0 0 0 0 0,1-1 0 0 0,-1 1 0 0 0,0 0 0 0 0,0-1-1 0 0,7 18 9 0 0,-6-16-5 0 0,0 1-1 0 0,0-1 1 0 0,0 1-1 0 0,-1-1 1 0 0,1 1-1 0 0,-1-1 1 0 0,1 1 0 0 0,-1-1-1 0 0,0 1 1 0 0,0 0-1 0 0,0 1-3 0 0,-1 20 5 0 0,2 1 0 0 0,0-1 0 0 0,1 1 0 0 0,4 11-5 0 0,-4-24-49 0 0,-2-5-11 0 0,1-1 1 0 0,1 0-1 0 0,-1 1 1 0 0,1-1-1 0 0,1 2 60 0 0,-2-6-295 0 0,0 0-1 0 0,0 0 1 0 0,1 0-1 0 0,-1 0 1 0 0,0 0-1 0 0,1 0 1 0 0,-1 0-1 0 0,1-1 1 0 0,0 1 0 0 0,0-1-1 0 0,0 1 1 0 0,-1-1-1 0 0,1 1 1 0 0,1-1-1 0 0,-1 0 1 0 0,2 1 295 0 0,19 5-2637 0 0,0-4 2119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7.22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54 245 12275 0 0,'-3'2'11'0'0,"-1"0"1"0"0,1 1-1 0 0,0 0 1 0 0,0-1-1 0 0,1 1 1 0 0,-1 1-1 0 0,0-1 1 0 0,1 0 0 0 0,0 0-1 0 0,-2 4-11 0 0,1-1-1 0 0,1 1 0 0 0,-1 0-1 0 0,1-1 1 0 0,0 1 0 0 0,0 7 1 0 0,1-8 11 0 0,0 0-1 0 0,1 0 1 0 0,0 0 0 0 0,0 0-1 0 0,0 1 1 0 0,1-1-1 0 0,1 4-10 0 0,2 7 227 0 0,1-1 0 0 0,1 3-227 0 0,-5-18 12 0 0,-1 0-1 0 0,0 0 1 0 0,1 0-1 0 0,-1 0 0 0 0,1 1 1 0 0,-1-1-1 0 0,1 0 1 0 0,0 0-1 0 0,0-1 1 0 0,-1 1-1 0 0,1 0 1 0 0,0 0-1 0 0,0 0 1 0 0,0 0-1 0 0,0-1 1 0 0,0 1-1 0 0,0 0 1 0 0,0-1-1 0 0,0 1 0 0 0,0-1 1 0 0,0 1-1 0 0,0-1 1 0 0,0 1-1 0 0,0-1 1 0 0,1 0-1 0 0,-1 0 1 0 0,0 0-1 0 0,0 1 1 0 0,0-1-1 0 0,1 0 1 0 0,-1 0-1 0 0,0-1 1 0 0,0 1-1 0 0,0 0 1 0 0,0 0-1 0 0,1-1-11 0 0,2 0 13 0 0,0 0 0 0 0,0-1 0 0 0,0 1 0 0 0,-1-1 1 0 0,1 0-1 0 0,0 0 0 0 0,-1-1 0 0 0,0 1 0 0 0,1-1 0 0 0,-1 1-13 0 0,8-8 99 0 0,-1-1 0 0 0,0 0 1 0 0,-1 0-1 0 0,0 0 0 0 0,-1-2 0 0 0,0 1 0 0 0,-1-1 0 0 0,-1 0 0 0 0,1-1-99 0 0,-2-2 80 0 0,-1 1-1 0 0,0-1 0 0 0,-1 1 0 0 0,-1-1 0 0 0,-1 0 0 0 0,0-14-79 0 0,-1 22 46 0 0,0 0 0 0 0,-1 0-1 0 0,0 0 1 0 0,0 0 0 0 0,-1 1-1 0 0,0-1 1 0 0,0 0 0 0 0,-2-1-46 0 0,3 6 28 0 0,0 0 1 0 0,-1 0-1 0 0,1 1 1 0 0,-1-1-1 0 0,0 0 1 0 0,0 1-1 0 0,0-1 1 0 0,0 1-1 0 0,0-1 1 0 0,-1 1-1 0 0,1 0 1 0 0,0 0-1 0 0,-1 0 1 0 0,0 1-1 0 0,0-1 1 0 0,1 0-1 0 0,-1 1 1 0 0,0 0-1 0 0,0 0 1 0 0,0 0-1 0 0,-2-1-28 0 0,2 2 4 0 0,1 0 0 0 0,0-1 0 0 0,-1 1 0 0 0,1 0 0 0 0,0 1 0 0 0,-1-1 0 0 0,1 0 0 0 0,0 1 0 0 0,-1-1 0 0 0,1 1-1 0 0,0-1 1 0 0,0 1 0 0 0,-1 0 0 0 0,1 0 0 0 0,0 0 0 0 0,0 0 0 0 0,0 1 0 0 0,0-1 0 0 0,0 0 0 0 0,1 1 0 0 0,-1 0 0 0 0,0-1-1 0 0,1 1 1 0 0,-1 0-4 0 0,-4 5 10 0 0,1 0 0 0 0,1 0 0 0 0,-1 1 0 0 0,1 0 0 0 0,-3 6-10 0 0,5-7-4 0 0,-1 1 0 0 0,1-1-1 0 0,1 1 1 0 0,-1-1-1 0 0,1 1 1 0 0,1 0-1 0 0,-1 3 5 0 0,-3 28-14 0 0,2-31 6 0 0,1-1 0 0 0,0 1 0 0 0,0 5 8 0 0,1-10-4 0 0,0 0 1 0 0,1 0-1 0 0,-1-1 1 0 0,1 1-1 0 0,-1 0 0 0 0,1 0 1 0 0,0 0-1 0 0,0-1 0 0 0,0 1 1 0 0,0 0-1 0 0,2 2 4 0 0,0 0-10 0 0,1 0 1 0 0,0 0-1 0 0,0 0 1 0 0,0-1-1 0 0,1 1 0 0 0,-1-1 1 0 0,1 0-1 0 0,0-1 1 0 0,1 1-1 0 0,-1-1 0 0 0,0 0 1 0 0,1 0-1 0 0,0 0 1 0 0,1 0 9 0 0,-2-2 0 0 0,-1 1 0 0 0,1-1 1 0 0,0 0-1 0 0,0 0 0 0 0,-1-1 1 0 0,1 1-1 0 0,0-1 0 0 0,0 0 1 0 0,0 0-1 0 0,-1-1 1 0 0,1 0-1 0 0,0 0 0 0 0,0 0 1 0 0,-1 0-1 0 0,1 0 0 0 0,-1-1 1 0 0,1 0-1 0 0,3-2 0 0 0,22-12 53 0 0,9-2-53 0 0,-38 18 0 0 0,1-1 0 0 0,-1 1 0 0 0,1-1-1 0 0,-1 0 1 0 0,1 0 0 0 0,-1 1 0 0 0,1-1-1 0 0,-1 0 1 0 0,0 0 0 0 0,0-1 0 0 0,1 1-1 0 0,-1 0 1 0 0,0 0 0 0 0,0-1 0 0 0,0 1-1 0 0,0 0 1 0 0,0-1 0 0 0,-1 1 0 0 0,1-1-1 0 0,0 1 1 0 0,-1-1 0 0 0,1 2 0 0 0,-1-1-1 0 0,0 1 1 0 0,0 0 0 0 0,0 0 0 0 0,1-1-1 0 0,-1 1 1 0 0,0 0 0 0 0,0-1 0 0 0,1 1-1 0 0,-1 0 1 0 0,0 0 0 0 0,1 0-1 0 0,-1-1 1 0 0,0 1 0 0 0,1 0 0 0 0,-1 0-1 0 0,1 0 1 0 0,-1 0 0 0 0,0-1 0 0 0,1 1-1 0 0,-1 0 1 0 0,0 0 0 0 0,1 0-1 0 0,-1 0 1 0 0,14-1-7 0 0,-10 0 4 0 0,0 1 1 0 0,-1-1 6 0 0,1 1-1 0 0,-1 0 0 0 0,1 0 0 0 0,0 0 1 0 0,-1 0-1 0 0,1 0 0 0 0,2 1-3 0 0,20 7-11 0 0,-23-7 16 0 0,-1 0 0 0 0,1 0 0 0 0,0 0 0 0 0,0-1 0 0 0,0 1 0 0 0,0-1 0 0 0,2 0-5 0 0,0 0-1 0 0,0 1 0 0 0,0-1 0 0 0,0-1 0 0 0,0 1 0 0 0,0-1-1 0 0,0 0 1 0 0,0 0 0 0 0,0 0 0 0 0,-1-1 0 0 0,1 0 0 0 0,0 0 0 0 0,-1 0 0 0 0,1 0 0 0 0,-1-1 0 0 0,0 0-1 0 0,0 1 1 0 0,4-5 1 0 0,-4 4-4 0 0,-1 0-1 0 0,1 0 0 0 0,1 0 0 0 0,-1 0 5 0 0,0 0 4 0 0,0 0-1 0 0,0 0 1 0 0,0 0-1 0 0,0 0-3 0 0,-3 2 1 0 0,5-4 8 0 0,-1-1 0 0 0,0 1 0 0 0,0-1 0 0 0,0-1 0 0 0,-1 1 0 0 0,1 0 0 0 0,-2-1 0 0 0,2-2-9 0 0,3-3 26 0 0,-7 11-23 0 0,0 0 1 0 0,0-1-1 0 0,0 1 0 0 0,-1 0 0 0 0,1-1 0 0 0,0 1 1 0 0,0 0-1 0 0,-1-1 0 0 0,1 1 0 0 0,-1-1 0 0 0,1 0 1 0 0,-1 1-1 0 0,0-1 0 0 0,1 0-3 0 0,-9-23 61 0 0,7 21-60 0 0,1 0-1 0 0,0 0 0 0 0,0 0 1 0 0,0 0-1 0 0,0 0 0 0 0,1-1 0 0 0,-1 1 1 0 0,1 0-1 0 0,1-3 0 0 0,-2 5 0 0 0,0 0 0 0 0,0 0 0 0 0,0 0 0 0 0,0-1 0 0 0,0 1 0 0 0,0 0 0 0 0,-1 0-1 0 0,1 0 1 0 0,-1 0 0 0 0,1 0 0 0 0,-1 0 0 0 0,0 0 0 0 0,0 0 0 0 0,0 0 0 0 0,-1-3-3 0 0,0 1-1 0 0,-1 0 1 0 0,0 1-1 0 0,1-1 1 0 0,-1 0 0 0 0,-2 0 3 0 0,-1-2 11 0 0,0 0 0 0 0,-1 0 0 0 0,-2-1-11 0 0,7 6 2 0 0,0 0 0 0 0,0-1 0 0 0,0 1 0 0 0,0 0-1 0 0,0 0 1 0 0,0 1 0 0 0,0-1 0 0 0,0 0 0 0 0,0 1 0 0 0,-1-1 0 0 0,1 1 0 0 0,0 0 0 0 0,0-1 0 0 0,-2 1-2 0 0,2 2-15 0 0,1 1 0 0 0,-1-1 1 0 0,1 0-1 0 0,-1 0 0 0 0,1 1 1 0 0,-1 2 14 0 0,1-3-3 0 0,0-1 0 0 0,1 1 1 0 0,-1 0-1 0 0,0-1 0 0 0,0 1 0 0 0,-1-1 1 0 0,1 1-1 0 0,0-1 0 0 0,0 1 1 0 0,-1-1 2 0 0,0 0-3 0 0,1 1 1 0 0,0-1 0 0 0,0 0 0 0 0,0 0 0 0 0,0 1 0 0 0,0-1 0 0 0,0 0-1 0 0,0 1 1 0 0,1-1 0 0 0,-1 1 0 0 0,0 0 0 0 0,1-1 0 0 0,-1 1-1 0 0,1 1 3 0 0,-2 9-8 0 0,2 0 0 0 0,-1 0-1 0 0,2 0 1 0 0,0 0 0 0 0,0 0-1 0 0,1-1 1 0 0,2 7 8 0 0,1 12-15 0 0,-2-17 2 0 0,0 1 0 0 0,1-1 0 0 0,0 0 0 0 0,2 1 13 0 0,8 27-53 0 0,-4-13 37 0 0,0-1-1 0 0,9 12 17 0 0,8 23 34 0 0,-21-47-30 0 0,0 1 1 0 0,-2 0-1 0 0,4 15-4 0 0,-5-5 2 0 0,0-7 34 0 0,2 11-36 0 0,24 88 456 0 0,-25-95-119 0 0,-2 1 0 0 0,0 0 1 0 0,-1 0-1 0 0,-1 0 0 0 0,-1 0 0 0 0,-2 0 1 0 0,0 0-1 0 0,-1 0 0 0 0,-2-1 1 0 0,-2 6-338 0 0,4-18 119 0 0,0 0-1 0 0,0 0 1 0 0,-1 0 0 0 0,-6 9-119 0 0,7-14 19 0 0,0 0-1 0 0,0 0 1 0 0,0-1-1 0 0,-1 0 0 0 0,0 0 1 0 0,0 0-1 0 0,0 0 1 0 0,-1-1-1 0 0,0 1-18 0 0,-3 0 18 0 0,1 0 0 0 0,-1-1-1 0 0,0 0 1 0 0,0 0 0 0 0,0-1 0 0 0,0 0-1 0 0,-1 0 1 0 0,1-1 0 0 0,-9 1-18 0 0,5-3-25 0 0,0 0 0 0 0,0 0 0 0 0,0-1 0 0 0,0-1 0 0 0,0 0 0 0 0,1-1 0 0 0,-1 0 0 0 0,-8-4 25 0 0,-19-9-639 0 0,-37-20 639 0 0,59 27-152 0 0,-17-10-99 0 0,0 0-1 0 0,1-3 1 0 0,1-1 0 0 0,-12-12 251 0 0,43 33-72 0 0,-1 0 0 0 0,1 0 0 0 0,0 0 0 0 0,0-1 0 0 0,0 1 0 0 0,0-1 0 0 0,0 0 72 0 0,1 2-127 0 0,1 1 0 0 0,0-1 0 0 0,-1 1 0 0 0,1-1 0 0 0,0 0 0 0 0,0 1 0 0 0,-1-1 1 0 0,1 0-1 0 0,0 1 0 0 0,0-1 0 0 0,0 0 0 0 0,0 1 0 0 0,0-1 0 0 0,0 0 0 0 0,0 1 0 0 0,0-1 0 0 0,0 0 0 0 0,0 1 0 0 0,1-1 0 0 0,-1 0 1 0 0,0 1-1 0 0,0-1 0 0 0,0 0 0 0 0,1 1 0 0 0,-1-1 0 0 0,1 0 0 0 0,-1 1 0 0 0,0-1 0 0 0,1 1 0 0 0,-1-1 0 0 0,1 1 127 0 0,6-9-1505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8.08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6 263 8194 0 0,'0'-1'252'0'0,"-1"0"0"0"0,0 0 1 0 0,1 0-1 0 0,-1 0 0 0 0,1 0 1 0 0,-1-1-1 0 0,1 1 1 0 0,-1 0-1 0 0,1 0 0 0 0,0 0 1 0 0,-1-1-1 0 0,1 1 0 0 0,0 0 1 0 0,0 0-1 0 0,0-1 0 0 0,0 1 1 0 0,1-1-253 0 0,3-26-430 0 0,-1 16 931 0 0,9-44 331 0 0,-10 43-617 0 0,1 0 0 0 0,1 1 0 0 0,2-5-215 0 0,-2 3 136 0 0,1 1-1 0 0,-2-2-135 0 0,-2 13 28 0 0,0-1-1 0 0,-1 1 1 0 0,1 0 0 0 0,0 0-1 0 0,0 0 1 0 0,0 0 0 0 0,0 0-1 0 0,0 0 1 0 0,1 0-28 0 0,-2 1 17 0 0,1 0 0 0 0,0 0 0 0 0,-1 1 0 0 0,1-1 0 0 0,0 0 0 0 0,0 0 0 0 0,0 1 0 0 0,-1-1-1 0 0,1 1 1 0 0,0-1 0 0 0,0 1 0 0 0,0-1 0 0 0,0 1 0 0 0,0-1 0 0 0,0 1 0 0 0,1 0-17 0 0,-2-1 7 0 0,1 1 0 0 0,-1 0-1 0 0,0 0 1 0 0,1 0 0 0 0,-1 0 0 0 0,0 0-1 0 0,1 0 1 0 0,-1 0 0 0 0,1-1 0 0 0,-1 1-1 0 0,0 0 1 0 0,1 0 0 0 0,-1-1-1 0 0,0 1 1 0 0,0 0 0 0 0,1 0 0 0 0,-1-1-1 0 0,0 1 1 0 0,0 0 0 0 0,1-1 0 0 0,-1 1-1 0 0,0 0 1 0 0,0-1 0 0 0,0 1 0 0 0,1 0-1 0 0,-1-1-6 0 0,0 0 18 0 0,0 1-1 0 0,0-1 0 0 0,1 1 1 0 0,-1-1-1 0 0,0 1 0 0 0,1 0 1 0 0,-1-1-1 0 0,0 1 0 0 0,1-1 0 0 0,-1 1 1 0 0,0 0-1 0 0,1-1 0 0 0,-1 1 1 0 0,1 0-1 0 0,-1-1 0 0 0,1 1 1 0 0,-1 0-1 0 0,1-1-17 0 0,0 1 25 0 0,-1 0 1 0 0,1-1 0 0 0,0 1-1 0 0,0 0 1 0 0,0 0-1 0 0,-1 0 1 0 0,1 0-1 0 0,0-1 1 0 0,0 1-1 0 0,0 0 1 0 0,-1 0 0 0 0,1 0-1 0 0,0 1 1 0 0,0-1-1 0 0,0 0 1 0 0,-1 0-1 0 0,1 0 1 0 0,0 1-1 0 0,0-1 1 0 0,-1 0-1 0 0,1 0 1 0 0,0 1 0 0 0,0 0-26 0 0,1 0 49 0 0,-1 1 1 0 0,1-1-1 0 0,-1 1 1 0 0,0 0-1 0 0,0 0 1 0 0,0-1-1 0 0,0 1 1 0 0,0 0-1 0 0,1 1-49 0 0,6 23 290 0 0,-3-7-197 0 0,5 13 136 0 0,0 4-229 0 0,7 25 121 0 0,1-2 126 0 0,1 21-247 0 0,-1-6 262 0 0,-7-24-117 0 0,-11-50-145 0 0,0 0-1 0 0,0 1 0 0 0,0-1 1 0 0,0 0-1 0 0,0 0 0 0 0,0 1 1 0 0,0-1-1 0 0,0 0 0 0 0,0 0 1 0 0,1 0-1 0 0,-1 1 0 0 0,0-1 1 0 0,0 0-1 0 0,0 0 0 0 0,0 0 1 0 0,0 1-1 0 0,0-1 0 0 0,1 0 1 0 0,-1 0-1 0 0,0 0 0 0 0,0 0 1 0 0,0 1-1 0 0,1-1 0 0 0,-1 0 1 0 0,0 0-1 0 0,0 0 0 0 0,0 0 0 0 0,1 0 1 0 0,-1 0-1 0 0,0 0 0 0 0,0 0 1 0 0,0 0-1 0 0,1 1 0 0 0,-1-1 1 0 0,0 0-1 0 0,0 0 0 0 0,1 0 1 0 0,-1 0-1 0 0,0 0 0 0 0,0-1 1 0 0,1 1-1 0 0,-1 0 0 0 0,0 0 1 0 0,0 0-1 0 0,1 0 0 0 0,-1 0 1 0 0,0 0-1 0 0,0 0 0 0 0,0 0 1 0 0,1 0-1 0 0,-1-1 0 0 0,0 1 1 0 0,0 0-1 0 0,0 0 0 0 0,0 0 1 0 0,1 0-1 0 0,-1-1 0 0 0,0 1 0 0 0,0 0 1 0 0,1-1-6 0 0,0 0 1 0 0,0 0-1 0 0,0-1 0 0 0,0 1 0 0 0,0 0 0 0 0,0 0 0 0 0,-1-1 0 0 0,1 1 0 0 0,0-1 6 0 0,1-10-12 0 0,3-7 7 0 0,0 8-1 0 0,1 1 0 0 0,-1-1 1 0 0,2 1-1 0 0,6-8 6 0 0,-9 12-2 0 0,1-2 0 0 0,-1 1 0 0 0,0 0-1 0 0,0-1 1 0 0,-1 0 0 0 0,0 0 0 0 0,-1 0 0 0 0,1-3 2 0 0,0-2-5 0 0,-2 7-2 0 0,0 0 0 0 0,0 1 1 0 0,1-1-1 0 0,0 1 0 0 0,0-2 7 0 0,15-24 7 0 0,-12 23-1 0 0,-1 0-1 0 0,0 0 1 0 0,0 0 0 0 0,-1-1 0 0 0,0 1-1 0 0,1-7-5 0 0,-3 12 9 0 0,-1 0-1 0 0,1 1 0 0 0,-1-1 0 0 0,1 0 0 0 0,0 1 0 0 0,0-1 0 0 0,0 1 0 0 0,0-1 0 0 0,1 1 1 0 0,-1 0-1 0 0,0-1 0 0 0,1 1-8 0 0,3-3 40 0 0,-7 6 0 0 0,2 0-38 0 0,0-1 1 0 0,0 1-1 0 0,0-1 0 0 0,-1 1 0 0 0,1-1 1 0 0,0 1-1 0 0,0-1 0 0 0,0 1 1 0 0,0-1-1 0 0,0 1 0 0 0,0-1 0 0 0,0 1 1 0 0,0-1-1 0 0,0 1 0 0 0,0 0 1 0 0,0-1-1 0 0,0 1 0 0 0,0-1 0 0 0,1 1 1 0 0,-1-1-1 0 0,0 1 0 0 0,0-1 1 0 0,0 1-1 0 0,1-1 0 0 0,-1 1-2 0 0,4 3 9 0 0,-3-3-6 0 0,0 0-1 0 0,-1 0 1 0 0,1 0-1 0 0,0 0 1 0 0,0 1-1 0 0,-1-1 1 0 0,1 0-1 0 0,0 0 1 0 0,-1 1-1 0 0,0-1 1 0 0,1 0-1 0 0,-1 1 1 0 0,0-1-1 0 0,1 0 1 0 0,-1 2-3 0 0,1 7 4 0 0,0-7-5 0 0,0 0 1 0 0,-1-1 0 0 0,0 1 0 0 0,0 0 0 0 0,0 0 0 0 0,0 0 0 0 0,0-1-1 0 0,0 1 1 0 0,-3 7-3 0 0,2-7 3 0 0,0 0 0 0 0,1 0 0 0 0,-1 0-1 0 0,1 0 1 0 0,-1 0 0 0 0,1 0-1 0 0,0 0 1 0 0,0 2 0 0 0,2 9 0 0 0,-1 1-1 0 0,-1 0 1 0 0,-1 6 0 0 0,1-17-2 0 0,-1-1-1 0 0,1 1 1 0 0,0-1 0 0 0,0 1 0 0 0,1-1 0 0 0,-1 1-1 0 0,1-1 1 0 0,-1 1 0 0 0,1-1 0 0 0,0 0 0 0 0,0 1-1 0 0,1-1 1 0 0,-1 0 0 0 0,1 0 0 0 0,0 0 0 0 0,-1 0-1 0 0,2 1 3 0 0,13 12-21 0 0,-9-10 6 0 0,0 1-1 0 0,5 6 16 0 0,-10-11-3 0 0,0 1 0 0 0,1-1 0 0 0,-1 0-1 0 0,1 0 1 0 0,-1 0 0 0 0,1 0-1 0 0,0 0 1 0 0,2 1 3 0 0,-3-2-1 0 0,-1-1-1 0 0,1 1 1 0 0,-1 0-1 0 0,1-1 1 0 0,-1 1-1 0 0,1-1 1 0 0,0 1 0 0 0,-1-1-1 0 0,1 0 1 0 0,0 0-1 0 0,-1 0 1 0 0,1 0-1 0 0,0 0 1 0 0,1 0 1 0 0,0-4-12 0 0,6-3-32 0 0,-6 5 36 0 0,0 0 0 0 0,-1 0 0 0 0,1 0 0 0 0,-1 0 1 0 0,1-1-1 0 0,-1 1 8 0 0,9-9-15 0 0,-4 5 11 0 0,-3 3 2 0 0,-1 0 1 0 0,1 0-1 0 0,-1-1 1 0 0,1 1-1 0 0,-1-1 0 0 0,0 0 1 0 0,0 0-1 0 0,1-2 2 0 0,66-133-193 0 0,-54 107 179 0 0,-6 13 46 0 0,3-10-32 0 0,-10 24 5 0 0,-1-1 0 0 0,-1 1 1 0 0,1-1-1 0 0,-1 0 0 0 0,0 0 0 0 0,0 1 0 0 0,-1-5-5 0 0,0 8 67 0 0,0 2 10 0 0,0 0-11 0 0,1 5-34 0 0,-9 16-35 0 0,4 3 11 0 0,1 0 0 0 0,1 1-1 0 0,1-1 1 0 0,2 0 0 0 0,1 5-8 0 0,1-3-22 0 0,2 0-1 0 0,1 0 1 0 0,5 14 22 0 0,-10-38 0 0 0,0 1 0 0 0,0 0 0 0 0,0-1 0 0 0,0 1 0 0 0,0-1 0 0 0,1 0 0 0 0,-1 1 0 0 0,1-1 0 0 0,0 0 0 0 0,-1 0 0 0 0,1 0 0 0 0,0 0 0 0 0,0 0 0 0 0,0-1-49 0 0,-1 0 0 0 0,0 0 0 0 0,0-1 0 0 0,0 1 0 0 0,1-1 0 0 0,-1 1 0 0 0,0-1 0 0 0,1 1 0 0 0,-1-1 0 0 0,0 0 0 0 0,1 1 0 0 0,-1-1 0 0 0,1 0 0 0 0,-1 0 0 0 0,1 0 0 0 0,-1 0-1 0 0,0 0 1 0 0,1-1 0 0 0,-1 1 0 0 0,0 0 0 0 0,1-1 0 0 0,-1 1 0 0 0,1-1 0 0 0,-1 1 0 0 0,0-1 0 0 0,1 0 49 0 0,1-1-672 0 0,0 0-1 0 0,0 0 1 0 0,0 0-1 0 0,0-1 1 0 0,-1 0-1 0 0,1 1 1 0 0,-1-1-1 0 0,1 0 1 0 0,-1 0-1 0 0,0 0 1 0 0,0-2 672 0 0,-1 5-71 0 0,13-19-445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8.44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129 101 11522 0 0,'-24'-24'1865'0'0,"5"6"-1489"0"0,0 0 160 0 0,7 2-496 0 0,3 5 16 0 0,4 1 208 0 0,2 6 32 0 0,-3 4 56 0 0,1 0 80 0 0,0 4-312 0 0,0 5 16 0 0,2-1-120 0 0,-3 5-56 0 0,2 1-1128 0 0,1 1-544 0 0,2 1-353 0 0,1-4 2081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8.76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30 0 8714 0 0,'-1'4'200'0'0,"0"1"1"0"0,1-1 0 0 0,-1 1-1 0 0,1-1 1 0 0,0 0-1 0 0,0 1 1 0 0,1-1 0 0 0,-1 0-1 0 0,2 3-200 0 0,0 4 688 0 0,2 0 1 0 0,3 9-689 0 0,-3-10 326 0 0,0-1 1 0 0,-1 1-1 0 0,-1 0 0 0 0,1 5-326 0 0,-1 4 376 0 0,-1-8-115 0 0,1 0-1 0 0,0 0 1 0 0,2 7-261 0 0,40 121 1388 0 0,-33-104-799 0 0,-1 8-589 0 0,-2-11 640 0 0,9 24-640 0 0,-7-31 185 0 0,0 1 155 0 0,-1 0 0 0 0,0 9-340 0 0,-1 5 639 0 0,-1 10-639 0 0,-3-14 529 0 0,8 23-529 0 0,-7-37 49 0 0,-2-12-29 0 0,0 0 1 0 0,-1 0-1 0 0,-1 0 1 0 0,1 1-1 0 0,-1 9-20 0 0,-3 23-341 0 0,2-42 309 0 0,0 0 1 0 0,0 0 0 0 0,0 0 0 0 0,0 0-1 0 0,0 0 1 0 0,0 0 0 0 0,0 0 0 0 0,0 0-1 0 0,-1 0 1 0 0,1 0 0 0 0,0 0-1 0 0,-1 0 1 0 0,1 0 0 0 0,-1 0 0 0 0,1 0-1 0 0,-1-1 1 0 0,1 1 0 0 0,-1 0 0 0 0,0 0-1 0 0,1 0 1 0 0,-2 0 31 0 0,-1 3-221 0 0,3-4 121 0 0,-1 1-1 0 0,1-1 1 0 0,0 1-1 0 0,0-1 1 0 0,0 0-1 0 0,0 1 1 0 0,0-1 0 0 0,0 0-1 0 0,0 1 1 0 0,0-1-1 0 0,0 0 1 0 0,0 1-1 0 0,0-1 1 0 0,0 1-1 0 0,0-1 1 0 0,0 0 0 0 0,0 1-1 0 0,0-1 1 0 0,0 0-1 0 0,0 1 1 0 0,1-1-1 0 0,-1 1 101 0 0,0-2-64 0 0,-1 1 0 0 0,1 0-1 0 0,0 0 1 0 0,0-1 0 0 0,0 1-1 0 0,0 0 1 0 0,0-1 0 0 0,0 1 0 0 0,-1 0-1 0 0,1 0 1 0 0,0-1 0 0 0,0 1-1 0 0,0 0 1 0 0,0-1 0 0 0,0 1-1 0 0,0 0 1 0 0,0 0 0 0 0,0-1-1 0 0,0 1 1 0 0,1 0 0 0 0,-1-1-1 0 0,0 1 1 0 0,0 0 0 0 0,0 0-1 0 0,0-1 1 0 0,0 1 0 0 0,0 0-1 0 0,1 0 1 0 0,-1-1 0 0 0,0 1 0 0 0,0 0-1 0 0,0 0 1 0 0,1 0 0 0 0,-1-1-1 0 0,0 1 1 0 0,0 0 0 0 0,0 0-1 0 0,1 0 1 0 0,-1 0 64 0 0,4-6-1278 0 0,-4 5 1041 0 0,0 0-1 0 0,0 0 0 0 0,0 0 1 0 0,0 0-1 0 0,0 0 0 0 0,0 0 1 0 0,0 1-1 0 0,0-1 0 0 0,0 0 1 0 0,-1 0-1 0 0,1 0 0 0 0,0 0 1 0 0,-1 1-1 0 0,1-2 238 0 0</inkml:trace>
  <inkml:trace contextRef="#ctx0" brushRef="#br0" timeOffset="1">64 745 8178 0 0,'-15'-9'1550'0'0,"8"4"-863"0"0,0 1-1 0 0,0-1 0 0 0,-5-4-686 0 0,11 8 75 0 0,-1-1-1 0 0,1 1 1 0 0,0 0-1 0 0,0 0 0 0 0,0-1 1 0 0,0 1-1 0 0,0-1 0 0 0,0 1 1 0 0,0-1-1 0 0,0 1 1 0 0,1-1-1 0 0,-1 1 0 0 0,1-1 1 0 0,-1 0-1 0 0,1 1 0 0 0,-1-1 1 0 0,1 0-1 0 0,0 1 0 0 0,0-1 1 0 0,0 0-75 0 0,0 1 49 0 0,0 0 1 0 0,1 0-1 0 0,-1 0 1 0 0,0 0-1 0 0,0 1 1 0 0,1-1-1 0 0,-1 0 0 0 0,1 0 1 0 0,-1 1-1 0 0,1-1 1 0 0,-1 0-1 0 0,1 1 1 0 0,0-1-1 0 0,-1 0 1 0 0,1 1-1 0 0,0-1 0 0 0,-1 1 1 0 0,1-1-1 0 0,0 1 1 0 0,0-1-1 0 0,-1 1 1 0 0,1 0-1 0 0,0-1 1 0 0,1 1-50 0 0,3-2 274 0 0,0 0 0 0 0,0 1 0 0 0,5-1-274 0 0,0 1 225 0 0,7-3-141 0 0,1 1-1 0 0,0 1 1 0 0,-1 1 0 0 0,2 1-84 0 0,29-3 71 0 0,-10 1-1838 0 0,-29 3 836 0 0,0-2-1 0 0,-1 1 1 0 0,1-1-1 0 0,8-2 932 0 0,5-4-372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9.10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100 9 6001 0 0,'-1'0'92'0'0,"-10"-7"1237"0"0,10 6-1290 0 0,1 1-1 0 0,0 0 1 0 0,-1 0-1 0 0,1 0 0 0 0,-1 0 1 0 0,1 0-1 0 0,0 0 1 0 0,-1 0-1 0 0,1 0 0 0 0,-1 0 1 0 0,1 0-1 0 0,0 0 1 0 0,-1 0-1 0 0,1 0 0 0 0,-1 0 1 0 0,1 0-1 0 0,0 0 1 0 0,-1 0-1 0 0,1 0 0 0 0,0 1 1 0 0,-1-1-1 0 0,1 0 1 0 0,0 0-1 0 0,-1 0 0 0 0,1 1 1 0 0,0-1-1 0 0,-1 0 1 0 0,1 1-1 0 0,0-1 0 0 0,-1 0 1 0 0,1 0-1 0 0,0 1-38 0 0,-8 12 1279 0 0,1 0-1 0 0,0 1-1278 0 0,-1 1 441 0 0,0 4-151 0 0,0 0-1 0 0,1 1 1 0 0,1 0-1 0 0,1 1 1 0 0,1-1 0 0 0,1 1-1 0 0,0 0 1 0 0,2 9-290 0 0,0-19 121 0 0,1 0 0 0 0,1 0 1 0 0,0 0-1 0 0,0-1 1 0 0,2 5-122 0 0,-2-11 21 0 0,-1-1 0 0 0,1 0 0 0 0,0 1 0 0 0,0-1 0 0 0,1 0 0 0 0,-1 0 0 0 0,1 0 0 0 0,-1 0 1 0 0,1 0-1 0 0,0 0 0 0 0,0-1 0 0 0,1 1 0 0 0,-1-1 0 0 0,0 1 0 0 0,1-1 0 0 0,-1 0 0 0 0,1 0 1 0 0,3 2-22 0 0,-4-3 2 0 0,1 0 0 0 0,-1-1 0 0 0,1 1 1 0 0,-1-1-1 0 0,1 1 0 0 0,-1-1 0 0 0,1 0 1 0 0,-1 0-1 0 0,1 0 0 0 0,-1 0 0 0 0,1 0 1 0 0,-1-1-1 0 0,1 1 0 0 0,-1-1 0 0 0,1 1 1 0 0,-1-1-1 0 0,1-1-2 0 0,4 0 8 0 0,-1-1 1 0 0,1 0-1 0 0,-1-1 0 0 0,0 0 1 0 0,3-2-9 0 0,1-3 14 0 0,-1 0 1 0 0,0 0-1 0 0,0-1 1 0 0,-1 0-1 0 0,0-1 1 0 0,-1 0-1 0 0,2-4-14 0 0,8-12-37 0 0,-11 19 38 0 0,-2-1 0 0 0,1 1 0 0 0,-1-1 0 0 0,-1 0 0 0 0,0-1 0 0 0,0 1 1 0 0,0 0-2 0 0,-1-1 2 0 0,1 1 0 0 0,1 0 0 0 0,0 0 0 0 0,1-2-2 0 0,-3 8 4 0 0,-1-1 0 0 0,1 0 0 0 0,-1 1 0 0 0,0-1 0 0 0,0 0 0 0 0,0 1 0 0 0,0-1 0 0 0,-1 0 0 0 0,1 0 0 0 0,-1 0 0 0 0,0 0 0 0 0,0 0 0 0 0,-1 0 0 0 0,1 1 0 0 0,-1-1 0 0 0,0 0 0 0 0,0 0 0 0 0,-1-2-4 0 0,2 5 4 0 0,-1 0 0 0 0,1 0 0 0 0,0 0 0 0 0,-1 0 1 0 0,1-1-1 0 0,0 1 0 0 0,0 0 0 0 0,0 0 1 0 0,0 0-1 0 0,0 0 0 0 0,0-1 0 0 0,0 1 0 0 0,0 0 1 0 0,0 0-1 0 0,0 0 0 0 0,1 0 0 0 0,-1-1 1 0 0,1 0-5 0 0,1-4 30 0 0,-2 6-26 0 0,0-1 0 0 0,0 1 0 0 0,0-1-1 0 0,0 1 1 0 0,0-1 0 0 0,0 1 0 0 0,0-1-1 0 0,0 1 1 0 0,0-1 0 0 0,-1 1 0 0 0,1 0-1 0 0,0-1 1 0 0,0 1 0 0 0,0-1 0 0 0,-1 1 0 0 0,1-1-4 0 0,0 1 3 0 0,0 0 1 0 0,-1 0-1 0 0,1 0 1 0 0,0-1-1 0 0,0 1 1 0 0,0 0-1 0 0,0 0 1 0 0,-1 0 0 0 0,1 0-1 0 0,0 0 1 0 0,0-1-1 0 0,0 1 1 0 0,0 0-1 0 0,-1 0 1 0 0,1 0 0 0 0,0 0-1 0 0,0 0 1 0 0,-1 0-1 0 0,1 0 1 0 0,0 0-1 0 0,0 0 1 0 0,0 0-1 0 0,-1 0 1 0 0,1 0 0 0 0,0 0-1 0 0,0 0 1 0 0,-1 0-1 0 0,1 0 1 0 0,0 0-1 0 0,0 0 1 0 0,0 0 0 0 0,-1 0-1 0 0,1 0 1 0 0,0 0-1 0 0,0 1 1 0 0,0-1-1 0 0,-1 0 1 0 0,1 0-1 0 0,0 0 1 0 0,0 0-4 0 0,-2 2 18 0 0,1 0-1 0 0,0 0 1 0 0,-1 0 0 0 0,1 0-1 0 0,0 1 1 0 0,0-1 0 0 0,0 0-1 0 0,1 0 1 0 0,-1 1 0 0 0,0-1-1 0 0,1 1 1 0 0,0-1 0 0 0,-1 0-1 0 0,1 1 1 0 0,0-1-1 0 0,0 1 1 0 0,0-1 0 0 0,1 1-1 0 0,-1-1 1 0 0,1 0 0 0 0,-1 1-1 0 0,1-1 1 0 0,0 0 0 0 0,0 1-1 0 0,0 0-17 0 0,18 26 167 0 0,-18-26-146 0 0,0 0 1 0 0,0 0-1 0 0,0 0 0 0 0,0 0 1 0 0,-1 0-1 0 0,1 2-21 0 0,0 3 35 0 0,2 9 16 0 0,-2-13-38 0 0,0 0-1 0 0,0 1 1 0 0,0-1-1 0 0,-1 1 1 0 0,1-1-1 0 0,-1 1 0 0 0,-1-1 1 0 0,1 1-1 0 0,0-1 1 0 0,-2 4-13 0 0,-4 8 23 0 0,-1 3-3 0 0,7-13-30 0 0,-1 0 1 0 0,1 0 0 0 0,1-1 0 0 0,-1 1 0 0 0,1 0 0 0 0,0 0 0 0 0,1-1 0 0 0,-1 1 0 0 0,1-1 0 0 0,1 1 9 0 0,-1 0-141 0 0,1-1 0 0 0,0 0-1 0 0,1 0 1 0 0,-1 0 0 0 0,1 0 0 0 0,0-1 0 0 0,1 0 0 0 0,-1 1 0 0 0,3 1 141 0 0,-6-6-17 0 0,18 18-2934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9.441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52 1 8578 0 0,'-3'3'579'0'0,"1"0"-1"0"0,0 1 1 0 0,0 0 0 0 0,0-1 0 0 0,0 1 0 0 0,0 0-1 0 0,1 0 1 0 0,0 0-579 0 0,-8 33-164 0 0,8-31 349 0 0,-5 26 6 0 0,-3 16 440 0 0,6-36-412 0 0,1 0 1 0 0,0 0-1 0 0,1 0 0 0 0,0 11-219 0 0,1-16 56 0 0,0 1 0 0 0,1 0-1 0 0,0-1 1 0 0,0 1 0 0 0,1-1-1 0 0,0 0 1 0 0,1 1 0 0 0,0 0-56 0 0,-1-2 0 0 0,0-1 0 0 0,1 0 0 0 0,0 0 0 0 0,0 0 0 0 0,0-1 1 0 0,4 5-1 0 0,-6-8 4 0 0,0 1 1 0 0,1-1 0 0 0,-1 0 0 0 0,1 0-1 0 0,-1 0 1 0 0,1 0 0 0 0,0 0 0 0 0,-1 0-1 0 0,1 0 1 0 0,0-1 0 0 0,0 1 0 0 0,-1 0-1 0 0,1-1 1 0 0,0 0 0 0 0,0 1 0 0 0,0-1 0 0 0,0 0-1 0 0,0 0 1 0 0,0 0 0 0 0,-1 0 0 0 0,1 0-1 0 0,1-1-4 0 0,1 1 31 0 0,0-2-1 0 0,1 1 1 0 0,-1 0-1 0 0,0-1 0 0 0,0 0 1 0 0,0 0-1 0 0,0 0 1 0 0,-1 0-1 0 0,1 0 1 0 0,0-1-1 0 0,-1 0 1 0 0,0 0-1 0 0,0 0 0 0 0,0 0 1 0 0,0 0-1 0 0,0-1 1 0 0,0 1-1 0 0,-1-1 1 0 0,2-3-31 0 0,0-1 93 0 0,0 0 1 0 0,0 0 0 0 0,-1 0 0 0 0,-1-1 0 0 0,1 1 0 0 0,-1-1 0 0 0,-1 1-1 0 0,1-1 1 0 0,-1-3-94 0 0,0 0 56 0 0,-1 0 0 0 0,0 1 1 0 0,-1-1-1 0 0,0 0 0 0 0,-3-10-56 0 0,3 17 10 0 0,0 0 0 0 0,-1 0 0 0 0,0 1 0 0 0,0-1 0 0 0,0 0 0 0 0,0 1 0 0 0,-1 0 1 0 0,0 0-1 0 0,0 0 0 0 0,0 0 0 0 0,0 0 0 0 0,-1 0 0 0 0,1 1 0 0 0,-1 0 0 0 0,-1-1-10 0 0,0 0-56 0 0,1 1 0 0 0,-1 0 0 0 0,-5-2 56 0 0,8 4-135 0 0,0 0 0 0 0,1 0-1 0 0,-1 1 1 0 0,0-1 0 0 0,0 1-1 0 0,0-1 1 0 0,0 1 0 0 0,0 0 0 0 0,0 0-1 0 0,0 0 1 0 0,0 0 0 0 0,0 0-1 0 0,-1 0 136 0 0,2 1-254 0 0,1-1 0 0 0,-1 0 0 0 0,1 0 0 0 0,-1 0 0 0 0,1 1 0 0 0,-1-1 0 0 0,1 0 0 0 0,-1 1 0 0 0,1-1 0 0 0,-1 0 1 0 0,1 1-1 0 0,-1-1 0 0 0,1 1 0 0 0,0-1 0 0 0,-1 1 0 0 0,1-1 0 0 0,0 1 0 0 0,-1-1 0 0 0,1 1 0 0 0,0-1 0 0 0,0 1 0 0 0,-1-1 0 0 0,1 1 0 0 0,0-1 0 0 0,0 1 0 0 0,0 0 0 0 0,0-1 0 0 0,0 1 0 0 0,0-1 0 0 0,0 1 0 0 0,0 0 0 0 0,0-1 0 0 0,0 1 0 0 0,0-1 0 0 0,0 1 0 0 0,0 0 254 0 0,2 5-631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9.75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132 61 9778 0 0,'0'-2'101'0'0,"-1"-1"0"0"0,1 1 1 0 0,-1-1-1 0 0,0 1 0 0 0,0 0 0 0 0,0-1 0 0 0,0 1 1 0 0,0 0-1 0 0,-1 0 0 0 0,1 0 0 0 0,-1-1 0 0 0,1 2 1 0 0,-1-1-1 0 0,0 0 0 0 0,0 0 0 0 0,0 0 0 0 0,0 1-101 0 0,-7-4 324 0 0,7 4-207 0 0,0 0 1 0 0,0 0-1 0 0,0 0 1 0 0,1 0-1 0 0,-1 0 0 0 0,0-1 1 0 0,1 1-1 0 0,-1 0 1 0 0,1-1-1 0 0,-1 0-117 0 0,2 2 59 0 0,-1-1 1 0 0,1 1-1 0 0,-1 0 0 0 0,1 0 1 0 0,0-1-1 0 0,-1 1 0 0 0,0 0 0 0 0,1 0 1 0 0,-1-1-1 0 0,1 1 0 0 0,-1 0 1 0 0,1 0-1 0 0,-1 0 0 0 0,1 0 0 0 0,-1 0-59 0 0,1 0 186 0 0,0 0-167 0 0,0 0 0 0 0,0 1 0 0 0,0-1 1 0 0,0 0-1 0 0,0 1 0 0 0,0-1 0 0 0,0 1 0 0 0,0-1 0 0 0,1 0 0 0 0,-1 1 0 0 0,0-1 1 0 0,-1 0-1 0 0,1 1 0 0 0,0-1 0 0 0,0 0 0 0 0,0 1 0 0 0,0-1 0 0 0,0 0 0 0 0,0 1 1 0 0,0-1-1 0 0,0 0 0 0 0,-1 1 0 0 0,1-1 0 0 0,0 0 0 0 0,0 1 0 0 0,0-1 0 0 0,-1 0 1 0 0,1 1-1 0 0,0-1-19 0 0,-13 17 111 0 0,10-12-105 0 0,-1 0 0 0 0,1 0 0 0 0,0 0-1 0 0,-1 2-5 0 0,2-1 12 0 0,0 1-1 0 0,1 0 1 0 0,0 1-12 0 0,-3 11 7 0 0,2-12-7 0 0,-6 25 14 0 0,1-1 0 0 0,1 1 0 0 0,2 0 0 0 0,0 9-14 0 0,7 24 92 0 0,-1-31 56 0 0,1 15 512 0 0,2-1 0 0 0,2 0 0 0 0,10 28-660 0 0,-4-33 354 0 0,-7-23 68 0 0,2 11-422 0 0,-6-20 69 0 0,1 1 0 0 0,0-1-1 0 0,0 0 1 0 0,1-1-1 0 0,0 1 1 0 0,1-1-1 0 0,1 1 1 0 0,2 4-69 0 0,-3-9-1 0 0,-1 1 1 0 0,1-1-1 0 0,0 0 1 0 0,1 0 0 0 0,0-1-1 0 0,0 1 1 0 0,0-1 0 0 0,0 0-1 0 0,1-1 1 0 0,0 0 0 0 0,-1 0-1 0 0,2 0 1 0 0,-1-1-1 0 0,0 0 1 0 0,1 0 0 0 0,-1-1-1 0 0,1 0 1 0 0,6 1 0 0 0,-7-2-6 0 0,0 0 1 0 0,1-1-1 0 0,-1 0 1 0 0,0 0-1 0 0,0 0 1 0 0,0-1-1 0 0,6-1 6 0 0,-9 1 7 0 0,0-1-1 0 0,-1 1 1 0 0,1-1-1 0 0,0 1 1 0 0,0-1 0 0 0,-1 0-1 0 0,1 0 1 0 0,-1-1-1 0 0,1 1 1 0 0,-1-1-1 0 0,0 0 1 0 0,0 0 0 0 0,2-2-7 0 0,2-4 5 0 0,0 0 1 0 0,-1-1 0 0 0,-1 0-1 0 0,1 0 1 0 0,-1 0-1 0 0,1-4-5 0 0,1-8 19 0 0,0-1-1 0 0,2-13-18 0 0,-7 28 13 0 0,-1-1-1 0 0,0 0 0 0 0,-1 0 0 0 0,0 0 1 0 0,0 1-1 0 0,-1-1 0 0 0,0 0 0 0 0,0 0 1 0 0,-1 1-1 0 0,0-1 0 0 0,-1 1 0 0 0,0-1 1 0 0,0 1-1 0 0,-1 0 0 0 0,0 0 0 0 0,-2-2-12 0 0,4 7 8 0 0,0 0 0 0 0,1 0 0 0 0,-2 1 0 0 0,1-1 0 0 0,0 1 0 0 0,0-1 0 0 0,-1 1 0 0 0,1 0 0 0 0,-1 0 0 0 0,0 0 0 0 0,0 0 0 0 0,1 1 0 0 0,-1-1 0 0 0,0 1 0 0 0,-3-1-8 0 0,5 2 3 0 0,1-1 1 0 0,-1 1-1 0 0,0 0 0 0 0,1 0 0 0 0,-1 0 0 0 0,0 0 0 0 0,1 0 0 0 0,-1 0 0 0 0,0 0 0 0 0,1 0 0 0 0,-1 0 0 0 0,1 0 0 0 0,-1 1 1 0 0,0-1-1 0 0,1 0 0 0 0,-1 0 0 0 0,1 1 0 0 0,-1-1 0 0 0,0 0 0 0 0,1 1 0 0 0,-1-1 0 0 0,1 0-3 0 0,-1 1 4 0 0,0 0 0 0 0,0 0 0 0 0,0 1-1 0 0,0-1 1 0 0,0 0 0 0 0,1 0 0 0 0,-1 0 0 0 0,0 1 0 0 0,1-1-1 0 0,-1 1-3 0 0,-1 5 4 0 0,0 0 0 0 0,0 0-1 0 0,1 0 1 0 0,0 1-4 0 0,0-2-5 0 0,-2 17 28 0 0,1-1-1 0 0,0 0 1 0 0,2 10-23 0 0,1-18 2 0 0,0 0 1 0 0,1 0-1 0 0,0 0 1 0 0,2-1 0 0 0,-1 1-1 0 0,2 0-2 0 0,1 2-3 0 0,0 0-1 0 0,2-1 1 0 0,0 0 0 0 0,3 4 3 0 0,-5-9-339 0 0,0-2 0 0 0,1 1 1 0 0,0-1-1 0 0,0 0 0 0 0,1-1 0 0 0,0 1 1 0 0,3 0 338 0 0,8 4-3899 0 0,0-4 1540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40.650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385 62 8154 0 0,'-24'0'1283'0'0,"23"0"-1198"0"0,0 0 1 0 0,0 1 0 0 0,0-1-1 0 0,1 0 1 0 0,-1 0 0 0 0,0 1-1 0 0,0-1 1 0 0,0 1 0 0 0,0-1-1 0 0,1 1 1 0 0,-1-1 0 0 0,0 1-1 0 0,0-1 1 0 0,1 1 0 0 0,-1-1 0 0 0,0 1-1 0 0,1 0 1 0 0,-1 0-86 0 0,-11 17 961 0 0,8-11-540 0 0,-6 11 70 0 0,1 0 0 0 0,1 0 1 0 0,1 1-1 0 0,1 1 0 0 0,-2 10-491 0 0,-4 9 537 0 0,5-18-307 0 0,2-1 336 0 0,-9 16-566 0 0,8-21 131 0 0,-3 4 223 0 0,1 1 0 0 0,-5 18-354 0 0,11-29 73 0 0,-7 26 627 0 0,-12 27-700 0 0,4-17 626 0 0,-6 28-626 0 0,-16 49 564 0 0,26-62-300 0 0,-3-12-96 0 0,9-28-33 0 0,-3 12-135 0 0,2 8 84 0 0,7-28-66 0 0,-2 0 1 0 0,1 1-1 0 0,-2-2 0 0 0,0 1 0 0 0,0 0 1 0 0,-1-1-1 0 0,0 0-18 0 0,1-5-11 0 0,2-4-7 0 0,1 0-1 0 0,0-1 1 0 0,0 1-1 0 0,0 0 1 0 0,0 0-1 0 0,0 0 1 0 0,0 0-1 0 0,0 0 1 0 0,0 2 18 0 0,9-15-391 0 0,-4 8 331 0 0,-2 2 36 0 0,-1 0 1 0 0,0 0-1 0 0,1 0 0 0 0,-1 0 1 0 0,0-1-1 0 0,0 1 0 0 0,1-2 24 0 0,-1 2-19 0 0,-1 0-1 0 0,1-1 1 0 0,-1 1-1 0 0,0-1 1 0 0,1 1-1 0 0,-1-1 0 0 0,0 0 1 0 0,0 0 19 0 0,1-5-68 0 0,5-15-154 0 0,-5 18 186 0 0,0 0 1 0 0,0 0 0 0 0,0 0-1 0 0,0 0 1 0 0,0 0 0 0 0,-1 0-1 0 0,0 0 1 0 0,0 0 35 0 0,-2-10-99 0 0,1 11 70 0 0,0-1 0 0 0,1 1-1 0 0,0 0 1 0 0,-1-1 0 0 0,1-2 29 0 0,1 2-22 0 0,0 0 1 0 0,0 0 0 0 0,1 0 0 0 0,-1 0 0 0 0,1 1 0 0 0,-1-1-1 0 0,2 0 22 0 0,1-4-26 0 0,11-32-65 0 0,-10 25 44 0 0,1 1 1 0 0,4-7 46 0 0,17-26-51 0 0,-20 32 44 0 0,-1 0 0 0 0,-1-1 1 0 0,1-7 6 0 0,2-3 3 0 0,14-56 153 0 0,-1-10-156 0 0,-20 82 10 0 0,0-1 0 0 0,0 1 0 0 0,-1-1 1 0 0,-1-9-11 0 0,1 7 7 0 0,0 1 1 0 0,1-13-8 0 0,0 14 2 0 0,0 1 9 0 0,1 1-1 0 0,-1-1 1 0 0,2 1 0 0 0,1-5-11 0 0,2-2 17 0 0,-3 9-4 0 0,0-1 1 0 0,0 1-1 0 0,0-4-13 0 0,-1 0 16 0 0,-1 8-12 0 0,0 0 0 0 0,-1 0-1 0 0,1 0 1 0 0,-1 0 0 0 0,0 0-1 0 0,1 0 1 0 0,-2-2-4 0 0,2-1 58 0 0,3 8-14 0 0,2 10-46 0 0,3 18-23 0 0,-3-8 25 0 0,1-1 0 0 0,4 6 0 0 0,-6-14-1 0 0,1-1 0 0 0,1 1 0 0 0,0-2 0 0 0,0 1 0 0 0,3 2 1 0 0,-7-10-1 0 0,0-1 0 0 0,0 0 0 0 0,0 0 1 0 0,0 0-1 0 0,0-1 0 0 0,1 1 0 0 0,-1-1 1 0 0,1 0-1 0 0,0 1 0 0 0,0-2 0 0 0,-1 1 0 0 0,1 0 1 0 0,0-1-1 0 0,0 0 0 0 0,1 0 0 0 0,-1 0 1 0 0,0 0-1 0 0,4 0 1 0 0,-1-1 3 0 0,-1-1 0 0 0,1 1 0 0 0,-1-1 0 0 0,0 0 0 0 0,0 0 1 0 0,1 0-1 0 0,-1-1 0 0 0,0 0 0 0 0,0-1 0 0 0,-1 1 0 0 0,1-1 0 0 0,0 0 0 0 0,-1 0 0 0 0,0-1 1 0 0,3-2-4 0 0,13-10 13 0 0,17-19-13 0 0,-32 29 7 0 0,-1-1 1 0 0,-1 0-1 0 0,0-1 0 0 0,0 1 1 0 0,0-1-1 0 0,-1 1 0 0 0,0-1 1 0 0,1-3-8 0 0,6-15 5 0 0,-5 16 3 0 0,1 0 1 0 0,0 0 0 0 0,5-7-9 0 0,-6 10 13 0 0,1 0 1 0 0,-2-1-1 0 0,1 0 1 0 0,-1 0-1 0 0,-1 0 1 0 0,2-3-14 0 0,5-15 47 0 0,-9 23-34 0 0,1-1 1 0 0,0 0 0 0 0,-1 0 0 0 0,1 0 0 0 0,-1 0 0 0 0,-1-1 0 0 0,1 1 0 0 0,0 0 0 0 0,-1 0 0 0 0,0 0 0 0 0,0-5-14 0 0,-2-8 62 0 0,-1 0 1 0 0,-1 0 0 0 0,-1-2-63 0 0,3 3 47 0 0,2 14-40 0 0,0 1 0 0 0,0-1 0 0 0,0 1 0 0 0,-1-1 0 0 0,1 1 0 0 0,0-1-1 0 0,-1-1-6 0 0,1 3 7 0 0,-1-1-1 0 0,1 1 1 0 0,0-1-1 0 0,-1 1 1 0 0,1-1-1 0 0,-1 1 1 0 0,1 0-1 0 0,0-1 1 0 0,-1 1-1 0 0,1-1 1 0 0,-1 1-1 0 0,1 0 1 0 0,-1 0 0 0 0,1-1-1 0 0,-1 1 1 0 0,1 0-1 0 0,-1 0 1 0 0,1 0-1 0 0,-1-1 1 0 0,0 1-1 0 0,1 0 1 0 0,-1 0-1 0 0,0 0-6 0 0,1 0 2 0 0,-1 0 1 0 0,1 1-1 0 0,-1-1 1 0 0,1 0-1 0 0,-1 0 1 0 0,1 0-1 0 0,0 1 1 0 0,-1-1-1 0 0,1 0 0 0 0,-1 1 1 0 0,1-1-1 0 0,0 0 1 0 0,-1 1-1 0 0,1-1 1 0 0,0 0-1 0 0,-1 1 0 0 0,1-1 1 0 0,0 1-1 0 0,0-1 1 0 0,-1 1-1 0 0,1-1 1 0 0,0 1-1 0 0,0-1 1 0 0,0 1-3 0 0,-6 14 25 0 0,5-8-12 0 0,0 0 1 0 0,0 0-1 0 0,1 0 0 0 0,0 0 0 0 0,0 0 1 0 0,2 4-14 0 0,-1 6 15 0 0,0 13 12 0 0,1 0 1 0 0,2 0-1 0 0,7 24-27 0 0,14 36-170 0 0,-19-74 13 0 0,1 0-1 0 0,0 0 1 0 0,1 0-1 0 0,4 5 158 0 0,7 5-1357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3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117 345 6337 0 0,'-4'9'345'0'0,"-3"6"949"0"0,7-14-1080 0 0,0-1 1 0 0,-1 1-1 0 0,1 0 1 0 0,0 0-1 0 0,0-1 1 0 0,0 1-1 0 0,-1 0 1 0 0,1 0-1 0 0,0 0 1 0 0,0-1-1 0 0,0 1 1 0 0,1 0-1 0 0,-1 0 1 0 0,0-1-1 0 0,0 1 1 0 0,0 0-215 0 0,-8-3 1347 0 0,6 0-1269 0 0,1 0 0 0 0,-1 0 0 0 0,1 0 1 0 0,-1 0-1 0 0,1 0 0 0 0,0 0 0 0 0,0 0 1 0 0,0 0-1 0 0,0 0 0 0 0,0 0 0 0 0,1-1 0 0 0,-1 1 1 0 0,1 0-1 0 0,-1-3-78 0 0,0-5 132 0 0,0 0 1 0 0,0-9-133 0 0,0 8 4 0 0,0 0 1 0 0,-1 0-1 0 0,0 0 1 0 0,-1 0-1 0 0,-1 1 1 0 0,1 0-1 0 0,-3-5-4 0 0,-2-5 25 0 0,4 8 16 0 0,-1 0 0 0 0,0 0 0 0 0,-1 0 0 0 0,-1 1 0 0 0,-5-9-41 0 0,11 19-25 0 0,0 0-1 0 0,0 0 1 0 0,0-1-1 0 0,1 1 0 0 0,-1 0 1 0 0,0 0-1 0 0,1 0 1 0 0,-1-1-1 0 0,1 1 1 0 0,-1 0-1 0 0,1-2 26 0 0,2 0-41 0 0,3-2 28 0 0,0 0 0 0 0,0 0 1 0 0,1 1-1 0 0,0-1 1 0 0,0 1-1 0 0,0 0 0 0 0,0 1 1 0 0,1-1-1 0 0,-1 1 0 0 0,1 1 1 0 0,0-1-1 0 0,0 1 1 0 0,0 0 12 0 0,-1 1-17 0 0,-1-1 1 0 0,1 0 0 0 0,3-2 16 0 0,19-6-25 0 0,-15 6 24 0 0,0 1 0 0 0,1 1-1 0 0,-1 0 1 0 0,10 1 1 0 0,-18 1 6 0 0,23-1 25 0 0,-26 1-31 0 0,0-1 0 0 0,0 1 0 0 0,0-1 0 0 0,0 1 0 0 0,0-1 0 0 0,0 0-1 0 0,0 0 1 0 0,0 0 0 0 0,0 0 0 0 0,2-1 0 0 0,-2-1-3 0 0,0 3 0 0 0,0 1 2 0 0,1 1 2 0 0,3 1 14 0 0,0 0 0 0 0,0 0 0 0 0,0 1 0 0 0,4 4-15 0 0,-9-7 1 0 0,1 0 0 0 0,-1 0 0 0 0,0 0 0 0 0,0 0 0 0 0,0 0 1 0 0,0 0-1 0 0,0 1 0 0 0,0-1 0 0 0,-1 0 0 0 0,1 0 0 0 0,0 1 1 0 0,-1-1-1 0 0,1 1 0 0 0,-1-1 0 0 0,1 1 0 0 0,-1-1 0 0 0,0 1 1 0 0,1-1-1 0 0,-1 1 0 0 0,0-1 0 0 0,0 1 0 0 0,0-1 0 0 0,0 1 0 0 0,0-1 1 0 0,-1 2-2 0 0,-11 33-215 0 0,12-35 206 0 0,0 1 1 0 0,-1-1 0 0 0,1 0-1 0 0,0 1 1 0 0,0-1-1 0 0,0 0 1 0 0,0 1-1 0 0,0-1 1 0 0,0 0-1 0 0,1 1 1 0 0,-1-1-1 0 0,0 0 1 0 0,1 1-1 0 0,-1-1 1 0 0,1 0-1 0 0,-1 1 1 0 0,1-1 0 0 0,0 1 8 0 0,0-1-20 0 0,-1 0 1 0 0,1 1 0 0 0,0-1 0 0 0,-1 1 0 0 0,1-1-1 0 0,-1 1 1 0 0,0 0 0 0 0,1-1 0 0 0,-1 1 0 0 0,0-1 0 0 0,0 1-1 0 0,0 0 1 0 0,0-1 0 0 0,0 1 0 0 0,-1 0 19 0 0,0 3-46 0 0,0 2-74 0 0,-1 1 0 0 0,0-1 1 0 0,0 0-1 0 0,-1 0 1 0 0,-1 4 119 0 0,2-8-34 0 0,1 1 0 0 0,0-1 0 0 0,0 1 1 0 0,0-1-1 0 0,0 1 0 0 0,0 0 0 0 0,1 0 0 0 0,0-1 1 0 0,0 1-1 0 0,0 3 34 0 0,0-2-24 0 0,0-1-1 0 0,0 1 1 0 0,-1 0 0 0 0,0 0 0 0 0,0 0 0 0 0,0 0 24 0 0,-4 19-67 0 0,4-18 46 0 0,0-1-1 0 0,0 1 0 0 0,-1-1 1 0 0,-1 3 21 0 0,2-6-7 0 0,0 1 1 0 0,0-1 0 0 0,0 1 0 0 0,0-1 0 0 0,1 1 0 0 0,-1-1 0 0 0,1 1 0 0 0,0-1 0 0 0,-1 1 0 0 0,1 0 0 0 0,0-1-1 0 0,1 1 1 0 0,-1-1 0 0 0,1 4 6 0 0,9 7-22 0 0,1 2-17 0 0,-1 11-114 0 0,-9-21 124 0 0,1-1-1 0 0,0 1 1 0 0,0 0-1 0 0,0-1 1 0 0,2 3 29 0 0,1-1-35 0 0,0 0 1 0 0,1-1-1 0 0,-1 1 1 0 0,1-1-1 0 0,0 0 1 0 0,1-1 0 0 0,-1 1-1 0 0,1-1 1 0 0,0 0-1 0 0,0-1 1 0 0,0 0-1 0 0,1 0 1 0 0,2 0 34 0 0,-6-2-12 0 0,1 0 1 0 0,-1 0 0 0 0,0-1 0 0 0,0 0 0 0 0,1 0-1 0 0,-1 0 1 0 0,0 0 0 0 0,1-1 0 0 0,-1 0-1 0 0,0 1 1 0 0,0-2 0 0 0,0 1 0 0 0,0 0-1 0 0,1-1 12 0 0,0 0-8 0 0,9-4 7 0 0,1 0 0 0 0,-2-1 0 0 0,1-1 0 0 0,-1 0 0 0 0,0-1 0 0 0,5-5 1 0 0,-3 2 46 0 0,0-1 1 0 0,-1-1 0 0 0,7-9-47 0 0,35-47 243 0 0,-23 27 35 0 0,-26 34-185 0 0,1-1-1 0 0,-2 1 0 0 0,1-1 1 0 0,-2-1-1 0 0,1 1 0 0 0,-1-1 1 0 0,-1 0-1 0 0,0 0 1 0 0,-1-1-1 0 0,0 1 0 0 0,0-3-92 0 0,-2 9 30 0 0,-1 0 1 0 0,0 0-1 0 0,0 0 0 0 0,-1-3-30 0 0,1 3 24 0 0,-1 0 0 0 0,1 0 0 0 0,0 0 1 0 0,1-4-25 0 0,0 3 25 0 0,1-2 41 0 0,-1-1 0 0 0,0-7-66 0 0,-1 14 19 0 0,0 0 1 0 0,0-1-1 0 0,0 1 1 0 0,0 0-1 0 0,-1 0 1 0 0,1 0-1 0 0,-1 0 1 0 0,0 0-1 0 0,1 0 1 0 0,-1 0-1 0 0,0 0 1 0 0,0 0-1 0 0,-1-2-19 0 0,0 2 13 0 0,0 0 0 0 0,0 0 0 0 0,0 0 0 0 0,0 0 0 0 0,0 1 0 0 0,0-1 0 0 0,0 1 0 0 0,0-1 0 0 0,-1 1 0 0 0,1 0 0 0 0,-1 0-1 0 0,1 0 1 0 0,-1 0 0 0 0,1 0 0 0 0,-1 0 0 0 0,1 1 0 0 0,-1-1 0 0 0,0 1 0 0 0,1 0 0 0 0,-1 0 0 0 0,0 0 0 0 0,0 0 0 0 0,1 0-1 0 0,-2 1-12 0 0,1 0-6 0 0,-1 0 0 0 0,0 0-1 0 0,1 0 1 0 0,-1 0-1 0 0,1 0 1 0 0,0 1-1 0 0,-1 0 1 0 0,1 0-1 0 0,0 0 1 0 0,0 0-1 0 0,0 0 1 0 0,0 1-1 0 0,0-1 1 0 0,1 1-1 0 0,-1 0 1 0 0,1 0 0 0 0,-2 1 6 0 0,-2 7-33 0 0,0 0 0 0 0,1 0 1 0 0,0 0-1 0 0,1 0 0 0 0,0 1 1 0 0,1 0-1 0 0,0 0 0 0 0,1 0 1 0 0,0 0-1 0 0,1 0 0 0 0,0 12 33 0 0,1 2-55 0 0,1-1 0 0 0,2 1 0 0 0,1-1 0 0 0,1 0 0 0 0,2 5 55 0 0,-2-11-25 0 0,1-1 0 0 0,1 1-1 0 0,0-1 1 0 0,2-1 0 0 0,0 1 0 0 0,3 3 25 0 0,-7-14-7 0 0,0 1 0 0 0,1-2 0 0 0,-1 1 0 0 0,1 0-1 0 0,6 4 8 0 0,-8-8-29 0 0,0 1 0 0 0,1-2 0 0 0,-1 1 0 0 0,0 0 0 0 0,1-1 0 0 0,0 0-1 0 0,-1 0 1 0 0,1 0 0 0 0,0-1 0 0 0,0 1 0 0 0,1-1 29 0 0,1 0-128 0 0,0-1 0 0 0,0 1 0 0 0,1-2 0 0 0,-1 1 128 0 0,8-1-363 0 0,15 2-732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41.291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83 11 10218 0 0,'-1'1'91'0'0,"-1"0"0"0"0,1 0 1 0 0,-1 0-1 0 0,1 0 0 0 0,0 0 0 0 0,0 0 0 0 0,0 0 0 0 0,0 1 0 0 0,0-1 0 0 0,0 0 0 0 0,0 1 1 0 0,0-1-1 0 0,0 1 0 0 0,0-1 0 0 0,1 1 0 0 0,-1-1 0 0 0,1 1 0 0 0,-1 0 0 0 0,1-1 0 0 0,0 1 1 0 0,-1 0-1 0 0,1 1-91 0 0,-2 3 227 0 0,1 0 0 0 0,-2 0 0 0 0,1 0 0 0 0,-3 3-227 0 0,-6 21 613 0 0,3 3 13 0 0,2 1 0 0 0,1 1 1 0 0,1 24-627 0 0,2-36 240 0 0,-1 8-7 0 0,0-2 102 0 0,2-1 0 0 0,1 21-335 0 0,3-22 199 0 0,-2 0-1 0 0,-1 0 0 0 0,-1 1 1 0 0,-3 19-199 0 0,2-37 15 0 0,0 0 1 0 0,1 0-1 0 0,1-1 1 0 0,0 1-1 0 0,1 5-15 0 0,-1-7-22 0 0,1-1-81 0 0,2-14-120 0 0,5-22-51 0 0,-1-1 0 0 0,-2 0 0 0 0,1-10 274 0 0,4-28-57 0 0,-1 11 102 0 0,-3 0 0 0 0,-2-12-45 0 0,-4 50 35 0 0,-2 0 1 0 0,0 1 0 0 0,-1-1 0 0 0,-1 1 0 0 0,-2-7-36 0 0,0 3 9 0 0,4 11 3 0 0,1 0 0 0 0,0 0 1 0 0,0-8-13 0 0,1 7 29 0 0,-1 0 1 0 0,-2-10-30 0 0,2 10 16 0 0,0 8 6 0 0,1 0-1 0 0,-1-1 1 0 0,0 1-1 0 0,-1-1-21 0 0,2 5 3 0 0,0-1 0 0 0,0 1 0 0 0,0 0 0 0 0,0 0-1 0 0,0 0 1 0 0,0 0 0 0 0,0 0 0 0 0,0 0 0 0 0,0-1 0 0 0,-1 1-1 0 0,1 0 1 0 0,0 0 0 0 0,0 0 0 0 0,0 0 0 0 0,0 0 0 0 0,0 0-1 0 0,0 0 1 0 0,0-1 0 0 0,-1 1 0 0 0,1 0 0 0 0,0 0 0 0 0,0 0-1 0 0,0 0 1 0 0,0 0 0 0 0,0 0 0 0 0,0 0 0 0 0,-1 0 0 0 0,1 0-1 0 0,0 0 1 0 0,0 0 0 0 0,0 0 0 0 0,0 0 0 0 0,0 0 0 0 0,-1 0-1 0 0,1 0 1 0 0,0 0 0 0 0,0 0 0 0 0,0 0 0 0 0,0 0 0 0 0,0 0-1 0 0,-1 0 1 0 0,1 0 0 0 0,0 0 0 0 0,0 0 0 0 0,0 1 0 0 0,0-1-1 0 0,0 0 1 0 0,0 0 0 0 0,-1 0 0 0 0,1 0 0 0 0,0 0 0 0 0,0 0-3 0 0,-4 7 10 0 0,4 0-5 0 0,1 0 1 0 0,0 1 0 0 0,0-1-1 0 0,0 0 1 0 0,1 0 0 0 0,0 0-1 0 0,0 0 1 0 0,2 1-6 0 0,-3-4 5 0 0,1 0 0 0 0,0 0 0 0 0,0 0 0 0 0,0 0-1 0 0,1-1 1 0 0,-1 1 0 0 0,1-1 0 0 0,0 0 0 0 0,0 1 0 0 0,0-1 0 0 0,0-1 0 0 0,0 1-1 0 0,1 0 1 0 0,-1-1 0 0 0,1 0 0 0 0,0 1 0 0 0,-1-2 0 0 0,1 1 0 0 0,1 0-5 0 0,5 1 0 0 0,0 0 0 0 0,0-1 1 0 0,0 0-1 0 0,0 0 0 0 0,1-1 0 0 0,-1-1 1 0 0,5 0-1 0 0,-5-1 0 0 0,1 0 1 0 0,-1-1-1 0 0,0 0 1 0 0,0-1-1 0 0,-1 0 0 0 0,1-1 1 0 0,5-3-1 0 0,-8 5 1 0 0,2-2 15 0 0,0-1 0 0 0,0 0 1 0 0,0-1-1 0 0,0 1 1 0 0,-1-2-1 0 0,0 1 0 0 0,1-2-16 0 0,-7 5 31 0 0,1 1 0 0 0,-1-1 0 0 0,0 0 0 0 0,0 1 0 0 0,-1-1 0 0 0,1 0 0 0 0,0 0 0 0 0,-1 0-1 0 0,0-1 1 0 0,0 1 0 0 0,0 0 0 0 0,0 0 0 0 0,0-1 0 0 0,-1 1 0 0 0,0 0 0 0 0,1-1 0 0 0,-1 1-1 0 0,0-3-30 0 0,0 6 12 0 0,0-1-1 0 0,-1 1 1 0 0,1-1-1 0 0,0 1 1 0 0,0-1-1 0 0,0 1 1 0 0,0-1-1 0 0,0 1 1 0 0,-1-1-1 0 0,1 1 1 0 0,0 0-1 0 0,0-1 1 0 0,-1 1-1 0 0,1-1 1 0 0,0 1-1 0 0,-1 0 1 0 0,1-1-1 0 0,0 1 1 0 0,-1-1-1 0 0,1 1 1 0 0,-1 0-1 0 0,1 0 0 0 0,-1-1 1 0 0,1 1-1 0 0,0 0 1 0 0,-1 0-1 0 0,1-1 1 0 0,-1 1-12 0 0,0 0 103 0 0,0 1 23 0 0,-1 1-85 0 0,0 0 0 0 0,0 1 0 0 0,0-1 0 0 0,1 0 0 0 0,-1 1 0 0 0,1-1 0 0 0,-1 1 0 0 0,1 0 0 0 0,0-1 0 0 0,0 1-1 0 0,0 0 1 0 0,0 0-41 0 0,-2 9 143 0 0,1 1-1 0 0,0 3-142 0 0,0 5 134 0 0,1 1-1 0 0,1 5-133 0 0,0 13 139 0 0,-2 26 263 0 0,6 43-402 0 0,-2-83-93 0 0,2 0 0 0 0,0 0 0 0 0,2-1 0 0 0,1 0 0 0 0,7 18 93 0 0,-11-35-967 0 0,1 0 0 0 0,0 1-1 0 0,0-1 1 0 0,1-1 0 0 0,0 1-1 0 0,6 6 968 0 0,2 0-6923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5:41.72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17 41 6049 0 0,'-1'0'-36'0'0,"1"-1"-1"0"0,-1 0 1 0 0,0 1-1 0 0,0-1 0 0 0,1 0 1 0 0,-1 0-1 0 0,0 0 1 0 0,1 0-1 0 0,-1 0 1 0 0,1 0-1 0 0,-1 0 0 0 0,1 0 1 0 0,0 0-1 0 0,-1 0 1 0 0,1 0-1 0 0,0 0 1 0 0,0 0-1 0 0,0 0 0 0 0,-1-1 37 0 0,1 2-29 0 0,0 0 28 0 0,0 0 45 0 0,0 0 9 0 0,0 0 13 0 0,0 0-4 0 0,0 0 12 0 0,0 0-6 0 0,0 0 2 0 0,0 0-8 0 0,0 0-46 0 0,-1-6-501 0 0,-4-5-123 0 0,4 7-881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5:44.19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45 16 152 0 0,'0'0'383'0'0,"0"0"178"0"0,0 0 155 0 0,0 0 98 0 0,0 0-57 0 0,-2 0-198 0 0,2 0-522 0 0,-1 0 0 0 0,1 0 0 0 0,-1 0 0 0 0,0 0-1 0 0,1 0 1 0 0,-1 0 0 0 0,1 0 0 0 0,-1 0 0 0 0,1 0 0 0 0,-1 0 0 0 0,1 0-1 0 0,-1 0 1 0 0,1 0 0 0 0,-1 1 0 0 0,1-1 0 0 0,-1 0 0 0 0,1 0-1 0 0,-1 1 1 0 0,1-1-37 0 0,-1 1 92 0 0,0 0-1 0 0,0 0 0 0 0,1 0 1 0 0,-1 1-1 0 0,0-1 0 0 0,1 0 1 0 0,-1 0-1 0 0,1 0 0 0 0,-1 1 1 0 0,1-1-92 0 0,-11 34 663 0 0,9-21-490 0 0,1-11-185 0 0,-9 39 467 0 0,10-38-349 0 0,-1 1 0 0 0,1-1 0 0 0,0 0 1 0 0,0 0-1 0 0,0 1 0 0 0,0-1 0 0 0,1 0 0 0 0,0 4-106 0 0,0-7 10 0 0,-1-1 0 0 0,0 1-1 0 0,1 0 1 0 0,-1-1-1 0 0,0 1 1 0 0,1-1-1 0 0,-1 1 1 0 0,1-1 0 0 0,-1 1-1 0 0,1-1 1 0 0,-1 1-1 0 0,1-1 1 0 0,0 1 0 0 0,-1-1-1 0 0,1 1 1 0 0,0-1-1 0 0,-1 0 1 0 0,1 0 0 0 0,0 1-1 0 0,-1-1 1 0 0,1 0-1 0 0,0 0 1 0 0,-1 0 0 0 0,1 0-10 0 0,18 2 183 0 0,-15-2-175 0 0,-3 0-4 0 0,0-1 1 0 0,0 1 0 0 0,0 0-1 0 0,1 0 1 0 0,-1-1 0 0 0,0 1-1 0 0,0-1 1 0 0,0 1 0 0 0,0-1-1 0 0,0 1 1 0 0,0-1 0 0 0,0 0-1 0 0,0 1 1 0 0,0-1 0 0 0,1 0-5 0 0,9-7 47 0 0,-9 8-44 0 0,-1-1-1 0 0,1 1 0 0 0,-1-1 1 0 0,1 0-1 0 0,-1 0 1 0 0,0 0-1 0 0,1 0 1 0 0,-1 0-1 0 0,0 0 1 0 0,1 0-1 0 0,-1-1 1 0 0,0 1-1 0 0,0 0 1 0 0,0-1-1 0 0,0 1 0 0 0,0-1 1 0 0,-1 1-1 0 0,2-1-2 0 0,0-4 15 0 0,-1 1 0 0 0,1-1-1 0 0,-1 1 1 0 0,1-5-15 0 0,1-6 12 0 0,0 7 13 0 0,-2 0 0 0 0,1 0 1 0 0,-1 0-1 0 0,0-1 0 0 0,-1 1 1 0 0,0-8-26 0 0,-1 15 5 0 0,1 1-1 0 0,0 0 1 0 0,0 0 0 0 0,0 0 0 0 0,-1 0-1 0 0,1 0 1 0 0,0-1 0 0 0,-1 1 0 0 0,1 0-1 0 0,-1 0 1 0 0,0 0 0 0 0,1 0 0 0 0,-2-1-5 0 0,2 2 2 0 0,-1 0 1 0 0,1-1-1 0 0,0 1 1 0 0,-1 0-1 0 0,1 0 1 0 0,-1-1-1 0 0,1 1 1 0 0,-1 0-1 0 0,1 0 1 0 0,-1-1-1 0 0,0 1 1 0 0,1 0-1 0 0,-1 0 1 0 0,1 0-1 0 0,-1 0 1 0 0,1 0-1 0 0,-1 0 1 0 0,1 0-1 0 0,-1 0 1 0 0,0 0-1 0 0,1 0 1 0 0,-1 0-1 0 0,1 0 1 0 0,-1 1-1 0 0,1-1 1 0 0,-1 0-3 0 0,0 0 2 0 0,0 0 0 0 0,0 1 0 0 0,0-1 1 0 0,0 0-1 0 0,-1 0 0 0 0,1 0 1 0 0,0-1-1 0 0,0 1 0 0 0,0 0 1 0 0,0 0-1 0 0,0-1 0 0 0,0 1-2 0 0,0 0 5 0 0,-1-1 0 0 0,1 1-1 0 0,0 0 1 0 0,0-1 0 0 0,0 1-1 0 0,0 0 1 0 0,0 0 0 0 0,-1 0-1 0 0,1 0 1 0 0,0 0 0 0 0,0 0 0 0 0,0 1-1 0 0,0-1 1 0 0,-1 0-5 0 0,-2 2-16 0 0,0 0 1 0 0,-1 1-1 0 0,1-1 1 0 0,-1 2 15 0 0,4-3 0 0 0,-1 0 1 0 0,1 0-1 0 0,0 0 1 0 0,-1 0-1 0 0,1 1 0 0 0,0-1 1 0 0,0 0-1 0 0,0 1 1 0 0,0-1-1 0 0,1 0 1 0 0,-1 1-1 0 0,0-1 0 0 0,0 1 1 0 0,1-1-1 0 0,-1 3-13 0 0,1 0 0 0 0,-1-1 0 0 0,1 1 0 0 0,0-1 0 0 0,1 3 13 0 0,-1-3-3 0 0,0 0 0 0 0,0-1 0 0 0,0 1 0 0 0,-1 0 0 0 0,1 1 3 0 0,-1 1 11 0 0,0-1-1 0 0,1 1 1 0 0,0-1 0 0 0,0 5-11 0 0,-1 1 12 0 0,1-7-12 0 0,0 0 0 0 0,0-1 1 0 0,0 1-1 0 0,1 0 0 0 0,-1 0 1 0 0,1-1-1 0 0,-1 1 0 0 0,1 0 1 0 0,0-1-1 0 0,0 1 1 0 0,1 1-1 0 0,-2-3-6 0 0,3 2 52 0 0,-3-3-56 0 0,0 1 0 0 0,0-1 1 0 0,0 0-1 0 0,0 0 1 0 0,0 0-1 0 0,0 0 0 0 0,0 0 1 0 0,0 1-1 0 0,0-1 1 0 0,0 0-1 0 0,0 0 0 0 0,1 0 1 0 0,-1 0-1 0 0,0 0 1 0 0,0 0-1 0 0,0 1 0 0 0,0-1 1 0 0,0 0-1 0 0,0 0 1 0 0,0 0-1 0 0,0 0 0 0 0,1 0 1 0 0,-1 0-1 0 0,0 0 1 0 0,0 0-1 0 0,0 0 0 0 0,0 0 1 0 0,0 0-1 0 0,0 0 1 0 0,1 1-1 0 0,-1-1 0 0 0,0 0 1 0 0,0 0-1 0 0,0 0 1 0 0,0 0-1 0 0,0 0 0 0 0,1 0 1 0 0,-1 0-1 0 0,0 0 1 0 0,0 0-1 0 0,0-1 0 0 0,0 1 1 0 0,0 0-1 0 0,1 0 1 0 0,-1 0-1 0 0,0 0 0 0 0,0 0 1 0 0,0 0-1 0 0,0 0 1 0 0,0 0-1 0 0,0 0 0 0 0,0 0 1 0 0,1 0-1 0 0,-1 0 1 0 0,0-1 9 0 0,0 1-93 0 0,0 0 0 0 0,0-1 1 0 0,0 1-1 0 0,1-1 0 0 0,-1 1 1 0 0,0-1-1 0 0,0 1 0 0 0,0 0 1 0 0,0-1-1 0 0,0 1 0 0 0,0-1 1 0 0,0 1-1 0 0,0-1 0 0 0,-1 1 1 0 0,1 0-1 0 0,0-1 0 0 0,0 1 1 0 0,0-1-1 0 0,0 1 0 0 0,0 0 1 0 0,-1-1 92 0 0,-2-2-1203 0 0,1 4 960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46.09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173 120 2497 0 0,'0'0'98'0'0,"0"0"0"0"0,0 1 0 0 0,0-1 0 0 0,-1 0 0 0 0,1 1 0 0 0,0-1 0 0 0,-1 0 1 0 0,1 0-1 0 0,0 0 0 0 0,-1 1 0 0 0,1-1 0 0 0,0 0 0 0 0,-1 0 0 0 0,1 0 0 0 0,0 0 1 0 0,-1 0-1 0 0,1 0 0 0 0,0 1 0 0 0,-1-1 0 0 0,1 0 0 0 0,-1 0-98 0 0,-7 1 1032 0 0,4 0-888 0 0,3-1-105 0 0,0 0 0 0 0,0 0 0 0 0,0 0-1 0 0,0 0 1 0 0,-1 0 0 0 0,1 1 0 0 0,0-1 0 0 0,0 1-1 0 0,0-1 1 0 0,0 1 0 0 0,0-1 0 0 0,0 1 0 0 0,0-1 0 0 0,0 1-1 0 0,0 0 1 0 0,0 0 0 0 0,0-1 0 0 0,0 1 0 0 0,1 0-1 0 0,-2 1-38 0 0,1 0 124 0 0,-1 0 1 0 0,0-1-1 0 0,1 1 0 0 0,-1 0 0 0 0,0-1 0 0 0,0 1 0 0 0,0-1 0 0 0,-1 1 0 0 0,1-1 0 0 0,0 0-124 0 0,1 0 38 0 0,0 0-7 0 0,0-1 1 0 0,0 1-1 0 0,0 0 0 0 0,0 0 0 0 0,0 0 0 0 0,0 0 0 0 0,1 1 0 0 0,-1-1 0 0 0,0 0 0 0 0,1 0 0 0 0,-1 0-31 0 0,-1 5 70 0 0,-20 21 254 0 0,15-18-239 0 0,4-6-14 0 0,1 0 1 0 0,0 0-1 0 0,1 1 1 0 0,-1-1 0 0 0,1 1-1 0 0,-1-1 1 0 0,1 1 0 0 0,0 0-1 0 0,0-1 1 0 0,0 4-72 0 0,-4 13 484 0 0,3-13-356 0 0,1 0 0 0 0,-1 0 0 0 0,1 2-128 0 0,-4 20 259 0 0,3-24-221 0 0,2-1 0 0 0,-1 0 0 0 0,1 1 0 0 0,-1-1 0 0 0,1 0 0 0 0,0 1 0 0 0,1 1-38 0 0,5 31 256 0 0,-5-30-226 0 0,1-1-1 0 0,0 0 0 0 0,1 0 1 0 0,-1 0-1 0 0,1 0 0 0 0,0 0 1 0 0,1 0-1 0 0,0-1 0 0 0,-1 0 1 0 0,2 0-1 0 0,-1 0 0 0 0,1 0 1 0 0,1 1-30 0 0,-4-5 0 0 0,-1 0 1 0 0,1 0-1 0 0,-1 0 1 0 0,1 0-1 0 0,-1-1 1 0 0,1 1 0 0 0,0 0-2 0 0,-1-1 3 0 0,-1 0 0 0 0,0 0 0 0 0,1 0-1 0 0,-1 1 1 0 0,0-1 0 0 0,1 0 0 0 0,-1 0-1 0 0,1 0 1 0 0,-1 0 0 0 0,0 0 0 0 0,1 0-1 0 0,-1 0 1 0 0,0 0 0 0 0,1 0-1 0 0,-1 0 1 0 0,1-1 0 0 0,-1 1 0 0 0,0 0-1 0 0,1 0 1 0 0,-1 0 0 0 0,0 0 0 0 0,1 0-1 0 0,-1-1 1 0 0,0 1 0 0 0,0 0 0 0 0,1 0-1 0 0,-1-1 1 0 0,0 1 0 0 0,1 0-1 0 0,-1 0 1 0 0,0-1 0 0 0,0 1 0 0 0,0 0-1 0 0,1-1-1 0 0,10-17 157 0 0,-9 15-139 0 0,0 0 0 0 0,-1 1-1 0 0,1-1 1 0 0,-1 0 0 0 0,1 0 0 0 0,-1 0-1 0 0,0 0 1 0 0,0-1-18 0 0,5-26 47 0 0,-1 1 0 0 0,-1-1-1 0 0,-2-11-46 0 0,3-11 8 0 0,-3 20 46 0 0,0-7-54 0 0,-2 28 30 0 0,-1-1 0 0 0,0 1 0 0 0,0 0 0 0 0,-1-1 0 0 0,-2-2-30 0 0,3 10 27 0 0,0 1 0 0 0,0 0-1 0 0,0 0 1 0 0,-1 0-1 0 0,1 0 1 0 0,-1 0 0 0 0,0 0-1 0 0,0 0 1 0 0,0 1 0 0 0,0-2-27 0 0,0 3 15 0 0,1-1 0 0 0,-1 1 1 0 0,0 0-1 0 0,0-1 0 0 0,1 1 1 0 0,-1 0-1 0 0,0 0 0 0 0,0 0 1 0 0,0 0-1 0 0,0 1 1 0 0,0-1-1 0 0,0 1 0 0 0,0-1 1 0 0,-1 1-1 0 0,1-1 0 0 0,-1 1-15 0 0,2 0 7 0 0,-4 0 59 0 0,-1-1-1 0 0,0 1 1 0 0,-5 1-66 0 0,9-1 1 0 0,1 1 1 0 0,-1-1-1 0 0,0 0 1 0 0,1 1-1 0 0,-1-1 1 0 0,1 1-1 0 0,0 0 1 0 0,-1-1-1 0 0,1 1 1 0 0,0 0 0 0 0,-1 0-1 0 0,1 0 1 0 0,0 0-1 0 0,0 0 1 0 0,0 0-1 0 0,-1 0 1 0 0,1 0-2 0 0,-4 6-14 0 0,0 1 1 0 0,0-1-1 0 0,0 1 1 0 0,1 0-1 0 0,0 0 0 0 0,-3 9 14 0 0,6-14-7 0 0,-2 6-31 0 0,0 0 0 0 0,0 10 38 0 0,2-16-3 0 0,1 1 0 0 0,0-1 0 0 0,0 1 0 0 0,0-1 0 0 0,1 1 0 0 0,-1-1 0 0 0,1 1 0 0 0,0-1 0 0 0,0 3 3 0 0,6 14 24 0 0,-2-9 40 0 0,-1 0 1 0 0,0 7-65 0 0,-3-15 2 0 0,0 1 1 0 0,0-1-1 0 0,1 1 0 0 0,-1-1 0 0 0,1 0 1 0 0,-1 0-1 0 0,1 0 0 0 0,0 0 0 0 0,0 0 1 0 0,1 0-1 0 0,1 2-2 0 0,3 1-14 0 0,0 0 0 0 0,0 0 0 0 0,5 3 14 0 0,-9-7 3 0 0,0-1 1 0 0,0 1-1 0 0,0-1 1 0 0,0 0-1 0 0,0 0 0 0 0,0 0 1 0 0,2 0-4 0 0,-2-1 6 0 0,-2 0-3 0 0,0 0-1 0 0,0 0 0 0 0,0 1 1 0 0,0-1-1 0 0,0 0 0 0 0,0-1 1 0 0,0 1-1 0 0,0 0 0 0 0,0 0 0 0 0,0 0 1 0 0,0-1-1 0 0,0 1 0 0 0,0 0 1 0 0,0-1-1 0 0,0 1 0 0 0,0-1 1 0 0,0 1-1 0 0,0-1 0 0 0,0 0 1 0 0,-1 1-1 0 0,1-1 0 0 0,0 0 0 0 0,0 0 1 0 0,-1 1-1 0 0,1-1 0 0 0,0 0 1 0 0,0-1-3 0 0,2-3 19 0 0,-1 0 0 0 0,1 0 1 0 0,-1-1-1 0 0,2-4-19 0 0,1-3 32 0 0,3-7-8 0 0,-1 1 0 0 0,-1-1 0 0 0,-1 0-1 0 0,1-11-23 0 0,-1-5 74 0 0,-1 0-1 0 0,-2-6-73 0 0,-2 38 16 0 0,0 0 0 0 0,0-1 0 0 0,0 1 0 0 0,-1 0 1 0 0,0-1-1 0 0,1 1 0 0 0,-2 0 0 0 0,0-2-16 0 0,1 3 24 0 0,0 0 1 0 0,0 1-1 0 0,-1-1 1 0 0,1 1-1 0 0,-1-1 1 0 0,0 1-1 0 0,0 0 1 0 0,0 0-1 0 0,0 0 1 0 0,0 0-1 0 0,0 0 1 0 0,-3-1-25 0 0,4 2 22 0 0,0 0 0 0 0,-1 0 0 0 0,1 1 0 0 0,0-1 0 0 0,-1 0 1 0 0,1 1-1 0 0,-1-1 0 0 0,1 1 0 0 0,-1 0 0 0 0,1-1 0 0 0,-1 1 1 0 0,1 0-1 0 0,-1 0 0 0 0,1 0 0 0 0,-1 0 0 0 0,1 0 1 0 0,-1 1-1 0 0,1-1 0 0 0,-1 0 0 0 0,1 1 0 0 0,-1-1 0 0 0,1 1 1 0 0,-1-1-1 0 0,1 1 0 0 0,0-1 0 0 0,-1 1 0 0 0,1 0 0 0 0,0 0 1 0 0,-1 0-1 0 0,1 0 0 0 0,0 0 0 0 0,0 1-22 0 0,-3 1 14 0 0,0 2-1 0 0,0-1 1 0 0,1 0 0 0 0,0 1-1 0 0,0 0 1 0 0,0-1 0 0 0,0 1-1 0 0,0 2-13 0 0,-4 13-6 0 0,0 0-1 0 0,0 4 7 0 0,0 2-24 0 0,6-21 29 0 0,0 1-1 0 0,0-1 1 0 0,1 1 0 0 0,-1-1-1 0 0,2 1 1 0 0,-1-1-1 0 0,0 1 1 0 0,2 3-5 0 0,0 9-8 0 0,-2-16 6 0 0,0-1 0 0 0,0 1 0 0 0,0-1 0 0 0,1 1 0 0 0,-1-1 0 0 0,0 0 0 0 0,1 1 0 0 0,-1-1 0 0 0,1 1 0 0 0,0-1 0 0 0,-1 0 0 0 0,1 1 0 0 0,0-1-1 0 0,0 0 1 0 0,0 0 0 0 0,0 0 0 0 0,0 0 0 0 0,0 0 0 0 0,1 1 2 0 0,1 0-2 0 0,-1-1-1 0 0,1 1 1 0 0,0-1-1 0 0,0 0 1 0 0,0 0 0 0 0,0 0-1 0 0,0 0 1 0 0,1 0 2 0 0,12 6 2 0 0,-15-6-1 0 0,1 0-1 0 0,-1 0 1 0 0,1 0-1 0 0,-1-1 1 0 0,1 1 0 0 0,0 0-1 0 0,-1-1 1 0 0,1 1 0 0 0,0-1-1 0 0,0 0 1 0 0,-1 1-1 0 0,1-1 1 0 0,0 0 0 0 0,0 0-1 0 0,-1 0 1 0 0,1 0-1 0 0,0-1 1 0 0,1 1-1 0 0,0-2 15 0 0,1 0 0 0 0,-1 1 0 0 0,0-1 0 0 0,1 0 0 0 0,-1-1 0 0 0,0 1 0 0 0,-1-1 0 0 0,1 1 1 0 0,0-1-1 0 0,-1 0 0 0 0,1 0 0 0 0,-1 0 0 0 0,0 0 0 0 0,1-3-15 0 0,-1 2 19 0 0,-1-1 1 0 0,0 1 0 0 0,0 0-1 0 0,-1 0 1 0 0,1-1 0 0 0,-1 1-1 0 0,0-1 1 0 0,-1 1 0 0 0,1-2-20 0 0,-2-6 57 0 0,0 0 0 0 0,-3-9-57 0 0,4 17 25 0 0,0-1 0 0 0,-1 1 0 0 0,0 0 0 0 0,0 0 0 0 0,0 0 1 0 0,-1 0-1 0 0,1 0 0 0 0,-1 0 0 0 0,0 1 0 0 0,0-1 0 0 0,-2-1-25 0 0,4 4 8 0 0,-1 0-1 0 0,1-1 1 0 0,0 1-1 0 0,-1 0 0 0 0,0 0 1 0 0,1 0-1 0 0,-1 0 0 0 0,0 0 1 0 0,1 1-1 0 0,-1-1 1 0 0,0 0-1 0 0,0 1 0 0 0,0-1 1 0 0,1 1-1 0 0,-1 0 0 0 0,0 0 1 0 0,0 0-1 0 0,0 0 1 0 0,0 0-1 0 0,0 0 0 0 0,1 0 1 0 0,-1 0-1 0 0,0 1 0 0 0,0-1 1 0 0,0 1-1 0 0,0-1 1 0 0,1 1-1 0 0,-1 0 0 0 0,0 0-7 0 0,0 0 1 0 0,-3 2-22 0 0,0 0 1 0 0,1 0 0 0 0,-5 3 20 0 0,8-5-17 0 0,-1 0 0 0 0,1 1-1 0 0,0-1 1 0 0,-1 1 0 0 0,1-1-1 0 0,0 1 1 0 0,0 0 0 0 0,0 0-1 0 0,0-1 1 0 0,0 1 0 0 0,1 0-1 0 0,-1 0 1 0 0,0 0 17 0 0,-1 11-389 0 0,0-1 1 0 0,0 1 0 0 0,1 0-1 0 0,1 10 389 0 0,1 9-1409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09.334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97 143 4753 0 0,'-6'1'-93'0'0,"3"0"794"0"0,1 0-1 0 0,-1-1 1 0 0,1 0 0 0 0,-1 0-1 0 0,0 1 1 0 0,1-1 0 0 0,-4-1-701 0 0,6 1 55 0 0,0 0 0 0 0,-1 0-1 0 0,1 0 1 0 0,-1 0 0 0 0,1 0 0 0 0,-1 0 0 0 0,1 0 0 0 0,-1 0 0 0 0,1 0 0 0 0,-1 0 0 0 0,1 0 0 0 0,-1 1 0 0 0,1-1 0 0 0,-1 0 0 0 0,1 0-1 0 0,0 0 1 0 0,-1 1 0 0 0,1-1 0 0 0,-1 0 0 0 0,1 1 0 0 0,0-1 0 0 0,-1 0 0 0 0,1 1 0 0 0,0-1 0 0 0,-1 0 0 0 0,1 1 0 0 0,0-1 0 0 0,0 0-1 0 0,-1 1 1 0 0,1-1 0 0 0,0 1 0 0 0,0-1 0 0 0,0 1 0 0 0,0-1 0 0 0,0 1 0 0 0,-1-1 0 0 0,1 1 0 0 0,0-1-55 0 0,-4 10 727 0 0,-9 3-184 0 0,11-11-461 0 0,0 0 0 0 0,0 0-1 0 0,0 0 1 0 0,0 0 0 0 0,1 0 0 0 0,-1 0-1 0 0,0 2-81 0 0,1-3 29 0 0,1 1 0 0 0,-1-1-1 0 0,1 1 1 0 0,0-1-1 0 0,-1 0 1 0 0,1 1-1 0 0,0-1 1 0 0,0 1-1 0 0,0-1 1 0 0,0 0-1 0 0,0 1 1 0 0,1-1 0 0 0,-1 1-1 0 0,0-1 1 0 0,1 0-1 0 0,-1 1 1 0 0,0-1-1 0 0,1 1-28 0 0,23 62 896 0 0,-4 1-1 0 0,7 39-895 0 0,-16-56 327 0 0,-2-13 35 0 0,3 34-362 0 0,-10-52 73 0 0,0-4 44 0 0,-1 1 1 0 0,0-1-118 0 0,-6-76 113 0 0,2 28-98 0 0,-2 1 1 0 0,-2 1-1 0 0,-1-1 0 0 0,-1 1 1 0 0,-2 1-1 0 0,-7-14-15 0 0,17 43 6 0 0,-24-55 35 0 0,-2-12-41 0 0,24 62-4 0 0,1 1 0 0 0,0-1 0 0 0,1 0 0 0 0,-1 0 0 0 0,1 0 0 0 0,1 0 0 0 0,0 0 0 0 0,0-3 4 0 0,1-19-13 0 0,-2 19-15 0 0,2 0 1 0 0,-1 1-1 0 0,2-4 28 0 0,-1 11-3 0 0,-1-1-1 0 0,1 1 0 0 0,0 0 1 0 0,0 0-1 0 0,1 0 1 0 0,-1 0-1 0 0,1 0 0 0 0,-1 0 1 0 0,1 0-1 0 0,0 0 1 0 0,0 0-1 0 0,1-1 4 0 0,1 1-9 0 0,-1 0 1 0 0,1 0-1 0 0,-1 0 0 0 0,1 0 1 0 0,0 1-1 0 0,0-1 0 0 0,0 1 1 0 0,1 0-1 0 0,-1 0 0 0 0,0 1 1 0 0,1-1-1 0 0,-1 1 0 0 0,1 0 1 0 0,-1 0-1 0 0,1 1 0 0 0,2-1 9 0 0,6 1 6 0 0,0 0-1 0 0,0 1 1 0 0,-1 1 0 0 0,1 0-1 0 0,6 2-5 0 0,-16-4 8 0 0,1 1-1 0 0,-1 0 0 0 0,1 1 1 0 0,-1-1-1 0 0,0 1 1 0 0,0-1-1 0 0,0 1 0 0 0,0 0 1 0 0,0 0-1 0 0,0 0 0 0 0,0 1-7 0 0,2 2 29 0 0,0 0 0 0 0,0 1 0 0 0,-1-1-1 0 0,4 7-28 0 0,-7-10 15 0 0,1 0 0 0 0,-1 0 0 0 0,-1 1 0 0 0,1-1 0 0 0,0 0-1 0 0,0 1 1 0 0,-1-1 0 0 0,0 0 0 0 0,1 1 0 0 0,-1-1 0 0 0,0 0-1 0 0,0 1 1 0 0,0-1 0 0 0,0 1 0 0 0,-1-1 0 0 0,1 0 0 0 0,-1 2-15 0 0,-2 5 66 0 0,0 0 1 0 0,0 0 0 0 0,-4 6-67 0 0,6-13 10 0 0,-2 4 15 0 0,0-1 0 0 0,0 0-1 0 0,0 0 1 0 0,-1 0 0 0 0,0-1-1 0 0,-3 4-24 0 0,-29 24-36 0 0,30-27 27 0 0,-7 6-128 0 0,1-2 1 0 0,-2 0-1 0 0,0 0 0 0 0,0-1 1 0 0,0-1-1 0 0,-1-1 1 0 0,-3 2 136 0 0,15-7-323 0 0,-21 6-60 0 0,8-6-5726 0 0,19-1 3001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09.813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61 311 5241 0 0,'0'0'92'0'0,"0"1"-1"0"0,0-1 0 0 0,0 1 1 0 0,1 0-1 0 0,-1-1 0 0 0,0 1 1 0 0,0-1-1 0 0,1 1 1 0 0,-1-1-1 0 0,0 1 0 0 0,1-1 1 0 0,-1 0-1 0 0,1 1 0 0 0,-1-1 1 0 0,0 1-1 0 0,1-1 1 0 0,-1 0-1 0 0,1 1 0 0 0,-1-1 1 0 0,1 0-1 0 0,-1 0 1 0 0,1 1-1 0 0,-1-1 0 0 0,1 0 1 0 0,0 0-1 0 0,-1 0 0 0 0,1 1 1 0 0,-1-1-92 0 0,2 0 257 0 0,0 0 1 0 0,-1 1-1 0 0,1-1 1 0 0,0 0-1 0 0,0 0 0 0 0,-1 0 1 0 0,1 0-1 0 0,0 0 1 0 0,0 0-258 0 0,-1-1 137 0 0,1 0 0 0 0,0 0 0 0 0,0 0-1 0 0,0-1 1 0 0,-1 1 0 0 0,1 0 0 0 0,-1-1 0 0 0,1 1 0 0 0,-1-1 0 0 0,0 0 0 0 0,1 1 0 0 0,-1-1 0 0 0,0 0-1 0 0,1-1-136 0 0,4-7 374 0 0,1 3-95 0 0,-5 5-181 0 0,0-1 0 0 0,0 1 0 0 0,0-1 0 0 0,0 0 1 0 0,0 1-1 0 0,0-1 0 0 0,-1 0 0 0 0,1 0 0 0 0,-1 0 0 0 0,0-1 1 0 0,1-1-99 0 0,3-14 359 0 0,-2 9-219 0 0,0-1 1 0 0,0 1 0 0 0,-2-1-1 0 0,2-7-140 0 0,-1-3 73 0 0,-1 18-57 0 0,0-1 1 0 0,-1 0-1 0 0,1 0 0 0 0,-1 0 1 0 0,0 0-1 0 0,0 0 1 0 0,-1 0-1 0 0,0-4-16 0 0,-1 1 4 0 0,-1 0 0 0 0,0 0 1 0 0,0 0-1 0 0,-1 0 0 0 0,0 1 0 0 0,0-1 0 0 0,0 1 0 0 0,-1 0 0 0 0,0 0 0 0 0,0 1 0 0 0,-1-1 1 0 0,-3-2-5 0 0,5 5-2 0 0,1 1 1 0 0,-1-1-1 0 0,0 1 1 0 0,0 0-1 0 0,0 0 1 0 0,0 1-1 0 0,0-1 1 0 0,0 1 0 0 0,0 0-1 0 0,0 0 1 0 0,-1 0-1 0 0,-2 0 2 0 0,6 1-7 0 0,-1 0-1 0 0,0 0 1 0 0,0 0-1 0 0,0 0 0 0 0,0 0 1 0 0,0 0-1 0 0,0 1 1 0 0,0-1-1 0 0,0 1 1 0 0,1-1-1 0 0,-1 1 1 0 0,0-1-1 0 0,0 1 1 0 0,1 0-1 0 0,-1 0 1 0 0,0 0-1 0 0,1 0 0 0 0,-1 0 1 0 0,1 1-1 0 0,-1-1 1 0 0,1 0-1 0 0,0 1 1 0 0,-1-1-1 0 0,1 1 1 0 0,0-1-1 0 0,0 1 1 0 0,0 0-1 0 0,0-1 0 0 0,0 1 8 0 0,-1 4-54 0 0,1-1 0 0 0,-1 1 0 0 0,1 0-1 0 0,0-1 1 0 0,0 1 0 0 0,1 0-1 0 0,-1 0 1 0 0,2 5 54 0 0,0 10-369 0 0,5 18 369 0 0,-3-17-146 0 0,-1-12 88 0 0,19 112-443 0 0,-16-101 466 0 0,1-1 0 0 0,1 0 1 0 0,0 0-1 0 0,9 15 35 0 0,-14-31 18 0 0,0-1 0 0 0,0 1 0 0 0,1-1 0 0 0,0 1-1 0 0,-1-1 1 0 0,1 0 0 0 0,0 0 0 0 0,1-1 0 0 0,-1 1-1 0 0,0 0 1 0 0,1-1 0 0 0,-1 0 0 0 0,1 0 0 0 0,0 0-1 0 0,0 0 1 0 0,0-1 0 0 0,0 1 0 0 0,0-1 0 0 0,0 0-1 0 0,0 0 1 0 0,0-1 0 0 0,0 1 0 0 0,1-1 0 0 0,-1 0-1 0 0,0 0 1 0 0,0 0 0 0 0,0-1 0 0 0,1 0 0 0 0,2 0-18 0 0,-2-1 9 0 0,0 0 1 0 0,0 0 0 0 0,-1 0 0 0 0,1-1 0 0 0,-1 0-1 0 0,1 0 1 0 0,-1 0 0 0 0,0 0 0 0 0,0-1 0 0 0,0 1-1 0 0,-1-1 1 0 0,1 0 0 0 0,-1 0 0 0 0,1-2-10 0 0,3-7 4 0 0,-5 8-2 0 0,0 1-1 0 0,1-1 1 0 0,0 1 0 0 0,2-3-2 0 0,-2 4 0 0 0,10-14-11 0 0,2 0 0 0 0,2-1 11 0 0,-15 16-4 0 0,0 0-1 0 0,0 0 0 0 0,0-1 0 0 0,0 0 1 0 0,0 1-1 0 0,-1-1 0 0 0,1-1 5 0 0,6-9-5 0 0,-2 6 6 0 0,-5 6-1 0 0,0 0 0 0 0,0 0 1 0 0,0 0-1 0 0,-1 0 0 0 0,1 0 0 0 0,0 0 1 0 0,-1 0-1 0 0,1 0 0 0 0,-1 0 1 0 0,1 0-1 0 0,-1-1 0 0 0,1 1 0 0 0,-1 0 1 0 0,0 0-1 0 0,1-1 0 0 0,-1 0 0 0 0,0 1-1 0 0,1 0 1 0 0,-1 0 0 0 0,1-1 0 0 0,-1 1-1 0 0,1 0 1 0 0,0 0 0 0 0,-1 0 0 0 0,1 0-1 0 0,0 0 1 0 0,0 0 0 0 0,0 0 0 0 0,0 0-1 0 0,0 0 1 0 0,0 0-1 0 0,0 0 0 0 0,0 0 0 0 0,0 0 0 0 0,0 0 0 0 0,0-1 0 0 0,0 1 0 0 0,-1 0 0 0 0,1 0 0 0 0,0-1 0 0 0,-1 1 0 0 0,1-1 0 0 0,-1 1 0 0 0,1-1 1 0 0,-1 0-7 0 0,0 1-1 0 0,1 0 1 0 0,-1 0 0 0 0,0 0 0 0 0,1 0 0 0 0,-1 0 0 0 0,1 0 0 0 0,0 0 0 0 0,-1 0 0 0 0,1 0 0 0 0,0 0 0 0 0,0-1 7 0 0,0 1-9 0 0,-1 1 0 0 0,1 0 0 0 0,-1-1 0 0 0,1 1 1 0 0,-1 0-1 0 0,1-1 0 0 0,0 1 0 0 0,-1 0 0 0 0,1-1 0 0 0,-1 1 1 0 0,1 0-1 0 0,0 0 0 0 0,-1 0 0 0 0,1 0 0 0 0,0 0 0 0 0,-1 0 0 0 0,1 0 1 0 0,0 0-1 0 0,-1 0 0 0 0,1 0 0 0 0,0 0 0 0 0,-1 0 0 0 0,1 0 1 0 0,-1 1-1 0 0,1-1 0 0 0,0 0 9 0 0,29 15-2345 0 0,-27-14 1134 0 0,5 4-406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0.268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0 155 3001 0 0,'5'-8'429'0'0,"0"0"1"0"0,3-7-430 0 0,-5 7 443 0 0,1 0 1 0 0,1 0-1 0 0,2-4-443 0 0,11-16 2081 0 0,-15 22-1667 0 0,0 1 0 0 0,0-1-1 0 0,1 1 1 0 0,0 0 0 0 0,0 0 0 0 0,0 1 0 0 0,0-1 0 0 0,1 1 0 0 0,-1 0 0 0 0,2 0-414 0 0,-5 3 88 0 0,0 0-1 0 0,1 0 0 0 0,-1 0 0 0 0,1 1 0 0 0,0-1 0 0 0,-1 1 0 0 0,1-1 0 0 0,0 1 0 0 0,-1 0 0 0 0,1-1 1 0 0,0 1-1 0 0,-1 0 0 0 0,1 0 0 0 0,0 0 0 0 0,1 1-87 0 0,-2-1 20 0 0,0 0 0 0 0,0 0-1 0 0,0 1 1 0 0,-1-1 0 0 0,1 0 0 0 0,0 1 0 0 0,0-1 0 0 0,0 1-1 0 0,0-1 1 0 0,-1 1 0 0 0,1-1 0 0 0,0 1 0 0 0,-1 0 0 0 0,1-1-1 0 0,0 1 1 0 0,-1 0 0 0 0,1 0 0 0 0,-1-1 0 0 0,1 1 0 0 0,-1 0-1 0 0,1 0 1 0 0,-1 0 0 0 0,1 0 0 0 0,-1-1 0 0 0,0 1 0 0 0,0 0-1 0 0,1 0 1 0 0,-1 0-20 0 0,0 3 31 0 0,1-1-1 0 0,-1 1 1 0 0,0 0 0 0 0,0-1-1 0 0,-1 1 1 0 0,1 0 0 0 0,-1-1-1 0 0,0 1 1 0 0,0-1 0 0 0,0 2-31 0 0,-3 7 26 0 0,-1-1 0 0 0,-3 5-26 0 0,-2 7 29 0 0,0-4 123 0 0,1 0-1 0 0,-2-1 1 0 0,-6 8-152 0 0,14-21 49 0 0,0 0 0 0 0,0 0 0 0 0,1 1 0 0 0,-1-1 0 0 0,1 1 0 0 0,1-1 0 0 0,-1 1 0 0 0,0 3-49 0 0,0 4 52 0 0,1 1 0 0 0,0-1 0 0 0,1 3-52 0 0,0-10 6 0 0,1 0 1 0 0,0 0-1 0 0,0 0 1 0 0,0 0-1 0 0,1 1-6 0 0,3 19 12 0 0,-3-11-171 0 0,1 1-1 0 0,1-1 1 0 0,1 5 159 0 0,-3-15-90 0 0,0 0 0 0 0,0 1 1 0 0,0-1-1 0 0,1 0 0 0 0,0 0 1 0 0,0 0-1 0 0,0 0 0 0 0,1-1 1 0 0,-1 1-1 0 0,3 1 90 0 0,-4-4-439 0 0,0-1 0 0 0,0 0 0 0 0,0 1 0 0 0,0-1 0 0 0,0 0 0 0 0,0 0 0 0 0,0-1 0 0 0,1 1 0 0 0,-1 0 0 0 0,0-1 0 0 0,1 1 0 0 0,-1-1 0 0 0,0 0 0 0 0,1 0 0 0 0,-1 0 0 0 0,0 0-1 0 0,1 0 1 0 0,-1 0 0 0 0,2-1 439 0 0,9-5-477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0.600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221 63 9914 0 0,'0'0'25'0'0,"-1"-1"33"0"0,1 0-1 0 0,-1 1 1 0 0,1-1 0 0 0,-1 0 0 0 0,1 0-1 0 0,-1 0 1 0 0,1 0 0 0 0,-1 0 0 0 0,1 0-1 0 0,0 0 1 0 0,0 0 0 0 0,-1 0-58 0 0,2 0 2 0 0,-1 0-1 0 0,0 1 1 0 0,1-1 0 0 0,-1 0 0 0 0,1 0 0 0 0,-1 1-1 0 0,1-1 1 0 0,-1 0 0 0 0,1 1 0 0 0,-1-1 0 0 0,1 1-1 0 0,0-1 1 0 0,-1 1 0 0 0,1-1-2 0 0,0 0 7 0 0,0 0 0 0 0,-1 1 1 0 0,1-1-1 0 0,-1 0 0 0 0,1 0 0 0 0,-1 1 0 0 0,1-1 0 0 0,-1 0 1 0 0,0 0-1 0 0,1 0 0 0 0,-1 0 0 0 0,0-1-7 0 0,0 2 3 0 0,0 0 1 0 0,1-1-1 0 0,-1 1 0 0 0,0-1 0 0 0,0 1 1 0 0,0-1-1 0 0,0 1 0 0 0,0-1 0 0 0,-1 1 1 0 0,1-1-1 0 0,0 1 0 0 0,0-1 0 0 0,0 1 1 0 0,0 0-1 0 0,0-1 0 0 0,-1 1 0 0 0,1-1 0 0 0,0 1 1 0 0,0 0-1 0 0,-1-1 0 0 0,1 1 0 0 0,0 0 1 0 0,-1-1-1 0 0,1 1 0 0 0,0 0 0 0 0,-1-1 1 0 0,1 1-1 0 0,0 0 0 0 0,-1-1-3 0 0,-36-12 349 0 0,37 13-344 0 0,-1 0 0 0 0,1 0-1 0 0,0 0 1 0 0,0 0-1 0 0,0 0 1 0 0,0 0 0 0 0,0 0-1 0 0,0 0 1 0 0,0 0-1 0 0,-1 0 1 0 0,1 0 0 0 0,0 0-1 0 0,0 0 1 0 0,0 0-1 0 0,0 0 1 0 0,0 0 0 0 0,0 0-1 0 0,0 0 1 0 0,0 0-1 0 0,0 0 1 0 0,-1-1-1 0 0,1 1 1 0 0,0 0 0 0 0,0 0-1 0 0,0 0 1 0 0,0 0-1 0 0,0 0 1 0 0,0 0 0 0 0,0 0-1 0 0,0 0 1 0 0,0 0-1 0 0,0-1 1 0 0,0 1 0 0 0,0 0-1 0 0,0 0 1 0 0,0 0-1 0 0,0 0 1 0 0,0 0 0 0 0,0 0-1 0 0,0 0 1 0 0,0 0-5 0 0,3-1 134 0 0,0 1 12 0 0,-9 2 80 0 0,-7 2-78 0 0,0 0 0 0 0,0 1 0 0 0,-5 3-148 0 0,14-6 19 0 0,1 0 0 0 0,-1 0 0 0 0,1 1 0 0 0,0-1 0 0 0,0 1 0 0 0,-2 1-19 0 0,4-3 8 0 0,-1 0 1 0 0,1 1-1 0 0,0-1 0 0 0,0 0 1 0 0,0 1-1 0 0,0-1 1 0 0,0 1-1 0 0,1-1 1 0 0,-1 1-1 0 0,0 0 1 0 0,1-1-1 0 0,-1 1 1 0 0,1 0-1 0 0,-1 0-8 0 0,2 16 98 0 0,-2-14-73 0 0,0 1 0 0 0,-1-1 0 0 0,0 0 0 0 0,0 0 0 0 0,0 0 0 0 0,0 0 0 0 0,-3 3-25 0 0,2-2 15 0 0,-2 2 17 0 0,-1 1-1 0 0,-5 5-31 0 0,7-9 5 0 0,1 0-1 0 0,-1 0 1 0 0,1 0-1 0 0,0 0 0 0 0,0 1 1 0 0,1 0-1 0 0,-1-1 1 0 0,1 1-1 0 0,-1 4-4 0 0,-1 7 120 0 0,1 0 0 0 0,-1 14-120 0 0,0-4 140 0 0,3-14-74 0 0,0 1 1 0 0,1 1-67 0 0,0-1 10 0 0,0-8-11 0 0,1 0 0 0 0,-1 0 0 0 0,1 0 1 0 0,0-1-1 0 0,0 1 0 0 0,1 0 0 0 0,0 0 0 0 0,0-1 0 0 0,0 1 1 0 0,0-1-1 0 0,1 2 1 0 0,5 9 4 0 0,14 23 17 0 0,-20-33-19 0 0,-2-4 1 0 0,1 0-1 0 0,-1 1 1 0 0,1-1 0 0 0,-1 0 0 0 0,1 0 0 0 0,0 1 0 0 0,0-1 0 0 0,-1 0 0 0 0,1 0 0 0 0,0 0 0 0 0,0 0 0 0 0,0 0 0 0 0,0 0-1 0 0,0 0 1 0 0,0-1 0 0 0,1 1 0 0 0,-1 0 0 0 0,0 0 0 0 0,0-1 0 0 0,2 1-3 0 0,-1 0 1 0 0,6 3-4 0 0,-1-1-1 0 0,1 0 1 0 0,0-1-1 0 0,-1 1 1 0 0,2-2 3 0 0,2 2-1 0 0,1-1 0 0 0,-1-1 0 0 0,1 0 0 0 0,10 0 1 0 0,-5-1-65 0 0,-13 0 14 0 0,1 1-1 0 0,0-1 0 0 0,0-1 1 0 0,0 1-1 0 0,0-1 1 0 0,0 0-1 0 0,0 0 1 0 0,-1 0-1 0 0,1-1 0 0 0,0 1 1 0 0,1-2 51 0 0,7-2-399 0 0,-9 4 24 0 0,1-1 0 0 0,-1 0 0 0 0,1 0 0 0 0,-1 0 0 0 0,0-1 0 0 0,3-1 375 0 0,-3 0-345 0 0,0 0-1 0 0,0 0 1 0 0,2-4 345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1.215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0 311 7858 0 0,'0'1'89'0'0,"1"-1"1"0"0,-1 1-1 0 0,0 0 1 0 0,1 0-1 0 0,-1-1 1 0 0,0 1-1 0 0,1 0 1 0 0,-1-1-1 0 0,1 1 1 0 0,-1-1 0 0 0,1 1-1 0 0,-1 0 1 0 0,1-1-1 0 0,0 1 1 0 0,-1-1-1 0 0,1 1 1 0 0,0-1-1 0 0,-1 0 1 0 0,1 1-1 0 0,0-1 1 0 0,0 0-1 0 0,-1 0 1 0 0,1 1 0 0 0,0-1-1 0 0,0 0 1 0 0,0 0-1 0 0,-1 0 1 0 0,2 0-90 0 0,-1 0 68 0 0,0 0 1 0 0,0 0 0 0 0,1 0 0 0 0,-1 0 0 0 0,0 0-1 0 0,0 0 1 0 0,1 0 0 0 0,-1-1 0 0 0,0 1 0 0 0,0 0-1 0 0,1-1 1 0 0,-1 0 0 0 0,0 1 0 0 0,0-1 0 0 0,0 1-1 0 0,0-1 1 0 0,0 0 0 0 0,0 0 0 0 0,1 0-69 0 0,1-4 67 0 0,1-1 0 0 0,-1 1 0 0 0,0 0 0 0 0,-1-1 0 0 0,1 0 0 0 0,-1 1 0 0 0,0-1 0 0 0,-1 0 0 0 0,1-3-67 0 0,4-13 140 0 0,1-1-66 0 0,-2 0 0 0 0,0 0 1 0 0,-2-1-1 0 0,-1 1 0 0 0,0-1 0 0 0,-2 0 1 0 0,-2-14-75 0 0,2 37 32 0 0,0-1 0 0 0,0 1 0 0 0,0 0 0 0 0,0-1 0 0 0,-1 1 0 0 0,1-1 0 0 0,0 1 0 0 0,-1 0 1 0 0,1-1-1 0 0,-1 1 0 0 0,0 0 0 0 0,1 0 0 0 0,-1-1 0 0 0,0 1 0 0 0,0 0 0 0 0,0 0 0 0 0,0 0 0 0 0,0 0 0 0 0,0 0 1 0 0,0 0-1 0 0,0 0 0 0 0,0 1 0 0 0,0-1 0 0 0,-1 0 0 0 0,1 0 0 0 0,0 1 0 0 0,0-1 0 0 0,-1 1 0 0 0,1-1 0 0 0,0 1 1 0 0,-1 0-1 0 0,0-1-32 0 0,1 1 5 0 0,1 1 1 0 0,-1-1-1 0 0,0 0 1 0 0,1 0 0 0 0,-1 0-1 0 0,1 0 1 0 0,-1 1-1 0 0,0-1 1 0 0,1 0 0 0 0,-1 1-1 0 0,1-1 1 0 0,-1 0-1 0 0,1 1 1 0 0,-1-1 0 0 0,1 1-1 0 0,-1-1 1 0 0,1 0-1 0 0,0 1 1 0 0,-1-1 0 0 0,1 1-1 0 0,0-1 1 0 0,-1 1-1 0 0,1 0 1 0 0,0 0-6 0 0,-6 15-13 0 0,6-16 14 0 0,-5 22-9 0 0,1 0-1 0 0,1 1 0 0 0,1-1 0 0 0,1 7 9 0 0,2 8-14 0 0,1-1 1 0 0,2 9 13 0 0,2 9 27 0 0,-4-26 48 0 0,1 0 1 0 0,2 0-1 0 0,2 5-75 0 0,-5-25 44 0 0,0 0 1 0 0,1-1-1 0 0,0 1 1 0 0,1-1-1 0 0,0 1 0 0 0,0-1 1 0 0,4 5-45 0 0,-7-10 8 0 0,1 0 1 0 0,0 0-1 0 0,-1 0 1 0 0,1 0-1 0 0,0 0 1 0 0,0-1-1 0 0,1 1 1 0 0,-1-1-1 0 0,0 1 1 0 0,0-1-1 0 0,1 0 1 0 0,-1 0-1 0 0,1 0 1 0 0,-1 0-1 0 0,1 0 1 0 0,-1 0-1 0 0,1-1 1 0 0,0 1-1 0 0,-1-1 1 0 0,1 0-1 0 0,0 0 1 0 0,-1 0-1 0 0,1 0 1 0 0,2 0-9 0 0,-1-1 11 0 0,1 0-1 0 0,0 0 1 0 0,-1-1 0 0 0,1 1 0 0 0,-1-1 0 0 0,0 0-1 0 0,1 0 1 0 0,-1-1 0 0 0,0 1 0 0 0,0-1 0 0 0,3-3-11 0 0,6-9 18 0 0,-4 6-5 0 0,-5 6-7 0 0,-1-1 0 0 0,1 0 0 0 0,0 0 0 0 0,-1 0 0 0 0,0 0 1 0 0,1-2-7 0 0,18-25 21 0 0,-16 22-15 0 0,0 1 0 0 0,0-1 1 0 0,-1 0-1 0 0,1-2-6 0 0,-1-2 13 0 0,0 0 0 0 0,0 0 0 0 0,-2-1 0 0 0,1 1 1 0 0,-1-4-14 0 0,-2 7 11 0 0,1 0 0 0 0,1 0 1 0 0,0 0-1 0 0,0 1 0 0 0,1-1 1 0 0,1 0-12 0 0,3-15 5 0 0,-3 9 0 0 0,-5 15-4 0 0,0 1 0 0 0,0-1 0 0 0,0 0 0 0 0,0 0 0 0 0,0 1-1 0 0,0-1 1 0 0,0 0 0 0 0,0 1 0 0 0,0-1 0 0 0,-1 0 0 0 0,1 1 0 0 0,0-1 0 0 0,0 1-1 0 0,-1-1 0 0 0,0-1 24 0 0,3 6 50 0 0,2 5-52 0 0,-1 0 0 0 0,0 0 0 0 0,0 1 1 0 0,-1 2-23 0 0,6 19-9 0 0,4 13-25 0 0,-9-31 33 0 0,1 0 1 0 0,0 0-1 0 0,0 0 1 0 0,1-1-1 0 0,1 0 1 0 0,0 0-1 0 0,2 3 1 0 0,-7-15 6 0 0,1 4-86 0 0,1-1 0 0 0,-1 1 0 0 0,1-1 1 0 0,0 0-1 0 0,0 0 0 0 0,2 2 80 0 0,-4-5-77 0 0,0 1-1 0 0,0 0 1 0 0,0-1 0 0 0,-1 0 0 0 0,1 1-1 0 0,0-1 1 0 0,0 1 0 0 0,0-1-1 0 0,0 0 1 0 0,0 0 0 0 0,0 1 0 0 0,0-1-1 0 0,0 0 1 0 0,0 0 0 0 0,-1 0 0 0 0,1 0-1 0 0,0 0 1 0 0,0 0 0 0 0,0 0-1 0 0,0 0 1 0 0,0-1 0 0 0,0 1 0 0 0,0 0-1 0 0,0-1 1 0 0,0 1 0 0 0,0 0-1 0 0,-1-1 1 0 0,1 1 0 0 0,0-1 0 0 0,0 1-1 0 0,0-1 1 0 0,-1 0 0 0 0,1 1 0 0 0,0-1-1 0 0,-1 0 78 0 0,6-5-1030 0 0,-1-1 0 0 0,-1 1-1 0 0,0-1 1 0 0,0 0 0 0 0,0-1-1 0 0,-1 1 1 0 0,1-2 1030 0 0,3-17-400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1.546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118 77 9954 0 0,'-27'-18'559'0'0,"13"9"-132"0"0,1-1-1 0 0,0 0 1 0 0,-3-4-427 0 0,15 13 5 0 0,-6-7 204 0 0,7 8-201 0 0,0 0 1 0 0,0 0-1 0 0,0-1 1 0 0,0 1-1 0 0,0 0 1 0 0,0 0-1 0 0,0 0 0 0 0,0-1 1 0 0,0 1-1 0 0,0 0 1 0 0,0 0-1 0 0,0 0 1 0 0,0-1-1 0 0,0 1 1 0 0,0 0-1 0 0,0 0 1 0 0,0 0-1 0 0,0 0 1 0 0,0-1-1 0 0,0 1 0 0 0,1 0 1 0 0,-1 0-1 0 0,0 0 1 0 0,0 0-1 0 0,0-1 1 0 0,0 1-1 0 0,0 0 1 0 0,0 0-1 0 0,0 0 1 0 0,1 0-1 0 0,-1 0 1 0 0,0-1-1 0 0,0 1 1 0 0,0 0-1 0 0,0 0 0 0 0,1 0 1 0 0,-1 0-1 0 0,0 0 1 0 0,0 0-1 0 0,0 0-8 0 0,2-1 326 0 0,-3 1-279 0 0,0 0 0 0 0,1 0 1 0 0,-1 0-1 0 0,0 0 0 0 0,0 0 1 0 0,0 1-1 0 0,1-1 0 0 0,-1 0 1 0 0,0 0-1 0 0,0 1 0 0 0,1-1 0 0 0,-1 0 1 0 0,0 1-1 0 0,1-1 0 0 0,-1 0 1 0 0,0 1-1 0 0,1-1 0 0 0,-1 1 1 0 0,1-1-1 0 0,-1 1 0 0 0,0 0-47 0 0,1 0 16 0 0,-1 0 0 0 0,0 0 0 0 0,1 0 0 0 0,-1 0 0 0 0,1 0 0 0 0,0 0 0 0 0,-1 1 0 0 0,1-1 0 0 0,0 0 0 0 0,0 0-1 0 0,-1 0 1 0 0,1 0 0 0 0,0 0 0 0 0,0 1 0 0 0,0-1 0 0 0,1 0 0 0 0,-1 0 0 0 0,0 1-16 0 0,0 11 40 0 0,-9 11-188 0 0,8-19-47 0 0,1-4 106 0 0,-1-1 0 0 0,1 1 0 0 0,0 0 1 0 0,0 0-1 0 0,0 0 0 0 0,0 0 0 0 0,0-1 1 0 0,0 1-1 0 0,0 0 0 0 0,0 0 0 0 0,0 0 1 0 0,0 0-1 0 0,0-1 0 0 0,0 1 1 0 0,0 0-1 0 0,1 0 0 0 0,-1 0 0 0 0,0-1 1 0 0,1 1-1 0 0,-1 0 0 0 0,0 0 0 0 0,1-1 1 0 0,-1 1-1 0 0,1 0 0 0 0,-1-1 0 0 0,1 1 1 0 0,0 0 88 0 0,4 7-2106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0:01:51.3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 50 3761 0 0,'-10'-9'1007'0'0,"1"1"1"0"0,-3-2-1008 0 0,11 9 152 0 0,1 1-141 0 0,0 0 2 0 0,0 0-4 0 0,0 0-6 0 0,0 0-19 0 0,0 0 5 0 0,2-2 6 0 0,-2 2 5 0 0,1-2 1 0 0,0 1 0 0 0,0-1 0 0 0,0 1 0 0 0,0 0 0 0 0,0 0-1 0 0,0 0 1 0 0,0-1 0 0 0,1 1 0 0 0,-1 0 0 0 0,0 0 0 0 0,1 1 0 0 0,-1-1 0 0 0,2-1-1 0 0,-2 2-122 0 0,0-1-1 0 0,1 1 1 0 0,-1 0-1 0 0,0-1 1 0 0,0 1 0 0 0,0 0-1 0 0,1 0 1 0 0,-1 0-1 0 0,0 0 1 0 0,0 0 0 0 0,1 0-1 0 0,-1 0 1 0 0,1 1 122 0 0,-2-1-44 0 0,1 0 0 0 0,-1 0 1 0 0,1 0-1 0 0,-1 0 0 0 0,1 1 0 0 0,-1-1 1 0 0,0 0-1 0 0,1 1 0 0 0,-1-1 1 0 0,0 0-1 0 0,1 1 0 0 0,-1-1 0 0 0,0 0 1 0 0,1 1-1 0 0,-1-1 44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4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223 250 3617 0 0,'1'1'263'0'0,"0"0"0"0"0,0 0 0 0 0,0 1 0 0 0,0-1 0 0 0,0 0 1 0 0,0 0-1 0 0,0 1 0 0 0,0-1 0 0 0,-1 1 0 0 0,1-1 0 0 0,0 1 1 0 0,-1-1-1 0 0,1 1 0 0 0,-1-1 0 0 0,0 1 0 0 0,1 0 0 0 0,-1-1 0 0 0,0 1 1 0 0,0 0-264 0 0,0-1 48 0 0,0 0 0 0 0,0 0 0 0 0,1 0 0 0 0,-1-1 1 0 0,1 1-1 0 0,-1 0 0 0 0,0 0 0 0 0,1-1 1 0 0,-1 1-1 0 0,1 0 0 0 0,-1 0 0 0 0,1-1 1 0 0,0 1-1 0 0,-1-1 0 0 0,1 1 0 0 0,0-1 1 0 0,-1 1-1 0 0,1-1 0 0 0,0 1 0 0 0,0-1 1 0 0,-1 1-1 0 0,2-1-48 0 0,2 3 289 0 0,-1-1-81 0 0,0 0-1 0 0,0-1 0 0 0,1 1 0 0 0,-1-1 0 0 0,0 0 0 0 0,1 1 0 0 0,-1-1 0 0 0,1-1 0 0 0,-1 1 0 0 0,3 0-207 0 0,8 0 610 0 0,-1 0 0 0 0,2-1-610 0 0,-10 0 161 0 0,0 0 0 0 0,-1-1 0 0 0,1 1 0 0 0,0-1 0 0 0,2-1-161 0 0,-6 2 24 0 0,0 0 0 0 0,0-1 0 0 0,0 1 0 0 0,1-1-1 0 0,-1 1 1 0 0,0-1 0 0 0,0 1 0 0 0,0-1 0 0 0,0 0-1 0 0,0 1 1 0 0,-1-1 0 0 0,1 0 0 0 0,0 0 0 0 0,0 0-1 0 0,0 0 1 0 0,-1 0 0 0 0,1 0 0 0 0,0 0 0 0 0,-1 0-1 0 0,1 0 1 0 0,-1 0-24 0 0,4-7 196 0 0,-3 7-169 0 0,0-1 0 0 0,-1 1 0 0 0,1 0 1 0 0,0 0-1 0 0,-1-1 0 0 0,0 1 0 0 0,1 0 1 0 0,-1-1-1 0 0,0 1 0 0 0,1-1-27 0 0,-1 1 29 0 0,0-1 0 0 0,0 0 1 0 0,0 0-1 0 0,1 1 0 0 0,-1-1 0 0 0,1 0 0 0 0,-1 1 0 0 0,1-1 0 0 0,0 1 0 0 0,0-1 0 0 0,0 0-29 0 0,3-6 82 0 0,0-9 52 0 0,-1 9-82 0 0,-2 6-40 0 0,0 0 1 0 0,-1 0 0 0 0,1 0-1 0 0,-1 0 1 0 0,1 1-1 0 0,-1-1 1 0 0,0 0 0 0 0,0 0-1 0 0,0 0 1 0 0,0 0-1 0 0,0 0 1 0 0,0-1-13 0 0,-1-22 122 0 0,1 19-85 0 0,0 0 0 0 0,0 1 0 0 0,-1-1 1 0 0,0-2-38 0 0,-1 1 21 0 0,0 1 1 0 0,0-1 0 0 0,-1 1 0 0 0,0 0-1 0 0,0-1 1 0 0,0 1 0 0 0,-1 1 0 0 0,0-1-1 0 0,0 0 1 0 0,0 1 0 0 0,-1 0-1 0 0,0 0 1 0 0,0 1 0 0 0,0-1 0 0 0,-1 1-1 0 0,1 0 1 0 0,-1 0 0 0 0,0 1-1 0 0,0-1 1 0 0,0 2 0 0 0,-3-2-22 0 0,-8-3 72 0 0,11 4-43 0 0,-1 0 1 0 0,0 0-1 0 0,-4 0-29 0 0,5 1 11 0 0,0 1 0 0 0,1 0 0 0 0,-1 1 0 0 0,0 0 0 0 0,0 0 0 0 0,1 0 0 0 0,-5 1-11 0 0,6 0 0 0 0,0-1 0 0 0,0 2 0 0 0,0-1 0 0 0,0 0 0 0 0,0 1 0 0 0,0 0 0 0 0,1 0 0 0 0,-1 0 0 0 0,1 0 0 0 0,-4 3 0 0 0,2-1-1 0 0,-1 1-1 0 0,1 0 0 0 0,0-1 0 0 0,1 2 1 0 0,-5 4 1 0 0,7-7 3 0 0,0 1 0 0 0,0-1 1 0 0,1 1-1 0 0,-1 0 0 0 0,1-1 1 0 0,-1 1-1 0 0,1 0 0 0 0,0 0 1 0 0,0 0-1 0 0,1 0 0 0 0,-1 1-3 0 0,1 8-10 0 0,0 0 0 0 0,1 0 0 0 0,0 1 0 0 0,1-1 0 0 0,2 10 10 0 0,8 20-75 0 0,1 2 75 0 0,-9-33-4 0 0,28 97 119 0 0,14 44 405 0 0,-22-81-221 0 0,13 37 82 0 0,-23-74-283 0 0,-3-10 48 0 0,-2 0 1 0 0,6 25-147 0 0,-6 4 244 0 0,-4-15-87 0 0,1-16 65 0 0,3 9-222 0 0,-5-18 72 0 0,0 0 1 0 0,-1 0 0 0 0,-1 0-1 0 0,1 12-72 0 0,-2-10 92 0 0,-1-1 1 0 0,-1 1-1 0 0,0-1 1 0 0,-4 14-93 0 0,-8 9 158 0 0,8-25-88 0 0,1 0 0 0 0,-1 5-70 0 0,-2 8 66 0 0,0 1 0 0 0,-2-1-1 0 0,-1-1 1 0 0,-3 5-66 0 0,4-16 39 0 0,1-1 0 0 0,-2 0 0 0 0,1-1 0 0 0,-2 0 0 0 0,0-1 1 0 0,-4 4-40 0 0,10-10 24 0 0,2-2-30 0 0,0 0 1 0 0,0-1-1 0 0,-1 1 1 0 0,1-1-1 0 0,-1 0 1 0 0,1 1-1 0 0,-1-2 1 0 0,0 1-1 0 0,0 0 1 0 0,0-1-1 0 0,0 0 1 0 0,0 0-1 0 0,0 0 1 0 0,0 0-1 0 0,-1 0 1 0 0,1-1-1 0 0,0 0 1 0 0,-3 0 5 0 0,2-1-26 0 0,-1 1 0 0 0,1-1 1 0 0,0 0-1 0 0,0-1 0 0 0,-1 0 1 0 0,1 1-1 0 0,0-1 0 0 0,0-1 0 0 0,1 1 1 0 0,-1-1-1 0 0,0 0 0 0 0,1 0 1 0 0,0 0-1 0 0,-2-2 26 0 0,-2-3-52 0 0,0 0 0 0 0,0 0 0 0 0,0-1 0 0 0,1 0 0 0 0,1 0 0 0 0,-1-1 1 0 0,2 0-1 0 0,-1 0 0 0 0,-2-8 52 0 0,6 12-32 0 0,-1-1 0 0 0,1 0 1 0 0,0 0-1 0 0,1 0 0 0 0,0 0 0 0 0,0 0 1 0 0,1 0-1 0 0,-1 0 0 0 0,1 0 0 0 0,1 0 1 0 0,0 0-1 0 0,0 0 0 0 0,0 0 1 0 0,1 0-1 0 0,0 0 0 0 0,1-2 32 0 0,11-30-70 0 0,6-13-528 0 0,2 0-1 0 0,10-14 599 0 0,57-96-5542 0 0,-86 156 5205 0 0,3-5-983 0 0,1 0 0 0 0,5-6 1320 0 0,26-26-2699 0 0,-3-1 2169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1.908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0 44 7570 0 0,'0'10'668'0'0,"1"-1"0"0"0,0 1 0 0 0,1-1 1 0 0,0 0-1 0 0,0 1 0 0 0,3 4-668 0 0,6 14 752 0 0,7 12-752 0 0,-2-4 981 0 0,-3-5-446 0 0,3 6 552 0 0,5 8-1087 0 0,-15-34 100 0 0,1 1 0 0 0,0-2 1 0 0,1 1-1 0 0,0-1 0 0 0,8 8-100 0 0,-14-16 9 0 0,0 0 0 0 0,1 0 0 0 0,-1-1 0 0 0,1 1 0 0 0,-1-1 0 0 0,1 0 0 0 0,-1 0 0 0 0,1 0 0 0 0,0 0 0 0 0,-1 0 0 0 0,1 0 0 0 0,2 0-9 0 0,1-1 5 0 0,0 1-1 0 0,1-1 0 0 0,-1 1 1 0 0,5-2-5 0 0,-9 1 0 0 0,-1 0 0 0 0,0-1 0 0 0,0 1 0 0 0,0 0 0 0 0,0-1 1 0 0,0 1-1 0 0,0 0 0 0 0,0-1 0 0 0,0 0 0 0 0,0 1 0 0 0,0-1 0 0 0,0 1 0 0 0,0-1 1 0 0,-1 0-1 0 0,1 0 0 0 0,0 0 0 0 0,0 1 0 0 0,-1-1 0 0 0,1 0 0 0 0,0 0 1 0 0,-1 0-1 0 0,1 0 0 0 0,-1 0 0 0 0,1 0 0 0 0,-1 0 0 0 0,0 0 0 0 0,1 0 1 0 0,-1 0-1 0 0,0-1 0 0 0,1-4-6 0 0,0 0 1 0 0,0 0 0 0 0,-1 0 0 0 0,0-6 5 0 0,0 7-6 0 0,2-31-88 0 0,0 24 25 0 0,-1 0 0 0 0,-1-9 69 0 0,0 15-18 0 0,-1-3-6 0 0,1 0 0 0 0,0 0 0 0 0,0 0 1 0 0,2-5 23 0 0,0 2-1 0 0,-2 8 0 0 0,0 1 1 0 0,1-1-1 0 0,0 0 0 0 0,-1 1 1 0 0,1-1-1 0 0,1 1 0 0 0,-1-1 1 0 0,0 1-1 0 0,3-4 1 0 0,5-4 2 0 0,-8 10-2 0 0,1-1 0 0 0,-1 0 1 0 0,1 1-1 0 0,-1-1 1 0 0,0 0-1 0 0,1 0 1 0 0,-1 0-1 0 0,0 0 1 0 0,0 0-1 0 0,0 0 1 0 0,-1 0-1 0 0,1 0 0 0 0,-1-1 1 0 0,1-1-1 0 0,3-10-5 0 0,-3 13 3 0 0,-1-1 0 0 0,1 0 0 0 0,-1 0 0 0 0,1 1-1 0 0,-1-1 1 0 0,0 0 0 0 0,0 0 0 0 0,0 0 0 0 0,0 0 0 0 0,0 1 0 0 0,0-2 2 0 0,-4-7-27 0 0,3 10 7 0 0,1-1 0 0 0,-1 0-1 0 0,1 0 1 0 0,0 0 0 0 0,-1 0 0 0 0,1 1 0 0 0,0-1-1 0 0,0 0 1 0 0,-1 0 0 0 0,1 0 0 0 0,0 0 0 0 0,0 0-1 0 0,0 0 1 0 0,0 0 0 0 0,0 0 0 0 0,0 0 0 0 0,0 0-1 0 0,1 0 1 0 0,-1 1 0 0 0,0-1 0 0 0,0 0 0 0 0,1 0-1 0 0,-1 0 1 0 0,0 0 0 0 0,1 0 0 0 0,-1 1 20 0 0,4-8-373 0 0,-3 6 220 0 0,0-1 1 0 0,0 1-1 0 0,0 0 1 0 0,0 0-1 0 0,1 0 0 0 0,-1 0 1 0 0,1 0-1 0 0,-1 0 0 0 0,1 0 1 0 0,0 0 152 0 0,19-12-1353 0 0,-19 12 1007 0 0,0 0-1 0 0,-1 1 0 0 0,1-1 0 0 0,0 0 1 0 0,-1 0-1 0 0,2-2 347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2.231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56 50 7306 0 0,'-11'21'1827'0'0,"3"-8"-1184"0"0,7-12-577 0 0,1 0 0 0 0,-1 0 1 0 0,0 0-1 0 0,0 0 0 0 0,0 1 0 0 0,1-1 1 0 0,-1 0-1 0 0,1 0 0 0 0,-1 1 0 0 0,1-1 1 0 0,-1 1-1 0 0,1-1 0 0 0,0 0 0 0 0,0 1 0 0 0,0-1 1 0 0,0 1-67 0 0,0 3 128 0 0,-1 1 0 0 0,1 0 0 0 0,-1-1 0 0 0,0 1 1 0 0,0 0-1 0 0,-2 4-128 0 0,-3 15 839 0 0,5-24-722 0 0,1 1 215 0 0,4-2 801 0 0,-2 0-1088 0 0,-1 0-1 0 0,1 0 1 0 0,-1 0 0 0 0,0-1 0 0 0,1 1 0 0 0,-1-1 0 0 0,1 1 0 0 0,-1-1-1 0 0,0 1 1 0 0,0-1 0 0 0,1 0 0 0 0,-1 1 0 0 0,1-2-45 0 0,5-2 126 0 0,-6 3-117 0 0,0 1-1 0 0,-1 0 0 0 0,1-1 1 0 0,0 1-1 0 0,-1-1 1 0 0,1 1-1 0 0,-1-1 1 0 0,1 0-1 0 0,-1 1 1 0 0,1-1-1 0 0,-1 0 0 0 0,1 1 1 0 0,-1-1-1 0 0,0 0 1 0 0,1 0-9 0 0,3-6 47 0 0,4-2-12 0 0,4-6 10 0 0,-12 15-45 0 0,11-22 35 0 0,-11 21-32 0 0,1-1-1 0 0,-1 0 1 0 0,1 0-1 0 0,-1 1 1 0 0,1-1-1 0 0,-1 0 1 0 0,0 0-1 0 0,0 1 0 0 0,0-1 1 0 0,0 0-1 0 0,0 0 1 0 0,0 0-3 0 0,-3-9 9 0 0,1 8-19 0 0,1 0-1 0 0,1 0 1 0 0,-1 0 0 0 0,0 0-1 0 0,1-2 11 0 0,-3-31-245 0 0,2 36 246 0 0,1-1-1 0 0,0 0 1 0 0,0 1 0 0 0,0-1 0 0 0,0 1 0 0 0,0-1 0 0 0,-1 1-1 0 0,1-1 1 0 0,0 1 0 0 0,0-1 0 0 0,-1 1 0 0 0,1-1-1 0 0,0 1 1 0 0,-1-1 0 0 0,1 1 0 0 0,-1 0 0 0 0,1-1-1 0 0,0 1 1 0 0,-1-1 0 0 0,1 1 0 0 0,-1 0 0 0 0,0-1-1 0 0,0 1 0 0 0,0-1 0 0 0,0 1 0 0 0,-1-1 0 0 0,1 1 0 0 0,0 0 0 0 0,-1 0 0 0 0,1-1 0 0 0,0 1 0 0 0,-1 0 0 0 0,1 0 0 0 0,-1 0-8 0 0,-1 0 1 0 0,1 0-1 0 0,0 1 0 0 0,-1-1 1 0 0,1 1-1 0 0,0-1 1 0 0,0 1-1 0 0,0 0 1 0 0,-1-1-1 0 0,1 1 0 0 0,-1 1 8 0 0,1 0-9 0 0,-1 0-1 0 0,1 0 0 0 0,0 0 1 0 0,0 1-1 0 0,0-1 0 0 0,0 0 0 0 0,1 1 1 0 0,-1-1-1 0 0,1 1 0 0 0,-1 0 0 0 0,1 0 1 0 0,0-1-1 0 0,0 1 0 0 0,0 0 0 0 0,0 1 10 0 0,-1 6-24 0 0,1 0 1 0 0,0 1-1 0 0,0 7 24 0 0,1-12-4 0 0,2 60-45 0 0,-1-15 32 0 0,3 0 0 0 0,3 11 17 0 0,-6-53 2 0 0,1-1 1 0 0,0 1-1 0 0,0-1 0 0 0,1 1 0 0 0,0-1 0 0 0,0 0 0 0 0,1 0 0 0 0,0 0 0 0 0,0-1 0 0 0,1 1 0 0 0,0-1 0 0 0,0 0 0 0 0,5 4-2 0 0,-3-3 15 0 0,1 0 1 0 0,1 0-1 0 0,-1-1 0 0 0,1-1 0 0 0,3 3-15 0 0,-7-7 13 0 0,0 1-1 0 0,0-1 0 0 0,0 1 1 0 0,0-1-1 0 0,0-1 0 0 0,0 1 1 0 0,0-1-1 0 0,1 0 0 0 0,-1 0 1 0 0,1-1-1 0 0,3 1-12 0 0,-6-1 16 0 0,0-1 1 0 0,0 1-1 0 0,1-1 0 0 0,-1 1 1 0 0,0-1-1 0 0,0 0 0 0 0,1-1-16 0 0,13-3 73 0 0,-14 5-62 0 0,1-2 0 0 0,-1 1 0 0 0,0 0 0 0 0,1-1 0 0 0,-1 1 1 0 0,0-1-1 0 0,0 0 0 0 0,0 0 0 0 0,0 0 0 0 0,-1 0 0 0 0,1-1 0 0 0,-1 1 0 0 0,1-1 0 0 0,-1 0 1 0 0,0 0-1 0 0,0 0 0 0 0,0 0 0 0 0,0 0-11 0 0,4-7 25 0 0,0-1 0 0 0,-2 0 0 0 0,1 0 0 0 0,2-10-25 0 0,-4 10 30 0 0,0-1 0 0 0,0 1 0 0 0,-2-1 0 0 0,2-11-30 0 0,-3 17 26 0 0,0 0-1 0 0,0 0 1 0 0,-1 0 0 0 0,0 0-1 0 0,0 0 1 0 0,0 0-1 0 0,-1 0 1 0 0,1 0-1 0 0,-1 1 1 0 0,-2-3-26 0 0,-1 0 32 0 0,4 8-32 0 0,1 0-1 0 0,0 0 0 0 0,0-1 0 0 0,0 1 1 0 0,0 0-1 0 0,0 0 0 0 0,0 0 0 0 0,0 0 1 0 0,0 0-1 0 0,0 0 0 0 0,0 0 0 0 0,0 0 1 0 0,-1 0-1 0 0,1 0 0 0 0,0 0 1 0 0,0 0-1 0 0,0 0 0 0 0,0-1 0 0 0,0 1 1 0 0,0 0-1 0 0,0 0 0 0 0,-1 0 0 0 0,1 0 1 0 0,0 0-1 0 0,0 0 0 0 0,0 0 0 0 0,0 0 1 0 0,0 0-1 0 0,0 0 0 0 0,0 1 0 0 0,-1-1 1 0 0,1 0-1 0 0,0 0 0 0 0,0 0 0 0 0,0 0 1 0 0,0 0-1 0 0,0 0 0 0 0,0 0 0 0 0,0 0 1 0 0,0 0-1 0 0,0 0 0 0 0,-1 0 0 0 0,1 0 1 0 0,0 0-1 0 0,0 0 0 0 0,0 1 1 0 0,0-1-1 0 0,0 0 0 0 0,0 0 0 0 0,0 0 1 0 0,0 0-1 0 0,0 0 0 0 0,0 0 0 0 0,0 0 1 0 0,0 0-1 0 0,0 1 0 0 0,0-1 0 0 0,0 0 1 0 0,0 0-1 0 0,0 0 0 0 0,0 0 0 0 0,0 0 1 0 0,0 0-1 0 0,0 0 0 0 0,0 1 0 0 0,0-1 1 0 0,0 0 0 0 0,0 2-6 0 0,1 0 1 0 0,-1 0-1 0 0,1 0 1 0 0,-1 0 0 0 0,1-1-1 0 0,0 1 1 0 0,0 0-1 0 0,0 0 1 0 0,1 1 5 0 0,1 3-9 0 0,7 20-25 0 0,-6-15 35 0 0,0 0-1 0 0,2 3 0 0 0,-5-11 3 0 0,1 0 0 0 0,0 0 0 0 0,0 0 0 0 0,0-1 0 0 0,0 1 0 0 0,0 0 0 0 0,0-1 0 0 0,1 0 1 0 0,-1 0-1 0 0,1 1-3 0 0,0-2 16 0 0,-1 0 1 0 0,1 0-1 0 0,0 0 0 0 0,0 0 1 0 0,-1-1-1 0 0,1 1 1 0 0,0-1-1 0 0,0 1 1 0 0,0-1-1 0 0,0 0 1 0 0,-1 0-1 0 0,1 0 0 0 0,0-1 1 0 0,0 1-1 0 0,1-1-16 0 0,-3 0 10 0 0,0 0 0 0 0,1 0 0 0 0,-1 0 0 0 0,0 0-1 0 0,1 0 1 0 0,-1 0 0 0 0,0-1 0 0 0,0 1 0 0 0,0 0-1 0 0,0-1 1 0 0,0 1 0 0 0,0-1 0 0 0,-1 1-1 0 0,1-1 1 0 0,0 1 0 0 0,-1-1 0 0 0,1 1 0 0 0,-1-2-10 0 0,1-1 46 0 0,0 0-1 0 0,0 0 1 0 0,-1 0 0 0 0,1 0 0 0 0,-1 0 0 0 0,0 0 0 0 0,0-1-46 0 0,-1 4-34 0 0,1-1 1 0 0,-1 1 0 0 0,1-1-1 0 0,-1 1 1 0 0,0 0 0 0 0,1-1-1 0 0,-1 1 1 0 0,0 0 0 0 0,0-1-1 0 0,0 1 1 0 0,0 0 0 0 0,0 0-1 0 0,0 0 1 0 0,0 0 0 0 0,-1 0-1 0 0,1 0 1 0 0,0 0 0 0 0,-2 0 33 0 0,-1-2-235 0 0,-1 1 0 0 0,1-1 0 0 0,-1 1 1 0 0,0 1-1 0 0,0-1 235 0 0,1 1-160 0 0,3 0 55 0 0,-1 1 1 0 0,0-1 0 0 0,1 1-1 0 0,-1-1 1 0 0,0 1 0 0 0,0 0-1 0 0,-1 0 105 0 0,3 0-20 0 0,-1 0 0 0 0,1 0 0 0 0,-1 0 0 0 0,1 0 1 0 0,-1 0-1 0 0,1 1 0 0 0,-1-1 0 0 0,1 0 0 0 0,-1 0 0 0 0,1 1 0 0 0,0-1 0 0 0,-1 0 0 0 0,1 1 0 0 0,-1-1 0 0 0,1 0 0 0 0,0 1 0 0 0,-1-1 0 0 0,1 0 0 0 0,0 1 0 0 0,-1-1 0 0 0,1 1 0 0 0,0-1 0 0 0,0 1 0 0 0,-1-1 0 0 0,1 1 0 0 0,0-1 0 0 0,0 0 0 0 0,0 1 0 0 0,0 0 0 0 0,-1-1 20 0 0,1 4-182 0 0,-1 0 0 0 0,1 0-1 0 0,0 0 1 0 0,0 0-1 0 0,0 0 1 0 0,0 0-1 0 0,1 0 1 0 0,-1 0-1 0 0,1 0 1 0 0,0 0 0 0 0,0 0-1 0 0,1 0 1 0 0,-1 0-1 0 0,1 0 1 0 0,0 0 182 0 0,4 8-1651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2.565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142 225 3521 0 0,'1'-12'-167'0'0,"0"0"-115"0"0,-1 1 0 0 0,-1-1 1 0 0,0-4 281 0 0,0 2-170 0 0,0 5 130 0 0,0 0 0 0 0,0 0 0 0 0,-1 0-1 0 0,0 0 1 0 0,-1 1 0 0 0,1-1 0 0 0,-4-4 40 0 0,4 8 293 0 0,-1 1 0 0 0,1-1 1 0 0,-1 1-1 0 0,0 0 0 0 0,-1 0 0 0 0,1 0 1 0 0,-1 1-1 0 0,0-1 0 0 0,0 0-293 0 0,-9-4 862 0 0,-8-7 1598 0 0,19 14-2161 0 0,1 0 0 0 0,-1 0 0 0 0,1 0 0 0 0,-1 0-1 0 0,0 1 1 0 0,1-1 0 0 0,-1 0 0 0 0,0 1 0 0 0,-1-1-299 0 0,2 1 133 0 0,0 0 1 0 0,0 0-1 0 0,0 0 1 0 0,-1 0-1 0 0,1 0 1 0 0,0 1-1 0 0,0-1 1 0 0,0 0-1 0 0,0 1 1 0 0,0-1-1 0 0,0 1 1 0 0,0-1-1 0 0,0 1 1 0 0,0-1-1 0 0,0 1 1 0 0,0 0-1 0 0,0 0 1 0 0,1-1-1 0 0,-1 1 1 0 0,0 0-1 0 0,0 0 1 0 0,0 0-134 0 0,0 1 121 0 0,-1 1 1 0 0,0-1-1 0 0,1 0 0 0 0,-1 0 1 0 0,1 1-1 0 0,0-1 0 0 0,-1 1 0 0 0,1 1-121 0 0,0 0 113 0 0,0 1 0 0 0,1 0 0 0 0,-1 0 0 0 0,1 0-1 0 0,0 0 1 0 0,0 0 0 0 0,1-1 0 0 0,0 1 0 0 0,-1 0-1 0 0,2 0 1 0 0,-1-1 0 0 0,1 4-113 0 0,13 22 456 0 0,-13-22-321 0 0,0 0-1 0 0,-1 1 1 0 0,0-1-1 0 0,0 5-134 0 0,1 13 245 0 0,-1-18-126 0 0,0 1 0 0 0,0-1 0 0 0,-1 8-119 0 0,-5 28 377 0 0,6-34-262 0 0,0-1 1 0 0,1 1 0 0 0,0-1 0 0 0,1 1 0 0 0,-1-1 0 0 0,5 8-116 0 0,1 4 194 0 0,53 180 1184 0 0,-47-157-1672 0 0,2-2 0 0 0,2 0 0 0 0,6 8 294 0 0,-10-25-1012 0 0,5-4-1045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3.566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35 222 7906 0 0,'-12'19'2319'0'0,"9"-16"-1767"0"0,1 0 1 0 0,-1 1 0 0 0,1-1-1 0 0,0 1 1 0 0,-1 3-553 0 0,3-7 508 0 0,0 0-94 0 0,0 0-206 0 0,-5-9-36 0 0,4 7-164 0 0,1-1 1 0 0,-1 0-1 0 0,1 0 0 0 0,-1 0 1 0 0,1 0-1 0 0,0 0 1 0 0,0 0-1 0 0,0 0 0 0 0,1 0 1 0 0,-1-2-9 0 0,10-31-9 0 0,-5 17 20 0 0,3-21-11 0 0,-6 26 1 0 0,1 0 1 0 0,0 1-1 0 0,5-12-1 0 0,-5 17 25 0 0,-3 7-16 0 0,1-1 1 0 0,-1 1-1 0 0,1 0 1 0 0,-1-1-1 0 0,1 1 0 0 0,0 0 1 0 0,0-1-1 0 0,-1 1 0 0 0,1 0 1 0 0,0 0-1 0 0,0 0 1 0 0,0 0-1 0 0,0 0 0 0 0,0 0 1 0 0,0 0-1 0 0,1 0 0 0 0,-1 0 1 0 0,0 0-10 0 0,1 0 15 0 0,0 0 1 0 0,0 0 0 0 0,0-1 0 0 0,0 1-1 0 0,-1-1 1 0 0,1 1 0 0 0,-1-1-1 0 0,1 0 1 0 0,-1 1 0 0 0,1-1-1 0 0,-1 0 1 0 0,0 0 0 0 0,1-2-16 0 0,-2 4 1 0 0,0 0 1 0 0,0 0 0 0 0,1 0-1 0 0,-1-1 1 0 0,0 1-1 0 0,1 0 1 0 0,-1 0 0 0 0,0 0-1 0 0,1 0 1 0 0,-1 0-1 0 0,0 0 1 0 0,0-1 0 0 0,1 1-1 0 0,-1 0 1 0 0,0 0-1 0 0,1 0 1 0 0,-1 0 0 0 0,0 0-1 0 0,1 0 1 0 0,-1 0-1 0 0,0 0 1 0 0,1 1 0 0 0,-1-1-1 0 0,1 0-1 0 0,7 2 24 0 0,-4 0-25 0 0,-3-2-3 0 0,0 1 1 0 0,0 0 0 0 0,0-1-1 0 0,0 0 1 0 0,0 1 0 0 0,0-1-1 0 0,0 1 1 0 0,0-1 0 0 0,1 0 2 0 0,-1 0 4 0 0,1 1 0 0 0,-1-1 0 0 0,0 0 0 0 0,1 1 0 0 0,-1-1-1 0 0,0 1 1 0 0,0 0 0 0 0,1-1 0 0 0,-1 1 0 0 0,0 0-1 0 0,0 0 1 0 0,0 0 0 0 0,0 0 0 0 0,0 0 0 0 0,0 0 0 0 0,0 0-1 0 0,-1 0 1 0 0,1 0 0 0 0,0 1-3 0 0,3 4 27 0 0,-1 0-1 0 0,0-1 1 0 0,1 6-27 0 0,0-2 13 0 0,39 93 109 0 0,-40-93-99 0 0,0 0 0 0 0,-1 1 1 0 0,0-1-1 0 0,0 1 0 0 0,-1-1-23 0 0,0 2 57 0 0,1-1-1 0 0,0 0 0 0 0,2 5-56 0 0,-3-12 17 0 0,0 0-1 0 0,0 0 1 0 0,-1 0-1 0 0,1 0 1 0 0,-1 0-1 0 0,1 1 1 0 0,-1-1 0 0 0,0 0-1 0 0,0 0 1 0 0,-1 0-1 0 0,1 1 1 0 0,0-1-1 0 0,-1 0 1 0 0,0 0-17 0 0,1-2 5 0 0,-1 0 0 0 0,1 0 0 0 0,0 0 0 0 0,0 0 0 0 0,0 0 0 0 0,0 0 0 0 0,0 1 0 0 0,0-1 1 0 0,0 0-1 0 0,0 0 0 0 0,0 0 0 0 0,0 0 0 0 0,1 0 0 0 0,-1 0-5 0 0,0 0 4 0 0,1-1 1 0 0,-1 1-1 0 0,0-1 1 0 0,1 0-1 0 0,-1 1 1 0 0,0-1 0 0 0,1 0-1 0 0,-1 1 1 0 0,1-1-1 0 0,-1 0 1 0 0,0 0-1 0 0,1 1 1 0 0,-1-1-1 0 0,1 0 1 0 0,-1 0-1 0 0,1 0 1 0 0,-1 1-1 0 0,1-1 1 0 0,-1 0-1 0 0,1 0 1 0 0,-1 0-1 0 0,1 0 1 0 0,-1 0 0 0 0,1 0-1 0 0,-1 0-4 0 0,1-1 4 0 0,-1 1 1 0 0,0-1-1 0 0,0 1 1 0 0,1-1-1 0 0,-1 1 1 0 0,0-1-1 0 0,0 1 0 0 0,0-1 1 0 0,0 0-1 0 0,0 1 1 0 0,0-1-1 0 0,0 1 0 0 0,0-1 1 0 0,0 1-1 0 0,0-1 1 0 0,0 0-1 0 0,0 1-4 0 0,0-3 16 0 0,1 0-12 0 0,0-3-4 0 0,1 1 1 0 0,-1-1-1 0 0,0 1 0 0 0,0-1 1 0 0,-1 1-1 0 0,1-1 0 0 0,-2-5 0 0 0,-1-1 2 0 0,1 9 3 0 0,0 1 1 0 0,0-1-1 0 0,1 0 0 0 0,-1 1 0 0 0,1-1 0 0 0,0 0 0 0 0,0 0 0 0 0,0 1 0 0 0,0-3-5 0 0,5-12 15 0 0,-4 12-14 0 0,0 1-1 0 0,0-1 0 0 0,0 1 0 0 0,0-4 0 0 0,1-19 0 0 0,7 0 1 0 0,0 2-6 0 0,7-22-15 0 0,-5 17 12 0 0,-10 28 9 0 0,0 0-1 0 0,0 0 1 0 0,0 0-1 0 0,0 0 0 0 0,1 0 1 0 0,-1 0-1 0 0,0 0 1 0 0,1 0-1 0 0,0 1 0 0 0,-1-1 1 0 0,1 1-1 0 0,0-1 1 0 0,0 1-1 0 0,0 0 0 0 0,0-1 1 0 0,0 1-1 0 0,0 0 1 0 0,0 0-1 0 0,0 1 0 0 0,1-1 0 0 0,-3 0 2 0 0,1 1-1 0 0,-1 0 0 0 0,0 0 0 0 0,0 0 0 0 0,1 0 1 0 0,-1 0-1 0 0,0 0 0 0 0,0 0 0 0 0,1 0 0 0 0,-1 0 0 0 0,0 0 1 0 0,0 0-1 0 0,1 0 0 0 0,-1 0 0 0 0,0 0 0 0 0,0 0 1 0 0,1 0-1 0 0,-1 0 0 0 0,0 0 0 0 0,1 0 0 0 0,-1 0 1 0 0,0 0-1 0 0,0 0 0 0 0,0 0 0 0 0,1 1 0 0 0,-1-1 0 0 0,0 0 1 0 0,0 0-1 0 0,1 0 0 0 0,-1 0 0 0 0,0 1 0 0 0,0-1 1 0 0,0 0-1 0 0,0 0 0 0 0,1 0 0 0 0,-1 1 0 0 0,0-1 1 0 0,0 0-2 0 0,3 13 32 0 0,-1-1-28 0 0,8 14-1 0 0,-6-18-2 0 0,-1 0 0 0 0,0 1 0 0 0,0-1-1 0 0,-1 2 0 0 0,0-2 3 0 0,-1-5-1 0 0,0 0 0 0 0,-1 0 0 0 0,1 1 0 0 0,-1-1 0 0 0,0 0 0 0 0,0 0 0 0 0,0 0-1 0 0,0 0 1 0 0,0 0 0 0 0,-1 0 0 0 0,1 0 0 0 0,-1 0 0 0 0,0 0-2 0 0,-7 13 4 0 0,5-12-4 0 0,1-1 0 0 0,0 1 0 0 0,1-1 0 0 0,-1 1 0 0 0,1 0 0 0 0,-1-1 0 0 0,1 1 0 0 0,0 2 0 0 0,0 4 0 0 0,0-6 0 0 0,0 0 0 0 0,1 1 0 0 0,-1-1 0 0 0,1 1 0 0 0,0-1 0 0 0,1 3 0 0 0,4 5 1 0 0,-4-10-1 0 0,0-1 1 0 0,0 1 0 0 0,0 0 0 0 0,0-1-1 0 0,-1 1 1 0 0,1 0 0 0 0,-1 0 0 0 0,1 0 0 0 0,-1-1-1 0 0,0 1 1 0 0,1 0 0 0 0,-1 1-1 0 0,-1 1 6 0 0,1 1 0 0 0,1-1 0 0 0,-1 1 0 0 0,1 2-6 0 0,-1-6-1 0 0,1 0 0 0 0,-1 0 1 0 0,0 0-1 0 0,0 0 0 0 0,1 0 0 0 0,-1 0 1 0 0,1 0-1 0 0,-1 0 0 0 0,1 0 1 0 0,-1 0-1 0 0,1 0 0 0 0,0 0 1 0 0,-1 0-1 0 0,1 0 0 0 0,0-1 0 0 0,0 1 1 0 0,0 0-1 0 0,-1 0 0 0 0,1-1 1 0 0,-1 0 0 0 0,0 0-1 0 0,0 0 1 0 0,0 0-1 0 0,-1-1 0 0 0,1 1 1 0 0,0 0-1 0 0,0 0 1 0 0,0 0-1 0 0,0 0 0 0 0,-1-1 1 0 0,1 1-1 0 0,0 0 1 0 0,0 0-1 0 0,0-1 0 0 0,0 1 1 0 0,0 0-1 0 0,0 0 1 0 0,0-1-1 0 0,0 1 0 0 0,0 0 1 0 0,0 0-1 0 0,0-1 1 0 0,0 1-1 0 0,0 0 0 0 0,0 0 1 0 0,0-1-1 0 0,0 1 1 0 0,0 0-1 0 0,0 0 0 0 0,0-1 1 0 0,0 1-1 0 0,0 0 1 0 0,0 0-1 0 0,0 0 0 0 0,0-1 1 0 0,0 1-1 0 0,1 0 1 0 0,-1 0-1 0 0,0-1 0 0 0,0 1 1 0 0,0 0-1 0 0,0 0 1 0 0,1 0-1 0 0,-1 0 0 0 0,0-1 1 0 0,12-10 10 0 0,-8 7-13 0 0,-1 0 3 0 0,0 0-1 0 0,0-1 0 0 0,-1 1 1 0 0,1 0-1 0 0,-1-1 0 0 0,0 0 0 0 0,0 0 1 0 0,0 1-1 0 0,-1-1 0 0 0,0 0 0 0 0,1-2 1 0 0,7-24-4 0 0,7-1-15 0 0,-11 22 21 0 0,0 0 0 0 0,0 0 0 0 0,1-6-2 0 0,-3 6 1 0 0,-2 5-1 0 0,0 1 1 0 0,0-1-1 0 0,1 1 0 0 0,-1 0 0 0 0,1 0 1 0 0,0 0-1 0 0,0 0 0 0 0,1 0 0 0 0,-1 0 1 0 0,1 0-1 0 0,0 1 0 0 0,2-3 0 0 0,7-5-19 0 0,-10 11 29 0 0,-2-1-8 0 0,0 1 1 0 0,0-1-1 0 0,1 1 1 0 0,-1 0-1 0 0,0-1 1 0 0,0 1-1 0 0,1 0 1 0 0,-1 0-1 0 0,0-1 1 0 0,1 1-1 0 0,-1 0 1 0 0,1 0-1 0 0,-1 0 1 0 0,0-1-1 0 0,1 1 1 0 0,-1 0-1 0 0,1 0 1 0 0,-1 0-1 0 0,0 0 1 0 0,1 0-1 0 0,-1 0 1 0 0,1 0-1 0 0,-1 0 0 0 0,1 0 1 0 0,-1 0-1 0 0,0 0 1 0 0,1 0-1 0 0,-1 0 1 0 0,1 0-1 0 0,-1 0-2 0 0,1 0 2 0 0,0 1 0 0 0,0-1 0 0 0,0 1 0 0 0,0-1 1 0 0,-1 1-1 0 0,1-1 0 0 0,0 1 0 0 0,0 0 0 0 0,-1-1 0 0 0,1 1 0 0 0,-1 0 0 0 0,1 0 0 0 0,0-1 0 0 0,-1 1 0 0 0,1 0-2 0 0,5 19 47 0 0,12 61 49 0 0,3 13-272 0 0,-20-92 122 0 0,1 7-911 0 0,1 1 0 0 0,0-1 0 0 0,1 0 0 0 0,3 7 965 0 0,2-4-4121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4.282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22 347 3673 0 0,'6'-1'614'0'0,"-5"3"1216"0"0,-6 8 1004 0 0,3-8-2963 0 0,1 1 319 0 0,-1 0-1 0 0,1 0 1 0 0,0-1 0 0 0,0 1 0 0 0,0 0-1 0 0,1 0 1 0 0,-1 0 0 0 0,1 0 0 0 0,-1 1-1 0 0,1-1 1 0 0,0 0 0 0 0,0 0 0 0 0,0 0-1 0 0,1 0 1 0 0,0 2-190 0 0,1 4 599 0 0,0-1 0 0 0,0 1 0 0 0,1-1 0 0 0,4 8-599 0 0,-6-15 56 0 0,-1 0 1 0 0,1 0-1 0 0,-1-1 0 0 0,1 1 0 0 0,-1 0 0 0 0,1 0 0 0 0,0 0 0 0 0,-1-1 1 0 0,1 1-1 0 0,0 0 0 0 0,0-1 0 0 0,-1 1 0 0 0,1 0 0 0 0,0-1 0 0 0,0 1 1 0 0,0-1-1 0 0,0 0 0 0 0,0 1 0 0 0,0-1 0 0 0,0 0 0 0 0,0 1-56 0 0,1-1 80 0 0,-1 0 0 0 0,1 0-1 0 0,0 0 1 0 0,0 0-1 0 0,0 0 1 0 0,0 0 0 0 0,0 0-1 0 0,0-1 1 0 0,0 1-1 0 0,1-1-79 0 0,4-2 85 0 0,-1 1-1 0 0,0-1 1 0 0,-1 0-1 0 0,1-1 1 0 0,0 0-1 0 0,-1 0-84 0 0,-2 2 17 0 0,0 0-1 0 0,0-1 0 0 0,-1 1 1 0 0,1-1-1 0 0,-1 0 0 0 0,0 0 1 0 0,0 0-1 0 0,0 0 0 0 0,0 0 1 0 0,0 0-1 0 0,0-2-16 0 0,1-4 34 0 0,0 0 0 0 0,-1-1 0 0 0,1-3-34 0 0,2-6 34 0 0,-2 7-56 0 0,-1 1 0 0 0,0-1 0 0 0,0 0 0 0 0,-1 0 0 0 0,-1-7 22 0 0,0 15-14 0 0,0 0 1 0 0,-1 1 0 0 0,1-1 0 0 0,-1 0 0 0 0,0 1-1 0 0,0-1 1 0 0,0 1 0 0 0,0 0 0 0 0,-1-1 0 0 0,1 1-1 0 0,-1 0 1 0 0,0 0 0 0 0,0-1 0 0 0,0 1 0 0 0,0 1-1 0 0,-1-1 1 0 0,1 0 0 0 0,-1 1 0 0 0,1-1 0 0 0,-3 0 13 0 0,3 2 4 0 0,0-1 0 0 0,-1 1 1 0 0,1 0-1 0 0,-1 0 0 0 0,0 0 1 0 0,1 0-1 0 0,-3 0-4 0 0,-1 0 8 0 0,2 0-2 0 0,1 0 0 0 0,-1 0 0 0 0,1 0 0 0 0,-1 1 0 0 0,1-1-6 0 0,1 1 0 0 0,1 0 0 0 0,0 1 0 0 0,0-1 0 0 0,0 0 0 0 0,0 0 0 0 0,0 0 1 0 0,0 1-1 0 0,0-1 0 0 0,0 0 0 0 0,0 1 0 0 0,0-1 0 0 0,0 1 0 0 0,0-1 0 0 0,0 1 0 0 0,0 0 0 0 0,-6 4 4 0 0,6-4-4 0 0,-1 1 0 0 0,0-1 0 0 0,0 0 1 0 0,0 1-1 0 0,0-1 0 0 0,0 0 0 0 0,-1 0 0 0 0,0 0-5 0 0,0 0 0 0 0,1 0 0 0 0,-1 0 0 0 0,1 1 0 0 0,-1-1 0 0 0,1 1 0 0 0,0-1 0 0 0,-1 1 0 0 0,1 0 0 0 0,0 0 0 0 0,0 0 0 0 0,-1 2 5 0 0,1-2-4 0 0,1 0-1 0 0,0 1 0 0 0,0-1 1 0 0,0 0-1 0 0,1 1 0 0 0,-1-1 1 0 0,0 1-1 0 0,1 0 1 0 0,-1-1-1 0 0,1 1 0 0 0,0-1 1 0 0,0 1-1 0 0,0 0 5 0 0,0 4-1 0 0,0-4-3 0 0,0 0 1 0 0,0 0-1 0 0,0-1 0 0 0,0 1 0 0 0,0 0 1 0 0,1 0-1 0 0,-1-1 0 0 0,1 1 0 0 0,0 0 0 0 0,0 1 5 0 0,6 7-9 0 0,-5-8 1 0 0,0 0 0 0 0,0 1 1 0 0,0-1-1 0 0,-1 1 0 0 0,1-1 0 0 0,-1 3 7 0 0,1-1-10 0 0,0-1 0 0 0,0 0 0 0 0,0 1 0 0 0,1-1 10 0 0,4 12-17 0 0,-6-14 14 0 0,-1 0 2 0 0,0 0 0 0 0,1-1 0 0 0,-1 1 0 0 0,1 0-1 0 0,-1-1 1 0 0,1 1 0 0 0,0-1 0 0 0,-1 1 0 0 0,1-1 0 0 0,0 1 0 0 0,0-1 0 0 0,0 0 0 0 0,0 1-1 0 0,0-1 1 0 0,1 0 0 0 0,-1 0 0 0 0,0 0 0 0 0,1 0 0 0 0,-1 0 0 0 0,2 1 1 0 0,5 2-9 0 0,1 0 1 0 0,0 0-1 0 0,-1-1 1 0 0,1 0-1 0 0,1 0 0 0 0,-1-1 1 0 0,0-1-1 0 0,4 1 9 0 0,5 1-7 0 0,-10-2 7 0 0,0-1-1 0 0,0 0 1 0 0,-1 0 0 0 0,1 0 0 0 0,0-1-1 0 0,6-2 1 0 0,4 1-1 0 0,-17 1 1 0 0,3 1-1 0 0,0 0 1 0 0,0 0 0 0 0,1-1 0 0 0,-1 0-1 0 0,0 0 1 0 0,0 0 0 0 0,0-1-1 0 0,0 1 1 0 0,0-1 0 0 0,-1 0-1 0 0,1 0 1 0 0,3-2 0 0 0,-1-2 11 0 0,-5 6-9 0 0,1-1-1 0 0,-1 0 1 0 0,0 0 0 0 0,0 0-1 0 0,0 0 1 0 0,0 0 0 0 0,0 0-1 0 0,0 0 1 0 0,0 0-1 0 0,-1-1 1 0 0,1 1 0 0 0,0 0-1 0 0,-1-1 1 0 0,1 1-1 0 0,-1 0 1 0 0,1-1 0 0 0,-1 1-1 0 0,1-1-1 0 0,-1-1 3 0 0,0 2-3 0 0,0 0 1 0 0,0 1 0 0 0,0-1-1 0 0,0 0 1 0 0,0 0 0 0 0,1 0-1 0 0,-1 0 1 0 0,0 0 0 0 0,0 1-1 0 0,1-1 1 0 0,-1 0-1 0 0,1 0 1 0 0,-1 1 0 0 0,0-1-1 0 0,1 0 1 0 0,0 0 0 0 0,-1 1-1 0 0,1-1 1 0 0,-1 1 0 0 0,1-1-1 0 0,0 0 1 0 0,-1 1 0 0 0,1-1-1 0 0,0 1 1 0 0,0-1-1 0 0,13-4-52 0 0,-12 3 52 0 0,0 1-1 0 0,1 0 1 0 0,-1 0 0 0 0,1 1 0 0 0,-1-1 0 0 0,1 0 0 0 0,-1 1-1 0 0,2-1 1 0 0,30 1-31 0 0,-23 0 31 0 0,0 0 0 0 0,0 0 0 0 0,0-1-1 0 0,3-2 1 0 0,-11 3 0 0 0,-1-1 0 0 0,0 0-1 0 0,1 0 1 0 0,-1 0-1 0 0,0 0 1 0 0,0-1-1 0 0,0 1 1 0 0,0-1-1 0 0,0 1 1 0 0,0-1-1 0 0,0 0 1 0 0,0 0 0 0 0,5-6-1 0 0,-1-1 0 0 0,3-2 1 0 0,-6 6-1 0 0,6-9 13 0 0,-1-1 0 0 0,-1 0-1 0 0,0 0 1 0 0,2-9-12 0 0,-7 19-3 0 0,0-1 1 0 0,-1 1-1 0 0,0-1 0 0 0,0 1 0 0 0,-1-1 1 0 0,0 0-1 0 0,0 1 0 0 0,0-3 3 0 0,-1-2-61 0 0,0 1-1 0 0,-1-1 1 0 0,0 1-1 0 0,0-3 62 0 0,-1 4-87 0 0,0 1-1 0 0,-1-1 1 0 0,0 1-1 0 0,0-1 1 0 0,0 1-1 0 0,-1 0 1 0 0,0 1 0 0 0,-1-1-1 0 0,1 1 1 0 0,-1 0-1 0 0,0 1 1 0 0,-1-1-1 0 0,1 1 1 0 0,-1 0 0 0 0,0 1-1 0 0,-7-4 88 0 0,11 6-5 0 0,-1 1 1 0 0,1-1-1 0 0,-1 1 0 0 0,1 0 1 0 0,-1 0-1 0 0,1 0 0 0 0,-5 0 5 0 0,8 1 4 0 0,-1 0-1 0 0,0 0 0 0 0,0-1 0 0 0,0 1 0 0 0,0 0 1 0 0,0 1-1 0 0,0-1 0 0 0,0 0 0 0 0,0 0 1 0 0,0 0-1 0 0,0 1 0 0 0,0-1 0 0 0,0 0 1 0 0,0 1-1 0 0,0-1 0 0 0,0 1 0 0 0,0-1 1 0 0,0 1-1 0 0,1-1 0 0 0,-1 1 0 0 0,0 0 0 0 0,0-1 1 0 0,1 1-1 0 0,-1 0 0 0 0,0 0 0 0 0,1-1 1 0 0,-1 1-1 0 0,1 0 0 0 0,-1 0 0 0 0,1 0 1 0 0,-1 0-1 0 0,1 0-3 0 0,-2 8 5 0 0,1 1 0 0 0,-1-1 0 0 0,2 1 0 0 0,0-1 0 0 0,0 1 0 0 0,0-1 0 0 0,1 0 0 0 0,1 3-5 0 0,11 53-48 0 0,2-2 0 0 0,7 11 48 0 0,2 10-156 0 0,-6-22-309 0 0,25 53 465 0 0,33 56 682 0 0,-65-146-156 0 0,-1 2 0 0 0,4 18-526 0 0,11 55 1272 0 0,-18-67-843 0 0,-4-20-157 0 0,0 0 0 0 0,-1 1 1 0 0,-1 9-273 0 0,0-16 51 0 0,-2-1 1 0 0,1 0-1 0 0,-1 0 1 0 0,0 0-1 0 0,0 1 1 0 0,0-1-1 0 0,-1 0 1 0 0,0 0-1 0 0,0-1-51 0 0,-18 29 227 0 0,17-27-190 0 0,-1 0 1 0 0,0 0-1 0 0,0-1 1 0 0,-1 1-1 0 0,0-1 1 0 0,0 0-1 0 0,-4 3-37 0 0,4-5 17 0 0,-1 2 5 0 0,-1-1 0 0 0,0 1 0 0 0,0-1 0 0 0,0 0 0 0 0,-1-1-1 0 0,0 1-21 0 0,-11 3-8 0 0,0 0-1 0 0,0-1 0 0 0,-1-1 0 0 0,0-1 0 0 0,-1-1 0 0 0,-10 1 9 0 0,-72 2-133 0 0,83-6 83 0 0,-1-2-1 0 0,1 0 1 0 0,-20-4 50 0 0,36 4-7 0 0,-22-4-77 0 0,-7-4 84 0 0,26 7-51 0 0,0 0 1 0 0,0-1-1 0 0,0 0 1 0 0,1 0-1 0 0,-1-1 0 0 0,-5-4 51 0 0,11 7-114 0 0,-1 0-1 0 0,1-1 0 0 0,0 1 1 0 0,0-1-1 0 0,0 1 0 0 0,0-1 0 0 0,0 0 1 0 0,0 1-1 0 0,0-1 0 0 0,1 0 1 0 0,-1 1-1 0 0,0-1 0 0 0,1 0 1 0 0,-1 0-1 0 0,1 0 0 0 0,0 0 1 0 0,0 1-1 0 0,0-1 0 0 0,0 0 0 0 0,0 0 1 0 0,0 0-1 0 0,0 0 0 0 0,1 0 1 0 0,-1 1-1 0 0,0-1 0 0 0,1 0 1 0 0,0 0-1 0 0,0-1 115 0 0,8-10-2023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4.997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1 155 4065 0 0,'2'-3'311'0'0,"0"0"1"0"0,0-1 0 0 0,0 0-1 0 0,-1 1 1 0 0,0-1 0 0 0,1 0-1 0 0,-1 0 1 0 0,-1 1-1 0 0,1-1 1 0 0,0 0 0 0 0,-1 0-1 0 0,0-2-311 0 0,0 2 118 0 0,1 0 0 0 0,-1 0 0 0 0,1 0-1 0 0,0 0 1 0 0,0 1 0 0 0,0-1 0 0 0,1 0-1 0 0,0 0 1 0 0,-1 1 0 0 0,1-1 0 0 0,0 1 0 0 0,0 0-1 0 0,2-2-117 0 0,5-3 300 0 0,-7 7-197 0 0,0 0 0 0 0,-1-1 0 0 0,1 1 0 0 0,0-1 0 0 0,-1 0 0 0 0,1 0-1 0 0,-1 0 1 0 0,1 1 0 0 0,-1-1 0 0 0,0-1 0 0 0,0 1 0 0 0,0 0 0 0 0,0 0 0 0 0,1-1-103 0 0,-2 2 50 0 0,0 0 0 0 0,0 0 0 0 0,0 1 1 0 0,1-1-1 0 0,-1 0 0 0 0,0 0 0 0 0,1 1 0 0 0,-1-1 1 0 0,0 0-1 0 0,1 1 0 0 0,-1-1 0 0 0,1 0 0 0 0,-1 1 1 0 0,1-1-1 0 0,-1 1 0 0 0,1-1 0 0 0,0 1 0 0 0,-1-1 1 0 0,1 1-1 0 0,0-1-50 0 0,0 1 117 0 0,1-1 0 0 0,-1 1 1 0 0,0 0-1 0 0,1 0 0 0 0,-1 0 1 0 0,0-1-1 0 0,1 1 0 0 0,-1 1 1 0 0,1-1-118 0 0,4 0 415 0 0,-5 0 46 0 0,-2 6 0 0 0,1-5-442 0 0,0 0 0 0 0,0 0 0 0 0,0 1 0 0 0,0-1 0 0 0,0 0 0 0 0,0 0 0 0 0,1 0 0 0 0,-1 0-1 0 0,0 0 1 0 0,0 0 0 0 0,1 0 0 0 0,-1 0 0 0 0,1 0 0 0 0,-1 0 0 0 0,1 0 0 0 0,-1 0 0 0 0,1-1 0 0 0,0 2-19 0 0,3 3 15 0 0,-1 1 1 0 0,0 1-1 0 0,0-1 1 0 0,0 0-1 0 0,0 1 1 0 0,-1-1-1 0 0,0 1 1 0 0,-1 0-1 0 0,1 0 1 0 0,-1 0 0 0 0,0 4-16 0 0,1 10 10 0 0,-1-6 32 0 0,1 1 0 0 0,3 11-42 0 0,5 17 55 0 0,-4-18 66 0 0,0 0 1 0 0,7 15-122 0 0,-9-30 87 0 0,1 0 1 0 0,0 0 0 0 0,0-1-1 0 0,7 9-87 0 0,-12-19-1 0 0,0 1 0 0 0,1-1 1 0 0,-1 1-1 0 0,1 0 0 0 0,-1-1 0 0 0,1 1 0 0 0,-1-1 0 0 0,1 1 0 0 0,0-1 0 0 0,-1 0 0 0 0,1 1 0 0 0,-1-1 0 0 0,1 1 0 0 0,0-1 0 0 0,-1 0 0 0 0,1 0 0 0 0,0 1 0 0 0,0-1 0 0 0,-1 0 0 0 0,1 0 0 0 0,0 0 0 0 0,-1 0 0 0 0,2 0 1 0 0,-1 0 0 0 0,0 0 0 0 0,0 0 0 0 0,0-1 0 0 0,0 1 0 0 0,0-1 0 0 0,0 1 0 0 0,0-1 0 0 0,0 1 0 0 0,-1-1 0 0 0,1 1 0 0 0,0-1 0 0 0,0 0 0 0 0,0 1 0 0 0,0-2 0 0 0,2-2 2 0 0,0 1 0 0 0,0-1 1 0 0,0 0-1 0 0,-1 0 0 0 0,0-1 0 0 0,2-3-2 0 0,21-62 13 0 0,-2-1 0 0 0,3-32-13 0 0,-22 88 18 0 0,8-41 85 0 0,-12 55-86 0 0,0-2-32 0 0,1 3 10 0 0,0-7-9 0 0,-1 7 13 0 0,0 0-1 0 0,0-1 1 0 0,0 1-1 0 0,0 0 1 0 0,0 0-1 0 0,0 0 1 0 0,0 0-1 0 0,0 0 1 0 0,0-1-1 0 0,0 1 1 0 0,0 0-1 0 0,0 0 1 0 0,0 0-1 0 0,0 0 1 0 0,1 0-1 0 0,-1 0 1 0 0,0 0-1 0 0,0 0 1 0 0,0-1-1 0 0,0 1 1 0 0,0 0-1 0 0,0 0 1 0 0,0 0-1 0 0,1 0 1 0 0,-1 0-1 0 0,0 0 1 0 0,0 0-1 0 0,0 0 1 0 0,0 0-1 0 0,0 0 1 0 0,0 0-1 0 0,1 0 1 0 0,-1 0-1 0 0,0 0 1 0 0,0 0-1 0 0,0 0 1 0 0,0 0-1 0 0,0 0 1 0 0,1 0-1 0 0,-1 0 1 0 0,0 0-1 0 0,0 0 1 0 0,0 0-1 0 0,0 0 2 0 0,2 3-81 0 0,1 34-153 0 0,9 71 24 0 0,-8-90 206 0 0,1-1 1 0 0,1 1 0 0 0,0-1 0 0 0,1 0 0 0 0,8 15 3 0 0,-14-31 0 0 0,2 5-1 0 0,-1-1 0 0 0,1 0 1 0 0,1 0-1 0 0,-1 0 1 0 0,1 0 0 0 0,-3-3-2 0 0,0-1 1 0 0,1 0-1 0 0,-1 0 1 0 0,0 0 0 0 0,1 0-1 0 0,-1 0 1 0 0,1 0 0 0 0,-1 0-1 0 0,1 0 1 0 0,-1-1-1 0 0,1 1 1 0 0,0-1 0 0 0,-1 1-1 0 0,1-1 1 0 0,0 1-1 0 0,-1-1 1 0 0,1 0 0 0 0,0 0-1 0 0,0 0 2 0 0,0 0-6 0 0,-1 0-1 0 0,1-1 0 0 0,-1 1 1 0 0,1-1-1 0 0,0 1 0 0 0,-1-1 1 0 0,1 0-1 0 0,-1 1 0 0 0,0-1 1 0 0,1 0-1 0 0,-1 0 0 0 0,1 0 1 0 0,-1 0-1 0 0,0-1 7 0 0,6-2-9 0 0,2-2-6 0 0,-1 0 0 0 0,7-6 15 0 0,-13 10-3 0 0,0 0 0 0 0,0 0 0 0 0,0 0 0 0 0,0 0 0 0 0,0 0 0 0 0,0-1 0 0 0,-1 1 0 0 0,1-1 0 0 0,-1 1 0 0 0,0-1 0 0 0,0 1 0 0 0,1-3 3 0 0,1-13-6 0 0,-3 14 3 0 0,1-1-1 0 0,0 1 1 0 0,0-1-1 0 0,1 0 4 0 0,5-20-8 0 0,-6 20 7 0 0,0-1-1 0 0,1 0 1 0 0,2-4 1 0 0,-1 1 2 0 0,-3 7-1 0 0,0 1 0 0 0,1 0 1 0 0,-1 0-1 0 0,0-1 0 0 0,1 1 1 0 0,-1 0-1 0 0,1 0 0 0 0,-1 0 1 0 0,1 0-1 0 0,0 0 0 0 0,-1 0 1 0 0,1 0-1 0 0,1-1-1 0 0,12-3 27 0 0,-8-1-15 0 0,-6 6-12 0 0,0-1 1 0 0,1 0-1 0 0,-1 1 1 0 0,1-1-1 0 0,-1 1 1 0 0,1-1-1 0 0,-1 1 1 0 0,1 0-1 0 0,0-1 0 0 0,-1 1 1 0 0,1-1-1 0 0,-1 1 1 0 0,1 0-1 0 0,0 0 1 0 0,-1-1-1 0 0,1 1 1 0 0,0 0-1 0 0,12-5 6 0 0,-13 6 20 0 0,-1 0-22 0 0,-1 0 1 0 0,1 0-1 0 0,0 0 0 0 0,0 0 0 0 0,0 0 1 0 0,0 0-1 0 0,1 1 0 0 0,-1-1 0 0 0,0 0 1 0 0,0 1-1 0 0,1-1 0 0 0,-1 1 1 0 0,1-1-1 0 0,-1 0 0 0 0,1 1 0 0 0,0-1 1 0 0,-1 1-1 0 0,1-1 0 0 0,0 1 0 0 0,0 0 1 0 0,0-1-1 0 0,0 1 0 0 0,1 0-4 0 0,13 35 48 0 0,-11-32-45 0 0,-1 0-1 0 0,1 0 1 0 0,-1 0-1 0 0,1 0 1 0 0,1-1-1 0 0,-1 1-2 0 0,11 15-21 0 0,2 0-4 0 0,-10-13 3 0 0,-5-5-38 0 0,0-1 0 0 0,0 0 0 0 0,0 0 0 0 0,0 0 1 0 0,0 0-1 0 0,0 0 0 0 0,0 0 0 0 0,0-1 0 0 0,1 1 0 0 0,-1 0 0 0 0,0-1 0 0 0,1 1 0 0 0,-1 0 1 0 0,0-1-1 0 0,1 0 0 0 0,-1 1 0 0 0,1-1 0 0 0,-1 0 0 0 0,1 0 0 0 0,-1 1 0 0 0,1-1 1 0 0,-1-1-1 0 0,1 1 0 0 0,-1 0 0 0 0,0 0 0 0 0,1 0 0 0 0,-1-1 0 0 0,1 1 0 0 0,-1-1 0 0 0,0 1 1 0 0,1-1-1 0 0,-1 0 60 0 0,3-1-516 0 0,0 0 1 0 0,0-1 0 0 0,0 1-1 0 0,-1-1 1 0 0,1 0-1 0 0,-1 0 1 0 0,0 0 0 0 0,0-1-1 0 0,2-3 516 0 0,6-9-1333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5.335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79 34 10842 0 0,'-21'-11'552'0'0,"3"1"-344"0"0,7 3-15 0 0,-1 5-65 0 0,5-1 144 0 0,2 3 112 0 0,2 4-64 0 0,3 4 56 0 0,-1 4-200 0 0,3 2-112 0 0,0 1-64 0 0,15 2-80 0 0,-17-3-808 0 0,5 0-2697 0 0,1-1 2265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5.683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19 0 9322 0 0,'-1'1'175'0'0,"1"0"0"0"0,-1-1-1 0 0,1 1 1 0 0,-1 0 0 0 0,1 0 0 0 0,-1-1 0 0 0,0 1-1 0 0,1 0 1 0 0,-1-1 0 0 0,0 1 0 0 0,0-1 0 0 0,0 1-175 0 0,0-1 35 0 0,1 1 0 0 0,-1-1 1 0 0,1 0-1 0 0,-1 1 0 0 0,1-1 1 0 0,-1 0-1 0 0,1 1 0 0 0,-1-1 1 0 0,1 1-1 0 0,-1-1 0 0 0,1 1 1 0 0,0-1-1 0 0,-1 1 0 0 0,1-1 1 0 0,0 1-1 0 0,-1-1 0 0 0,1 1 0 0 0,0 0 1 0 0,0-1-1 0 0,-1 1 0 0 0,1-1 1 0 0,0 1-1 0 0,0 0 0 0 0,0-1 1 0 0,0 1-1 0 0,0 0 0 0 0,0-1 1 0 0,0 1-1 0 0,0-1 0 0 0,0 1 1 0 0,0 0-36 0 0,23 90 548 0 0,16 43-436 0 0,12 48-78 0 0,-15-27 20 0 0,-30-135-856 0 0,-4-14-971 0 0,0-1 0 0 0,-1 1 0 0 0,1 3 1773 0 0,-1-4-381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6.029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25 338 3481 0 0,'-5'-11'1176'0'0,"1"0"0"0"0,0 1 0 0 0,1-1 0 0 0,1 0 0 0 0,-1-1 0 0 0,2 1 0 0 0,-1-7-1176 0 0,2 14 103 0 0,0 0 0 0 0,1 0 0 0 0,-1 0-1 0 0,1 0 1 0 0,0 0 0 0 0,0 0 0 0 0,0 0 0 0 0,0 0 0 0 0,1 0-1 0 0,0 0 1 0 0,1-1-103 0 0,-2 3 2 0 0,0 0 0 0 0,0 1-1 0 0,0-1 1 0 0,0 1 0 0 0,1-1 0 0 0,-1 1-1 0 0,1 0 1 0 0,-1 0 0 0 0,1-1-1 0 0,-1 1 1 0 0,1 0 0 0 0,0 0 0 0 0,0 1-1 0 0,-1-1 1 0 0,1 0 0 0 0,0 0-1 0 0,0 1 1 0 0,0-1 0 0 0,0 1 0 0 0,0 0-1 0 0,-1 0 1 0 0,1-1 0 0 0,0 1-1 0 0,2 0-1 0 0,33 0-100 0 0,-35 0 74 0 0,0-1-1 0 0,0 1 1 0 0,0-1 0 0 0,0 1-1 0 0,-1-1 1 0 0,1 1-1 0 0,0-1 1 0 0,0 0-1 0 0,-1 0 1 0 0,1 0-1 0 0,0 0 1 0 0,-1 0-1 0 0,1-1 1 0 0,0 0 26 0 0,4-4-61 0 0,0-1 0 0 0,4-5 61 0 0,4-5 23 0 0,27-29-3 0 0,-40 45-15 0 0,0 0-1 0 0,0-1 1 0 0,0 1 0 0 0,0 0 0 0 0,0-1 0 0 0,-1 1-1 0 0,1-1 1 0 0,-1 1 0 0 0,1-1 0 0 0,-1 1-1 0 0,1-1 1 0 0,-1 0 0 0 0,0 1 0 0 0,1-2-5 0 0,-1 2 10 0 0,0-1 0 0 0,1 1 0 0 0,-1-1 1 0 0,1 1-1 0 0,-1-1 0 0 0,1 1 1 0 0,0 0-1 0 0,0-1 0 0 0,0 1 0 0 0,-1 0 1 0 0,1-1-1 0 0,0 1 0 0 0,1 0 0 0 0,-1 0 1 0 0,0 0-1 0 0,0 0 0 0 0,0 0 0 0 0,1 0 1 0 0,-1 0-11 0 0,2-1 20 0 0,0 1 0 0 0,-1 0 0 0 0,1-1 0 0 0,0 1 0 0 0,0 0 1 0 0,0 0-1 0 0,3 0-20 0 0,-6 1 5 0 0,0 0 1 0 0,1 0-1 0 0,-1 0 1 0 0,0 0-1 0 0,0 0 1 0 0,1 0-1 0 0,-1 0 1 0 0,0 0-1 0 0,0 0 1 0 0,1 0-1 0 0,-1 0 1 0 0,0 0-1 0 0,0 0 1 0 0,1-1-1 0 0,-1 1 1 0 0,0 0-1 0 0,0 0 1 0 0,1 0-1 0 0,-1 0 1 0 0,0-1-1 0 0,0 1 1 0 0,0 0-1 0 0,0 0 1 0 0,1 0-1 0 0,-1-1 1 0 0,0 1-1 0 0,0 0 1 0 0,0 0-1 0 0,0-1 0 0 0,0 1-5 0 0,0 0 4 0 0,0 0-1 0 0,0-1 0 0 0,0 1 0 0 0,0 0 0 0 0,0 0 0 0 0,-1-1 0 0 0,1 1 0 0 0,0 0 1 0 0,0 0-1 0 0,0 0 0 0 0,-1-1 0 0 0,1 1 0 0 0,0 0 0 0 0,0 0 0 0 0,-1 0 0 0 0,1 0 0 0 0,0 0 1 0 0,0-1-1 0 0,-1 1 0 0 0,1 0 0 0 0,0 0 0 0 0,-1 0 0 0 0,1 0 0 0 0,0 0 0 0 0,-1 0-3 0 0,-2-1 2 0 0,0 1 20 0 0,0-1-1 0 0,0 0 1 0 0,0 1 0 0 0,0 0-1 0 0,-3 0-21 0 0,5 0 5 0 0,0 0 0 0 0,0 0 0 0 0,0 0 0 0 0,0 0-1 0 0,0 0 1 0 0,1 1 0 0 0,-1-1 0 0 0,0 0 0 0 0,0 1 0 0 0,0-1-1 0 0,0 1 1 0 0,0-1 0 0 0,0 1 0 0 0,1-1 0 0 0,-1 1-1 0 0,0 0 1 0 0,0-1 0 0 0,1 1 0 0 0,-1 0 0 0 0,1-1-1 0 0,-1 1 1 0 0,0 0 0 0 0,1 0 0 0 0,-1 0-5 0 0,-2 6 8 0 0,0 1 1 0 0,1-1-1 0 0,-1 1 1 0 0,2-1-1 0 0,-2 5-8 0 0,2-8 8 0 0,0 0-1 0 0,0 1 0 0 0,0-1 0 0 0,-2 1-7 0 0,-4 15 21 0 0,6-11 3 0 0,1-1 0 0 0,-1 1 0 0 0,2 5-24 0 0,-1-2 25 0 0,0-8-13 0 0,0 1 1 0 0,1-1-1 0 0,0 0 0 0 0,0 0 0 0 0,0 0 0 0 0,0 0 1 0 0,1 0-1 0 0,1 3-12 0 0,1 4 42 0 0,3 9 83 0 0,-4-11-42 0 0,1 0 0 0 0,-1 0 0 0 0,1 0 0 0 0,1 0 0 0 0,0-1-83 0 0,-1-3 51 0 0,-1 0 0 0 0,1 0 0 0 0,1 0 0 0 0,-1-1-1 0 0,0 0 1 0 0,1 0 0 0 0,0 0-51 0 0,-2-2 27 0 0,0 0-1 0 0,0 0 1 0 0,0 0-1 0 0,1-1 1 0 0,-1 1-1 0 0,0-1 1 0 0,1 0-1 0 0,-1 0 0 0 0,1 0 1 0 0,-1 0-1 0 0,1 0 1 0 0,0-1-1 0 0,1 0-26 0 0,4 1 26 0 0,-3-1-17 0 0,0 0 0 0 0,-1 0 0 0 0,1-1-1 0 0,4 0-8 0 0,-9 1 2 0 0,1 0-1 0 0,-1-1 0 0 0,0 1 0 0 0,0-1 0 0 0,0 1 0 0 0,1-1 0 0 0,-1 1 0 0 0,0-1 0 0 0,0 1 1 0 0,0-1-1 0 0,0 0 0 0 0,0 0 0 0 0,0 1 0 0 0,0-1 0 0 0,0 0 0 0 0,0 0 0 0 0,-1 0 1 0 0,1 0-1 0 0,0 0 0 0 0,0 0 0 0 0,-1 0 0 0 0,1-1 0 0 0,0 0-1 0 0,1-6 17 0 0,1 1-1 0 0,1-1 0 0 0,0 1 1 0 0,3-6-17 0 0,-6 11-2 0 0,1-1 1 0 0,-1 1 0 0 0,1-1 0 0 0,-1 0 0 0 0,0 1 0 0 0,0-1 0 0 0,0 0 0 0 0,0 0 0 0 0,-1 0 0 0 0,1 0 0 0 0,-1-1 1 0 0,11-32 58 0 0,-10 2-12 0 0,-2 24-40 0 0,1 1 0 0 0,1 0 0 0 0,1-8-6 0 0,-1 10 19 0 0,-1 0 1 0 0,1-1-1 0 0,-1 1 0 0 0,-1 0 0 0 0,0-8-19 0 0,-1-4 23 0 0,2 18-22 0 0,0 0 0 0 0,0-1 0 0 0,0 1-1 0 0,0 0 1 0 0,1 0 0 0 0,-1-1 0 0 0,0 1 0 0 0,1 0 0 0 0,-1 0 0 0 0,1 0 0 0 0,-1 0 0 0 0,1-1 0 0 0,0 1-1 0 0,-1 0 1 0 0,1 0-1 0 0,5-10-1 0 0,-6 11 1 0 0,0 0 1 0 0,0 0-1 0 0,0-1 1 0 0,0 1-1 0 0,0 0 0 0 0,0 0 1 0 0,0 0-1 0 0,0 0 1 0 0,0 0-1 0 0,0 0 0 0 0,0-1 1 0 0,0 1-1 0 0,0 0 1 0 0,0 0-1 0 0,0 0 0 0 0,0 0 1 0 0,0 0-1 0 0,0 0 1 0 0,0 0-1 0 0,1-1 0 0 0,-1 1 1 0 0,0 0-1 0 0,0 0 1 0 0,0 0-1 0 0,0 0 1 0 0,0 0-1 0 0,0 0 0 0 0,0 0 1 0 0,0 0-1 0 0,1 0 1 0 0,-1 0-1 0 0,0 0 0 0 0,0 0 1 0 0,0 0-1 0 0,0 0 1 0 0,0 0-1 0 0,0 0 0 0 0,1 0 1 0 0,-1 0-1 0 0,0 0 1 0 0,0 0-1 0 0,0 0 0 0 0,0 0 1 0 0,0 0-1 0 0,0 0 1 0 0,1 0-1 0 0,-1 0 0 0 0,0 0 1 0 0,0 0-1 0 0,0 0 1 0 0,0 0-1 0 0,1 0 8 0 0,-1 1 0 0 0,1-1 0 0 0,-1 1 0 0 0,0-1 0 0 0,1 1 0 0 0,-1 0 0 0 0,0-1 0 0 0,1 1 0 0 0,-1-1 0 0 0,0 1 0 0 0,0 0 0 0 0,1-1 0 0 0,-1 2-8 0 0,11 39 291 0 0,-1 1 0 0 0,-2 4-291 0 0,-6-33-88 0 0,0-1 1 0 0,1 0 0 0 0,0-1 0 0 0,0 1-1 0 0,1 0 1 0 0,1-1 0 0 0,0 0 0 0 0,1 0-1 0 0,2 3 88 0 0,1-1-1368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6.366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26 23 3473 0 0,'0'0'64'0'0,"0"0"-1"0"0,0 0 1 0 0,0 0 0 0 0,0 0 0 0 0,0-1-1 0 0,0 1 1 0 0,0 0 0 0 0,0 0 0 0 0,0 0-1 0 0,0 0 1 0 0,0 0 0 0 0,0 0 0 0 0,0 0-1 0 0,0 0 1 0 0,-1 0 0 0 0,1 0 0 0 0,0 0-1 0 0,0 0 1 0 0,0 0 0 0 0,0 0 0 0 0,0 0 0 0 0,0 0-1 0 0,0 0 1 0 0,0 0 0 0 0,0 0 0 0 0,0 0-1 0 0,0 0 1 0 0,0 0 0 0 0,0 0 0 0 0,-1 0-1 0 0,1 0 1 0 0,0 0 0 0 0,0 0 0 0 0,0 0-1 0 0,0 0 1 0 0,0 0 0 0 0,0 0 0 0 0,0 0-1 0 0,0 0 1 0 0,0 0 0 0 0,0 0 0 0 0,0 0 0 0 0,0 1-1 0 0,0-1 1 0 0,0 0 0 0 0,0 0 0 0 0,0 0-1 0 0,0 0 1 0 0,-1 0 0 0 0,1 0 0 0 0,0 0-1 0 0,0 0 1 0 0,0 0 0 0 0,0 0 0 0 0,0 0-1 0 0,0 0 1 0 0,0 0 0 0 0,0 0 0 0 0,0 1-64 0 0,-3 7 1754 0 0,-3 10-333 0 0,1 2-221 0 0,2-1 0 0 0,0 1-1 0 0,1 2-1199 0 0,1-13 171 0 0,1-1-1 0 0,1 0 1 0 0,-1 1 0 0 0,1-1-1 0 0,1 0 1 0 0,-1 0-1 0 0,1 0 1 0 0,3 7-171 0 0,-4-14 2 0 0,-1 0 0 0 0,1 0 0 0 0,0 0 0 0 0,-1 0 0 0 0,1 0 0 0 0,0 0 0 0 0,-1 0 0 0 0,1 0 0 0 0,0 0 0 0 0,0 0 0 0 0,0-1 0 0 0,0 1 0 0 0,0 0 0 0 0,0-1 0 0 0,0 1 0 0 0,0 0 0 0 0,0-1 0 0 0,0 0 0 0 0,0 1 0 0 0,1-1 0 0 0,-1 0 0 0 0,0 1 0 0 0,0-1 0 0 0,0 0 0 0 0,1 0 0 0 0,-1 0 0 0 0,0 0 0 0 0,0 0 0 0 0,0 0 0 0 0,1 0 0 0 0,-1-1 0 0 0,0 1 0 0 0,0 0-1 0 0,0-1 1 0 0,0 1 0 0 0,0-1 0 0 0,0 1 0 0 0,0-1 0 0 0,0 1 0 0 0,0-1 0 0 0,0 0 0 0 0,0 1 0 0 0,0-1 0 0 0,0 0 0 0 0,0 0 0 0 0,0 0 0 0 0,0-1-2 0 0,1-1 7 0 0,1-1-1 0 0,-1 1 0 0 0,-1-1 1 0 0,1 0-1 0 0,0 0 0 0 0,-1-1-6 0 0,7-13 18 0 0,-6 13-72 0 0,0 0 0 0 0,-1-1 0 0 0,1 1 0 0 0,-1 0 0 0 0,0-1 0 0 0,0 1 0 0 0,-1 0 0 0 0,1-1 0 0 0,-1 1 0 0 0,-1-1-1 0 0,1 1 1 0 0,-1-1 0 0 0,0 1 0 0 0,0 0 0 0 0,0 0 0 0 0,-1-1 0 0 0,0 1 0 0 0,0 0 0 0 0,0 0 0 0 0,-2-2 54 0 0,2 4-291 0 0,1-1 0 0 0,-1 0 0 0 0,0 0 0 0 0,1 0 0 0 0,0 0 0 0 0,0 0 0 0 0,0-3 291 0 0,0 5-340 0 0,1 0-55 0 0,0 1-1 0 0,0 0 1 0 0,0 0-1 0 0,0 0 1 0 0,0 0 0 0 0,0-1-1 0 0,1 1 1 0 0,-1 0-1 0 0,0 0 1 0 0,1-1 395 0 0,-1 2-201 0 0,5-9-83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4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0 10994 0 0,'-15'2'3853'0'0,"15"0"-3222"0"0,0 0-588 0 0,0-1-1 0 0,0 1 1 0 0,0 0-1 0 0,0 0 1 0 0,0 0 0 0 0,0 0-1 0 0,1 0 1 0 0,-1 0-1 0 0,0 0 1 0 0,1-1 0 0 0,0 1-1 0 0,0 2-42 0 0,2 2 140 0 0,-3-5-112 0 0,0 1 1 0 0,0-1-1 0 0,0 0 1 0 0,0 1-1 0 0,0-1 0 0 0,0 0 1 0 0,0 1-1 0 0,0-1 1 0 0,0 0-1 0 0,-1 1 1 0 0,1-1-1 0 0,0 0 1 0 0,-1 1-1 0 0,1-1-28 0 0,-3 6 83 0 0,-4 24 59 0 0,0 1 1 0 0,2-1-1 0 0,0 26-142 0 0,4 67 72 0 0,1-116-67 0 0,-1 0-1 0 0,0 0 1 0 0,0 0 0 0 0,0 1-5 0 0,-5 11 2 0 0,4-14-16 0 0,0 0 0 0 0,0 0-1 0 0,1 0 1 0 0,0 0 0 0 0,0 0 0 0 0,1 4 14 0 0,2 35-724 0 0,-2-40 434 0 0,1 0 1 0 0,0 0-1 0 0,0 0 0 0 0,0 0 1 0 0,1-1-1 0 0,0 1 1 0 0,1 2 289 0 0,-3-6-115 0 0,0-1 0 0 0,1 0-1 0 0,-1 1 1 0 0,0-1 0 0 0,1 1 0 0 0,-1-1 0 0 0,1 1 0 0 0,-1-1 0 0 0,1 0 0 0 0,-1 1 0 0 0,0-1 0 0 0,1 0 0 0 0,-1 0 0 0 0,1 1-1 0 0,0-1 1 0 0,-1 0 0 0 0,1 0 0 0 0,-1 0 0 0 0,1 1 0 0 0,-1-1 0 0 0,1 0 0 0 0,-1 0 0 0 0,1 0 0 0 0,0 0 0 0 0,-1 0 0 0 0,1 0-1 0 0,-1 0 1 0 0,1-1 0 0 0,0 1 115 0 0,12-5-1935 0 0,-12 4 1544 0 0,0 0 1 0 0,0 0-1 0 0,1 0 1 0 0,-1 0 0 0 0,0-1-1 0 0,0 1 1 0 0,0 0-1 0 0,0-2 391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6.698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100 31 6905 0 0,'-12'-25'2934'0'0,"7"20"95"0"0,1 6-2006 0 0,-3 9-923 0 0,6-7 268 0 0,-24 35 567 0 0,18-22-752 0 0,0 0 0 0 0,0 0 0 0 0,2 1 0 0 0,-3 11-183 0 0,6-17 19 0 0,-1 1 7 0 0,0 0-1 0 0,2 0 1 0 0,-1 0-1 0 0,2 10-25 0 0,6 22 58 0 0,0 14 71 0 0,-3-20 50 0 0,-2-17 30 0 0,0 0 0 0 0,-3 7-209 0 0,1-6 327 0 0,1 0 0 0 0,2 5-327 0 0,-1-12 200 0 0,1 1 0 0 0,1-1 0 0 0,0 0-1 0 0,1 0 1 0 0,1 0 0 0 0,5 11-200 0 0,-2-8 185 0 0,1-1 1 0 0,7 10-186 0 0,-3-7 72 0 0,-8-10-55 0 0,1-1 0 0 0,1 0 0 0 0,2 2-17 0 0,-7-8-2 0 0,1 0 1 0 0,-1-1-1 0 0,1 1 1 0 0,0-1-1 0 0,0 0 0 0 0,0 0 1 0 0,0 0-1 0 0,0 0 0 0 0,1-1 1 0 0,-1 1-1 0 0,4 0 2 0 0,-3-1-4 0 0,0 0 0 0 0,0 0 1 0 0,1 0-1 0 0,-1-1 0 0 0,0 0 0 0 0,1 0 0 0 0,-1 0 0 0 0,0 0 1 0 0,1-1-1 0 0,-1 0 0 0 0,0 1 0 0 0,1-2 0 0 0,-1 1 0 0 0,0 0 1 0 0,0-1-1 0 0,0 0 0 0 0,0 0 0 0 0,-1 0 0 0 0,4-2 4 0 0,-2 0-9 0 0,0 0-1 0 0,0 0 0 0 0,0-1 1 0 0,0 0-1 0 0,-1 0 1 0 0,0 0-1 0 0,0 0 0 0 0,0-1 1 0 0,-1 1-1 0 0,0-1 1 0 0,0 0-1 0 0,2-4 10 0 0,9-27-23 0 0,1-2-237 0 0,5-19 260 0 0,-17 45-71 0 0,0 0-1 0 0,0 0 0 0 0,-1 0 0 0 0,-1 0 0 0 0,0-1 1 0 0,-1-8 71 0 0,-1 18-18 0 0,1 0 0 0 0,-1-1 1 0 0,0 1-1 0 0,0 0 1 0 0,0-1-1 0 0,-1 1 1 0 0,0 0-1 0 0,1 0 1 0 0,-1 0-1 0 0,-1 0 18 0 0,-2-4-28 0 0,-1 0 1 0 0,0 1-1 0 0,-6-7 28 0 0,11 13 0 0 0,1 0 0 0 0,-1 1 0 0 0,0-1 0 0 0,1 1 0 0 0,-1-1 0 0 0,1 1 0 0 0,-1-1 0 0 0,0 1 0 0 0,0-1 0 0 0,1 1 0 0 0,-1 0 0 0 0,0-1 0 0 0,1 1 0 0 0,-1 0 0 0 0,1 0 0 0 0,-1 0 0 0 0,1 0 0 0 0,0 1 0 0 0,-1-1 0 0 0,1 0 0 0 0,0 0 0 0 0,-1 0 0 0 0,1 0 0 0 0,0 0 0 0 0,-1 0 0 0 0,1 1 0 0 0,0-1 0 0 0,0 0 0 0 0,-1 0 0 0 0,1 0 0 0 0,0 1 0 0 0,-1-1 0 0 0,1 0 0 0 0,0 0 0 0 0,0 1 0 0 0,0-1 0 0 0,-1 0 0 0 0,1 1 0 0 0,0-1 0 0 0,0 0 0 0 0,-5 10 2 0 0,5-9-1 0 0,-3 8 15 0 0,1 0 1 0 0,0 1 0 0 0,0-1-1 0 0,1 1 1 0 0,0 3-17 0 0,1 17 185 0 0,0 0-185 0 0,1-8 60 0 0,0 2 18 0 0,0-1 1 0 0,2 0 0 0 0,1 0 0 0 0,4 17-79 0 0,-4-27-136 0 0,0 0 0 0 0,1-1 0 0 0,0 1 0 0 0,1-1-1 0 0,0-1 1 0 0,1 1 0 0 0,1-1 0 0 0,7 10 136 0 0,-11-17-399 0 0,-1 0-1 0 0,1-1 1 0 0,0 1 0 0 0,0-1-1 0 0,0 0 1 0 0,0 0 0 0 0,2 0 399 0 0,9 5-3228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8.468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337 46 9018 0 0,'-1'-2'56'0'0,"0"0"-1"0"0,0 0 1 0 0,1 0 0 0 0,-1 0 0 0 0,1 0-1 0 0,-1 0 1 0 0,1 0 0 0 0,0 0 0 0 0,-1 0 0 0 0,1-1-1 0 0,0 1 1 0 0,0 0 0 0 0,1 0 0 0 0,-1 0-1 0 0,0 0 1 0 0,1 0-56 0 0,-1 1 38 0 0,0 1 1 0 0,0 0-1 0 0,0-1 0 0 0,0 1 1 0 0,0-1-1 0 0,0 1 0 0 0,0 0 0 0 0,0-1 1 0 0,-1 1-1 0 0,1 0 0 0 0,0-1 1 0 0,0 1-1 0 0,0 0 0 0 0,0-1 1 0 0,0 1-1 0 0,-1 0 0 0 0,1 0 0 0 0,0-1 1 0 0,0 1-1 0 0,-1 0 0 0 0,1-1 1 0 0,0 1-1 0 0,0 0 0 0 0,-1 0 1 0 0,1 0-1 0 0,0-1 0 0 0,0 1 0 0 0,-1 0 1 0 0,1 0-1 0 0,0 0 0 0 0,-1 0 1 0 0,1-1-1 0 0,-1 1 0 0 0,1 0 0 0 0,0 0 1 0 0,-1 0-1 0 0,1 0 0 0 0,0 0 1 0 0,-1 0-39 0 0,1 0 38 0 0,-1 0 1 0 0,0 0 0 0 0,0 0-1 0 0,1 0 1 0 0,-1 0 0 0 0,0 0-1 0 0,1 0 1 0 0,-1 0 0 0 0,0 0-1 0 0,1 0 1 0 0,-1 1 0 0 0,0-1-1 0 0,1 0 1 0 0,-1 0 0 0 0,0 1 0 0 0,1-1-1 0 0,-1 0 1 0 0,0 1 0 0 0,1-1-1 0 0,-1 1-38 0 0,-3 5 134 0 0,0 0 0 0 0,1 0 0 0 0,-1 0 0 0 0,1 1 0 0 0,0-1 1 0 0,1 1-1 0 0,0 0 0 0 0,-1 4-134 0 0,-1 1 141 0 0,0 1 0 0 0,-1-1-141 0 0,-25 59 744 0 0,-5 27-744 0 0,28-76 203 0 0,0 9-203 0 0,3-10 280 0 0,-6 14-280 0 0,7-27 48 0 0,0-1 0 0 0,0 0 0 0 0,-1 0-1 0 0,0 0 1 0 0,0 0 0 0 0,-3 3-48 0 0,-2 1 52 0 0,-8 12 57 0 0,15-19-84 0 0,0 0-1 0 0,0 1 1 0 0,0-1-1 0 0,1 1 1 0 0,0 0-25 0 0,-1 2 31 0 0,-1 3 13 0 0,0-2 8 0 0,0 0 0 0 0,1 1-1 0 0,0 0 1 0 0,1 0 0 0 0,0-1-1 0 0,0 4-51 0 0,2-2 51 0 0,-1-6-26 0 0,0 0 0 0 0,0 0 1 0 0,0 0-1 0 0,0 0 1 0 0,-1 1-26 0 0,-1 0 23 0 0,1-1 0 0 0,-1 0 1 0 0,0 0-1 0 0,0 0 0 0 0,0 1-23 0 0,-2 2 32 0 0,-8 15 210 0 0,-11 15-242 0 0,13-20 55 0 0,1-1-1 0 0,1 2 1 0 0,0-1-1 0 0,1 1-54 0 0,7-16-16 0 0,0-1 0 0 0,0 1 0 0 0,0-1 0 0 0,0 1 0 0 0,0 0 0 0 0,0-1 0 0 0,1 2 16 0 0,-1-3-2 0 0,0 0 0 0 0,0 0 0 0 0,0 0 0 0 0,0 0 0 0 0,-1 0 0 0 0,1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1 0 0,0 0-1 0 0,-1 0 0 0 0,1 0 0 0 0,0 0 0 0 0,0 0 0 0 0,0 0 0 0 0,0 0 0 0 0,0 0 0 0 0,0 0 0 0 0,0 0 0 0 0,0 0 0 0 0,0 0 0 0 0,0 0 0 0 0,0 0 0 0 0,0 0 2 0 0,2-11-82 0 0,-2 8 73 0 0,1 1 0 0 0,-1 0 1 0 0,0 0-1 0 0,1 0 0 0 0,-1 0 0 0 0,1 0 0 0 0,0 0 0 0 0,0 0 1 0 0,0 1-1 0 0,0-2 9 0 0,4-9-41 0 0,8-36-302 0 0,-12 43 290 0 0,1 1 1 0 0,-1-1-1 0 0,0 0 0 0 0,-1 1 1 0 0,1-1-1 0 0,-1-2 53 0 0,0 2-53 0 0,0 1 0 0 0,1 0 0 0 0,-1-1 0 0 0,1 1 0 0 0,0 0 0 0 0,0 0 0 0 0,2-4 53 0 0,2-2-200 0 0,1-1-1 0 0,1 1 0 0 0,-1 0 1 0 0,7-6 200 0 0,-4 4-182 0 0,-4 4-128 0 0,-1 1 1 0 0,1-1-1 0 0,-2 0 0 0 0,2-2 310 0 0,5-13-972 0 0,1 2-227 0 0,-1 0-616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8.815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14 292 6377 0 0,'-5'17'678'0'0,"2"-8"-528"0"0,1 0 1 0 0,0-1 0 0 0,0 6-151 0 0,2-3 337 0 0,1-1 0 0 0,0 0 1 0 0,0 0-1 0 0,1 0 0 0 0,1 3-337 0 0,-2-9 221 0 0,0-1-142 0 0,-1-1-1 0 0,1 0 1 0 0,-1 1-1 0 0,1-1 1 0 0,0 0-1 0 0,0 0 1 0 0,0 0 0 0 0,1 1-1 0 0,-1-1 1 0 0,0 0-1 0 0,1-1 1 0 0,-1 1-1 0 0,1 0 1 0 0,0 0 0 0 0,-1-1-1 0 0,1 1 1 0 0,0-1-1 0 0,0 1 1 0 0,0-1 0 0 0,0 0-1 0 0,0 0 1 0 0,0 0-1 0 0,1 0 1 0 0,-1 0-1 0 0,0 0 1 0 0,1-1 0 0 0,-1 1-1 0 0,0-1 1 0 0,1 1-1 0 0,-1-1 1 0 0,0 0-1 0 0,1 0 1 0 0,-1 0 0 0 0,1 0-1 0 0,-1-1 1 0 0,0 1-1 0 0,2-1-78 0 0,0 0 2 0 0,1-1-1 0 0,-1 1 0 0 0,1-1 1 0 0,-1-1-1 0 0,0 1 1 0 0,1 0-1 0 0,1-3-1 0 0,1 1 1 0 0,1-2-1 0 0,1 0-1 0 0,-1 0 1 0 0,-1-1-1 0 0,1 0 1 0 0,-1 0 0 0 0,2-3 0 0 0,9-14 56 0 0,7-12-56 0 0,1-1 42 0 0,-12 18-25 0 0,17-25 38 0 0,0-1-17 0 0,-17 26 1 0 0,-1-1 1 0 0,-1-1-1 0 0,8-16-39 0 0,-17 28 51 0 0,-1 0 0 0 0,1 1 0 0 0,0-9-51 0 0,0 2 78 0 0,-2 13-36 0 0,-1-1 1 0 0,0 1 0 0 0,0 0-1 0 0,0-1 1 0 0,0 1 0 0 0,0-1-1 0 0,-1 1 1 0 0,1 0 0 0 0,-1-1-43 0 0,1 3 28 0 0,0-1-1 0 0,0 1 1 0 0,0 0 0 0 0,-1-1-1 0 0,1 1 1 0 0,0 0 0 0 0,0-1 0 0 0,-1 1-1 0 0,1 0 1 0 0,0-1 0 0 0,0 1-1 0 0,-1 0 1 0 0,1-1 0 0 0,0 1 0 0 0,-1 0-1 0 0,1 0 1 0 0,0 0 0 0 0,-1-1 0 0 0,1 1-1 0 0,0 0 1 0 0,-1 0 0 0 0,1 0-1 0 0,-1 0 1 0 0,1 0 0 0 0,0 0 0 0 0,-1-1-1 0 0,1 1 1 0 0,-1 0 0 0 0,1 0-1 0 0,0 0 1 0 0,-1 0 0 0 0,1 1 0 0 0,-1-1-1 0 0,1 0 1 0 0,0 0 0 0 0,-1 0-1 0 0,1 0 1 0 0,0 0 0 0 0,-1 0 0 0 0,1 1-1 0 0,-1-1 1 0 0,1 0-28 0 0,-11 8 471 0 0,8-7-411 0 0,1 0 0 0 0,0 1-1 0 0,0-1 1 0 0,0 1-1 0 0,0 0 1 0 0,0-1-1 0 0,0 1 1 0 0,0 0-1 0 0,1 0 1 0 0,-2 2-60 0 0,0 2 68 0 0,1 1 0 0 0,0-1 0 0 0,0 0 0 0 0,1 1 0 0 0,-1 0-1 0 0,1-1 1 0 0,1 1 0 0 0,-1 0 0 0 0,1 3-68 0 0,-2 25 122 0 0,-1-18-108 0 0,0 0 0 0 0,2 0 0 0 0,0 1 0 0 0,2-1 0 0 0,-1 0 0 0 0,4 13-14 0 0,2-4 3 0 0,3 8-3 0 0,6 20-8 0 0,6 55-11 0 0,-18-92-22 0 0,0-1-1 0 0,4 10 42 0 0,-5-20-174 0 0,1 0-1 0 0,-1 0 1 0 0,1 0 0 0 0,0 0 0 0 0,1-1-1 0 0,-1 1 1 0 0,1-1 0 0 0,1 1 174 0 0,0-1-432 0 0,0 1 0 0 0,0-1 0 0 0,1 0-1 0 0,-1 0 1 0 0,1 0 0 0 0,0-1 0 0 0,2 1 432 0 0,15 6-303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05.700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16 81 744 0 0,'-7'9'633'0'0,"6"-8"-580"0"0,0-1-1 0 0,1 1 1 0 0,-1-1 0 0 0,1 1-1 0 0,-1-1 1 0 0,1 1 0 0 0,-1 0 0 0 0,1-1-1 0 0,-1 1 1 0 0,1 0 0 0 0,0-1-1 0 0,-1 1 1 0 0,1 0 0 0 0,0 0 0 0 0,-1-1-1 0 0,1 1 1 0 0,0 0 0 0 0,0 0-1 0 0,0 0 1 0 0,0-1 0 0 0,0 1 0 0 0,0 1-53 0 0,0 8 552 0 0,-1-6-86 0 0,1 1 1 0 0,0-1-1 0 0,1 1 1 0 0,-1-1-1 0 0,1 2-466 0 0,-1-5 54 0 0,0 0 0 0 0,1 0-1 0 0,-1 0 1 0 0,1 0 0 0 0,-1 0-1 0 0,0 0 1 0 0,1 0 0 0 0,-1 0 0 0 0,1-1-1 0 0,0 1 1 0 0,-1 0 0 0 0,1 0-1 0 0,0 0 1 0 0,0-1 0 0 0,-1 1-1 0 0,1 0 1 0 0,0-1 0 0 0,0 1-1 0 0,0 0 1 0 0,0-1 0 0 0,0 1-1 0 0,0-1 1 0 0,0 1-54 0 0,2-1 83 0 0,-1 1 0 0 0,0 0 0 0 0,0-1-1 0 0,0 1 1 0 0,0-1 0 0 0,1 0 0 0 0,-1 0 0 0 0,0 0 0 0 0,0 0-1 0 0,0 0 1 0 0,1 0 0 0 0,-1-1 0 0 0,0 1 0 0 0,0-1-1 0 0,0 1 1 0 0,0-1 0 0 0,0 0 0 0 0,0 0 0 0 0,0 0 0 0 0,0 0-1 0 0,0 0 1 0 0,2-2-83 0 0,-2 1 114 0 0,1-1 0 0 0,-1 1 0 0 0,1-1 0 0 0,-1 0 0 0 0,0 0 1 0 0,0 0-1 0 0,0 0 0 0 0,-1-1 0 0 0,1 1 0 0 0,-1 0 0 0 0,1-1 0 0 0,-1 1 0 0 0,0-3-114 0 0,1-1 110 0 0,-1 0 1 0 0,0 0-1 0 0,0 0 1 0 0,0 0 0 0 0,-1-1-111 0 0,0 6 19 0 0,0 0 0 0 0,0-1 0 0 0,0 1 1 0 0,-1 0-1 0 0,1 0 0 0 0,-1 0 0 0 0,1 0 0 0 0,-1 0 1 0 0,0 0-1 0 0,0 0 0 0 0,1 0 0 0 0,-2 1 1 0 0,1-1-1 0 0,0 0 0 0 0,0 0 0 0 0,0 1 0 0 0,-1-1 1 0 0,-1-1-20 0 0,3 3 7 0 0,-1-1 1 0 0,1 0-1 0 0,-1 1 0 0 0,0-1 1 0 0,1 1-1 0 0,-1-1 1 0 0,0 1-1 0 0,1 0 1 0 0,-1-1-1 0 0,0 1 0 0 0,0 0 1 0 0,1-1-1 0 0,-1 1 1 0 0,0 0-1 0 0,0 0 1 0 0,1 0-1 0 0,-1 0 0 0 0,0 0 1 0 0,0 0-1 0 0,0 0 1 0 0,1 0-1 0 0,-1 0 1 0 0,0 0-1 0 0,0 0 0 0 0,0 0 1 0 0,1 0-1 0 0,-1 1 1 0 0,0-1-1 0 0,0 0 1 0 0,1 1-1 0 0,-1-1 0 0 0,0 0 1 0 0,1 1-1 0 0,-1-1 1 0 0,0 1-1 0 0,1-1 1 0 0,-1 1-1 0 0,1 0 1 0 0,-1-1-1 0 0,1 1 0 0 0,-1 0-7 0 0,-1 2 3 0 0,0 0-1 0 0,0 0 1 0 0,0 1-1 0 0,1-1 0 0 0,-1 0 1 0 0,1 1-1 0 0,0 0 1 0 0,0-1-3 0 0,-2 9-2 0 0,0-1 0 0 0,0 8 2 0 0,3-16-9 0 0,0 0 0 0 0,0 1-1 0 0,0-1 1 0 0,0 0-1 0 0,0 1 1 0 0,0-1 0 0 0,1 0-1 0 0,0 1 1 0 0,0-1-1 0 0,0 0 1 0 0,0 2 9 0 0,0-4-15 0 0,-1-1-2 0 0,2 1 34 0 0,0 0-14 0 0,-2 0-2 0 0,1-1-1 0 0,-1 0 1 0 0,1 1-1 0 0,-1-1 1 0 0,1 0-1 0 0,-1 0 1 0 0,1 1-1 0 0,-1-1 0 0 0,1 0 1 0 0,-1 0-1 0 0,1 0 1 0 0,0 0-1 0 0,-1 1 1 0 0,1-1-1 0 0,-1 0 1 0 0,1 0-1 0 0,-1 0 1 0 0,1 0-1 0 0,0-1 1 0 0,-1 1-1 0 0,1 0 0 0 0,-1 0 1 0 0,1 0-1 0 0,-1 0 1 0 0,1 0-1 0 0,0-1 1 0 0,-1 1-1 0 0,1 0 1 0 0,-1-1-1 0 0,1 1 1 0 0,-1 0-1 0 0,9-6 2 0 0,-8 6-1 0 0,-1-1 1 0 0,1 1 0 0 0,0-1 0 0 0,0 1-1 0 0,-1 0 1 0 0,1-1 0 0 0,0 1 0 0 0,-1-1 0 0 0,1 0-1 0 0,-1 1 1 0 0,1-1 0 0 0,0 1 0 0 0,-1-1-1 0 0,1 0 1 0 0,-1 0 0 0 0,0 1 0 0 0,1-1 0 0 0,-1 0-1 0 0,0 0 1 0 0,1 0-2 0 0,-1 1 1 0 0,4-13 23 0 0,-1 0-1 0 0,0-1 1 0 0,1-7-24 0 0,-4 18 27 0 0,0-1 1 0 0,0 0-1 0 0,0 1 0 0 0,0-1 0 0 0,0 0 1 0 0,-1 1-1 0 0,1-1 0 0 0,-1 1 0 0 0,0-1 1 0 0,0 1-1 0 0,0-1 0 0 0,-1 1 0 0 0,1 0 1 0 0,-1 0-1 0 0,0-1 0 0 0,0 1-27 0 0,1 2 39 0 0,1 1-1 0 0,-1-1 0 0 0,0 0 1 0 0,0 0-1 0 0,0 1 0 0 0,0-1 1 0 0,0 0-1 0 0,0 1 1 0 0,0-1-1 0 0,0 1 0 0 0,0-1 1 0 0,0 1-1 0 0,0-1 1 0 0,0 1-1 0 0,0 0 0 0 0,0 0 1 0 0,0-1-39 0 0,0 1 11 0 0,0 0 0 0 0,1 0 1 0 0,-1 0-1 0 0,1 0 0 0 0,-1 0 1 0 0,0 0-1 0 0,1 0 0 0 0,-1 1 1 0 0,1-1-1 0 0,-1 0 0 0 0,1 0 1 0 0,-1 0-1 0 0,0 1 0 0 0,1-1 1 0 0,-1 0-1 0 0,1 1 0 0 0,-1-1 1 0 0,1 0-1 0 0,0 1 0 0 0,-1-1 1 0 0,1 0-1 0 0,-1 1 0 0 0,1-1 0 0 0,0 1 1 0 0,-1-1-1 0 0,1 1 0 0 0,0-1 1 0 0,-1 1-1 0 0,1-1 0 0 0,0 1 1 0 0,0-1-1 0 0,-1 1-11 0 0,0 6 4 0 0,-1-1 0 0 0,1 1 0 0 0,0 0 0 0 0,1 1-4 0 0,-4 19-201 0 0,3-24-640 0 0,1 1 0 0 0,0-1-1 0 0,-1 1 1 0 0,1 0 0 0 0,0-1 0 0 0,1 2 841 0 0,0 0-3919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07.386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0 40 3641 0 0,'0'0'164'0'0,"0"0"-90"0"0,0 0 53 0 0,0 0 85 0 0,2-2 420 0 0,3-2-370 0 0,-1 0-1 0 0,1 0 0 0 0,0 1 0 0 0,0 0 0 0 0,0 0 0 0 0,1 0 1 0 0,-1 1-1 0 0,1-1 0 0 0,0 1 0 0 0,-1 1 0 0 0,1-1 0 0 0,0 1 1 0 0,0 0-1 0 0,0 0 0 0 0,0 1 0 0 0,0-1 0 0 0,0 2 0 0 0,3-1-261 0 0,-8 0 30 0 0,1 0-1 0 0,-1 1 0 0 0,0-1 0 0 0,1 0 0 0 0,-1 1 0 0 0,0-1 0 0 0,0 1 1 0 0,0-1-1 0 0,0 1 0 0 0,1 0 0 0 0,-1-1 0 0 0,0 1 0 0 0,0 0 0 0 0,0 0-29 0 0,2 2 44 0 0,0 0-1 0 0,0-1 1 0 0,0 1-1 0 0,0-1 1 0 0,0 0-1 0 0,1 0 0 0 0,-1 0 1 0 0,1 0-1 0 0,0 0 1 0 0,-1-1-1 0 0,2 1-43 0 0,1 0 64 0 0,0 0 0 0 0,-1 1 0 0 0,0 0 0 0 0,1 0 0 0 0,-1 1-64 0 0,-2-2 38 0 0,3 2 41 0 0,0 1 0 0 0,0 0 0 0 0,0 1 0 0 0,0-1 0 0 0,-1 1 0 0 0,4 5-79 0 0,-7-8 31 0 0,0 0 0 0 0,0-1-1 0 0,0 1 1 0 0,1-1 0 0 0,-1 0 0 0 0,2 1-31 0 0,9 10 71 0 0,3 8 4 0 0,-11-14-34 0 0,0 0 0 0 0,0-1 0 0 0,3 3-41 0 0,-2-2 13 0 0,-1 0 0 0 0,0 0 0 0 0,0 1 1 0 0,3 7-14 0 0,6 8-12 0 0,-9-14 27 0 0,0 1-1 0 0,2 5-14 0 0,9 15 14 0 0,-1-6 165 0 0,-1 2 0 0 0,1 4-179 0 0,-5-10 196 0 0,41 72 784 0 0,-41-76-881 0 0,48 74 212 0 0,-50-79-298 0 0,-4-5 17 0 0,1-1 0 0 0,-1 0 0 0 0,1 1 0 0 0,0-2 0 0 0,0 1 0 0 0,1 0 0 0 0,-1-1 0 0 0,1 0 0 0 0,0-1 0 0 0,4 3-30 0 0,3 0-26 0 0,0-1 1 0 0,0 0-1 0 0,1-1 1 0 0,9 2 25 0 0,-9-6-633 0 0,-9 0 207 0 0,9 0-1427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07.871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1 504 7186 0 0,'1'1'16'0'0,"-1"1"1"0"0,1-1-1 0 0,0 0 1 0 0,0 1 0 0 0,0-1-1 0 0,0 0 1 0 0,0 0 0 0 0,0 0-1 0 0,0 0 1 0 0,0 0-1 0 0,1 0 1 0 0,-1 0 0 0 0,0 0-1 0 0,1 0 1 0 0,-1-1 0 0 0,1 1-1 0 0,-1 0 1 0 0,1-1-1 0 0,-1 1 1 0 0,1-1 0 0 0,-1 0-1 0 0,1 1 1 0 0,-1-1 0 0 0,1 0-1 0 0,-1 0 1 0 0,1 0-1 0 0,0 0 1 0 0,-1 0 0 0 0,1-1-1 0 0,0 1-16 0 0,37-9 222 0 0,-32 9-71 0 0,0-2 0 0 0,1 1 0 0 0,-2-1 1 0 0,1 0-1 0 0,0 0 0 0 0,0-1 0 0 0,-1 0 1 0 0,1 0-1 0 0,-1-1 0 0 0,0 0 0 0 0,0 0 1 0 0,3-2-152 0 0,-6 3 66 0 0,0 0 22 0 0,1-1-1 0 0,0 1 0 0 0,0-1 0 0 0,1 1 0 0 0,-1 0 0 0 0,4-1-87 0 0,-1 0 105 0 0,0 0 1 0 0,0 0-1 0 0,0-1 0 0 0,0 0 0 0 0,-1-1 1 0 0,1 1-1 0 0,-1-1 0 0 0,-1 0 0 0 0,1-1 1 0 0,-1 1-1 0 0,0-1 0 0 0,-1 0 0 0 0,1-1-105 0 0,3-8 94 0 0,0 1 0 0 0,-1-1 0 0 0,-1-1 0 0 0,0 1 0 0 0,-1-1 0 0 0,-1 0-1 0 0,-1 0 1 0 0,-1-1 0 0 0,0 1 0 0 0,-1 0 0 0 0,-1-8-94 0 0,-5-62-1450 0 0,3 33-1560 0 0,2 32 280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1.537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18 0 3065 0 0,'-1'1'17'0'0,"1"-1"0"0"0,-1 1 0 0 0,0-1 1 0 0,1 1-1 0 0,-1-1 0 0 0,0 1 0 0 0,0-1 1 0 0,0 0-1 0 0,1 1 0 0 0,-1-1 0 0 0,0 0 1 0 0,0 0-1 0 0,0 1 0 0 0,0-1-17 0 0,0 0 335 0 0,0 3 64 0 0,0 1-268 0 0,0 0 1 0 0,1 0 0 0 0,-1 0 0 0 0,1 0-1 0 0,0 0 1 0 0,0 0 0 0 0,0 0 0 0 0,0 0-1 0 0,0 0 1 0 0,1 1-132 0 0,3 13-13 0 0,-4-13-11 0 0,1-1 0 0 0,0 1 0 0 0,0-1 0 0 0,0 1 0 0 0,1-1 0 0 0,-1 0 0 0 0,2 3 24 0 0,3 2-306 0 0,-3 0-691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1.875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19 1 9346 0 0,'-9'10'-168'0'0,"4"0"-1184"0"0,2-2-249 0 0,1 0-423 0 0,2 1 2040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2.196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7 0 9970 0 0,'-7'10'16'0'0,"11"6"-32"0"0,-5-5-56 0 0,12 4-8 0 0,-8-3-208 0 0,-9-2-352 0 0,6-5-56 0 0,2-1-120 0 0,-4-4-273 0 0,5 5 161 0 0,6 7 88 0 0,-14-1 24 0 0,10 1 400 0 0,-3-1-232 0 0,-6-3 384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2.538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108 1 8530 0 0,'16'29'1368'0'0,"-21"-16"-1000"0"0,2 4 192 0 0,-5-8-672 0 0,1-3-320 0 0,7-6-368 0 0,0 0-152 0 0,2 10-136 0 0,4-2-1113 0 0</inkml:trace>
  <inkml:trace contextRef="#ctx0" brushRef="#br0" timeOffset="1">16 572 5713 0 0,'-3'29'936'0'0,"-1"-1"-856"0"0,0 0-16 0 0,1-3-16 0 0,2-2-80 0 0,1-1 48 0 0,0-1-64 0 0,0-8-8 0 0,1 2-664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4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12235 0 0,'-6'3'472'0'0,"1"2"24"0"0,0-4-264 0 0,5 10 80 0 0,3-3-48 0 0,7 3 64 0 0,-5 2-24 0 0,-2 2-112 0 0,-3-4 0 0 0,0 6-56 0 0,4-1-112 0 0,-2-4-336 0 0,2 2-248 0 0,1-2-128 0 0,-4-2-1641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2.877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29 1 12483 0 0,'-13'12'88'0'0,"-1"1"-128"0"0,20-2-24 0 0,-2-2-32 0 0,-7-2 0 0 0,10 1-120 0 0,-7-1-16 0 0,-1 0-49 0 0,2 2-199 0 0,-8-1-104 0 0,5-1-56 0 0,-1-6-56 0 0,1 5-552 0 0,4 1-1289 0 0,-5-3 1449 0 0</inkml:trace>
  <inkml:trace contextRef="#ctx0" brushRef="#br0" timeOffset="1">68 602 2977 0 0,'5'16'464'0'0,"-1"-4"408"0"0,-8 2 112 0 0,-1 3-544 0 0,-3-4-392 0 0,7 2-56 0 0,5 1 16 0 0,0-5-16 0 0,-3 2 8 0 0,2-1-280 0 0,-1-5-48 0 0,3 0-96 0 0,-5-7-240 0 0,3 11-816 0 0,0-5 919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3.199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75 0 10290 0 0,'-10'20'224'0'0,"15"2"-168"0"0,-2-2-8 0 0,-8-3-48 0 0,17 3 0 0 0,-19-5 0 0 0,7 0-72 0 0,12 1-8 0 0,-9-3-352 0 0,-2-2-416 0 0,-3 0-64 0 0,-4-3-160 0 0,5 2-593 0 0</inkml:trace>
  <inkml:trace contextRef="#ctx0" brushRef="#br0" timeOffset="1">36 538 5409 0 0,'-3'10'647'0'0,"1"-6"-511"0"0,1 0-1 0 0,0 0 0 0 0,0 0 0 0 0,0 0 1 0 0,1 0-1 0 0,-1 0 0 0 0,1 0 0 0 0,0 0 1 0 0,0 0-136 0 0,-2 12 86 0 0,1-14-99 0 0,1-1 1 0 0,-1 1 0 0 0,1 0-1 0 0,0-1 1 0 0,0 1-1 0 0,-1 0 1 0 0,1 0-1 0 0,0-1 1 0 0,0 1 0 0 0,1 0-1 0 0,-1 0 1 0 0,0-1-1 0 0,1 1 1 0 0,-1 0 0 0 0,1 0 12 0 0,-1-2-19 0 0,0 1 0 0 0,0-1 0 0 0,1 0 0 0 0,-1 0 0 0 0,0 0 0 0 0,0 1 0 0 0,0-1 0 0 0,0 0 0 0 0,0 0 0 0 0,1 1 0 0 0,-1-1 0 0 0,0 0 0 0 0,0 0 0 0 0,0 0 0 0 0,0 1 0 0 0,0-1 0 0 0,0 0 0 0 0,0 1 0 0 0,0-1 1 0 0,0 0-1 0 0,0 0 0 0 0,0 1 0 0 0,0-1 0 0 0,0 0 0 0 0,0 0 0 0 0,0 1 0 0 0,0-1 0 0 0,0 0 0 0 0,0 0 0 0 0,0 1 0 0 0,-1-1 19 0 0,-6 2-511 0 0,5-2 489 0 0,0 0-86 0 0,1 1 0 0 0,0-1-1 0 0,-1 0 1 0 0,1 1 0 0 0,0-1 0 0 0,0 1-1 0 0,0-1 1 0 0,-1 1 0 0 0,1-1-1 0 0,0 1 109 0 0,0 0-388 0 0,1-1-328 0 0,0 0-441 0 0,0 0 456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3.532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19 0 2897 0 0,'-4'9'456'0'0,"-10"2"752"0"0,15-1-672 0 0,-1 1-312 0 0,2-1-72 0 0,1 1-80 0 0,-1-1-368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4.537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22 39 3209 0 0,'3'-24'1631'0'0,"-4"23"-1364"0"0,-5-5 604 0 0,6 6-833 0 0,0 0-1 0 0,0 0 1 0 0,0-1 0 0 0,0 1 0 0 0,0 0-1 0 0,0 0 1 0 0,0-1 0 0 0,0 1-1 0 0,0 0 1 0 0,0 0 0 0 0,0-1 0 0 0,0 1-1 0 0,0 0 1 0 0,0 0 0 0 0,1 0 0 0 0,-1-1-1 0 0,0 1 1 0 0,0 0 0 0 0,0 0 0 0 0,0-1-1 0 0,0 1 1 0 0,0 0 0 0 0,1 0 0 0 0,-1 0-1 0 0,0 0 1 0 0,0-1 0 0 0,0 1 0 0 0,1 0-1 0 0,-1 0 1 0 0,0 0 0 0 0,0 0 0 0 0,0 0-1 0 0,1 0 1 0 0,-1 0 0 0 0,0 0-1 0 0,0-1 1 0 0,1 1 0 0 0,-1 0 0 0 0,0 0-1 0 0,0 0 1 0 0,1 0 0 0 0,-1 0-38 0 0,15 0 1398 0 0,-14 0-737 0 0,1 1 141 0 0,-2-1-756 0 0,0 0-1 0 0,1 0 1 0 0,-1 0-1 0 0,0 0 1 0 0,0 0 0 0 0,0 0-1 0 0,0 0 1 0 0,1 0-1 0 0,-1 0 1 0 0,0 0-1 0 0,0 0 1 0 0,0 0 0 0 0,0 0-1 0 0,0 0 1 0 0,1 0-1 0 0,-1 0 1 0 0,0 0-1 0 0,0 1 1 0 0,0-1-1 0 0,0 0 1 0 0,0 0 0 0 0,0 0-1 0 0,0 0 1 0 0,1 0-1 0 0,-1 0 1 0 0,0 1-1 0 0,0-1 1 0 0,0 0 0 0 0,0 0-1 0 0,0 0 1 0 0,0 0-1 0 0,0 0 1 0 0,0 1-46 0 0,0 0 55 0 0,-1 0 0 0 0,1 1 0 0 0,-1-1 0 0 0,1 1 0 0 0,0-1 0 0 0,-1 0 0 0 0,1 1 1 0 0,0-1-1 0 0,0 1 0 0 0,0-1 0 0 0,0 1 0 0 0,1-1 0 0 0,-1 1 0 0 0,1 0-55 0 0,0 12 442 0 0,-2-5-7 0 0,0 1-1 0 0,-1 5-434 0 0,-2 16 478 0 0,-2 13 16 0 0,6 10-167 0 0,-1-39-263 0 0,1-10-37 0 0,-1 0 1 0 0,1 0-1 0 0,-1 0 1 0 0,0 0-1 0 0,0 0 0 0 0,0 0 1 0 0,-1 2-28 0 0,-7 8 78 0 0,7-12-51 0 0,1 0-1 0 0,-1-1 0 0 0,1 1 1 0 0,-1 0-1 0 0,1 0 0 0 0,0 0 1 0 0,0 0-1 0 0,0 0 0 0 0,0 0 0 0 0,1 0 1 0 0,-1 3-27 0 0,1-2 35 0 0,-1 0 1 0 0,1 0-1 0 0,0 0 1 0 0,1 0-1 0 0,-1-1 1 0 0,0 1-1 0 0,1 0 1 0 0,0 0-1 0 0,0 0 1 0 0,0-1-1 0 0,1 1 1 0 0,-1-1-1 0 0,2 4-35 0 0,9 8 119 0 0,-9-11-85 0 0,1 0 0 0 0,-1 1-1 0 0,0-1 1 0 0,-1 1-1 0 0,1-1 1 0 0,-1 1 0 0 0,0 0-1 0 0,1 2-33 0 0,8 37 176 0 0,-6-24-96 0 0,0-1 0 0 0,1 1 0 0 0,1-1 0 0 0,1 0 0 0 0,2 0-80 0 0,-8-14 12 0 0,3 2 22 0 0,-1 1 0 0 0,2 7-34 0 0,0 7 40 0 0,-5-18-32 0 0,-1 1 0 0 0,2-1 0 0 0,-1 0 1 0 0,0 0-1 0 0,1 0 0 0 0,-1 0 0 0 0,1 0 1 0 0,2 3-9 0 0,1-2 7 0 0,-1 0 1 0 0,1 0 0 0 0,-1-1 0 0 0,2 1-1 0 0,-1-1 1 0 0,0 0 0 0 0,4 2-8 0 0,2 1 5 0 0,0-1-1 0 0,1-1 1 0 0,4 2-5 0 0,-10-5 1 0 0,0 0 0 0 0,0 0 0 0 0,0-1 0 0 0,0 0 0 0 0,0-1 0 0 0,0 1 0 0 0,0-1 0 0 0,0 0 1 0 0,0 0-1 0 0,0-1 0 0 0,0 0 0 0 0,0 0 0 0 0,0 0 0 0 0,0-1 0 0 0,0 0 0 0 0,4-2-1 0 0,-7 3-16 0 0,0-1 0 0 0,0 1 1 0 0,0-1-1 0 0,0 1 0 0 0,-1-1 0 0 0,1 0 0 0 0,-1 0 0 0 0,1 0 0 0 0,-1-1 1 0 0,0 1-1 0 0,0 0 0 0 0,0-1 0 0 0,0 0 0 0 0,0 1 0 0 0,-1-1 0 0 0,1 0 1 0 0,-1 0-1 0 0,1-1 16 0 0,0-6-551 0 0,-1 0 1 0 0,0 1 0 0 0,-1-1 0 0 0,1 0-1 0 0,-2 1 1 0 0,0-1 0 0 0,0 0 0 0 0,0 1-1 0 0,-1-1 1 0 0,-3-7 550 0 0,-3-7-2703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4.881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0 100 12547 0 0,'0'0'46'0'0,"0"1"-1"0"0,0-1 1 0 0,0 0 0 0 0,0 0 0 0 0,0 1 0 0 0,1-1 0 0 0,-1 0 0 0 0,0 0 0 0 0,0 1-1 0 0,0-1 1 0 0,0 0 0 0 0,0 0 0 0 0,0 1 0 0 0,0-1 0 0 0,1 0 0 0 0,-1 0 0 0 0,0 0 0 0 0,0 1-1 0 0,0-1 1 0 0,0 0 0 0 0,1 0 0 0 0,-1 0 0 0 0,0 0 0 0 0,0 1 0 0 0,1-1 0 0 0,-1 0-1 0 0,0 0 1 0 0,0 0 0 0 0,0 0 0 0 0,1 0 0 0 0,-1 0 0 0 0,0 0 0 0 0,0 0 0 0 0,1 0-1 0 0,-1 0 1 0 0,0 0 0 0 0,1 0 0 0 0,-1 0 0 0 0,0 0 0 0 0,0 0 0 0 0,1 0 0 0 0,-1 0 0 0 0,0 0-1 0 0,0 0 1 0 0,1 0 0 0 0,-1 0-46 0 0,16-5-207 0 0,-13 3 393 0 0,9-2-78 0 0,5-3 610 0 0,0-1-1 0 0,0-1-717 0 0,-6 4 270 0 0,0 0 0 0 0,0 1 0 0 0,8-2-270 0 0,-6 2 95 0 0,0-1-1 0 0,6-3-94 0 0,-3-1 254 0 0,-10 6-882 0 0,0 0 0 0 0,0-1-1 0 0,1 2 1 0 0,-1-1-1 0 0,0 1 1 0 0,1 0-1 0 0,-1 0 1 0 0,1 1-1 0 0,0 0 1 0 0,1 0 628 0 0,7 2-370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39.0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79 70 3089 0 0,'0'0'2204'0'0,"0"0"-1090"0"0,-5 0-13 0 0,4 0-1019 0 0,0 0 0 0 0,-1 0 1 0 0,1 0-1 0 0,-1 0 0 0 0,1 0 0 0 0,0 0 0 0 0,-1 1 0 0 0,1-1 0 0 0,0 0 0 0 0,-1 1 0 0 0,1 0 0 0 0,0-1 0 0 0,0 1 1 0 0,-1 0-1 0 0,1-1 0 0 0,0 1 0 0 0,0 0 0 0 0,-1 1-82 0 0,-2 3 336 0 0,0 0-1 0 0,1 0 1 0 0,-1 1 0 0 0,1-1-1 0 0,1 1 1 0 0,-1 0 0 0 0,1 0-1 0 0,-1 4-335 0 0,-10 19 1522 0 0,12-26-1348 0 0,0-1 0 0 0,0 1 0 0 0,0-1 0 0 0,0 1 0 0 0,0 0 0 0 0,1-1 0 0 0,-1 3-174 0 0,1-4 70 0 0,0 0 1 0 0,0-1-1 0 0,0 1 1 0 0,0 0-1 0 0,0 0 1 0 0,0 0-1 0 0,1 0 0 0 0,-1 0 1 0 0,0 0-1 0 0,0 0 1 0 0,1-1-1 0 0,-1 1 1 0 0,1 0-1 0 0,-1 0 1 0 0,1 0-1 0 0,-1-1 1 0 0,1 1-1 0 0,-1 0 0 0 0,1-1 1 0 0,-1 1-1 0 0,1 0 1 0 0,0 0-71 0 0,0-1 26 0 0,-1 0 1 0 0,1 0 0 0 0,-1 0-1 0 0,1 0 1 0 0,-1 0 0 0 0,1 0-1 0 0,-1 0 1 0 0,1 0 0 0 0,-1 0-1 0 0,1 0 1 0 0,-1 0 0 0 0,1 0-1 0 0,-1 0 1 0 0,1 0 0 0 0,-1 0-1 0 0,0 0 1 0 0,1-1 0 0 0,-1 1-1 0 0,1 0 1 0 0,-1 0 0 0 0,1-1-27 0 0,8-4 169 0 0,0-4-85 0 0,0 0 0 0 0,-1 0 0 0 0,0-1 0 0 0,0 0 0 0 0,-1 0 0 0 0,-1 0 0 0 0,1-1 0 0 0,-2-1 0 0 0,1 1-1 0 0,-2 0 1 0 0,1-1 0 0 0,-2 0 0 0 0,0 0 0 0 0,1-7-84 0 0,0-4 198 0 0,-3 16 51 0 0,-3 15-182 0 0,-1 7-43 0 0,2-12-22 0 0,1 1 0 0 0,-1-1 0 0 0,1 0 0 0 0,-1 1 0 0 0,1-1 0 0 0,0 0 0 0 0,0 1 0 0 0,0-1 0 0 0,1 1-2 0 0,5 40 14 0 0,-1 0 0 0 0,-3 1 0 0 0,-1-1 0 0 0,-2 1 0 0 0,-4 8-14 0 0,5-25 388 0 0,0-17-2027 0 0,-1-3-5588 0 0,2-12 6088 0 0,-1 4 500 0 0,-4 7-2751 0 0,0-1 3042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39.3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1 3497 0 0,'-2'3'1018'0'0,"-3"5"928"0"0,1-3 6607 0 0,5-3-7829 0 0,1-1-547 0 0,-1 0-1 0 0,0 0 1 0 0,1 0-1 0 0,-1 0 1 0 0,1 0-1 0 0,0-1 1 0 0,-1 1 0 0 0,1 0-1 0 0,0-1 1 0 0,0 1-177 0 0,21 4 2359 0 0,14 2-2359 0 0,-28-6 52 0 0,-1 0 0 0 0,1-1 0 0 0,-1 0 0 0 0,1 0 0 0 0,-1-1 0 0 0,2 0-52 0 0,17-6 242 0 0,-1 0-389 0 0,-7 6-5113 0 0,-19 1 2625 0 0,0 1-1746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42.3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0 389 6657 0 0,'22'-37'4014'0'0,"-5"9"-3320"0"0,5-9 188 0 0,-10 18-96 0 0,-1 0 0 0 0,4-12-786 0 0,-10 20 254 0 0,1 1 0 0 0,0 0-1 0 0,1 0 1 0 0,0 0 0 0 0,0 0 0 0 0,2 0-254 0 0,-5 5 143 0 0,0-2 0 0 0,-1 1 0 0 0,1 0 0 0 0,-1-1 0 0 0,0 0 0 0 0,-1 0 0 0 0,0 0 0 0 0,0 0 0 0 0,1-6-143 0 0,0 1 212 0 0,0 0 0 0 0,5-11-212 0 0,-6 18 33 0 0,-1 3-9 0 0,-1 0 0 0 0,1 1 0 0 0,0-1 1 0 0,-1 1-1 0 0,1-1 0 0 0,0 1 0 0 0,0-1 0 0 0,0 1 1 0 0,0 0-1 0 0,1-2-24 0 0,-1 3 7 0 0,-1 0-1 0 0,0 0 1 0 0,0 0 0 0 0,0 0 0 0 0,0-1 0 0 0,0 1-1 0 0,0 0 1 0 0,0 0 0 0 0,0 0 0 0 0,0-1 0 0 0,0 1-1 0 0,-1 0 1 0 0,1 0 0 0 0,0 0 0 0 0,0 0 0 0 0,0-1 0 0 0,0 1-1 0 0,0 0 1 0 0,0 0 0 0 0,0 0 0 0 0,0 0 0 0 0,0 0-1 0 0,-1-1 1 0 0,1 1 0 0 0,0 0 0 0 0,0 0 0 0 0,0 0-1 0 0,0 0 1 0 0,0 0 0 0 0,-1 0 0 0 0,1 0 0 0 0,0-1 0 0 0,0 1-1 0 0,0 0 1 0 0,0 0 0 0 0,-1 0 0 0 0,1 0 0 0 0,0 0-1 0 0,0 0 1 0 0,0 0 0 0 0,0 0 0 0 0,-1 0 0 0 0,1 0-1 0 0,0 0 1 0 0,0 0 0 0 0,0 0-7 0 0,-1 0 11 0 0,1 0 0 0 0,-1 0 0 0 0,1 0-1 0 0,-1 0 1 0 0,1 0 0 0 0,-1 0 0 0 0,1 0 0 0 0,-1 1 0 0 0,1-1 0 0 0,-1 0-1 0 0,1 0 1 0 0,-1 0 0 0 0,1 1 0 0 0,-1-1 0 0 0,1 0 0 0 0,0 0-1 0 0,-1 1 1 0 0,1-1 0 0 0,-1 0-11 0 0,1 1 6 0 0,0-1-1 0 0,-1 1 1 0 0,1 0-1 0 0,0-1 0 0 0,0 1 1 0 0,0 0-1 0 0,0-1 1 0 0,-1 1-1 0 0,1-1 1 0 0,0 1-1 0 0,0 0 1 0 0,0-1-1 0 0,0 1 0 0 0,0 0 1 0 0,0-1-1 0 0,0 1 1 0 0,1 0-1 0 0,-1-1-5 0 0,4 45 70 0 0,-4-30-80 0 0,1 0-1 0 0,1-1 1 0 0,2 5 10 0 0,-1-6 7 0 0,3 11 4 0 0,-1 1 0 0 0,-1 4-11 0 0,-3-22-7 0 0,0 0 0 0 0,1 0-1 0 0,0 2 8 0 0,3 11-10 0 0,1 17 8 0 0,2 12 136 0 0,7 20-134 0 0,-11-52 5 0 0,-2-9 4 0 0,0 0 1 0 0,1 0 0 0 0,0 0 0 0 0,1 3-10 0 0,23 46-201 0 0,-23-51 1315 0 0,1-3-4485 0 0,-5-3 3297 0 0,0 0 1 0 0,1 0 0 0 0,-1 0 0 0 0,0-1 0 0 0,0 1 0 0 0,0 0 0 0 0,0 0 0 0 0,0 0 0 0 0,0 0 0 0 0,0 0 0 0 0,0 0 0 0 0,0 0 0 0 0,0 0 0 0 0,0 0 0 0 0,0 0 0 0 0,0 0-1 0 0,0 0 1 0 0,0 0 0 0 0,0 0 0 0 0,0 0 0 0 0,0 0 0 0 0,0 0 0 0 0,0 0 0 0 0,0 0 0 0 0,0 0 0 0 0,0 0 0 0 0,0 0 0 0 0,0 0 0 0 0,0 0 0 0 0,0 0 0 0 0,0 0-1 0 0,0 0 1 0 0,0 0 0 0 0,0-1 0 0 0,0 1 0 0 0,0 0 0 0 0,0 0 0 0 0,0 0 0 0 0,0 0 0 0 0,0 0 0 0 0,0 0 0 0 0,0 0 0 0 0,0 0 0 0 0,0 0 0 0 0,0 0 0 0 0,0 0 0 0 0,0 0-1 0 0,0 0 1 0 0,0 0 0 0 0,0 0 0 0 0,0 0 0 0 0,0 0 0 0 0,0 0 0 0 0,0 0 0 0 0,0 0 0 0 0,0 0 73 0 0,-6-3-2018 0 0,5 3 1862 0 0,0 0 0 0 0,1 0 1 0 0,-1 0-1 0 0,0 0 0 0 0,1 0 0 0 0,-1 0 1 0 0,1 0-1 0 0,-1 0 0 0 0,0 1 0 0 0,1-1 1 0 0,-1 0-1 0 0,0 0 0 0 0,0 1 156 0 0,-5 2-3355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42.7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0 2521 0 0,'0'0'609'0'0,"-1"1"955"0"0,0 0-1174 0 0,0 0-1 0 0,0 0 0 0 0,0 0 0 0 0,0 0 0 0 0,0 0 1 0 0,0 0-1 0 0,0 0 0 0 0,1 0 0 0 0,-1 1 1 0 0,0-1-1 0 0,1 0 0 0 0,-1 0 0 0 0,1 1 1 0 0,-1 0-390 0 0,-4 5 1475 0 0,5-7-1340 0 0,-1 1 1 0 0,1-1-1 0 0,-1 0 1 0 0,1 1-1 0 0,0-1 0 0 0,-1 1 1 0 0,1-1-1 0 0,0 1 1 0 0,-1-1-1 0 0,1 0 1 0 0,0 1-1 0 0,0-1 0 0 0,0 1 1 0 0,-1 0-1 0 0,1-1 1 0 0,0 1-1 0 0,0-1 1 0 0,0 1-1 0 0,0-1 0 0 0,0 1 1 0 0,0-1-1 0 0,0 1 1 0 0,0-1-1 0 0,0 1 1 0 0,0 0-136 0 0,2 8 1363 0 0,-2-8-1193 0 0,0 1 0 0 0,1 0 0 0 0,-1 0 0 0 0,1-1 0 0 0,-1 1 0 0 0,1 0 0 0 0,-1-1 0 0 0,1 1 0 0 0,0-1-1 0 0,0 1 1 0 0,0-1 0 0 0,0 1 0 0 0,0-1 0 0 0,0 0 0 0 0,0 1 0 0 0,1-1 0 0 0,-1 0 0 0 0,0 0 0 0 0,1 0 0 0 0,0 1-170 0 0,0-1 98 0 0,0 0 0 0 0,0 0 0 0 0,1 0 0 0 0,-1 0 0 0 0,0 0 0 0 0,1 0 0 0 0,-1-1 0 0 0,1 1 0 0 0,-1-1 0 0 0,0 0 0 0 0,2 0-98 0 0,27-1 645 0 0,-11-1-430 0 0,-5 1 79 0 0,0-1 1 0 0,10-3-295 0 0,-3 0 179 0 0,-13 4-156 0 0,-1 1 0 0 0,1 0-1 0 0,-1 0 1 0 0,7 2-23 0 0,-10-1 11 0 0,-3-1-33 0 0,-1 0-1 0 0,1 1 0 0 0,-1-1 0 0 0,1 1 0 0 0,-1 0 0 0 0,1 0 0 0 0,-1-1 0 0 0,0 1 0 0 0,1 0 0 0 0,-1 0 0 0 0,0 0 0 0 0,0 0 0 0 0,1 1 0 0 0,-1-1 0 0 0,0 0 0 0 0,0 0 0 0 0,0 1 0 0 0,0 0 23 0 0,-1-2-649 0 0,0 0-469 0 0,0 0-230 0 0,1 0-429 0 0,0 0-1050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51.8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12 7922 0 0,'0'0'494'0'0,"0"0"41"0"0,0 0 63 0 0,0 0-14 0 0,0 0-151 0 0,0 0-49 0 0,0 0 8 0 0,0 0-2 0 0,-1-2 27 0 0,1 2-348 0 0,0 0-38 0 0,0-1 1 0 0,0 1-1 0 0,0 0 0 0 0,0-1 0 0 0,-1 1 1 0 0,1-1-1 0 0,0 1 0 0 0,0 0 0 0 0,0-1 1 0 0,0 1-1 0 0,0 0 0 0 0,0-1 0 0 0,0 1 1 0 0,0-1-1 0 0,0 1 0 0 0,0 0 0 0 0,0-1 1 0 0,1 1-1 0 0,-1-1 0 0 0,0 1 0 0 0,0 0 1 0 0,0-1-1 0 0,0 1 0 0 0,0 0-31 0 0,1 0 412 0 0,1 0 22 0 0,27 0 1017 0 0,-28 0-1369 0 0,1 0 0 0 0,0 1 0 0 0,0-1 0 0 0,-1 1 1 0 0,1-1-1 0 0,0 1 0 0 0,-1 0 0 0 0,1-1 1 0 0,-1 1-1 0 0,1 0 0 0 0,-1 0 0 0 0,1 0 0 0 0,-1 0 1 0 0,0 1-1 0 0,1-1 0 0 0,-1 1-82 0 0,1 0 84 0 0,1 0 1 0 0,-1 0-1 0 0,0-1 1 0 0,0 1-1 0 0,1-1 0 0 0,0 1-84 0 0,14 5 101 0 0,-12-5-76 0 0,1 0 0 0 0,-1 0 1 0 0,1 1-1 0 0,-1-1 0 0 0,0 2 0 0 0,0-1 0 0 0,0 0 0 0 0,0 1 0 0 0,3 2-25 0 0,-7-4 19 0 0,0 0 0 0 0,0 0-1 0 0,0 0 1 0 0,0 0 0 0 0,-1-1-1 0 0,1 1 1 0 0,0 0 0 0 0,-1 0 0 0 0,1 1-1 0 0,-1-1 1 0 0,0 0 0 0 0,1 0-1 0 0,-1 0 1 0 0,0 0 0 0 0,-1 0 0 0 0,1 0-1 0 0,0 0 1 0 0,0 0 0 0 0,-1 0 0 0 0,0 1-19 0 0,-1 7-99 0 0,-2-1 1 0 0,1 0 0 0 0,-5 8 98 0 0,5-11-91 0 0,-1 1 54 0 0,0 0-1 0 0,0-1 1 0 0,0 0-1 0 0,-1 0 0 0 0,0 0 1 0 0,-4 2 37 0 0,1 0-25 0 0,1 1 1 0 0,-3 4 24 0 0,1-4-15 0 0,7-8 0 0 0,1 1 1 0 0,0-1 0 0 0,-1 0-1 0 0,1 1 1 0 0,0-1 0 0 0,0 1-1 0 0,0-1 1 0 0,0 1 0 0 0,-1 1 14 0 0,2-2 3 0 0,0 0 1 0 0,0 0 0 0 0,0 0 0 0 0,0 0 0 0 0,0 0 0 0 0,0 0 0 0 0,0 0-1 0 0,0 0 1 0 0,0 0 0 0 0,0 0 0 0 0,1 0 0 0 0,-1 0 0 0 0,0 0 0 0 0,1 0-1 0 0,-1-1 1 0 0,1 1 0 0 0,-1 0 0 0 0,1 0 0 0 0,-1 0 0 0 0,1 0 0 0 0,0-1-1 0 0,-1 1 1 0 0,1 0 0 0 0,0 0 0 0 0,0-1 0 0 0,-1 1 0 0 0,2 0-4 0 0,7 1 205 0 0,0 1 1 0 0,1-1 0 0 0,7 0-206 0 0,4-1 381 0 0,-6 0 159 0 0,0 0 1 0 0,6 3-541 0 0,-14-3 103 0 0,1 0-1 0 0,-1-1 1 0 0,0 0 0 0 0,0 0-103 0 0,0 0 123 0 0,0 0-1 0 0,0 0 1 0 0,0 1-1 0 0,3 1-122 0 0,-7-2 27 0 0,3 2 99 0 0,-1-1 0 0 0,1 1 0 0 0,4 2-126 0 0,-9-4 4 0 0,0 1 0 0 0,1-1 0 0 0,-1 1 0 0 0,0 0 1 0 0,0-1-1 0 0,0 1 0 0 0,0 0 0 0 0,0 0 1 0 0,0 0-1 0 0,0 0 0 0 0,0 0 0 0 0,0 0 0 0 0,0 0 1 0 0,0 1-1 0 0,-1-1 0 0 0,1 0 0 0 0,-1 0 0 0 0,1 1-4 0 0,-1-2-168 0 0,0 0-264 0 0,0 0-303 0 0,0 0-82 0 0,0 5-7249 0 0,-4 4 7666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5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1 6529 0 0,'-1'0'149'0'0,"0"1"0"0"0,-1 0 0 0 0,1-1 1 0 0,0 1-1 0 0,0 0 0 0 0,0 0 0 0 0,0 0 0 0 0,0 0 0 0 0,0 0 0 0 0,0 0 0 0 0,0 0 0 0 0,0 0 0 0 0,1 0 0 0 0,-1 1 0 0 0,0-1 0 0 0,1 0 0 0 0,-1 0 0 0 0,1 1 0 0 0,-1-1 0 0 0,1 0 0 0 0,-1 1 0 0 0,1 0-149 0 0,-1 3 537 0 0,0 1 1 0 0,0 0-1 0 0,0-1 0 0 0,1 7-537 0 0,0 32 1468 0 0,2 0 0 0 0,7 30-1468 0 0,-6-55 102 0 0,1-1 0 0 0,0 1 0 0 0,2-1 0 0 0,0 0 0 0 0,1 0 0 0 0,1 0 0 0 0,5 5-102 0 0,-11-18 18 0 0,1-1 0 0 0,1 0 0 0 0,-1 0 0 0 0,0 0 0 0 0,1 0 0 0 0,0-1-1 0 0,0 1 1 0 0,0-1 0 0 0,2 1-18 0 0,-4-3 24 0 0,0 1 0 0 0,1-1-1 0 0,-1 0 1 0 0,0 1 0 0 0,1-1-1 0 0,-1-1 1 0 0,1 1 0 0 0,0 0 0 0 0,-1 0-1 0 0,1-1 1 0 0,0 0 0 0 0,0 1 0 0 0,-1-1-1 0 0,1 0 1 0 0,0 0 0 0 0,-1-1-1 0 0,3 1-23 0 0,-3-1 63 0 0,0 0-1 0 0,0 0 0 0 0,-1 0 0 0 0,1 0 1 0 0,0 0-1 0 0,0 0 0 0 0,-1 0 0 0 0,1-1 1 0 0,-1 1-1 0 0,1-1 0 0 0,-1 1 0 0 0,0-1 1 0 0,1 1-1 0 0,-1-1 0 0 0,0 0-62 0 0,1-1 79 0 0,-1 0 0 0 0,1 1 0 0 0,-1-1-1 0 0,0 0 1 0 0,0 0 0 0 0,0 1 0 0 0,0-1 0 0 0,0 0-1 0 0,-1 0 1 0 0,1-2-79 0 0,0-1 74 0 0,-1 0-1 0 0,2-1 1 0 0,0-4-74 0 0,2-2 65 0 0,-4 10-52 0 0,0 1 1 0 0,0-1-1 0 0,0 0 1 0 0,-1 1 0 0 0,1-1-1 0 0,-1 1 1 0 0,1-1-1 0 0,-1 1 1 0 0,0-1 0 0 0,0 1-1 0 0,0-1 1 0 0,0 1-1 0 0,0 0 1 0 0,-1-1-14 0 0,-1-4 35 0 0,2 5-20 0 0,-1-1 0 0 0,1 1-1 0 0,0-1 1 0 0,-1 1 0 0 0,0 0 0 0 0,1 0 0 0 0,-1 0 0 0 0,0 0 0 0 0,0 0-1 0 0,0 0 1 0 0,0 1 0 0 0,-1-1 0 0 0,0 0-15 0 0,-5-4 43 0 0,5 4-25 0 0,-10-8 128 0 0,0 0 1 0 0,-1 1-1 0 0,-10-4-146 0 0,16 9 44 0 0,-1 0-1 0 0,0 1 0 0 0,0 0 1 0 0,0 1-1 0 0,-1 0 0 0 0,1 0 1 0 0,-1 1-1 0 0,1 0-43 0 0,3 1-8 0 0,1 0 0 0 0,-1 0 0 0 0,0 0 0 0 0,1 1 1 0 0,-1 0-1 0 0,1 0 0 0 0,-1 0 0 0 0,1 1 0 0 0,0 0 0 0 0,-1 0 0 0 0,1 0 0 0 0,0 0 0 0 0,0 1 0 0 0,0 0 8 0 0,-3 2 91 0 0,6-3-268 0 0,-1 0 0 0 0,1-1 0 0 0,-1 1 1 0 0,1 0-1 0 0,0 0 0 0 0,0 0 1 0 0,-2 3 176 0 0,3-4-75 0 0,1-1 0 0 0,0 1 0 0 0,0 0 0 0 0,-1-1 1 0 0,1 1-1 0 0,0 0 0 0 0,0 0 0 0 0,0-1 0 0 0,0 1 1 0 0,0 0-1 0 0,0 0 0 0 0,0-1 0 0 0,0 1 0 0 0,0 0 1 0 0,0 0-1 0 0,0-1 0 0 0,0 1 0 0 0,0 0 0 0 0,1-1 0 0 0,-1 1 1 0 0,0 0-1 0 0,1-1 0 0 0,-1 1 0 0 0,0 0 0 0 0,1-1 1 0 0,-1 1-1 0 0,1 0 0 0 0,-1-1 0 0 0,1 1 0 0 0,-1-1 1 0 0,1 1-1 0 0,-1-1 0 0 0,1 1 75 0 0,2 1-554 0 0,0 1 0 0 0,0 0 1 0 0,0-1-1 0 0,1 0 0 0 0,-1 0 0 0 0,1 0 1 0 0,-1 0-1 0 0,1 0 0 0 0,-1-1 0 0 0,1 0 0 0 0,0 1 1 0 0,0-1-1 0 0,0-1 0 0 0,0 1 0 0 0,0-1 0 0 0,0 1 554 0 0,18 0-480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53.2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 1 6889 0 0,'-2'1'457'0'0,"0"2"-418"0"0,5-1 5667 0 0,0-1-5623 0 0,1 0 307 0 0,1 0-1 0 0,0 0 1 0 0,0 0-1 0 0,4-1-389 0 0,0 1 429 0 0,1 0 0 0 0,0 0 0 0 0,3 2-429 0 0,17 2 300 0 0,-11-2-196 0 0,-1 0-1 0 0,0 2 1 0 0,-1 0-1 0 0,3 2-103 0 0,-19-7 4 0 0,9 4 59 0 0,0-1 0 0 0,-1 2 0 0 0,0-1 0 0 0,0 1 0 0 0,4 3-63 0 0,-13-7 10 0 0,1-1 0 0 0,-1 0 0 0 0,1 1 1 0 0,-1-1-1 0 0,0 1 0 0 0,1-1 1 0 0,-1 0-1 0 0,0 1 0 0 0,0-1 0 0 0,1 1 1 0 0,-1-1-1 0 0,0 1 0 0 0,0-1 1 0 0,0 1-1 0 0,0-1 0 0 0,1 1 0 0 0,-1-1 1 0 0,0 1-1 0 0,0-1 0 0 0,0 1 1 0 0,0-1-1 0 0,0 1 0 0 0,0-1 0 0 0,0 1 1 0 0,0-1-1 0 0,-1 1 0 0 0,1-1 1 0 0,0 1-1 0 0,0-1 0 0 0,0 0 0 0 0,0 1 1 0 0,-1-1-11 0 0,-9 18 357 0 0,4-10-285 0 0,-5 9 24 0 0,-6 8-96 0 0,1-2-53 0 0,4-7 21 0 0,9-12 25 0 0,0 0 0 0 0,0 0 0 0 0,0 0 0 0 0,0 1 7 0 0,-16 23-44 0 0,13-20 34 0 0,4-7 6 0 0,1 0-1 0 0,0 1 1 0 0,0-1-1 0 0,0 1 1 0 0,0-1 0 0 0,0 1-1 0 0,0-1 1 0 0,0 1 0 0 0,0 1 4 0 0,-8 18-16 0 0,7-17 14 0 0,0 1 0 0 0,0-1 0 0 0,1 0 0 0 0,-1 2 2 0 0,-9 25-4 0 0,11-30 16 0 0,0 0 1 0 0,0-1 0 0 0,0 1-1 0 0,0-1 1 0 0,0 1 0 0 0,0-1-1 0 0,0 1 1 0 0,0-1-1 0 0,1 1 1 0 0,-1-1 0 0 0,0 1-1 0 0,0 0 1 0 0,1-1-1 0 0,-1 1 1 0 0,0-1 0 0 0,1 0-1 0 0,-1 1 1 0 0,0-1 0 0 0,1 1-1 0 0,-1-1 1 0 0,1 0-1 0 0,-1 1 1 0 0,0-1 0 0 0,1 0-1 0 0,-1 1 1 0 0,1-1 0 0 0,-1 0-1 0 0,1 1 1 0 0,0-1-13 0 0,16 8 204 0 0,-15-8-195 0 0,8 4 17 0 0,2 1 66 0 0,0 0 0 0 0,0-1 0 0 0,1-1-1 0 0,0 0 1 0 0,2 0-92 0 0,11-1 333 0 0,1-1-1 0 0,0-1 1 0 0,-1-1-1 0 0,1-1 1 0 0,12-4-333 0 0,-36 5 28 0 0,0 1 0 0 0,1-1-1 0 0,-1 1 1 0 0,0 0 0 0 0,0 0 0 0 0,0 0-1 0 0,0 0 1 0 0,0 0 0 0 0,0 1 0 0 0,0 0-1 0 0,0-1 1 0 0,0 1 0 0 0,0 0 0 0 0,0 0-1 0 0,0 1 1 0 0,0-1 0 0 0,-1 1 0 0 0,1-1-1 0 0,-1 1 1 0 0,1 0 0 0 0,-1 0 0 0 0,1 0-1 0 0,-1 0 1 0 0,0 0 0 0 0,0 1 0 0 0,0-1 0 0 0,1 2-28 0 0,-1 1 70 0 0,-1-5-9011 0 0,-1 0 8912 0 0,0 0-417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5:50.582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148 279 3441 0 0,'-11'1'48'0'0,"6"0"-24"0"0,0-1-1 0 0,0 1 1 0 0,0-1 0 0 0,0 0 0 0 0,0-1-1 0 0,0 1 1 0 0,1-1 0 0 0,-1 0-1 0 0,0 0 1 0 0,-1-1-24 0 0,5 2 59 0 0,1 0 0 0 0,-1 0 0 0 0,0 0 0 0 0,0 0 0 0 0,1 0 0 0 0,-1 0 1 0 0,0 0-1 0 0,1 1 0 0 0,-1-1 0 0 0,0 0 0 0 0,1 0 0 0 0,-1 1 0 0 0,0-1 0 0 0,1 1 0 0 0,-1-1 0 0 0,0 0 0 0 0,1 1 0 0 0,-1 0-59 0 0,-9 4 613 0 0,10-5-592 0 0,-1 0 51 0 0,0 0-1 0 0,0 0 0 0 0,0 0 0 0 0,0 0 1 0 0,0 0-1 0 0,-1 0 0 0 0,1 0 1 0 0,0 1-1 0 0,0-1 0 0 0,0 0 0 0 0,0 1 1 0 0,0-1-1 0 0,0 1 0 0 0,0-1 1 0 0,0 1-1 0 0,0 0 0 0 0,1-1 0 0 0,-1 1 1 0 0,0 0-1 0 0,0-1 0 0 0,0 1 1 0 0,1 0-1 0 0,-1 0 0 0 0,0 0 1 0 0,0 1-72 0 0,1-1 59 0 0,-1 1 36 0 0,1 0 0 0 0,-1 0 0 0 0,0 0 0 0 0,0 0 0 0 0,0 0 0 0 0,0 0 1 0 0,0 0-1 0 0,-1 0-95 0 0,-1 2 537 0 0,-4 4-13 0 0,7-8-512 0 0,-1 0 0 0 0,1 1 0 0 0,0-1 0 0 0,0 0 0 0 0,-1 0 0 0 0,1 0 1 0 0,0 0-1 0 0,0 0 0 0 0,-1 1 0 0 0,1-1 0 0 0,0 0 0 0 0,-1 0 0 0 0,1 0 0 0 0,0 0 0 0 0,0 0 1 0 0,-1 0-1 0 0,1 0 0 0 0,0 0 0 0 0,-1 0 0 0 0,1 0 0 0 0,0 0 0 0 0,-1 0 0 0 0,1 0 0 0 0,0 0 0 0 0,0 0 1 0 0,-1-1-1 0 0,1 1 0 0 0,0 0 0 0 0,0 0 0 0 0,-1 0-12 0 0,0-3 80 0 0,0 0-1 0 0,0 0 1 0 0,0 0 0 0 0,1 1-1 0 0,-1-1 1 0 0,1 0 0 0 0,-1 0-1 0 0,1-3-79 0 0,1 4 34 0 0,-1 1-1 0 0,0-1 0 0 0,1 0 0 0 0,0 1 0 0 0,-1-1 1 0 0,1 1-1 0 0,0-1 0 0 0,0 1 0 0 0,0 0 0 0 0,0-1 1 0 0,0 1-1 0 0,0 0 0 0 0,0 0 0 0 0,0-1 0 0 0,0 1 1 0 0,1 0-1 0 0,-1 0-33 0 0,1 0 39 0 0,-1 0-1 0 0,0 0 1 0 0,1-1 0 0 0,-1 1 0 0 0,0-1-1 0 0,1 1 1 0 0,-1-1 0 0 0,0 1 0 0 0,0-1 0 0 0,-1 0-1 0 0,2 0-38 0 0,-2 1 10 0 0,0 0 0 0 0,0 0 0 0 0,1 0 0 0 0,-1 1-1 0 0,1-1 1 0 0,-1 0 0 0 0,1 0 0 0 0,-1 1 0 0 0,1-1-1 0 0,-1 0 1 0 0,1 1 0 0 0,0-1 0 0 0,-1 0 0 0 0,1 1-1 0 0,0-1 1 0 0,-1 1 0 0 0,1-1 0 0 0,0 1 0 0 0,0-1-1 0 0,0 1-9 0 0,2-1 18 0 0,0 0 0 0 0,0 0-1 0 0,0 1 1 0 0,0-1 0 0 0,1 1-18 0 0,-1 0 17 0 0,0-1 1 0 0,0 1-1 0 0,0-1 1 0 0,0 0-1 0 0,2 0-17 0 0,7-5 54 0 0,6-2 347 0 0,10-3-401 0 0,-3 2 261 0 0,6-2 49 0 0,-14 5-141 0 0,0 0 0 0 0,-1-1 1 0 0,4-2-170 0 0,3-2 87 0 0,1-1 3 0 0,0-2 0 0 0,9-6-90 0 0,-16 8 12 0 0,0 2 0 0 0,1 0 0 0 0,0 1 0 0 0,1 0 0 0 0,6 0-12 0 0,90-23 165 0 0,-90 26-128 0 0,0 2 0 0 0,0 1 0 0 0,0 1 0 0 0,0 1 0 0 0,0 2 0 0 0,22 2-37 0 0,-29-1 27 0 0,0 2 0 0 0,-1 0-1 0 0,14 5-26 0 0,48 21 173 0 0,-63-22-107 0 0,0 0 0 0 0,-1 1 0 0 0,2 2-66 0 0,0 0 58 0 0,1 0 1 0 0,0-2-59 0 0,23 9 94 0 0,1-3-1 0 0,37 8-93 0 0,28 10 157 0 0,-48-11 196 0 0,-1 3-1 0 0,32 18-352 0 0,-60-27 63 0 0,-11-6-16 0 0,0 0-1 0 0,-1 1 1 0 0,12 11-47 0 0,-4-3 66 0 0,0 0 0 0 0,1-2 1 0 0,5 1-67 0 0,24 11 170 0 0,7-1-170 0 0,-18-7 23 0 0,-12-5 12 0 0,24 6-35 0 0,-36-15 15 0 0,0 1 0 0 0,-1 1 1 0 0,0 1-1 0 0,0 1 0 0 0,-2 0 0 0 0,1 2 1 0 0,-1 0-1 0 0,-1 1 0 0 0,12 12-15 0 0,105 118 108 0 0,-115-124-98 0 0,1 0 0 0 0,1-1-1 0 0,22 15-9 0 0,-16-17 42 0 0,0-1-1 0 0,1-2 0 0 0,24 9-41 0 0,-29-12 0 0 0,0 0 0 0 0,0 1 0 0 0,4 5 0 0 0,-8-5 13 0 0,-1-1 1 0 0,2-1-1 0 0,-1-1 1 0 0,4 0-14 0 0,6 1-8 0 0,13 5 23 0 0,12 1-15 0 0,-6-4 34 0 0,-16-3 9 0 0,0-1 1 0 0,30 2-44 0 0,-49-9 89 0 0,0-1 0 0 0,-1 0 0 0 0,1-1 1 0 0,-1 0-1 0 0,1-1 0 0 0,-1-1 0 0 0,1 0 0 0 0,-1 0 0 0 0,0-1 1 0 0,0-1-1 0 0,-1 0 0 0 0,1-1 0 0 0,-1 0 0 0 0,-1-1 0 0 0,11-7-89 0 0,8-5 52 0 0,2 2-1 0 0,3-1-51 0 0,-4 1 26 0 0,3 0 38 0 0,0 0 0 0 0,1 3 1 0 0,31-10-65 0 0,-59 22 3 0 0,5-1 6 0 0,1 0 0 0 0,0 0-1 0 0,6 0-8 0 0,-15 3 2 0 0,1 0 1 0 0,-1-1-1 0 0,1 1 0 0 0,-1-1 0 0 0,0 0 0 0 0,1 0 0 0 0,-1 0 1 0 0,0 0-1 0 0,0-1 0 0 0,0 1 0 0 0,3-3-2 0 0,-3 3 9 0 0,1-1 0 0 0,-1 1 0 0 0,1 0 0 0 0,-1 0 0 0 0,3 0-9 0 0,6-2 25 0 0,-12-2 13 0 0,36 7-108 0 0,-32-1 40 0 0,-1-1 1 0 0,1 1-1 0 0,0 0 1 0 0,0 0 0 0 0,-1 0-1 0 0,4 1 30 0 0,-2 0-61 0 0,-4-2-4 0 0,0 1 0 0 0,0-1 0 0 0,0 1 0 0 0,0-1 0 0 0,0 1 0 0 0,0-1 0 0 0,-1 1 0 0 0,1 0 0 0 0,0 0 0 0 0,0-1 0 0 0,-1 1 0 0 0,1 0 0 0 0,-1 0 0 0 0,1 0-1 0 0,0 0 1 0 0,-1 0 0 0 0,0-1 0 0 0,1 1 0 0 0,-1 0 0 0 0,1 0 0 0 0,-1 1 65 0 0,0-1-175 0 0,1 0-1 0 0,-1 0 0 0 0,0 0 1 0 0,1 0-1 0 0,-1 0 1 0 0,1 0-1 0 0,-1 0 1 0 0,1-1-1 0 0,-1 1 1 0 0,1 0-1 0 0,0 0 176 0 0,0 0-208 0 0,0-1 0 0 0,-1 0 0 0 0,1 0 0 0 0,0 1 1 0 0,0-1-1 0 0,-1 0 0 0 0,1 0 0 0 0,0 0 0 0 0,-1 0 0 0 0,1 0 0 0 0,0 0 0 0 0,0 0 0 0 0,-1 0 0 0 0,1 0 1 0 0,0 0-1 0 0,0 0 0 0 0,-1 0 0 0 0,1-1 0 0 0,0 1 0 0 0,-1 0 0 0 0,1-1 208 0 0,12-3-1971 0 0,-2-3 1578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5:50.965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14 74 9498 0 0,'-7'-10'254'0'0,"1"0"-226"0"0,6 9-25 0 0,0 1-1 0 0,0-1 1 0 0,0 1-1 0 0,0 0 1 0 0,0-1-1 0 0,0 1 1 0 0,0-1-1 0 0,0 1 1 0 0,0-1-1 0 0,0 1 0 0 0,0 0 1 0 0,0-1-1 0 0,0 1 1 0 0,0-1-1 0 0,1 1 1 0 0,-1 0-1 0 0,0-1 1 0 0,0 1-1 0 0,1-1 1 0 0,-1 1-1 0 0,0 0 1 0 0,0-1-1 0 0,1 1 1 0 0,-1 0-1 0 0,0 0 1 0 0,1-1-3 0 0,2-1 67 0 0,1-1 1 0 0,-1 1-1 0 0,1-1 1 0 0,0 1-1 0 0,0 0 1 0 0,4-1-68 0 0,-3 1 369 0 0,1-1 1 0 0,-1 1-1 0 0,4-4-369 0 0,-7 5 144 0 0,1-1-1 0 0,0 0 1 0 0,-1 1 0 0 0,1 0-1 0 0,0 0 1 0 0,0 0-1 0 0,0 0 1 0 0,0 0-1 0 0,0 1 1 0 0,0-1-1 0 0,0 1 1 0 0,0 0-1 0 0,0-1 1 0 0,0 2-144 0 0,2-1 113 0 0,0 1-1 0 0,-1-1 1 0 0,1 1 0 0 0,0 1-1 0 0,-1-1 1 0 0,1 1 0 0 0,-1 0-1 0 0,3 1-112 0 0,5 4 129 0 0,0 1 0 0 0,-1 0-1 0 0,0 0 1 0 0,-1 1 0 0 0,9 9-129 0 0,-2-1 117 0 0,-2 0 0 0 0,0 1 0 0 0,0 0 0 0 0,-2 1 0 0 0,1 4-117 0 0,-5-9 36 0 0,3 6 73 0 0,6 16-109 0 0,-15-31 12 0 0,30 75 120 0 0,-29-66-93 0 0,0 1 0 0 0,0-1 0 0 0,-1 1 0 0 0,0 11-39 0 0,-1-3 63 0 0,0-10-20 0 0,-1 0 0 0 0,0 1 0 0 0,-1-1 0 0 0,-1 0 0 0 0,0 0-1 0 0,-1 5-42 0 0,-1-4-42 0 0,0-1-1 0 0,-1 1 0 0 0,0-1 1 0 0,-1 0-1 0 0,0 0 0 0 0,-1-1 1 0 0,-1 2 42 0 0,2-5-352 0 0,-1-1 0 0 0,0 0 0 0 0,0 0 0 0 0,0 0 0 0 0,-1-1 0 0 0,0 0 0 0 0,0 0 0 0 0,-1-1 0 0 0,0 0 0 0 0,0 0 0 0 0,-1-1 0 0 0,-1 1 352 0 0,-18 6-2843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13.6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77 84 384 0 0,'-2'0'35'0'0,"0"1"-1"0"0,0-1 1 0 0,0 1-1 0 0,0-1 1 0 0,1 1-1 0 0,-1-1 1 0 0,0 1-1 0 0,0 0 1 0 0,1 0-1 0 0,-2 0-34 0 0,2 0 100 0 0,-8 5 684 0 0,9-6-754 0 0,0 0 0 0 0,0 0 0 0 0,-1 0 0 0 0,1 0 0 0 0,0 0 0 0 0,0 1 1 0 0,-1-1-1 0 0,1 0 0 0 0,0 0 0 0 0,0 0 0 0 0,0 1 0 0 0,-1-1 0 0 0,1 0 0 0 0,0 0 0 0 0,0 1 1 0 0,0-1-1 0 0,0 0 0 0 0,0 0 0 0 0,-1 1 0 0 0,1-1 0 0 0,0 0 0 0 0,0 0 0 0 0,0 1 1 0 0,0-1-1 0 0,0 0 0 0 0,0 1 0 0 0,0-1-30 0 0,1 1 69 0 0,-1-1-65 0 0,0 0 1 0 0,0 0-1 0 0,0 0 1 0 0,0 0-1 0 0,0 0 0 0 0,0 0 1 0 0,1 0-1 0 0,-1 0 1 0 0,0 0-1 0 0,0 0 0 0 0,0 1 1 0 0,0-1-1 0 0,0 0 0 0 0,0 0 1 0 0,0 0-1 0 0,0 0 1 0 0,0 0-1 0 0,0 0 0 0 0,0 0 1 0 0,0 0-1 0 0,0 0 0 0 0,0 0 1 0 0,0 0-1 0 0,0 0 1 0 0,0 0-1 0 0,0 0 0 0 0,0 1 1 0 0,0-1-1 0 0,0 0 0 0 0,0 0 1 0 0,0 0-1 0 0,0 0 1 0 0,0 0-1 0 0,0 0 0 0 0,0 0 1 0 0,0 0-1 0 0,0 0 1 0 0,0 0-1 0 0,0 0 0 0 0,0 0 1 0 0,0 0-1 0 0,0 1 0 0 0,0-1 1 0 0,0 0-1 0 0,0 0 1 0 0,0 0-1 0 0,0 0 0 0 0,0 0 1 0 0,0 0-1 0 0,0 0 0 0 0,0 0 1 0 0,-1 0-1 0 0,1 0 1 0 0,0 0-1 0 0,0 0 0 0 0,0 0 1 0 0,0 0-1 0 0,0 0-4 0 0,-6 6 340 0 0,-1 0 38 0 0,6-5-355 0 0,1-1 0 0 0,-1 0 0 0 0,0 1-1 0 0,1-1 1 0 0,-1 1 0 0 0,1-1 0 0 0,-1 1-1 0 0,1-1 1 0 0,-1 1 0 0 0,1-1-1 0 0,0 1 1 0 0,-1-1 0 0 0,1 1 0 0 0,0 0-1 0 0,-1-1 1 0 0,1 1 0 0 0,0-1 0 0 0,0 1-1 0 0,-1 0 1 0 0,1 0-23 0 0,-1 6 271 0 0,0-5-188 0 0,1 0 1 0 0,-1 0-1 0 0,1-1 1 0 0,0 1-1 0 0,0 0 1 0 0,0 0-1 0 0,0-1 1 0 0,0 2-84 0 0,1 15 607 0 0,-1-18-602 0 0,1 1 28 0 0,-1 1 0 0 0,1-1 0 0 0,-1 0 0 0 0,0 0 0 0 0,0 1 0 0 0,0-1 1 0 0,0 0-1 0 0,0 1 0 0 0,0-1 0 0 0,0 0 0 0 0,0 0 0 0 0,0 1 0 0 0,0-1 0 0 0,-1 0 1 0 0,1 0-1 0 0,-1 2-33 0 0,1-2 11 0 0,-1 0 0 0 0,1-1 0 0 0,0 1 1 0 0,-1 0-1 0 0,1 0 0 0 0,0 1 1 0 0,0-1-1 0 0,0 0 0 0 0,0 0 1 0 0,0 0-1 0 0,0 0 0 0 0,0 0 0 0 0,0 0 1 0 0,0 0-1 0 0,1 0 0 0 0,-1 0 1 0 0,0 0-1 0 0,1 0 0 0 0,-1 0 0 0 0,1-1 1 0 0,-1 1-1 0 0,1 0 0 0 0,-1 0 1 0 0,1 0-1 0 0,-1 0 0 0 0,1 0 0 0 0,0-1-11 0 0,1 2 6 0 0,0 0-1 0 0,1 0 0 0 0,-1-1 0 0 0,1 0 1 0 0,-1 1-1 0 0,1-1 0 0 0,1 1-5 0 0,2 0 15 0 0,-4-1-11 0 0,-1 0-1 0 0,1 0 1 0 0,-1 0 0 0 0,1 0 0 0 0,-1 1 0 0 0,1-1 0 0 0,-1 0-1 0 0,1 1 1 0 0,-1-1 0 0 0,0 1 0 0 0,0-1 0 0 0,0 2-4 0 0,4 3 39 0 0,-5-6-36 0 0,1 1 0 0 0,-1-1 1 0 0,0 0-1 0 0,1 0 0 0 0,-1 1 0 0 0,0-1 0 0 0,1 0 0 0 0,-1 1 0 0 0,0-1 1 0 0,0 0-1 0 0,0 1 0 0 0,1-1 0 0 0,-1 1 0 0 0,0-1 0 0 0,0 0 1 0 0,0 1-1 0 0,0-1 0 0 0,0 0 0 0 0,0 1 0 0 0,0-1 0 0 0,1 1 1 0 0,-1-1-1 0 0,0 1 0 0 0,-1-1 0 0 0,1 0 0 0 0,0 1 0 0 0,0-1 0 0 0,0 1 1 0 0,0-1-1 0 0,0 0 0 0 0,0 1 0 0 0,0-1-3 0 0,-1 1 7 0 0,0 0 0 0 0,0-1 0 0 0,0 1 0 0 0,0-1 0 0 0,1 1 0 0 0,-1 0 0 0 0,0-1 0 0 0,0 0 0 0 0,0 1 0 0 0,-1-1-7 0 0,-5 3 48 0 0,7-2-43 0 0,0-1 0 0 0,0 0 1 0 0,-1 0-1 0 0,1 1 0 0 0,0-1 0 0 0,0 0 1 0 0,0 1-1 0 0,0-1 0 0 0,-1 0 0 0 0,1 0 1 0 0,0 1-1 0 0,0-1 0 0 0,0 0 0 0 0,0 1 1 0 0,0-1-1 0 0,0 0 0 0 0,0 1 0 0 0,0-1 1 0 0,0 0-1 0 0,0 1 0 0 0,0-1 0 0 0,0 0 1 0 0,0 1-1 0 0,0-1 0 0 0,0 0 0 0 0,0 1 1 0 0,0-1-1 0 0,1 0 0 0 0,-1 0 0 0 0,0 1 1 0 0,0-1-1 0 0,0 0 0 0 0,0 1 0 0 0,1-1 1 0 0,-1 0-6 0 0,0 1 19 0 0,1 0 0 0 0,-1-1 0 0 0,1 1 0 0 0,0-1 0 0 0,-1 1 0 0 0,1 0 0 0 0,-1-1 0 0 0,1 1 0 0 0,0-1 0 0 0,0 1 0 0 0,-1-1 0 0 0,1 1 0 0 0,0-1 0 0 0,0 0 0 0 0,0 1 0 0 0,0-1-19 0 0,6 1 111 0 0,1 1-1 0 0,-1-1 1 0 0,0-1 0 0 0,1 0-1 0 0,4 0-110 0 0,-12 0 3 0 0,3 0 25 0 0,0 0 1 0 0,0 0 0 0 0,0-1-1 0 0,1 1 1 0 0,-1-1-1 0 0,0 0 1 0 0,0 0 0 0 0,0 0-1 0 0,-1 0 1 0 0,1-1-1 0 0,0 1 1 0 0,0-1-1 0 0,-1 1 1 0 0,3-3-29 0 0,-2 1 28 0 0,0-1 0 0 0,0 1 0 0 0,0-1 0 0 0,0 0-1 0 0,-1 0-27 0 0,-1 3 5 0 0,-1 0-1 0 0,1 0 0 0 0,0 0 0 0 0,-1 0 0 0 0,0 0 0 0 0,1 0 0 0 0,-1 0 1 0 0,0 0-1 0 0,1 0 0 0 0,-1 0 0 0 0,0-1 0 0 0,0 1 0 0 0,0 0 0 0 0,0 0 1 0 0,0 0-1 0 0,0 0 0 0 0,0 0 0 0 0,0 0 0 0 0,0-1 0 0 0,-1 1 0 0 0,1 0 1 0 0,0 0-1 0 0,-1 0 0 0 0,1 0-4 0 0,-6-6 7 0 0,5 6-6 0 0,0 1-1 0 0,0-1 1 0 0,0 0-1 0 0,0 0 1 0 0,1 0-1 0 0,-1 0 1 0 0,0 0-1 0 0,1 0 1 0 0,-1 0-1 0 0,1 0 1 0 0,-1 0-1 0 0,1 0 1 0 0,-1 0-1 0 0,1 0 1 0 0,0-1-1 0 0,0 1 1 0 0,-1 0-1 0 0,0-9 31 0 0,1 7-20 0 0,0 1 1 0 0,0-1-1 0 0,-1 1 0 0 0,1-1 1 0 0,1 1-1 0 0,-1-1 0 0 0,0 1 1 0 0,1-1-1 0 0,-1 1-11 0 0,0 1 13 0 0,1 0-1 0 0,-1 0 1 0 0,0 0-1 0 0,0 1 1 0 0,0-1-1 0 0,0 0 1 0 0,0 0 0 0 0,0 0-1 0 0,0 0 1 0 0,0 0-1 0 0,0 0-12 0 0,0 0 6 0 0,0 1 0 0 0,0 0 0 0 0,0-1 0 0 0,0 1 0 0 0,0-1 0 0 0,0 1 0 0 0,0 0 0 0 0,0-1 0 0 0,0 1 0 0 0,0-1 0 0 0,0 1 0 0 0,0-1 0 0 0,0 1 0 0 0,0 0 0 0 0,1-1 0 0 0,-1 1 0 0 0,0 0 0 0 0,0-1-1 0 0,0 1 1 0 0,1 0 0 0 0,-1-1 0 0 0,0 1 0 0 0,1 0 0 0 0,-1-1 0 0 0,0 1 0 0 0,0 0 0 0 0,1 0 0 0 0,-1-1 0 0 0,1 1 0 0 0,-1 0 0 0 0,0 0 0 0 0,1 0 0 0 0,-1-1 0 0 0,0 1 0 0 0,1 0-6 0 0,0 0 8 0 0,-1 0 0 0 0,1-1 0 0 0,-1 1 0 0 0,1 0 0 0 0,0-1 0 0 0,-1 1 1 0 0,1-1-1 0 0,-1 1 0 0 0,1-1 0 0 0,-1 1 0 0 0,1-1 0 0 0,-1 1 0 0 0,0-1 0 0 0,1 0 0 0 0,-1 1 0 0 0,1-1 0 0 0,-1 1 1 0 0,0-1-1 0 0,0 0 0 0 0,1 1 0 0 0,-1-1-8 0 0,0 0 17 0 0,-1 0 1 0 0,1-1-1 0 0,0 1 1 0 0,-1 0-1 0 0,1 0 1 0 0,0 0-1 0 0,-1 0 1 0 0,1 0-1 0 0,-1 0 0 0 0,0 0 1 0 0,1 0-1 0 0,-1 0 1 0 0,0 0-1 0 0,0 0 1 0 0,0 0-1 0 0,0 0-17 0 0,-1 0 15 0 0,1-1 1 0 0,-1 1-1 0 0,1-1 0 0 0,-1 1 0 0 0,0 0 0 0 0,0 0 0 0 0,0 0 0 0 0,0 0 0 0 0,1 0 1 0 0,-1 0-1 0 0,-1 1 0 0 0,1-1 0 0 0,0 0-15 0 0,-1 1 11 0 0,1-1 1 0 0,-1 0-1 0 0,1 0 1 0 0,0 0-1 0 0,-1 0 1 0 0,1 0-1 0 0,0 0 1 0 0,0-1-1 0 0,0 1 1 0 0,0-1-1 0 0,0 0-11 0 0,-2 0 26 0 0,1-1 0 0 0,0 1 0 0 0,-1-1 1 0 0,0 1-1 0 0,0 0 0 0 0,1 1 0 0 0,-1-1 0 0 0,0 1 0 0 0,0 0 0 0 0,-4-1-26 0 0,7 1 0 0 0,1 1 2 0 0,5 0 11 0 0,-5 0-13 0 0,0 0 0 0 0,-1 0 1 0 0,1 0-1 0 0,0 0 0 0 0,0 0 0 0 0,0 0 1 0 0,0 0-1 0 0,0 0 0 0 0,0 0 0 0 0,0 0 1 0 0,0 0-1 0 0,0 0 0 0 0,0 0 1 0 0,0 0-1 0 0,0 0 0 0 0,0 0 0 0 0,0 0 1 0 0,0 1-1 0 0,0-1 0 0 0,0 0 0 0 0,0 0 1 0 0,0 0-1 0 0,0 0 0 0 0,0 0 1 0 0,0 0-1 0 0,0 0 0 0 0,0 0 0 0 0,0 0 1 0 0,0 0-1 0 0,0 0 0 0 0,0 0 0 0 0,0 0 1 0 0,1 0-1 0 0,-1 0 0 0 0,0 0 0 0 0,0 0 1 0 0,0 0-1 0 0,0 0 0 0 0,0 0 1 0 0,0 0-1 0 0,0 0 0 0 0,0 0 0 0 0,0 0 1 0 0,0 0-1 0 0,0 0 0 0 0,0 0 0 0 0,0 0 1 0 0,0 0-1 0 0,0 0 0 0 0,0 0 1 0 0,0 0-1 0 0,0 0 0 0 0,0 0 0 0 0,0 0 0 0 0,-12 3 9 0 0,5-2-7 0 0,2 0-11 0 0,0 0 0 0 0,0 0 0 0 0,0 0 1 0 0,-2 1 8 0 0,5-1 1 0 0,1 0 0 0 0,-1-1 0 0 0,1 1 0 0 0,-1 0 0 0 0,1 0 0 0 0,0 0 0 0 0,-1 0 0 0 0,1 0 0 0 0,0 0 0 0 0,0 0 0 0 0,0 0 0 0 0,0 1 0 0 0,0-1 0 0 0,0 0 0 0 0,0 1 0 0 0,0-1 0 0 0,1 1-1 0 0,-3 4-27 0 0,2-4 21 0 0,0 0 0 0 0,0 0-1 0 0,0 0 1 0 0,0 0 0 0 0,1 0-1 0 0,-1 0 1 0 0,1 2 6 0 0,-3 9 2 0 0,2-9-4 0 0,0 1 0 0 0,0 0 0 0 0,0-1 0 0 0,1 1 0 0 0,0 3 2 0 0,0-7-1 0 0,0 0 0 0 0,0 0 0 0 0,0 0 0 0 0,0 0 0 0 0,1 1 0 0 0,-1-1 0 0 0,0 0 0 0 0,1 0 0 0 0,-1 0 0 0 0,1 0 0 0 0,-1 0 0 0 0,1 0 0 0 0,0 0 0 0 0,-1 0 0 0 0,1 0 0 0 0,0 0 0 0 0,0 0 0 0 0,0 0 0 0 0,0-1 0 0 0,-1 1 0 0 0,1 0 0 0 0,0-1 0 0 0,0 1 0 0 0,0 0 0 0 0,1-1 1 0 0,2 2-18 0 0,4 2 21 0 0,0 0 0 0 0,0 0-1 0 0,2 3-2 0 0,-9-7 2 0 0,0 1-1 0 0,1-1 0 0 0,-1 1 0 0 0,0-1 0 0 0,0 0 0 0 0,0 0 0 0 0,0 1 0 0 0,0-1 0 0 0,0 0 0 0 0,1 0 0 0 0,-1 0 1 0 0,0 0-1 0 0,0 0 0 0 0,0 0 0 0 0,0 0 0 0 0,0-1 0 0 0,1 1 0 0 0,-1 0 0 0 0,0-1 0 0 0,0 1 0 0 0,0-1 0 0 0,0 1 1 0 0,0-1-2 0 0,3-1-12 0 0,-1 1 0 0 0,1-1 0 0 0,-1 0 0 0 0,0 0 0 0 0,3-3 12 0 0,7-14 10 0 0,-13 19-9 0 0,1 0-1 0 0,-1-1 0 0 0,0 1 0 0 0,0 0 0 0 0,0-1 0 0 0,1 1 1 0 0,-1-1-1 0 0,0 1 0 0 0,0 0 0 0 0,0-1 0 0 0,0 1 0 0 0,0-1 0 0 0,0 1 1 0 0,0-1-1 0 0,0 1 0 0 0,0 0 0 0 0,0-1 0 0 0,0 1 0 0 0,0-1 1 0 0,0 1-1 0 0,0-1 0 0 0,0 1 0 0 0,0 0 0 0 0,-1-1 0 0 0,1 1 1 0 0,0 0-1 0 0,0-1 0 0 0,0 1 0 0 0,-1-1 0 0 0,1 1 0 0 0,0 0 0 0 0,-1-1 1 0 0,1 1-1 0 0,0 0 0 0 0,0 0 0 0 0,-1-1 0 0 0,1 1 0 0 0,-1 0 1 0 0,1 0-1 0 0,0-1 0 0 0,-4-3-1 0 0,4 3 0 0 0,1 1 0 0 0,-1-1 0 0 0,1 0 0 0 0,-1 0 0 0 0,0 0-1 0 0,1 0 1 0 0,0 0 0 0 0,-1 1 0 0 0,1-1 0 0 0,-1 0 0 0 0,1 1 0 0 0,0-1 0 0 0,0 0 0 0 0,-1 1 0 0 0,1-1 0 0 0,0 1 0 0 0,0-1 1 0 0,6-5 0 0 0,6-6 7 0 0,2-1-2 0 0,-15 12-4 0 0,1 0 0 0 0,0 0-1 0 0,-1 0 1 0 0,1 0-1 0 0,-1 0 1 0 0,1 0 0 0 0,-1 0-1 0 0,0 0 1 0 0,1 0 0 0 0,-1 0-1 0 0,0 0 1 0 0,0 0-1 0 0,0-1 1 0 0,0 1 0 0 0,0-1-1 0 0,-1-8 18 0 0,1 7-14 0 0,-1 1 0 0 0,1-1-1 0 0,0 1 1 0 0,0-1-1 0 0,0 1 1 0 0,0-2-4 0 0,3-7 20 0 0,-2 9-19 0 0,-1 1 1 0 0,1-1-1 0 0,-1 1 1 0 0,1-1-1 0 0,-1 1 1 0 0,0-1-1 0 0,0 1 1 0 0,1-1-1 0 0,-1 1 1 0 0,0-1-1 0 0,-1 1 1 0 0,1-1-1 0 0,0 1 1 0 0,0-1-1 0 0,-1 1 0 0 0,1-1 1 0 0,-1 1-1 0 0,0-2-1 0 0,0 0-1 0 0,-1-1 0 0 0,0 1 0 0 0,0 0 0 0 0,0-1 0 0 0,0 1-1 0 0,-2-1 2 0 0,2 2 4 0 0,1 1-1 0 0,0 0 1 0 0,-1 0-1 0 0,0 0 1 0 0,1 0-1 0 0,-1 0 1 0 0,0 0-1 0 0,1 0 0 0 0,-1 0 1 0 0,0 1-1 0 0,0-1 1 0 0,0 0-1 0 0,1 1 1 0 0,-1 0-1 0 0,0 0 0 0 0,0-1-3 0 0,-3 1 4 0 0,0 0-1 0 0,1 0 1 0 0,-1 1-1 0 0,0-1 1 0 0,1 1-1 0 0,-4 1-3 0 0,6-1 0 0 0,0-1-1 0 0,0 1 1 0 0,0 0 0 0 0,0-1-1 0 0,0 1 1 0 0,0 0-1 0 0,1 0 1 0 0,-1 0-1 0 0,0 1 1 0 0,1-1 0 0 0,-1 0-1 0 0,1 1 1 0 0,-1-1-1 0 0,1 1 1 0 0,0-1 0 0 0,-1 1-1 0 0,1 0 1 0 0,0 1 0 0 0,-2 3-30 0 0,1 1 1 0 0,0 0-1 0 0,0 0 0 0 0,1 2 30 0 0,-6 17-635 0 0,-12 24-1362 0 0,17-45 1948 0 0,2 0-1 0 0,-1 0 1 0 0,1 0 0 0 0,-1 0 49 0 0,1-4 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16.0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75 335 2064 0 0,'0'0'22'0'0,"-1"0"0"0"0,0 0 0 0 0,1 1 0 0 0,-1-1 0 0 0,1 0-1 0 0,-1 0 1 0 0,1 0 0 0 0,-1 0 0 0 0,1 0 0 0 0,-1 1 0 0 0,1-1-1 0 0,-1 0 1 0 0,1 1 0 0 0,-1-1 0 0 0,1 0 0 0 0,-1 1-22 0 0,-7 4 2544 0 0,7-4-2367 0 0,-1 1 103 0 0,-1-1 0 0 0,1 1-1 0 0,-1 0 1 0 0,1-1 0 0 0,-1 1 0 0 0,0-1 0 0 0,-2 1-280 0 0,-19-8 892 0 0,24 6-888 0 0,0 0 1 0 0,0 0 0 0 0,0 0-1 0 0,0 0 1 0 0,1 0 0 0 0,-1 0 0 0 0,0 0-1 0 0,0 0 1 0 0,0 0 0 0 0,0 0-1 0 0,0 0 1 0 0,0-1 0 0 0,0 1-1 0 0,0 0 1 0 0,0 0 0 0 0,0 0-1 0 0,0 0 1 0 0,0 0 0 0 0,0 0-1 0 0,0 0 1 0 0,0 0 0 0 0,0 0 0 0 0,0 0-1 0 0,0-1 1 0 0,0 1 0 0 0,0 0-1 0 0,0 0 1 0 0,0 0 0 0 0,0 0-1 0 0,0 0 1 0 0,0 0 0 0 0,0 0-1 0 0,0 0 1 0 0,0 0 0 0 0,0-1 0 0 0,0 1-1 0 0,0 0 1 0 0,0 0 0 0 0,0 0-1 0 0,0 0 1 0 0,0 0 0 0 0,0 0-1 0 0,0 0 1 0 0,0 0 0 0 0,0 0-1 0 0,0 0 1 0 0,-1 0 0 0 0,1 0-1 0 0,0-1 1 0 0,0 1 0 0 0,0 0 0 0 0,0 0-1 0 0,0 0-4 0 0,-4-6 120 0 0,3 6-109 0 0,1-1 0 0 0,-1 0 0 0 0,1 1-1 0 0,-1-1 1 0 0,1 0 0 0 0,-1 0 0 0 0,1 1 0 0 0,-1-1 0 0 0,1 0 0 0 0,0 0 0 0 0,0 0 0 0 0,-1 0 0 0 0,1 0 0 0 0,0 1 0 0 0,0-1-1 0 0,0 0 1 0 0,0 0 0 0 0,0 0 0 0 0,0 0 0 0 0,0 0 0 0 0,0 0 0 0 0,1 0 0 0 0,-1 1 0 0 0,0-1 0 0 0,0 0 0 0 0,1 0-1 0 0,-1 0 1 0 0,0 0 0 0 0,1 1 0 0 0,-1-1 0 0 0,1 0 0 0 0,-1 1 0 0 0,1-1 0 0 0,0 0 0 0 0,-1 1 0 0 0,1-1 0 0 0,-1 0 0 0 0,2 0-11 0 0,5-2 23 0 0,-4 2-10 0 0,-1 1-1 0 0,0-1 1 0 0,0 0 0 0 0,0-1-1 0 0,0 1 1 0 0,0 0 0 0 0,0-1-1 0 0,0 1 1 0 0,0-1 0 0 0,-1 1-1 0 0,2-2-12 0 0,6-6 71 0 0,-7 7-55 0 0,0 1-1 0 0,0-1 0 0 0,0 0 0 0 0,-1 0 0 0 0,1 0 0 0 0,-1 0 1 0 0,1-1-16 0 0,3-13 66 0 0,0 6-36 0 0,1 1-1 0 0,0 0 0 0 0,0 0 0 0 0,5-5-29 0 0,-6 9 13 0 0,12-17 18 0 0,2 2-1 0 0,11-11-30 0 0,-18 21 10 0 0,-1 0 0 0 0,2 1 1 0 0,-1 0-1 0 0,1 1 0 0 0,7-2-10 0 0,-3 2 21 0 0,1 1 1 0 0,0 0-1 0 0,0 2 1 0 0,0 0 0 0 0,13-1-22 0 0,-24 5 10 0 0,-1 0 0 0 0,0-1 1 0 0,1 0-1 0 0,-1-1 0 0 0,0 1 0 0 0,0-1 1 0 0,4-2-11 0 0,-7 3 10 0 0,0 1 1 0 0,0 0-1 0 0,0 0 1 0 0,1 0 0 0 0,-1 0-1 0 0,0 1 1 0 0,1-1-1 0 0,-1 1 1 0 0,0 0-1 0 0,1 0 1 0 0,-1 0 0 0 0,1 0-1 0 0,-1 1 1 0 0,3 0-11 0 0,-3 0 5 0 0,-1 0 0 0 0,-1 0 1 0 0,1 0-1 0 0,0 0 0 0 0,0 0 0 0 0,0 0 1 0 0,0 0-1 0 0,-1 1 0 0 0,1-1 0 0 0,-1 1 1 0 0,1 0-1 0 0,-1-1 0 0 0,0 1 0 0 0,1 0 1 0 0,-1 0-6 0 0,4 4 39 0 0,-2-1-18 0 0,1 0-1 0 0,-1 1 1 0 0,0-1-1 0 0,-1 0 0 0 0,1 2-20 0 0,4 8 18 0 0,3 4 11 0 0,6 6-29 0 0,-8-12 50 0 0,0 1-1 0 0,0 0 1 0 0,2 8-50 0 0,-8-15 17 0 0,-1-5-12 0 0,0 1-1 0 0,0 0 1 0 0,0-1-1 0 0,1 1 1 0 0,-1-1 0 0 0,0 1-1 0 0,2 1-4 0 0,5 4 38 0 0,0-1-1 0 0,7 6-37 0 0,10 9 103 0 0,-20-18-86 0 0,0 0 0 0 0,0 0 0 0 0,0 0 0 0 0,1-1 0 0 0,-1 1 0 0 0,1-1 1 0 0,0-1-1 0 0,1 2-17 0 0,13 2 28 0 0,19 6-28 0 0,10 2-5 0 0,-22-4 19 0 0,0-2 1 0 0,1 0 0 0 0,1-2-1 0 0,16 1-14 0 0,-27-5 5 0 0,26 2 17 0 0,-39-4-22 0 0,0 0 0 0 0,-1 0 0 0 0,1 0 0 0 0,0-1 0 0 0,0 0 0 0 0,0 0 0 0 0,3-2 0 0 0,39-18-40 0 0,-38 18-852 0 0,0-1 0 0 0,0 0 0 0 0,-1-1 1 0 0,8-5 891 0 0,6-7-1577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16.6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27 776 0 0,'5'-22'3254'0'0,"-5"22"-2595"0"0,0 0-160 0 0,6 0 737 0 0,76-4 560 0 0,-79 4-1748 0 0,0 0-1 0 0,1 1 1 0 0,-1-1-1 0 0,0 1 1 0 0,2 1-48 0 0,7 1 125 0 0,-5-2-62 0 0,-2 0 65 0 0,1 0-1 0 0,-1 1 1 0 0,1-1 0 0 0,4 3-128 0 0,3 1 249 0 0,-11-4-176 0 0,1 0 0 0 0,0 0 1 0 0,0 0-1 0 0,-1 1 1 0 0,1-1-1 0 0,2 2-73 0 0,-1 5 283 0 0,-3-7-263 0 0,-1-1 0 0 0,0 1 0 0 0,1 0 0 0 0,-1-1 0 0 0,1 1 1 0 0,-1 0-1 0 0,0-1 0 0 0,1 1 0 0 0,0-1 0 0 0,-1 1 0 0 0,1-1 0 0 0,-1 1 0 0 0,1-1 0 0 0,0 1 0 0 0,-1-1 0 0 0,1 1 0 0 0,0-1 0 0 0,0 0-20 0 0,19 10 340 0 0,17 9 146 0 0,-33-16-414 0 0,0-1 0 0 0,0 1 1 0 0,0 0-1 0 0,0 0 0 0 0,-1 0 0 0 0,3 2-72 0 0,-5-3 36 0 0,0-1 1 0 0,0 1-1 0 0,0-1 0 0 0,0 1 0 0 0,0 0 1 0 0,-1-1-1 0 0,1 1 0 0 0,0 0 0 0 0,-1 0-36 0 0,1 0 32 0 0,-1-1 0 0 0,1 1 0 0 0,-1 0 0 0 0,1-1 0 0 0,0 1 0 0 0,0-1 0 0 0,-1 1 0 0 0,1-1 0 0 0,0 1 0 0 0,2 0-32 0 0,5 6 105 0 0,-7-7-86 0 0,1 0 0 0 0,-1 1 0 0 0,0-1 1 0 0,1 0-1 0 0,-1 1 0 0 0,0-1 0 0 0,0 1 0 0 0,0-1 1 0 0,0 1-1 0 0,0 0 0 0 0,0-1 0 0 0,0 1 1 0 0,0 0-1 0 0,-1 0 0 0 0,1-1 0 0 0,-1 1 1 0 0,1 0-1 0 0,-1 0 0 0 0,0 0 0 0 0,0 0 1 0 0,0 0-1 0 0,0 0-19 0 0,0 11 94 0 0,1-10-74 0 0,-1 0 1 0 0,0 0-1 0 0,0 0 0 0 0,0 0 1 0 0,-1 0-1 0 0,1 1 1 0 0,-1-1-1 0 0,1 0 1 0 0,-1 0-1 0 0,0 0 1 0 0,0 0-1 0 0,-1 0 1 0 0,1 0-21 0 0,-15 15 100 0 0,13-15-61 0 0,-1 1-1 0 0,0 0 1 0 0,1 0 0 0 0,0 1-1 0 0,0-1 1 0 0,0 0 0 0 0,1 1-1 0 0,-2 2-38 0 0,1 2 71 0 0,0 0 10 0 0,-1-1 0 0 0,1 0 1 0 0,-2 1-1 0 0,1-2 1 0 0,-4 6-82 0 0,-15 16 204 0 0,11-5-114 0 0,9-17-79 0 0,0-1 0 0 0,-1 0 0 0 0,1 1 0 0 0,-2-1-11 0 0,4-4 2 0 0,-1 1 1 0 0,0-1 0 0 0,0 1 0 0 0,0-1-1 0 0,1 1 1 0 0,0 0 0 0 0,-1 1-3 0 0,-1 10 1 0 0,3-13-17 0 0,-1 1-1 0 0,1 0 1 0 0,0-1-1 0 0,-1 1 0 0 0,1 0 1 0 0,-1-1-1 0 0,1 1 1 0 0,-1 0-1 0 0,0-1 1 0 0,0 1-1 0 0,0-1 1 0 0,0 0-1 0 0,0 1 0 0 0,0 0 17 0 0,-8 8-699 0 0,6-7 83 0 0,0 1-1 0 0,0-1 0 0 0,0 0 0 0 0,0 0 0 0 0,-2 1 617 0 0,0 1-279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0.3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80 220 8346 0 0,'-1'0'20'0'0,"1"1"0"0"0,-1-1 1 0 0,0 0-1 0 0,0 0 0 0 0,1 0 0 0 0,-1 0 1 0 0,0 0-1 0 0,0 0 0 0 0,1 0 0 0 0,-1 0 1 0 0,0 0-1 0 0,0 0 0 0 0,1 0 0 0 0,-1 0 1 0 0,0 0-21 0 0,0-1 60 0 0,1 4-74 0 0,0-1 0 0 0,-1 0 0 0 0,1 1 0 0 0,0-1 0 0 0,-1 0 0 0 0,0 0 0 0 0,1 1 0 0 0,-2 0 14 0 0,-2 8-38 0 0,2-8 41 0 0,1 0 0 0 0,0 0 0 0 0,0 1-1 0 0,0-1 1 0 0,0 0 0 0 0,0 0 0 0 0,1 1 0 0 0,-1-1 0 0 0,1 1-3 0 0,1 17 99 0 0,2-1 1 0 0,0 0-1 0 0,1 1 1 0 0,1-2-1 0 0,2 7-99 0 0,28 71 520 0 0,-17-51-268 0 0,-15-38-209 0 0,1 0 0 0 0,0 0-1 0 0,1 0 1 0 0,0-1-1 0 0,0 0 1 0 0,0 0-1 0 0,5 4-42 0 0,7 11 88 0 0,-11-12-54 0 0,0 0 0 0 0,0 0 0 0 0,-1 1 0 0 0,-1 0 1 0 0,1 1-35 0 0,3 9 48 0 0,-5-16-30 0 0,-1 0 0 0 0,-1 0 0 0 0,1 0 0 0 0,-1 0 0 0 0,1 0 0 0 0,-1 5-18 0 0,-1-7 10 0 0,0 0 1 0 0,-1 1-1 0 0,1-1 0 0 0,-1 0 1 0 0,0 2-11 0 0,-1 6 29 0 0,1-7-14 0 0,1-1 0 0 0,0 1 0 0 0,1 0 0 0 0,-1-1-1 0 0,0 1 1 0 0,1-1 0 0 0,0 1 0 0 0,0-1 0 0 0,0 0 0 0 0,1 2-15 0 0,3 6 79 0 0,0-1-1 0 0,3 5-78 0 0,-2-5 61 0 0,-3-4-22 0 0,3 6 57 0 0,-7-9-43 0 0,-6-2 1 0 0,6-1-42 0 0,-1-1-1 0 0,0 1 0 0 0,0 0 0 0 0,1-1 1 0 0,-1 1-1 0 0,0-1 0 0 0,0 0 0 0 0,1 0 1 0 0,-1 0-1 0 0,1 0 0 0 0,-1 0-11 0 0,1 1 3 0 0,1-1 0 0 0,-1 1 1 0 0,0-1-1 0 0,1 0 0 0 0,-1 1 0 0 0,1-1 0 0 0,-1 0 0 0 0,1 1 0 0 0,-1-1 0 0 0,1 0 1 0 0,0 0-1 0 0,-1 1 0 0 0,1-1 0 0 0,0 0 0 0 0,0 0 0 0 0,-1 0 0 0 0,1 1 0 0 0,0-1 0 0 0,0 0 1 0 0,0 0-1 0 0,0 0 0 0 0,0 0 0 0 0,0 1 0 0 0,0-1 0 0 0,0 0 0 0 0,0 0 0 0 0,1 0-3 0 0,-1-3 1 0 0,1 0 1 0 0,-1 0-1 0 0,0 0 0 0 0,0 0 0 0 0,0 1 0 0 0,-1-1 0 0 0,1 0 0 0 0,-1 0 0 0 0,0 0 0 0 0,0 0 0 0 0,0 1 0 0 0,-1-2-1 0 0,-5-12-19 0 0,-1 1 0 0 0,-1-2 19 0 0,3 7-11 0 0,-14-33-110 0 0,-10-29 121 0 0,12 23-41 0 0,-10-13 41 0 0,6 19 12 0 0,3-1 0 0 0,1 0 1 0 0,3-3-13 0 0,7 22-20 0 0,2 0 1 0 0,1-1-1 0 0,1 0 1 0 0,1 0-1 0 0,1 0 1 0 0,2-6 19 0 0,0 24-5 0 0,3-35-32 0 0,-3 38 37 0 0,1 0 0 0 0,0 1 0 0 0,1-1 0 0 0,-1 1 0 0 0,1-1 0 0 0,1-2 0 0 0,-1 6 1 0 0,0-1 0 0 0,-1 1 0 0 0,1-1 0 0 0,0 1 0 0 0,0 0 0 0 0,0 0 0 0 0,1 0 0 0 0,-1 0 0 0 0,0 0 0 0 0,1 0 0 0 0,0 1 0 0 0,-1-1 0 0 0,3 0-1 0 0,3-3 2 0 0,8-7 3 0 0,-14 10-4 0 0,0 0 0 0 0,0 0 0 0 0,0 1 1 0 0,0-1-1 0 0,0 1 0 0 0,0 0 0 0 0,0 0 0 0 0,0-1 1 0 0,1 1-1 0 0,-1 0 0 0 0,0 1 0 0 0,1-1 0 0 0,-1 0 1 0 0,0 1-1 0 0,1-1 0 0 0,1 1-1 0 0,1 0 11 0 0,1 1 0 0 0,0 0-1 0 0,-1 0 1 0 0,1 0 0 0 0,0 1-1 0 0,-1-1 1 0 0,4 3-11 0 0,10 5 202 0 0,9 5-202 0 0,-7-3 159 0 0,-8-4 256 0 0,12 9-415 0 0,-15-9 126 0 0,1 0 1 0 0,9 4-127 0 0,-11-7 44 0 0,1 0 0 0 0,0 0-1 0 0,-1-1 1 0 0,6 1-44 0 0,-13-4 16 0 0,0 1 1 0 0,0 0-1 0 0,0 0 0 0 0,0 0 0 0 0,0 0 1 0 0,0 0-1 0 0,0 0 0 0 0,-1 1 1 0 0,1-1-1 0 0,0 1 0 0 0,-1-1 1 0 0,1 1-1 0 0,-1 0 0 0 0,1-1 0 0 0,-1 2-16 0 0,0-2 11 0 0,0 0 1 0 0,-1 0-1 0 0,1 0 0 0 0,0 0 0 0 0,-1 0 0 0 0,1 0 0 0 0,-1 0 0 0 0,0 0 0 0 0,1 1 0 0 0,-1-1 0 0 0,0 0 0 0 0,0 0 0 0 0,0 0 0 0 0,0 0 0 0 0,0 1 0 0 0,0-1 0 0 0,0 0 0 0 0,0 0 0 0 0,0 0 1 0 0,0 1-1 0 0,-1-1 0 0 0,1 0 0 0 0,-1 0 0 0 0,1 0 0 0 0,-1 0 0 0 0,1 0 0 0 0,-1 0 0 0 0,1 0 0 0 0,-1 0 0 0 0,0 0-11 0 0,-4 5 31 0 0,1-1-6 0 0,0-1-1 0 0,1 1 1 0 0,-1-1-1 0 0,1 1 0 0 0,0 2-24 0 0,-25 37 143 0 0,26-41-140 0 0,1 0 0 0 0,-1 1 1 0 0,1-1-1 0 0,-1 0 0 0 0,0 0 0 0 0,-1 0 0 0 0,1-1 0 0 0,0 1 0 0 0,-1-1 1 0 0,1 1-1 0 0,-1-1 0 0 0,0 0 0 0 0,0 0 0 0 0,0 0-3 0 0,-26 16-295 0 0,-1-1-1 0 0,-15 4 296 0 0,42-19-30 0 0,-31 13-2896 0 0,-27 17 2926 0 0,42-17-1889 0 0,3-2-1510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0.8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45 287 10378 0 0,'1'1'59'0'0,"-1"0"-60"0"0,1 0 1 0 0,0 1 0 0 0,0-1-1 0 0,0 0 1 0 0,0 1-1 0 0,0-1 1 0 0,0 0-1 0 0,0 0 1 0 0,0 0-1 0 0,0 0 1 0 0,1 0-1 0 0,-1 0 1 0 0,0 0 0 0 0,1 0 0 0 0,-1-1 13 0 0,0 0 1 0 0,0 1-1 0 0,0-1 1 0 0,0 0-1 0 0,0 0 1 0 0,0 1 0 0 0,1-1-1 0 0,-1 0 1 0 0,0 0-1 0 0,0 0 1 0 0,0 0-1 0 0,0-1 1 0 0,0 1-1 0 0,0 0 1 0 0,0 0 0 0 0,0 0-1 0 0,0-1 1 0 0,0 1-1 0 0,0-1 1 0 0,0 1-1 0 0,-1-1 1 0 0,2 0-14 0 0,3-2 154 0 0,-1-1 1 0 0,1 0-1 0 0,-1 0 0 0 0,0 0 1 0 0,0-1-1 0 0,0 1 0 0 0,-1-1 1 0 0,0 0-1 0 0,1 0 1 0 0,-2 0-1 0 0,1-1 0 0 0,-1 1-154 0 0,3-6 126 0 0,-1 0 0 0 0,0-1 0 0 0,-1 1 0 0 0,-1-1 0 0 0,1-7-126 0 0,-2 14 24 0 0,1-11 52 0 0,0 0 1 0 0,-1-10-77 0 0,-2 21 14 0 0,1-1 1 0 0,-1 1-1 0 0,1 0 0 0 0,-2 0 1 0 0,1 0-1 0 0,0-1 0 0 0,-1 2 0 0 0,0-1 1 0 0,0 0-1 0 0,-1 0-14 0 0,1 0 21 0 0,-1 1 0 0 0,1 0 0 0 0,-1 0 0 0 0,-1 0 0 0 0,1 0 0 0 0,0 0 0 0 0,-1 1 0 0 0,-1-2-21 0 0,3 4 4 0 0,1 0 1 0 0,-1 0-1 0 0,0 0 1 0 0,1 0-1 0 0,-1 0 1 0 0,0 0-1 0 0,0 1 0 0 0,0-1 1 0 0,0 0-1 0 0,0 1 1 0 0,0 0-1 0 0,0-1 0 0 0,0 1 1 0 0,0 0-1 0 0,0 0 1 0 0,1 0-1 0 0,-1 0 1 0 0,0 0-1 0 0,0 1 0 0 0,0-1 1 0 0,0 1-1 0 0,-1 0-4 0 0,-1 0-2 0 0,1 0 0 0 0,0 1 0 0 0,-1-1-1 0 0,1 1 1 0 0,0 0 0 0 0,0 0 0 0 0,0 0-1 0 0,1 1 1 0 0,-1-1 0 0 0,1 0 0 0 0,-1 1-1 0 0,1 0 1 0 0,0 0 0 0 0,0 0 0 0 0,0 0-1 0 0,0 0 1 0 0,0 0 0 0 0,1 0 0 0 0,-1 0-1 0 0,1 1 1 0 0,0-1 0 0 0,0 1 0 0 0,0-1 0 0 0,1 1-1 0 0,-1 0 3 0 0,-13 116-85 0 0,13-104 68 0 0,0 1 1 0 0,1 0-1 0 0,1 0 0 0 0,2 11 17 0 0,4 12-45 0 0,5 14 45 0 0,-10-45-7 0 0,1-1-1 0 0,0 1 1 0 0,0-1 0 0 0,1 1-1 0 0,0-1 1 0 0,1 0 0 0 0,2 3 7 0 0,-4-6-4 0 0,0-1 0 0 0,1 0 0 0 0,-1 0 0 0 0,1-1 0 0 0,0 1 0 0 0,0-1 0 0 0,0 0 0 0 0,0 0 0 0 0,0 0 0 0 0,1 0 0 0 0,-1-1 0 0 0,1 0 0 0 0,5 2 4 0 0,-1-2 8 0 0,0 0 0 0 0,0 0 0 0 0,0-1 0 0 0,0 0 0 0 0,1-1 0 0 0,-1 0 0 0 0,0-1 0 0 0,0 0 0 0 0,1 0 0 0 0,-1-1 0 0 0,0 0 0 0 0,3-1-8 0 0,4-2 17 0 0,1 0 3 0 0,-1-1-1 0 0,13-6-19 0 0,-25 10-26 0 0,1-1-1 0 0,-1 0 1 0 0,1 1-1 0 0,-1-2 1 0 0,0 1 0 0 0,0 0-1 0 0,0-1 1 0 0,-1 0-1 0 0,1 0 1 0 0,-1 0 0 0 0,2-2 26 0 0,-1-1-216 0 0,-1-1 1 0 0,1 0 0 0 0,-1 0 0 0 0,1-6 215 0 0,2-3-1051 0 0,5-13-2347 0 0,-4 1 1335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1.2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57 5297 0 0,'-22'-2'3776'0'0,"22"2"-3765"0"0,-1 0-1 0 0,1 0 1 0 0,0 0 0 0 0,0 0 0 0 0,-1 0 0 0 0,1 0 0 0 0,0 0 0 0 0,0-1 0 0 0,-1 1 0 0 0,1 0 0 0 0,0 0 0 0 0,0 0 0 0 0,-1 0-1 0 0,1 0 1 0 0,0 0 0 0 0,0-1 0 0 0,-1 1 0 0 0,1 0 0 0 0,0 0 0 0 0,0 0 0 0 0,0-1 0 0 0,0 1 0 0 0,-1 0 0 0 0,1 0 0 0 0,0-1 0 0 0,0 1-1 0 0,0 0 1 0 0,0 0 0 0 0,0-1 0 0 0,0 1 0 0 0,0 0 0 0 0,0 0 0 0 0,0-1 0 0 0,0 1 0 0 0,0 0 0 0 0,0-1 0 0 0,0 1 0 0 0,0 0 0 0 0,0 0-1 0 0,0-1 1 0 0,0 1 0 0 0,0 0 0 0 0,0 0 0 0 0,0-1 0 0 0,0 1 0 0 0,0 0 0 0 0,0 0 0 0 0,0-1 0 0 0,1 1 0 0 0,-1 0 0 0 0,0 0-1 0 0,0-1 1 0 0,0 1-11 0 0,14-8-69 0 0,-12 7 78 0 0,1 0 1 0 0,-1-1-1 0 0,1 1 1 0 0,-1-1-1 0 0,0 1 1 0 0,0-1-1 0 0,1 0 1 0 0,0-2-10 0 0,-1 2 72 0 0,0 0 0 0 0,0 1 0 0 0,0-1-1 0 0,0 0 1 0 0,0 1 0 0 0,0 0 0 0 0,0-1 0 0 0,0 1 0 0 0,0 0 0 0 0,1 0-1 0 0,-1 0 1 0 0,0 1 0 0 0,1-1 0 0 0,-1 0 0 0 0,1 1 0 0 0,-1-1-1 0 0,1 1 1 0 0,-1 0 0 0 0,1 0 0 0 0,-1 0 0 0 0,1 0 0 0 0,-1 1 0 0 0,1-1-1 0 0,-1 1 1 0 0,1-1 0 0 0,-1 1 0 0 0,1 0 0 0 0,-1 0 0 0 0,0 0 0 0 0,0 0-1 0 0,1 0 1 0 0,-1 1-72 0 0,0-1 16 0 0,-1-1-1 0 0,0 1 0 0 0,0-1 0 0 0,0 1 1 0 0,-1 0-1 0 0,1 0 0 0 0,0-1 1 0 0,0 1-1 0 0,0 0 0 0 0,0 0 0 0 0,-1 0 1 0 0,1 0-1 0 0,0 0 0 0 0,-1 0 1 0 0,1 0-1 0 0,-1 0 0 0 0,1 0 0 0 0,-1 0 1 0 0,0 0-1 0 0,1 0 0 0 0,-1 0 1 0 0,0 1-1 0 0,0-1 0 0 0,0 0 0 0 0,0 0 1 0 0,0 0-1 0 0,0 0 0 0 0,0 0 1 0 0,0 1-1 0 0,0-1 0 0 0,0 0 0 0 0,-1 0 1 0 0,1 0-1 0 0,0 0 0 0 0,-1 0 1 0 0,1 0-1 0 0,-1 0 0 0 0,1 0 0 0 0,-1 1-15 0 0,-2 4 34 0 0,1 1-1 0 0,0 0 0 0 0,0-1 0 0 0,0 1 0 0 0,0 5-33 0 0,1-3 19 0 0,-1 0 0 0 0,-2 6-19 0 0,-11 25 24 0 0,14-37-25 0 0,1 0 0 0 0,-1-1 0 0 0,1 1 0 0 0,0 0 0 0 0,0 0 0 0 0,0 0 0 0 0,0-1 0 0 0,0 1 0 0 0,1 0 0 0 0,-1 0 0 0 0,1 1 1 0 0,2 7 1 0 0,1 0 0 0 0,2 3-1 0 0,-3-5 0 0 0,0-2-101 0 0,2 7 196 0 0,1 0-1 0 0,1 0 0 0 0,7 12-94 0 0,-12-23-167 0 0,1 1-1 0 0,-1-1 0 0 0,1 1 1 0 0,0-1-1 0 0,0 0 0 0 0,0 0 1 0 0,0-1-1 0 0,0 1 0 0 0,0-1 1 0 0,1 1-1 0 0,0-1 0 0 0,-1 0 1 0 0,1 0-1 0 0,0-1 0 0 0,0 1 1 0 0,3 0 167 0 0,-2-1-901 0 0,0 0 1 0 0,0 0-1 0 0,0-1 1 0 0,0 1-1 0 0,2-1 901 0 0,9-3-440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1.6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0 3633 0 0,'-13'0'1636'0'0,"12"0"-813"0"0,1 0 81 0 0,-1 1-213 0 0,0-1-639 0 0,1 1-1 0 0,-1-1 1 0 0,1 0 0 0 0,0 1-1 0 0,-1-1 1 0 0,1 0-1 0 0,0 1 1 0 0,-1-1 0 0 0,1 1-1 0 0,0-1 1 0 0,0 1 0 0 0,-1-1-1 0 0,1 1 1 0 0,0-1 0 0 0,0 1-1 0 0,0-1-51 0 0,0 1 68 0 0,-1 0 0 0 0,1 0 0 0 0,0 0-1 0 0,-1-1 1 0 0,1 1 0 0 0,-1 0 0 0 0,1 0 0 0 0,-1-1-1 0 0,1 1 1 0 0,-1 0-68 0 0,-3 3 165 0 0,-1-1 0 0 0,1 0-1 0 0,0 0 1 0 0,-5 2-165 0 0,-2 3 143 0 0,9-7-117 0 0,1 1 1 0 0,0-1 0 0 0,-1 1-1 0 0,1 0 1 0 0,0-1 0 0 0,0 1-1 0 0,0 0 1 0 0,0 0 0 0 0,0 1-27 0 0,-3 5 91 0 0,3-7-77 0 0,0 1 1 0 0,0-1 0 0 0,1 1 0 0 0,-1-1 0 0 0,1 1 0 0 0,-1-1-1 0 0,1 0 1 0 0,0 1 0 0 0,0 0 0 0 0,-1-1 0 0 0,1 1 0 0 0,0-1 0 0 0,0 1-1 0 0,1-1 1 0 0,-1 2-15 0 0,0 8 99 0 0,0-8-58 0 0,-1 1 0 0 0,0-1 0 0 0,0 0 0 0 0,0 0 0 0 0,0 0 0 0 0,-1 1-41 0 0,-4 13 215 0 0,3-8-31 0 0,0-1-1 0 0,-3 7-183 0 0,2-8 92 0 0,1 0 0 0 0,0 1 0 0 0,1 0 0 0 0,-1 2-92 0 0,1-3 25 0 0,1-1 0 0 0,0 0-1 0 0,0 1 1 0 0,0-1 0 0 0,1 1-1 0 0,0-1 1 0 0,0 1 0 0 0,1-1-1 0 0,0 1 1 0 0,1 2-25 0 0,1 13 5 0 0,-2-18-5 0 0,-1 1 0 0 0,1-1-1 0 0,0 0 1 0 0,0 0 0 0 0,0 1 0 0 0,1-1-1 0 0,-1 0 1 0 0,1 0 0 0 0,0 0 0 0 0,1 1 0 0 0,7 6 2 0 0,-7-7-2 0 0,1 0 1 0 0,-1 0 0 0 0,3 4-1 0 0,-3-4 0 0 0,1 1 0 0 0,-1-1 0 0 0,1 0 1 0 0,0 0-1 0 0,7 9 12 0 0,-4-2-12 0 0,-6-10-1 0 0,0 1 1 0 0,1 0-1 0 0,-1 0 0 0 0,0-1 0 0 0,0 1 0 0 0,1-1 0 0 0,-1 1 0 0 0,1-1 0 0 0,0 0 0 0 0,-1 1 1 0 0,2-1 0 0 0,5 5-3 0 0,-5-3 1 0 0,0-1 0 0 0,0 0 1 0 0,1 0-1 0 0,-1 0 0 0 0,1-1 1 0 0,-1 1-1 0 0,2 0 2 0 0,9 4-8 0 0,-9-4 5 0 0,0 0 0 0 0,0 1 0 0 0,0-2 0 0 0,1 1 0 0 0,-1-1 0 0 0,0 1 0 0 0,1-1 1 0 0,-1-1-1 0 0,1 1 0 0 0,1-1 3 0 0,-3 0-28 0 0,-1 0 1 0 0,0-1 0 0 0,0 1-1 0 0,1-1 1 0 0,-1 0 0 0 0,0 0 0 0 0,0 0-1 0 0,0 0 1 0 0,0-1 0 0 0,0 1 0 0 0,0-1-1 0 0,0 0 1 0 0,-1 1 0 0 0,1-1-1 0 0,0-1 1 0 0,-1 1 0 0 0,0 0 0 0 0,1-1-1 0 0,-1 1 1 0 0,2-3 27 0 0,12-15-1100 0 0,-11 15 81 0 0,-1-1-1 0 0,1 0 1 0 0,-1 0 0 0 0,2-5 1019 0 0,7-14-3843 0 0,-7 17 3490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5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18 8498 0 0,'-1'0'88'0'0,"0"0"0"0"0,0 0 1 0 0,0-1-1 0 0,0 1 0 0 0,0 0 1 0 0,0 0-1 0 0,0 0 1 0 0,0 0-1 0 0,0 1 0 0 0,0-1 1 0 0,0 0-1 0 0,0 0 0 0 0,0 0 1 0 0,0 1-1 0 0,0-1 0 0 0,0 1 1 0 0,0-1-1 0 0,0 1 0 0 0,0-1 1 0 0,0 1-1 0 0,1-1 0 0 0,-1 1 1 0 0,-1 0-89 0 0,-8 5 762 0 0,8-5-676 0 0,-1 1-1 0 0,1-1 1 0 0,0 0 0 0 0,0 1 0 0 0,0-1 0 0 0,1 1 0 0 0,-1 0-1 0 0,0 0 1 0 0,0 0-86 0 0,-12 11 296 0 0,12-11-248 0 0,0-1 0 0 0,0 1-1 0 0,1-1 1 0 0,-1 1 0 0 0,1 0 0 0 0,-1 0 0 0 0,1-1 0 0 0,0 1 0 0 0,0 0-1 0 0,0 0 1 0 0,0 0 0 0 0,-1 2-48 0 0,-1 2 154 0 0,3-6-62 0 0,0 0-5 0 0,0 0-38 0 0,0 0-33 0 0,0 0 4 0 0,0 0 24 0 0,0 0 16 0 0,0-2 20 0 0,2-7 62 0 0,0 0-1 0 0,-1-9-141 0 0,-1 17 5 0 0,0 1 0 0 0,0-1 0 0 0,0 0-1 0 0,0 1 1 0 0,1-1 0 0 0,-1 0 0 0 0,0 1 0 0 0,0-1 0 0 0,0 0 0 0 0,1 1-1 0 0,-1-1 1 0 0,0 0 0 0 0,1 1 0 0 0,-1-1 0 0 0,0 1 0 0 0,1-1-1 0 0,-1 0 1 0 0,1 1 0 0 0,-1-1 0 0 0,1 1-5 0 0,11-7 141 0 0,-10 7-122 0 0,-1-1 1 0 0,1 1 0 0 0,-1-1-1 0 0,1 1 1 0 0,-1-1 0 0 0,0 0-1 0 0,0 0 1 0 0,1 0 0 0 0,-1 0-1 0 0,0 0 1 0 0,0 0 0 0 0,0 0-1 0 0,0 0-19 0 0,0 0 58 0 0,0-1 0 0 0,-1 1-1 0 0,1 0 1 0 0,0 0-1 0 0,0-1 1 0 0,0 1-1 0 0,0 0 1 0 0,1 0-1 0 0,-1 0 1 0 0,0 0 0 0 0,0 1-1 0 0,1-2-57 0 0,-1 2 24 0 0,0 0 0 0 0,0 0-1 0 0,0 0 1 0 0,-1 0 0 0 0,1 0 0 0 0,0 0-1 0 0,0 0 1 0 0,0 1 0 0 0,-1-1 0 0 0,1 0-1 0 0,0 0 1 0 0,0 1 0 0 0,-1-1-1 0 0,1 0 1 0 0,0 1 0 0 0,-1-1 0 0 0,1 1-1 0 0,0-1 1 0 0,-1 1 0 0 0,1-1 0 0 0,-1 1-1 0 0,1-1 1 0 0,-1 1 0 0 0,1-1 0 0 0,0 1-24 0 0,3 4 53 0 0,0 0 0 0 0,-1 0 1 0 0,1 0-1 0 0,-1 0 1 0 0,0 0-1 0 0,0 1 0 0 0,-1-1-53 0 0,17 43 113 0 0,-12-27-83 0 0,5 15 5 0 0,6 38-35 0 0,-2-8 47 0 0,-10-40-67 0 0,-4-17 27 0 0,0 0 0 0 0,0 0-1 0 0,1 0 1 0 0,1 0 0 0 0,0 0-7 0 0,-4-8-1 0 0,0-1 1 0 0,0 1 0 0 0,0-1-1 0 0,1 1 1 0 0,-1-1-1 0 0,0 1 1 0 0,1-1 0 0 0,-1 1-1 0 0,0-1 1 0 0,1 0 0 0 0,-1 1-1 0 0,0-1 1 0 0,1 1-1 0 0,-1-1 1 0 0,1 0 0 0 0,-1 1-1 0 0,1-1 1 0 0,-1 0-1 0 0,1 0 1 0 0,-1 1 0 0 0,1-1-1 0 0,-1 0 1 0 0,1 0 0 0 0,-1 0-1 0 0,1 0 1 0 0,-1 0-1 0 0,1 0 1 0 0,0 0 0 0 0,-1 0-1 0 0,1 0 1 0 0,-1 0-1 0 0,1 0 1 0 0,-1 0 0 0 0,1 0-1 0 0,-1 0 1 0 0,1 0 0 0 0,0-1-2 0 0,0 1 1 0 0,0-1-1 0 0,0 0 1 0 0,0 1-1 0 0,0-1 1 0 0,0 0 0 0 0,0 0-1 0 0,0 0 1 0 0,0 0-1 0 0,-1 0 1 0 0,1 0-1 0 0,0 0 1 0 0,-1 0-1 0 0,1 0 2 0 0,23-49-76 0 0,11-35 76 0 0,-20 45-47 0 0,3-17 49 0 0,-15 49-1 0 0,2-9 3 0 0,-5 2-2 0 0,0 13-1 0 0,0-1 0 0 0,0 1 0 0 0,1 0 1 0 0,-1-1-1 0 0,0 1 0 0 0,1 0 0 0 0,-1-1 0 0 0,1 1 0 0 0,0 0 1 0 0,0 0-1 0 0,0-1-1 0 0,3-4 1 0 0,0-1 12 0 0,-1 1-1 0 0,1-1 0 0 0,-1 0 0 0 0,0-2-12 0 0,-3 9 4 0 0,1 0 1 0 0,-1 0-1 0 0,1 0 0 0 0,0 0 0 0 0,-1 0 0 0 0,1 0 0 0 0,0 0 0 0 0,-1 0 0 0 0,1 0 0 0 0,0 0 0 0 0,0 0 0 0 0,0 1 0 0 0,0-1 0 0 0,1 0-4 0 0,3-4 14 0 0,-2 1 1 0 0,-3 4-14 0 0,0-1 0 0 0,1 1 1 0 0,-1 0-1 0 0,0-1 0 0 0,0 1 1 0 0,1 0-1 0 0,-1 0 0 0 0,0 0 1 0 0,0-1-1 0 0,0 1 0 0 0,1 0 1 0 0,-1 0-1 0 0,0 0 0 0 0,1-1 1 0 0,-1 1-1 0 0,0 0 0 0 0,1 0 1 0 0,-1 0-1 0 0,0 0 0 0 0,0 0 1 0 0,1 0-1 0 0,-1 0 0 0 0,0 0 1 0 0,1 0-1 0 0,-1 0 0 0 0,0 0 1 0 0,1 0-1 0 0,-1 0 0 0 0,0 0 1 0 0,1 0-2 0 0,0 0 17 0 0,1 1 1 0 0,-1-1-1 0 0,0 0 1 0 0,0 1-1 0 0,1-1 1 0 0,-1 1 0 0 0,0 0-1 0 0,0-1 1 0 0,0 1-1 0 0,0 0 1 0 0,0 0-1 0 0,0 0 1 0 0,0 0-1 0 0,0 0 1 0 0,0 0-1 0 0,0 0 1 0 0,-1 0-1 0 0,1 0 1 0 0,0 0 0 0 0,0 1-18 0 0,0 11 130 0 0,5 23 96 0 0,-6-33-219 0 0,0-1 1 0 0,1 1-1 0 0,-1-1 0 0 0,1 0 1 0 0,0 1-1 0 0,-1-1 1 0 0,1 0-1 0 0,0 0 1 0 0,0 1-1 0 0,0-1 1 0 0,1 0-1 0 0,-1 0 1 0 0,0 0-1 0 0,1 0 0 0 0,0-1 1 0 0,-1 1-1 0 0,3 1-7 0 0,-2 0 6 0 0,1 0 0 0 0,-1 0-1 0 0,1 0 1 0 0,-1 0 0 0 0,0 0-1 0 0,0 0 1 0 0,0 1-1 0 0,0-1 1 0 0,-1 1-6 0 0,5 10 11 0 0,0 0 0 0 0,1-1 0 0 0,1 2-11 0 0,-4-7-48 0 0,0 0 0 0 0,-1 1-1 0 0,0-1 1 0 0,0 0 0 0 0,0 5 48 0 0,1 3-381 0 0,-3-13 274 0 0,-1-1 1 0 0,0 0 0 0 0,1 1 0 0 0,-1 0 0 0 0,0-1 0 0 0,0 1 0 0 0,0-1 0 0 0,-1 1 106 0 0,1 14-972 0 0,0-14 537 0 0,1 1 0 0 0,0-1-1 0 0,1 1 1 0 0,-1-1 0 0 0,1 2 435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2.2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14 295 7042 0 0,'0'1'15'0'0,"1"12"832"0"0,-1-12-837 0 0,0-1-1 0 0,0 0 1 0 0,0 0 0 0 0,1 1 0 0 0,-1-1-1 0 0,0 0 1 0 0,0 0 0 0 0,0 1 0 0 0,0-1-1 0 0,0 0 1 0 0,1 0 0 0 0,-1 1 0 0 0,0-1-1 0 0,0 0 1 0 0,0 0 0 0 0,1 0-1 0 0,-1 0 1 0 0,0 1 0 0 0,0-1 0 0 0,1 0-1 0 0,-1 0 1 0 0,0 0 0 0 0,1 0 0 0 0,-1 0-1 0 0,0 0 1 0 0,0 0 0 0 0,1 1-1 0 0,-1-1 1 0 0,0 0 0 0 0,1 0 0 0 0,-1 0-1 0 0,0 0 1 0 0,0 0 0 0 0,1-1 0 0 0,-1 1-1 0 0,0 0 1 0 0,1 0 0 0 0,-1 0-10 0 0,13 1 657 0 0,-11-1-579 0 0,0 0 0 0 0,-1-1 0 0 0,1 1 0 0 0,-1-1 0 0 0,1 1 0 0 0,-1-1 0 0 0,0 0 0 0 0,1 1 0 0 0,-1-1 0 0 0,1 0 0 0 0,-1 0 0 0 0,0 0 0 0 0,0 0 0 0 0,0 0 0 0 0,1 0 1 0 0,-1 0-1 0 0,0 0 0 0 0,0-2-78 0 0,1 1 127 0 0,0-1 0 0 0,0 1 0 0 0,1-1 0 0 0,-1 1 1 0 0,0 0-1 0 0,3-2-127 0 0,6-6 357 0 0,-8 7-311 0 0,0 0 1 0 0,-1 1-1 0 0,0-1 1 0 0,1 0-1 0 0,-1 0 1 0 0,0-1-1 0 0,-1 1 0 0 0,1 0 1 0 0,-1-1-1 0 0,1 1 1 0 0,-1-1-1 0 0,1-2-46 0 0,-1 0 16 0 0,0 1-1 0 0,1 0 1 0 0,0-1 0 0 0,0 1-1 0 0,0 0 1 0 0,1 0 0 0 0,0 0-16 0 0,11-17 37 0 0,-6-1 3 0 0,1 11-14 0 0,-8 10-21 0 0,1 1-1 0 0,-1-1 1 0 0,0 0-1 0 0,1 0 0 0 0,-1 0 1 0 0,0 0-1 0 0,0 0 0 0 0,0 0 1 0 0,-1 0-1 0 0,1 0 1 0 0,0 0-1 0 0,-1-1 0 0 0,1 1 1 0 0,-1 0-1 0 0,0-2-4 0 0,-2-17 43 0 0,2 18-32 0 0,-1 1 0 0 0,1-1 0 0 0,0 1 1 0 0,-1 0-1 0 0,1-1 0 0 0,-1 1 0 0 0,0 0 1 0 0,0 0-1 0 0,0-1 0 0 0,0 1 1 0 0,0 0-1 0 0,-1 0 0 0 0,1 0 0 0 0,0 0 1 0 0,-1 0-1 0 0,0 0-11 0 0,-2-3 42 0 0,2 2-18 0 0,0 1-1 0 0,-1-1 0 0 0,1 1 1 0 0,-1 0-1 0 0,0 0 1 0 0,1 0-1 0 0,-1 0 0 0 0,0 0 1 0 0,0 0-1 0 0,0 1 0 0 0,-1 0 1 0 0,-1-1-24 0 0,2 1 23 0 0,1 0 0 0 0,-1 0 0 0 0,0 1-1 0 0,0 0 1 0 0,1-1 0 0 0,-1 1 0 0 0,0 0 0 0 0,0 0 0 0 0,1 0 0 0 0,-1 1 0 0 0,0-1 0 0 0,1 1-1 0 0,-1-1 1 0 0,0 1 0 0 0,1 0 0 0 0,-1 0-23 0 0,1 0 16 0 0,-1 0-8 0 0,0 0-1 0 0,0 0 1 0 0,0 1 0 0 0,1-1-1 0 0,-1 1 1 0 0,1 0 0 0 0,-1 0-1 0 0,1-1 1 0 0,0 2 0 0 0,-1-1-1 0 0,1 0 1 0 0,0 0 0 0 0,0 1-1 0 0,1-1 1 0 0,-1 1-8 0 0,-4 9-1 0 0,1-1 0 0 0,1 1 0 0 0,0 0 0 0 0,1 0 0 0 0,0 0 0 0 0,1 0 1 0 0,0 1-1 0 0,0 6 1 0 0,1 22-27 0 0,3 38 27 0 0,-2-72 3 0 0,2 16-24 0 0,0 0-1 0 0,1-1 0 0 0,3 5 22 0 0,-3-15-4 0 0,0-1 0 0 0,1 1-1 0 0,0-1 1 0 0,1 0 0 0 0,0 0-1 0 0,7 9 5 0 0,-5-10-2 0 0,1-1 0 0 0,1 0-1 0 0,0 0 1 0 0,0-1-1 0 0,0 0 1 0 0,1 0-1 0 0,3 0 3 0 0,10 10-31 0 0,-16-13 31 0 0,0 0 0 0 0,0-1 0 0 0,1 1 0 0 0,0-2 0 0 0,5 3 0 0 0,-9-4 0 0 0,0-1 1 0 0,-1 0 0 0 0,1 0-1 0 0,0 0 1 0 0,0 0-1 0 0,0-1 1 0 0,0 0 0 0 0,0 1-1 0 0,0-1 1 0 0,0-1 0 0 0,0 1-1 0 0,1-1 0 0 0,-5 1 0 0 0,1 0 0 0 0,-1 0 0 0 0,1-1 0 0 0,0 1 0 0 0,-1 0 0 0 0,1 0 0 0 0,-1-1 0 0 0,1 1 0 0 0,-1 0 0 0 0,1-1 0 0 0,-1 1-1 0 0,1-1 1 0 0,1-1 1 0 0,7-5 3 0 0,-6 5 0 0 0,1-1-1 0 0,-1 0 0 0 0,1 0 0 0 0,1-3-3 0 0,13-18 42 0 0,8-16-42 0 0,-7 9 10 0 0,-12 20-10 0 0,-1-1 0 0 0,-1 0 0 0 0,0 0 0 0 0,1-2 0 0 0,4-13-6 0 0,7-24-13 0 0,-5 16 2 0 0,-9 25 18 0 0,0 1 1 0 0,-1-1 0 0 0,0 0 0 0 0,0 0-3 0 0,4-24 7 0 0,-1 24-6 0 0,-5 10 0 0 0,0 0 0 0 0,0-1 0 0 0,0 1 0 0 0,0 0 0 0 0,0 0 0 0 0,1 0 0 0 0,-1 0 0 0 0,0 0 0 0 0,0-1 0 0 0,0 1 0 0 0,0 0 0 0 0,0 0 0 0 0,1 0 0 0 0,-1 0 0 0 0,0 0 0 0 0,0 0 0 0 0,0 0 0 0 0,0 0 0 0 0,1-1 0 0 0,-1 1 0 0 0,0 0 0 0 0,0 0 0 0 0,0 0 0 0 0,1 0 0 0 0,-1 0 0 0 0,0 0 0 0 0,0 0 0 0 0,0 0 0 0 0,0 0 0 0 0,1 0 0 0 0,-1 0 0 0 0,0 0 0 0 0,0 0 0 0 0,0 0 0 0 0,1 1 0 0 0,-1-1 0 0 0,0 0 0 0 0,0 0 0 0 0,0 0 0 0 0,0 0 0 0 0,1 0 0 0 0,-1 0 0 0 0,0 0 0 0 0,6 7 0 0 0,-5-6 1 0 0,-1 0 3 0 0,1-1-1 0 0,0 1 1 0 0,-1 0-1 0 0,1 0 1 0 0,0 0-1 0 0,-1 0 1 0 0,1 0 0 0 0,-1 0-1 0 0,0 0 1 0 0,1 0-1 0 0,-1 0 1 0 0,0 0-1 0 0,0 0 1 0 0,1 0-1 0 0,-1 0 1 0 0,0 0-1 0 0,0 1-3 0 0,0 4 20 0 0,34 149 306 0 0,-24-122-296 0 0,1 0-1 0 0,1 0 1 0 0,10 15-30 0 0,-18-39-134 0 0,1 0-1 0 0,0 0 1 0 0,3 2 134 0 0,-6-9-250 0 0,-1 0 0 0 0,1 0 0 0 0,-1 0 0 0 0,1 0 0 0 0,0 0 0 0 0,0-1 0 0 0,0 1 0 0 0,0-1 0 0 0,0 0 0 0 0,0 1 0 0 0,0-1 0 0 0,0 0 0 0 0,1 0 1 0 0,-1 0-1 0 0,0-1 0 0 0,3 1 250 0 0,6 0-311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2.5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66 8930 0 0,'-11'-6'1408'0'0,"-29"-19"871"0"0,36 22-2179 0 0,-1-1 0 0 0,1 0 0 0 0,0 0-1 0 0,0 0 1 0 0,0 0 0 0 0,0 0 0 0 0,1-1-100 0 0,3 5 23 0 0,0 0-1 0 0,0 0 1 0 0,0 0 0 0 0,0-1-1 0 0,0 1 1 0 0,0 0 0 0 0,0 0-1 0 0,0 0 1 0 0,-1 0-1 0 0,1 0 1 0 0,0 0 0 0 0,0 0-1 0 0,0 0 1 0 0,0 0-1 0 0,0 0 1 0 0,0-1 0 0 0,0 1-1 0 0,0 0 1 0 0,0 0 0 0 0,0 0-1 0 0,0 0 1 0 0,0 0-1 0 0,0 0 1 0 0,0 0 0 0 0,-1 0-1 0 0,1 0 1 0 0,0 0 0 0 0,0 0-1 0 0,0 0 1 0 0,0 0-1 0 0,0 0 1 0 0,0 0 0 0 0,0 0-1 0 0,0 0 1 0 0,0 0-1 0 0,-1 0 1 0 0,1 0 0 0 0,0 0-1 0 0,0 0 1 0 0,0 0 0 0 0,0 0-1 0 0,0 0 1 0 0,0 0-1 0 0,0 0 1 0 0,0 0 0 0 0,0 0-1 0 0,-1 0 1 0 0,1 0-23 0 0,-1 6 549 0 0,1 8-61 0 0,6 59-1644 0 0,-6-72 774 0 0,0 0 1 0 0,0 0-1 0 0,0 0 0 0 0,0 0 0 0 0,1-1 1 0 0,-1 1-1 0 0,0 0 0 0 0,0 0 0 0 0,1-1 1 0 0,-1 1-1 0 0,0 0 0 0 0,1 0 0 0 0,-1-1 1 0 0,1 1-1 0 0,-1 0 0 0 0,1-1 0 0 0,-1 1 1 0 0,1-1-1 0 0,-1 1 0 0 0,1 0 0 0 0,0-1 1 0 0,-1 1-1 0 0,1-1 0 0 0,0 1 382 0 0,6 0-616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2.9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1 182 2921 0 0,'0'0'198'0'0,"0"0"101"0"0,1 0 503 0 0,0 1-495 0 0,1-1 1 0 0,0 1 0 0 0,-1 0 0 0 0,1 0 0 0 0,0 0 0 0 0,-1 1-1 0 0,1-1 1 0 0,-1 0 0 0 0,0 1 0 0 0,1-1 0 0 0,-1 1 0 0 0,0-1 0 0 0,0 1-1 0 0,0-1 1 0 0,0 1 0 0 0,0 0 0 0 0,0 0 0 0 0,0 1-308 0 0,3 8 1261 0 0,0 1 1 0 0,2 7-1262 0 0,-2-4 131 0 0,10 22 316 0 0,2-2 0 0 0,2 2-447 0 0,3 8 919 0 0,0 3-919 0 0,-10-16 367 0 0,-5-12 280 0 0,8 14-647 0 0,-13-30 37 0 0,1-1 0 0 0,0 0 0 0 0,0 0-1 0 0,0-1 1 0 0,1 1 0 0 0,-1 0 0 0 0,1-1 0 0 0,-1 1 0 0 0,3 0-37 0 0,-3-1 6 0 0,0-1 0 0 0,0 1 1 0 0,0-1-1 0 0,0 0 0 0 0,0 0 0 0 0,0 0 1 0 0,1 0-1 0 0,-1 0 0 0 0,0 0 1 0 0,1-1-1 0 0,-1 1 0 0 0,1-1 0 0 0,1 1-6 0 0,-4-2 4 0 0,1 1 0 0 0,-1 0-1 0 0,1 0 1 0 0,-1 0-1 0 0,0 0 1 0 0,1 0 0 0 0,-1 0-1 0 0,1 0 1 0 0,-1-1-1 0 0,1 1 1 0 0,-1 0 0 0 0,0 0-1 0 0,1-1 1 0 0,-1 1-1 0 0,0 0 1 0 0,1 0 0 0 0,-1-1-1 0 0,0 1 1 0 0,1-1-1 0 0,-1 1 1 0 0,0 0 0 0 0,1-1-4 0 0,4-12 58 0 0,-4 6-35 0 0,0 0 0 0 0,-1 0 0 0 0,0 0-23 0 0,0 6 3 0 0,2-15 10 0 0,0 0 1 0 0,1 1 0 0 0,1 0-1 0 0,0 0 1 0 0,1-2-14 0 0,9-30 8 0 0,-9 20 8 0 0,-1 1-1 0 0,1-19-15 0 0,-2-54-310 0 0,-1 18-458 0 0,0 67 97 0 0,0-1-1 0 0,0 1 1 0 0,1-1 0 0 0,1 1 0 0 0,1 0 0 0 0,0 0 0 0 0,1 0 671 0 0,1-2-2074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3.2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15 278 6345 0 0,'-1'2'252'0'0,"1"0"-1"0"0,-1 0 0 0 0,1 0 1 0 0,-1 0-1 0 0,1 0 0 0 0,0 0 0 0 0,-1 0 1 0 0,1 0-1 0 0,0 0 0 0 0,0 0 1 0 0,1 0-1 0 0,-1 0 0 0 0,0 0 0 0 0,1 0 1 0 0,-1-1-1 0 0,1 1 0 0 0,0 0 1 0 0,0 2-252 0 0,0-2 28 0 0,0 0 0 0 0,0 1 1 0 0,0-1-1 0 0,1 0 0 0 0,-1 0 0 0 0,0 0 1 0 0,1 0-1 0 0,0 0 0 0 0,-1 0 1 0 0,1-1-1 0 0,0 1 0 0 0,0-1 0 0 0,0 1 1 0 0,0-1-1 0 0,1 1-28 0 0,0-1-4 0 0,-1-1-1 0 0,0 1 1 0 0,1-1-1 0 0,-1 1 1 0 0,0-1-1 0 0,1 0 1 0 0,-1 0-1 0 0,1-1 1 0 0,-1 1-1 0 0,0 0 1 0 0,1-1 0 0 0,-1 1-1 0 0,1-1 5 0 0,0 0 0 0 0,0 0 1 0 0,-1 0-1 0 0,1 0 0 0 0,0 0 1 0 0,0 0-1 0 0,-1-1 0 0 0,1 0 1 0 0,-1 1-1 0 0,1-1 0 0 0,1-1 0 0 0,3-7 21 0 0,1 0-1 0 0,-1 0 0 0 0,-1 0 1 0 0,0-1-1 0 0,-1 0 1 0 0,3-6-21 0 0,7-15 84 0 0,-10 21-68 0 0,-1 0-1 0 0,0-1 0 0 0,0 0 1 0 0,-1-2-16 0 0,3-8-2 0 0,3-27-79 0 0,-8 45 76 0 0,0 1 0 0 0,-1-1 0 0 0,1 0 1 0 0,-1 1-1 0 0,0-1 0 0 0,0-2 5 0 0,0 4-1 0 0,-1 0 1 0 0,1 0-1 0 0,-1 0 0 0 0,1 0 1 0 0,-1 0-1 0 0,0 0 0 0 0,0 0 0 0 0,0 1 1 0 0,0-1-1 0 0,0 0 0 0 0,0 0 0 0 0,-1 0 1 0 0,-1-1-1 0 0,0 0 0 0 0,0 0-1 0 0,0 0 1 0 0,-1 0 0 0 0,1 1-1 0 0,-1-1 1 0 0,0 1 0 0 0,0 0-1 0 0,0 0 1 0 0,1 0-1 0 0,-2 1 1 0 0,1-1 0 0 0,0 1-1 0 0,0 0 1 0 0,-4 0 1 0 0,4 0 0 0 0,0 1 1 0 0,1-1-1 0 0,-1 1 1 0 0,0 0-1 0 0,0 1 1 0 0,1-1-1 0 0,-1 1 1 0 0,0-1-1 0 0,0 1 1 0 0,1 0-1 0 0,-1 1 1 0 0,1-1-1 0 0,-1 0 1 0 0,1 1-1 0 0,0 0 1 0 0,-1 0-1 0 0,1 0 0 0 0,0 1 0 0 0,-3 2-8 0 0,1 0-1 0 0,0 1 0 0 0,0-1 0 0 0,0 1 0 0 0,1 0 0 0 0,0 1 1 0 0,0-1-1 0 0,1 1 0 0 0,0 0 0 0 0,0 0 0 0 0,1 0 0 0 0,-1 0 1 0 0,1 0-1 0 0,1 1 9 0 0,-3 13 10 0 0,1-1 1 0 0,2 0 0 0 0,0 1-1 0 0,1 10-10 0 0,1-15 21 0 0,0 0 0 0 0,1 0 1 0 0,1-1-1 0 0,0 1 0 0 0,1-1 0 0 0,1 0 0 0 0,0 0 0 0 0,5 7-21 0 0,-6-13 6 0 0,1-1-1 0 0,0 1 1 0 0,0-1 0 0 0,1-1-1 0 0,0 1 1 0 0,5 4-6 0 0,-6-7 3 0 0,0 0 1 0 0,1-1 0 0 0,-1 0-1 0 0,1 0 1 0 0,0-1-1 0 0,-1 1 1 0 0,2-1-1 0 0,-1 0 1 0 0,5 1-4 0 0,0-1-94 0 0,-1-1 1 0 0,0 0-1 0 0,1 0 0 0 0,-1-1 1 0 0,0 0-1 0 0,1-1 1 0 0,0 0-1 0 0,1-1 94 0 0,10-2-1914 0 0,-1 0-1 0 0,1-2 1 0 0,10-3 1914 0 0,8-3-459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4.9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18 345 4633 0 0,'-17'30'2255'0'0,"17"-31"-2217"0"0,0 0-1 0 0,0 0 1 0 0,0 0-1 0 0,0 0 1 0 0,0 0-1 0 0,0 0 1 0 0,0 0-1 0 0,0 0 1 0 0,1 0 0 0 0,-1 0-1 0 0,0 0 1 0 0,0 1-1 0 0,1-1 1 0 0,-1 0-1 0 0,1 0-37 0 0,9-18-34 0 0,-6 9 72 0 0,3-7-16 0 0,-2 0 0 0 0,0 0-1 0 0,-1 0-21 0 0,5-17 60 0 0,-6 23-21 0 0,1-1 42 0 0,-1 0-1 0 0,0-2-80 0 0,-1 2 138 0 0,1-1-1 0 0,1 1 0 0 0,4-12-137 0 0,-6 19 49 0 0,1 0 0 0 0,0-1 0 0 0,1 1-1 0 0,-1 0 1 0 0,1 1 0 0 0,0-1-1 0 0,0 0 1 0 0,3-1-49 0 0,3-4 152 0 0,-9 8-132 0 0,2-1 22 0 0,-1 1 0 0 0,0-1 0 0 0,0 1 0 0 0,1 0-1 0 0,-1 0 1 0 0,1 0 0 0 0,0 0 0 0 0,-1 0 0 0 0,1 0 0 0 0,0 1-1 0 0,0-1 1 0 0,0 1 0 0 0,3-1-42 0 0,0 1 142 0 0,1-1-1 0 0,0 1 1 0 0,0 1-1 0 0,6-1-141 0 0,-10 1 28 0 0,-1 0 0 0 0,1 0 0 0 0,-1 1-1 0 0,0-1 1 0 0,1 1 0 0 0,-1-1-1 0 0,0 1 1 0 0,1 0 0 0 0,-1 0-1 0 0,0 0 1 0 0,0 0 0 0 0,0 0-1 0 0,1 1 1 0 0,-2-1 0 0 0,2 1-28 0 0,-3-2 6 0 0,1 1 0 0 0,-1-1 1 0 0,1 0-1 0 0,-1 1 0 0 0,1-1 1 0 0,-1 1-1 0 0,1-1 0 0 0,-1 1 1 0 0,0 0-1 0 0,1-1 0 0 0,-1 1 1 0 0,0-1-1 0 0,1 1 0 0 0,-1 0 1 0 0,0-1-1 0 0,0 1 0 0 0,0 0 1 0 0,1-1-1 0 0,-1 1 0 0 0,0 0 1 0 0,0-1-1 0 0,0 1 0 0 0,0 0 1 0 0,0-1-1 0 0,0 1 0 0 0,0 0 1 0 0,-1-1-1 0 0,1 2-6 0 0,-1 0 15 0 0,0-1 0 0 0,0 1-1 0 0,0 0 1 0 0,0-1 0 0 0,0 1 0 0 0,-1-1-1 0 0,1 1 1 0 0,-1 0-15 0 0,-4 5 27 0 0,5-6-19 0 0,1 1-1 0 0,-1-1 1 0 0,1 0 0 0 0,-1 1-1 0 0,1-1 1 0 0,0 1 0 0 0,-1-1-1 0 0,1 0 1 0 0,0 1-1 0 0,0-1 1 0 0,0 1 0 0 0,0 1-8 0 0,4 17 76 0 0,-2-15-52 0 0,0 0 0 0 0,0 1 0 0 0,0-1-1 0 0,2 2-23 0 0,6 15 57 0 0,-5-6-14 0 0,-1 1 1 0 0,0 0-1 0 0,0 14-43 0 0,2 7 60 0 0,-4-16-50 0 0,2 9-4 0 0,-2-22 0 0 0,-1-6-3 0 0,0-1-1 0 0,0 1 1 0 0,0 0 0 0 0,-1 0-1 0 0,0 0 1 0 0,1 0-1 0 0,-1 0 1 0 0,0 0 0 0 0,0-1-1 0 0,-1 1 1 0 0,1 0-1 0 0,-1 0 1 0 0,1 0-1 0 0,-2 2-2 0 0,-5 12 44 0 0,3 0-6 0 0,0-10-17 0 0,-1 4 8 0 0,4-11-29 0 0,1 1 0 0 0,0-1 1 0 0,0 0-1 0 0,0 1 0 0 0,0-1 0 0 0,0 1 0 0 0,0-1 1 0 0,0 0-1 0 0,0 1 0 0 0,0-1 0 0 0,0 0 0 0 0,0 1 1 0 0,0-1-1 0 0,1 0 0 0 0,-1 1 0 0 0,0-1 0 0 0,0 0 0 0 0,0 1 1 0 0,0-1-1 0 0,1 0 0 0 0,-1 1 0 0 0,0-1 0 0 0,0 0 1 0 0,0 0-1 0 0,1 1 0 0 0,-1-1 0 0 0,0 0 0 0 0,1 0 1 0 0,-1 1-1 0 0,0-1 0 0 0,8-5 30 0 0,-3 2-18 0 0,-1 0 0 0 0,0 0-1 0 0,0 0 1 0 0,0-1-1 0 0,0 0 1 0 0,0 0-1 0 0,-1 0 1 0 0,0 0-1 0 0,2-3-11 0 0,-2 2 0 0 0,0-1-1 0 0,0 0 0 0 0,-1 0 0 0 0,0 0 1 0 0,0 0-1 0 0,-1-1 0 0 0,1-4 1 0 0,0-8-16 0 0,-2 7 6 0 0,1 1 0 0 0,1-1-1 0 0,1-3 11 0 0,-1 4-8 0 0,1 1 3 0 0,-1-1 0 0 0,1 1 0 0 0,1 1 0 0 0,1-6 5 0 0,1 4 0 0 0,-2 5 3 0 0,-1-1 0 0 0,0 1 0 0 0,0-1 0 0 0,-1 0 0 0 0,1-3-3 0 0,0-5 8 0 0,2-3 0 0 0,-1-1-1 0 0,3-1-7 0 0,-5 14 3 0 0,0 0 0 0 0,1 0 0 0 0,0 0-1 0 0,0 1 1 0 0,1 0 0 0 0,-1 0 0 0 0,1 0-1 0 0,2-2-2 0 0,-3 4-21 0 0,-3 2 24 0 0,1 0 1 0 0,0 0-1 0 0,0 0 0 0 0,0 0 0 0 0,0 0 1 0 0,0 1-1 0 0,0-1 0 0 0,1 0-3 0 0,-2 1 2 0 0,0-1-1 0 0,1 1 1 0 0,-1 0-1 0 0,0 0 1 0 0,1 0-1 0 0,-1 0 1 0 0,0 0-1 0 0,1 1 1 0 0,-1-1-1 0 0,0 0 1 0 0,1 0-1 0 0,-1 0 1 0 0,0 0-1 0 0,0 0 1 0 0,1 0-1 0 0,-1 0 1 0 0,0 1-1 0 0,1-1 1 0 0,-1 0-1 0 0,0 0 1 0 0,0 0-1 0 0,1 1 1 0 0,-1-1-1 0 0,0 0 1 0 0,0 0-1 0 0,0 1 1 0 0,1-1-1 0 0,-1 0 1 0 0,0 0-1 0 0,0 1 1 0 0,0-1-1 0 0,0 0 1 0 0,0 1-1 0 0,0-1 0 0 0,1 0 1 0 0,-1 0-1 0 0,0 1-1 0 0,4 9 29 0 0,0 1-1 0 0,-1 0 0 0 0,0-1 1 0 0,-1 1-1 0 0,0 1-28 0 0,6 57 121 0 0,-7-42-60 0 0,3 0 0 0 0,0 2-61 0 0,-2-18 16 0 0,-2-10-16 0 0,0 1 0 0 0,0 0 0 0 0,0-1 0 0 0,1 1-1 0 0,-1-1 1 0 0,0 1 0 0 0,1-1 0 0 0,-1 1 0 0 0,1 0 0 0 0,0-1-1 0 0,-1 0 1 0 0,2 2 0 0 0,-2-3 1 0 0,1 1 1 0 0,0-1-1 0 0,-1 1 0 0 0,1-1 0 0 0,-1 1 0 0 0,1-1 0 0 0,0 0 1 0 0,-1 0-1 0 0,1 1 0 0 0,0-1 0 0 0,-1 0 0 0 0,1 0 0 0 0,0 0 0 0 0,-1 0 1 0 0,1 1-1 0 0,0-1 0 0 0,0 0 0 0 0,-1 0 0 0 0,1 0 0 0 0,0-1 1 0 0,-1 1-1 0 0,1 0 0 0 0,0 0 0 0 0,-1 0 0 0 0,1 0 0 0 0,0-1 1 0 0,0 1-2 0 0,0-1 0 0 0,0 1 1 0 0,1-1-1 0 0,-1 0 1 0 0,0 0-1 0 0,0 0 1 0 0,0 1 0 0 0,0-1-1 0 0,0 0 1 0 0,0 0-1 0 0,0-1 1 0 0,0 1-1 0 0,0 0 1 0 0,0 0-1 0 0,4-11 8 0 0,0 1-1 0 0,-1-1 1 0 0,0 0 0 0 0,0-2-8 0 0,9-27 12 0 0,-7 25-13 0 0,6-16-3 0 0,1 0 0 0 0,2 2 1 0 0,9-15 3 0 0,-23 42 5 0 0,1 1 0 0 0,0 0 1 0 0,-1 0-1 0 0,1 0 0 0 0,0 0 1 0 0,0 0-1 0 0,0 0 0 0 0,0 0 1 0 0,0 1-1 0 0,1-1 0 0 0,-1 1 1 0 0,0 0-1 0 0,2-1-5 0 0,-4 2 4 0 0,1 0 0 0 0,0 0 0 0 0,-1 0 0 0 0,1 0-1 0 0,0 0 1 0 0,-1 1 0 0 0,1-1 0 0 0,-1 0 0 0 0,1 0 0 0 0,0 1 0 0 0,-1-1 0 0 0,1 0 0 0 0,-1 1 0 0 0,1-1 0 0 0,-1 1-1 0 0,1-1 1 0 0,-1 0 0 0 0,1 1 0 0 0,-1-1-4 0 0,1 1 11 0 0,2 2 22 0 0,-1 1 0 0 0,0-1 0 0 0,1 1 0 0 0,-1 0 0 0 0,0-1 0 0 0,-1 1 0 0 0,1 0 0 0 0,-1 0 0 0 0,0 0 0 0 0,1 4-33 0 0,1 8 118 0 0,-1-1 0 0 0,1 10-118 0 0,1 12 86 0 0,5 23-9 0 0,4 0 0 0 0,12 36-77 0 0,-22-88-142 0 0,0 0 0 0 0,0 0-1 0 0,0 0 1 0 0,1 0 0 0 0,0-1 0 0 0,1 1 0 0 0,-1-1 0 0 0,1 0 0 0 0,1-1 0 0 0,-1 1 0 0 0,5 2 142 0 0,15 10-924 0 0,-2-4 750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5.8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33 218 9570 0 0,'0'0'265'0'0,"0"0"-93"0"0,0 0-130 0 0,-1 2 55 0 0,0 3-1 0 0,-1 1 0 0 0,1 0-1 0 0,0-1 1 0 0,0 1 0 0 0,1 0-1 0 0,-1 5-95 0 0,3 38 282 0 0,-1-41-266 0 0,-1 1 44 0 0,2 1 0 0 0,-1-1-1 0 0,2 5-59 0 0,-2-12 11 0 0,-1 0-1 0 0,1 0 1 0 0,-1 0 0 0 0,1 0-1 0 0,0 0 1 0 0,0 0-1 0 0,0 0 1 0 0,1 0-1 0 0,-1 0 1 0 0,0 0 0 0 0,1 0-1 0 0,-1-1 1 0 0,1 1-1 0 0,0 0 1 0 0,-1-1-1 0 0,1 1-10 0 0,0-2 10 0 0,-1 1 0 0 0,0-1 1 0 0,0 1-1 0 0,0-1 0 0 0,0 0 0 0 0,0 0 0 0 0,1 1 0 0 0,-1-1 0 0 0,0 0 0 0 0,0 0 0 0 0,0 0 0 0 0,0 0 0 0 0,1 0 0 0 0,-1-1 0 0 0,0 1 0 0 0,0 0 0 0 0,0 0 0 0 0,0-1 0 0 0,0 1 0 0 0,0-1 0 0 0,1 1 0 0 0,-1-1 0 0 0,0 0-10 0 0,2 0 50 0 0,-1-1 0 0 0,1 0 0 0 0,-1 0 0 0 0,0 0 0 0 0,0 0 0 0 0,0 0 0 0 0,0 0 0 0 0,2-3-50 0 0,0-3 109 0 0,0 0-1 0 0,0 0 0 0 0,0-1 1 0 0,-1 1-1 0 0,-1-1 0 0 0,1-2-108 0 0,0-1 84 0 0,1-1 0 0 0,1 1 0 0 0,0 0-84 0 0,0 2 41 0 0,-2 4-13 0 0,0 0 0 0 0,0-1 0 0 0,0 1 0 0 0,-1-1 0 0 0,0 0 0 0 0,0-3-28 0 0,0-4 29 0 0,0 0 1 0 0,-1 0-1 0 0,-1-1 0 0 0,0 1 1 0 0,-1-3-30 0 0,1 15 4 0 0,-1-9 20 0 0,0 0 0 0 0,-1 0 0 0 0,-1 0 0 0 0,-1-4-24 0 0,3 11 10 0 0,0 1 0 0 0,-1 0 1 0 0,1 0-1 0 0,-1 0 0 0 0,0 0 0 0 0,0 0 0 0 0,0 0 0 0 0,0 1 0 0 0,0-1 1 0 0,0 1-1 0 0,-1-1 0 0 0,1 1 0 0 0,-1 0 0 0 0,0 0 0 0 0,0 0 1 0 0,-2-1-11 0 0,2 2 2 0 0,1-1 1 0 0,-1 1 0 0 0,0 0 0 0 0,0 0-1 0 0,0 0 1 0 0,0 0 0 0 0,0 1-1 0 0,0-1 1 0 0,0 1 0 0 0,0 0 0 0 0,0 0-1 0 0,0 0 1 0 0,0 0 0 0 0,0 0 0 0 0,0 1-1 0 0,0-1 1 0 0,0 1 0 0 0,0 0 0 0 0,0 0-1 0 0,1 0 1 0 0,-1 0 0 0 0,0 0 0 0 0,0 1-1 0 0,1-1 1 0 0,-1 1 0 0 0,1 0 0 0 0,-1 0-1 0 0,1 0 1 0 0,0 0 0 0 0,0 0-1 0 0,0 0 1 0 0,0 1 0 0 0,0-1 0 0 0,0 1-1 0 0,1-1 1 0 0,-1 1 0 0 0,0 1-3 0 0,-2 6-34 0 0,1 0 1 0 0,0 0-1 0 0,1 1 1 0 0,0-1-1 0 0,0 3 34 0 0,-3 52-86 0 0,4-46 84 0 0,0 4-12 0 0,1 0 1 0 0,1 0-1 0 0,1 0 1 0 0,0-1-1 0 0,2 1 1 0 0,1-1-1 0 0,1 0 1 0 0,6 16 13 0 0,-10-33-5 0 0,1 0-1 0 0,0 0 1 0 0,0 0 0 0 0,1 0 0 0 0,-1 0-1 0 0,1-1 1 0 0,0 0 0 0 0,0 0 0 0 0,2 2 5 0 0,1-1-4 0 0,-1 1-1 0 0,2-1 1 0 0,-1-1 0 0 0,0 1 0 0 0,7 2 4 0 0,-10-6 0 0 0,0 0 0 0 0,0 0 0 0 0,0-1 0 0 0,1 1 0 0 0,-1-1 0 0 0,0 0 0 0 0,0 0 0 0 0,0 0 0 0 0,1 0 0 0 0,-1-1 0 0 0,3-1 0 0 0,4 1 1 0 0,-2 0 26 0 0,-1-1 0 0 0,1 0-1 0 0,0-1 1 0 0,-1 1 0 0 0,0-2 0 0 0,2 1-27 0 0,-6 1 17 0 0,0-1 1 0 0,0 1-1 0 0,0-1 0 0 0,0 1 1 0 0,0-1-1 0 0,0 0 1 0 0,-1 0-1 0 0,1-1 0 0 0,-1 1 1 0 0,0-1-1 0 0,0 0 1 0 0,0 0-18 0 0,9-12 46 0 0,-8 10-21 0 0,1 0-1 0 0,-1 1 1 0 0,0-2-25 0 0,6-16 12 0 0,-4 13-15 0 0,-4 7 2 0 0,0 1-1 0 0,-1-1 1 0 0,1 0 0 0 0,-1 1 0 0 0,0-1 0 0 0,0 0 0 0 0,0 0-1 0 0,0 0 1 0 0,0-1 1 0 0,1-5-1 0 0,0-9 30 0 0,2 0 0 0 0,0 1 0 0 0,3-7-29 0 0,-6 23 1 0 0,-1 0 0 0 0,1 0 0 0 0,0 0 0 0 0,-1 0 0 0 0,1 0 0 0 0,0 1 0 0 0,0-1 0 0 0,0 0 0 0 0,0 0 0 0 0,0 0 0 0 0,0 1 0 0 0,0-1 0 0 0,0 1 0 0 0,0-1 0 0 0,1 1 0 0 0,-1-1 0 0 0,0 1 0 0 0,0-1 0 0 0,0 1 0 0 0,1 0 0 0 0,-1 0 0 0 0,0 0 0 0 0,0 0 0 0 0,1 0 0 0 0,-1 0 0 0 0,0 0 0 0 0,0 0 0 0 0,2 1-1 0 0,-2-1 0 0 0,1 0 1 0 0,-1 0-1 0 0,1 0 0 0 0,0 1 0 0 0,-1-1 1 0 0,1 0-1 0 0,-1 1 0 0 0,1 0 0 0 0,-1-1 0 0 0,1 1 1 0 0,-1 0-1 0 0,0 0 0 0 0,1 0 0 0 0,-1 0 1 0 0,0 0-1 0 0,1 0 0 0 0,-1 0 0 0 0,0 0 0 0 0,0 0 1 0 0,0 1-1 0 0,0 0 0 0 0,0 0 6 0 0,0 0 1 0 0,1 0-1 0 0,-1 0 0 0 0,0-1 1 0 0,1 1-1 0 0,0 0 0 0 0,-1 0 1 0 0,1-1-1 0 0,0 1 1 0 0,0-1-1 0 0,-1 0 0 0 0,1 1 1 0 0,0-1-7 0 0,29 14 7 0 0,-23-11-2 0 0,-2-2-6 0 0,0 1 0 0 0,0-1 1 0 0,0 0-1 0 0,1 0 1 0 0,-1 0-1 0 0,4-1 1 0 0,-7 0 6 0 0,1-1 1 0 0,-1 0-1 0 0,1 0 1 0 0,-1-1-1 0 0,0 1 1 0 0,1-1-1 0 0,-1 1 0 0 0,0-1 1 0 0,1 0-1 0 0,-1-1 1 0 0,0 1-1 0 0,0 0 1 0 0,2-2-7 0 0,-1 0 8 0 0,0 1 0 0 0,0-1 0 0 0,0 0 0 0 0,-1 0 0 0 0,1 0 0 0 0,-1 0 0 0 0,0-1 0 0 0,0 1 1 0 0,0-1-1 0 0,0 0 0 0 0,-1 0 0 0 0,0 0 0 0 0,2-3-8 0 0,1-4 31 0 0,-1 0 0 0 0,0 0 0 0 0,-1-1 0 0 0,0 1 0 0 0,0-1 0 0 0,-1 0 0 0 0,0-7-31 0 0,-2 14 15 0 0,0 0 0 0 0,0-1 0 0 0,0 1 0 0 0,-1-1 0 0 0,0 1 1 0 0,0 0-1 0 0,0 0 0 0 0,0 0 0 0 0,-1-1 0 0 0,0 1 0 0 0,0 0 0 0 0,0 1 0 0 0,-1-1 0 0 0,0 0 0 0 0,0 1 0 0 0,0 0 0 0 0,-3-4-15 0 0,2 5 10 0 0,1-1 0 0 0,-2 1 0 0 0,1 0 0 0 0,0 0-1 0 0,0 1 1 0 0,-1-1 0 0 0,-2 0-10 0 0,-32-12 63 0 0,36 15-63 0 0,1-1-1 0 0,-1 1 0 0 0,0 0 0 0 0,1 0 0 0 0,-1 0 0 0 0,0 0 0 0 0,1 0 0 0 0,-1 0 0 0 0,0 1 0 0 0,1-1 0 0 0,-1 1 0 0 0,1 0 0 0 0,-1 0 0 0 0,1 0 0 0 0,0 0 1 0 0,-1 0-1 0 0,1 1 0 0 0,0-1 0 0 0,0 1 0 0 0,-1 0 1 0 0,2 0 1 0 0,0-1 0 0 0,0 1 1 0 0,0 0-1 0 0,1 0 0 0 0,-1-1 1 0 0,1 1-1 0 0,-1 0 0 0 0,1 0 1 0 0,0 0-1 0 0,-1 0 0 0 0,1 0 1 0 0,0 2-2 0 0,0-3 4 0 0,1 1 0 0 0,-1 0 0 0 0,0 0 0 0 0,1 0 1 0 0,-1 0-1 0 0,1-1 0 0 0,0 1 0 0 0,-1 0 0 0 0,1 0 0 0 0,0-1 1 0 0,0 1-1 0 0,0-1 0 0 0,0 1 0 0 0,0-1 0 0 0,1 1 0 0 0,-1-1-4 0 0,7 11 51 0 0,-6-7-26 0 0,0 0 0 0 0,0 0 1 0 0,-1 0-1 0 0,1 0 0 0 0,-1 4-25 0 0,4 9 20 0 0,3 15 18 0 0,6 15-2 0 0,3 5-36 0 0,3 5 6 0 0,-7-20-10 0 0,2 0 0 0 0,9 17 4 0 0,81 149 250 0 0,-85-162 162 0 0,-1 0 1 0 0,-2 2-413 0 0,-8-19 209 0 0,-2 0 0 0 0,0 0 0 0 0,-2 1 0 0 0,0 6-209 0 0,-1 5 457 0 0,-1 0 1 0 0,-2 23-458 0 0,-1-49 62 0 0,-1 0 1 0 0,0 0-1 0 0,-1 0 0 0 0,0 0 0 0 0,-1 0 0 0 0,0 0 1 0 0,-1-1-1 0 0,0 1 0 0 0,-1-1 0 0 0,-4 8-62 0 0,-3 1 154 0 0,-13 16-154 0 0,20-30 14 0 0,0 1 0 0 0,0-1 0 0 0,0 0 0 0 0,-1 0-1 0 0,0 0 1 0 0,0-1 0 0 0,-5 3-14 0 0,0-2 2 0 0,0 0 0 0 0,-1 0 0 0 0,1-2-1 0 0,-1 1 1 0 0,0-1 0 0 0,0-1 0 0 0,0 0 0 0 0,0-1 0 0 0,-1 0-1 0 0,0-1-1 0 0,-20-1-16 0 0,0-1 1 0 0,1-2-1 0 0,-8-2 16 0 0,15 1-19 0 0,-1 0 0 0 0,1-2 0 0 0,-12-5 19 0 0,25 7-38 0 0,0 0-1 0 0,0-1 0 0 0,1 0 1 0 0,0-1-1 0 0,0 0 1 0 0,1 0-1 0 0,0-1 0 0 0,-2-2 39 0 0,9 7-57 0 0,0-1 0 0 0,0 1-1 0 0,1 0 1 0 0,-1-1 0 0 0,1 0 0 0 0,-3-3 57 0 0,5 6-60 0 0,-1 1 1 0 0,1-1 0 0 0,0 0 0 0 0,-1 0-1 0 0,1 0 1 0 0,0 0 0 0 0,-1 0-1 0 0,1 0 1 0 0,0 0 0 0 0,0 0-1 0 0,0 0 1 0 0,0 0 0 0 0,0 0 0 0 0,0 0-1 0 0,0 0 1 0 0,0 1 0 0 0,0-1-1 0 0,0 0 1 0 0,1 0 0 0 0,-1 0-1 0 0,0 0 1 0 0,1 0 0 0 0,-1 0 0 0 0,1 0-1 0 0,-1 0 1 0 0,1 1 0 0 0,-1-1-1 0 0,1 0 1 0 0,-1 0 0 0 0,1 1-1 0 0,0-1 60 0 0,6-4-1284 0 0,-1 1 0 0 0,1 0-1 0 0,0 1 1 0 0,1-1-1 0 0,-1 2 1 0 0,0-1-1 0 0,6-1 1285 0 0,14-3-599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6.6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25 416 8330 0 0,'-1'-1'32'0'0,"-1"0"-10"0"0,1 1 0 0 0,0-1 0 0 0,0 1-1 0 0,0-1 1 0 0,0 1 0 0 0,-1-1 0 0 0,1 0 0 0 0,0 0-1 0 0,0 0 1 0 0,0 0 0 0 0,1 0 0 0 0,-1 1-1 0 0,0-2 1 0 0,0 1 0 0 0,0 0 0 0 0,1 0-1 0 0,-1 0 1 0 0,0 0 0 0 0,1 0 0 0 0,-1-1-1 0 0,1 1 1 0 0,0 0 0 0 0,-1 0 0 0 0,1-1-22 0 0,-2-63 938 0 0,2 61-916 0 0,0 1 0 0 0,1 0-1 0 0,0 0 1 0 0,-1 0 0 0 0,1-1-1 0 0,1 1 1 0 0,-1 0 0 0 0,0 0-1 0 0,1 0 1 0 0,1-2-22 0 0,2-4 42 0 0,-3 3-25 0 0,2 0 7 0 0,-1 0 0 0 0,-1 0 0 0 0,1 0 0 0 0,-1-1-1 0 0,0 1 1 0 0,-1-1 0 0 0,1 0 0 0 0,-1 1 0 0 0,0-6-24 0 0,-1 5 12 0 0,0 0 1 0 0,0 0-1 0 0,1 0 0 0 0,0 0 0 0 0,0 0 1 0 0,1 0-1 0 0,0 0 0 0 0,0 0 0 0 0,0 0 1 0 0,1 1-1 0 0,1-2-12 0 0,2-3 172 0 0,-1 0 0 0 0,0-1 0 0 0,-1 0 0 0 0,2-10-172 0 0,-5 20 75 0 0,0-1 0 0 0,-1 0 1 0 0,1 1-1 0 0,0 0 0 0 0,0-1 0 0 0,1 1 1 0 0,-1 0-1 0 0,0-1 0 0 0,1 1 0 0 0,0 0 0 0 0,-1 0 1 0 0,1 0-1 0 0,0 0 0 0 0,0 0 0 0 0,2-1-75 0 0,0 1 119 0 0,-4 2-106 0 0,0 0 1 0 0,1-1 0 0 0,-1 1-1 0 0,0 0 1 0 0,0 0 0 0 0,1 0-1 0 0,-1 0 1 0 0,0-1 0 0 0,1 1 0 0 0,-1 0-1 0 0,0 0 1 0 0,0 0 0 0 0,1-1-1 0 0,-1 1 1 0 0,0 0 0 0 0,0 0-1 0 0,0-1 1 0 0,1 1 0 0 0,-1 0-1 0 0,0-1 1 0 0,0 1 0 0 0,0 0 0 0 0,0-1-1 0 0,0 1 1 0 0,0 0 0 0 0,0-1-1 0 0,0 1 1 0 0,0 0 0 0 0,0-1-1 0 0,0 1 1 0 0,0 0-14 0 0,0-1 7 0 0,0 1-1 0 0,0 0 1 0 0,0 0 0 0 0,0 0-1 0 0,0 0 1 0 0,0-1 0 0 0,0 1-1 0 0,0 0 1 0 0,0 0 0 0 0,0 0-1 0 0,0-1 1 0 0,1 1 0 0 0,-1 0-1 0 0,0 0 1 0 0,0 0 0 0 0,0 0-1 0 0,0-1 1 0 0,0 1-1 0 0,0 0 1 0 0,0 0 0 0 0,0 0-1 0 0,0 0 1 0 0,1 0 0 0 0,-1 0-1 0 0,0-1 1 0 0,0 1 0 0 0,0 0-1 0 0,0 0 1 0 0,0 0 0 0 0,1 0-1 0 0,-1 0-6 0 0,9-1 130 0 0,-7 2-121 0 0,0-1 0 0 0,-1 0 1 0 0,1 0-1 0 0,0 1 0 0 0,-1-1 0 0 0,1 1 0 0 0,0-1 0 0 0,-1 1 0 0 0,1 0 0 0 0,-1 0 1 0 0,0 0-1 0 0,1-1 0 0 0,-1 2 0 0 0,1-1 0 0 0,-1 0 0 0 0,0 0 0 0 0,0 0 1 0 0,0 0-1 0 0,0 1 0 0 0,1 0-9 0 0,11 21 99 0 0,0 0 0 0 0,-1 1 0 0 0,2 10-99 0 0,-9-23 20 0 0,3 9 32 0 0,0 0 0 0 0,-1 0 0 0 0,-1 0-1 0 0,-1 1 1 0 0,0 0 0 0 0,-1 6-52 0 0,4 71 263 0 0,-7-74-73 0 0,1 0 0 0 0,2-1 0 0 0,3 16-190 0 0,-6-37 8 0 0,-1 0 0 0 0,1-1 0 0 0,0 1-1 0 0,0 0 1 0 0,0-1 0 0 0,0 1-1 0 0,0-1 1 0 0,0 1 0 0 0,1 0-8 0 0,-1-2 4 0 0,-1 1-3 0 0,0-1 0 0 0,0 0-1 0 0,1 0 1 0 0,-1 0 0 0 0,0 0 0 0 0,0 0 0 0 0,0 0 0 0 0,1 0 0 0 0,-1 0 0 0 0,0 0-1 0 0,0 0 1 0 0,0 0 0 0 0,1 0 0 0 0,-1 0 0 0 0,0 0 0 0 0,0 0 0 0 0,0 0-1 0 0,1 0 1 0 0,-1 0 0 0 0,0-1 0 0 0,0 1 0 0 0,0 0 0 0 0,0 0 0 0 0,1 0-1 0 0,-1 0 1 0 0,0 0 0 0 0,0 0 0 0 0,0-1 0 0 0,0 1 0 0 0,1 0 0 0 0,-1 0 0 0 0,0 0-1 0 0,0 0 1 0 0,0-1 0 0 0,0 1 0 0 0,0 0 0 0 0,0 0 0 0 0,0 0 0 0 0,0 0-1 0 0,0-1 1 0 0,0 1-1 0 0,6-10 0 0 0,-5 9 6 0 0,8-16 27 0 0,-5 11-35 0 0,0 0 0 0 0,-1 0-1 0 0,0 0 1 0 0,0-4 2 0 0,3-8-16 0 0,-2-1-1 0 0,2-16 17 0 0,-1 10 1 0 0,3-11-1 0 0,35-116 80 0 0,-37 132-96 0 0,1 0 0 0 0,8-14 16 0 0,-14 31-1 0 0,0 1 0 0 0,1 0 0 0 0,-1-1 0 0 0,1 1 0 0 0,-1 0 0 0 0,2-1 1 0 0,-3 2 3 0 0,1 1-1 0 0,0-1 1 0 0,0 0-1 0 0,0 1 1 0 0,-1-1-1 0 0,1 0 1 0 0,0 1-1 0 0,0-1 1 0 0,0 1 0 0 0,0-1-1 0 0,0 1 1 0 0,0 0-1 0 0,0-1 1 0 0,0 1-1 0 0,0 0 1 0 0,0 0 0 0 0,1 0-3 0 0,-2 0 0 0 0,1 0 0 0 0,-1 1 0 0 0,1-1 0 0 0,0 1 1 0 0,-1-1-1 0 0,1 0 0 0 0,-1 1 0 0 0,0 0 1 0 0,1-1-1 0 0,-1 1 0 0 0,1-1 0 0 0,-1 1 1 0 0,0-1-1 0 0,1 1 0 0 0,-1 0 0 0 0,0-1 0 0 0,0 1 1 0 0,1 0-1 0 0,-1 0 0 0 0,1 0 4 0 0,2 8 15 0 0,0-1 1 0 0,-1 1 0 0 0,0 0 0 0 0,1 2-20 0 0,-1 1 30 0 0,1 0-1 0 0,1 3-29 0 0,2 3-15 0 0,-3-7 20 0 0,1-1 1 0 0,0 1 0 0 0,1 0-6 0 0,15 25 76 0 0,2 7-39 0 0,-18-38-37 0 0,-1 1 0 0 0,1-1 0 0 0,0 0 0 0 0,1 0 0 0 0,-1-1 0 0 0,1 1 0 0 0,0-1 0 0 0,0 0 0 0 0,0 0 0 0 0,5 2 0 0 0,-8-5 0 0 0,-1 1 1 0 0,1-1-1 0 0,0 0 1 0 0,-1 0-1 0 0,1-1 1 0 0,0 1-1 0 0,0 0 0 0 0,0-1 1 0 0,0 1-1 0 0,0-1 1 0 0,-1 1-1 0 0,1-1 1 0 0,0 0-1 0 0,0 0 1 0 0,0 0-1 0 0,0 0 0 0 0,0 0 1 0 0,0 0-1 0 0,0 0 1 0 0,0-1-1 0 0,2 0 0 0 0,16-1-28 0 0,-13 2-37 0 0,0 0-1 0 0,-1-1 1 0 0,1 0 0 0 0,2-1 65 0 0,33-16-1110 0 0,-40 17 901 0 0,-1 0 0 0 0,1 1-1 0 0,-1-1 1 0 0,1 0 0 0 0,0 0-1 0 0,-1 0 1 0 0,1 0-1 0 0,-1 0 1 0 0,0 0 0 0 0,1 0-1 0 0,-1-1 1 0 0,0 1 0 0 0,0 0-1 0 0,1-2 210 0 0,11-11-2670 0 0,5-2 2285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6.9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0 7017 0 0,'-1'25'770'0'0,"0"-17"-461"0"0,1 1 1 0 0,0-1 0 0 0,1 1-1 0 0,0-1 1 0 0,0 0-1 0 0,0 1 1 0 0,1-1-310 0 0,5 15 408 0 0,3 8 570 0 0,3 21-978 0 0,-12-43 77 0 0,8 33 183 0 0,-7-36-232 0 0,-1-1 1 0 0,1 1-1 0 0,1-1 1 0 0,-1 0-1 0 0,1 1 1 0 0,0 0-29 0 0,-2-5-44 0 0,0 1 1 0 0,0-1-1 0 0,1 0 0 0 0,-1 1 1 0 0,0-1-1 0 0,0 0 0 0 0,1 0 1 0 0,-1 1-1 0 0,1-1 0 0 0,-1 0 1 0 0,1-1-1 0 0,0 1 0 0 0,-1 0 1 0 0,1 0-1 0 0,0-1 0 0 0,-1 1 1 0 0,1-1-1 0 0,0 1 0 0 0,1-1 44 0 0,-3 0-86 0 0,1 0 0 0 0,-1 0 0 0 0,1 1-1 0 0,-1-1 1 0 0,1 0 0 0 0,-1 0 0 0 0,1 0 0 0 0,-1 0-1 0 0,1 0 1 0 0,-1-1 0 0 0,0 1 0 0 0,1 0 0 0 0,-1 0-1 0 0,1 0 1 0 0,-1 0 0 0 0,1 0 0 0 0,-1 0-1 0 0,0-1 1 0 0,1 1 0 0 0,-1 0 0 0 0,1 0 0 0 0,-1-1-1 0 0,0 1 1 0 0,1 0 0 0 0,-1-1 0 0 0,0 1-1 0 0,1 0 1 0 0,-1-1 0 0 0,0 1 0 0 0,0-1 0 0 0,1 1-1 0 0,-1 0 1 0 0,0-1 0 0 0,0 1 0 0 0,0-1 0 0 0,1 1-1 0 0,-1-1 87 0 0,4-11-1227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7.3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0 13259 0 0,'-9'7'336'0'0,"-4"-7"-224"0"0,11 7 56 0 0,-3-8-120 0 0,5 2-8 0 0,0-1 48 0 0,5 10 32 0 0,-3 0 8 0 0,7 7 24 0 0,-9-7-72 0 0,1-1-56 0 0,2 5 16 0 0,-3-8-48 0 0,10 9-584 0 0,-3-5-176 0 0,3-3-296 0 0,0 0-2105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7.7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 1 12731 0 0,'-1'0'50'0'0,"0"0"0"0"0,0 1 1 0 0,-1-1-1 0 0,1 1 0 0 0,0-1 1 0 0,0 1-1 0 0,0-1 0 0 0,-1 1 1 0 0,1-1-1 0 0,0 2-50 0 0,-4 0 44 0 0,2 0-24 0 0,-2 2-19 0 0,3 7-44 0 0,3 1 119 0 0,1 1-1 0 0,0-1 0 0 0,0 0 1 0 0,2 0-1 0 0,0 3-75 0 0,3 8 25 0 0,23 85 220 0 0,31 66-245 0 0,-54-154 28 0 0,0 0 1 0 0,0 0-1 0 0,0 10-28 0 0,-6-24 10 0 0,4 22 37 0 0,1 0-1 0 0,1 0-46 0 0,0-6 15 0 0,1 4 20 0 0,0-1 1 0 0,2 0-1 0 0,5 7-35 0 0,-4-9 28 0 0,-6-12-31 0 0,0-1-1 0 0,1 1 1 0 0,1-1 0 0 0,3 5 3 0 0,2-1-88 0 0,-12-14 69 0 0,0 0-1 0 0,0 0 1 0 0,0 0-1 0 0,0 0 1 0 0,0 0-1 0 0,0 0 1 0 0,0 0-1 0 0,0 0 1 0 0,0 0-1 0 0,0 0 1 0 0,0-1-1 0 0,0 1 1 0 0,0 0-1 0 0,0 0 1 0 0,0 0-1 0 0,0 0 1 0 0,0 0-1 0 0,0 0 1 0 0,0 0-1 0 0,0 0 1 0 0,0 0-1 0 0,0 0 1 0 0,0 0-1 0 0,0 0 1 0 0,0 0 0 0 0,0 0-1 0 0,0 0 1 0 0,0 0-1 0 0,0 0 1 0 0,0 0-1 0 0,0 0 1 0 0,0 0-1 0 0,0 0 1 0 0,0 0-1 0 0,0 0 1 0 0,0 0-1 0 0,0 0 1 0 0,0-1-1 0 0,0 1 1 0 0,0 0-1 0 0,1 0 1 0 0,-1 0-1 0 0,0 0 1 0 0,0 0-1 0 0,0 0 1 0 0,0 0-1 0 0,0 0 1 0 0,0 0-1 0 0,0 0 1 0 0,0 1-1 0 0,0-1 1 0 0,0 0 0 0 0,0 0-1 0 0,0 0 1 0 0,0 0-1 0 0,0 0 1 0 0,0 0-1 0 0,0 0 1 0 0,0 0-1 0 0,0 0 1 0 0,0 0-1 0 0,1 0 1 0 0,-1 0-1 0 0,0 0 20 0 0,0-9-468 0 0,-1-12 69 0 0,-1 4-562 0 0,-1 0 0 0 0,-4-14 961 0 0,4 22-345 0 0,0 0 1 0 0,-1 1 0 0 0,0-1-1 0 0,0 1 1 0 0,-1 0-1 0 0,-3-4 345 0 0,-2-1-347 0 0,-1 1 0 0 0,0 0-1 0 0,-12-10 348 0 0,-7-3 742 0 0,-5-2-742 0 0,30 23 174 0 0,0 0 0 0 0,0 0 0 0 0,0 0 0 0 0,1-1 0 0 0,0 1 0 0 0,0-1 0 0 0,0 0 0 0 0,1 0-1 0 0,0 0 1 0 0,-1-2-174 0 0,4 7 9 0 0,-1-1-1 0 0,1 0 1 0 0,0 0-1 0 0,-1 0 1 0 0,1 1-1 0 0,0-1 1 0 0,0 0-1 0 0,-1 0 1 0 0,1 0-1 0 0,0 0 1 0 0,0 0-1 0 0,0 1 0 0 0,0-1 1 0 0,0 0-1 0 0,0 0 1 0 0,1 0-1 0 0,-1 0 1 0 0,0 0-1 0 0,0 1 1 0 0,1-1-1 0 0,-1 0 1 0 0,0 0-1 0 0,1 1 1 0 0,-1-1-1 0 0,1 0 1 0 0,-1 0-1 0 0,1 1 1 0 0,-1-1-1 0 0,1 0 1 0 0,-1 1-1 0 0,1-1 0 0 0,0 1 1 0 0,-1-1-1 0 0,1 1 1 0 0,0-1-1 0 0,0 0-8 0 0,4-1 88 0 0,-1 0 0 0 0,1 0 0 0 0,0 1 0 0 0,0-1 0 0 0,-1 1 0 0 0,2 0-88 0 0,3-2 444 0 0,28-6 594 0 0,-18 4-922 0 0,-1 0-1 0 0,0-1 0 0 0,0 0 0 0 0,-1-2 1 0 0,9-4-116 0 0,18-12 30 0 0,-31 18-17 0 0,1-1 1 0 0,-1-1-1 0 0,0 0 1 0 0,-1-1-1 0 0,10-9-13 0 0,-14 10 10 0 0,0 0 0 0 0,-1 0 0 0 0,0 0 0 0 0,0-1 0 0 0,-1 0 0 0 0,0-1 0 0 0,-1 1 0 0 0,0-1-1 0 0,-1 0 1 0 0,1-1 0 0 0,-2 0-10 0 0,16-51 264 0 0,-18 61-254 0 0,-1 0 0 0 0,0 0 0 0 0,0 0 0 0 0,0 0-1 0 0,0 0 1 0 0,0 0 0 0 0,0 0 0 0 0,0 0-1 0 0,-1 0 1 0 0,1 0 0 0 0,0 0 0 0 0,0 0 0 0 0,-1 0-10 0 0,1 0 2 0 0,0 1 0 0 0,0 0 0 0 0,0 0 0 0 0,0 0-1 0 0,0-1 1 0 0,0 1 0 0 0,0 0 0 0 0,-1 0 0 0 0,1 0 0 0 0,0-1 0 0 0,0 1 0 0 0,0 0 0 0 0,0 0 0 0 0,-1 0 0 0 0,1 0 0 0 0,0 0 0 0 0,0-1 0 0 0,0 1 0 0 0,0 0 0 0 0,-1 0 0 0 0,1 0 0 0 0,0 0 0 0 0,0 0 0 0 0,-1 0 0 0 0,1 0 0 0 0,0 0 0 0 0,0 0 0 0 0,0 0 0 0 0,-1 0 0 0 0,1 0 0 0 0,0 0 0 0 0,0 0 0 0 0,-1 0-1 0 0,1 0 1 0 0,0 0 0 0 0,0 0 0 0 0,-1 0 0 0 0,1 0 0 0 0,0 0 0 0 0,0 0 0 0 0,0 0 0 0 0,-1 0 0 0 0,1 0 0 0 0,0 0 0 0 0,0 1 0 0 0,0-1 0 0 0,-1 0 0 0 0,1 0 0 0 0,0 0 0 0 0,0 0 0 0 0,0 1 0 0 0,0-1 0 0 0,0 0 0 0 0,-1 0-2 0 0,0 1 3 0 0,1 1 1 0 0,-1-1 0 0 0,0 1-1 0 0,0-1 1 0 0,1 0 0 0 0,-1 1-1 0 0,1-1 1 0 0,-1 1 0 0 0,1-1-1 0 0,-1 1 1 0 0,1 0-4 0 0,-2 6 9 0 0,-8 14 35 0 0,6-13-9 0 0,0 1 0 0 0,0 1 0 0 0,0-1 0 0 0,1 1 0 0 0,-1 7-35 0 0,1 10 116 0 0,0 1 1 0 0,2-1 0 0 0,0 1-1 0 0,2-1 1 0 0,2 1-1 0 0,0-1 1 0 0,2 0-1 0 0,1 0 1 0 0,1 0-1 0 0,6 10-116 0 0,-12-35 16 0 0,6 18 267 0 0,2-1 0 0 0,3 6-283 0 0,-9-20 48 0 0,1 0 0 0 0,0 0 0 0 0,-1 0-1 0 0,2-1 1 0 0,-1 0 0 0 0,1 0-1 0 0,-1 0 1 0 0,1 0 0 0 0,1-1-1 0 0,0 1-47 0 0,2 0 39 0 0,18 12 69 0 0,-25-17-104 0 0,-1 0 0 0 0,1 0 0 0 0,0 1-1 0 0,-1-1 1 0 0,1 0 0 0 0,0 0 0 0 0,0 0 0 0 0,-1 1 0 0 0,1-1 0 0 0,0 0-1 0 0,-1 0 1 0 0,1 0 0 0 0,0 0 0 0 0,0-1 0 0 0,-1 1 0 0 0,1 0 0 0 0,0 0-1 0 0,-1 0 1 0 0,1 0 0 0 0,0-1 0 0 0,-1 1 0 0 0,1 0 0 0 0,0-1-1 0 0,-1 1 1 0 0,1 0 0 0 0,-1-1 0 0 0,1 1 0 0 0,-1-1 0 0 0,1 1 0 0 0,-1-1-1 0 0,1 1 1 0 0,-1-1 0 0 0,1 0 0 0 0,-1 0-4 0 0,2-2 13 0 0,0-1 0 0 0,0 0 0 0 0,0 1 0 0 0,-1-1 0 0 0,1-3-13 0 0,0 2 0 0 0,5-15-14 0 0,18-59-81 0 0,-21 60 39 0 0,0 0 1 0 0,0-1 0 0 0,-2-4 55 0 0,-1 10-32 0 0,5-36-104 0 0,0-15 58 0 0,-6 62 76 0 0,0 0 0 0 0,0 1 1 0 0,0-1-1 0 0,0 0 1 0 0,-1 1-1 0 0,0-3 2 0 0,1 3 2 0 0,-1-1 0 0 0,1 1 0 0 0,-1 0 1 0 0,1-1-1 0 0,0 1 0 0 0,0-1 0 0 0,0 0-2 0 0,1-1 2 0 0,-1 4-2 0 0,1-1 0 0 0,-1 0 0 0 0,0 1 0 0 0,0-1 0 0 0,0 0 0 0 0,0 1 0 0 0,0-1 0 0 0,0 0 0 0 0,0 1 0 0 0,0-1 0 0 0,0 1 0 0 0,0-1 0 0 0,0 0 0 0 0,0 1 0 0 0,-1-1 0 0 0,1 0 0 0 0,0 1 1 0 0,0-1-1 0 0,-1 1 0 0 0,1-1 0 0 0,0 1 0 0 0,-1-1 0 0 0,1 0 0 0 0,0 1 0 0 0,-1-1 0 0 0,1 1 0 0 0,-1 0-1 0 0,1 0 1 0 0,0 0 0 0 0,-1 0 0 0 0,1 0 0 0 0,0 0 0 0 0,0 0 0 0 0,-1 0 0 0 0,1 0 0 0 0,0 0 0 0 0,-1 0 0 0 0,1 0-1 0 0,0 0 1 0 0,-1 0 0 0 0,1 0 0 0 0,0 0 0 0 0,-1 0 0 0 0,1 0 0 0 0,0 0 0 0 0,-1 0 0 0 0,1 1 0 0 0,0-1 0 0 0,0 0-1 0 0,-1 0 1 0 0,1 0 0 0 0,0 0 0 0 0,0 1 0 0 0,-1-1 0 0 0,1 0 0 0 0,0 1 0 0 0,0 0 1 0 0,0 0 0 0 0,0 0 0 0 0,0 0 0 0 0,0 0-1 0 0,0 0 1 0 0,0 1 0 0 0,0-1 0 0 0,0 0 0 0 0,1 0 0 0 0,-1 0 0 0 0,0 0 0 0 0,1 0-1 0 0,0 5 12 0 0,11 54 184 0 0,-1-1 70 0 0,9 25-266 0 0,-20-83 1 0 0,1 3 1 0 0,0 0 0 0 0,1 0 0 0 0,-1 1 1 0 0,1-1-1 0 0,0 0 0 0 0,2 2-2 0 0,11 12 12 0 0,-12-15-10 0 0,0 0 0 0 0,0 1-1 0 0,0-1 1 0 0,0 1 0 0 0,-1 0 0 0 0,0 0 0 0 0,0 0-1 0 0,1 2-1 0 0,2 5 2 0 0,-4-9-2 0 0,0 0 0 0 0,0-1 1 0 0,0 1-1 0 0,0 0 0 0 0,-1 0 0 0 0,1 0 0 0 0,-1 0 0 0 0,1-1 0 0 0,-1 1 0 0 0,0 2 0 0 0,-3 2-45 0 0,3-6 38 0 0,-1 1 1 0 0,1-1-1 0 0,0 1 0 0 0,-1 0 0 0 0,1-1 0 0 0,0 1 0 0 0,-1 0 1 0 0,1-1-1 0 0,0 1 0 0 0,0 0 0 0 0,0-1 0 0 0,0 1 0 0 0,-1 0 7 0 0,4 1-671 0 0,6-2-787 0 0,-5-1 788 0 0,-1 1 1 0 0,1-1-1 0 0,-1 0 0 0 0,0 0 1 0 0,1-1-1 0 0,-1 1 0 0 0,1-1 670 0 0,11-8-461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29:52.405"/>
    </inkml:context>
    <inkml:brush xml:id="br0">
      <inkml:brushProperty name="width" value="0.1" units="cm"/>
      <inkml:brushProperty name="height" value="0.1" units="cm"/>
      <inkml:brushProperty name="color" value="#FF33CC"/>
    </inkml:brush>
  </inkml:definitions>
  <inkml:trace contextRef="#ctx0" brushRef="#br0">42 197 312 0 0,'-1'-2'3'0'0,"0"0"18"0"0,0 0 1 0 0,0 0-1 0 0,0 1 1 0 0,0-1-1 0 0,0 0 1 0 0,-1 0-1 0 0,1 1 1 0 0,-1-1-1 0 0,0-1-21 0 0,2 3 9 0 0,-1 0 0 0 0,1 0 1 0 0,0 0-1 0 0,0 0 0 0 0,0 0 0 0 0,0 0 0 0 0,0 0 0 0 0,0 0 0 0 0,-1 0 0 0 0,1 0 1 0 0,0 0-1 0 0,0 0 0 0 0,0 0 0 0 0,0 0 0 0 0,0 0 0 0 0,0 0 0 0 0,-1 0 1 0 0,1 0-1 0 0,0 0 0 0 0,0 0 0 0 0,0 0 0 0 0,0 0 0 0 0,0 0 0 0 0,0 0 1 0 0,0 0-1 0 0,-1 0 0 0 0,1 0 0 0 0,0 1 0 0 0,0-1 0 0 0,0 0 0 0 0,0 0 0 0 0,0 0 1 0 0,0 0-1 0 0,0 0 0 0 0,0 0 0 0 0,0 0 0 0 0,0 0 0 0 0,0 1 0 0 0,-1-1 1 0 0,1 0-1 0 0,0 0 0 0 0,0 0 0 0 0,0 0 0 0 0,0 0 0 0 0,0 0 0 0 0,0 0 1 0 0,0 1-1 0 0,0-1 0 0 0,0 0 0 0 0,0 0 0 0 0,0 0 0 0 0,0 0 0 0 0,0 0 0 0 0,0 0 1 0 0,0 1-10 0 0,0-1 11 0 0,0 0 1 0 0,0 0 0 0 0,0 0-1 0 0,0 1 1 0 0,0-1-1 0 0,0 0 1 0 0,0 0 0 0 0,0 1-1 0 0,0-1 1 0 0,0 0 0 0 0,0 0-1 0 0,0 0 1 0 0,0 0-1 0 0,-1 1 1 0 0,1-1 0 0 0,0 0-1 0 0,0 0 1 0 0,0 0 0 0 0,0 0-1 0 0,0 1 1 0 0,-1-1 0 0 0,1 0-1 0 0,0 0 1 0 0,0 0-1 0 0,0 0 1 0 0,-1 0 0 0 0,1 0-1 0 0,0 0-11 0 0,-2-1 440 0 0,0-1 0 0 0,0 0 1 0 0,0 0-1 0 0,0 1 0 0 0,0-1 0 0 0,1-1 0 0 0,-1 1 0 0 0,0-1-440 0 0,2 2 24 0 0,-1 0 0 0 0,1-1 0 0 0,-1 1 1 0 0,1 0-1 0 0,0-1 0 0 0,0 1 0 0 0,0 0 0 0 0,0-1 0 0 0,0 1 0 0 0,0-1 1 0 0,0 1-1 0 0,0 0 0 0 0,0-1 0 0 0,1 1 0 0 0,-1 0 0 0 0,0-1 1 0 0,1 1-1 0 0,0 0 0 0 0,0-1-24 0 0,-1 1 33 0 0,7-3-10 0 0,-5 2-30 0 0,3 0-4 0 0,-4 2 10 0 0,0 0-1 0 0,-1-1 1 0 0,1 1-1 0 0,0 0 0 0 0,0-1 1 0 0,-1 1-1 0 0,1-1 1 0 0,-1 1-1 0 0,1-1 0 0 0,0 1 1 0 0,-1-1-1 0 0,1 1 1 0 0,-1-1-1 0 0,1 1 0 0 0,-1-1 1 0 0,1 0-1 0 0,-1 1 1 0 0,0-1-1 0 0,1 0 0 0 0,-1 0 2 0 0,5-12 51 0 0,-5 11-41 0 0,1 0 0 0 0,-1 0 0 0 0,1 0 0 0 0,0 1 0 0 0,0-1 0 0 0,-1 0 0 0 0,1 1 0 0 0,0-1 0 0 0,0 0 0 0 0,0 1 0 0 0,1-1 0 0 0,0 0-10 0 0,3-3 45 0 0,-4 4-34 0 0,0 0 1 0 0,-1 1-1 0 0,1-1 1 0 0,0 0-1 0 0,0 0 0 0 0,0 1 1 0 0,0-1-1 0 0,0 0 1 0 0,0 1-1 0 0,0-1 0 0 0,0 1 1 0 0,1-1-1 0 0,-1 1 1 0 0,0 0-1 0 0,0-1 0 0 0,0 1 1 0 0,1 0-12 0 0,1 0 30 0 0,0-1 1 0 0,1 0-1 0 0,-1 0 1 0 0,0 0-1 0 0,1 0 0 0 0,-1 0 1 0 0,0-1-1 0 0,0 0 1 0 0,0 1-1 0 0,0-2-30 0 0,-1 2 35 0 0,1 0 0 0 0,-1 0-1 0 0,0 0 1 0 0,0 0 0 0 0,0 1 0 0 0,1-1 0 0 0,-1 1-1 0 0,0-1 1 0 0,0 1 0 0 0,1 0 0 0 0,-1 0 0 0 0,1 0-35 0 0,14-3 299 0 0,-10 1-140 0 0,-4 2-102 0 0,0-1 0 0 0,1 0 0 0 0,-1 0 0 0 0,0-1 0 0 0,0 1 0 0 0,0-1 0 0 0,0 0 0 0 0,0 0 0 0 0,0 0 0 0 0,0 0 0 0 0,0 0-57 0 0,-1-1 20 0 0,0 1 0 0 0,1 0 1 0 0,-1 0-1 0 0,1 1 0 0 0,-1-1 0 0 0,1 0 1 0 0,-1 1-1 0 0,1-1 0 0 0,0 1 0 0 0,0 0 1 0 0,0 0-1 0 0,-1 0 0 0 0,1 0 0 0 0,0 1 1 0 0,0-1-1 0 0,0 1 0 0 0,2 0-20 0 0,6-1 135 0 0,0 1 0 0 0,0 1 0 0 0,8 0-135 0 0,-15 0 35 0 0,0 0 1 0 0,0 0-1 0 0,0 0 0 0 0,0 0 1 0 0,0 0-1 0 0,0 1 0 0 0,0-1 1 0 0,-1 1-1 0 0,1 0 0 0 0,-1 1 1 0 0,1-1-36 0 0,5 5 30 0 0,0-1 1 0 0,0-1-1 0 0,0 0 1 0 0,3 1-31 0 0,6 4 32 0 0,4-1 30 0 0,-18-8-50 0 0,0 0 1 0 0,0 1-1 0 0,-1-1 1 0 0,1 1 0 0 0,0 0-1 0 0,0 1 1 0 0,-1-1-1 0 0,1 0 1 0 0,0 2-13 0 0,19 13 27 0 0,-18-14-22 0 0,-1 0 1 0 0,1 0-1 0 0,-1 1 0 0 0,0-1 0 0 0,0 1 1 0 0,0 0-1 0 0,0 0-5 0 0,4 7 10 0 0,-7-10-9 0 0,0 0 0 0 0,0 0-1 0 0,1 1 1 0 0,-1-1 0 0 0,-1 1 0 0 0,1-1 0 0 0,0 1 0 0 0,0-1 0 0 0,0 1 0 0 0,-1 0-1 0 0,-3 3 1 0 0,3-5-1 0 0,0 0 0 0 0,-1 1 0 0 0,1-1 0 0 0,0 0 0 0 0,0 0 1 0 0,0 1-1 0 0,-1-1 0 0 0,1 0 0 0 0,0 0 0 0 0,0 1 0 0 0,0-1 0 0 0,0 0 1 0 0,-1 1-1 0 0,1-1 0 0 0,0 0 0 0 0,0 1 0 0 0,0-1 0 0 0,0 0 0 0 0,0 1 0 0 0,0-1 1 0 0,0 1-1 0 0,0-1 0 0 0,0 0 0 0 0,0 1 0 0 0,0-1 0 0 0,0 0 0 0 0,0 1 1 0 0,0-1-1 0 0,0 0 0 0 0,1 1 0 0 0,-1-1 0 0 0,0 0 0 0 0,0 1 0 0 0,0-1 0 0 0,0 0 1 0 0,1 0-1 0 0,-1 1 0 0 0,0-1 0 0 0,0 0 0 0 0,1 0 0 0 0,-1 1 0 0 0,0-1 1 0 0,2 2 3 0 0,-1-1 0 0 0,0 1 0 0 0,0 0 0 0 0,0 0 0 0 0,0 0 0 0 0,0 0 0 0 0,0 0 0 0 0,0 0 0 0 0,-1 0 0 0 0,1 0 1 0 0,-1 0-1 0 0,1 0 0 0 0,-1 1-4 0 0,1 0 2 0 0,0 0 1 0 0,0 0-1 0 0,0-1 1 0 0,1 1 0 0 0,-1 0-1 0 0,1 0 1 0 0,-1-1-1 0 0,1 1 1 0 0,0-1-1 0 0,0 0 1 0 0,0 1 0 0 0,1-1-1 0 0,-1 0 1 0 0,1 0-3 0 0,2 4 9 0 0,-3-4-9 0 0,1-1 1 0 0,-1 1-1 0 0,0-1 1 0 0,0 1-1 0 0,1-1 1 0 0,-1 0-1 0 0,1 1 0 0 0,-1-1 2 0 0,-1-1 0 0 0,1 1-1 0 0,0 0 1 0 0,-1 0 0 0 0,1 0 0 0 0,-1 0 0 0 0,1 0 0 0 0,-1 0-1 0 0,0 1 1 0 0,1-1 0 0 0,-1 0 0 0 0,0 1 0 0 0,0-1-1 0 0,0 1 1 0 0,0-1 0 0 0,0 2-2 0 0,0-2 1 0 0,3 7 9 0 0,0 0 0 0 0,0-1 0 0 0,1 0 0 0 0,0 0 0 0 0,3 4-10 0 0,18 21 24 0 0,-22-27-18 0 0,0-1 1 0 0,0 2-1 0 0,-1-1 0 0 0,1 0 1 0 0,-1 1-1 0 0,-1-1 1 0 0,2 4-7 0 0,7 14 17 0 0,-2-8-8 0 0,0 0-1 0 0,1-1 1 0 0,0 0-1 0 0,2 0 1 0 0,8 7-9 0 0,-6-4 12 0 0,0 0-1 0 0,-1 1 1 0 0,10 16-12 0 0,-8-10 162 0 0,18 21-162 0 0,-9-21 71 0 0,1 2-24 0 0,26 32 25 0 0,-21-25 18 0 0,-25-27-68 0 0,0 1-1 0 0,-1 0 0 0 0,0 0 1 0 0,2 5-22 0 0,-2-4 47 0 0,1 0 0 0 0,4 6-47 0 0,-1-3 61 0 0,3 4 86 0 0,2 1 0 0 0,2 1-147 0 0,50 47 208 0 0,8 5-98 0 0,-44-44-50 0 0,-23-20-48 0 0,0 0 1 0 0,0 0 0 0 0,-1 0 0 0 0,0 1 0 0 0,1 1-13 0 0,4 5 40 0 0,-7-9-28 0 0,0 0 0 0 0,1 1 0 0 0,-2 0 0 0 0,1 0 0 0 0,0 0 0 0 0,-1 0 0 0 0,0 0 0 0 0,1 1-12 0 0,-2 21 96 0 0,0-22-81 0 0,1 0 1 0 0,0-1-1 0 0,0 1 1 0 0,1-1 0 0 0,-1 1-1 0 0,1-1 1 0 0,0 0-1 0 0,0 0 1 0 0,2 2-16 0 0,2 3 26 0 0,-4-4-12 0 0,1-1-1 0 0,-1 0 1 0 0,1 0-1 0 0,0 0 1 0 0,0-1-1 0 0,0 1 1 0 0,0-1-1 0 0,2 1-13 0 0,-1-1 13 0 0,-1 1 1 0 0,1 0-1 0 0,-1 0 0 0 0,1 0 0 0 0,-1 0 0 0 0,4 5-13 0 0,23 23 33 0 0,43 44-18 0 0,132 146 65 0 0,-140-152-11 0 0,23 14-69 0 0,-15-11 27 0 0,-1-2-7 0 0,-45-44-29 0 0,-12-11 17 0 0,0-2 0 0 0,1 1 0 0 0,2 0-8 0 0,26 17 18 0 0,5 3 19 0 0,12 4-37 0 0,67 39 2 0 0,50 27 117 0 0,-137-81-42 0 0,35 27-77 0 0,-51-32 31 0 0,23 12 153 0 0,41 18-184 0 0,-1-1 152 0 0,-56-30-119 0 0,1-2-1 0 0,27 9-32 0 0,5 0 22 0 0,-17-5 46 0 0,45 10-68 0 0,-76-26 22 0 0,1 0 0 0 0,-1-2 0 0 0,17 0-22 0 0,-12 0 128 0 0,-1 0 0 0 0,11 3-128 0 0,-3 0 106 0 0,0-1 0 0 0,1-1-1 0 0,-1-2 1 0 0,1-1-106 0 0,-14 1 42 0 0,-1 0 1 0 0,3 2-43 0 0,-4-1 49 0 0,0 0 1 0 0,12-2-50 0 0,65-10 186 0 0,35-10-186 0 0,-101 17-14 0 0,-18 4 13 0 0,-1-1 0 0 0,1 0 1 0 0,3-2 0 0 0,11-6 3 0 0,-15 7 1 0 0,-1-1-1 0 0,0 1 1 0 0,5-1-4 0 0,79-22 54 0 0,-52 16-25 0 0,-21 2-26 0 0,-6 3-7 0 0,-1 1 0 0 0,1-1 0 0 0,-1 2 0 0 0,2 0 4 0 0,7-2-15 0 0,-1-1 0 0 0,6-2 15 0 0,9-2 20 0 0,64-22 9 0 0,-93 29-32 0 0,13-5 11 0 0,10-5-8 0 0,-15 6 11 0 0,-1 1 0 0 0,1 0 0 0 0,11-2-11 0 0,-12 3 10 0 0,1 0 0 0 0,-1-1-1 0 0,0-1 1 0 0,-1 1 0 0 0,1-2 0 0 0,-1 0 0 0 0,5-4-10 0 0,3-2 8 0 0,12-6-8 0 0,-9 8 4 0 0,-4 3 31 0 0,-1-2 0 0 0,-1 1 0 0 0,1-2 0 0 0,-2 0 0 0 0,12-10-35 0 0,16-18 42 0 0,2 2 0 0 0,41-25-42 0 0,-77 57 8 0 0,4-5 14 0 0,1-1-1 0 0,3-5-21 0 0,-3 4 15 0 0,0 0 0 0 0,4-1-15 0 0,-1-1 37 0 0,8-7-37 0 0,2-3-3 0 0,-14 14 6 0 0,-2 0 1 0 0,0-1-1 0 0,0-1 1 0 0,-1 0-1 0 0,5-8-3 0 0,-7 10 6 0 0,1 0-1 0 0,-1 0 1 0 0,2 1-1 0 0,-1 0 1 0 0,1 1-1 0 0,4-3-5 0 0,-6 5 2 0 0,1-1-1 0 0,-1 0 1 0 0,0 0-1 0 0,0-1 1 0 0,-1 0 0 0 0,0 0-1 0 0,1-2-1 0 0,20-35 35 0 0,-19 29-26 0 0,2 0 0 0 0,0 1 0 0 0,0 0 0 0 0,9-8-9 0 0,-2 4 10 0 0,-2 0 0 0 0,7-12-10 0 0,-8 11 5 0 0,7-8 52 0 0,12-26-57 0 0,-16 26-3 0 0,-9 15 19 0 0,-1 0 1 0 0,2-5-17 0 0,12-31 64 0 0,-18 43-61 0 0,-1 1-1 0 0,2-1 1 0 0,-1 1 0 0 0,0 0 0 0 0,3-1-3 0 0,-3 2 3 0 0,0 0 1 0 0,0 0-1 0 0,-1-1 0 0 0,1 1 1 0 0,-1 0-1 0 0,0-1 0 0 0,2-4-3 0 0,-4 7 3 0 0,1 0 0 0 0,0 0 0 0 0,1 0 0 0 0,-1 0 0 0 0,0 0 0 0 0,1 0 0 0 0,-1 0 0 0 0,1 0 0 0 0,-1 0 0 0 0,1 0-3 0 0,1 0 4 0 0,-1 0 1 0 0,0 0 0 0 0,0-1 0 0 0,-1 0 0 0 0,1 1 0 0 0,1-3-5 0 0,1-5 13 0 0,-1 5-8 0 0,-1 0-1 0 0,0 1 1 0 0,0-1 0 0 0,-1 0 0 0 0,1-2-5 0 0,-2 4 6 0 0,1 1-1 0 0,0-1 1 0 0,0 1-1 0 0,0-1 0 0 0,0 1 1 0 0,1 0-1 0 0,-1 0 1 0 0,1-1-1 0 0,-1 1-5 0 0,19-20 57 0 0,-7 7-52 0 0,-10 6 4 0 0,-3 9-8 0 0,0-1 0 0 0,0 1 1 0 0,1-1-1 0 0,-1 1 0 0 0,0-1 0 0 0,0 1 0 0 0,0-1 1 0 0,0 1-1 0 0,1-1 0 0 0,-1 1 0 0 0,0 0 0 0 0,0-1 1 0 0,1 1-1 0 0,-1-1 0 0 0,0 1 0 0 0,1 0 1 0 0,-1-1-1 0 0,0 1 0 0 0,1 0 0 0 0,-1-1-1 0 0,3 0 3 0 0,9-5-2 0 0,-11 5 0 0 0,-1 1-1 0 0,1-1 0 0 0,-1 1 0 0 0,0 0 1 0 0,1-1-1 0 0,-1 1 0 0 0,0-1 0 0 0,1 1 1 0 0,-1-1-1 0 0,0 1 0 0 0,1-1 0 0 0,-1 1 1 0 0,0-1-1 0 0,0 1 0 0 0,0-1 0 0 0,0 0 1 0 0,0 1-1 0 0,0-1 0 0 0,0 1 0 0 0,0-1 1 0 0,0 1-1 0 0,0-1 0 0 0,0 0 0 0 0,0 1 1 0 0,0-1-1 0 0,0 1 0 0 0,-1-3-1 0 0,-2-13 8 0 0,3 15-7 0 0,0 0-1 0 0,0 1 1 0 0,0-1 0 0 0,0 0 0 0 0,0 0 0 0 0,0 0 0 0 0,0 0 0 0 0,1 0 0 0 0,-1 0 0 0 0,0 0 0 0 0,0 1 0 0 0,1-1 0 0 0,-1 0 0 0 0,0 0 0 0 0,1 0 0 0 0,0 0 0 0 0,10-6-15 0 0,-9 6 17 0 0,0 0-1 0 0,-1-1 0 0 0,1 1 1 0 0,0-1-1 0 0,-1 1 0 0 0,0-1 1 0 0,1 0-1 0 0,-1 1 0 0 0,0-1 1 0 0,0 0-1 0 0,1 0 0 0 0,-2 0 1 0 0,1 0-1 0 0,0 0 0 0 0,0 0 1 0 0,-1 0-1 0 0,1 0 0 0 0,-1 0 1 0 0,1-1-2 0 0,-1 1 9 0 0,0-1 1 0 0,1 1 0 0 0,-1-1-1 0 0,1 1 1 0 0,0 0-1 0 0,0-1 1 0 0,0 1 0 0 0,0 0-10 0 0,4-11 47 0 0,-1-10 26 0 0,-1 16-53 0 0,0 1 0 0 0,0-1-1 0 0,0 1 1 0 0,3-3-20 0 0,3-6 21 0 0,-6 9-17 0 0,4-6 5 0 0,-1 0 0 0 0,2 0 0 0 0,0 0 0 0 0,2-1-9 0 0,18-25 28 0 0,-26 35-24 0 0,0 1 0 0 0,0-1 0 0 0,-1 0 0 0 0,1 0-1 0 0,-1 0 1 0 0,0 0 0 0 0,1-1-4 0 0,0-1 12 0 0,1-2 6 0 0,-3 7-18 0 0,1-1-1 0 0,-1 0 1 0 0,0 0-1 0 0,1 0 1 0 0,-1 0-1 0 0,0 0 1 0 0,1 1 0 0 0,-1-1-1 0 0,0 0 1 0 0,0 0-1 0 0,0 0 1 0 0,0 0-1 0 0,0 0 1 0 0,0 0 0 0 0,0 0-1 0 0,0 1 0 0 0,0-1 0 0 0,0 1 0 0 0,0-1 0 0 0,0 1 0 0 0,0-1 0 0 0,1 1 0 0 0,-1 0-1 0 0,0-1 1 0 0,0 1 0 0 0,0-1 0 0 0,1 1 0 0 0,-1 0 0 0 0,0-1 0 0 0,0 1 0 0 0,1-1 0 0 0,-1 1 0 0 0,0 0 0 0 0,1 0 0 0 0,-1-1 0 0 0,1 1 0 0 0,-1 0 1 0 0,12-7-95 0 0,-6 4-6 0 0,-5 2-35 0 0,-1 1-27 0 0,-5-1-168 0 0,5 1 302 0 0,0 0 0 0 0,0-1 0 0 0,-1 1 0 0 0,1 0 0 0 0,0 0 0 0 0,0 0 0 0 0,0 0 0 0 0,0 0 0 0 0,0 0 0 0 0,-1 0 0 0 0,1 0 0 0 0,0 0 0 0 0,0 0 0 0 0,0 0 0 0 0,0 0-1 0 0,0 0 1 0 0,0 0 0 0 0,-1 0 0 0 0,1 0 0 0 0,0 1 0 0 0,0-1 0 0 0,0 0 0 0 0,0 0 0 0 0,0 0 0 0 0,0 0 0 0 0,-1 0 0 0 0,1 0 0 0 0,0 0 0 0 0,0 0 0 0 0,0 0 0 0 0,0 0 0 0 0,0 1 0 0 0,0-1 0 0 0,0 0 0 0 0,0 0-1 0 0,0 0 1 0 0,0 0 0 0 0,-1 0 0 0 0,1 0 0 0 0,0 1 0 0 0,0-1 0 0 0,0 0 0 0 0,0 0 29 0 0,1 11-2574 0 0,-4-2 38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8.1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65 1 3977 0 0,'-2'2'384'0'0,"-1"1"0"0"0,1 0 0 0 0,-1-1 1 0 0,1 1-1 0 0,0 0 0 0 0,0 0 0 0 0,0 0 0 0 0,0 0 1 0 0,0 1-1 0 0,0 2-384 0 0,-1 2 687 0 0,0 1 0 0 0,1 0-1 0 0,-1 5-686 0 0,2-11 128 0 0,0 0 0 0 0,0 0 0 0 0,0 0-1 0 0,0 0 1 0 0,-1 0 0 0 0,1-1-1 0 0,-1 1 1 0 0,0 0-128 0 0,-6 10 369 0 0,6-7-269 0 0,0 0 0 0 0,0 0 0 0 0,1 0-1 0 0,0 1 1 0 0,0-1 0 0 0,1 0 0 0 0,-1 1-1 0 0,1-1 1 0 0,0 0 0 0 0,2 5-100 0 0,9 47 740 0 0,-10-49-560 0 0,0 0-1 0 0,1 0 1 0 0,1 2-180 0 0,-3-8 28 0 0,1-1 0 0 0,0 0 1 0 0,0 1-1 0 0,0-1 0 0 0,0 0 1 0 0,0 0-1 0 0,0 0 0 0 0,1 0 1 0 0,-1 0-1 0 0,1 0 0 0 0,-1 0 1 0 0,1 0-1 0 0,2 1-28 0 0,-3-2 4 0 0,-1-1 1 0 0,1 1-1 0 0,0-1 1 0 0,0 0-1 0 0,0 1 0 0 0,0-1 1 0 0,0 0-1 0 0,0 1 1 0 0,-1-1-1 0 0,1 0 0 0 0,0 0 1 0 0,0 0-1 0 0,0 0 1 0 0,0 0-1 0 0,0 0 0 0 0,0 0 1 0 0,0 0-1 0 0,0 0 1 0 0,1 0-5 0 0,0-1 7 0 0,-1 0 1 0 0,1 0-1 0 0,0 1 1 0 0,-1-1-1 0 0,1 0 1 0 0,-1 0 0 0 0,1 0-1 0 0,-1-1 1 0 0,1 1-1 0 0,-1-1-7 0 0,4-3 31 0 0,0-1-1 0 0,-1 0 0 0 0,0 0 0 0 0,4-6-30 0 0,-3 1 27 0 0,0 1-1 0 0,-1-1 1 0 0,0 0 0 0 0,-1-1-1 0 0,0 1 1 0 0,0-1 0 0 0,-1 0-27 0 0,-2 6-13 0 0,1-1 0 0 0,-1 1 0 0 0,0-1 0 0 0,0 1 1 0 0,-1-1-1 0 0,0 1 0 0 0,0 0 0 0 0,0-1 0 0 0,-2-3 13 0 0,0 2-161 0 0,-1-1 0 0 0,0 1 0 0 0,0 0 0 0 0,-1 0 0 0 0,0 0 0 0 0,-3-3 161 0 0,7 10-308 0 0,0-1-1 0 0,0 0 0 0 0,0 0 1 0 0,0 0-1 0 0,0 0 0 0 0,1 0 1 0 0,-1 0-1 0 0,0 0 0 0 0,1 0 1 0 0,0 0-1 0 0,-1 0 1 0 0,1 0-1 0 0,0 0 0 0 0,0-2 309 0 0,5-4-265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8.4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84 17 10626 0 0,'-14'-11'1058'0'0,"13"10"-890"0"0,1 1-67 0 0,-3-1 59 0 0,-9-2 182 0 0,12 3-330 0 0,0-1 1 0 0,-1 1-1 0 0,1 0 1 0 0,0 0-1 0 0,0 0 0 0 0,-1 0 1 0 0,1 0-1 0 0,0 0 1 0 0,0 0-1 0 0,-1 1 1 0 0,1-1-1 0 0,0 0 1 0 0,0 0-1 0 0,-1 0 1 0 0,1 0-1 0 0,0 0 1 0 0,0 0-1 0 0,-1 0 0 0 0,1 1 1 0 0,0-1-1 0 0,0 0 1 0 0,0 0-1 0 0,-1 0 1 0 0,1 0-1 0 0,0 1 1 0 0,0-1-1 0 0,0 0 1 0 0,0 0-1 0 0,-1 1-12 0 0,-2 4 164 0 0,0 1-1 0 0,-1 0 1 0 0,2 0-1 0 0,-1 1 0 0 0,1-1 1 0 0,0 0-1 0 0,-1 7-163 0 0,-2 14 303 0 0,0 9-303 0 0,2-15 113 0 0,-3 31 8 0 0,2 0 1 0 0,3 1-1 0 0,2-1 0 0 0,2 1 0 0 0,4 13-121 0 0,8 34 523 0 0,5 0 1 0 0,12 27-524 0 0,-25-106 53 0 0,1 1 0 0 0,1-1 0 0 0,1 0 0 0 0,1 0 0 0 0,1-2 0 0 0,0 1 0 0 0,4 2-53 0 0,-14-20-2 0 0,-1 0 0 0 0,1 0 0 0 0,0 0 0 0 0,0 0 0 0 0,0-1 0 0 0,0 1 0 0 0,1 0 0 0 0,-1-1 0 0 0,0 0 0 0 0,1 1 0 0 0,-1-1 0 0 0,1 0 0 0 0,-1 0 0 0 0,1 0 0 0 0,0-1 0 0 0,-1 1 0 0 0,1-1 0 0 0,0 1 0 0 0,0-1 0 0 0,-1 0 0 0 0,1 0 0 0 0,0 0 0 0 0,-1 0 0 0 0,1-1 0 0 0,0 1 0 0 0,0-1 0 0 0,0 0 2 0 0,5-1-4 0 0,0 0 0 0 0,0-1-1 0 0,-1 0 1 0 0,5-3 4 0 0,-9 5 2 0 0,-1 0 0 0 0,0-1 0 0 0,1 0 0 0 0,-1 1 0 0 0,0-1 0 0 0,0 0 0 0 0,0 0 0 0 0,0 0 0 0 0,-1 0 0 0 0,1-1 0 0 0,-1 1 0 0 0,1 0 0 0 0,-1-1 0 0 0,0 1 0 0 0,1-2-2 0 0,3-10 13 0 0,-4 10-7 0 0,0 0-1 0 0,0 0 1 0 0,1 0 0 0 0,0 1-1 0 0,0-1 1 0 0,0 0-1 0 0,0 1 1 0 0,3-3-6 0 0,13-15 23 0 0,-8 11-14 0 0,-1-1-1 0 0,0 0 1 0 0,-1 0-1 0 0,2-6-8 0 0,-7 10 2 0 0,0 0 0 0 0,-1 0 0 0 0,1 0-1 0 0,-2-1 1 0 0,1 0-2 0 0,3-13-1 0 0,-4 16 0 0 0,8-28-33 0 0,0-5 34 0 0,-7 26 5 0 0,-1 1-1 0 0,0-1 1 0 0,0 0 0 0 0,-1 1-1 0 0,-1-4-4 0 0,-1 0-2 0 0,0-1 0 0 0,-1 1 0 0 0,0-1 0 0 0,-3-6 2 0 0,4 16-5 0 0,0 0 0 0 0,-1 1 0 0 0,1-1-1 0 0,-1 1 1 0 0,0 0 0 0 0,-1-1 0 0 0,1 1-1 0 0,-1 1 1 0 0,0-1 0 0 0,0 0 0 0 0,-1 1 0 0 0,-4-4 5 0 0,7 7-4 0 0,2 0 3 0 0,-1 1 0 0 0,1-1 0 0 0,0 1 0 0 0,-1 0-1 0 0,1-1 1 0 0,-1 1 0 0 0,1-1 0 0 0,-1 1 0 0 0,1 0 0 0 0,-1-1-1 0 0,1 1 1 0 0,-1 0 0 0 0,0 0 0 0 0,1 0 0 0 0,-1-1-1 0 0,1 1 1 0 0,-1 0 0 0 0,0 0 0 0 0,1 0 0 0 0,-1 0-1 0 0,1 0 1 0 0,-1 0 0 0 0,0 0 0 0 0,1 0 0 0 0,-1 0-1 0 0,1 0 1 0 0,-1 1 0 0 0,0-1 0 0 0,1 0 0 0 0,-1 0 0 0 0,1 0-1 0 0,-1 1 1 0 0,1-1 0 0 0,-1 0 0 0 0,1 1 0 0 0,-1-1-1 0 0,1 0 1 0 0,-1 1 0 0 0,1-1 0 0 0,-1 1 1 0 0,-2 2-1 0 0,1-1 5 0 0,0-1-1 0 0,0 1 0 0 0,0 0 1 0 0,0 0-1 0 0,1 0 1 0 0,-1 0-1 0 0,0 1 0 0 0,0 1-2 0 0,-1 3 2 0 0,0 1 1 0 0,0 0 0 0 0,0 0-1 0 0,1 0 1 0 0,1 0 0 0 0,-1 0 0 0 0,1 0-1 0 0,1 1 1 0 0,-1-1 0 0 0,2 7-4 0 0,2 7 72 0 0,3 10-72 0 0,-2-10 33 0 0,1-1 41 0 0,5 16-74 0 0,0-3 50 0 0,-7-24-39 0 0,6 23 41 0 0,4 8-52 0 0,-9-31-2 0 0,0-1 0 0 0,0 1 0 0 0,1-1 0 0 0,1 1 0 0 0,0-2 0 0 0,1 2 2 0 0,-3-4-191 0 0,1-1-1 0 0,0 1 1 0 0,1-2 0 0 0,-1 1 0 0 0,1 0 0 0 0,0-1-1 0 0,0 0 1 0 0,5 2 191 0 0,-6-4-470 0 0,-1 1 0 0 0,1-2 0 0 0,-1 1 0 0 0,1-1 0 0 0,0 1 0 0 0,0-1 0 0 0,0-1 0 0 0,-1 1 0 0 0,1-1 0 0 0,0 1 0 0 0,0-1 0 0 0,0-1 0 0 0,1 1 470 0 0,21-7-507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35.3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38 292 7586 0 0,'6'2'62'0'0,"-5"-2"-42"0"0,1 1 1 0 0,-1-1-1 0 0,1 0 1 0 0,-1 1-1 0 0,1-1 1 0 0,-1 1 0 0 0,0 0-1 0 0,1 0 1 0 0,-1-1-1 0 0,0 1 1 0 0,1 0-1 0 0,-1 0 1 0 0,0 0-1 0 0,0 0 1 0 0,0 0-1 0 0,0 1-20 0 0,0 0 184 0 0,-1-2 102 0 0,-2 0 83 0 0,4 0-179 0 0,6 2 143 0 0,-8-2-325 0 0,1 0 0 0 0,-1 0 0 0 0,0 0 0 0 0,0 1 0 0 0,0-1 0 0 0,0 0 0 0 0,0 0 0 0 0,0 0 0 0 0,0 0 0 0 0,0 0 0 0 0,1 0 0 0 0,-1 0 0 0 0,0 0 1 0 0,0 0-1 0 0,0 0 0 0 0,0 1 0 0 0,0-1 0 0 0,0 0 0 0 0,0 0 0 0 0,0 0 0 0 0,0 0 0 0 0,0 0 0 0 0,0 0 0 0 0,0 0 0 0 0,0 1 0 0 0,0-1 0 0 0,0 0 0 0 0,0 0 0 0 0,0 0 0 0 0,0 0 0 0 0,0 0 0 0 0,0 0 0 0 0,0 0 0 0 0,0 1 0 0 0,0-1 0 0 0,0 0 1 0 0,0 0-1 0 0,0 0 0 0 0,0 0 0 0 0,0 0 0 0 0,0 0 0 0 0,0 0 0 0 0,0 1 0 0 0,0-1 0 0 0,0 0 0 0 0,0 0 0 0 0,-1 0 0 0 0,1 0 0 0 0,0 0 0 0 0,0 0 0 0 0,0 0 0 0 0,0 0 0 0 0,0 0 0 0 0,0 0 0 0 0,0 0 0 0 0,0 1 0 0 0,-1-1 0 0 0,1 0 1 0 0,0 0-1 0 0,0 0 0 0 0,0 0 0 0 0,0 0 0 0 0,0 0 0 0 0,0 0 0 0 0,-1 0-8 0 0,-11 5 373 0 0,7 4-55 0 0,0-3-140 0 0,4-5-157 0 0,0 0-1 0 0,0 0 0 0 0,0 0 1 0 0,0 0-1 0 0,0 0 0 0 0,1 0 1 0 0,-1 0-1 0 0,0 0 0 0 0,1 0 0 0 0,-1 0 1 0 0,1 0-1 0 0,-1 0 0 0 0,1 0 1 0 0,-1 0-1 0 0,1 1 0 0 0,0-1 1 0 0,0 0-21 0 0,-1 9 92 0 0,1-8-66 0 0,1 0 1 0 0,-2 1-1 0 0,1-1 1 0 0,0 0-1 0 0,0 1 1 0 0,-1-1-1 0 0,1 0 1 0 0,-1 0-1 0 0,0 1 0 0 0,0-1 1 0 0,0 0-1 0 0,0 0 1 0 0,-1 2-27 0 0,-5 5 63 0 0,3-4 62 0 0,0 0-1 0 0,1 1 1 0 0,-1 0-1 0 0,-2 5-124 0 0,5-9 30 0 0,1-1-1 0 0,-1 1 1 0 0,1 0-1 0 0,-1-1 1 0 0,1 1-1 0 0,-1 0 1 0 0,1 0-1 0 0,0-1 1 0 0,0 1-1 0 0,0 0 1 0 0,0 0 0 0 0,0-1-1 0 0,0 1 1 0 0,1 0-1 0 0,-1 0 1 0 0,1-1-1 0 0,-1 1 1 0 0,1 0-1 0 0,-1-1 1 0 0,1 1-1 0 0,0-1 1 0 0,0 1-30 0 0,2 2 48 0 0,1 1 0 0 0,0-1 1 0 0,-1 0-1 0 0,2 0 0 0 0,-1 0 1 0 0,0-1-1 0 0,1 0 0 0 0,0 1 1 0 0,-1-2-1 0 0,1 1 0 0 0,1 0 1 0 0,-1-1-1 0 0,0 0-48 0 0,-2-1 7 0 0,0-1 1 0 0,0 1-1 0 0,-1-1 0 0 0,1 0 1 0 0,0 0-1 0 0,0 0 1 0 0,-1 0-1 0 0,1 0 0 0 0,0-1 1 0 0,0 1-1 0 0,-1-1 1 0 0,1 0-1 0 0,-1 0 0 0 0,3-1-7 0 0,-2 0 6 0 0,1 0-1 0 0,-1 0 0 0 0,1 0 0 0 0,-1 0 0 0 0,0-1 0 0 0,0 0 1 0 0,-1 0-1 0 0,1 0 0 0 0,1-2-5 0 0,4-7 6 0 0,0 0 0 0 0,-1-1 0 0 0,0 0 0 0 0,-1 0 0 0 0,0-3-6 0 0,-4 11 4 0 0,16-36 12 0 0,-7 19-13 0 0,-2-1 1 0 0,6-20-4 0 0,-8 14 23 0 0,-1 1-1 0 0,-1-1 1 0 0,-2 0 0 0 0,-1 0 0 0 0,-1-4-23 0 0,-1 26-2 0 0,0 0 0 0 0,0 0 0 0 0,-1 0 0 0 0,0 0 0 0 0,-1 0-1 0 0,1 0 1 0 0,-1 0 0 0 0,-1 0 0 0 0,1 1 0 0 0,-4-7 2 0 0,5 11 3 0 0,0 0-1 0 0,-1 1 1 0 0,1-1 0 0 0,0 1 0 0 0,0-1-1 0 0,-1 1 1 0 0,1-1 0 0 0,-1 1 0 0 0,1 0-1 0 0,-1 0 1 0 0,0 0 0 0 0,1 0 0 0 0,-1 0-1 0 0,0 0 1 0 0,0 0 0 0 0,0 1-1 0 0,0-1 1 0 0,0 1 0 0 0,1-1 0 0 0,-1 1-1 0 0,0 0 1 0 0,0-1 0 0 0,0 1 0 0 0,0 0-1 0 0,0 0 1 0 0,0 1 0 0 0,0-1 0 0 0,-2 1-3 0 0,0 0 6 0 0,-1 0 1 0 0,1 0-1 0 0,0 0 1 0 0,0 1 0 0 0,0 0-1 0 0,0 0 1 0 0,0 0 0 0 0,0 0-1 0 0,0 1 1 0 0,1 0-1 0 0,-1-1 1 0 0,-1 3-7 0 0,-6 6 7 0 0,1 0 0 0 0,0 1-1 0 0,-7 10-6 0 0,14-17-13 0 0,0 0-1 0 0,0 0 1 0 0,1 0-1 0 0,0 1 0 0 0,-1-1 1 0 0,2 1-1 0 0,-1 0 0 0 0,1-1 1 0 0,0 1-1 0 0,0 0 1 0 0,0 3 13 0 0,1 15-105 0 0,0-11-112 0 0,-1 0 0 0 0,0 3 217 0 0,-8 82-2407 0 0,8-65 997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35.6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69 9330 0 0,'-1'-1'81'0'0,"0"0"0"0"0,1 0-1 0 0,-1-1 1 0 0,0 1 0 0 0,0 0 0 0 0,1 0 0 0 0,-1-1 0 0 0,1 1-1 0 0,-1-1 1 0 0,1 1 0 0 0,0-1 0 0 0,-1 1 0 0 0,1 0 0 0 0,0-1-1 0 0,0 1 1 0 0,0-1 0 0 0,0 1 0 0 0,0-1 0 0 0,1 1 0 0 0,-1-1-1 0 0,0 1 1 0 0,1-1-81 0 0,0-5 12 0 0,1 1 1 0 0,0 0-1 0 0,0-1 0 0 0,1-1-12 0 0,-1 5 895 0 0,-1 6-627 0 0,-1 4-113 0 0,-4 15 151 0 0,2 1 1 0 0,0-1-1 0 0,1 0 1 0 0,3 19-307 0 0,-2-17 238 0 0,6 89 1154 0 0,19 106-1392 0 0,-17-177 33 0 0,2 3-33 0 0,2 5-7 0 0,-5-18-357 0 0,1 0-1 0 0,4 6 365 0 0,-10-34-428 0 0,0 1-1 0 0,1-1 1 0 0,-1 0-1 0 0,1 1 1 0 0,0-1-1 0 0,0 0 0 0 0,0-1 1 0 0,3 4 428 0 0,7 5-1382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56.4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400 0 2136 0 0,'-2'3'914'0'0,"5"-3"103"0"0,-3 0-907 0 0,1-1 0 0 0,-1 1 0 0 0,0 0 0 0 0,1 0-1 0 0,-1 0 1 0 0,0 0 0 0 0,1 0 0 0 0,-1-1 0 0 0,1 1 0 0 0,-1 0 0 0 0,0 0-1 0 0,1 0 1 0 0,-1 0 0 0 0,0 0 0 0 0,1 0 0 0 0,-1 0 0 0 0,1 1-1 0 0,-1-1 1 0 0,0 0 0 0 0,1 0 0 0 0,-1 0 0 0 0,0 0 0 0 0,1 0 0 0 0,-1 0-1 0 0,1 1-109 0 0,-9 2 1526 0 0,7-2-1377 0 0,0 0 1 0 0,-1 0-1 0 0,1 0 0 0 0,0 0 0 0 0,0 0 0 0 0,0 0 1 0 0,0 1-1 0 0,0-1 0 0 0,0 0 0 0 0,0 0 0 0 0,1 1 1 0 0,-1 0-150 0 0,-7 8 816 0 0,2-3-403 0 0,1 0-1 0 0,-1 0 0 0 0,1 0 1 0 0,0 0-1 0 0,-2 5-412 0 0,-5 13 908 0 0,0 3-908 0 0,-5 9 447 0 0,0 3 291 0 0,-5 19-738 0 0,5-13 286 0 0,-58 130 574 0 0,61-144-468 0 0,-6 26-392 0 0,9-27 212 0 0,0-1 1 0 0,-6 8-213 0 0,-1-5 155 0 0,2-1 86 0 0,0 0 1 0 0,-5 18-242 0 0,18-39 28 0 0,-7 14 70 0 0,6-11-55 0 0,3-13-41 0 0,1 0 0 0 0,0 0 0 0 0,0 0 0 0 0,0-1 0 0 0,-1 1 0 0 0,1 0 0 0 0,0 0 0 0 0,-1 0 0 0 0,1 0 0 0 0,-1-1 0 0 0,1 1 0 0 0,-1 0 0 0 0,1 0 0 0 0,-1-1 0 0 0,0 1 0 0 0,1 0 0 0 0,-1-1 0 0 0,0 1-3 0 0,1-1-3 0 0,-1 1 0 0 0,1-1 0 0 0,0 0 0 0 0,0 1-1 0 0,-1-1 1 0 0,1 0 0 0 0,0 1 0 0 0,0-1 0 0 0,0 1-1 0 0,-1-1 1 0 0,1 0 0 0 0,0 1 0 0 0,0-1-1 0 0,0 0 1 0 0,0 1 0 0 0,0-1 0 0 0,0 1 0 0 0,0-1-1 0 0,0 1 1 0 0,0-1 0 0 0,0 0 0 0 0,0 1 0 0 0,0-1-1 0 0,0 1 1 0 0,1-1 4 0 0,-2 0-2 0 0,1 0 0 0 0,0 0 0 0 0,0 0 0 0 0,0 0-1 0 0,-1 0 1 0 0,1-1 0 0 0,0 1 0 0 0,0 0 0 0 0,0 0 0 0 0,0 0 0 0 0,-1 0-1 0 0,1-1 1 0 0,0 1 0 0 0,0 0 0 0 0,0 0 0 0 0,0 0 0 0 0,0-1-1 0 0,0 1 1 0 0,0 0 0 0 0,0 0 0 0 0,0 0 0 0 0,-1-1 0 0 0,1 1 0 0 0,0 0-1 0 0,0 0 1 0 0,0-1 0 0 0,0 1 0 0 0,0 0 0 0 0,0 0 0 0 0,1 0 0 0 0,-1-1-1 0 0,0 1 1 0 0,0 0 0 0 0,0 0 0 0 0,0-1 0 0 0,0 1 0 0 0,0 0 0 0 0,0 0-1 0 0,0 0 1 0 0,0 0 0 0 0,1-1 0 0 0,-1 1 0 0 0,0 0 0 0 0,0 0-1 0 0,0 0 1 0 0,0 0 0 0 0,0-1 0 0 0,1 1 2 0 0,3-7-60 0 0,-2-5-8 0 0,-2 10 40 0 0,0-1-1 0 0,0 0 1 0 0,0 1 0 0 0,1-1-1 0 0,-1 0 1 0 0,1-1 28 0 0,0 2-27 0 0,0-1 0 0 0,-1 1 0 0 0,1 0 0 0 0,-1-1 0 0 0,0 1 0 0 0,0-1 0 0 0,0 1 0 0 0,0-1 0 0 0,-1 1 27 0 0,1-12-145 0 0,1 9 66 0 0,0 1 0 0 0,0 0 1 0 0,1-1-1 0 0,-1 1 0 0 0,2-3 79 0 0,3-5-172 0 0,6-17-234 0 0,-8 20 125 0 0,0-1 0 0 0,2-6 281 0 0,9-25-798 0 0,-13 35 665 0 0,-1 3 62 0 0,-1 0-1 0 0,1 0 0 0 0,0 1 0 0 0,0-1 1 0 0,0 0-1 0 0,1 1 0 0 0,-1-1 0 0 0,1 1 0 0 0,-1-1 1 0 0,2 0 71 0 0,3-4-198 0 0,-1 1 0 0 0,0-1-1 0 0,-1 0 1 0 0,1 0 0 0 0,-1-1 0 0 0,-1 1 0 0 0,1-1 0 0 0,1-6 198 0 0,-4 8-246 0 0,0 0-1 0 0,1-1 1 0 0,0 1-1 0 0,1 0 1 0 0,-1 0 0 0 0,1 1-1 0 0,1-1 1 0 0,-1 0-1 0 0,1 1 1 0 0,2-3 246 0 0,-2 4-313 0 0,-1 0 0 0 0,1 0 1 0 0,-1 0-1 0 0,0 0 0 0 0,0-1 1 0 0,0 1-1 0 0,-1-1 0 0 0,1 0 1 0 0,-1-1 312 0 0,-1 2-446 0 0,0 1 0 0 0,-1-1-1 0 0,0 1 1 0 0,0-4 446 0 0,0 7-5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56.8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51 227 5281 0 0,'-11'1'3404'0'0,"9"-1"-3345"0"0,0 1 0 0 0,1 0 0 0 0,-1-1 1 0 0,0 1-1 0 0,1 0 0 0 0,-1 0 0 0 0,1-1 1 0 0,-1 1-1 0 0,1 1 0 0 0,-2 0-59 0 0,1 0 433 0 0,0-1-357 0 0,1 0 0 0 0,0 1 0 0 0,0-1 1 0 0,0 0-1 0 0,0 1 0 0 0,0-1 0 0 0,0 1 0 0 0,1 0 0 0 0,-1-1 0 0 0,0 1 0 0 0,1-1 0 0 0,-1 1 1 0 0,1 0-1 0 0,-1 1-76 0 0,-2 27 834 0 0,2-23-592 0 0,0 3-26 0 0,1 0 1 0 0,0 0-1 0 0,0 0 1 0 0,1 0-1 0 0,0 0 0 0 0,1 4-216 0 0,0-10 29 0 0,-1 1 0 0 0,0-1 0 0 0,1 0-1 0 0,0 1 1 0 0,0-1 0 0 0,0 0 0 0 0,1 0-1 0 0,-1 0 1 0 0,1-1 0 0 0,0 1 0 0 0,0 0-1 0 0,0-1 1 0 0,0 0 0 0 0,1 0 0 0 0,1 1-29 0 0,-4-3 3 0 0,1 1 0 0 0,0-1 1 0 0,0 0-1 0 0,-1 0 0 0 0,1 0 0 0 0,0 0 1 0 0,0-1-1 0 0,0 1 0 0 0,0 0 1 0 0,0-1-1 0 0,0 0 0 0 0,0 1 1 0 0,0-1-1 0 0,0 0 0 0 0,0 0 1 0 0,0 0-1 0 0,0 0 0 0 0,0 0 1 0 0,1-1-1 0 0,-1 1 0 0 0,0 0 0 0 0,0-1 1 0 0,0 0-1 0 0,-1 1 0 0 0,1-1 1 0 0,0 0-1 0 0,0 0 0 0 0,0 0 1 0 0,-1 0-1 0 0,1-1 0 0 0,0 1 1 0 0,-1 0-1 0 0,2-2-3 0 0,0 0 0 0 0,9-8 10 0 0,0-1 0 0 0,-1 0 1 0 0,7-10-11 0 0,66-109 18 0 0,-65 94-28 0 0,-9 16 10 0 0,-7 16 5 0 0,0-1 1 0 0,-1 0-1 0 0,0 0 1 0 0,0 0-1 0 0,0 0 1 0 0,-1-1-1 0 0,1-4-5 0 0,-1 6 12 0 0,0 0-1 0 0,0 0 0 0 0,1 0 1 0 0,2-4-12 0 0,2-9 34 0 0,0-5 2 0 0,1 11-16 0 0,-5 10-17 0 0,-1 0 0 0 0,0 1 0 0 0,0-1 0 0 0,0 0 0 0 0,0 0 0 0 0,0 0-1 0 0,0 0 1 0 0,-1-1 0 0 0,1 1 0 0 0,-1 0 0 0 0,1 0 0 0 0,-1-1-3 0 0,1-10 16 0 0,-1 12-14 0 0,0 1 0 0 0,0 0-1 0 0,0-1 1 0 0,0 1 0 0 0,0 0 0 0 0,0-1 0 0 0,-1 1-1 0 0,1 0 1 0 0,0-1 0 0 0,0 1 0 0 0,0 0 0 0 0,0 0-1 0 0,0-1 1 0 0,0 1 0 0 0,-1 0 0 0 0,1 0-1 0 0,0-1 1 0 0,0 1 0 0 0,0 0 0 0 0,-1 0 0 0 0,1 0-1 0 0,0-1 1 0 0,0 1 0 0 0,-1 0 0 0 0,1 0 0 0 0,0 0-1 0 0,0 0 1 0 0,-1-1 0 0 0,1 1 0 0 0,0 0 0 0 0,-1 0-1 0 0,1 0 1 0 0,0 0 0 0 0,0 0 0 0 0,-1 0 0 0 0,1 0-1 0 0,0 0 1 0 0,-1 0 0 0 0,1 0 0 0 0,0 0 0 0 0,-1 0-1 0 0,1 0 1 0 0,0 0 0 0 0,-1 0 0 0 0,1 0 0 0 0,0 0-1 0 0,0 1 1 0 0,-1-1 0 0 0,1 0 0 0 0,0 0-1 0 0,0 0 1 0 0,-1 0 0 0 0,1 1 0 0 0,0-1 0 0 0,0 0-2 0 0,-8 9 1 0 0,7-5 3 0 0,0 0-1 0 0,1-1 1 0 0,0 1-1 0 0,0 0 1 0 0,0-1 0 0 0,0 1-1 0 0,1 1-3 0 0,4 29 143 0 0,-3-25-38 0 0,-1 1-1 0 0,-1 0 1 0 0,0 0 0 0 0,0 0-1 0 0,-1 0 1 0 0,0 2-105 0 0,-5 13 307 0 0,5-14-115 0 0,1-1 0 0 0,0 7-192 0 0,0 4 141 0 0,1-9-102 0 0,0-1-1 0 0,1 0 0 0 0,0 0 0 0 0,0 1 0 0 0,2-2 1 0 0,-1 1-1 0 0,1 0 0 0 0,1 1-38 0 0,3 7-16 0 0,-3-7-28 0 0,3 7-74 0 0,-8-18 102 0 0,0 0 1 0 0,1 0-1 0 0,-1 0 1 0 0,0 0-1 0 0,0 1 1 0 0,0-1-1 0 0,1 0 1 0 0,-1 0-1 0 0,-1 0 1 0 0,1 1-1 0 0,0-1 1 0 0,0 1 15 0 0,-5 6-134 0 0,0 1-115 0 0,5-8 208 0 0,0 0 0 0 0,0 0 0 0 0,0-1 0 0 0,0 1 0 0 0,0 0-1 0 0,0 0 1 0 0,1 0 0 0 0,-1-1 0 0 0,0 1 0 0 0,1 0 0 0 0,-1 0 0 0 0,0-1 0 0 0,1 1 0 0 0,-1 0 0 0 0,1-1 0 0 0,-1 1 0 0 0,1 0 41 0 0,12 12-1618 0 0,-8-8 632 0 0,-2-2 562 0 0,-1-1 0 0 0,1 0 0 0 0,0 0 0 0 0,0 0 0 0 0,0 0 0 0 0,0 0 0 0 0,1 0 0 0 0,-1-1 0 0 0,0 0 0 0 0,1 0 0 0 0,-1 0 0 0 0,1 0 1 0 0,2 0 423 0 0,0 1-438 0 0,14 1-120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5.7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1 384 0 0,'26'6'776'0'0,"-26"-6"-759"0"0,0 0-1 0 0,0 0 1 0 0,1 0-1 0 0,-1 0 1 0 0,0 0-1 0 0,0 0 1 0 0,0 0-1 0 0,0 0 1 0 0,0 0-1 0 0,0 0 0 0 0,0 0 1 0 0,0 0-1 0 0,0 0 1 0 0,0 1-1 0 0,0-1 1 0 0,0 0-1 0 0,0 0 1 0 0,0 0-1 0 0,0 0 1 0 0,0 0-1 0 0,0 0 1 0 0,0 0-1 0 0,0 0 1 0 0,0 0-1 0 0,0 0 1 0 0,0 0-1 0 0,0 0 0 0 0,0 0 1 0 0,0 0-1 0 0,0 1 1 0 0,0-1-1 0 0,0 0 1 0 0,0 0-1 0 0,0 0 1 0 0,0 0-1 0 0,0 0 1 0 0,0 0-1 0 0,0 0 1 0 0,0 0-1 0 0,0 0 1 0 0,0 0-1 0 0,0 0 1 0 0,0 0-1 0 0,0 0 1 0 0,0 0-1 0 0,0 0 0 0 0,0 0 1 0 0,0 1-1 0 0,-1-1 1 0 0,1 0-1 0 0,0 0 1 0 0,0 0-1 0 0,0 0 1 0 0,0 0-1 0 0,0 0 1 0 0,0 0-1 0 0,0 0 1 0 0,0 0-1 0 0,0 0-16 0 0,-4 2 233 0 0,4-2-108 0 0,-4 2 277 0 0,-3 3 426 0 0,7-4-789 0 0,0-1 1 0 0,0 1-1 0 0,0 0 0 0 0,0-1 0 0 0,0 1 0 0 0,0-1 0 0 0,1 1 0 0 0,-1 0 0 0 0,0-1 1 0 0,0 1-1 0 0,0-1 0 0 0,1 1 0 0 0,-1 0-39 0 0,1 0 68 0 0,0 0 1 0 0,0 0-1 0 0,-1 1 1 0 0,1-1-1 0 0,-1 1 0 0 0,1-1 1 0 0,-1 0-1 0 0,0 1 1 0 0,1-1-1 0 0,-1 1 0 0 0,0-1 1 0 0,0 1-1 0 0,0-1 1 0 0,0 0-1 0 0,0 1 1 0 0,0-1-1 0 0,-1 1 0 0 0,1-1 1 0 0,0 1-1 0 0,-1 0-68 0 0,0 1 47 0 0,1 0 0 0 0,-1 0 0 0 0,1 0 0 0 0,0 0 0 0 0,0 1 0 0 0,0-1 0 0 0,1 0 0 0 0,-1 0 1 0 0,1 0-1 0 0,-1 0 0 0 0,2 1-47 0 0,-2 0-2 0 0,1-1 1 0 0,0 1 0 0 0,-1-1 0 0 0,1 1 0 0 0,-1 0 0 0 0,0-1-1 0 0,0 1 1 0 0,-1 1 1 0 0,0 3-297 0 0,0-7 147 0 0,1 1-1 0 0,-1 0 1 0 0,1-1 0 0 0,0 1-1 0 0,-1 0 1 0 0,1-1-1 0 0,0 1 1 0 0,0 0 0 0 0,0 0-1 0 0,1-1 1 0 0,-1 1-1 0 0,0 0 1 0 0,1 0 150 0 0,6 11-1420 0 0,-7-12 1385 0 0,1 0 0 0 0,-1 1-1 0 0,0-1 1 0 0,1 0 0 0 0,-1 1 0 0 0,0-1 0 0 0,0 0 0 0 0,0 2 35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6.1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0 8682 0 0,'-11'14'160'0'0,"1"-1"-168"0"0,8 0-744 0 0,1-5-1129 0 0,1 1 1081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6.4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 1 288 0 0,'-30'4'40'0'0,"26"3"688"0"0,3 3 80 0 0,20-2 57 0 0,-12 2 351 0 0,-4-3-264 0 0,-1 2-24 0 0,-21-1-120 0 0,14-4-383 0 0,2 5-289 0 0,-7-6-48 0 0,10-1-56 0 0,0 4-80 0 0,0-6-505 0 0,0 0 9 0 0,-8 6-248 0 0,5-5-504 0 0</inkml:trace>
  <inkml:trace contextRef="#ctx0" brushRef="#br0" timeOffset="1">136 500 10594 0 0,'-13'17'56'0'0,"10"-2"-144"0"0,1-1-24 0 0,2-1-56 0 0,-2-2-224 0 0,1-1-528 0 0,1-2-368 0 0,3-1-129 0 0,-3-3 1425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6.8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 0 4209 0 0,'-6'19'184'0'0,"6"-1"-392"0"0,3 3-152 0 0,5-3-112 0 0,-2-1-793 0 0,-10-1 681 0 0,-3-8-72 0 0,-16 2 328 0 0,19-3 328 0 0</inkml:trace>
  <inkml:trace contextRef="#ctx0" brushRef="#br0" timeOffset="1">60 575 8002 0 0,'-4'33'1312'0'0,"-3"-5"-1256"0"0,1-3-32 0 0,10-1-280 0 0,-14-9-576 0 0,2-1 144 0 0,7 2 47 0 0,-7-4 41 0 0,13 4 128 0 0,-4-1-984 0 0,-1-2 896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30:01.207"/>
    </inkml:context>
    <inkml:brush xml:id="br0">
      <inkml:brushProperty name="width" value="0.1" units="cm"/>
      <inkml:brushProperty name="height" value="0.1" units="cm"/>
      <inkml:brushProperty name="color" value="#FF33CC"/>
    </inkml:brush>
  </inkml:definitions>
  <inkml:trace contextRef="#ctx0" brushRef="#br0">13 515 6201 0 0,'-3'0'77'0'0,"-5"0"282"0"0,8 0-353 0 0,0 0-1 0 0,0 0 1 0 0,0 0 0 0 0,0 0 0 0 0,0 0-1 0 0,0 0 1 0 0,0 0 0 0 0,0 0 0 0 0,0 0-1 0 0,0 0 1 0 0,0 0 0 0 0,0 0-1 0 0,0-1 1 0 0,0 1 0 0 0,0 0 0 0 0,0 0-1 0 0,0 0 1 0 0,0 0 0 0 0,0 0 0 0 0,0 0-1 0 0,0 0 1 0 0,0 0 0 0 0,0 0-1 0 0,0 0 1 0 0,0 0 0 0 0,0 0 0 0 0,0 0-1 0 0,0 0 1 0 0,0 0 0 0 0,0 0 0 0 0,0 0-1 0 0,0 0 1 0 0,0 0 0 0 0,0 0 0 0 0,0 0-1 0 0,0-1 1 0 0,0 1 0 0 0,0 0-1 0 0,0 0 1 0 0,0 0 0 0 0,0 0 0 0 0,0 0-1 0 0,0 0 1 0 0,-1 0 0 0 0,1 0-6 0 0,1 0 2 0 0,0 1 30 0 0,2-1 2 0 0,-9-1 275 0 0,6 1-117 0 0,0 0 8 0 0,0 0-25 0 0,0 0-3 0 0,0 0-52 0 0,1-13 378 0 0,3-2-396 0 0,-3 12 37 0 0,-1 3-3 0 0,0 0 3 0 0,0 0-29 0 0,0 0 12 0 0,0 0 0 0 0,0-1-95 0 0,1-1 374 0 0,4-3-215 0 0,10-5-55 0 0,-14 10-121 0 0,-1-1 0 0 0,1 1 1 0 0,-1 0-1 0 0,1-1 0 0 0,-1 1 1 0 0,1 0-1 0 0,-1 0 1 0 0,1 0-1 0 0,-1 0 0 0 0,1-1 1 0 0,-1 1-1 0 0,1 0 0 0 0,-1 0 1 0 0,1 0-1 0 0,-1 0 1 0 0,1 0-1 0 0,0 0 0 0 0,-1 0 1 0 0,1 0-1 0 0,-1 1 0 0 0,1-1-10 0 0,7 1 85 0 0,45-1 307 0 0,-51 0-333 0 0,3 0 5 0 0,1 0 0 0 0,-1 0 0 0 0,0-1 0 0 0,1 1 0 0 0,-1-1 0 0 0,0 0 0 0 0,1-1 0 0 0,-1 1 0 0 0,2-2-64 0 0,18-9 227 0 0,-20 9-159 0 0,0 0-4 0 0,0 1 0 0 0,0-1 0 0 0,1 1 0 0 0,1-1-64 0 0,40-15 365 0 0,-42 17-338 0 0,0-1 0 0 0,0 0 0 0 0,0 0 1 0 0,0 0-1 0 0,0-1 0 0 0,0 0 0 0 0,-1 0 0 0 0,1 0 0 0 0,-1 0 0 0 0,0-1 0 0 0,0 0 0 0 0,0 0 0 0 0,-1 0 0 0 0,1 0 0 0 0,-1 0 0 0 0,0-1 0 0 0,0 1 0 0 0,0-2-27 0 0,4-5 44 0 0,1-1-1 0 0,1 1 1 0 0,-1 0 0 0 0,5-3-44 0 0,3-4 58 0 0,-12 13-34 0 0,-1 0-1 0 0,0 0 1 0 0,0 0-1 0 0,2-5-23 0 0,-2 4 12 0 0,0-1 1 0 0,1 1-1 0 0,0-1-12 0 0,-2 5 1 0 0,1-3 0 0 0,1 1 0 0 0,-1-1 1 0 0,1 1-1 0 0,0 0 0 0 0,0 0 0 0 0,1 0-1 0 0,5-3 18 0 0,-1-1 0 0 0,0 0-1 0 0,-1 0 1 0 0,3-4-18 0 0,67-82 204 0 0,-75 90-202 0 0,0 1 1 0 0,1-1-1 0 0,0 1 1 0 0,0 0-1 0 0,0 1 1 0 0,0-1-1 0 0,0 1 1 0 0,1-1-1 0 0,-1 1 1 0 0,1 1-3 0 0,5-4 4 0 0,-6 1 50 0 0,-4 4-51 0 0,0-1 0 0 0,0 1 0 0 0,0 0-1 0 0,0 0 1 0 0,0 0 0 0 0,0 0 0 0 0,0 0 0 0 0,0 0 0 0 0,0-1-1 0 0,0 1 1 0 0,0 0 0 0 0,1 0 0 0 0,-1 0 0 0 0,0 0-1 0 0,0 0 1 0 0,0 0 0 0 0,0 0 0 0 0,0 0 0 0 0,0 0-1 0 0,0-1 1 0 0,0 1 0 0 0,0 0 0 0 0,0 0 0 0 0,1 0-1 0 0,-1 0 1 0 0,0 0 0 0 0,0 0 0 0 0,0 0 0 0 0,0 0-1 0 0,0 0 1 0 0,0 0 0 0 0,0 0 0 0 0,1 0 0 0 0,-1 0 0 0 0,0 0-1 0 0,0 0 1 0 0,0 0 0 0 0,0 0 0 0 0,0 0 0 0 0,0 0-1 0 0,1 0 1 0 0,-1 0 0 0 0,0 0 0 0 0,0 0 0 0 0,0 0-1 0 0,0 0 1 0 0,0 0 0 0 0,0 0 0 0 0,0 0 0 0 0,1 0-1 0 0,-1 0 1 0 0,0 1 0 0 0,0-1 0 0 0,0 0 0 0 0,0 0-1 0 0,0 0 1 0 0,0 0 0 0 0,0 0 0 0 0,0 0 0 0 0,0 0 0 0 0,0 0-1 0 0,0 1-2 0 0,1-1 68 0 0,-1 0-4 0 0,0 5-1 0 0,-6 76 130 0 0,12 29-171 0 0,-5-62-15 0 0,0-21 56 0 0,-1 24-63 0 0,-1-28 45 0 0,1 17-45 0 0,1-20-4 0 0,-1 1 1 0 0,-3 12 3 0 0,0 7-2 0 0,2 0 1 0 0,2 23 1 0 0,1-41 32 0 0,1 1 1 0 0,4 14-33 0 0,3 23 30 0 0,-7-44-5 0 0,0 12-948 0 0,-9-58-3831 0 0,6 14 3246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7.1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47 0 8346 0 0,'-7'19'-288'0'0,"-2"-3"-616"0"0,5-2-9 0 0,3 1-191 0 0,-6-4-88 0 0</inkml:trace>
  <inkml:trace contextRef="#ctx0" brushRef="#br0" timeOffset="1">21 302 2024 0 0,'-11'2'128'0'0,"6"6"193"0"0,2 1-321 0 0,1 5 160 0 0,2 0-88 0 0,0 1 96 0 0,2-4-168 0 0,5 5-296 0 0,0 1-353 0 0,-2-6-47 0 0,0-1 704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7.4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0 9154 0 0,'-5'10'152'0'0,"0"1"-976"0"0,-1-1-200 0 0,3-6-369 0 0,3-4-1599 0 0</inkml:trace>
  <inkml:trace contextRef="#ctx0" brushRef="#br0" timeOffset="1">52 368 2793 0 0,'0'27'-392'0'0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7.8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0 7978 0 0,'0'5'123'0'0,"0"-1"1"0"0,0 0-1 0 0,0 0 1 0 0,-1 1 0 0 0,1-1-1 0 0,-1 0 1 0 0,0 0-1 0 0,0 0 1 0 0,-1 0 0 0 0,1 0-1 0 0,-1 0 1 0 0,0 1-124 0 0,0-3 5 0 0,1 1-1 0 0,0 0 1 0 0,0 0 0 0 0,0 1 0 0 0,0-1 0 0 0,1 0 0 0 0,-1 0-1 0 0,1 0 1 0 0,0 0 0 0 0,0 1 0 0 0,0 0-5 0 0,-1 5-6 0 0,1-8 4 0 0,0 0 0 0 0,0-1 0 0 0,0 1 0 0 0,0 0 0 0 0,0 0 0 0 0,0 0 0 0 0,0 0 0 0 0,0-1 0 0 0,0 1 0 0 0,0 0 1 0 0,0 0-1 0 0,1 0 0 0 0,-1-1 0 0 0,0 2 2 0 0,0-2 0 0 0,0 0-1 0 0,0 0 1 0 0,0 0 0 0 0,0 0 0 0 0,0 0 0 0 0,0 0 0 0 0,0 0 0 0 0,0 1 0 0 0,0-1 0 0 0,0 0 0 0 0,0 0-1 0 0,0 0 1 0 0,0 0 0 0 0,0 0 0 0 0,0 0 0 0 0,0 0 0 0 0,0 0 0 0 0,0 0 0 0 0,0 0 0 0 0,0 0-1 0 0,0 1 1 0 0,0-1 0 0 0,0 0 0 0 0,0 0 0 0 0,0 0 0 0 0,-1 0 0 0 0,1 0 0 0 0,0 0 0 0 0,0 0 0 0 0,0 0-1 0 0,0 0 1 0 0,0 0 0 0 0,0 0 0 0 0,0 0 0 0 0,0 0 0 0 0,0 0 0 0 0,0 0 0 0 0,-1 0 0 0 0,1 0 0 0 0,0 0 2 0 0,0 0 1 0 0,0 0 0 0 0,0 0 0 0 0,0 0-1 0 0,0 0 1 0 0,0 0 0 0 0,0 0 0 0 0,0 0-1 0 0,0 0 1 0 0,-1 0 0 0 0,1 0 0 0 0,0 1-1 0 0,0-1 1 0 0,0 0 0 0 0,0 0 0 0 0,0 0-1 0 0,0 0 1 0 0,0 0 0 0 0,0 0 0 0 0,0 0-1 0 0,0 0 1 0 0,0 0 0 0 0,0 0 0 0 0,0 0-1 0 0,0 0 1 0 0,-1 0 0 0 0,1 1 0 0 0,0-1-1 0 0,0 0 1 0 0,0 0 0 0 0,0 0 0 0 0,0 0-1 0 0,0 0 1 0 0,0 0 0 0 0,0 0 0 0 0,0 0-1 0 0,0 0 1 0 0,0 0 0 0 0,0 1 0 0 0,0-1-1 0 0,0 0 1 0 0,0 0 0 0 0,0 0 0 0 0,0 0-1 0 0,0 0 1 0 0,1 0 0 0 0,-1 0-1 0 0,0 0 1 0 0,0 0 0 0 0,0 0 0 0 0,0 1-3 0 0,13 17-163 0 0,2 4-4169 0 0,-10-17 2955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8.9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51 258 2377 0 0,'3'-111'8551'0'0,"1"-23"-3964"0"0,-4 133-4545 0 0,0 1 0 0 0,0-1-1 0 0,0 1 1 0 0,0-1-1 0 0,0 1 1 0 0,0-1 0 0 0,0 0-1 0 0,0 1 1 0 0,0-1 0 0 0,0 1-1 0 0,0-1 1 0 0,0 1 0 0 0,0-1-1 0 0,-1 1 1 0 0,1-1-1 0 0,0 1 1 0 0,0-1 0 0 0,0 1-1 0 0,-1-1 1 0 0,1 1 0 0 0,0 0-1 0 0,-1-1-41 0 0,0 1 19 0 0,1 0-1 0 0,0 0 1 0 0,-1 0-1 0 0,1 1 1 0 0,-1-1-1 0 0,1 0 1 0 0,0 0 0 0 0,-1 1-1 0 0,1-1 1 0 0,0 0-1 0 0,-1 0 1 0 0,1 1-1 0 0,0-1 1 0 0,-1 0-1 0 0,1 1 1 0 0,0-1-1 0 0,0 1 1 0 0,-1-1-1 0 0,1 0 1 0 0,0 1-19 0 0,-14 27 248 0 0,14-27-220 0 0,-5 10 19 0 0,2 0 0 0 0,-1 0-1 0 0,1 0 1 0 0,1 1 0 0 0,0 0-47 0 0,-5 60 152 0 0,5-36-55 0 0,-1 58 33 0 0,1-14-104 0 0,1-39-30 0 0,1 0 0 0 0,3 0 0 0 0,1 0 0 0 0,1 0 0 0 0,5 8 4 0 0,-7-33-7 0 0,2-1 0 0 0,0 1 0 0 0,0-1-1 0 0,1 0 1 0 0,1-1 0 0 0,7 10 7 0 0,-9-15-11 0 0,0-1 0 0 0,2 0-1 0 0,-1 0 1 0 0,1-1 0 0 0,0 1 0 0 0,0-1-1 0 0,1-1 1 0 0,0 1 0 0 0,0-2 0 0 0,0 1-1 0 0,1-1 12 0 0,12 6-18 0 0,0-2-1 0 0,0-1 1 0 0,1 0-1 0 0,0-2 1 0 0,0 0-1 0 0,0-2 1 0 0,1 0-1 0 0,10-1 19 0 0,-28-2-22 0 0,-4-1 12 0 0,0 0 0 0 0,0 0 0 0 0,0 0 0 0 0,0 0 1 0 0,0 0-1 0 0,0 0 0 0 0,0 0 0 0 0,0 0 0 0 0,-1 0 0 0 0,1 0 1 0 0,0-1-1 0 0,0 1 0 0 0,0 0 0 0 0,0-1 0 0 0,0 1 0 0 0,0-1 10 0 0,4-1-221 0 0,-1 0-1 0 0,1 1 1 0 0,0-1-1 0 0,0 1 1 0 0,-1 0-1 0 0,2 1 222 0 0,14-4-746 0 0,9-4-567 0 0,-28 7 1053 0 0,1 1 1 0 0,-1-1-1 0 0,1 0 1 0 0,0 0 0 0 0,-1 0-1 0 0,0 0 1 0 0,1 0 0 0 0,0 0 259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09.2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1 143 10050 0 0,'0'0'324'0'0,"0"0"-34"0"0,1-1-156 0 0,1 0-53 0 0,-1-1 0 0 0,1 1 0 0 0,-1-1 0 0 0,0 1 0 0 0,0-1 1 0 0,0 0-1 0 0,0 1 0 0 0,0-1 0 0 0,1-1-81 0 0,0-1 264 0 0,0 1-131 0 0,0 1 0 0 0,-1 0 0 0 0,1 0 0 0 0,1 0 0 0 0,-1 1-1 0 0,0-1 1 0 0,0 0 0 0 0,1 1 0 0 0,-1-1 0 0 0,1 1 0 0 0,-1 0 0 0 0,1 0 0 0 0,0 0 0 0 0,-1 0 0 0 0,3 0-133 0 0,13-6 485 0 0,-4 1-238 0 0,0 1 0 0 0,1 1-1 0 0,13-3-246 0 0,15-4 134 0 0,-26 6-615 0 0,-1 0 1 0 0,-1-2 0 0 0,1 1 0 0 0,10-8 480 0 0,2 2-4800 0 0,-21 8 2319 0 0,12 1 2003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1.94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116 162 136 0 0,'-2'-3'539'0'0,"0"1"0"0"0,0-1 1 0 0,1 1-1 0 0,-1-1 0 0 0,1 1 0 0 0,0-1 0 0 0,-1 0 0 0 0,1 0 0 0 0,1 0 1 0 0,-1 0-1 0 0,0 1 0 0 0,1-1 0 0 0,-1 0 0 0 0,1-1-539 0 0,0 4 68 0 0,0 0 0 0 0,0-1 0 0 0,-1 1-1 0 0,1 0 1 0 0,0 0 0 0 0,0 0 0 0 0,0 0 0 0 0,0-1-1 0 0,0 1 1 0 0,0 0 0 0 0,-1 0 0 0 0,1 0 0 0 0,0 0-1 0 0,0 0 1 0 0,0 0 0 0 0,0-1 0 0 0,-1 1-1 0 0,1 0 1 0 0,0 0 0 0 0,0 0 0 0 0,0 0 0 0 0,-1 0-1 0 0,1 0 1 0 0,0 0 0 0 0,0 0 0 0 0,0 0-1 0 0,-1 0 1 0 0,1 0 0 0 0,0 0 0 0 0,0 0 0 0 0,0 0-1 0 0,-1 0 1 0 0,1 0 0 0 0,0 0 0 0 0,0 0 0 0 0,0 0-1 0 0,-1 0 1 0 0,1 0 0 0 0,0 1 0 0 0,0-1-1 0 0,0 0 1 0 0,0 0 0 0 0,-1 0 0 0 0,1 0 0 0 0,0 0-68 0 0,-1 1 19 0 0,0-1 1 0 0,1 1 0 0 0,-1-1 0 0 0,0 0 0 0 0,1 1 0 0 0,-1 0 0 0 0,0-1-1 0 0,1 1 1 0 0,-1-1 0 0 0,1 1 0 0 0,-1 0-20 0 0,0 3 136 0 0,0-1 1 0 0,0 1-1 0 0,0 0 0 0 0,1-1 0 0 0,-1 1 1 0 0,1 0-1 0 0,0-1 0 0 0,0 2-136 0 0,0 12 332 0 0,0-6-159 0 0,0-1 1 0 0,0 1 0 0 0,1-1-1 0 0,2 11-173 0 0,2 23 238 0 0,11 145 543 0 0,12 23-781 0 0,-10-106 80 0 0,2 13 36 0 0,-16-79 47 0 0,-1-1 0 0 0,-1 4-163 0 0,-2-20 127 0 0,1-14-39 0 0,-1-16-54 0 0,-3-78-161 0 0,-3 1-1 0 0,-6-10 128 0 0,-8-17 34 0 0,-2-20 11 0 0,1-8 44 0 0,-7-4-89 0 0,24 127-11 0 0,-1 0 0 0 0,-1-1 11 0 0,1 5-5 0 0,1-1 1 0 0,1 1-1 0 0,-1-7 5 0 0,3 12-4 0 0,0-1-1 0 0,-1-1-1 0 0,2 1 1 0 0,-1 0-1 0 0,1 0 0 0 0,1-6 6 0 0,9-32-4 0 0,-8 32 1 0 0,-1 10-10 0 0,0-1 0 0 0,0 0 0 0 0,-1 1 1 0 0,1-2 12 0 0,-2 5-1 0 0,1 0 0 0 0,0 1 1 0 0,0-1-1 0 0,0 1 0 0 0,0-1 0 0 0,0 0 0 0 0,0 1 1 0 0,1-1-1 0 0,-1 1 0 0 0,0-1 0 0 0,0 0 1 0 0,0 1-1 0 0,0-1 0 0 0,1 1 0 0 0,-1-1 1 0 0,0 1-1 0 0,1-1 0 0 0,-1 1 0 0 0,0-1 1 0 0,1 1-1 0 0,-1-1 0 0 0,1 1 0 0 0,-1-1 0 0 0,0 1 1 0 0,1 0-1 0 0,-1-1 0 0 0,1 1 0 0 0,-1 0 1 0 0,1-1-1 0 0,0 1 0 0 0,-1 0 0 0 0,1 0 1 0 0,-1-1-1 0 0,1 1 0 0 0,-1 0 0 0 0,1 0 1 0 0,0 0-1 0 0,-1 0 0 0 0,1 0 0 0 0,0 0 1 0 0,-1 0-1 0 0,1 0 0 0 0,-1 0 0 0 0,1 0 0 0 0,0 0 1 0 0,-1 0-1 0 0,1 0 0 0 0,-1 1 0 0 0,1-1 1 0 0,2 1 4 0 0,0 0 0 0 0,0 0-1 0 0,0 0 1 0 0,-1 1-1 0 0,1-1 1 0 0,-1 1 0 0 0,1 0-1 0 0,-1 0 1 0 0,1-1-1 0 0,-1 2-3 0 0,24 22 87 0 0,13 14 53 0 0,3 7-140 0 0,-33-35 24 0 0,13 14 118 0 0,-2 1 1 0 0,-1 0-1 0 0,0 3-142 0 0,-18-27 70 0 0,0 0 0 0 0,0 0 0 0 0,0 1 1 0 0,0-1-1 0 0,0 0 0 0 0,0 1 0 0 0,-1-1 0 0 0,1 1 0 0 0,-1-1 1 0 0,1 1-1 0 0,-1-1 0 0 0,0 1 0 0 0,0-1 0 0 0,0 1 1 0 0,-1-1-1 0 0,1 1 0 0 0,0-1 0 0 0,-1 1 0 0 0,0-1 0 0 0,0 0 1 0 0,0 1-1 0 0,0-1 0 0 0,0 0 0 0 0,0 1 0 0 0,0-1 0 0 0,-1 0 1 0 0,1 0-1 0 0,-1 0 0 0 0,1 0 0 0 0,-1 0-70 0 0,-7 6 112 0 0,0 0 1 0 0,0 0-1 0 0,-1-1 0 0 0,1 0 1 0 0,-11 4-113 0 0,9-4 3 0 0,8-5-10 0 0,-10 7-132 0 0,-1-1-1 0 0,1-1 1 0 0,-2 0 0 0 0,-4 1 139 0 0,7-4-295 0 0,2-1-576 0 0,0 1 0 0 0,-9 4 871 0 0,-30 12-2891 0 0,38-14 1717 0 0,9-5 791 0 0,1 0 1 0 0,0 0-1 0 0,-1 0 0 0 0,1 0 0 0 0,0-1 1 0 0,-1 1-1 0 0,1-1 0 0 0,-1 1 1 0 0,1-1-1 0 0,-1 1 383 0 0,0-1-1802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2.40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28 349 8138 0 0,'-2'1'88'0'0,"1"0"1"0"0,-1 1-1 0 0,1-1 1 0 0,0 0 0 0 0,-1 1-1 0 0,1-1 1 0 0,-1 2-89 0 0,2-3 50 0 0,0 0 0 0 0,-1 1 1 0 0,1-1-1 0 0,0 0 1 0 0,0 1-1 0 0,-1-1 0 0 0,1 0 1 0 0,0 1-1 0 0,0-1 0 0 0,0 1 1 0 0,0-1-1 0 0,0 0 1 0 0,0 1-1 0 0,0-1 0 0 0,0 1 1 0 0,0-1-1 0 0,0 0 0 0 0,0 1 1 0 0,0-1-1 0 0,0 1 1 0 0,0-1-1 0 0,0 1 0 0 0,0-1 1 0 0,0 0-1 0 0,0 1 0 0 0,0-1 1 0 0,1 0-1 0 0,-1 1 1 0 0,0-1-1 0 0,0 1 0 0 0,0-1 1 0 0,1 0-1 0 0,-1 0 1 0 0,0 1-1 0 0,1-1-50 0 0,0 2 192 0 0,1-1-1 0 0,-1 0 1 0 0,1 0-1 0 0,0 1 1 0 0,0-1-1 0 0,0 0 1 0 0,0-1 0 0 0,-1 1-1 0 0,2 0-191 0 0,9 3 1029 0 0,-11-3-952 0 0,-2-2-16 0 0,-2-1 161 0 0,3 2-206 0 0,0-1 1 0 0,0 1 0 0 0,0 0 0 0 0,0-1-1 0 0,0 1 1 0 0,0-1 0 0 0,0 1 0 0 0,0 0 0 0 0,0-1-1 0 0,0 1 1 0 0,0-1 0 0 0,0 1 0 0 0,0 0-1 0 0,0-1 1 0 0,1 1 0 0 0,-1 0 0 0 0,0-1 0 0 0,0 1-1 0 0,0 0 1 0 0,1-1 0 0 0,-1 1 0 0 0,0 0-17 0 0,1-2 65 0 0,2-4 16 0 0,1 0-1 0 0,-1 0 1 0 0,1 1-1 0 0,0 0 0 0 0,0-1 1 0 0,3-2-81 0 0,15-19 124 0 0,-18 21-103 0 0,1-1 19 0 0,0-1-1 0 0,0 0 1 0 0,-1 0-1 0 0,0-1 1 0 0,3-8-40 0 0,-2 0 49 0 0,-1 4-10 0 0,0 1 0 0 0,-1-1-1 0 0,0-7-38 0 0,2-10 85 0 0,-3 18-21 0 0,0-1 1 0 0,0 1-1 0 0,-2-1-64 0 0,0 9 19 0 0,0 1 0 0 0,0-1 1 0 0,0 0-1 0 0,-1 1 0 0 0,0-1 0 0 0,0 0 0 0 0,0 1 1 0 0,0-1-1 0 0,0 1 0 0 0,-1 0 0 0 0,1-1 0 0 0,-2 0-19 0 0,-1-2 49 0 0,0 1 1 0 0,0-1-1 0 0,-4-2-49 0 0,6 6 17 0 0,0 0 0 0 0,0 0 0 0 0,0 0 1 0 0,0 1-1 0 0,0-1 0 0 0,-1 1 1 0 0,1-1-1 0 0,-1 1 0 0 0,1 0 0 0 0,-2 0-17 0 0,3 1 6 0 0,0 0 0 0 0,0 0 0 0 0,-1 0 0 0 0,1 0 0 0 0,0 0 0 0 0,0 1 0 0 0,-1-1 0 0 0,1 1 0 0 0,0-1 0 0 0,0 1-1 0 0,0-1 1 0 0,0 1 0 0 0,0-1 0 0 0,0 1 0 0 0,-1 0 0 0 0,2 0 0 0 0,-1 0 0 0 0,-1 0-6 0 0,-3 3 7 0 0,-2 1-16 0 0,0 0 0 0 0,0 0-1 0 0,1 0 1 0 0,0 1 0 0 0,0 0 0 0 0,0 2 9 0 0,3-4-5 0 0,0 0-1 0 0,0 0 1 0 0,1 0 0 0 0,-1 1-1 0 0,1-1 1 0 0,0 1 0 0 0,1-1-1 0 0,-1 1 1 0 0,1 0 0 0 0,0 0-1 0 0,0 0 6 0 0,-3 35 69 0 0,2 1-1 0 0,1-1 1 0 0,3 17-69 0 0,-2-49 25 0 0,1 0 0 0 0,0 0 1 0 0,0 0-1 0 0,0 0 0 0 0,1 0 0 0 0,0 0 1 0 0,1 0-1 0 0,0 0 0 0 0,0-1 0 0 0,1 0 1 0 0,0 1-1 0 0,0-1 0 0 0,0-1 0 0 0,1 1 1 0 0,5 5-26 0 0,39 37 69 0 0,-47-46-67 0 0,0-1 0 0 0,0 0-1 0 0,0 0 1 0 0,1 0 0 0 0,0 0 0 0 0,-1 0 0 0 0,1 0-1 0 0,0 0 1 0 0,0-1 0 0 0,0 0 0 0 0,0 1 0 0 0,0-1-2 0 0,3 1 1 0 0,58 21 4 0 0,-62-22-81 0 0,-1-1 1 0 0,1 1 0 0 0,-1-1-1 0 0,1 1 1 0 0,-1-1-1 0 0,1 0 1 0 0,-1 0-1 0 0,1 1 1 0 0,-1-1 0 0 0,1 0-1 0 0,-1-1 1 0 0,1 1-1 0 0,-1 0 1 0 0,1 0 0 0 0,-1-1-1 0 0,1 1 1 0 0,-1 0-1 0 0,0-1 1 0 0,1 0-1 0 0,-1 1 1 0 0,1-1 75 0 0,1-1-331 0 0,46-17-3087 0 0,-45 16 3333 0 0,0 1 1 0 0,0 0 0 0 0,0-1-1 0 0,1-1 85 0 0,-5 4 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2.90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54 267 7298 0 0,'-2'0'61'0'0,"1"0"1"0"0,-1-1 0 0 0,0 1-1 0 0,1 0 1 0 0,-1-1-1 0 0,1 1 1 0 0,-1-1 0 0 0,1 0-1 0 0,0 1 1 0 0,-1-1 0 0 0,1 0-1 0 0,0 0 1 0 0,-1 0 0 0 0,1 0-1 0 0,0 0 1 0 0,0 0 0 0 0,0 0-1 0 0,0-1 1 0 0,-1 1-62 0 0,1-1 90 0 0,-1 0-1 0 0,1 0 1 0 0,0-1 0 0 0,0 1-1 0 0,0 0 1 0 0,0 0-1 0 0,0 0 1 0 0,0-1 0 0 0,0 1-1 0 0,1-1 1 0 0,-1 1 0 0 0,1-1-90 0 0,-1-2 205 0 0,1-1 0 0 0,-2 1 0 0 0,1-1 0 0 0,-2-2-205 0 0,2 3 127 0 0,-1 0 1 0 0,1 1 0 0 0,0-1-1 0 0,0 0 1 0 0,1 0-1 0 0,-1-1-127 0 0,1-6 86 0 0,1 0 0 0 0,0 0-1 0 0,0 0 1 0 0,1 1 0 0 0,1-1-1 0 0,0 0 1 0 0,0 1 0 0 0,3-5-86 0 0,-4 13 2 0 0,-1-1 0 0 0,1 1 0 0 0,0 0 0 0 0,0 0 1 0 0,1 1-1 0 0,-1-1 0 0 0,1 0 0 0 0,-1 1 0 0 0,1 0 0 0 0,0-1 0 0 0,0 1 0 0 0,0 0 1 0 0,0 0-1 0 0,0 1 0 0 0,0-1 0 0 0,0 1 0 0 0,1-1 0 0 0,-1 1 0 0 0,0 0 1 0 0,3 0-3 0 0,-3 0 22 0 0,0 1 1 0 0,0 0 0 0 0,-1 0-1 0 0,1 0 1 0 0,0 1 0 0 0,0-1-1 0 0,2 1-22 0 0,-1 0 58 0 0,-1-1 0 0 0,0 1 0 0 0,1-1-1 0 0,-1 0 1 0 0,0 0 0 0 0,1 0-58 0 0,-1 0 65 0 0,-1 0 0 0 0,1 0 1 0 0,-1 0-1 0 0,0 0 0 0 0,1 1 0 0 0,-1-1 1 0 0,0 1-1 0 0,1-1 0 0 0,-1 1 0 0 0,0 0 1 0 0,0 0-1 0 0,1 0 0 0 0,-1 0 0 0 0,0 0 1 0 0,0 1-1 0 0,0-1 0 0 0,0 1 0 0 0,-1-1 1 0 0,1 1-1 0 0,0 0 0 0 0,-1-1 0 0 0,1 2-65 0 0,0-1 55 0 0,0 0-1 0 0,-1 0 0 0 0,0 1 0 0 0,1-1 0 0 0,-1 0 1 0 0,0 1-1 0 0,0-1 0 0 0,0 1 0 0 0,0-1 0 0 0,-1 1 1 0 0,1-1-1 0 0,-1 1 0 0 0,0 0 0 0 0,1-1 1 0 0,-1 1-1 0 0,0 0 0 0 0,0-1 0 0 0,-1 1 0 0 0,1 0 1 0 0,-1-1-1 0 0,1 1-54 0 0,-26 71 436 0 0,15-46-381 0 0,1 0 1 0 0,-5 27-56 0 0,13-45 31 0 0,-4 21 301 0 0,-2 25-332 0 0,7-46 60 0 0,1 0 0 0 0,0 0-1 0 0,0 0 1 0 0,1 0 0 0 0,1 0-1 0 0,0 0 1 0 0,2 8-60 0 0,-2-13 0 0 0,-1-1-1 0 0,1 0 1 0 0,0 0-1 0 0,1 0 1 0 0,-1 0-1 0 0,0 0 1 0 0,1 0-1 0 0,0-1 1 0 0,0 1 0 0 0,0-1-1 0 0,1 0 1 0 0,-1 0-1 0 0,1 0 1 0 0,-1 0-1 0 0,1-1 1 0 0,0 0-1 0 0,0 1 1 0 0,0-1-1 0 0,5 1 1 0 0,-4-1-290 0 0,1-1 0 0 0,-1 1 0 0 0,1-1-1 0 0,-1 0 1 0 0,1 0 0 0 0,0-1 0 0 0,0 0 0 0 0,-1 0-1 0 0,1 0 1 0 0,0-1 0 0 0,-1 0 0 0 0,1 0-1 0 0,0 0 1 0 0,-1-1 0 0 0,5-1 290 0 0,9-7-3278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3.342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200 0 7506 0 0,'-1'1'6'0'0,"1"0"1"0"0,-1-1 0 0 0,0 1-1 0 0,0 0 1 0 0,1-1 0 0 0,-1 1-1 0 0,0-1 1 0 0,0 1 0 0 0,0-1-1 0 0,0 0 1 0 0,0 1 0 0 0,0-1-1 0 0,0 0 1 0 0,0 0 0 0 0,0 0-1 0 0,0 0 1 0 0,0 1 0 0 0,0-1-1 0 0,0 0 1 0 0,0-1 0 0 0,0 1-1 0 0,0 0 1 0 0,0 0 0 0 0,0 0-1 0 0,0-1 1 0 0,1 1 0 0 0,-1 0-1 0 0,-1-1-6 0 0,2 1 26 0 0,0 0-1 0 0,-1 0 0 0 0,1 0 0 0 0,-1 0 1 0 0,1 0-1 0 0,-1 0 0 0 0,1 0 0 0 0,0 0 0 0 0,-1 0 1 0 0,1 0-1 0 0,-1 0 0 0 0,1 0 0 0 0,-1 0 1 0 0,1 1-1 0 0,0-1 0 0 0,-1 0 0 0 0,1 0 1 0 0,-1 0-1 0 0,1 1 0 0 0,0-1 0 0 0,-1 0 1 0 0,1 0-1 0 0,0 1 0 0 0,-1-1 0 0 0,1 0 1 0 0,0 1-1 0 0,0-1-25 0 0,-9 12 514 0 0,6-7-223 0 0,-10 6 795 0 0,11-9-867 0 0,0-1 1 0 0,0 0-1 0 0,0 1 0 0 0,0 0 1 0 0,1-1-1 0 0,-2 2-219 0 0,-18 22 1496 0 0,14-16-1142 0 0,5-6-264 0 0,0 1 0 0 0,-1-1 0 0 0,1 0 0 0 0,0 1-1 0 0,1 0 1 0 0,-1-1 0 0 0,0 3-90 0 0,1-1 38 0 0,-1 0 0 0 0,1 0 0 0 0,-1 0 0 0 0,0 0 0 0 0,0 0 0 0 0,-1 0 0 0 0,0-1 0 0 0,1 1 0 0 0,-1-1 0 0 0,-2 2-38 0 0,-3 1 46 0 0,6-6-26 0 0,1 0 0 0 0,-1 0 1 0 0,1 1-1 0 0,-1-1 0 0 0,1 0 0 0 0,0 1 0 0 0,-1-1 1 0 0,1 1-1 0 0,0 0 0 0 0,0-1 0 0 0,0 1 1 0 0,0 0-1 0 0,1-1 0 0 0,-1 1 0 0 0,0 0 1 0 0,1 0-1 0 0,-1 1-20 0 0,-2 15 186 0 0,-1 2 122 0 0,0 0-1 0 0,-5 10-307 0 0,8-26 12 0 0,0 0 0 0 0,0-1-1 0 0,0 1 1 0 0,1 0 0 0 0,-1-1-1 0 0,1 1 1 0 0,0 0 0 0 0,0 0 0 0 0,0-1-1 0 0,0 1 1 0 0,2 3-12 0 0,0 2 9 0 0,1 0 0 0 0,0 0 0 0 0,4 7-9 0 0,2 7-14 0 0,-7-18 5 0 0,1-1 1 0 0,0 1-1 0 0,0 0 1 0 0,0-1 0 0 0,0 1-1 0 0,1-1 1 0 0,0 0-1 0 0,-1 0 1 0 0,2 0 0 0 0,-1-1-1 0 0,0 1 1 0 0,1-1-1 0 0,-1 0 1 0 0,1-1-1 0 0,0 1 1 0 0,5 1 8 0 0,-7-3-1 0 0,0 0 0 0 0,-1-1 0 0 0,1 1 1 0 0,0-1-1 0 0,0 0 0 0 0,0 0 0 0 0,0 0 0 0 0,0 0 0 0 0,0 0 0 0 0,0 0 0 0 0,0-1 1 0 0,0 0-1 0 0,-1 0 0 0 0,1 1 0 0 0,0-2 0 0 0,0 1 0 0 0,-1 0 0 0 0,1 0 1 0 0,-1-1-1 0 0,3-1 1 0 0,4-4 8 0 0,0-1 0 0 0,0 0 0 0 0,-1 0 1 0 0,5-7-9 0 0,-10 12 5 0 0,11-16-4 0 0,0 0-1 0 0,-2-1 1 0 0,0 0-1 0 0,9-22 0 0 0,-15 30 12 0 0,-2 4 3 0 0,-1 1 1 0 0,0-1-1 0 0,-1 0 1 0 0,1 0 0 0 0,-2-1-1 0 0,1 1 1 0 0,-1 0 0 0 0,0-1-1 0 0,-1 1 1 0 0,0-3-16 0 0,0 9 4 0 0,0 0 0 0 0,-1 1 0 0 0,1-1 1 0 0,-1 1-1 0 0,1-1 0 0 0,-1 1 0 0 0,0-1 1 0 0,0 1-1 0 0,1 0 0 0 0,-1-1 0 0 0,0 1 1 0 0,0 0-1 0 0,0-1 0 0 0,-1 1 0 0 0,1 0 1 0 0,0 0-1 0 0,0 0 0 0 0,0 0 0 0 0,-1 0 1 0 0,1 0-1 0 0,-1 1 0 0 0,1-1 0 0 0,-1 0 1 0 0,0 0-5 0 0,0 1-2 0 0,1-1 0 0 0,-1 1 0 0 0,1-1 0 0 0,0 1 1 0 0,-1-1-1 0 0,1 1 0 0 0,-1 0 0 0 0,1 0 0 0 0,-1 0 1 0 0,1 0-1 0 0,-1 0 0 0 0,1 0 0 0 0,-1 0 0 0 0,1 1 1 0 0,-1-1-1 0 0,1 1 0 0 0,-1-1 0 0 0,1 1 0 0 0,0-1 1 0 0,-1 1-1 0 0,1 0 0 0 0,0-1 0 0 0,0 1 0 0 0,-1 0 1 0 0,1 0-1 0 0,0 0 0 0 0,0 0 2 0 0,-3 4-10 0 0,1 0 0 0 0,-1 0 0 0 0,1 1-1 0 0,0-1 1 0 0,1 1 0 0 0,0 0 0 0 0,0-1 0 0 0,0 1-1 0 0,0 0 1 0 0,1 0 0 0 0,0 0 0 0 0,0 0 0 0 0,1 0 0 0 0,0 1-1 0 0,0 5 11 0 0,1 5 13 0 0,1 1-1 0 0,1-1 1 0 0,1 0-1 0 0,0 0 0 0 0,1 0-12 0 0,-1-5 18 0 0,0 0 0 0 0,1 0-1 0 0,0-1 1 0 0,1 0 0 0 0,0 0-1 0 0,1 0 1 0 0,7 8-18 0 0,-11-15-30 0 0,1 1 1 0 0,0-1-1 0 0,1 1 1 0 0,-1-1-1 0 0,1 0 1 0 0,0-1-1 0 0,0 1 0 0 0,0-1 1 0 0,0 0-1 0 0,1 0 1 0 0,-1-1-1 0 0,1 0 1 0 0,0 0-1 0 0,-1 0 1 0 0,1 0-1 0 0,0-1 1 0 0,3 0 29 0 0,26 1-639 0 0,-1 1-1084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3.680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36 1 8474 0 0,'0'3'369'0'0,"-1"0"0"0"0,1 0 1 0 0,-1 0-1 0 0,0 1 0 0 0,0-1 0 0 0,0 0 1 0 0,0 0-1 0 0,0-1 0 0 0,-1 2-369 0 0,0-1 149 0 0,1 1 0 0 0,-1 0 1 0 0,1-1-1 0 0,0 1 0 0 0,0 0 0 0 0,0 0-149 0 0,0 9 570 0 0,1 0 0 0 0,0 0-1 0 0,1 2-569 0 0,-1 26 828 0 0,0-25-600 0 0,0-3-22 0 0,-1 0-1 0 0,0 0 1 0 0,-1-1-206 0 0,-3 8 199 0 0,3-13-141 0 0,0 0 0 0 0,1 1 0 0 0,-1-1-1 0 0,2 1 1 0 0,-1 2-58 0 0,1-1 23 0 0,0-3-15 0 0,-1-1 0 0 0,2 1-1 0 0,-1-1 1 0 0,0 0-1 0 0,1 1 1 0 0,0-1 0 0 0,0 0-1 0 0,2 3-7 0 0,20 29-158 0 0,-22-36 44 0 0,0 0 1 0 0,-1 0 0 0 0,1-1-1 0 0,0 1 1 0 0,0 0 0 0 0,0 0-1 0 0,0 0 1 0 0,0-1 0 0 0,0 1 0 0 0,0-1-1 0 0,0 1 1 0 0,1-1 0 0 0,-1 1-1 0 0,0-1 1 0 0,0 0 0 0 0,0 1-1 0 0,0-1 1 0 0,1 0 0 0 0,-1 0 0 0 0,0 0 113 0 0,0 0-171 0 0,8 1-1565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30:01.208"/>
    </inkml:context>
    <inkml:brush xml:id="br0">
      <inkml:brushProperty name="width" value="0.1" units="cm"/>
      <inkml:brushProperty name="height" value="0.1" units="cm"/>
      <inkml:brushProperty name="color" value="#FF33CC"/>
    </inkml:brush>
  </inkml:definitions>
  <inkml:trace contextRef="#ctx0" brushRef="#br0">29 2 1688 0 0,'-7'-1'2864'0'0,"5"1"-1972"0"0,2 0-135 0 0,-15 1 2589 0 0,15 0-3332 0 0,0-1 0 0 0,0 0-1 0 0,0 0 1 0 0,-1 1 0 0 0,1-1-1 0 0,0 0 1 0 0,0 0 0 0 0,0 1-1 0 0,-1-1 1 0 0,1 0 0 0 0,0 0-1 0 0,0 0 1 0 0,0 1 0 0 0,-1-1-1 0 0,1 0 1 0 0,0 0 0 0 0,0 0-1 0 0,-1 0 1 0 0,1 0 0 0 0,0 0-14 0 0,6 6 791 0 0,1-2-770 0 0,-5-3-11 0 0,0 1 1 0 0,0-1 0 0 0,1 1 0 0 0,-1-1-1 0 0,0 1 1 0 0,0 0 0 0 0,-1-1-11 0 0,0 0 16 0 0,0 0 1 0 0,0 0 0 0 0,-1 0 0 0 0,1 0-1 0 0,0 0 1 0 0,-1 1 0 0 0,1-1 0 0 0,-1 0 0 0 0,1 0-17 0 0,-1 1 10 0 0,1-1 1 0 0,-1 0 0 0 0,1 1-1 0 0,-1-1 1 0 0,1 0-1 0 0,0 1 1 0 0,0-1 0 0 0,0 0-1 0 0,0 1-10 0 0,27 16 138 0 0,-7 4 252 0 0,9 11 252 0 0,-21-25-607 0 0,2-1 1 0 0,-1-1 0 0 0,1 1-1 0 0,0-2 1 0 0,0 0-1 0 0,8 3-35 0 0,-15-6 5 0 0,0 0 0 0 0,0 0 0 0 0,0 0 0 0 0,-1 1 1 0 0,3 1-6 0 0,-2-1 0 0 0,0 0 1 0 0,0 0 0 0 0,4 2-1 0 0,8 2-3 0 0,12 3 3 0 0,-17-7-4 0 0,0 2 0 0 0,0-1 1 0 0,0 1-1 0 0,0 1 4 0 0,87 50 64 0 0,-90-51-300 0 0,-1 0 1 0 0,1 0 0 0 0,-1 0-1 0 0,0 1 1 0 0,-1 0 0 0 0,0 0 0 0 0,1 2 235 0 0,-6-7-115 0 0,0 0 0 0 0,0 0 1 0 0,-1-1-1 0 0,1 1 0 0 0,0 0 0 0 0,0 0 1 0 0,0-1-1 0 0,0 1 0 0 0,0-1 1 0 0,0 1 114 0 0,8 0-1951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4.02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95 40 12083 0 0,'-16'-9'232'0'0,"4"-1"0"0"0,3 3 24 0 0,5-1-8 0 0,-3 2 72 0 0,4 6 152 0 0,0 7-48 0 0,-7 3 64 0 0,8 0-184 0 0,-7 3-208 0 0,-3-2 16 0 0,9 3-80 0 0,-2 3-32 0 0,7 1-984 0 0,-1-2-440 0 0,6 5-313 0 0,7-3 1745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4.35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5 171 9810 0 0,'-1'0'11'0'0,"1"0"-1"0"0,0 0 1 0 0,0 0-1 0 0,0 0 1 0 0,0 0-1 0 0,-1 0 1 0 0,1 0-1 0 0,0 0 1 0 0,0 0-1 0 0,0 1 1 0 0,-1-1-1 0 0,1 0 1 0 0,0 0-1 0 0,0 0 1 0 0,0 0-1 0 0,0 0 1 0 0,0 0-1 0 0,0 1 1 0 0,-1-1-1 0 0,1 0 1 0 0,0 0-1 0 0,0 0 1 0 0,0 0-1 0 0,0 1 1 0 0,0-1-1 0 0,0 0 1 0 0,0 0-1 0 0,0 0 1 0 0,0 0-1 0 0,0 1 1 0 0,0-1-1 0 0,0 0 1 0 0,0 0-1 0 0,0 0 1 0 0,0 1-1 0 0,0-1 1 0 0,0 0-1 0 0,0 0 1 0 0,0 0-1 0 0,0 1 1 0 0,0-1-1 0 0,0 0 1 0 0,0 0-1 0 0,0 0 1 0 0,0 1-11 0 0,5 11 429 0 0,-4-8-196 0 0,23 84 2674 0 0,-6-33-2144 0 0,1 7 952 0 0,18 36-1715 0 0,-28-79 314 0 0,0 1 1 0 0,2-1-315 0 0,-8-13 29 0 0,1-1 1 0 0,-1 0-1 0 0,1 0 1 0 0,0-1 0 0 0,0 1-1 0 0,0-1 1 0 0,1 0-1 0 0,0 0 1 0 0,3 2-30 0 0,-7-5 3 0 0,0 0 0 0 0,1 0 0 0 0,-1-1 1 0 0,0 1-1 0 0,1 0 0 0 0,-1-1 0 0 0,1 1 0 0 0,-1-1 0 0 0,1 1 0 0 0,-1-1 1 0 0,1 0-1 0 0,-1 0 0 0 0,1 0 0 0 0,0 0 0 0 0,-1 0 0 0 0,1 0 0 0 0,-1 0 0 0 0,1 0 1 0 0,-1 0-1 0 0,1-1 0 0 0,-1 1 0 0 0,1-1 0 0 0,-1 1 0 0 0,1-1 0 0 0,-1 0 1 0 0,0 1-1 0 0,1-1 0 0 0,-1 0 0 0 0,0 0 0 0 0,0 0 0 0 0,1 0 0 0 0,-1 0 1 0 0,0 0-1 0 0,0-1 0 0 0,0 1 0 0 0,0 0 0 0 0,0 0-3 0 0,5-8 24 0 0,0 1 0 0 0,-1-1 0 0 0,1 0 0 0 0,-2 0 0 0 0,1-1 0 0 0,-1 1 0 0 0,-1-1 0 0 0,0 0 0 0 0,1-6-24 0 0,-1-24 40 0 0,-1 20-30 0 0,0 0 0 0 0,2 0-1 0 0,0 0-9 0 0,7-11 7 0 0,-7 21-6 0 0,0 0 0 0 0,-1-1 0 0 0,1-5-1 0 0,-1 1-1 0 0,-1 6 0 0 0,0 0 0 0 0,-1 0 0 0 0,0 0-1 0 0,0 0 1 0 0,-2-7 1 0 0,-7-23-3 0 0,8 35 2 0 0,0 0-1 0 0,0 0 0 0 0,0 0 0 0 0,1 0 0 0 0,0-3 2 0 0,0 0-7 0 0,1-10-15 0 0,-2 11 13 0 0,1 0-1 0 0,0 0 1 0 0,0 0 0 0 0,1 0 0 0 0,0 0 0 0 0,0 0 0 0 0,0 0 9 0 0,2-2-37 0 0,0 0 1 0 0,1 0 0 0 0,0 0-1 0 0,1 0 37 0 0,-3 5-166 0 0,0-1 0 0 0,0 1 0 0 0,0 0-1 0 0,1 0 1 0 0,-1 0 0 0 0,1 0 0 0 0,0 0-1 0 0,-1 1 1 0 0,3-1 166 0 0,7-4-1140 0 0,-1 2-759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4.76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11 252 1688 0 0,'86'-41'7146'0'0,"-79"37"-6615"0"0,0-1 1 0 0,0 0-1 0 0,0 0 0 0 0,0 0 1 0 0,4-6-532 0 0,5-3 429 0 0,-12 10-398 0 0,0-1-1 0 0,0 1 1 0 0,0-1 0 0 0,0 0 0 0 0,-1 0-1 0 0,0 0 1 0 0,0-1 0 0 0,0 1 0 0 0,-1-1 0 0 0,1 1-1 0 0,-1-1 1 0 0,-1 0 0 0 0,1 0 0 0 0,-1-1-31 0 0,3-8 97 0 0,-3 13-75 0 0,0 0 0 0 0,0 0 0 0 0,-1 0 0 0 0,1 0 0 0 0,-1-1 0 0 0,1 1 0 0 0,-1 0 0 0 0,0-1 0 0 0,0 1-22 0 0,0 1 12 0 0,-1 0 0 0 0,1 0 0 0 0,0 0-1 0 0,-1 0 1 0 0,1 0 0 0 0,-1 0 0 0 0,1 0 0 0 0,-1 0 0 0 0,1 1 0 0 0,-1-1 0 0 0,0 0 0 0 0,1 0 0 0 0,-1 0 0 0 0,0 1 0 0 0,0-1 0 0 0,0 1 0 0 0,1-1 0 0 0,-1 0-1 0 0,0 1 1 0 0,0-1 0 0 0,0 1 0 0 0,0 0 0 0 0,0-1 0 0 0,0 1-12 0 0,-4-2 61 0 0,-7-4 159 0 0,0 2-1 0 0,0-1 1 0 0,-12-2-220 0 0,20 7 18 0 0,0-1 0 0 0,1 0 1 0 0,-1 1-1 0 0,0 0 0 0 0,0 0 0 0 0,1 0 0 0 0,-1 0 1 0 0,0 1-1 0 0,1-1 0 0 0,-1 1 0 0 0,0 0 0 0 0,1 0 0 0 0,-1 1 1 0 0,1-1-1 0 0,-1 1 0 0 0,1-1-18 0 0,-1 2-3 0 0,-1 0 0 0 0,1 1-1 0 0,0-1 1 0 0,1 1 0 0 0,-1 0 0 0 0,1-1 0 0 0,-1 1 0 0 0,1 1 0 0 0,0-1-1 0 0,1 0 1 0 0,-1 1 0 0 0,1 0 0 0 0,0-1 0 0 0,0 1 0 0 0,0 0-1 0 0,0 4 4 0 0,-2 10-30 0 0,0 0-1 0 0,1 0 0 0 0,0 17 31 0 0,3-11-8 0 0,1 0-1 0 0,0 1 1 0 0,2-1-1 0 0,1 0 1 0 0,4 9 8 0 0,-5-20 1 0 0,1-1 0 0 0,0 1 0 0 0,1-1 0 0 0,1 0 1 0 0,4 7-2 0 0,-6-14 13 0 0,-1 1 0 0 0,2-1 0 0 0,-1 0 0 0 0,1 0 0 0 0,-1 0 0 0 0,2-1 0 0 0,-1 0 0 0 0,0 0 0 0 0,1 0 0 0 0,0-1 0 0 0,2 1-13 0 0,-3-2 0 0 0,0-1-1 0 0,1 0 1 0 0,0 0 0 0 0,-1 0-1 0 0,1-1 1 0 0,3 1 0 0 0,11 3-23 0 0,-10-3 24 0 0,0 1 0 0 0,0-2 0 0 0,0 1 0 0 0,0-1 0 0 0,0-1 0 0 0,4 0-1 0 0,-8 0 11 0 0,1-1-1 0 0,-1 0 1 0 0,1 0 0 0 0,-1-1-1 0 0,0 0 1 0 0,1 0-1 0 0,-1 0 1 0 0,0-1-1 0 0,0 0 1 0 0,3-2-11 0 0,-5 2 7 0 0,4-1 0 0 0,-1 0 0 0 0,0 0 0 0 0,0-1-1 0 0,-1 0 1 0 0,1-1 0 0 0,-1 0 0 0 0,0 0 0 0 0,0 0 0 0 0,-1 0 0 0 0,0-2-7 0 0,-3 6 2 0 0,-1 0 1 0 0,0 0 0 0 0,0 0-1 0 0,0 0 1 0 0,-1 0-1 0 0,1 0 1 0 0,0-1 0 0 0,-1 1-1 0 0,0 0 1 0 0,1 0 0 0 0,-1-1-3 0 0,0 0 3 0 0,0 0-1 0 0,1 1 1 0 0,0-1 0 0 0,-1 0 0 0 0,1 1 0 0 0,0-1 0 0 0,0 0 0 0 0,0 1-3 0 0,3-6 2 0 0,-3 5 4 0 0,0 1 0 0 0,0 0 0 0 0,0 0 0 0 0,0 0 0 0 0,0 0 0 0 0,1 0 0 0 0,-1 0 0 0 0,1-1-6 0 0,4-2 12 0 0,-5 5-8 0 0,0-1-1 0 0,0 0 1 0 0,-1 1 0 0 0,1-1-1 0 0,0 0 1 0 0,0 0 0 0 0,0 0-1 0 0,-1 0 1 0 0,1 0 0 0 0,-1 0-1 0 0,1 0 1 0 0,0 0 0 0 0,-1 0-1 0 0,0 0 1 0 0,1 0 0 0 0,-1 0-1 0 0,0 0 1 0 0,1 0 0 0 0,-1-1-4 0 0,0-2 24 0 0,1 3-20 0 0,-1 1 0 0 0,0-1-1 0 0,0 0 1 0 0,0 0 0 0 0,0 0-1 0 0,1 0 1 0 0,-1 0 0 0 0,-1 0-1 0 0,1 0 1 0 0,0 0 0 0 0,0 0-1 0 0,0 0 1 0 0,0 0-1 0 0,-1 0 1 0 0,1 0 0 0 0,-1 0-1 0 0,1 0-3 0 0,-7-8 36 0 0,3 5-23 0 0,1 1 1 0 0,0-2 0 0 0,0 1 0 0 0,0 0-14 0 0,3 3 0 0 0,0 1 1 0 0,0 0-1 0 0,0 0 0 0 0,-1-1 1 0 0,1 1-1 0 0,0 0 0 0 0,0-1 1 0 0,0 1-1 0 0,0 0 0 0 0,0-1 1 0 0,0 1-1 0 0,0 0 0 0 0,0-1 1 0 0,0 1-1 0 0,0 0 0 0 0,0-1 0 0 0,0 1 1 0 0,0 0-1 0 0,0-1 0 0 0,0 1 0 0 0,0 0 0 0 0,0 0 0 0 0,0 0 0 0 0,1 0 0 0 0,-1 0 0 0 0,0 0 0 0 0,0 0 0 0 0,0-1 0 0 0,0 1 0 0 0,0 0 0 0 0,0 0 0 0 0,0 0 0 0 0,0 0 1 0 0,1 0-1 0 0,-1 0 0 0 0,0 0 0 0 0,0 0 0 0 0,0 0 0 0 0,0 0 0 0 0,0 0 0 0 0,0 0 0 0 0,0 0 0 0 0,1 0 0 0 0,-1 0 0 0 0,0 0 0 0 0,0 0 0 0 0,0 1 0 0 0,0-1 0 0 0,0 0 0 0 0,0 0 0 0 0,0 0 0 0 0,0 0 0 0 0,1 0 0 0 0,-1 0 0 0 0,0 0 0 0 0,0 0 0 0 0,0 0 0 0 0,0 0 0 0 0,0 0 0 0 0,0 0 0 0 0,0 1 0 0 0,0-1 0 0 0,0 0 0 0 0,0 0 0 0 0,0 0 0 0 0,0 0 0 0 0,0 0 0 0 0,0 0 0 0 0,0 0 0 0 0,0 1 0 0 0,1-1 0 0 0,-1 1 0 0 0,1 0 1 0 0,-1 0-1 0 0,0-1 0 0 0,1 1 1 0 0,-1 0-1 0 0,0 0 0 0 0,0-1 1 0 0,0 1-1 0 0,0 0 0 0 0,0 0 0 0 0,0 0 1 0 0,0 0-1 0 0,0 0 0 0 0,2 11-4 0 0,2-3-5 0 0,0 0 0 0 0,0-1 1 0 0,1 0-1 0 0,1 0 0 0 0,-1 0 1 0 0,1 0-1 0 0,1-1 0 0 0,2 2 9 0 0,-8-7 0 0 0,1 0 0 0 0,0 0 0 0 0,0-1 0 0 0,1 1 0 0 0,-1 0 0 0 0,0-1 0 0 0,1 0 0 0 0,-1 1 0 0 0,0-1 0 0 0,1 0 0 0 0,0 0 0 0 0,-1-1 0 0 0,1 1 0 0 0,-1 0 0 0 0,1-1 0 0 0,0 0 0 0 0,-1 1 0 0 0,1-1 0 0 0,0 0 0 0 0,0 0 0 0 0,-1-1 0 0 0,1 1 0 0 0,0 0 0 0 0,-1-1 0 0 0,1 0 0 0 0,0 0 0 0 0,-1 0 0 0 0,3-1 0 0 0,-1 0 1 0 0,1 0 0 0 0,-1-1 1 0 0,0 1-1 0 0,0-1 0 0 0,0 0 0 0 0,0 0 1 0 0,-1-1-1 0 0,1 1 0 0 0,-1-1 1 0 0,0 0-1 0 0,0 0 0 0 0,0 0 0 0 0,-1 0 1 0 0,1 0-1 0 0,0-2-1 0 0,0-1 28 0 0,-1 1 1 0 0,0-1-1 0 0,0 1 0 0 0,0-1 1 0 0,-1 0-1 0 0,1-5-28 0 0,-2 9 24 0 0,0 1 0 0 0,0-1 0 0 0,0 0 0 0 0,0 0 0 0 0,-1 1 0 0 0,1-1 0 0 0,-1 0 0 0 0,1 1 0 0 0,-1-1 0 0 0,0 1 0 0 0,0-1 0 0 0,0 1 0 0 0,0-1 0 0 0,-1 1 0 0 0,1 0 0 0 0,-1-1 0 0 0,1 1 0 0 0,-1 0-24 0 0,-3-2 15 0 0,1 0 1 0 0,-1 0 0 0 0,0 0 0 0 0,0 1 0 0 0,0 0 0 0 0,0 0 0 0 0,0 1 0 0 0,-1-1 0 0 0,1 1 0 0 0,-1 0 0 0 0,0 1 0 0 0,1-1 0 0 0,-1 1 0 0 0,0 0 0 0 0,0 1 0 0 0,0-1 0 0 0,0 1-1 0 0,0 0 1 0 0,0 1 0 0 0,0-1 0 0 0,-2 2-16 0 0,5-2-9 0 0,0 1 0 0 0,1 0 0 0 0,-1 0 0 0 0,1 0 0 0 0,-1 0 0 0 0,1 1 0 0 0,-1-1-1 0 0,1 1 1 0 0,0-1 0 0 0,0 1 0 0 0,0 0 0 0 0,0 0 0 0 0,0 0 0 0 0,0 0 0 0 0,0 0 0 0 0,1 0 0 0 0,-1 1-1 0 0,1-1 1 0 0,-1 0 0 0 0,1 1 0 0 0,0-1 0 0 0,0 1 0 0 0,0 1 9 0 0,0 7-431 0 0,0-1 0 0 0,1 0 0 0 0,1 1 0 0 0,-1-1 0 0 0,2 1 0 0 0,-1-1 0 0 0,2 4 431 0 0,2 0-198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5.09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11 37 10738 0 0,'0'-1'20'0'0,"-2"-1"17"0"0,1 0 1 0 0,-1 0-1 0 0,1 0 1 0 0,0 0-1 0 0,0 0 1 0 0,0-1-38 0 0,1 3 3 0 0,0-1 0 0 0,-1 1 0 0 0,1-1 0 0 0,0 1 0 0 0,0-1 0 0 0,0 1 0 0 0,0-1 0 0 0,0 1 0 0 0,0-1 0 0 0,0 0 0 0 0,0 1-1 0 0,0-1 1 0 0,0 1 0 0 0,0-1 0 0 0,1 1 0 0 0,-1-1 0 0 0,0 1 0 0 0,0-1 0 0 0,0 1 0 0 0,1-1 0 0 0,-1 1 0 0 0,0-1 0 0 0,1 1 0 0 0,-1 0 0 0 0,0-1 0 0 0,1 1 0 0 0,-1-1 0 0 0,0 1 0 0 0,1 0 0 0 0,0-1-3 0 0,7-4 243 0 0,-8 5-233 0 0,0 0 0 0 0,1 0 1 0 0,-1 0-1 0 0,0 0 0 0 0,0 0 0 0 0,1 0 1 0 0,-1 0-1 0 0,0 0 0 0 0,0 0 1 0 0,1 0-1 0 0,-1 0 0 0 0,0 0 0 0 0,0 0 1 0 0,1 0-1 0 0,-1 0 0 0 0,0 0 1 0 0,0 0-1 0 0,0 0 0 0 0,1 0 0 0 0,-1 0 1 0 0,0 1-1 0 0,0-1 0 0 0,0 0 1 0 0,1 0-1 0 0,-1 0 0 0 0,0 0 0 0 0,0 0 1 0 0,0 1-1 0 0,1-1 0 0 0,-1 0 1 0 0,0 0-1 0 0,0 0 0 0 0,0 1 0 0 0,0-1 1 0 0,0 0-1 0 0,0 0 0 0 0,0 0 1 0 0,1 1-1 0 0,-1-1-10 0 0,20 77 2357 0 0,-8-31-1411 0 0,16 79 1088 0 0,-9-37-1246 0 0,80 319 328 0 0,-80-320-3019 0 0,-14-60 127 0 0,2 5 317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6.326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30 375 4073 0 0,'-3'9'1593'0'0,"3"-9"-1494"0"0,0 1 1 0 0,-1-1-1 0 0,1 1 1 0 0,0-1-1 0 0,0 1 1 0 0,-1 0-1 0 0,1-1 1 0 0,0 1-1 0 0,0-1 0 0 0,0 1 1 0 0,0 0-1 0 0,0-1 1 0 0,0 1-1 0 0,0 0 1 0 0,0-1-1 0 0,0 1 1 0 0,0 0-1 0 0,0-1 1 0 0,0 1-1 0 0,1-1 1 0 0,-1 1-1 0 0,0 0 0 0 0,0-1 1 0 0,1 1-1 0 0,-1-1-99 0 0,-2 0 1216 0 0,2 0-1176 0 0,-1 0 1 0 0,1 0 0 0 0,-1 0-1 0 0,1 0 1 0 0,0 0 0 0 0,-1 0-1 0 0,1 0 1 0 0,-1 0 0 0 0,1 0-1 0 0,0 0 1 0 0,-1 0 0 0 0,1 0 0 0 0,-1 0-1 0 0,1 0 1 0 0,0-1 0 0 0,-1 1-1 0 0,1 0 1 0 0,0 0 0 0 0,-1 0-1 0 0,1-1 1 0 0,0 1 0 0 0,-1 0 0 0 0,1-1-41 0 0,-1-1 156 0 0,-1-1 0 0 0,1 1 0 0 0,0-1 0 0 0,0 0 0 0 0,0 0 0 0 0,1 0 1 0 0,-1 1-1 0 0,1-1-156 0 0,-3-10 182 0 0,2 7-118 0 0,0 1 1 0 0,0-1 0 0 0,0 0 0 0 0,1 0 0 0 0,0 1-1 0 0,0-1 1 0 0,1-4-65 0 0,2-10 213 0 0,4-12-213 0 0,1-11 203 0 0,-7 11-29 0 0,-1 27-128 0 0,0 0-1 0 0,0-1 1 0 0,0 1 0 0 0,1 0-1 0 0,0 0 1 0 0,0 0 0 0 0,0 0-1 0 0,0 0 1 0 0,1 0 0 0 0,1-2-46 0 0,0 0 23 0 0,0 1-1 0 0,1 0 1 0 0,0 0 0 0 0,0 0 0 0 0,0 1 0 0 0,1-1 0 0 0,0 1-1 0 0,0 0 1 0 0,1-1-23 0 0,20-16 16 0 0,-8 5 28 0 0,-5 12-31 0 0,-13 5-13 0 0,1-1 1 0 0,-1 1-1 0 0,1 0 0 0 0,0 0 0 0 0,-1 0 1 0 0,1-1-1 0 0,-1 1 0 0 0,1 0 0 0 0,-1 0 0 0 0,1-1 1 0 0,-1 1-1 0 0,1 0 0 0 0,-1-1 0 0 0,0 1 0 0 0,0 0 0 0 0,0-1 0 0 0,0 1 1 0 0,0 0-1 0 0,0 0 0 0 0,0 0 0 0 0,0 0 0 0 0,0 0 0 0 0,0-1 0 0 0,0 1 0 0 0,0 0 0 0 0,0 0 1 0 0,0 0-1 0 0,0 0 0 0 0,0 0 0 0 0,0-1 0 0 0,0 1 0 0 0,0 0 0 0 0,0 0 0 0 0,0 0 0 0 0,0 0 0 0 0,-1 0 1 0 0,1 0-1 0 0,0-1 0 0 0,0 1 0 0 0,0 0 0 0 0,0 0 0 0 0,0 0 0 0 0,0 0 0 0 0,-2-2 3 0 0,6-2 9 0 0,-1 1 20 0 0,-3 2-24 0 0,0 1 0 0 0,0 0 0 0 0,1 0 1 0 0,-1-1-1 0 0,0 1 0 0 0,0 0 0 0 0,0 0 0 0 0,1-1 1 0 0,-1 1-1 0 0,0 0 0 0 0,0 0 0 0 0,0 0 1 0 0,1 0-1 0 0,-1-1 0 0 0,0 1 0 0 0,0 0 1 0 0,1 0-1 0 0,-1 0 0 0 0,0 0 0 0 0,1 0 0 0 0,-1 0 1 0 0,0 0-1 0 0,0 0 0 0 0,1 0 0 0 0,-1 0 1 0 0,0 0-1 0 0,1 0 0 0 0,-1 0 0 0 0,0 0-8 0 0,6 0 58 0 0,-4 0-27 0 0,1 0 1 0 0,-1 0-1 0 0,1 1 0 0 0,-1-1 1 0 0,0 0-1 0 0,1 1 0 0 0,-1 0 1 0 0,0 0-1 0 0,1-1 0 0 0,-1 1 0 0 0,0 1 1 0 0,1-1-32 0 0,-1 1 33 0 0,0-1 0 0 0,0 1 0 0 0,-1-1 0 0 0,1 1 0 0 0,-1-1 0 0 0,1 1 0 0 0,-1 0 0 0 0,0 0 0 0 0,1 0 0 0 0,-1 0 0 0 0,0 0 0 0 0,0 0 0 0 0,-1 0 0 0 0,1 0 0 0 0,0 0 0 0 0,-1 1 0 0 0,1-1 0 0 0,-1 1-33 0 0,1 5 39 0 0,0 1 0 0 0,-1-1 0 0 0,0 1 0 0 0,-1 2-39 0 0,0 4 34 0 0,2 35 56 0 0,0-32-60 0 0,0 0 0 0 0,-2 1 0 0 0,-1 2-30 0 0,0-8 28 0 0,1-1 1 0 0,0 1-1 0 0,0 0 1 0 0,1 0-1 0 0,1 0 1 0 0,1 7-29 0 0,-1-16 5 0 0,0-2-6 0 0,-1 0 0 0 0,1 0 0 0 0,-1 0 1 0 0,0 0-1 0 0,0 0 0 0 0,0 0 0 0 0,0 0 0 0 0,0 1 1 0 0,0-1-1 0 0,0 0 0 0 0,-1 0 0 0 0,1 0 0 0 0,-1 0 1 0 0,0 1 3 0 0,1 1 0 0 0,-1-1 0 0 0,1 0 0 0 0,0 0-1 0 0,0 3-2 0 0,0-5 5 0 0,0 0-4 0 0,0-1 1 0 0,0 1-1 0 0,0-1 0 0 0,0 1 1 0 0,0-1-1 0 0,0 1 0 0 0,0-1 1 0 0,0 1-1 0 0,0-1 1 0 0,0 1-1 0 0,1-1 0 0 0,-1 1 1 0 0,0-1-1 0 0,0 1 0 0 0,1-1-1 0 0,-1 1 1 0 0,0-1-1 0 0,0 0 1 0 0,0 0-1 0 0,1 0 1 0 0,-1 0-1 0 0,0 0 1 0 0,0 0-1 0 0,0 0 1 0 0,0 0-1 0 0,1 0 1 0 0,-1 0-1 0 0,0 1 1 0 0,0-1-1 0 0,0 0 1 0 0,1 0-1 0 0,-1 0 1 0 0,0 0-1 0 0,0 0 0 0 0,0 0 1 0 0,1 0-1 0 0,-1-1 1 0 0,0 1-1 0 0,0 0 1 0 0,0 0-1 0 0,0 0 1 0 0,1 0-1 0 0,0 0 1 0 0,0-1 0 0 0,0 0 1 0 0,-1 1-1 0 0,1-1 0 0 0,0 1 0 0 0,0-1 1 0 0,0 0-1 0 0,-1 0 0 0 0,1 0 0 0 0,0 1 1 0 0,-1-1-1 0 0,1 0-1 0 0,7-12 3 0 0,-6 11-3 0 0,0-1 1 0 0,0 0 0 0 0,0-1 0 0 0,-1 1-1 0 0,1 0 1 0 0,-1 0 0 0 0,0-1 0 0 0,0 1-1 0 0,1-4 0 0 0,2-12-11 0 0,0 0 0 0 0,1 0 0 0 0,6-13 11 0 0,-2 9-52 0 0,3-17 52 0 0,3-8-13 0 0,-6 18 52 0 0,-5 16-27 0 0,1 0-1 0 0,6-13-11 0 0,-7 17-6 0 0,-4 9 6 0 0,0 0 0 0 0,0 0-1 0 0,1 0 1 0 0,-1 0 0 0 0,1-1-1 0 0,-1 1 1 0 0,1 0 0 0 0,-1 0-1 0 0,1 0 1 0 0,0 0 0 0 0,0 0 0 0 0,-1 0-1 0 0,1 0 1 0 0,0 1 0 0 0,0-1-1 0 0,0 0 1 0 0,0 0 0 0 0,0 1-1 0 0,0-1 1 0 0,-1 1 1 0 0,1 0 0 0 0,-1 0 0 0 0,0 0 0 0 0,1 0 0 0 0,-1 0 0 0 0,0 0 0 0 0,1 0 0 0 0,-1 0 0 0 0,0 0-1 0 0,0 0 1 0 0,1 0 0 0 0,-1 0 0 0 0,0 1 0 0 0,1-1 0 0 0,-1 0 0 0 0,0 0 0 0 0,0 0 0 0 0,1 0 0 0 0,-1 1 0 0 0,0-1-1 0 0,0 0 1 0 0,1 0 0 0 0,-1 1 0 0 0,0-1 0 0 0,0 0 0 0 0,0 0 0 0 0,1 1 0 0 0,-1-1 0 0 0,0 0 0 0 0,0 0 0 0 0,0 1 0 0 0,0-1-1 0 0,0 1 0 0 0,5 12 42 0 0,-4-10-38 0 0,2 8-6 0 0,0 1-1 0 0,-1 0 0 0 0,0 0 1 0 0,-1-1-1 0 0,0 11 3 0 0,0-5 33 0 0,1 1 1 0 0,0 0-34 0 0,-2-17-3 0 0,0 0 1 0 0,1 0 0 0 0,-1 0-1 0 0,0-1 1 0 0,0 1 0 0 0,0 0-1 0 0,1 0 1 0 0,-1 0-1 0 0,0 0 1 0 0,1-1 0 0 0,-1 1-1 0 0,1 0 1 0 0,-1 0 0 0 0,1 0-1 0 0,-1-1 1 0 0,1 1 0 0 0,-1 0-1 0 0,1-1 1 0 0,0 1 0 0 0,-1-1-1 0 0,1 1 1 0 0,0-1 0 0 0,0 1-1 0 0,-1-1 1 0 0,1 1-1 0 0,0-1 1 0 0,0 0 0 0 0,0 1-1 0 0,0-1 3 0 0,0 0-3 0 0,1 0 0 0 0,-1 0 0 0 0,0-1-1 0 0,0 1 1 0 0,1 0 0 0 0,-1-1 0 0 0,0 1-1 0 0,0-1 1 0 0,0 1 0 0 0,1-1 0 0 0,-1 1-1 0 0,0-1 1 0 0,0 0 0 0 0,0 0 0 0 0,0 1-1 0 0,0-1 1 0 0,0 0 0 0 0,-1 0 0 0 0,1 0-1 0 0,1-1 4 0 0,6-8-3 0 0,0-1 0 0 0,-1 0 0 0 0,0-1 1 0 0,-1 1-1 0 0,5-11 3 0 0,-7 13-7 0 0,0 1 0 0 0,1-1 0 0 0,1 1 0 0 0,3-5 7 0 0,-3 6-5 0 0,-1-1 1 0 0,0 1 0 0 0,-1-1-1 0 0,4-8 5 0 0,-7 15 2 0 0,-1 0 1 0 0,0 0-1 0 0,1 0 0 0 0,-1 0 0 0 0,1 0 0 0 0,0 0 0 0 0,-1 0 0 0 0,1 0 0 0 0,0 1 1 0 0,-1-1-1 0 0,1 0 0 0 0,0 0 0 0 0,0 1 0 0 0,0-1 0 0 0,0 0-2 0 0,-1 1 1 0 0,0 0 0 0 0,0 0 1 0 0,1 0-1 0 0,-1 0 0 0 0,0 0 0 0 0,0 0 0 0 0,1 0 0 0 0,-1 0 0 0 0,0 0 0 0 0,0 0 0 0 0,0 0 0 0 0,1 0 0 0 0,-1 0 1 0 0,0 0-1 0 0,0 0 0 0 0,1 0 0 0 0,-1 0 0 0 0,0 0 0 0 0,0 0 0 0 0,0 0 0 0 0,1 0 0 0 0,-1 0 0 0 0,0 1 0 0 0,0-1 1 0 0,1 0-2 0 0,-1 0 1 0 0,0 1-1 0 0,1-1 1 0 0,-1 1 0 0 0,1 0 0 0 0,-1-1 0 0 0,0 1 0 0 0,1-1 0 0 0,-1 1 0 0 0,0 0 0 0 0,1-1 0 0 0,-1 1 0 0 0,0 0 0 0 0,0-1-1 0 0,7 18 9 0 0,-6-16-5 0 0,0 1-1 0 0,0-1 1 0 0,0 1-1 0 0,-1-1 1 0 0,1 1-1 0 0,-1-1 1 0 0,1 1 0 0 0,-1-1-1 0 0,0 1 1 0 0,0 0-1 0 0,0 1-3 0 0,-1 20 5 0 0,2 1 0 0 0,0-1 0 0 0,1 1 0 0 0,4 11-5 0 0,-4-24-49 0 0,-2-5-11 0 0,1-1 1 0 0,1 0-1 0 0,-1 1 1 0 0,1-1-1 0 0,1 2 60 0 0,-2-6-295 0 0,0 0-1 0 0,0 0 1 0 0,1 0-1 0 0,-1 0 1 0 0,0 0-1 0 0,1 0 1 0 0,-1 0-1 0 0,1-1 1 0 0,0 1 0 0 0,0-1-1 0 0,0 1 1 0 0,-1-1-1 0 0,1 1 1 0 0,1-1-1 0 0,-1 0 1 0 0,2 1 295 0 0,19 5-2637 0 0,0-4 2119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7.22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54 245 12275 0 0,'-3'2'11'0'0,"-1"0"1"0"0,1 1-1 0 0,0 0 1 0 0,0-1-1 0 0,1 1 1 0 0,-1 1-1 0 0,0-1 1 0 0,1 0 0 0 0,0 0-1 0 0,-2 4-11 0 0,1-1-1 0 0,1 1 0 0 0,-1 0-1 0 0,1-1 1 0 0,0 1 0 0 0,0 7 1 0 0,1-8 11 0 0,0 0-1 0 0,1 0 1 0 0,0 0 0 0 0,0 0-1 0 0,0 1 1 0 0,1-1-1 0 0,1 4-10 0 0,2 7 227 0 0,1-1 0 0 0,1 3-227 0 0,-5-18 12 0 0,-1 0-1 0 0,0 0 1 0 0,1 0-1 0 0,-1 0 0 0 0,1 1 1 0 0,-1-1-1 0 0,1 0 1 0 0,0 0-1 0 0,0-1 1 0 0,-1 1-1 0 0,1 0 1 0 0,0 0-1 0 0,0 0 1 0 0,0 0-1 0 0,0-1 1 0 0,0 1-1 0 0,0 0 1 0 0,0-1-1 0 0,0 1 0 0 0,0-1 1 0 0,0 1-1 0 0,0-1 1 0 0,0 1-1 0 0,0-1 1 0 0,1 0-1 0 0,-1 0 1 0 0,0 0-1 0 0,0 1 1 0 0,0-1-1 0 0,1 0 1 0 0,-1 0-1 0 0,0-1 1 0 0,0 1-1 0 0,0 0 1 0 0,0 0-1 0 0,1-1-11 0 0,2 0 13 0 0,0 0 0 0 0,0-1 0 0 0,0 1 0 0 0,-1-1 1 0 0,1 0-1 0 0,0 0 0 0 0,-1-1 0 0 0,0 1 0 0 0,1-1 0 0 0,-1 1-13 0 0,8-8 99 0 0,-1-1 0 0 0,0 0 1 0 0,-1 0-1 0 0,0 0 0 0 0,-1-2 0 0 0,0 1 0 0 0,-1-1 0 0 0,-1 0 0 0 0,1-1-99 0 0,-2-2 80 0 0,-1 1-1 0 0,0-1 0 0 0,-1 1 0 0 0,-1-1 0 0 0,-1 0 0 0 0,0-14-79 0 0,-1 22 46 0 0,0 0 0 0 0,-1 0-1 0 0,0 0 1 0 0,0 0 0 0 0,-1 1-1 0 0,0-1 1 0 0,0 0 0 0 0,-2-1-46 0 0,3 6 28 0 0,0 0 1 0 0,-1 0-1 0 0,1 1 1 0 0,-1-1-1 0 0,0 0 1 0 0,0 1-1 0 0,0-1 1 0 0,0 1-1 0 0,0-1 1 0 0,-1 1-1 0 0,1 0 1 0 0,0 0-1 0 0,-1 0 1 0 0,0 1-1 0 0,0-1 1 0 0,1 0-1 0 0,-1 1 1 0 0,0 0-1 0 0,0 0 1 0 0,0 0-1 0 0,-2-1-28 0 0,2 2 4 0 0,1 0 0 0 0,0-1 0 0 0,-1 1 0 0 0,1 0 0 0 0,0 1 0 0 0,-1-1 0 0 0,1 0 0 0 0,0 1 0 0 0,-1-1 0 0 0,1 1-1 0 0,0-1 1 0 0,0 1 0 0 0,-1 0 0 0 0,1 0 0 0 0,0 0 0 0 0,0 0 0 0 0,0 1 0 0 0,0-1 0 0 0,0 0 0 0 0,1 1 0 0 0,-1 0 0 0 0,0-1-1 0 0,1 1 1 0 0,-1 0-4 0 0,-4 5 10 0 0,1 0 0 0 0,1 0 0 0 0,-1 1 0 0 0,1 0 0 0 0,-3 6-10 0 0,5-7-4 0 0,-1 1 0 0 0,1-1-1 0 0,1 1 1 0 0,-1-1-1 0 0,1 1 1 0 0,1 0-1 0 0,-1 3 5 0 0,-3 28-14 0 0,2-31 6 0 0,1-1 0 0 0,0 1 0 0 0,0 5 8 0 0,1-10-4 0 0,0 0 1 0 0,1 0-1 0 0,-1-1 1 0 0,1 1-1 0 0,-1 0 0 0 0,1 0 1 0 0,0 0-1 0 0,0-1 0 0 0,0 1 1 0 0,0 0-1 0 0,2 2 4 0 0,0 0-10 0 0,1 0 1 0 0,0 0-1 0 0,0 0 1 0 0,0-1-1 0 0,1 1 0 0 0,-1-1 1 0 0,1 0-1 0 0,0-1 1 0 0,1 1-1 0 0,-1-1 0 0 0,0 0 1 0 0,1 0-1 0 0,0 0 1 0 0,1 0 9 0 0,-2-2 0 0 0,-1 1 0 0 0,1-1 1 0 0,0 0-1 0 0,0 0 0 0 0,-1-1 1 0 0,1 1-1 0 0,0-1 0 0 0,0 0 1 0 0,0 0-1 0 0,-1-1 1 0 0,1 0-1 0 0,0 0 0 0 0,0 0 1 0 0,-1 0-1 0 0,1 0 0 0 0,-1-1 1 0 0,1 0-1 0 0,3-2 0 0 0,22-12 53 0 0,9-2-53 0 0,-38 18 0 0 0,1-1 0 0 0,-1 1 0 0 0,1-1-1 0 0,-1 0 1 0 0,1 0 0 0 0,-1 1 0 0 0,1-1-1 0 0,-1 0 1 0 0,0 0 0 0 0,0-1 0 0 0,1 1-1 0 0,-1 0 1 0 0,0 0 0 0 0,0-1 0 0 0,0 1-1 0 0,0 0 1 0 0,0-1 0 0 0,-1 1 0 0 0,1-1-1 0 0,0 1 1 0 0,-1-1 0 0 0,1 2 0 0 0,-1-1-1 0 0,0 1 1 0 0,0 0 0 0 0,0 0 0 0 0,1-1-1 0 0,-1 1 1 0 0,0 0 0 0 0,0-1 0 0 0,1 1-1 0 0,-1 0 1 0 0,0 0 0 0 0,1 0-1 0 0,-1-1 1 0 0,0 1 0 0 0,1 0 0 0 0,-1 0-1 0 0,1 0 1 0 0,-1 0 0 0 0,0-1 0 0 0,1 1-1 0 0,-1 0 1 0 0,0 0 0 0 0,1 0-1 0 0,-1 0 1 0 0,14-1-7 0 0,-10 0 4 0 0,0 1 1 0 0,-1-1 6 0 0,1 1-1 0 0,-1 0 0 0 0,1 0 0 0 0,0 0 1 0 0,-1 0-1 0 0,1 0 0 0 0,2 1-3 0 0,20 7-11 0 0,-23-7 16 0 0,-1 0 0 0 0,1 0 0 0 0,0 0 0 0 0,0-1 0 0 0,0 1 0 0 0,0-1 0 0 0,2 0-5 0 0,0 0-1 0 0,0 1 0 0 0,0-1 0 0 0,0-1 0 0 0,0 1 0 0 0,0-1-1 0 0,0 0 1 0 0,0 0 0 0 0,0 0 0 0 0,-1-1 0 0 0,1 0 0 0 0,0 0 0 0 0,-1 0 0 0 0,1 0 0 0 0,-1-1 0 0 0,0 0-1 0 0,0 1 1 0 0,4-5 1 0 0,-4 4-4 0 0,-1 0-1 0 0,1 0 0 0 0,1 0 0 0 0,-1 0 5 0 0,0 0 4 0 0,0 0-1 0 0,0 0 1 0 0,0 0-1 0 0,0 0-3 0 0,-3 2 1 0 0,5-4 8 0 0,-1-1 0 0 0,0 1 0 0 0,0-1 0 0 0,0-1 0 0 0,-1 1 0 0 0,1 0 0 0 0,-2-1 0 0 0,2-2-9 0 0,3-3 26 0 0,-7 11-23 0 0,0 0 1 0 0,0-1-1 0 0,0 1 0 0 0,-1 0 0 0 0,1-1 0 0 0,0 1 1 0 0,0 0-1 0 0,-1-1 0 0 0,1 1 0 0 0,-1-1 0 0 0,1 0 1 0 0,-1 1-1 0 0,0-1 0 0 0,1 0-3 0 0,-9-23 61 0 0,7 21-60 0 0,1 0-1 0 0,0 0 0 0 0,0 0 1 0 0,0 0-1 0 0,0 0 0 0 0,1-1 0 0 0,-1 1 1 0 0,1 0-1 0 0,1-3 0 0 0,-2 5 0 0 0,0 0 0 0 0,0 0 0 0 0,0 0 0 0 0,0-1 0 0 0,0 1 0 0 0,0 0 0 0 0,-1 0-1 0 0,1 0 1 0 0,-1 0 0 0 0,1 0 0 0 0,-1 0 0 0 0,0 0 0 0 0,0 0 0 0 0,0 0 0 0 0,-1-3-3 0 0,0 1-1 0 0,-1 0 1 0 0,0 1-1 0 0,1-1 1 0 0,-1 0 0 0 0,-2 0 3 0 0,-1-2 11 0 0,0 0 0 0 0,-1 0 0 0 0,-2-1-11 0 0,7 6 2 0 0,0 0 0 0 0,0-1 0 0 0,0 1 0 0 0,0 0-1 0 0,0 0 1 0 0,0 1 0 0 0,0-1 0 0 0,0 0 0 0 0,0 1 0 0 0,-1-1 0 0 0,1 1 0 0 0,0 0 0 0 0,0-1 0 0 0,-2 1-2 0 0,2 2-15 0 0,1 1 0 0 0,-1-1 1 0 0,1 0-1 0 0,-1 0 0 0 0,1 1 1 0 0,-1 2 14 0 0,1-3-3 0 0,0-1 0 0 0,1 1 1 0 0,-1 0-1 0 0,0-1 0 0 0,0 1 0 0 0,-1-1 1 0 0,1 1-1 0 0,0-1 0 0 0,0 1 1 0 0,-1-1 2 0 0,0 0-3 0 0,1 1 1 0 0,0-1 0 0 0,0 0 0 0 0,0 0 0 0 0,0 1 0 0 0,0-1 0 0 0,0 0-1 0 0,0 1 1 0 0,1-1 0 0 0,-1 1 0 0 0,0 0 0 0 0,1-1 0 0 0,-1 1-1 0 0,1 1 3 0 0,-2 9-8 0 0,2 0 0 0 0,-1 0-1 0 0,2 0 1 0 0,0 0 0 0 0,0 0-1 0 0,1-1 1 0 0,2 7 8 0 0,1 12-15 0 0,-2-17 2 0 0,0 1 0 0 0,1-1 0 0 0,0 0 0 0 0,2 1 13 0 0,8 27-53 0 0,-4-13 37 0 0,0-1-1 0 0,9 12 17 0 0,8 23 34 0 0,-21-47-30 0 0,0 1 1 0 0,-2 0-1 0 0,4 15-4 0 0,-5-5 2 0 0,0-7 34 0 0,2 11-36 0 0,24 88 456 0 0,-25-95-119 0 0,-2 1 0 0 0,0 0 1 0 0,-1 0-1 0 0,-1 0 0 0 0,-1 0 0 0 0,-2 0 1 0 0,0 0-1 0 0,-1 0 0 0 0,-2-1 1 0 0,-2 6-338 0 0,4-18 119 0 0,0 0-1 0 0,0 0 1 0 0,-1 0 0 0 0,-6 9-119 0 0,7-14 19 0 0,0 0-1 0 0,0 0 1 0 0,0-1-1 0 0,-1 0 0 0 0,0 0 1 0 0,0 0-1 0 0,0 0 1 0 0,-1-1-1 0 0,0 1-18 0 0,-3 0 18 0 0,1 0 0 0 0,-1-1-1 0 0,0 0 1 0 0,0 0 0 0 0,0-1 0 0 0,0 0-1 0 0,-1 0 1 0 0,1-1 0 0 0,-9 1-18 0 0,5-3-25 0 0,0 0 0 0 0,0 0 0 0 0,0-1 0 0 0,0-1 0 0 0,0 0 0 0 0,1-1 0 0 0,-1 0 0 0 0,-8-4 25 0 0,-19-9-639 0 0,-37-20 639 0 0,59 27-152 0 0,-17-10-99 0 0,0 0-1 0 0,1-3 1 0 0,1-1 0 0 0,-12-12 251 0 0,43 33-72 0 0,-1 0 0 0 0,1 0 0 0 0,0 0 0 0 0,0-1 0 0 0,0 1 0 0 0,0-1 0 0 0,0 0 72 0 0,1 2-127 0 0,1 1 0 0 0,0-1 0 0 0,-1 1 0 0 0,1-1 0 0 0,0 0 0 0 0,0 1 0 0 0,-1-1 1 0 0,1 0-1 0 0,0 1 0 0 0,0-1 0 0 0,0 0 0 0 0,0 1 0 0 0,0-1 0 0 0,0 0 0 0 0,0 1 0 0 0,0-1 0 0 0,0 0 0 0 0,0 1 0 0 0,1-1 0 0 0,-1 0 1 0 0,0 1-1 0 0,0-1 0 0 0,0 0 0 0 0,1 1 0 0 0,-1-1 0 0 0,1 0 0 0 0,-1 1 0 0 0,0-1 0 0 0,1 1 0 0 0,-1-1 0 0 0,1 1 127 0 0,6-9-1505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8.08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6 263 8194 0 0,'0'-1'252'0'0,"-1"0"0"0"0,0 0 1 0 0,1 0-1 0 0,-1 0 0 0 0,1 0 1 0 0,-1-1-1 0 0,1 1 1 0 0,-1 0-1 0 0,1 0 0 0 0,0 0 1 0 0,-1-1-1 0 0,1 1 0 0 0,0 0 1 0 0,0 0-1 0 0,0-1 0 0 0,0 1 1 0 0,1-1-253 0 0,3-26-430 0 0,-1 16 931 0 0,9-44 331 0 0,-10 43-617 0 0,1 0 0 0 0,1 1 0 0 0,2-5-215 0 0,-2 3 136 0 0,1 1-1 0 0,-2-2-135 0 0,-2 13 28 0 0,0-1-1 0 0,-1 1 1 0 0,1 0 0 0 0,0 0-1 0 0,0 0 1 0 0,0 0 0 0 0,0 0-1 0 0,0 0 1 0 0,1 0-28 0 0,-2 1 17 0 0,1 0 0 0 0,0 0 0 0 0,-1 1 0 0 0,1-1 0 0 0,0 0 0 0 0,0 0 0 0 0,0 1 0 0 0,-1-1-1 0 0,1 1 1 0 0,0-1 0 0 0,0 1 0 0 0,0-1 0 0 0,0 1 0 0 0,0-1 0 0 0,0 1 0 0 0,1 0-17 0 0,-2-1 7 0 0,1 1 0 0 0,-1 0-1 0 0,0 0 1 0 0,1 0 0 0 0,-1 0 0 0 0,0 0-1 0 0,1 0 1 0 0,-1 0 0 0 0,1-1 0 0 0,-1 1-1 0 0,0 0 1 0 0,1 0 0 0 0,-1-1-1 0 0,0 1 1 0 0,0 0 0 0 0,1 0 0 0 0,-1-1-1 0 0,0 1 1 0 0,0 0 0 0 0,1-1 0 0 0,-1 1-1 0 0,0 0 1 0 0,0-1 0 0 0,0 1 0 0 0,1 0-1 0 0,-1-1-6 0 0,0 0 18 0 0,0 1-1 0 0,0-1 0 0 0,1 1 1 0 0,-1-1-1 0 0,0 1 0 0 0,1 0 1 0 0,-1-1-1 0 0,0 1 0 0 0,1-1 0 0 0,-1 1 1 0 0,0 0-1 0 0,1-1 0 0 0,-1 1 1 0 0,1 0-1 0 0,-1-1 0 0 0,1 1 1 0 0,-1 0-1 0 0,1-1-17 0 0,0 1 25 0 0,-1 0 1 0 0,1-1 0 0 0,0 1-1 0 0,0 0 1 0 0,0 0-1 0 0,-1 0 1 0 0,1 0-1 0 0,0-1 1 0 0,0 1-1 0 0,0 0 1 0 0,-1 0 0 0 0,1 0-1 0 0,0 1 1 0 0,0-1-1 0 0,0 0 1 0 0,-1 0-1 0 0,1 0 1 0 0,0 1-1 0 0,0-1 1 0 0,-1 0-1 0 0,1 0 1 0 0,0 1 0 0 0,0 0-26 0 0,1 0 49 0 0,-1 1 1 0 0,1-1-1 0 0,-1 1 1 0 0,0 0-1 0 0,0 0 1 0 0,0-1-1 0 0,0 1 1 0 0,0 0-1 0 0,1 1-49 0 0,6 23 290 0 0,-3-7-197 0 0,5 13 136 0 0,0 4-229 0 0,7 25 121 0 0,1-2 126 0 0,1 21-247 0 0,-1-6 262 0 0,-7-24-117 0 0,-11-50-145 0 0,0 0-1 0 0,0 1 0 0 0,0-1 1 0 0,0 0-1 0 0,0 0 0 0 0,0 1 1 0 0,0-1-1 0 0,0 0 0 0 0,0 0 1 0 0,1 0-1 0 0,-1 1 0 0 0,0-1 1 0 0,0 0-1 0 0,0 0 0 0 0,0 0 1 0 0,0 1-1 0 0,0-1 0 0 0,1 0 1 0 0,-1 0-1 0 0,0 0 0 0 0,0 0 1 0 0,0 1-1 0 0,1-1 0 0 0,-1 0 1 0 0,0 0-1 0 0,0 0 0 0 0,0 0 0 0 0,1 0 1 0 0,-1 0-1 0 0,0 0 0 0 0,0 0 1 0 0,0 0-1 0 0,1 1 0 0 0,-1-1 1 0 0,0 0-1 0 0,0 0 0 0 0,1 0 1 0 0,-1 0-1 0 0,0 0 0 0 0,0-1 1 0 0,1 1-1 0 0,-1 0 0 0 0,0 0 1 0 0,0 0-1 0 0,1 0 0 0 0,-1 0 1 0 0,0 0-1 0 0,0 0 0 0 0,0 0 1 0 0,1 0-1 0 0,-1-1 0 0 0,0 1 1 0 0,0 0-1 0 0,0 0 0 0 0,0 0 1 0 0,1 0-1 0 0,-1-1 0 0 0,0 1 0 0 0,0 0 1 0 0,1-1-6 0 0,0 0 1 0 0,0 0-1 0 0,0-1 0 0 0,0 1 0 0 0,0 0 0 0 0,0 0 0 0 0,-1-1 0 0 0,1 1 0 0 0,0-1 6 0 0,1-10-12 0 0,3-7 7 0 0,0 8-1 0 0,1 1 0 0 0,-1-1 1 0 0,2 1-1 0 0,6-8 6 0 0,-9 12-2 0 0,1-2 0 0 0,-1 1 0 0 0,0 0-1 0 0,0-1 1 0 0,-1 0 0 0 0,0 0 0 0 0,-1 0 0 0 0,1-3 2 0 0,0-2-5 0 0,-2 7-2 0 0,0 0 0 0 0,0 1 1 0 0,1-1-1 0 0,0 1 0 0 0,0-2 7 0 0,15-24 7 0 0,-12 23-1 0 0,-1 0-1 0 0,0 0 1 0 0,0 0 0 0 0,-1-1 0 0 0,0 1-1 0 0,1-7-5 0 0,-3 12 9 0 0,-1 0-1 0 0,1 1 0 0 0,-1-1 0 0 0,1 0 0 0 0,0 1 0 0 0,0-1 0 0 0,0 1 0 0 0,0-1 0 0 0,1 1 1 0 0,-1 0-1 0 0,0-1 0 0 0,1 1-8 0 0,3-3 40 0 0,-7 6 0 0 0,2 0-38 0 0,0-1 1 0 0,0 1-1 0 0,0-1 0 0 0,-1 1 0 0 0,1-1 1 0 0,0 1-1 0 0,0-1 0 0 0,0 1 1 0 0,0-1-1 0 0,0 1 0 0 0,0-1 0 0 0,0 1 1 0 0,0-1-1 0 0,0 1 0 0 0,0 0 1 0 0,0-1-1 0 0,0 1 0 0 0,0-1 0 0 0,1 1 1 0 0,-1-1-1 0 0,0 1 0 0 0,0-1 1 0 0,0 1-1 0 0,1-1 0 0 0,-1 1-2 0 0,4 3 9 0 0,-3-3-6 0 0,0 0-1 0 0,-1 0 1 0 0,1 0-1 0 0,0 0 1 0 0,0 1-1 0 0,-1-1 1 0 0,1 0-1 0 0,0 0 1 0 0,-1 1-1 0 0,0-1 1 0 0,1 0-1 0 0,-1 1 1 0 0,0-1-1 0 0,1 0 1 0 0,-1 2-3 0 0,1 7 4 0 0,0-7-5 0 0,0 0 1 0 0,-1-1 0 0 0,0 1 0 0 0,0 0 0 0 0,0 0 0 0 0,0 0 0 0 0,0-1-1 0 0,0 1 1 0 0,-3 7-3 0 0,2-7 3 0 0,0 0 0 0 0,1 0 0 0 0,-1 0-1 0 0,1 0 1 0 0,-1 0 0 0 0,1 0-1 0 0,0 0 1 0 0,0 2 0 0 0,2 9 0 0 0,-1 1-1 0 0,-1 0 1 0 0,-1 6 0 0 0,1-17-2 0 0,-1-1-1 0 0,1 1 1 0 0,0-1 0 0 0,0 1 0 0 0,1-1 0 0 0,-1 1-1 0 0,1-1 1 0 0,-1 1 0 0 0,1-1 0 0 0,0 0 0 0 0,0 1-1 0 0,1-1 1 0 0,-1 0 0 0 0,1 0 0 0 0,0 0 0 0 0,-1 0-1 0 0,2 1 3 0 0,13 12-21 0 0,-9-10 6 0 0,0 1-1 0 0,5 6 16 0 0,-10-11-3 0 0,0 1 0 0 0,1-1 0 0 0,-1 0-1 0 0,1 0 1 0 0,-1 0 0 0 0,1 0-1 0 0,0 0 1 0 0,2 1 3 0 0,-3-2-1 0 0,-1-1-1 0 0,1 1 1 0 0,-1 0-1 0 0,1-1 1 0 0,-1 1-1 0 0,1-1 1 0 0,0 1 0 0 0,-1-1-1 0 0,1 0 1 0 0,0 0-1 0 0,-1 0 1 0 0,1 0-1 0 0,0 0 1 0 0,1 0 1 0 0,0-4-12 0 0,6-3-32 0 0,-6 5 36 0 0,0 0 0 0 0,-1 0 0 0 0,1 0 0 0 0,-1 0 1 0 0,1-1-1 0 0,-1 1 8 0 0,9-9-15 0 0,-4 5 11 0 0,-3 3 2 0 0,-1 0 1 0 0,1 0-1 0 0,-1-1 1 0 0,1 1-1 0 0,-1-1 0 0 0,0 0 1 0 0,0 0-1 0 0,1-2 2 0 0,66-133-193 0 0,-54 107 179 0 0,-6 13 46 0 0,3-10-32 0 0,-10 24 5 0 0,-1-1 0 0 0,-1 1 1 0 0,1-1-1 0 0,-1 0 0 0 0,0 0 0 0 0,0 1 0 0 0,-1-5-5 0 0,0 8 67 0 0,0 2 10 0 0,0 0-11 0 0,1 5-34 0 0,-9 16-35 0 0,4 3 11 0 0,1 0 0 0 0,1 1-1 0 0,1-1 1 0 0,2 0 0 0 0,1 5-8 0 0,1-3-22 0 0,2 0-1 0 0,1 0 1 0 0,5 14 22 0 0,-10-38 0 0 0,0 1 0 0 0,0 0 0 0 0,0-1 0 0 0,0 1 0 0 0,0-1 0 0 0,1 0 0 0 0,-1 1 0 0 0,1-1 0 0 0,0 0 0 0 0,-1 0 0 0 0,1 0 0 0 0,0 0 0 0 0,0 0 0 0 0,0-1-49 0 0,-1 0 0 0 0,0 0 0 0 0,0-1 0 0 0,0 1 0 0 0,1-1 0 0 0,-1 1 0 0 0,0-1 0 0 0,1 1 0 0 0,-1-1 0 0 0,0 0 0 0 0,1 1 0 0 0,-1-1 0 0 0,1 0 0 0 0,-1 0 0 0 0,1 0 0 0 0,-1 0-1 0 0,0 0 1 0 0,1-1 0 0 0,-1 1 0 0 0,0 0 0 0 0,1-1 0 0 0,-1 1 0 0 0,1-1 0 0 0,-1 1 0 0 0,0-1 0 0 0,1 0 49 0 0,1-1-672 0 0,0 0-1 0 0,0 0 1 0 0,0 0-1 0 0,0-1 1 0 0,-1 0-1 0 0,1 1 1 0 0,-1-1-1 0 0,1 0 1 0 0,-1 0-1 0 0,0 0 1 0 0,0-2 672 0 0,-1 5-71 0 0,13-19-445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8.44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129 101 11522 0 0,'-24'-24'1865'0'0,"5"6"-1489"0"0,0 0 160 0 0,7 2-496 0 0,3 5 16 0 0,4 1 208 0 0,2 6 32 0 0,-3 4 56 0 0,1 0 80 0 0,0 4-312 0 0,0 5 16 0 0,2-1-120 0 0,-3 5-56 0 0,2 1-1128 0 0,1 1-544 0 0,2 1-353 0 0,1-4 2081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8.76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30 0 8714 0 0,'-1'4'200'0'0,"0"1"1"0"0,1-1 0 0 0,-1 1-1 0 0,1-1 1 0 0,0 0-1 0 0,0 1 1 0 0,1-1 0 0 0,-1 0-1 0 0,2 3-200 0 0,0 4 688 0 0,2 0 1 0 0,3 9-689 0 0,-3-10 326 0 0,0-1 1 0 0,-1 1-1 0 0,-1 0 0 0 0,1 5-326 0 0,-1 4 376 0 0,-1-8-115 0 0,1 0-1 0 0,0 0 1 0 0,2 7-261 0 0,40 121 1388 0 0,-33-104-799 0 0,-1 8-589 0 0,-2-11 640 0 0,9 24-640 0 0,-7-31 185 0 0,0 1 155 0 0,-1 0 0 0 0,0 9-340 0 0,-1 5 639 0 0,-1 10-639 0 0,-3-14 529 0 0,8 23-529 0 0,-7-37 49 0 0,-2-12-29 0 0,0 0 1 0 0,-1 0-1 0 0,-1 0 1 0 0,1 1-1 0 0,-1 9-20 0 0,-3 23-341 0 0,2-42 309 0 0,0 0 1 0 0,0 0 0 0 0,0 0 0 0 0,0 0-1 0 0,0 0 1 0 0,0 0 0 0 0,0 0 0 0 0,0 0-1 0 0,-1 0 1 0 0,1 0 0 0 0,0 0-1 0 0,-1 0 1 0 0,1 0 0 0 0,-1 0 0 0 0,1 0-1 0 0,-1-1 1 0 0,1 1 0 0 0,-1 0 0 0 0,0 0-1 0 0,1 0 1 0 0,-2 0 31 0 0,-1 3-221 0 0,3-4 121 0 0,-1 1-1 0 0,1-1 1 0 0,0 1-1 0 0,0-1 1 0 0,0 0-1 0 0,0 1 1 0 0,0-1 0 0 0,0 0-1 0 0,0 1 1 0 0,0-1-1 0 0,0 0 1 0 0,0 1-1 0 0,0-1 1 0 0,0 1-1 0 0,0-1 1 0 0,0 0 0 0 0,0 1-1 0 0,0-1 1 0 0,0 0-1 0 0,0 1 1 0 0,1-1-1 0 0,-1 1 101 0 0,0-2-64 0 0,-1 1 0 0 0,1 0-1 0 0,0 0 1 0 0,0-1 0 0 0,0 1-1 0 0,0 0 1 0 0,0-1 0 0 0,0 1 0 0 0,-1 0-1 0 0,1 0 1 0 0,0-1 0 0 0,0 1-1 0 0,0 0 1 0 0,0-1 0 0 0,0 1-1 0 0,0 0 1 0 0,0 0 0 0 0,0-1-1 0 0,0 1 1 0 0,1 0 0 0 0,-1-1-1 0 0,0 1 1 0 0,0 0 0 0 0,0 0-1 0 0,0-1 1 0 0,0 1 0 0 0,0 0-1 0 0,1 0 1 0 0,-1-1 0 0 0,0 1 0 0 0,0 0-1 0 0,0 0 1 0 0,1 0 0 0 0,-1-1-1 0 0,0 1 1 0 0,0 0 0 0 0,0 0-1 0 0,1 0 1 0 0,-1 0 64 0 0,4-6-1278 0 0,-4 5 1041 0 0,0 0-1 0 0,0 0 0 0 0,0 0 1 0 0,0 0-1 0 0,0 0 0 0 0,0 0 1 0 0,0 1-1 0 0,0-1 0 0 0,0 0 1 0 0,-1 0-1 0 0,1 0 0 0 0,0 0 1 0 0,-1 1-1 0 0,1-2 238 0 0</inkml:trace>
  <inkml:trace contextRef="#ctx0" brushRef="#br0" timeOffset="1">64 745 8178 0 0,'-15'-9'1550'0'0,"8"4"-863"0"0,0 1-1 0 0,0-1 0 0 0,-5-4-686 0 0,11 8 75 0 0,-1-1-1 0 0,1 1 1 0 0,0 0-1 0 0,0 0 0 0 0,0-1 1 0 0,0 1-1 0 0,0-1 0 0 0,0 1 1 0 0,0-1-1 0 0,0 1 1 0 0,1-1-1 0 0,-1 1 0 0 0,1-1 1 0 0,-1 0-1 0 0,1 1 0 0 0,-1-1 1 0 0,1 0-1 0 0,0 1 0 0 0,0-1 1 0 0,0 0-75 0 0,0 1 49 0 0,0 0 1 0 0,1 0-1 0 0,-1 0 1 0 0,0 0-1 0 0,0 1 1 0 0,1-1-1 0 0,-1 0 0 0 0,1 0 1 0 0,-1 1-1 0 0,1-1 1 0 0,-1 0-1 0 0,1 1 1 0 0,0-1-1 0 0,-1 0 1 0 0,1 1-1 0 0,0-1 0 0 0,-1 1 1 0 0,1-1-1 0 0,0 1 1 0 0,0-1-1 0 0,-1 1 1 0 0,1 0-1 0 0,0-1 1 0 0,1 1-50 0 0,3-2 274 0 0,0 0 0 0 0,0 1 0 0 0,5-1-274 0 0,0 1 225 0 0,7-3-141 0 0,1 1-1 0 0,0 1 1 0 0,-1 1 0 0 0,2 1-84 0 0,29-3 71 0 0,-10 1-1838 0 0,-29 3 836 0 0,0-2-1 0 0,-1 1 1 0 0,1-1-1 0 0,8-2 932 0 0,5-4-372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9.10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100 9 6001 0 0,'-1'0'92'0'0,"-10"-7"1237"0"0,10 6-1290 0 0,1 1-1 0 0,0 0 1 0 0,-1 0-1 0 0,1 0 0 0 0,-1 0 1 0 0,1 0-1 0 0,0 0 1 0 0,-1 0-1 0 0,1 0 0 0 0,-1 0 1 0 0,1 0-1 0 0,0 0 1 0 0,-1 0-1 0 0,1 0 0 0 0,-1 0 1 0 0,1 0-1 0 0,0 0 1 0 0,-1 0-1 0 0,1 0 0 0 0,0 1 1 0 0,-1-1-1 0 0,1 0 1 0 0,0 0-1 0 0,-1 0 0 0 0,1 1 1 0 0,0-1-1 0 0,-1 0 1 0 0,1 1-1 0 0,0-1 0 0 0,-1 0 1 0 0,1 0-1 0 0,0 1-38 0 0,-8 12 1279 0 0,1 0-1 0 0,0 1-1278 0 0,-1 1 441 0 0,0 4-151 0 0,0 0-1 0 0,1 1 1 0 0,1 0-1 0 0,1 1 1 0 0,1-1 0 0 0,1 1-1 0 0,0 0 1 0 0,2 9-290 0 0,0-19 121 0 0,1 0 0 0 0,1 0 1 0 0,0 0-1 0 0,0-1 1 0 0,2 5-122 0 0,-2-11 21 0 0,-1-1 0 0 0,1 0 0 0 0,0 1 0 0 0,0-1 0 0 0,1 0 0 0 0,-1 0 0 0 0,1 0 0 0 0,-1 0 1 0 0,1 0-1 0 0,0 0 0 0 0,0-1 0 0 0,1 1 0 0 0,-1-1 0 0 0,0 1 0 0 0,1-1 0 0 0,-1 0 0 0 0,1 0 1 0 0,3 2-22 0 0,-4-3 2 0 0,1 0 0 0 0,-1-1 0 0 0,1 1 1 0 0,-1-1-1 0 0,1 1 0 0 0,-1-1 0 0 0,1 0 1 0 0,-1 0-1 0 0,1 0 0 0 0,-1 0 0 0 0,1 0 1 0 0,-1-1-1 0 0,1 1 0 0 0,-1-1 0 0 0,1 1 1 0 0,-1-1-1 0 0,1-1-2 0 0,4 0 8 0 0,-1-1 1 0 0,1 0-1 0 0,-1-1 0 0 0,0 0 1 0 0,3-2-9 0 0,1-3 14 0 0,-1 0 1 0 0,0 0-1 0 0,0-1 1 0 0,-1 0-1 0 0,0-1 1 0 0,-1 0-1 0 0,2-4-14 0 0,8-12-37 0 0,-11 19 38 0 0,-2-1 0 0 0,1 1 0 0 0,-1-1 0 0 0,-1 0 0 0 0,0-1 0 0 0,0 1 1 0 0,0 0-2 0 0,-1-1 2 0 0,1 1 0 0 0,1 0 0 0 0,0 0 0 0 0,1-2-2 0 0,-3 8 4 0 0,-1-1 0 0 0,1 0 0 0 0,-1 1 0 0 0,0-1 0 0 0,0 0 0 0 0,0 1 0 0 0,0-1 0 0 0,-1 0 0 0 0,1 0 0 0 0,-1 0 0 0 0,0 0 0 0 0,0 0 0 0 0,-1 0 0 0 0,1 1 0 0 0,-1-1 0 0 0,0 0 0 0 0,0 0 0 0 0,-1-2-4 0 0,2 5 4 0 0,-1 0 0 0 0,1 0 0 0 0,0 0 0 0 0,-1 0 1 0 0,1-1-1 0 0,0 1 0 0 0,0 0 0 0 0,0 0 1 0 0,0 0-1 0 0,0 0 0 0 0,0-1 0 0 0,0 1 0 0 0,0 0 1 0 0,0 0-1 0 0,0 0 0 0 0,1 0 0 0 0,-1-1 1 0 0,1 0-5 0 0,1-4 30 0 0,-2 6-26 0 0,0-1 0 0 0,0 1 0 0 0,0-1-1 0 0,0 1 1 0 0,0-1 0 0 0,0 1 0 0 0,0-1-1 0 0,0 1 1 0 0,0-1 0 0 0,-1 1 0 0 0,1 0-1 0 0,0-1 1 0 0,0 1 0 0 0,0-1 0 0 0,-1 1 0 0 0,1-1-4 0 0,0 1 3 0 0,0 0 1 0 0,-1 0-1 0 0,1 0 1 0 0,0-1-1 0 0,0 1 1 0 0,0 0-1 0 0,0 0 1 0 0,-1 0 0 0 0,1 0-1 0 0,0 0 1 0 0,0-1-1 0 0,0 1 1 0 0,0 0-1 0 0,-1 0 1 0 0,1 0 0 0 0,0 0-1 0 0,0 0 1 0 0,-1 0-1 0 0,1 0 1 0 0,0 0-1 0 0,0 0 1 0 0,0 0-1 0 0,-1 0 1 0 0,1 0 0 0 0,0 0-1 0 0,0 0 1 0 0,-1 0-1 0 0,1 0 1 0 0,0 0-1 0 0,0 0 1 0 0,0 0 0 0 0,-1 0-1 0 0,1 0 1 0 0,0 0-1 0 0,0 1 1 0 0,0-1-1 0 0,-1 0 1 0 0,1 0-1 0 0,0 0 1 0 0,0 0-4 0 0,-2 2 18 0 0,1 0-1 0 0,0 0 1 0 0,-1 0 0 0 0,1 0-1 0 0,0 1 1 0 0,0-1 0 0 0,0 0-1 0 0,1 0 1 0 0,-1 1 0 0 0,0-1-1 0 0,1 1 1 0 0,0-1 0 0 0,-1 0-1 0 0,1 1 1 0 0,0-1-1 0 0,0 1 1 0 0,0-1 0 0 0,1 1-1 0 0,-1-1 1 0 0,1 0 0 0 0,-1 1-1 0 0,1-1 1 0 0,0 0 0 0 0,0 1-1 0 0,0 0-17 0 0,18 26 167 0 0,-18-26-146 0 0,0 0 1 0 0,0 0-1 0 0,0 0 0 0 0,0 0 1 0 0,-1 0-1 0 0,1 2-21 0 0,0 3 35 0 0,2 9 16 0 0,-2-13-38 0 0,0 0-1 0 0,0 1 1 0 0,0-1-1 0 0,-1 1 1 0 0,1-1-1 0 0,-1 1 0 0 0,-1-1 1 0 0,1 1-1 0 0,0-1 1 0 0,-2 4-13 0 0,-4 8 23 0 0,-1 3-3 0 0,7-13-30 0 0,-1 0 1 0 0,1 0 0 0 0,1-1 0 0 0,-1 1 0 0 0,1 0 0 0 0,0 0 0 0 0,1-1 0 0 0,-1 1 0 0 0,1-1 0 0 0,1 1 9 0 0,-1 0-141 0 0,1-1 0 0 0,0 0-1 0 0,1 0 1 0 0,-1 0 0 0 0,1 0 0 0 0,0-1 0 0 0,1 0 0 0 0,-1 1 0 0 0,3 1 141 0 0,-6-6-17 0 0,18 18-2934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0:01:51.3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 50 3761 0 0,'-10'-9'1007'0'0,"1"1"1"0"0,-3-2-1008 0 0,11 9 152 0 0,1 1-141 0 0,0 0 2 0 0,0 0-4 0 0,0 0-6 0 0,0 0-19 0 0,0 0 5 0 0,2-2 6 0 0,-2 2 5 0 0,1-2 1 0 0,0 1 0 0 0,0-1 0 0 0,0 1 0 0 0,0 0 0 0 0,0 0-1 0 0,0 0 1 0 0,0-1 0 0 0,1 1 0 0 0,-1 0 0 0 0,0 0 0 0 0,1 1 0 0 0,-1-1 0 0 0,2-1-1 0 0,-2 2-122 0 0,0-1-1 0 0,1 1 1 0 0,-1 0-1 0 0,0-1 1 0 0,0 1 0 0 0,0 0-1 0 0,1 0 1 0 0,-1 0-1 0 0,0 0 1 0 0,0 0 0 0 0,1 0-1 0 0,-1 0 1 0 0,1 1 122 0 0,-2-1-44 0 0,1 0 0 0 0,-1 0 1 0 0,1 0-1 0 0,-1 0 0 0 0,1 1 0 0 0,-1-1 1 0 0,0 0-1 0 0,1 1 0 0 0,-1-1 1 0 0,0 0-1 0 0,1 1 0 0 0,-1-1 0 0 0,0 0 1 0 0,1 1-1 0 0,-1-1 44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9.441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52 1 8578 0 0,'-3'3'579'0'0,"1"0"-1"0"0,0 1 1 0 0,0 0 0 0 0,0-1 0 0 0,0 1 0 0 0,0 0-1 0 0,1 0 1 0 0,0 0-579 0 0,-8 33-164 0 0,8-31 349 0 0,-5 26 6 0 0,-3 16 440 0 0,6-36-412 0 0,1 0 1 0 0,0 0-1 0 0,1 0 0 0 0,0 11-219 0 0,1-16 56 0 0,0 1 0 0 0,1 0-1 0 0,0-1 1 0 0,0 1 0 0 0,1-1-1 0 0,0 0 1 0 0,1 1 0 0 0,0 0-56 0 0,-1-2 0 0 0,0-1 0 0 0,1 0 0 0 0,0 0 0 0 0,0 0 0 0 0,0-1 1 0 0,4 5-1 0 0,-6-8 4 0 0,0 1 1 0 0,1-1 0 0 0,-1 0 0 0 0,1 0-1 0 0,-1 0 1 0 0,1 0 0 0 0,0 0 0 0 0,-1 0-1 0 0,1 0 1 0 0,0-1 0 0 0,0 1 0 0 0,-1 0-1 0 0,1-1 1 0 0,0 0 0 0 0,0 1 0 0 0,0-1 0 0 0,0 0-1 0 0,0 0 1 0 0,0 0 0 0 0,-1 0 0 0 0,1 0-1 0 0,1-1-4 0 0,1 1 31 0 0,0-2-1 0 0,1 1 1 0 0,-1 0-1 0 0,0-1 0 0 0,0 0 1 0 0,0 0-1 0 0,0 0 1 0 0,-1 0-1 0 0,1 0 1 0 0,0-1-1 0 0,-1 0 1 0 0,0 0-1 0 0,0 0 0 0 0,0 0 1 0 0,0 0-1 0 0,0-1 1 0 0,0 1-1 0 0,-1-1 1 0 0,2-3-31 0 0,0-1 93 0 0,0 0 1 0 0,0 0 0 0 0,-1 0 0 0 0,-1-1 0 0 0,1 1 0 0 0,-1-1 0 0 0,-1 1-1 0 0,1-1 1 0 0,-1-3-94 0 0,0 0 56 0 0,-1 0 0 0 0,0 1 1 0 0,-1-1-1 0 0,0 0 0 0 0,-3-10-56 0 0,3 17 10 0 0,0 0 0 0 0,-1 0 0 0 0,0 1 0 0 0,0-1 0 0 0,0 0 0 0 0,0 1 0 0 0,-1 0 1 0 0,0 0-1 0 0,0 0 0 0 0,0 0 0 0 0,0 0 0 0 0,-1 0 0 0 0,1 1 0 0 0,-1 0 0 0 0,-1-1-10 0 0,0 0-56 0 0,1 1 0 0 0,-1 0 0 0 0,-5-2 56 0 0,8 4-135 0 0,0 0 0 0 0,1 0-1 0 0,-1 1 1 0 0,0-1 0 0 0,0 1-1 0 0,0-1 1 0 0,0 1 0 0 0,0 0 0 0 0,0 0-1 0 0,0 0 1 0 0,0 0 0 0 0,0 0-1 0 0,-1 0 136 0 0,2 1-254 0 0,1-1 0 0 0,-1 0 0 0 0,1 0 0 0 0,-1 0 0 0 0,1 1 0 0 0,-1-1 0 0 0,1 0 0 0 0,-1 1 0 0 0,1-1 0 0 0,-1 0 1 0 0,1 1-1 0 0,-1-1 0 0 0,1 1 0 0 0,0-1 0 0 0,-1 1 0 0 0,1-1 0 0 0,0 1 0 0 0,-1-1 0 0 0,1 1 0 0 0,0-1 0 0 0,0 1 0 0 0,-1-1 0 0 0,1 1 0 0 0,0-1 0 0 0,0 1 0 0 0,0 0 0 0 0,0-1 0 0 0,0 1 0 0 0,0-1 0 0 0,0 1 0 0 0,0 0 0 0 0,0-1 0 0 0,0 1 0 0 0,0-1 0 0 0,0 1 0 0 0,0 0 254 0 0,2 5-631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9.75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132 61 9778 0 0,'0'-2'101'0'0,"-1"-1"0"0"0,1 1 1 0 0,-1-1-1 0 0,0 1 0 0 0,0 0 0 0 0,0-1 0 0 0,0 1 1 0 0,0 0-1 0 0,-1 0 0 0 0,1 0 0 0 0,-1-1 0 0 0,1 2 1 0 0,-1-1-1 0 0,0 0 0 0 0,0 0 0 0 0,0 0 0 0 0,0 1-101 0 0,-7-4 324 0 0,7 4-207 0 0,0 0 1 0 0,0 0-1 0 0,0 0 1 0 0,1 0-1 0 0,-1 0 0 0 0,0-1 1 0 0,1 1-1 0 0,-1 0 1 0 0,1-1-1 0 0,-1 0-117 0 0,2 2 59 0 0,-1-1 1 0 0,1 1-1 0 0,-1 0 0 0 0,1 0 1 0 0,0-1-1 0 0,-1 1 0 0 0,0 0 0 0 0,1 0 1 0 0,-1-1-1 0 0,1 1 0 0 0,-1 0 1 0 0,1 0-1 0 0,-1 0 0 0 0,1 0 0 0 0,-1 0-59 0 0,1 0 186 0 0,0 0-167 0 0,0 0 0 0 0,0 1 0 0 0,0-1 1 0 0,0 0-1 0 0,0 1 0 0 0,0-1 0 0 0,0 1 0 0 0,0-1 0 0 0,1 0 0 0 0,-1 1 0 0 0,0-1 1 0 0,-1 0-1 0 0,1 1 0 0 0,0-1 0 0 0,0 0 0 0 0,0 1 0 0 0,0-1 0 0 0,0 0 0 0 0,0 1 1 0 0,0-1-1 0 0,0 0 0 0 0,-1 1 0 0 0,1-1 0 0 0,0 0 0 0 0,0 1 0 0 0,0-1 0 0 0,-1 0 1 0 0,1 1-1 0 0,0-1-19 0 0,-13 17 111 0 0,10-12-105 0 0,-1 0 0 0 0,1 0 0 0 0,0 0-1 0 0,-1 2-5 0 0,2-1 12 0 0,0 1-1 0 0,1 0 1 0 0,0 1-12 0 0,-3 11 7 0 0,2-12-7 0 0,-6 25 14 0 0,1-1 0 0 0,1 1 0 0 0,2 0 0 0 0,0 9-14 0 0,7 24 92 0 0,-1-31 56 0 0,1 15 512 0 0,2-1 0 0 0,2 0 0 0 0,10 28-660 0 0,-4-33 354 0 0,-7-23 68 0 0,2 11-422 0 0,-6-20 69 0 0,1 1 0 0 0,0-1-1 0 0,0 0 1 0 0,1-1-1 0 0,0 1 1 0 0,1-1-1 0 0,1 1 1 0 0,2 4-69 0 0,-3-9-1 0 0,-1 1 1 0 0,1-1-1 0 0,0 0 1 0 0,1 0 0 0 0,0-1-1 0 0,0 1 1 0 0,0-1 0 0 0,0 0-1 0 0,1-1 1 0 0,0 0 0 0 0,-1 0-1 0 0,2 0 1 0 0,-1-1-1 0 0,0 0 1 0 0,1 0 0 0 0,-1-1-1 0 0,1 0 1 0 0,6 1 0 0 0,-7-2-6 0 0,0 0 1 0 0,1-1-1 0 0,-1 0 1 0 0,0 0-1 0 0,0 0 1 0 0,0-1-1 0 0,6-1 6 0 0,-9 1 7 0 0,0-1-1 0 0,-1 1 1 0 0,1-1-1 0 0,0 1 1 0 0,0-1 0 0 0,-1 0-1 0 0,1 0 1 0 0,-1-1-1 0 0,1 1 1 0 0,-1-1-1 0 0,0 0 1 0 0,0 0 0 0 0,2-2-7 0 0,2-4 5 0 0,0 0 1 0 0,-1-1 0 0 0,-1 0-1 0 0,1 0 1 0 0,-1 0-1 0 0,1-4-5 0 0,1-8 19 0 0,0-1-1 0 0,2-13-18 0 0,-7 28 13 0 0,-1-1-1 0 0,0 0 0 0 0,-1 0 0 0 0,0 0 1 0 0,0 1-1 0 0,-1-1 0 0 0,0 0 0 0 0,0 0 1 0 0,-1 1-1 0 0,0-1 0 0 0,-1 1 0 0 0,0-1 1 0 0,0 1-1 0 0,-1 0 0 0 0,0 0 0 0 0,-2-2-12 0 0,4 7 8 0 0,0 0 0 0 0,1 0 0 0 0,-2 1 0 0 0,1-1 0 0 0,0 1 0 0 0,0-1 0 0 0,-1 1 0 0 0,1 0 0 0 0,-1 0 0 0 0,0 0 0 0 0,0 0 0 0 0,1 1 0 0 0,-1-1 0 0 0,0 1 0 0 0,-3-1-8 0 0,5 2 3 0 0,1-1 1 0 0,-1 1-1 0 0,0 0 0 0 0,1 0 0 0 0,-1 0 0 0 0,0 0 0 0 0,1 0 0 0 0,-1 0 0 0 0,0 0 0 0 0,1 0 0 0 0,-1 0 0 0 0,1 0 0 0 0,-1 1 1 0 0,0-1-1 0 0,1 0 0 0 0,-1 0 0 0 0,1 1 0 0 0,-1-1 0 0 0,0 0 0 0 0,1 1 0 0 0,-1-1 0 0 0,1 0-3 0 0,-1 1 4 0 0,0 0 0 0 0,0 0 0 0 0,0 1-1 0 0,0-1 1 0 0,0 0 0 0 0,1 0 0 0 0,-1 0 0 0 0,0 1 0 0 0,1-1-1 0 0,-1 1-3 0 0,-1 5 4 0 0,0 0 0 0 0,0 0-1 0 0,1 0 1 0 0,0 1-4 0 0,0-2-5 0 0,-2 17 28 0 0,1-1-1 0 0,0 0 1 0 0,2 10-23 0 0,1-18 2 0 0,0 0 1 0 0,1 0-1 0 0,0 0 1 0 0,2-1 0 0 0,-1 1-1 0 0,2 0-2 0 0,1 2-3 0 0,0 0-1 0 0,2-1 1 0 0,0 0 0 0 0,3 4 3 0 0,-5-9-339 0 0,0-2 0 0 0,1 1 1 0 0,0-1-1 0 0,0 0 0 0 0,1-1 0 0 0,0 1 1 0 0,3 0 338 0 0,8 4-3899 0 0,0-4 1540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40.650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385 62 8154 0 0,'-24'0'1283'0'0,"23"0"-1198"0"0,0 0 1 0 0,0 1 0 0 0,0-1-1 0 0,1 0 1 0 0,-1 0 0 0 0,0 1-1 0 0,0-1 1 0 0,0 1 0 0 0,0-1-1 0 0,1 1 1 0 0,-1-1 0 0 0,0 1-1 0 0,0-1 1 0 0,1 1 0 0 0,-1-1 0 0 0,0 1-1 0 0,1 0 1 0 0,-1 0-86 0 0,-11 17 961 0 0,8-11-540 0 0,-6 11 70 0 0,1 0 0 0 0,1 0 1 0 0,1 1-1 0 0,1 1 0 0 0,-2 10-491 0 0,-4 9 537 0 0,5-18-307 0 0,2-1 336 0 0,-9 16-566 0 0,8-21 131 0 0,-3 4 223 0 0,1 1 0 0 0,-5 18-354 0 0,11-29 73 0 0,-7 26 627 0 0,-12 27-700 0 0,4-17 626 0 0,-6 28-626 0 0,-16 49 564 0 0,26-62-300 0 0,-3-12-96 0 0,9-28-33 0 0,-3 12-135 0 0,2 8 84 0 0,7-28-66 0 0,-2 0 1 0 0,1 1-1 0 0,-2-2 0 0 0,0 1 0 0 0,0 0 1 0 0,-1-1-1 0 0,0 0-18 0 0,1-5-11 0 0,2-4-7 0 0,1 0-1 0 0,0-1 1 0 0,0 1-1 0 0,0 0 1 0 0,0 0-1 0 0,0 0 1 0 0,0 0-1 0 0,0 0 1 0 0,0 2 18 0 0,9-15-391 0 0,-4 8 331 0 0,-2 2 36 0 0,-1 0 1 0 0,0 0-1 0 0,1 0 0 0 0,-1 0 1 0 0,0-1-1 0 0,0 1 0 0 0,1-2 24 0 0,-1 2-19 0 0,-1 0-1 0 0,1-1 1 0 0,-1 1-1 0 0,0-1 1 0 0,1 1-1 0 0,-1-1 0 0 0,0 0 1 0 0,0 0 19 0 0,1-5-68 0 0,5-15-154 0 0,-5 18 186 0 0,0 0 1 0 0,0 0 0 0 0,0 0-1 0 0,0 0 1 0 0,0 0 0 0 0,-1 0-1 0 0,0 0 1 0 0,0 0 35 0 0,-2-10-99 0 0,1 11 70 0 0,0-1 0 0 0,1 1-1 0 0,0 0 1 0 0,-1-1 0 0 0,1-2 29 0 0,1 2-22 0 0,0 0 1 0 0,0 0 0 0 0,1 0 0 0 0,-1 0 0 0 0,1 1 0 0 0,-1-1-1 0 0,2 0 22 0 0,1-4-26 0 0,11-32-65 0 0,-10 25 44 0 0,1 1 1 0 0,4-7 46 0 0,17-26-51 0 0,-20 32 44 0 0,-1 0 0 0 0,-1-1 1 0 0,1-7 6 0 0,2-3 3 0 0,14-56 153 0 0,-1-10-156 0 0,-20 82 10 0 0,0-1 0 0 0,0 1 0 0 0,-1-1 1 0 0,-1-9-11 0 0,1 7 7 0 0,0 1 1 0 0,1-13-8 0 0,0 14 2 0 0,0 1 9 0 0,1 1-1 0 0,-1-1 1 0 0,2 1 0 0 0,1-5-11 0 0,2-2 17 0 0,-3 9-4 0 0,0-1 1 0 0,0 1-1 0 0,0-4-13 0 0,-1 0 16 0 0,-1 8-12 0 0,0 0 0 0 0,-1 0-1 0 0,1 0 1 0 0,-1 0 0 0 0,0 0-1 0 0,1 0 1 0 0,-2-2-4 0 0,2-1 58 0 0,3 8-14 0 0,2 10-46 0 0,3 18-23 0 0,-3-8 25 0 0,1-1 0 0 0,4 6 0 0 0,-6-14-1 0 0,1-1 0 0 0,1 1 0 0 0,0-2 0 0 0,0 1 0 0 0,3 2 1 0 0,-7-10-1 0 0,0-1 0 0 0,0 0 0 0 0,0 0 1 0 0,0 0-1 0 0,0-1 0 0 0,1 1 0 0 0,-1-1 1 0 0,1 0-1 0 0,0 1 0 0 0,0-2 0 0 0,-1 1 0 0 0,1 0 1 0 0,0-1-1 0 0,0 0 0 0 0,1 0 0 0 0,-1 0 1 0 0,0 0-1 0 0,4 0 1 0 0,-1-1 3 0 0,-1-1 0 0 0,1 1 0 0 0,-1-1 0 0 0,0 0 0 0 0,0 0 1 0 0,1 0-1 0 0,-1-1 0 0 0,0 0 0 0 0,0-1 0 0 0,-1 1 0 0 0,1-1 0 0 0,0 0 0 0 0,-1 0 0 0 0,0-1 1 0 0,3-2-4 0 0,13-10 13 0 0,17-19-13 0 0,-32 29 7 0 0,-1-1 1 0 0,-1 0-1 0 0,0-1 0 0 0,0 1 1 0 0,0-1-1 0 0,-1 1 0 0 0,0-1 1 0 0,1-3-8 0 0,6-15 5 0 0,-5 16 3 0 0,1 0 1 0 0,0 0 0 0 0,5-7-9 0 0,-6 10 13 0 0,1 0 1 0 0,-2-1-1 0 0,1 0 1 0 0,-1 0-1 0 0,-1 0 1 0 0,2-3-14 0 0,5-15 47 0 0,-9 23-34 0 0,1-1 1 0 0,0 0 0 0 0,-1 0 0 0 0,1 0 0 0 0,-1 0 0 0 0,-1-1 0 0 0,1 1 0 0 0,0 0 0 0 0,-1 0 0 0 0,0 0 0 0 0,0-5-14 0 0,-2-8 62 0 0,-1 0 1 0 0,-1 0 0 0 0,-1-2-63 0 0,3 3 47 0 0,2 14-40 0 0,0 1 0 0 0,0-1 0 0 0,0 1 0 0 0,-1-1 0 0 0,1 1 0 0 0,0-1-1 0 0,-1-1-6 0 0,1 3 7 0 0,-1-1-1 0 0,1 1 1 0 0,0-1-1 0 0,-1 1 1 0 0,1-1-1 0 0,-1 1 1 0 0,1 0-1 0 0,0-1 1 0 0,-1 1-1 0 0,1-1 1 0 0,-1 1-1 0 0,1 0 1 0 0,-1 0 0 0 0,1-1-1 0 0,-1 1 1 0 0,1 0-1 0 0,-1 0 1 0 0,1 0-1 0 0,-1-1 1 0 0,0 1-1 0 0,1 0 1 0 0,-1 0-1 0 0,0 0-6 0 0,1 0 2 0 0,-1 0 1 0 0,1 1-1 0 0,-1-1 1 0 0,1 0-1 0 0,-1 0 1 0 0,1 0-1 0 0,0 1 1 0 0,-1-1-1 0 0,1 0 0 0 0,-1 1 1 0 0,1-1-1 0 0,0 0 1 0 0,-1 1-1 0 0,1-1 1 0 0,0 0-1 0 0,-1 1 0 0 0,1-1 1 0 0,0 1-1 0 0,0-1 1 0 0,-1 1-1 0 0,1-1 1 0 0,0 1-1 0 0,0-1 1 0 0,0 1-3 0 0,-6 14 25 0 0,5-8-12 0 0,0 0 1 0 0,0 0-1 0 0,1 0 0 0 0,0 0 0 0 0,0 0 1 0 0,2 4-14 0 0,-1 6 15 0 0,0 13 12 0 0,1 0 1 0 0,2 0-1 0 0,7 24-27 0 0,14 36-170 0 0,-19-74 13 0 0,1 0-1 0 0,0 0 1 0 0,1 0-1 0 0,4 5 158 0 0,7 5-1357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41.291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83 11 10218 0 0,'-1'1'91'0'0,"-1"0"0"0"0,1 0 1 0 0,-1 0-1 0 0,1 0 0 0 0,0 0 0 0 0,0 0 0 0 0,0 0 0 0 0,0 1 0 0 0,0-1 0 0 0,0 0 0 0 0,0 1 1 0 0,0-1-1 0 0,0 1 0 0 0,0-1 0 0 0,1 1 0 0 0,-1-1 0 0 0,1 1 0 0 0,-1 0 0 0 0,1-1 0 0 0,0 1 1 0 0,-1 0-1 0 0,1 1-91 0 0,-2 3 227 0 0,1 0 0 0 0,-2 0 0 0 0,1 0 0 0 0,-3 3-227 0 0,-6 21 613 0 0,3 3 13 0 0,2 1 0 0 0,1 1 1 0 0,1 24-627 0 0,2-36 240 0 0,-1 8-7 0 0,0-2 102 0 0,2-1 0 0 0,1 21-335 0 0,3-22 199 0 0,-2 0-1 0 0,-1 0 0 0 0,-1 1 1 0 0,-3 19-199 0 0,2-37 15 0 0,0 0 1 0 0,1 0-1 0 0,1-1 1 0 0,0 1-1 0 0,1 5-15 0 0,-1-7-22 0 0,1-1-81 0 0,2-14-120 0 0,5-22-51 0 0,-1-1 0 0 0,-2 0 0 0 0,1-10 274 0 0,4-28-57 0 0,-1 11 102 0 0,-3 0 0 0 0,-2-12-45 0 0,-4 50 35 0 0,-2 0 1 0 0,0 1 0 0 0,-1-1 0 0 0,-1 1 0 0 0,-2-7-36 0 0,0 3 9 0 0,4 11 3 0 0,1 0 0 0 0,0 0 1 0 0,0-8-13 0 0,1 7 29 0 0,-1 0 1 0 0,-2-10-30 0 0,2 10 16 0 0,0 8 6 0 0,1 0-1 0 0,-1-1 1 0 0,0 1-1 0 0,-1-1-21 0 0,2 5 3 0 0,0-1 0 0 0,0 1 0 0 0,0 0 0 0 0,0 0-1 0 0,0 0 1 0 0,0 0 0 0 0,0 0 0 0 0,0 0 0 0 0,0-1 0 0 0,-1 1-1 0 0,1 0 1 0 0,0 0 0 0 0,0 0 0 0 0,0 0 0 0 0,0 0 0 0 0,0 0-1 0 0,0 0 1 0 0,0-1 0 0 0,-1 1 0 0 0,1 0 0 0 0,0 0 0 0 0,0 0-1 0 0,0 0 1 0 0,0 0 0 0 0,0 0 0 0 0,0 0 0 0 0,-1 0 0 0 0,1 0-1 0 0,0 0 1 0 0,0 0 0 0 0,0 0 0 0 0,0 0 0 0 0,0 0 0 0 0,-1 0-1 0 0,1 0 1 0 0,0 0 0 0 0,0 0 0 0 0,0 0 0 0 0,0 0 0 0 0,0 0-1 0 0,-1 0 1 0 0,1 0 0 0 0,0 0 0 0 0,0 0 0 0 0,0 1 0 0 0,0-1-1 0 0,0 0 1 0 0,0 0 0 0 0,-1 0 0 0 0,1 0 0 0 0,0 0 0 0 0,0 0-3 0 0,-4 7 10 0 0,4 0-5 0 0,1 0 1 0 0,0 1 0 0 0,0-1-1 0 0,0 0 1 0 0,1 0 0 0 0,0 0-1 0 0,0 0 1 0 0,2 1-6 0 0,-3-4 5 0 0,1 0 0 0 0,0 0 0 0 0,0 0 0 0 0,0 0-1 0 0,1-1 1 0 0,-1 1 0 0 0,1-1 0 0 0,0 0 0 0 0,0 1 0 0 0,0-1 0 0 0,0-1 0 0 0,0 1-1 0 0,1 0 1 0 0,-1-1 0 0 0,1 0 0 0 0,0 1 0 0 0,-1-2 0 0 0,1 1 0 0 0,1 0-5 0 0,5 1 0 0 0,0 0 0 0 0,0-1 1 0 0,0 0-1 0 0,0 0 0 0 0,1-1 0 0 0,-1-1 1 0 0,5 0-1 0 0,-5-1 0 0 0,1 0 1 0 0,-1-1-1 0 0,0 0 1 0 0,0-1-1 0 0,-1 0 0 0 0,1-1 1 0 0,5-3-1 0 0,-8 5 1 0 0,2-2 15 0 0,0-1 0 0 0,0 0 1 0 0,0-1-1 0 0,0 1 1 0 0,-1-2-1 0 0,0 1 0 0 0,1-2-16 0 0,-7 5 31 0 0,1 1 0 0 0,-1-1 0 0 0,0 0 0 0 0,0 1 0 0 0,-1-1 0 0 0,1 0 0 0 0,0 0 0 0 0,-1 0-1 0 0,0-1 1 0 0,0 1 0 0 0,0 0 0 0 0,0 0 0 0 0,0-1 0 0 0,-1 1 0 0 0,0 0 0 0 0,1-1 0 0 0,-1 1-1 0 0,0-3-30 0 0,0 6 12 0 0,0-1-1 0 0,-1 1 1 0 0,1-1-1 0 0,0 1 1 0 0,0-1-1 0 0,0 1 1 0 0,0-1-1 0 0,0 1 1 0 0,-1-1-1 0 0,1 1 1 0 0,0 0-1 0 0,0-1 1 0 0,-1 1-1 0 0,1-1 1 0 0,0 1-1 0 0,-1 0 1 0 0,1-1-1 0 0,0 1 1 0 0,-1-1-1 0 0,1 1 1 0 0,-1 0-1 0 0,1 0 0 0 0,-1-1 1 0 0,1 1-1 0 0,0 0 1 0 0,-1 0-1 0 0,1-1 1 0 0,-1 1-12 0 0,0 0 103 0 0,0 1 23 0 0,-1 1-85 0 0,0 0 0 0 0,0 1 0 0 0,0-1 0 0 0,1 0 0 0 0,-1 1 0 0 0,1-1 0 0 0,-1 1 0 0 0,1 0 0 0 0,0-1 0 0 0,0 1-1 0 0,0 0 1 0 0,0 0-41 0 0,-2 9 143 0 0,1 1-1 0 0,0 3-142 0 0,0 5 134 0 0,1 1-1 0 0,1 5-133 0 0,0 13 139 0 0,-2 26 263 0 0,6 43-402 0 0,-2-83-93 0 0,2 0 0 0 0,0 0 0 0 0,2-1 0 0 0,1 0 0 0 0,7 18 93 0 0,-11-35-967 0 0,1 0 0 0 0,0 1-1 0 0,0-1 1 0 0,1-1 0 0 0,0 1-1 0 0,6 6 968 0 0,2 0-6923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5:41.72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17 41 6049 0 0,'-1'0'-36'0'0,"1"-1"-1"0"0,-1 0 1 0 0,0 1-1 0 0,0-1 0 0 0,1 0 1 0 0,-1 0-1 0 0,0 0 1 0 0,1 0-1 0 0,-1 0 1 0 0,1 0-1 0 0,-1 0 0 0 0,1 0 1 0 0,0 0-1 0 0,-1 0 1 0 0,1 0-1 0 0,0 0 1 0 0,0 0-1 0 0,0 0 0 0 0,-1-1 37 0 0,1 2-29 0 0,0 0 28 0 0,0 0 45 0 0,0 0 9 0 0,0 0 13 0 0,0 0-4 0 0,0 0 12 0 0,0 0-6 0 0,0 0 2 0 0,0 0-8 0 0,0 0-46 0 0,-1-6-501 0 0,-4-5-123 0 0,4 7-881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5:44.19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45 16 152 0 0,'0'0'383'0'0,"0"0"178"0"0,0 0 155 0 0,0 0 98 0 0,0 0-57 0 0,-2 0-198 0 0,2 0-522 0 0,-1 0 0 0 0,1 0 0 0 0,-1 0 0 0 0,0 0-1 0 0,1 0 1 0 0,-1 0 0 0 0,1 0 0 0 0,-1 0 0 0 0,1 0 0 0 0,-1 0 0 0 0,1 0-1 0 0,-1 0 1 0 0,1 0 0 0 0,-1 1 0 0 0,1-1 0 0 0,-1 0 0 0 0,1 0-1 0 0,-1 1 1 0 0,1-1-37 0 0,-1 1 92 0 0,0 0-1 0 0,0 0 0 0 0,1 0 1 0 0,-1 1-1 0 0,0-1 0 0 0,1 0 1 0 0,-1 0-1 0 0,1 0 0 0 0,-1 1 1 0 0,1-1-92 0 0,-11 34 663 0 0,9-21-490 0 0,1-11-185 0 0,-9 39 467 0 0,10-38-349 0 0,-1 1 0 0 0,1-1 0 0 0,0 0 1 0 0,0 0-1 0 0,0 1 0 0 0,0-1 0 0 0,1 0 0 0 0,0 4-106 0 0,0-7 10 0 0,-1-1 0 0 0,0 1-1 0 0,1 0 1 0 0,-1-1-1 0 0,0 1 1 0 0,1-1-1 0 0,-1 1 1 0 0,1-1 0 0 0,-1 1-1 0 0,1-1 1 0 0,-1 1-1 0 0,1-1 1 0 0,0 1 0 0 0,-1-1-1 0 0,1 1 1 0 0,0-1-1 0 0,-1 0 1 0 0,1 0 0 0 0,0 1-1 0 0,-1-1 1 0 0,1 0-1 0 0,0 0 1 0 0,-1 0 0 0 0,1 0-10 0 0,18 2 183 0 0,-15-2-175 0 0,-3 0-4 0 0,0-1 1 0 0,0 1 0 0 0,0 0-1 0 0,1 0 1 0 0,-1-1 0 0 0,0 1-1 0 0,0-1 1 0 0,0 1 0 0 0,0-1-1 0 0,0 1 1 0 0,0-1 0 0 0,0 0-1 0 0,0 1 1 0 0,0-1 0 0 0,1 0-5 0 0,9-7 47 0 0,-9 8-44 0 0,-1-1-1 0 0,1 1 0 0 0,-1-1 1 0 0,1 0-1 0 0,-1 0 1 0 0,0 0-1 0 0,1 0 1 0 0,-1 0-1 0 0,0 0 1 0 0,1 0-1 0 0,-1-1 1 0 0,0 1-1 0 0,0 0 1 0 0,0-1-1 0 0,0 1 0 0 0,0-1 1 0 0,-1 1-1 0 0,2-1-2 0 0,0-4 15 0 0,-1 1 0 0 0,1-1-1 0 0,-1 1 1 0 0,1-5-15 0 0,1-6 12 0 0,0 7 13 0 0,-2 0 0 0 0,1 0 1 0 0,-1 0-1 0 0,0-1 0 0 0,-1 1 1 0 0,0-8-26 0 0,-1 15 5 0 0,1 1-1 0 0,0 0 1 0 0,0 0 0 0 0,0 0 0 0 0,-1 0-1 0 0,1 0 1 0 0,0-1 0 0 0,-1 1 0 0 0,1 0-1 0 0,-1 0 1 0 0,0 0 0 0 0,1 0 0 0 0,-2-1-5 0 0,2 2 2 0 0,-1 0 1 0 0,1-1-1 0 0,0 1 1 0 0,-1 0-1 0 0,1 0 1 0 0,-1-1-1 0 0,1 1 1 0 0,-1 0-1 0 0,1 0 1 0 0,-1-1-1 0 0,0 1 1 0 0,1 0-1 0 0,-1 0 1 0 0,1 0-1 0 0,-1 0 1 0 0,1 0-1 0 0,-1 0 1 0 0,1 0-1 0 0,-1 0 1 0 0,0 0-1 0 0,1 0 1 0 0,-1 0-1 0 0,1 0 1 0 0,-1 1-1 0 0,1-1 1 0 0,-1 0-3 0 0,0 0 2 0 0,0 0 0 0 0,0 1 0 0 0,0-1 1 0 0,0 0-1 0 0,-1 0 0 0 0,1 0 1 0 0,0-1-1 0 0,0 1 0 0 0,0 0 1 0 0,0 0-1 0 0,0-1 0 0 0,0 1-2 0 0,0 0 5 0 0,-1-1 0 0 0,1 1-1 0 0,0 0 1 0 0,0-1 0 0 0,0 1-1 0 0,0 0 1 0 0,0 0 0 0 0,-1 0-1 0 0,1 0 1 0 0,0 0 0 0 0,0 0 0 0 0,0 1-1 0 0,0-1 1 0 0,-1 0-5 0 0,-2 2-16 0 0,0 0 1 0 0,-1 1-1 0 0,1-1 1 0 0,-1 2 15 0 0,4-3 0 0 0,-1 0 1 0 0,1 0-1 0 0,0 0 1 0 0,-1 0-1 0 0,1 1 0 0 0,0-1 1 0 0,0 0-1 0 0,0 1 1 0 0,0-1-1 0 0,1 0 1 0 0,-1 1-1 0 0,0-1 0 0 0,0 1 1 0 0,1-1-1 0 0,-1 3-13 0 0,1 0 0 0 0,-1-1 0 0 0,1 1 0 0 0,0-1 0 0 0,1 3 13 0 0,-1-3-3 0 0,0 0 0 0 0,0-1 0 0 0,0 1 0 0 0,-1 0 0 0 0,1 1 3 0 0,-1 1 11 0 0,0-1-1 0 0,1 1 1 0 0,0-1 0 0 0,0 5-11 0 0,-1 1 12 0 0,1-7-12 0 0,0 0 0 0 0,0-1 1 0 0,0 1-1 0 0,1 0 0 0 0,-1 0 1 0 0,1-1-1 0 0,-1 1 0 0 0,1 0 1 0 0,0-1-1 0 0,0 1 1 0 0,1 1-1 0 0,-2-3-6 0 0,3 2 52 0 0,-3-3-56 0 0,0 1 0 0 0,0-1 1 0 0,0 0-1 0 0,0 0 1 0 0,0 0-1 0 0,0 0 0 0 0,0 0 1 0 0,0 1-1 0 0,0-1 1 0 0,0 0-1 0 0,0 0 0 0 0,1 0 1 0 0,-1 0-1 0 0,0 0 1 0 0,0 0-1 0 0,0 1 0 0 0,0-1 1 0 0,0 0-1 0 0,0 0 1 0 0,0 0-1 0 0,0 0 0 0 0,1 0 1 0 0,-1 0-1 0 0,0 0 1 0 0,0 0-1 0 0,0 0 0 0 0,0 0 1 0 0,0 0-1 0 0,0 0 1 0 0,1 1-1 0 0,-1-1 0 0 0,0 0 1 0 0,0 0-1 0 0,0 0 1 0 0,0 0-1 0 0,0 0 0 0 0,1 0 1 0 0,-1 0-1 0 0,0 0 1 0 0,0 0-1 0 0,0-1 0 0 0,0 1 1 0 0,0 0-1 0 0,1 0 1 0 0,-1 0-1 0 0,0 0 0 0 0,0 0 1 0 0,0 0-1 0 0,0 0 1 0 0,0 0-1 0 0,0 0 0 0 0,0 0 1 0 0,1 0-1 0 0,-1 0 1 0 0,0-1 9 0 0,0 1-93 0 0,0 0 0 0 0,0-1 1 0 0,0 1-1 0 0,1-1 0 0 0,-1 1 1 0 0,0-1-1 0 0,0 1 0 0 0,0 0 1 0 0,0-1-1 0 0,0 1 0 0 0,0-1 1 0 0,0 1-1 0 0,0-1 0 0 0,-1 1 1 0 0,1 0-1 0 0,0-1 0 0 0,0 1 1 0 0,0-1-1 0 0,0 1 0 0 0,0 0 1 0 0,-1-1 92 0 0,-2-2-1203 0 0,1 4 960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46.09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173 120 2497 0 0,'0'0'98'0'0,"0"0"0"0"0,0 1 0 0 0,0-1 0 0 0,-1 0 0 0 0,1 1 0 0 0,0-1 0 0 0,-1 0 1 0 0,1 0-1 0 0,0 0 0 0 0,-1 1 0 0 0,1-1 0 0 0,0 0 0 0 0,-1 0 0 0 0,1 0 0 0 0,0 0 1 0 0,-1 0-1 0 0,1 0 0 0 0,0 1 0 0 0,-1-1 0 0 0,1 0 0 0 0,-1 0-98 0 0,-7 1 1032 0 0,4 0-888 0 0,3-1-105 0 0,0 0 0 0 0,0 0 0 0 0,0 0-1 0 0,0 0 1 0 0,-1 0 0 0 0,1 1 0 0 0,0-1 0 0 0,0 1-1 0 0,0-1 1 0 0,0 1 0 0 0,0-1 0 0 0,0 1 0 0 0,0-1 0 0 0,0 1-1 0 0,0 0 1 0 0,0 0 0 0 0,0-1 0 0 0,0 1 0 0 0,1 0-1 0 0,-2 1-38 0 0,1 0 124 0 0,-1 0 1 0 0,0-1-1 0 0,1 1 0 0 0,-1 0 0 0 0,0-1 0 0 0,0 1 0 0 0,0-1 0 0 0,-1 1 0 0 0,1-1 0 0 0,0 0-124 0 0,1 0 38 0 0,0 0-7 0 0,0-1 1 0 0,0 1-1 0 0,0 0 0 0 0,0 0 0 0 0,0 0 0 0 0,0 0 0 0 0,1 1 0 0 0,-1-1 0 0 0,0 0 0 0 0,1 0 0 0 0,-1 0-31 0 0,-1 5 70 0 0,-20 21 254 0 0,15-18-239 0 0,4-6-14 0 0,1 0 1 0 0,0 0-1 0 0,1 1 1 0 0,-1-1 0 0 0,1 1-1 0 0,-1-1 1 0 0,1 1 0 0 0,0 0-1 0 0,0-1 1 0 0,0 4-72 0 0,-4 13 484 0 0,3-13-356 0 0,1 0 0 0 0,-1 0 0 0 0,1 2-128 0 0,-4 20 259 0 0,3-24-221 0 0,2-1 0 0 0,-1 0 0 0 0,1 1 0 0 0,-1-1 0 0 0,1 0 0 0 0,0 1 0 0 0,1 1-38 0 0,5 31 256 0 0,-5-30-226 0 0,1-1-1 0 0,0 0 0 0 0,1 0 1 0 0,-1 0-1 0 0,1 0 0 0 0,0 0 1 0 0,1 0-1 0 0,0-1 0 0 0,-1 0 1 0 0,2 0-1 0 0,-1 0 0 0 0,1 0 1 0 0,1 1-30 0 0,-4-5 0 0 0,-1 0 1 0 0,1 0-1 0 0,-1 0 1 0 0,1 0-1 0 0,-1-1 1 0 0,1 1 0 0 0,0 0-2 0 0,-1-1 3 0 0,-1 0 0 0 0,0 0 0 0 0,1 0-1 0 0,-1 1 1 0 0,0-1 0 0 0,1 0 0 0 0,-1 0-1 0 0,1 0 1 0 0,-1 0 0 0 0,0 0 0 0 0,1 0-1 0 0,-1 0 1 0 0,0 0 0 0 0,1 0-1 0 0,-1 0 1 0 0,1-1 0 0 0,-1 1 0 0 0,0 0-1 0 0,1 0 1 0 0,-1 0 0 0 0,0 0 0 0 0,1 0-1 0 0,-1-1 1 0 0,0 1 0 0 0,0 0 0 0 0,1 0-1 0 0,-1-1 1 0 0,0 1 0 0 0,1 0-1 0 0,-1 0 1 0 0,0-1 0 0 0,0 1 0 0 0,0 0-1 0 0,1-1-1 0 0,10-17 157 0 0,-9 15-139 0 0,0 0 0 0 0,-1 1-1 0 0,1-1 1 0 0,-1 0 0 0 0,1 0 0 0 0,-1 0-1 0 0,0 0 1 0 0,0-1-18 0 0,5-26 47 0 0,-1 1 0 0 0,-1-1-1 0 0,-2-11-46 0 0,3-11 8 0 0,-3 20 46 0 0,0-7-54 0 0,-2 28 30 0 0,-1-1 0 0 0,0 1 0 0 0,0 0 0 0 0,-1-1 0 0 0,-2-2-30 0 0,3 10 27 0 0,0 1 0 0 0,0 0-1 0 0,0 0 1 0 0,-1 0-1 0 0,1 0 1 0 0,-1 0 0 0 0,0 0-1 0 0,0 0 1 0 0,0 1 0 0 0,0-2-27 0 0,0 3 15 0 0,1-1 0 0 0,-1 1 1 0 0,0 0-1 0 0,0-1 0 0 0,1 1 1 0 0,-1 0-1 0 0,0 0 0 0 0,0 0 1 0 0,0 0-1 0 0,0 1 1 0 0,0-1-1 0 0,0 1 0 0 0,0-1 1 0 0,-1 1-1 0 0,1-1 0 0 0,-1 1-15 0 0,2 0 7 0 0,-4 0 59 0 0,-1-1-1 0 0,0 1 1 0 0,-5 1-66 0 0,9-1 1 0 0,1 1 1 0 0,-1-1-1 0 0,0 0 1 0 0,1 1-1 0 0,-1-1 1 0 0,1 1-1 0 0,0 0 1 0 0,-1-1-1 0 0,1 1 1 0 0,0 0 0 0 0,-1 0-1 0 0,1 0 1 0 0,0 0-1 0 0,0 0 1 0 0,0 0-1 0 0,-1 0 1 0 0,1 0-2 0 0,-4 6-14 0 0,0 1 1 0 0,0-1-1 0 0,0 1 1 0 0,1 0-1 0 0,0 0 0 0 0,-3 9 14 0 0,6-14-7 0 0,-2 6-31 0 0,0 0 0 0 0,0 10 38 0 0,2-16-3 0 0,1 1 0 0 0,0-1 0 0 0,0 1 0 0 0,0-1 0 0 0,1 1 0 0 0,-1-1 0 0 0,1 1 0 0 0,0-1 0 0 0,0 3 3 0 0,6 14 24 0 0,-2-9 40 0 0,-1 0 1 0 0,0 7-65 0 0,-3-15 2 0 0,0 1 1 0 0,0-1-1 0 0,1 1 0 0 0,-1-1 0 0 0,1 0 1 0 0,-1 0-1 0 0,1 0 0 0 0,0 0 0 0 0,0 0 1 0 0,1 0-1 0 0,1 2-2 0 0,3 1-14 0 0,0 0 0 0 0,0 0 0 0 0,5 3 14 0 0,-9-7 3 0 0,0-1 1 0 0,0 1-1 0 0,0-1 1 0 0,0 0-1 0 0,0 0 0 0 0,0 0 1 0 0,2 0-4 0 0,-2-1 6 0 0,-2 0-3 0 0,0 0-1 0 0,0 0 0 0 0,0 1 1 0 0,0-1-1 0 0,0 0 0 0 0,0-1 1 0 0,0 1-1 0 0,0 0 0 0 0,0 0 0 0 0,0 0 1 0 0,0-1-1 0 0,0 1 0 0 0,0 0 1 0 0,0-1-1 0 0,0 1 0 0 0,0-1 1 0 0,0 1-1 0 0,0-1 0 0 0,0 0 1 0 0,-1 1-1 0 0,1-1 0 0 0,0 0 0 0 0,0 0 1 0 0,-1 1-1 0 0,1-1 0 0 0,0 0 1 0 0,0-1-3 0 0,2-3 19 0 0,-1 0 0 0 0,1 0 1 0 0,-1-1-1 0 0,2-4-19 0 0,1-3 32 0 0,3-7-8 0 0,-1 1 0 0 0,-1-1 0 0 0,-1 0-1 0 0,1-11-23 0 0,-1-5 74 0 0,-1 0-1 0 0,-2-6-73 0 0,-2 38 16 0 0,0 0 0 0 0,0-1 0 0 0,0 1 0 0 0,-1 0 1 0 0,0-1-1 0 0,1 1 0 0 0,-2 0 0 0 0,0-2-16 0 0,1 3 24 0 0,0 0 1 0 0,0 1-1 0 0,-1-1 1 0 0,1 1-1 0 0,-1-1 1 0 0,0 1-1 0 0,0 0 1 0 0,0 0-1 0 0,0 0 1 0 0,0 0-1 0 0,0 0 1 0 0,-3-1-25 0 0,4 2 22 0 0,0 0 0 0 0,-1 0 0 0 0,1 1 0 0 0,0-1 0 0 0,-1 0 1 0 0,1 1-1 0 0,-1-1 0 0 0,1 1 0 0 0,-1 0 0 0 0,1-1 0 0 0,-1 1 1 0 0,1 0-1 0 0,-1 0 0 0 0,1 0 0 0 0,-1 0 0 0 0,1 0 1 0 0,-1 1-1 0 0,1-1 0 0 0,-1 0 0 0 0,1 1 0 0 0,-1-1 0 0 0,1 1 1 0 0,-1-1-1 0 0,1 1 0 0 0,0-1 0 0 0,-1 1 0 0 0,1 0 0 0 0,0 0 1 0 0,-1 0-1 0 0,1 0 0 0 0,0 0 0 0 0,0 1-22 0 0,-3 1 14 0 0,0 2-1 0 0,0-1 1 0 0,1 0 0 0 0,0 1-1 0 0,0 0 1 0 0,0-1 0 0 0,0 1-1 0 0,0 2-13 0 0,-4 13-6 0 0,0 0-1 0 0,0 4 7 0 0,0 2-24 0 0,6-21 29 0 0,0 1-1 0 0,0-1 1 0 0,1 1 0 0 0,-1-1-1 0 0,2 1 1 0 0,-1-1-1 0 0,0 1 1 0 0,2 3-5 0 0,0 9-8 0 0,-2-16 6 0 0,0-1 0 0 0,0 1 0 0 0,0-1 0 0 0,1 1 0 0 0,-1-1 0 0 0,0 0 0 0 0,1 1 0 0 0,-1-1 0 0 0,1 1 0 0 0,0-1 0 0 0,-1 0 0 0 0,1 1 0 0 0,0-1-1 0 0,0 0 1 0 0,0 0 0 0 0,0 0 0 0 0,0 0 0 0 0,0 0 0 0 0,1 1 2 0 0,1 0-2 0 0,-1-1-1 0 0,1 1 1 0 0,0-1-1 0 0,0 0 1 0 0,0 0 0 0 0,0 0-1 0 0,0 0 1 0 0,1 0 2 0 0,12 6 2 0 0,-15-6-1 0 0,1 0-1 0 0,-1 0 1 0 0,1 0-1 0 0,-1-1 1 0 0,1 1 0 0 0,0 0-1 0 0,-1-1 1 0 0,1 1 0 0 0,0-1-1 0 0,0 0 1 0 0,-1 1-1 0 0,1-1 1 0 0,0 0 0 0 0,0 0-1 0 0,-1 0 1 0 0,1 0-1 0 0,0-1 1 0 0,1 1-1 0 0,0-2 15 0 0,1 0 0 0 0,-1 1 0 0 0,0-1 0 0 0,1 0 0 0 0,-1-1 0 0 0,0 1 0 0 0,-1-1 0 0 0,1 1 1 0 0,0-1-1 0 0,-1 0 0 0 0,1 0 0 0 0,-1 0 0 0 0,0 0 0 0 0,1-3-15 0 0,-1 2 19 0 0,-1-1 1 0 0,0 1 0 0 0,0 0-1 0 0,-1 0 1 0 0,1-1 0 0 0,-1 1-1 0 0,0-1 1 0 0,-1 1 0 0 0,1-2-20 0 0,-2-6 57 0 0,0 0 0 0 0,-3-9-57 0 0,4 17 25 0 0,0-1 0 0 0,-1 1 0 0 0,0 0 0 0 0,0 0 0 0 0,0 0 1 0 0,-1 0-1 0 0,1 0 0 0 0,-1 0 0 0 0,0 1 0 0 0,0-1 0 0 0,-2-1-25 0 0,4 4 8 0 0,-1 0-1 0 0,1-1 1 0 0,0 1-1 0 0,-1 0 0 0 0,0 0 1 0 0,1 0-1 0 0,-1 0 0 0 0,0 0 1 0 0,1 1-1 0 0,-1-1 1 0 0,0 0-1 0 0,0 1 0 0 0,0-1 1 0 0,1 1-1 0 0,-1 0 0 0 0,0 0 1 0 0,0 0-1 0 0,0 0 1 0 0,0 0-1 0 0,0 0 0 0 0,1 0 1 0 0,-1 0-1 0 0,0 1 0 0 0,0-1 1 0 0,0 1-1 0 0,0-1 1 0 0,1 1-1 0 0,-1 0 0 0 0,0 0-7 0 0,0 0 1 0 0,-3 2-22 0 0,0 0 1 0 0,1 0 0 0 0,-5 3 20 0 0,8-5-17 0 0,-1 0 0 0 0,1 1-1 0 0,0-1 1 0 0,-1 1 0 0 0,1-1-1 0 0,0 1 1 0 0,0 0 0 0 0,0 0-1 0 0,0-1 1 0 0,0 1 0 0 0,1 0-1 0 0,-1 0 1 0 0,0 0 17 0 0,-1 11-389 0 0,0-1 1 0 0,0 1 0 0 0,1 0-1 0 0,1 10 389 0 0,1 9-1409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09.334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97 143 4753 0 0,'-6'1'-93'0'0,"3"0"794"0"0,1 0-1 0 0,-1-1 1 0 0,1 0 0 0 0,-1 0-1 0 0,0 1 1 0 0,1-1 0 0 0,-4-1-701 0 0,6 1 55 0 0,0 0 0 0 0,-1 0-1 0 0,1 0 1 0 0,-1 0 0 0 0,1 0 0 0 0,-1 0 0 0 0,1 0 0 0 0,-1 0 0 0 0,1 0 0 0 0,-1 0 0 0 0,1 0 0 0 0,-1 1 0 0 0,1-1 0 0 0,-1 0 0 0 0,1 0-1 0 0,0 0 1 0 0,-1 1 0 0 0,1-1 0 0 0,-1 0 0 0 0,1 1 0 0 0,0-1 0 0 0,-1 0 0 0 0,1 1 0 0 0,0-1 0 0 0,-1 0 0 0 0,1 1 0 0 0,0-1 0 0 0,0 0-1 0 0,-1 1 1 0 0,1-1 0 0 0,0 1 0 0 0,0-1 0 0 0,0 1 0 0 0,0-1 0 0 0,0 1 0 0 0,-1-1 0 0 0,1 1 0 0 0,0-1-55 0 0,-4 10 727 0 0,-9 3-184 0 0,11-11-461 0 0,0 0 0 0 0,0 0-1 0 0,0 0 1 0 0,0 0 0 0 0,1 0 0 0 0,-1 0-1 0 0,0 2-81 0 0,1-3 29 0 0,1 1 0 0 0,-1-1-1 0 0,1 1 1 0 0,0-1-1 0 0,-1 0 1 0 0,1 1-1 0 0,0-1 1 0 0,0 1-1 0 0,0-1 1 0 0,0 0-1 0 0,0 1 1 0 0,1-1 0 0 0,-1 1-1 0 0,0-1 1 0 0,1 0-1 0 0,-1 1 1 0 0,0-1-1 0 0,1 1-28 0 0,23 62 896 0 0,-4 1-1 0 0,7 39-895 0 0,-16-56 327 0 0,-2-13 35 0 0,3 34-362 0 0,-10-52 73 0 0,0-4 44 0 0,-1 1 1 0 0,0-1-118 0 0,-6-76 113 0 0,2 28-98 0 0,-2 1 1 0 0,-2 1-1 0 0,-1-1 0 0 0,-1 1 1 0 0,-2 1-1 0 0,-7-14-15 0 0,17 43 6 0 0,-24-55 35 0 0,-2-12-41 0 0,24 62-4 0 0,1 1 0 0 0,0-1 0 0 0,1 0 0 0 0,-1 0 0 0 0,1 0 0 0 0,1 0 0 0 0,0 0 0 0 0,0-3 4 0 0,1-19-13 0 0,-2 19-15 0 0,2 0 1 0 0,-1 1-1 0 0,2-4 28 0 0,-1 11-3 0 0,-1-1-1 0 0,1 1 0 0 0,0 0 1 0 0,0 0-1 0 0,1 0 1 0 0,-1 0-1 0 0,1 0 0 0 0,-1 0 1 0 0,1 0-1 0 0,0 0 1 0 0,0 0-1 0 0,1-1 4 0 0,1 1-9 0 0,-1 0 1 0 0,1 0-1 0 0,-1 0 0 0 0,1 0 1 0 0,0 1-1 0 0,0-1 0 0 0,0 1 1 0 0,1 0-1 0 0,-1 0 0 0 0,0 1 1 0 0,1-1-1 0 0,-1 1 0 0 0,1 0 1 0 0,-1 0-1 0 0,1 1 0 0 0,2-1 9 0 0,6 1 6 0 0,0 0-1 0 0,0 1 1 0 0,-1 1 0 0 0,1 0-1 0 0,6 2-5 0 0,-16-4 8 0 0,1 1-1 0 0,-1 0 0 0 0,1 1 1 0 0,-1-1-1 0 0,0 1 1 0 0,0-1-1 0 0,0 1 0 0 0,0 0 1 0 0,0 0-1 0 0,0 0 0 0 0,0 1-7 0 0,2 2 29 0 0,0 0 0 0 0,0 1 0 0 0,-1-1-1 0 0,4 7-28 0 0,-7-10 15 0 0,1 0 0 0 0,-1 0 0 0 0,-1 1 0 0 0,1-1 0 0 0,0 0-1 0 0,0 1 1 0 0,-1-1 0 0 0,0 0 0 0 0,1 1 0 0 0,-1-1 0 0 0,0 0-1 0 0,0 1 1 0 0,0-1 0 0 0,0 1 0 0 0,-1-1 0 0 0,1 0 0 0 0,-1 2-15 0 0,-2 5 66 0 0,0 0 1 0 0,0 0 0 0 0,-4 6-67 0 0,6-13 10 0 0,-2 4 15 0 0,0-1 0 0 0,0 0-1 0 0,0 0 1 0 0,-1 0 0 0 0,0-1-1 0 0,-3 4-24 0 0,-29 24-36 0 0,30-27 27 0 0,-7 6-128 0 0,1-2 1 0 0,-2 0-1 0 0,0 0 0 0 0,0-1 1 0 0,0-1-1 0 0,-1-1 1 0 0,-3 2 136 0 0,15-7-323 0 0,-21 6-60 0 0,8-6-5726 0 0,19-1 3001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09.813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61 311 5241 0 0,'0'0'92'0'0,"0"1"-1"0"0,0-1 0 0 0,0 1 1 0 0,1 0-1 0 0,-1-1 0 0 0,0 1 1 0 0,0-1-1 0 0,1 1 1 0 0,-1-1-1 0 0,0 1 0 0 0,1-1 1 0 0,-1 0-1 0 0,1 1 0 0 0,-1-1 1 0 0,0 1-1 0 0,1-1 1 0 0,-1 0-1 0 0,1 1 0 0 0,-1-1 1 0 0,1 0-1 0 0,-1 0 1 0 0,1 1-1 0 0,-1-1 0 0 0,1 0 1 0 0,0 0-1 0 0,-1 0 0 0 0,1 1 1 0 0,-1-1-92 0 0,2 0 257 0 0,0 0 1 0 0,-1 1-1 0 0,1-1 1 0 0,0 0-1 0 0,0 0 0 0 0,-1 0 1 0 0,1 0-1 0 0,0 0 1 0 0,0 0-258 0 0,-1-1 137 0 0,1 0 0 0 0,0 0 0 0 0,0 0-1 0 0,0-1 1 0 0,-1 1 0 0 0,1 0 0 0 0,-1-1 0 0 0,1 1 0 0 0,-1-1 0 0 0,0 0 0 0 0,1 1 0 0 0,-1-1 0 0 0,0 0-1 0 0,1-1-136 0 0,4-7 374 0 0,1 3-95 0 0,-5 5-181 0 0,0-1 0 0 0,0 1 0 0 0,0-1 0 0 0,0 0 1 0 0,0 1-1 0 0,0-1 0 0 0,-1 0 0 0 0,1 0 0 0 0,-1 0 0 0 0,0-1 1 0 0,1-1-99 0 0,3-14 359 0 0,-2 9-219 0 0,0-1 1 0 0,0 1 0 0 0,-2-1-1 0 0,2-7-140 0 0,-1-3 73 0 0,-1 18-57 0 0,0-1 1 0 0,-1 0-1 0 0,1 0 0 0 0,-1 0 1 0 0,0 0-1 0 0,0 0 1 0 0,-1 0-1 0 0,0-4-16 0 0,-1 1 4 0 0,-1 0 0 0 0,0 0 1 0 0,0 0-1 0 0,-1 0 0 0 0,0 1 0 0 0,0-1 0 0 0,0 1 0 0 0,-1 0 0 0 0,0 0 0 0 0,0 1 0 0 0,-1-1 1 0 0,-3-2-5 0 0,5 5-2 0 0,1 1 1 0 0,-1-1-1 0 0,0 1 1 0 0,0 0-1 0 0,0 0 1 0 0,0 1-1 0 0,0-1 1 0 0,0 1 0 0 0,0 0-1 0 0,0 0 1 0 0,-1 0-1 0 0,-2 0 2 0 0,6 1-7 0 0,-1 0-1 0 0,0 0 1 0 0,0 0-1 0 0,0 0 0 0 0,0 0 1 0 0,0 0-1 0 0,0 1 1 0 0,0-1-1 0 0,0 1 1 0 0,1-1-1 0 0,-1 1 1 0 0,0-1-1 0 0,0 1 1 0 0,1 0-1 0 0,-1 0 1 0 0,0 0-1 0 0,1 0 0 0 0,-1 0 1 0 0,1 1-1 0 0,-1-1 1 0 0,1 0-1 0 0,0 1 1 0 0,-1-1-1 0 0,1 1 1 0 0,0-1-1 0 0,0 1 1 0 0,0 0-1 0 0,0-1 0 0 0,0 1 8 0 0,-1 4-54 0 0,1-1 0 0 0,-1 1 0 0 0,1 0-1 0 0,0-1 1 0 0,0 1 0 0 0,1 0-1 0 0,-1 0 1 0 0,2 5 54 0 0,0 10-369 0 0,5 18 369 0 0,-3-17-146 0 0,-1-12 88 0 0,19 112-443 0 0,-16-101 466 0 0,1-1 0 0 0,1 0 1 0 0,0 0-1 0 0,9 15 35 0 0,-14-31 18 0 0,0-1 0 0 0,0 1 0 0 0,1-1 0 0 0,0 1-1 0 0,-1-1 1 0 0,1 0 0 0 0,0 0 0 0 0,1-1 0 0 0,-1 1-1 0 0,0 0 1 0 0,1-1 0 0 0,-1 0 0 0 0,1 0 0 0 0,0 0-1 0 0,0 0 1 0 0,0-1 0 0 0,0 1 0 0 0,0-1 0 0 0,0 0-1 0 0,0 0 1 0 0,0-1 0 0 0,0 1 0 0 0,1-1 0 0 0,-1 0-1 0 0,0 0 1 0 0,0 0 0 0 0,0-1 0 0 0,1 0 0 0 0,2 0-18 0 0,-2-1 9 0 0,0 0 1 0 0,0 0 0 0 0,-1 0 0 0 0,1-1 0 0 0,-1 0-1 0 0,1 0 1 0 0,-1 0 0 0 0,0 0 0 0 0,0-1 0 0 0,0 1-1 0 0,-1-1 1 0 0,1 0 0 0 0,-1 0 0 0 0,1-2-10 0 0,3-7 4 0 0,-5 8-2 0 0,0 1-1 0 0,1-1 1 0 0,0 1 0 0 0,2-3-2 0 0,-2 4 0 0 0,10-14-11 0 0,2 0 0 0 0,2-1 11 0 0,-15 16-4 0 0,0 0-1 0 0,0 0 0 0 0,0-1 0 0 0,0 0 1 0 0,0 1-1 0 0,-1-1 0 0 0,1-1 5 0 0,6-9-5 0 0,-2 6 6 0 0,-5 6-1 0 0,0 0 0 0 0,0 0 1 0 0,0 0-1 0 0,-1 0 0 0 0,1 0 0 0 0,0 0 1 0 0,-1 0-1 0 0,1 0 0 0 0,-1 0 1 0 0,1 0-1 0 0,-1-1 0 0 0,1 1 0 0 0,-1 0 1 0 0,0 0-1 0 0,1-1 0 0 0,-1 0 0 0 0,0 1-1 0 0,1 0 1 0 0,-1 0 0 0 0,1-1 0 0 0,-1 1-1 0 0,1 0 1 0 0,0 0 0 0 0,-1 0 0 0 0,1 0-1 0 0,0 0 1 0 0,0 0 0 0 0,0 0 0 0 0,0 0-1 0 0,0 0 1 0 0,0 0-1 0 0,0 0 0 0 0,0 0 0 0 0,0 0 0 0 0,0 0 0 0 0,0-1 0 0 0,0 1 0 0 0,-1 0 0 0 0,1 0 0 0 0,0-1 0 0 0,-1 1 0 0 0,1-1 0 0 0,-1 1 0 0 0,1-1 1 0 0,-1 0-7 0 0,0 1-1 0 0,1 0 1 0 0,-1 0 0 0 0,0 0 0 0 0,1 0 0 0 0,-1 0 0 0 0,1 0 0 0 0,0 0 0 0 0,-1 0 0 0 0,1 0 0 0 0,0 0 0 0 0,0-1 7 0 0,0 1-9 0 0,-1 1 0 0 0,1 0 0 0 0,-1-1 0 0 0,1 1 1 0 0,-1 0-1 0 0,1-1 0 0 0,0 1 0 0 0,-1 0 0 0 0,1-1 0 0 0,-1 1 1 0 0,1 0-1 0 0,0 0 0 0 0,-1 0 0 0 0,1 0 0 0 0,0 0 0 0 0,-1 0 0 0 0,1 0 1 0 0,0 0-1 0 0,-1 0 0 0 0,1 0 0 0 0,0 0 0 0 0,-1 0 0 0 0,1 0 1 0 0,-1 1-1 0 0,1-1 0 0 0,0 0 9 0 0,29 15-2345 0 0,-27-14 1134 0 0,5 4-406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0.268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0 155 3001 0 0,'5'-8'429'0'0,"0"0"1"0"0,3-7-430 0 0,-5 7 443 0 0,1 0 1 0 0,1 0-1 0 0,2-4-443 0 0,11-16 2081 0 0,-15 22-1667 0 0,0 1 0 0 0,0-1-1 0 0,1 1 1 0 0,0 0 0 0 0,0 0 0 0 0,0 1 0 0 0,0-1 0 0 0,1 1 0 0 0,-1 0 0 0 0,2 0-414 0 0,-5 3 88 0 0,0 0-1 0 0,1 0 0 0 0,-1 0 0 0 0,1 1 0 0 0,0-1 0 0 0,-1 1 0 0 0,1-1 0 0 0,0 1 0 0 0,-1 0 0 0 0,1-1 1 0 0,0 1-1 0 0,-1 0 0 0 0,1 0 0 0 0,0 0 0 0 0,1 1-87 0 0,-2-1 20 0 0,0 0 0 0 0,0 0-1 0 0,0 1 1 0 0,-1-1 0 0 0,1 0 0 0 0,0 1 0 0 0,0-1 0 0 0,0 1-1 0 0,0-1 1 0 0,-1 1 0 0 0,1-1 0 0 0,0 1 0 0 0,-1 0 0 0 0,1-1-1 0 0,0 1 1 0 0,-1 0 0 0 0,1 0 0 0 0,-1-1 0 0 0,1 1 0 0 0,-1 0-1 0 0,1 0 1 0 0,-1 0 0 0 0,1 0 0 0 0,-1-1 0 0 0,0 1 0 0 0,0 0-1 0 0,1 0 1 0 0,-1 0-20 0 0,0 3 31 0 0,1-1-1 0 0,-1 1 1 0 0,0 0 0 0 0,0-1-1 0 0,-1 1 1 0 0,1 0 0 0 0,-1-1-1 0 0,0 1 1 0 0,0-1 0 0 0,0 2-31 0 0,-3 7 26 0 0,-1-1 0 0 0,-3 5-26 0 0,-2 7 29 0 0,0-4 123 0 0,1 0-1 0 0,-2-1 1 0 0,-6 8-152 0 0,14-21 49 0 0,0 0 0 0 0,0 0 0 0 0,1 1 0 0 0,-1-1 0 0 0,1 1 0 0 0,1-1 0 0 0,-1 1 0 0 0,0 3-49 0 0,0 4 52 0 0,1 1 0 0 0,0-1 0 0 0,1 3-52 0 0,0-10 6 0 0,1 0 1 0 0,0 0-1 0 0,0 0 1 0 0,0 0-1 0 0,1 1-6 0 0,3 19 12 0 0,-3-11-171 0 0,1 1-1 0 0,1-1 1 0 0,1 5 159 0 0,-3-15-90 0 0,0 0 0 0 0,0 1 1 0 0,0-1-1 0 0,1 0 0 0 0,0 0 1 0 0,0 0-1 0 0,0 0 0 0 0,1-1 1 0 0,-1 1-1 0 0,3 1 90 0 0,-4-4-439 0 0,0-1 0 0 0,0 0 0 0 0,0 1 0 0 0,0-1 0 0 0,0 0 0 0 0,0 0 0 0 0,0-1 0 0 0,1 1 0 0 0,-1 0 0 0 0,0-1 0 0 0,1 1 0 0 0,-1-1 0 0 0,0 0 0 0 0,1 0 0 0 0,-1 0 0 0 0,0 0-1 0 0,1 0 1 0 0,-1 0 0 0 0,2-1 439 0 0,9-5-477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2:30.3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72 238 56 0 0,'0'1'-11'0'0,"0"2"120"0"0,0-1 1 0 0,0 1 0 0 0,0 0-1 0 0,0-1 1 0 0,0 1-1 0 0,-1-1 1 0 0,1 1-1 0 0,-1 0 1 0 0,0-1 0 0 0,1 1-1 0 0,-1-1 1 0 0,-1 0-1 0 0,1 1 1 0 0,0 0-110 0 0,-6 11 665 0 0,3-6-414 0 0,4-7-218 0 0,-1 0 1 0 0,0 1-1 0 0,1-1 0 0 0,-1 0 1 0 0,0 0-1 0 0,1 1 0 0 0,0-1 0 0 0,-1 0 1 0 0,1 1-1 0 0,0-1 0 0 0,-1 0 0 0 0,1 1 1 0 0,0-1-1 0 0,0 0 0 0 0,0 1 0 0 0,0-1 1 0 0,1 2-34 0 0,-1 7 105 0 0,0-1 1 0 0,-1 1 0 0 0,0-1 0 0 0,0 1-1 0 0,-1-1 1 0 0,-1 2-106 0 0,1 0 61 0 0,-1 1 0 0 0,2 0 0 0 0,-1 10-61 0 0,0 9 71 0 0,1-21-65 0 0,1 0 0 0 0,-1 0-1 0 0,2 10-5 0 0,13 59-18 0 0,-10-61 13 0 0,0-1 1 0 0,2 0 0 0 0,-1 0 0 0 0,2 0 0 0 0,3 5 4 0 0,-1-3 9 0 0,-2 0 0 0 0,0 1 0 0 0,3 15-9 0 0,-4 0 26 0 0,0 16-26 0 0,4 26 2 0 0,3-9 2 0 0,1-1-4 0 0,2 49 0 0 0,-13-79 18 0 0,2-1 0 0 0,4 14-18 0 0,-5-30 6 0 0,-2-1-1 0 0,0 1 1 0 0,-1 15-6 0 0,0-7 2 0 0,-4 243 112 0 0,1-241-103 0 0,2 14 32 0 0,0-13-4 0 0,-2 3-39 0 0,-3 18 27 0 0,1-10 43 0 0,0 39-70 0 0,4-68 5 0 0,1 51 82 0 0,-3 15-87 0 0,1-7 59 0 0,4-45-73 0 0,-2-22 16 0 0,-1-1 0 0 0,1 0 1 0 0,-1 0-1 0 0,0 0 0 0 0,1 1 1 0 0,-2-1-1 0 0,1 0 0 0 0,-1 1 1 0 0,1-1-1 0 0,-2 1-2 0 0,2-1 1 0 0,-1 0 0 0 0,0 0 1 0 0,1 0-1 0 0,0 0 0 0 0,0 0 0 0 0,0 0 0 0 0,0 0 1 0 0,1 0-1 0 0,-1 0 0 0 0,1 1-1 0 0,2 21-15 0 0,-4-13 10 0 0,0 9 30 0 0,2-18-20 0 0,-1 0-1 0 0,0 0 1 0 0,0 0-1 0 0,-1 1 1 0 0,0-1-1 0 0,0 1-4 0 0,-1 18 12 0 0,5 26-22 0 0,-1-28 0 0 0,-2 9-12 0 0,-1-23 22 0 0,1 1-1 0 0,0-1 1 0 0,0 0-1 0 0,1 2 1 0 0,5 17 7 0 0,-4-17-6 0 0,-1-1 1 0 0,1 0 0 0 0,-1 1-1 0 0,-1-1 1 0 0,1 8-2 0 0,-6 22 280 0 0,6-32-190 0 0,-2 3 4 0 0,1-8-89 0 0,0-1 0 0 0,0 0 0 0 0,0 0 0 0 0,0 0-1 0 0,0 0 1 0 0,0 0 0 0 0,-1 1 0 0 0,1-1 0 0 0,0 0 0 0 0,0 0 0 0 0,0 0 0 0 0,0 0 0 0 0,0 0 0 0 0,-1 0 0 0 0,1 0 0 0 0,0 1 0 0 0,0-1-1 0 0,0 0 1 0 0,0 0 0 0 0,-1 0 0 0 0,1 0 0 0 0,0 0 0 0 0,0 0 0 0 0,0 0 0 0 0,-1 0 0 0 0,1 0 0 0 0,0 0 0 0 0,0 0 0 0 0,0 0 0 0 0,-1 0 0 0 0,1 0-1 0 0,0 0 1 0 0,0 0 0 0 0,0 0 0 0 0,0-1 0 0 0,-1 1 0 0 0,1 0 0 0 0,0 0 0 0 0,0 0 0 0 0,0 0 0 0 0,0 0 0 0 0,-1 0 0 0 0,1 0 0 0 0,0-1 0 0 0,0 1-1 0 0,0 0-4 0 0,-5-5 74 0 0,7 2 45 0 0,-2 2-114 0 0,1 1 1 0 0,-1-1 0 0 0,1 1-1 0 0,-1-1 1 0 0,0 1 0 0 0,1-1-1 0 0,-1 1 1 0 0,0-1 0 0 0,1 1-1 0 0,-1-1 1 0 0,0 0 0 0 0,0 1-1 0 0,0-1 1 0 0,1 0 0 0 0,-1 1-1 0 0,0-2-5 0 0,0-1 16 0 0,-1-1 0 0 0,1 0-1 0 0,-1 0 1 0 0,0 0 0 0 0,-1-2-16 0 0,-3-17 53 0 0,5 14 3 0 0,0 0 0 0 0,2-6-56 0 0,-1-12 131 0 0,7-139 1010 0 0,-7 140-921 0 0,-2-1 0 0 0,0 1-1 0 0,-2-1 1 0 0,-1 0-220 0 0,-1-11 370 0 0,0-17-370 0 0,8-203 523 0 0,-3 189-213 0 0,-7-57-310 0 0,0 18 320 0 0,1-2 3 0 0,-1-153-15 0 0,8 220-275 0 0,1-4 10 0 0,-3-2-43 0 0,-8-51-8 0 0,-1-28 15 0 0,11 25 57 0 0,0 27 52 0 0,-5-20-116 0 0,-22-364 1036 0 0,27 391-842 0 0,0 32-143 0 0,-1 29-31 0 0,0-1-1 0 0,-1 1 1 0 0,-1 0-1 0 0,1 0 0 0 0,-3-6-19 0 0,-3-15 60 0 0,7 26-48 0 0,-1 0 1 0 0,0 0-1 0 0,0 0 1 0 0,0 0 0 0 0,0 1-1 0 0,0-1 1 0 0,-1 0 0 0 0,1 1-1 0 0,-1-1 1 0 0,0 1-1 0 0,0-1 1 0 0,0 1 0 0 0,0 0-1 0 0,0 0 1 0 0,0 0 0 0 0,-1 0-1 0 0,-1-2-12 0 0,3 4 42 0 0,1 0 8 0 0,0 0-46 0 0,-2 1-16 0 0,-1 2 14 0 0,1-1 0 0 0,-1 1 0 0 0,1 0 0 0 0,0 0 0 0 0,0 0 0 0 0,0 0 0 0 0,0 0-1 0 0,1 0 1 0 0,-1 0 0 0 0,1 1 0 0 0,0-1 0 0 0,0 1 0 0 0,0-1 0 0 0,0 3-2 0 0,-1 7-26 0 0,1-1 1 0 0,0 6 25 0 0,1-6-5 0 0,-1 0 1 0 0,-2 11 4 0 0,-5 14-14 0 0,3 0 0 0 0,-2 36 14 0 0,6-44-28 0 0,-1 39-45 0 0,5 51 73 0 0,13 186-234 0 0,-4-42-114 0 0,-10-232 304 0 0,10 179-339 0 0,-2 15-284 0 0,0 76-794 0 0,-9-151 173 0 0,9 33 1288 0 0,0-18-445 0 0,-4-72 69 0 0,0 1-1375 0 0,-5 1-1 0 0,-4 12 1752 0 0,-2-26-1178 0 0,4 2 942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0.600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221 63 9914 0 0,'0'0'25'0'0,"-1"-1"33"0"0,1 0-1 0 0,-1 1 1 0 0,1-1 0 0 0,-1 0 0 0 0,1 0-1 0 0,-1 0 1 0 0,1 0 0 0 0,-1 0 0 0 0,1 0-1 0 0,0 0 1 0 0,0 0 0 0 0,-1 0-58 0 0,2 0 2 0 0,-1 0-1 0 0,0 1 1 0 0,1-1 0 0 0,-1 0 0 0 0,1 0 0 0 0,-1 1-1 0 0,1-1 1 0 0,-1 0 0 0 0,1 1 0 0 0,-1-1 0 0 0,1 1-1 0 0,0-1 1 0 0,-1 1 0 0 0,1-1-2 0 0,0 0 7 0 0,0 0 0 0 0,-1 1 1 0 0,1-1-1 0 0,-1 0 0 0 0,1 0 0 0 0,-1 1 0 0 0,1-1 0 0 0,-1 0 1 0 0,0 0-1 0 0,1 0 0 0 0,-1 0 0 0 0,0-1-7 0 0,0 2 3 0 0,0 0 1 0 0,1-1-1 0 0,-1 1 0 0 0,0-1 0 0 0,0 1 1 0 0,0-1-1 0 0,0 1 0 0 0,0-1 0 0 0,-1 1 1 0 0,1-1-1 0 0,0 1 0 0 0,0-1 0 0 0,0 1 1 0 0,0 0-1 0 0,0-1 0 0 0,-1 1 0 0 0,1-1 0 0 0,0 1 1 0 0,0 0-1 0 0,-1-1 0 0 0,1 1 0 0 0,0 0 1 0 0,-1-1-1 0 0,1 1 0 0 0,0 0 0 0 0,-1-1 1 0 0,1 1-1 0 0,0 0 0 0 0,-1-1-3 0 0,-36-12 349 0 0,37 13-344 0 0,-1 0 0 0 0,1 0-1 0 0,0 0 1 0 0,0 0-1 0 0,0 0 1 0 0,0 0 0 0 0,0 0-1 0 0,0 0 1 0 0,0 0-1 0 0,-1 0 1 0 0,1 0 0 0 0,0 0-1 0 0,0 0 1 0 0,0 0-1 0 0,0 0 1 0 0,0 0 0 0 0,0 0-1 0 0,0 0 1 0 0,0 0-1 0 0,0 0 1 0 0,-1-1-1 0 0,1 1 1 0 0,0 0 0 0 0,0 0-1 0 0,0 0 1 0 0,0 0-1 0 0,0 0 1 0 0,0 0 0 0 0,0 0-1 0 0,0 0 1 0 0,0 0-1 0 0,0-1 1 0 0,0 1 0 0 0,0 0-1 0 0,0 0 1 0 0,0 0-1 0 0,0 0 1 0 0,0 0 0 0 0,0 0-1 0 0,0 0 1 0 0,0 0-5 0 0,3-1 134 0 0,0 1 12 0 0,-9 2 80 0 0,-7 2-78 0 0,0 0 0 0 0,0 1 0 0 0,-5 3-148 0 0,14-6 19 0 0,1 0 0 0 0,-1 0 0 0 0,1 1 0 0 0,0-1 0 0 0,0 1 0 0 0,-2 1-19 0 0,4-3 8 0 0,-1 0 1 0 0,1 1-1 0 0,0-1 0 0 0,0 0 1 0 0,0 1-1 0 0,0-1 1 0 0,0 1-1 0 0,1-1 1 0 0,-1 1-1 0 0,0 0 1 0 0,1-1-1 0 0,-1 1 1 0 0,1 0-1 0 0,-1 0-8 0 0,2 16 98 0 0,-2-14-73 0 0,0 1 0 0 0,-1-1 0 0 0,0 0 0 0 0,0 0 0 0 0,0 0 0 0 0,0 0 0 0 0,-3 3-25 0 0,2-2 15 0 0,-2 2 17 0 0,-1 1-1 0 0,-5 5-31 0 0,7-9 5 0 0,1 0-1 0 0,-1 0 1 0 0,1 0-1 0 0,0 0 0 0 0,0 1 1 0 0,1 0-1 0 0,-1-1 1 0 0,1 1-1 0 0,-1 4-4 0 0,-1 7 120 0 0,1 0 0 0 0,-1 14-120 0 0,0-4 140 0 0,3-14-74 0 0,0 1 1 0 0,1 1-67 0 0,0-1 10 0 0,0-8-11 0 0,1 0 0 0 0,-1 0 0 0 0,1 0 1 0 0,0-1-1 0 0,0 1 0 0 0,1 0 0 0 0,0 0 0 0 0,0-1 0 0 0,0 1 1 0 0,0-1-1 0 0,1 2 1 0 0,5 9 4 0 0,14 23 17 0 0,-20-33-19 0 0,-2-4 1 0 0,1 0-1 0 0,-1 1 1 0 0,1-1 0 0 0,-1 0 0 0 0,1 0 0 0 0,0 1 0 0 0,0-1 0 0 0,-1 0 0 0 0,1 0 0 0 0,0 0 0 0 0,0 0 0 0 0,0 0 0 0 0,0 0-1 0 0,0 0 1 0 0,0-1 0 0 0,1 1 0 0 0,-1 0 0 0 0,0 0 0 0 0,0-1 0 0 0,2 1-3 0 0,-1 0 1 0 0,6 3-4 0 0,-1-1-1 0 0,1 0 1 0 0,0-1-1 0 0,-1 1 1 0 0,2-2 3 0 0,2 2-1 0 0,1-1 0 0 0,-1-1 0 0 0,1 0 0 0 0,10 0 1 0 0,-5-1-65 0 0,-13 0 14 0 0,1 1-1 0 0,0-1 0 0 0,0-1 1 0 0,0 1-1 0 0,0-1 1 0 0,0 0-1 0 0,0 0 1 0 0,-1 0-1 0 0,1-1 0 0 0,0 1 1 0 0,1-2 51 0 0,7-2-399 0 0,-9 4 24 0 0,1-1 0 0 0,-1 0 0 0 0,1 0 0 0 0,-1 0 0 0 0,0-1 0 0 0,3-1 375 0 0,-3 0-345 0 0,0 0-1 0 0,0 0 1 0 0,2-4 345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1.215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0 311 7858 0 0,'0'1'89'0'0,"1"-1"1"0"0,-1 1-1 0 0,0 0 1 0 0,1 0-1 0 0,-1-1 1 0 0,0 1-1 0 0,1 0 1 0 0,-1-1-1 0 0,1 1 1 0 0,-1-1 0 0 0,1 1-1 0 0,-1 0 1 0 0,1-1-1 0 0,0 1 1 0 0,-1-1-1 0 0,1 1 1 0 0,0-1-1 0 0,-1 0 1 0 0,1 1-1 0 0,0-1 1 0 0,0 0-1 0 0,-1 0 1 0 0,1 1 0 0 0,0-1-1 0 0,0 0 1 0 0,0 0-1 0 0,-1 0 1 0 0,2 0-90 0 0,-1 0 68 0 0,0 0 1 0 0,0 0 0 0 0,1 0 0 0 0,-1 0 0 0 0,0 0-1 0 0,0 0 1 0 0,1 0 0 0 0,-1-1 0 0 0,0 1 0 0 0,0 0-1 0 0,1-1 1 0 0,-1 0 0 0 0,0 1 0 0 0,0-1 0 0 0,0 1-1 0 0,0-1 1 0 0,0 0 0 0 0,0 0 0 0 0,1 0-69 0 0,1-4 67 0 0,1-1 0 0 0,-1 1 0 0 0,0 0 0 0 0,-1-1 0 0 0,1 0 0 0 0,-1 1 0 0 0,0-1 0 0 0,-1 0 0 0 0,1-3-67 0 0,4-13 140 0 0,1-1-66 0 0,-2 0 0 0 0,0 0 1 0 0,-2-1-1 0 0,-1 1 0 0 0,0-1 0 0 0,-2 0 1 0 0,-2-14-75 0 0,2 37 32 0 0,0-1 0 0 0,0 1 0 0 0,0 0 0 0 0,0-1 0 0 0,-1 1 0 0 0,1-1 0 0 0,0 1 0 0 0,-1 0 1 0 0,1-1-1 0 0,-1 1 0 0 0,0 0 0 0 0,1 0 0 0 0,-1-1 0 0 0,0 1 0 0 0,0 0 0 0 0,0 0 0 0 0,0 0 0 0 0,0 0 0 0 0,0 0 1 0 0,0 0-1 0 0,0 0 0 0 0,0 1 0 0 0,0-1 0 0 0,-1 0 0 0 0,1 0 0 0 0,0 1 0 0 0,0-1 0 0 0,-1 1 0 0 0,1-1 0 0 0,0 1 1 0 0,-1 0-1 0 0,0-1-32 0 0,1 1 5 0 0,1 1 1 0 0,-1-1-1 0 0,0 0 1 0 0,1 0 0 0 0,-1 0-1 0 0,1 0 1 0 0,-1 1-1 0 0,0-1 1 0 0,1 0 0 0 0,-1 1-1 0 0,1-1 1 0 0,-1 0-1 0 0,1 1 1 0 0,-1-1 0 0 0,1 1-1 0 0,-1-1 1 0 0,1 0-1 0 0,0 1 1 0 0,-1-1 0 0 0,1 1-1 0 0,0-1 1 0 0,-1 1-1 0 0,1 0 1 0 0,0 0-6 0 0,-6 15-13 0 0,6-16 14 0 0,-5 22-9 0 0,1 0-1 0 0,1 1 0 0 0,1-1 0 0 0,1 7 9 0 0,2 8-14 0 0,1-1 1 0 0,2 9 13 0 0,2 9 27 0 0,-4-26 48 0 0,1 0 1 0 0,2 0-1 0 0,2 5-75 0 0,-5-25 44 0 0,0 0 1 0 0,1-1-1 0 0,0 1 1 0 0,1-1-1 0 0,0 1 0 0 0,0-1 1 0 0,4 5-45 0 0,-7-10 8 0 0,1 0 1 0 0,0 0-1 0 0,-1 0 1 0 0,1 0-1 0 0,0 0 1 0 0,0-1-1 0 0,1 1 1 0 0,-1-1-1 0 0,0 1 1 0 0,0-1-1 0 0,1 0 1 0 0,-1 0-1 0 0,1 0 1 0 0,-1 0-1 0 0,1 0 1 0 0,-1 0-1 0 0,1-1 1 0 0,0 1-1 0 0,-1-1 1 0 0,1 0-1 0 0,0 0 1 0 0,-1 0-1 0 0,1 0 1 0 0,2 0-9 0 0,-1-1 11 0 0,1 0-1 0 0,0 0 1 0 0,-1-1 0 0 0,1 1 0 0 0,-1-1 0 0 0,0 0-1 0 0,1 0 1 0 0,-1-1 0 0 0,0 1 0 0 0,0-1 0 0 0,3-3-11 0 0,6-9 18 0 0,-4 6-5 0 0,-5 6-7 0 0,-1-1 0 0 0,1 0 0 0 0,0 0 0 0 0,-1 0 0 0 0,0 0 1 0 0,1-2-7 0 0,18-25 21 0 0,-16 22-15 0 0,0 1 0 0 0,0-1 1 0 0,-1 0-1 0 0,1-2-6 0 0,-1-2 13 0 0,0 0 0 0 0,0 0 0 0 0,-2-1 0 0 0,1 1 1 0 0,-1-4-14 0 0,-2 7 11 0 0,1 0 0 0 0,1 0 1 0 0,0 0-1 0 0,0 1 0 0 0,1-1 1 0 0,1 0-12 0 0,3-15 5 0 0,-3 9 0 0 0,-5 15-4 0 0,0 1 0 0 0,0-1 0 0 0,0 0 0 0 0,0 0 0 0 0,0 1-1 0 0,0-1 1 0 0,0 0 0 0 0,0 1 0 0 0,0-1 0 0 0,-1 0 0 0 0,1 1 0 0 0,0-1 0 0 0,0 1-1 0 0,-1-1 0 0 0,0-1 24 0 0,3 6 50 0 0,2 5-52 0 0,-1 0 0 0 0,0 0 0 0 0,0 1 1 0 0,-1 2-23 0 0,6 19-9 0 0,4 13-25 0 0,-9-31 33 0 0,1 0 1 0 0,0 0-1 0 0,0 0 1 0 0,1-1-1 0 0,1 0 1 0 0,0 0-1 0 0,2 3 1 0 0,-7-15 6 0 0,1 4-86 0 0,1-1 0 0 0,-1 1 0 0 0,1-1 1 0 0,0 0-1 0 0,0 0 0 0 0,2 2 80 0 0,-4-5-77 0 0,0 1-1 0 0,0 0 1 0 0,0-1 0 0 0,-1 0 0 0 0,1 1-1 0 0,0-1 1 0 0,0 1 0 0 0,0-1-1 0 0,0 0 1 0 0,0 0 0 0 0,0 1 0 0 0,0-1-1 0 0,0 0 1 0 0,0 0 0 0 0,-1 0 0 0 0,1 0-1 0 0,0 0 1 0 0,0 0 0 0 0,0 0-1 0 0,0 0 1 0 0,0-1 0 0 0,0 1 0 0 0,0 0-1 0 0,0-1 1 0 0,0 1 0 0 0,0 0-1 0 0,-1-1 1 0 0,1 1 0 0 0,0-1 0 0 0,0 1-1 0 0,0-1 1 0 0,-1 0 0 0 0,1 1 0 0 0,0-1-1 0 0,-1 0 78 0 0,6-5-1030 0 0,-1-1 0 0 0,-1 1-1 0 0,0-1 1 0 0,0 0 0 0 0,0-1-1 0 0,-1 1 1 0 0,1-2 1030 0 0,3-17-400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1.546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118 77 9954 0 0,'-27'-18'559'0'0,"13"9"-132"0"0,1-1-1 0 0,0 0 1 0 0,-3-4-427 0 0,15 13 5 0 0,-6-7 204 0 0,7 8-201 0 0,0 0 1 0 0,0 0-1 0 0,0-1 1 0 0,0 1-1 0 0,0 0 1 0 0,0 0-1 0 0,0 0 0 0 0,0-1 1 0 0,0 1-1 0 0,0 0 1 0 0,0 0-1 0 0,0 0 1 0 0,0-1-1 0 0,0 1 1 0 0,0 0-1 0 0,0 0 1 0 0,0 0-1 0 0,0 0 1 0 0,0-1-1 0 0,0 1 0 0 0,1 0 1 0 0,-1 0-1 0 0,0 0 1 0 0,0 0-1 0 0,0-1 1 0 0,0 1-1 0 0,0 0 1 0 0,0 0-1 0 0,0 0 1 0 0,1 0-1 0 0,-1 0 1 0 0,0-1-1 0 0,0 1 1 0 0,0 0-1 0 0,0 0 0 0 0,1 0 1 0 0,-1 0-1 0 0,0 0 1 0 0,0 0-1 0 0,0 0-8 0 0,2-1 326 0 0,-3 1-279 0 0,0 0 0 0 0,1 0 1 0 0,-1 0-1 0 0,0 0 0 0 0,0 0 1 0 0,0 1-1 0 0,1-1 0 0 0,-1 0 1 0 0,0 0-1 0 0,0 1 0 0 0,1-1 0 0 0,-1 0 1 0 0,0 1-1 0 0,1-1 0 0 0,-1 0 1 0 0,0 1-1 0 0,1-1 0 0 0,-1 1 1 0 0,1-1-1 0 0,-1 1 0 0 0,0 0-47 0 0,1 0 16 0 0,-1 0 0 0 0,0 0 0 0 0,1 0 0 0 0,-1 0 0 0 0,1 0 0 0 0,0 0 0 0 0,-1 1 0 0 0,1-1 0 0 0,0 0 0 0 0,0 0-1 0 0,-1 0 1 0 0,1 0 0 0 0,0 0 0 0 0,0 1 0 0 0,0-1 0 0 0,1 0 0 0 0,-1 0 0 0 0,0 1-16 0 0,0 11 40 0 0,-9 11-188 0 0,8-19-47 0 0,1-4 106 0 0,-1-1 0 0 0,1 1 0 0 0,0 0 1 0 0,0 0-1 0 0,0 0 0 0 0,0 0 0 0 0,0-1 1 0 0,0 1-1 0 0,0 0 0 0 0,0 0 0 0 0,0 0 1 0 0,0 0-1 0 0,0-1 0 0 0,0 1 1 0 0,0 0-1 0 0,1 0 0 0 0,-1 0 0 0 0,0-1 1 0 0,1 1-1 0 0,-1 0 0 0 0,0 0 0 0 0,1-1 1 0 0,-1 1-1 0 0,1 0 0 0 0,-1-1 0 0 0,1 1 1 0 0,0 0 88 0 0,4 7-2106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1.908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0 44 7570 0 0,'0'10'668'0'0,"1"-1"0"0"0,0 1 0 0 0,1-1 1 0 0,0 0-1 0 0,0 1 0 0 0,3 4-668 0 0,6 14 752 0 0,7 12-752 0 0,-2-4 981 0 0,-3-5-446 0 0,3 6 552 0 0,5 8-1087 0 0,-15-34 100 0 0,1 1 0 0 0,0-2 1 0 0,1 1-1 0 0,0-1 0 0 0,8 8-100 0 0,-14-16 9 0 0,0 0 0 0 0,1 0 0 0 0,-1-1 0 0 0,1 1 0 0 0,-1-1 0 0 0,1 0 0 0 0,-1 0 0 0 0,1 0 0 0 0,0 0 0 0 0,-1 0 0 0 0,1 0 0 0 0,2 0-9 0 0,1-1 5 0 0,0 1-1 0 0,1-1 0 0 0,-1 1 1 0 0,5-2-5 0 0,-9 1 0 0 0,-1 0 0 0 0,0-1 0 0 0,0 1 0 0 0,0 0 0 0 0,0-1 1 0 0,0 1-1 0 0,0 0 0 0 0,0-1 0 0 0,0 0 0 0 0,0 1 0 0 0,0-1 0 0 0,0 1 0 0 0,0-1 1 0 0,-1 0-1 0 0,1 0 0 0 0,0 0 0 0 0,0 1 0 0 0,-1-1 0 0 0,1 0 0 0 0,0 0 1 0 0,-1 0-1 0 0,1 0 0 0 0,-1 0 0 0 0,1 0 0 0 0,-1 0 0 0 0,0 0 0 0 0,1 0 1 0 0,-1 0-1 0 0,0-1 0 0 0,1-4-6 0 0,0 0 1 0 0,0 0 0 0 0,-1 0 0 0 0,0-6 5 0 0,0 7-6 0 0,2-31-88 0 0,0 24 25 0 0,-1 0 0 0 0,-1-9 69 0 0,0 15-18 0 0,-1-3-6 0 0,1 0 0 0 0,0 0 0 0 0,0 0 1 0 0,2-5 23 0 0,0 2-1 0 0,-2 8 0 0 0,0 1 1 0 0,1-1-1 0 0,0 0 0 0 0,-1 1 1 0 0,1-1-1 0 0,1 1 0 0 0,-1-1 1 0 0,0 1-1 0 0,3-4 1 0 0,5-4 2 0 0,-8 10-2 0 0,1-1 0 0 0,-1 0 1 0 0,1 1-1 0 0,-1-1 1 0 0,0 0-1 0 0,1 0 1 0 0,-1 0-1 0 0,0 0 1 0 0,0 0-1 0 0,0 0 1 0 0,-1 0-1 0 0,1 0 0 0 0,-1-1 1 0 0,1-1-1 0 0,3-10-5 0 0,-3 13 3 0 0,-1-1 0 0 0,1 0 0 0 0,-1 0 0 0 0,1 1-1 0 0,-1-1 1 0 0,0 0 0 0 0,0 0 0 0 0,0 0 0 0 0,0 0 0 0 0,0 1 0 0 0,0-2 2 0 0,-4-7-27 0 0,3 10 7 0 0,1-1 0 0 0,-1 0-1 0 0,1 0 1 0 0,0 0 0 0 0,-1 0 0 0 0,1 1 0 0 0,0-1-1 0 0,0 0 1 0 0,-1 0 0 0 0,1 0 0 0 0,0 0 0 0 0,0 0-1 0 0,0 0 1 0 0,0 0 0 0 0,0 0 0 0 0,0 0 0 0 0,0 0-1 0 0,1 0 1 0 0,-1 1 0 0 0,0-1 0 0 0,0 0 0 0 0,1 0-1 0 0,-1 0 1 0 0,0 0 0 0 0,1 0 0 0 0,-1 1 20 0 0,4-8-373 0 0,-3 6 220 0 0,0-1 1 0 0,0 1-1 0 0,0 0 1 0 0,0 0-1 0 0,1 0 0 0 0,-1 0 1 0 0,1 0-1 0 0,-1 0 0 0 0,1 0 1 0 0,0 0 152 0 0,19-12-1353 0 0,-19 12 1007 0 0,0 0-1 0 0,-1 1 0 0 0,1-1 0 0 0,0 0 1 0 0,-1 0-1 0 0,2-2 347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2.231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56 50 7306 0 0,'-11'21'1827'0'0,"3"-8"-1184"0"0,7-12-577 0 0,1 0 0 0 0,-1 0 1 0 0,0 0-1 0 0,0 0 0 0 0,0 1 0 0 0,1-1 1 0 0,-1 0-1 0 0,1 0 0 0 0,-1 1 0 0 0,1-1 1 0 0,-1 1-1 0 0,1-1 0 0 0,0 0 0 0 0,0 1 0 0 0,0-1 1 0 0,0 1-67 0 0,0 3 128 0 0,-1 1 0 0 0,1 0 0 0 0,-1-1 0 0 0,0 1 1 0 0,0 0-1 0 0,-2 4-128 0 0,-3 15 839 0 0,5-24-722 0 0,1 1 215 0 0,4-2 801 0 0,-2 0-1088 0 0,-1 0-1 0 0,1 0 1 0 0,-1 0 0 0 0,0-1 0 0 0,1 1 0 0 0,-1-1 0 0 0,1 1 0 0 0,-1-1-1 0 0,0 1 1 0 0,0-1 0 0 0,1 0 0 0 0,-1 1 0 0 0,1-2-45 0 0,5-2 126 0 0,-6 3-117 0 0,0 1-1 0 0,-1 0 0 0 0,1-1 1 0 0,0 1-1 0 0,-1-1 1 0 0,1 1-1 0 0,-1-1 1 0 0,1 0-1 0 0,-1 1 1 0 0,1-1-1 0 0,-1 0 0 0 0,1 1 1 0 0,-1-1-1 0 0,0 0 1 0 0,1 0-9 0 0,3-6 47 0 0,4-2-12 0 0,4-6 10 0 0,-12 15-45 0 0,11-22 35 0 0,-11 21-32 0 0,1-1-1 0 0,-1 0 1 0 0,1 0-1 0 0,-1 1 1 0 0,1-1-1 0 0,-1 0 1 0 0,0 0-1 0 0,0 1 0 0 0,0-1 1 0 0,0 0-1 0 0,0 0 1 0 0,0 0-3 0 0,-3-9 9 0 0,1 8-19 0 0,1 0-1 0 0,1 0 1 0 0,-1 0 0 0 0,0 0-1 0 0,1-2 11 0 0,-3-31-245 0 0,2 36 246 0 0,1-1-1 0 0,0 0 1 0 0,0 1 0 0 0,0-1 0 0 0,0 1 0 0 0,0-1 0 0 0,-1 1-1 0 0,1-1 1 0 0,0 1 0 0 0,0-1 0 0 0,-1 1 0 0 0,1-1-1 0 0,0 1 1 0 0,-1-1 0 0 0,1 1 0 0 0,-1 0 0 0 0,1-1-1 0 0,0 1 1 0 0,-1-1 0 0 0,1 1 0 0 0,-1 0 0 0 0,0-1-1 0 0,0 1 0 0 0,0-1 0 0 0,0 1 0 0 0,-1-1 0 0 0,1 1 0 0 0,0 0 0 0 0,-1 0 0 0 0,1-1 0 0 0,0 1 0 0 0,-1 0 0 0 0,1 0 0 0 0,-1 0-8 0 0,-1 0 1 0 0,1 0-1 0 0,0 1 0 0 0,-1-1 1 0 0,1 1-1 0 0,0-1 1 0 0,0 1-1 0 0,0 0 1 0 0,-1-1-1 0 0,1 1 0 0 0,-1 1 8 0 0,1 0-9 0 0,-1 0-1 0 0,1 0 0 0 0,0 0 1 0 0,0 1-1 0 0,0-1 0 0 0,0 0 0 0 0,1 1 1 0 0,-1-1-1 0 0,1 1 0 0 0,-1 0 0 0 0,1 0 1 0 0,0-1-1 0 0,0 1 0 0 0,0 0 0 0 0,0 1 10 0 0,-1 6-24 0 0,1 0 1 0 0,0 1-1 0 0,0 7 24 0 0,1-12-4 0 0,2 60-45 0 0,-1-15 32 0 0,3 0 0 0 0,3 11 17 0 0,-6-53 2 0 0,1-1 1 0 0,0 1-1 0 0,0-1 0 0 0,1 1 0 0 0,0-1 0 0 0,0 0 0 0 0,1 0 0 0 0,0 0 0 0 0,0-1 0 0 0,1 1 0 0 0,0-1 0 0 0,0 0 0 0 0,5 4-2 0 0,-3-3 15 0 0,1 0 1 0 0,1 0-1 0 0,-1-1 0 0 0,1-1 0 0 0,3 3-15 0 0,-7-7 13 0 0,0 1-1 0 0,0-1 0 0 0,0 1 1 0 0,0-1-1 0 0,0-1 0 0 0,0 1 1 0 0,0-1-1 0 0,1 0 0 0 0,-1 0 1 0 0,1-1-1 0 0,3 1-12 0 0,-6-1 16 0 0,0-1 1 0 0,0 1-1 0 0,1-1 0 0 0,-1 1 1 0 0,0-1-1 0 0,0 0 0 0 0,1-1-16 0 0,13-3 73 0 0,-14 5-62 0 0,1-2 0 0 0,-1 1 0 0 0,0 0 0 0 0,1-1 0 0 0,-1 1 1 0 0,0-1-1 0 0,0 0 0 0 0,0 0 0 0 0,0 0 0 0 0,-1 0 0 0 0,1-1 0 0 0,-1 1 0 0 0,1-1 0 0 0,-1 0 1 0 0,0 0-1 0 0,0 0 0 0 0,0 0 0 0 0,0 0-11 0 0,4-7 25 0 0,0-1 0 0 0,-2 0 0 0 0,1 0 0 0 0,2-10-25 0 0,-4 10 30 0 0,0-1 0 0 0,0 1 0 0 0,-2-1 0 0 0,2-11-30 0 0,-3 17 26 0 0,0 0-1 0 0,0 0 1 0 0,-1 0 0 0 0,0 0-1 0 0,0 0 1 0 0,0 0-1 0 0,-1 0 1 0 0,1 0-1 0 0,-1 1 1 0 0,-2-3-26 0 0,-1 0 32 0 0,4 8-32 0 0,1 0-1 0 0,0 0 0 0 0,0-1 0 0 0,0 1 1 0 0,0 0-1 0 0,0 0 0 0 0,0 0 0 0 0,0 0 1 0 0,0 0-1 0 0,0 0 0 0 0,0 0 0 0 0,0 0 1 0 0,-1 0-1 0 0,1 0 0 0 0,0 0 1 0 0,0 0-1 0 0,0 0 0 0 0,0-1 0 0 0,0 1 1 0 0,0 0-1 0 0,0 0 0 0 0,-1 0 0 0 0,1 0 1 0 0,0 0-1 0 0,0 0 0 0 0,0 0 0 0 0,0 0 1 0 0,0 0-1 0 0,0 0 0 0 0,0 1 0 0 0,-1-1 1 0 0,1 0-1 0 0,0 0 0 0 0,0 0 0 0 0,0 0 1 0 0,0 0-1 0 0,0 0 0 0 0,0 0 0 0 0,0 0 1 0 0,0 0-1 0 0,0 0 0 0 0,-1 0 0 0 0,1 0 1 0 0,0 0-1 0 0,0 0 0 0 0,0 1 1 0 0,0-1-1 0 0,0 0 0 0 0,0 0 0 0 0,0 0 1 0 0,0 0-1 0 0,0 0 0 0 0,0 0 0 0 0,0 0 1 0 0,0 0-1 0 0,0 1 0 0 0,0-1 0 0 0,0 0 1 0 0,0 0-1 0 0,0 0 0 0 0,0 0 0 0 0,0 0 1 0 0,0 0-1 0 0,0 0 0 0 0,0 1 0 0 0,0-1 1 0 0,0 0 0 0 0,0 2-6 0 0,1 0 1 0 0,-1 0-1 0 0,1 0 1 0 0,-1 0 0 0 0,1-1-1 0 0,0 1 1 0 0,0 0-1 0 0,0 0 1 0 0,1 1 5 0 0,1 3-9 0 0,7 20-25 0 0,-6-15 35 0 0,0 0-1 0 0,2 3 0 0 0,-5-11 3 0 0,1 0 0 0 0,0 0 0 0 0,0 0 0 0 0,0-1 0 0 0,0 1 0 0 0,0 0 0 0 0,0-1 0 0 0,1 0 1 0 0,-1 0-1 0 0,1 1-3 0 0,0-2 16 0 0,-1 0 1 0 0,1 0-1 0 0,0 0 0 0 0,0 0 1 0 0,-1-1-1 0 0,1 1 1 0 0,0-1-1 0 0,0 1 1 0 0,0-1-1 0 0,0 0 1 0 0,-1 0-1 0 0,1 0 0 0 0,0-1 1 0 0,0 1-1 0 0,1-1-16 0 0,-3 0 10 0 0,0 0 0 0 0,1 0 0 0 0,-1 0 0 0 0,0 0-1 0 0,1 0 1 0 0,-1 0 0 0 0,0-1 0 0 0,0 1 0 0 0,0 0-1 0 0,0-1 1 0 0,0 1 0 0 0,0-1 0 0 0,-1 1-1 0 0,1-1 1 0 0,0 1 0 0 0,-1-1 0 0 0,1 1 0 0 0,-1-2-10 0 0,1-1 46 0 0,0 0-1 0 0,0 0 1 0 0,-1 0 0 0 0,1 0 0 0 0,-1 0 0 0 0,0 0 0 0 0,0-1-46 0 0,-1 4-34 0 0,1-1 1 0 0,-1 1 0 0 0,1-1-1 0 0,-1 1 1 0 0,0 0 0 0 0,1-1-1 0 0,-1 1 1 0 0,0 0 0 0 0,0-1-1 0 0,0 1 1 0 0,0 0 0 0 0,0 0-1 0 0,0 0 1 0 0,0 0 0 0 0,-1 0-1 0 0,1 0 1 0 0,0 0 0 0 0,-2 0 33 0 0,-1-2-235 0 0,-1 1 0 0 0,1-1 0 0 0,-1 1 1 0 0,0 1-1 0 0,0-1 235 0 0,1 1-160 0 0,3 0 55 0 0,-1 1 1 0 0,0-1 0 0 0,1 1-1 0 0,-1-1 1 0 0,0 1 0 0 0,0 0-1 0 0,-1 0 105 0 0,3 0-20 0 0,-1 0 0 0 0,1 0 0 0 0,-1 0 0 0 0,1 0 1 0 0,-1 0-1 0 0,1 1 0 0 0,-1-1 0 0 0,1 0 0 0 0,-1 0 0 0 0,1 1 0 0 0,0-1 0 0 0,-1 0 0 0 0,1 1 0 0 0,-1-1 0 0 0,1 0 0 0 0,0 1 0 0 0,-1-1 0 0 0,1 0 0 0 0,0 1 0 0 0,-1-1 0 0 0,1 1 0 0 0,0-1 0 0 0,0 1 0 0 0,-1-1 0 0 0,1 1 0 0 0,0-1 0 0 0,0 0 0 0 0,0 1 0 0 0,0 0 0 0 0,-1-1 20 0 0,1 4-182 0 0,-1 0 0 0 0,1 0-1 0 0,0 0 1 0 0,0 0-1 0 0,0 0 1 0 0,0 0-1 0 0,1 0 1 0 0,-1 0-1 0 0,1 0 1 0 0,0 0 0 0 0,0 0-1 0 0,1 0 1 0 0,-1 0-1 0 0,1 0 1 0 0,0 0 182 0 0,4 8-1651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2.565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142 225 3521 0 0,'1'-12'-167'0'0,"0"0"-115"0"0,-1 1 0 0 0,-1-1 1 0 0,0-4 281 0 0,0 2-170 0 0,0 5 130 0 0,0 0 0 0 0,0 0 0 0 0,-1 0-1 0 0,0 0 1 0 0,-1 1 0 0 0,1-1 0 0 0,-4-4 40 0 0,4 8 293 0 0,-1 1 0 0 0,1-1 1 0 0,-1 1-1 0 0,0 0 0 0 0,-1 0 0 0 0,1 0 1 0 0,-1 1-1 0 0,0-1 0 0 0,0 0-293 0 0,-9-4 862 0 0,-8-7 1598 0 0,19 14-2161 0 0,1 0 0 0 0,-1 0 0 0 0,1 0 0 0 0,-1 0-1 0 0,0 1 1 0 0,1-1 0 0 0,-1 0 0 0 0,0 1 0 0 0,-1-1-299 0 0,2 1 133 0 0,0 0 1 0 0,0 0-1 0 0,0 0 1 0 0,-1 0-1 0 0,1 0 1 0 0,0 1-1 0 0,0-1 1 0 0,0 0-1 0 0,0 1 1 0 0,0-1-1 0 0,0 1 1 0 0,0-1-1 0 0,0 1 1 0 0,0-1-1 0 0,0 1 1 0 0,0 0-1 0 0,0 0 1 0 0,1-1-1 0 0,-1 1 1 0 0,0 0-1 0 0,0 0 1 0 0,0 0-134 0 0,0 1 121 0 0,-1 1 1 0 0,0-1-1 0 0,1 0 0 0 0,-1 0 1 0 0,1 1-1 0 0,0-1 0 0 0,-1 1 0 0 0,1 1-121 0 0,0 0 113 0 0,0 1 0 0 0,1 0 0 0 0,-1 0 0 0 0,1 0-1 0 0,0 0 1 0 0,0 0 0 0 0,1-1 0 0 0,0 1 0 0 0,-1 0-1 0 0,2 0 1 0 0,-1-1 0 0 0,1 4-113 0 0,13 22 456 0 0,-13-22-321 0 0,0 0-1 0 0,-1 1 1 0 0,0-1-1 0 0,0 5-134 0 0,1 13 245 0 0,-1-18-126 0 0,0 1 0 0 0,0-1 0 0 0,-1 8-119 0 0,-5 28 377 0 0,6-34-262 0 0,0-1 1 0 0,1 1 0 0 0,0-1 0 0 0,1 1 0 0 0,-1-1 0 0 0,5 8-116 0 0,1 4 194 0 0,53 180 1184 0 0,-47-157-1672 0 0,2-2 0 0 0,2 0 0 0 0,6 8 294 0 0,-10-25-1012 0 0,5-4-1045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3.566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35 222 7906 0 0,'-12'19'2319'0'0,"9"-16"-1767"0"0,1 0 1 0 0,-1 1 0 0 0,1-1-1 0 0,0 1 1 0 0,-1 3-553 0 0,3-7 508 0 0,0 0-94 0 0,0 0-206 0 0,-5-9-36 0 0,4 7-164 0 0,1-1 1 0 0,-1 0-1 0 0,1 0 0 0 0,-1 0 1 0 0,1 0-1 0 0,0 0 1 0 0,0 0-1 0 0,0 0 0 0 0,1 0 1 0 0,-1-2-9 0 0,10-31-9 0 0,-5 17 20 0 0,3-21-11 0 0,-6 26 1 0 0,1 0 1 0 0,0 1-1 0 0,5-12-1 0 0,-5 17 25 0 0,-3 7-16 0 0,1-1 1 0 0,-1 1-1 0 0,1 0 1 0 0,-1-1-1 0 0,1 1 0 0 0,0 0 1 0 0,0-1-1 0 0,-1 1 0 0 0,1 0 1 0 0,0 0-1 0 0,0 0 1 0 0,0 0-1 0 0,0 0 0 0 0,0 0 1 0 0,0 0-1 0 0,1 0 0 0 0,-1 0 1 0 0,0 0-10 0 0,1 0 15 0 0,0 0 1 0 0,0 0 0 0 0,0-1 0 0 0,0 1-1 0 0,-1-1 1 0 0,1 1 0 0 0,-1-1-1 0 0,1 0 1 0 0,-1 1 0 0 0,1-1-1 0 0,-1 0 1 0 0,0 0 0 0 0,1-2-16 0 0,-2 4 1 0 0,0 0 1 0 0,0 0 0 0 0,1 0-1 0 0,-1-1 1 0 0,0 1-1 0 0,1 0 1 0 0,-1 0 0 0 0,0 0-1 0 0,1 0 1 0 0,-1 0-1 0 0,0 0 1 0 0,0-1 0 0 0,1 1-1 0 0,-1 0 1 0 0,0 0-1 0 0,1 0 1 0 0,-1 0 0 0 0,0 0-1 0 0,1 0 1 0 0,-1 0-1 0 0,0 0 1 0 0,1 1 0 0 0,-1-1-1 0 0,1 0-1 0 0,7 2 24 0 0,-4 0-25 0 0,-3-2-3 0 0,0 1 1 0 0,0 0 0 0 0,0-1-1 0 0,0 0 1 0 0,0 1 0 0 0,0-1-1 0 0,0 1 1 0 0,0-1 0 0 0,1 0 2 0 0,-1 0 4 0 0,1 1 0 0 0,-1-1 0 0 0,0 0 0 0 0,1 1 0 0 0,-1-1-1 0 0,0 1 1 0 0,0 0 0 0 0,1-1 0 0 0,-1 1 0 0 0,0 0-1 0 0,0 0 1 0 0,0 0 0 0 0,0 0 0 0 0,0 0 0 0 0,0 0 0 0 0,0 0-1 0 0,-1 0 1 0 0,1 0 0 0 0,0 1-3 0 0,3 4 27 0 0,-1 0-1 0 0,0-1 1 0 0,1 6-27 0 0,0-2 13 0 0,39 93 109 0 0,-40-93-99 0 0,0 0 0 0 0,-1 1 1 0 0,0-1-1 0 0,0 1 0 0 0,-1-1-23 0 0,0 2 57 0 0,1-1-1 0 0,0 0 0 0 0,2 5-56 0 0,-3-12 17 0 0,0 0-1 0 0,0 0 1 0 0,-1 0-1 0 0,1 0 1 0 0,-1 0-1 0 0,1 1 1 0 0,-1-1 0 0 0,0 0-1 0 0,0 0 1 0 0,-1 0-1 0 0,1 1 1 0 0,0-1-1 0 0,-1 0 1 0 0,0 0-17 0 0,1-2 5 0 0,-1 0 0 0 0,1 0 0 0 0,0 0 0 0 0,0 0 0 0 0,0 0 0 0 0,0 0 0 0 0,0 1 0 0 0,0-1 1 0 0,0 0-1 0 0,0 0 0 0 0,0 0 0 0 0,0 0 0 0 0,1 0 0 0 0,-1 0-5 0 0,0 0 4 0 0,1-1 1 0 0,-1 1-1 0 0,0-1 1 0 0,1 0-1 0 0,-1 1 1 0 0,0-1 0 0 0,1 0-1 0 0,-1 1 1 0 0,1-1-1 0 0,-1 0 1 0 0,0 0-1 0 0,1 1 1 0 0,-1-1-1 0 0,1 0 1 0 0,-1 0-1 0 0,1 0 1 0 0,-1 1-1 0 0,1-1 1 0 0,-1 0-1 0 0,1 0 1 0 0,-1 0-1 0 0,1 0 1 0 0,-1 0 0 0 0,1 0-1 0 0,-1 0-4 0 0,1-1 4 0 0,-1 1 1 0 0,0-1-1 0 0,0 1 1 0 0,1-1-1 0 0,-1 1 1 0 0,0-1-1 0 0,0 1 0 0 0,0-1 1 0 0,0 0-1 0 0,0 1 1 0 0,0-1-1 0 0,0 1 0 0 0,0-1 1 0 0,0 1-1 0 0,0-1 1 0 0,0 0-1 0 0,0 1-4 0 0,0-3 16 0 0,1 0-12 0 0,0-3-4 0 0,1 1 1 0 0,-1-1-1 0 0,0 1 0 0 0,0-1 1 0 0,-1 1-1 0 0,1-1 0 0 0,-2-5 0 0 0,-1-1 2 0 0,1 9 3 0 0,0 1 1 0 0,0-1-1 0 0,1 0 0 0 0,-1 1 0 0 0,1-1 0 0 0,0 0 0 0 0,0 0 0 0 0,0 1 0 0 0,0-3-5 0 0,5-12 15 0 0,-4 12-14 0 0,0 1-1 0 0,0-1 0 0 0,0 1 0 0 0,0-4 0 0 0,1-19 0 0 0,7 0 1 0 0,0 2-6 0 0,7-22-15 0 0,-5 17 12 0 0,-10 28 9 0 0,0 0-1 0 0,0 0 1 0 0,0 0-1 0 0,0 0 0 0 0,1 0 1 0 0,-1 0-1 0 0,0 0 1 0 0,1 0-1 0 0,0 1 0 0 0,-1-1 1 0 0,1 1-1 0 0,0-1 1 0 0,0 1-1 0 0,0 0 0 0 0,0-1 1 0 0,0 1-1 0 0,0 0 1 0 0,0 0-1 0 0,0 1 0 0 0,1-1 0 0 0,-3 0 2 0 0,1 1-1 0 0,-1 0 0 0 0,0 0 0 0 0,0 0 0 0 0,1 0 1 0 0,-1 0-1 0 0,0 0 0 0 0,0 0 0 0 0,1 0 0 0 0,-1 0 0 0 0,0 0 1 0 0,0 0-1 0 0,1 0 0 0 0,-1 0 0 0 0,0 0 0 0 0,0 0 1 0 0,1 0-1 0 0,-1 0 0 0 0,0 0 0 0 0,1 0 0 0 0,-1 0 1 0 0,0 0-1 0 0,0 0 0 0 0,0 0 0 0 0,1 1 0 0 0,-1-1 0 0 0,0 0 1 0 0,0 0-1 0 0,1 0 0 0 0,-1 0 0 0 0,0 1 0 0 0,0-1 1 0 0,0 0-1 0 0,0 0 0 0 0,1 0 0 0 0,-1 1 0 0 0,0-1 1 0 0,0 0-2 0 0,3 13 32 0 0,-1-1-28 0 0,8 14-1 0 0,-6-18-2 0 0,-1 0 0 0 0,0 1 0 0 0,0-1-1 0 0,-1 2 0 0 0,0-2 3 0 0,-1-5-1 0 0,0 0 0 0 0,-1 0 0 0 0,1 1 0 0 0,-1-1 0 0 0,0 0 0 0 0,0 0 0 0 0,0 0-1 0 0,0 0 1 0 0,0 0 0 0 0,-1 0 0 0 0,1 0 0 0 0,-1 0 0 0 0,0 0-2 0 0,-7 13 4 0 0,5-12-4 0 0,1-1 0 0 0,0 1 0 0 0,1-1 0 0 0,-1 1 0 0 0,1 0 0 0 0,-1-1 0 0 0,1 1 0 0 0,0 2 0 0 0,0 4 0 0 0,0-6 0 0 0,0 0 0 0 0,1 1 0 0 0,-1-1 0 0 0,1 1 0 0 0,0-1 0 0 0,1 3 0 0 0,4 5 1 0 0,-4-10-1 0 0,0-1 1 0 0,0 1 0 0 0,0 0 0 0 0,0-1-1 0 0,-1 1 1 0 0,1 0 0 0 0,-1 0 0 0 0,1 0 0 0 0,-1-1-1 0 0,0 1 1 0 0,1 0 0 0 0,-1 1-1 0 0,-1 1 6 0 0,1 1 0 0 0,1-1 0 0 0,-1 1 0 0 0,1 2-6 0 0,-1-6-1 0 0,1 0 0 0 0,-1 0 1 0 0,0 0-1 0 0,0 0 0 0 0,1 0 0 0 0,-1 0 1 0 0,1 0-1 0 0,-1 0 0 0 0,1 0 1 0 0,-1 0-1 0 0,1 0 0 0 0,0 0 1 0 0,-1 0-1 0 0,1 0 0 0 0,0-1 0 0 0,0 1 1 0 0,0 0-1 0 0,-1 0 0 0 0,1-1 1 0 0,-1 0 0 0 0,0 0-1 0 0,0 0 1 0 0,0 0-1 0 0,-1-1 0 0 0,1 1 1 0 0,0 0-1 0 0,0 0 1 0 0,0 0-1 0 0,0 0 0 0 0,-1-1 1 0 0,1 1-1 0 0,0 0 1 0 0,0 0-1 0 0,0-1 0 0 0,0 1 1 0 0,0 0-1 0 0,0 0 1 0 0,0-1-1 0 0,0 1 0 0 0,0 0 1 0 0,0 0-1 0 0,0-1 1 0 0,0 1-1 0 0,0 0 0 0 0,0 0 1 0 0,0-1-1 0 0,0 1 1 0 0,0 0-1 0 0,0 0 0 0 0,0-1 1 0 0,0 1-1 0 0,0 0 1 0 0,0 0-1 0 0,0 0 0 0 0,0-1 1 0 0,0 1-1 0 0,1 0 1 0 0,-1 0-1 0 0,0-1 0 0 0,0 1 1 0 0,0 0-1 0 0,0 0 1 0 0,1 0-1 0 0,-1 0 0 0 0,0-1 1 0 0,12-10 10 0 0,-8 7-13 0 0,-1 0 3 0 0,0 0-1 0 0,0-1 0 0 0,-1 1 1 0 0,1 0-1 0 0,-1-1 0 0 0,0 0 0 0 0,0 0 1 0 0,0 1-1 0 0,-1-1 0 0 0,0 0 0 0 0,1-2 1 0 0,7-24-4 0 0,7-1-15 0 0,-11 22 21 0 0,0 0 0 0 0,0 0 0 0 0,1-6-2 0 0,-3 6 1 0 0,-2 5-1 0 0,0 1 1 0 0,0-1-1 0 0,1 1 0 0 0,-1 0 0 0 0,1 0 1 0 0,0 0-1 0 0,0 0 0 0 0,1 0 0 0 0,-1 0 1 0 0,1 0-1 0 0,0 1 0 0 0,2-3 0 0 0,7-5-19 0 0,-10 11 29 0 0,-2-1-8 0 0,0 1 1 0 0,0-1-1 0 0,1 1 1 0 0,-1 0-1 0 0,0-1 1 0 0,0 1-1 0 0,1 0 1 0 0,-1 0-1 0 0,0-1 1 0 0,1 1-1 0 0,-1 0 1 0 0,1 0-1 0 0,-1 0 1 0 0,0-1-1 0 0,1 1 1 0 0,-1 0-1 0 0,1 0 1 0 0,-1 0-1 0 0,0 0 1 0 0,1 0-1 0 0,-1 0 1 0 0,1 0-1 0 0,-1 0 0 0 0,1 0 1 0 0,-1 0-1 0 0,0 0 1 0 0,1 0-1 0 0,-1 0 1 0 0,1 0-1 0 0,-1 0-2 0 0,1 0 2 0 0,0 1 0 0 0,0-1 0 0 0,0 1 0 0 0,0-1 1 0 0,-1 1-1 0 0,1-1 0 0 0,0 1 0 0 0,0 0 0 0 0,-1-1 0 0 0,1 1 0 0 0,-1 0 0 0 0,1 0 0 0 0,0-1 0 0 0,-1 1 0 0 0,1 0-2 0 0,5 19 47 0 0,12 61 49 0 0,3 13-272 0 0,-20-92 122 0 0,1 7-911 0 0,1 1 0 0 0,0-1 0 0 0,1 0 0 0 0,3 7 965 0 0,2-4-4121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4.282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22 347 3673 0 0,'6'-1'614'0'0,"-5"3"1216"0"0,-6 8 1004 0 0,3-8-2963 0 0,1 1 319 0 0,-1 0-1 0 0,1 0 1 0 0,0-1 0 0 0,0 1 0 0 0,0 0-1 0 0,1 0 1 0 0,-1 0 0 0 0,1 0 0 0 0,-1 1-1 0 0,1-1 1 0 0,0 0 0 0 0,0 0 0 0 0,0 0-1 0 0,1 0 1 0 0,0 2-190 0 0,1 4 599 0 0,0-1 0 0 0,0 1 0 0 0,1-1 0 0 0,4 8-599 0 0,-6-15 56 0 0,-1 0 1 0 0,1 0-1 0 0,-1-1 0 0 0,1 1 0 0 0,-1 0 0 0 0,1 0 0 0 0,0 0 0 0 0,-1-1 1 0 0,1 1-1 0 0,0 0 0 0 0,0-1 0 0 0,-1 1 0 0 0,1 0 0 0 0,0-1 0 0 0,0 1 1 0 0,0-1-1 0 0,0 0 0 0 0,0 1 0 0 0,0-1 0 0 0,0 0 0 0 0,0 1-56 0 0,1-1 80 0 0,-1 0 0 0 0,1 0-1 0 0,0 0 1 0 0,0 0-1 0 0,0 0 1 0 0,0 0 0 0 0,0 0-1 0 0,0-1 1 0 0,0 1-1 0 0,1-1-79 0 0,4-2 85 0 0,-1 1-1 0 0,0-1 1 0 0,-1 0-1 0 0,1-1 1 0 0,0 0-1 0 0,-1 0-84 0 0,-2 2 17 0 0,0 0-1 0 0,0-1 0 0 0,-1 1 1 0 0,1-1-1 0 0,-1 0 0 0 0,0 0 1 0 0,0 0-1 0 0,0 0 0 0 0,0 0 1 0 0,0 0-1 0 0,0-2-16 0 0,1-4 34 0 0,0 0 0 0 0,-1-1 0 0 0,1-3-34 0 0,2-6 34 0 0,-2 7-56 0 0,-1 1 0 0 0,0-1 0 0 0,0 0 0 0 0,-1 0 0 0 0,-1-7 22 0 0,0 15-14 0 0,0 0 1 0 0,-1 1 0 0 0,1-1 0 0 0,-1 0 0 0 0,0 1-1 0 0,0-1 1 0 0,0 1 0 0 0,0 0 0 0 0,-1-1 0 0 0,1 1-1 0 0,-1 0 1 0 0,0 0 0 0 0,0-1 0 0 0,0 1 0 0 0,0 1-1 0 0,-1-1 1 0 0,1 0 0 0 0,-1 1 0 0 0,1-1 0 0 0,-3 0 13 0 0,3 2 4 0 0,0-1 0 0 0,-1 1 1 0 0,1 0-1 0 0,-1 0 0 0 0,0 0 1 0 0,1 0-1 0 0,-3 0-4 0 0,-1 0 8 0 0,2 0-2 0 0,1 0 0 0 0,-1 0 0 0 0,1 0 0 0 0,-1 1 0 0 0,1-1-6 0 0,1 1 0 0 0,1 0 0 0 0,0 1 0 0 0,0-1 0 0 0,0 0 0 0 0,0 0 0 0 0,0 0 1 0 0,0 1-1 0 0,0-1 0 0 0,0 0 0 0 0,0 1 0 0 0,0-1 0 0 0,0 1 0 0 0,0-1 0 0 0,0 1 0 0 0,0 0 0 0 0,-6 4 4 0 0,6-4-4 0 0,-1 1 0 0 0,0-1 0 0 0,0 0 1 0 0,0 1-1 0 0,0-1 0 0 0,0 0 0 0 0,-1 0 0 0 0,0 0-5 0 0,0 0 0 0 0,1 0 0 0 0,-1 0 0 0 0,1 1 0 0 0,-1-1 0 0 0,1 1 0 0 0,0-1 0 0 0,-1 1 0 0 0,1 0 0 0 0,0 0 0 0 0,0 0 0 0 0,-1 2 5 0 0,1-2-4 0 0,1 0-1 0 0,0 1 0 0 0,0-1 1 0 0,0 0-1 0 0,1 1 0 0 0,-1-1 1 0 0,0 1-1 0 0,1 0 1 0 0,-1-1-1 0 0,1 1 0 0 0,0-1 1 0 0,0 1-1 0 0,0 0 5 0 0,0 4-1 0 0,0-4-3 0 0,0 0 1 0 0,0 0-1 0 0,0-1 0 0 0,0 1 0 0 0,0 0 1 0 0,1 0-1 0 0,-1-1 0 0 0,1 1 0 0 0,0 0 0 0 0,0 1 5 0 0,6 7-9 0 0,-5-8 1 0 0,0 0 0 0 0,0 1 1 0 0,0-1-1 0 0,-1 1 0 0 0,1-1 0 0 0,-1 3 7 0 0,1-1-10 0 0,0-1 0 0 0,0 0 0 0 0,0 1 0 0 0,1-1 10 0 0,4 12-17 0 0,-6-14 14 0 0,-1 0 2 0 0,0 0 0 0 0,1-1 0 0 0,-1 1 0 0 0,1 0-1 0 0,-1-1 1 0 0,1 1 0 0 0,0-1 0 0 0,-1 1 0 0 0,1-1 0 0 0,0 1 0 0 0,0-1 0 0 0,0 0 0 0 0,0 1-1 0 0,0-1 1 0 0,1 0 0 0 0,-1 0 0 0 0,0 0 0 0 0,1 0 0 0 0,-1 0 0 0 0,2 1 1 0 0,5 2-9 0 0,1 0 1 0 0,0 0-1 0 0,-1-1 1 0 0,1 0-1 0 0,1 0 0 0 0,-1-1 1 0 0,0-1-1 0 0,4 1 9 0 0,5 1-7 0 0,-10-2 7 0 0,0-1-1 0 0,0 0 1 0 0,-1 0 0 0 0,1 0 0 0 0,0-1-1 0 0,6-2 1 0 0,4 1-1 0 0,-17 1 1 0 0,3 1-1 0 0,0 0 1 0 0,0 0 0 0 0,1-1 0 0 0,-1 0-1 0 0,0 0 1 0 0,0 0 0 0 0,0-1-1 0 0,0 1 1 0 0,0-1 0 0 0,-1 0-1 0 0,1 0 1 0 0,3-2 0 0 0,-1-2 11 0 0,-5 6-9 0 0,1-1-1 0 0,-1 0 1 0 0,0 0 0 0 0,0 0-1 0 0,0 0 1 0 0,0 0 0 0 0,0 0-1 0 0,0 0 1 0 0,0 0-1 0 0,-1-1 1 0 0,1 1 0 0 0,0 0-1 0 0,-1-1 1 0 0,1 1-1 0 0,-1 0 1 0 0,1-1 0 0 0,-1 1-1 0 0,1-1-1 0 0,-1-1 3 0 0,0 2-3 0 0,0 0 1 0 0,0 1 0 0 0,0-1-1 0 0,0 0 1 0 0,0 0 0 0 0,1 0-1 0 0,-1 0 1 0 0,0 0 0 0 0,0 1-1 0 0,1-1 1 0 0,-1 0-1 0 0,1 0 1 0 0,-1 1 0 0 0,0-1-1 0 0,1 0 1 0 0,0 0 0 0 0,-1 1-1 0 0,1-1 1 0 0,-1 1 0 0 0,1-1-1 0 0,0 0 1 0 0,-1 1 0 0 0,1-1-1 0 0,0 1 1 0 0,0-1-1 0 0,13-4-52 0 0,-12 3 52 0 0,0 1-1 0 0,1 0 1 0 0,-1 0 0 0 0,1 1 0 0 0,-1-1 0 0 0,1 0 0 0 0,-1 1-1 0 0,2-1 1 0 0,30 1-31 0 0,-23 0 31 0 0,0 0 0 0 0,0 0 0 0 0,0-1-1 0 0,3-2 1 0 0,-11 3 0 0 0,-1-1 0 0 0,0 0-1 0 0,1 0 1 0 0,-1 0-1 0 0,0 0 1 0 0,0-1-1 0 0,0 1 1 0 0,0-1-1 0 0,0 1 1 0 0,0-1-1 0 0,0 0 1 0 0,0 0 0 0 0,5-6-1 0 0,-1-1 0 0 0,3-2 1 0 0,-6 6-1 0 0,6-9 13 0 0,-1-1 0 0 0,-1 0-1 0 0,0 0 1 0 0,2-9-12 0 0,-7 19-3 0 0,0-1 1 0 0,-1 1-1 0 0,0-1 0 0 0,0 1 0 0 0,-1-1 1 0 0,0 0-1 0 0,0 1 0 0 0,0-3 3 0 0,-1-2-61 0 0,0 1-1 0 0,-1-1 1 0 0,0 1-1 0 0,0-3 62 0 0,-1 4-87 0 0,0 1-1 0 0,-1-1 1 0 0,0 1-1 0 0,0-1 1 0 0,0 1-1 0 0,-1 0 1 0 0,0 1 0 0 0,-1-1-1 0 0,1 1 1 0 0,-1 0-1 0 0,0 1 1 0 0,-1-1-1 0 0,1 1 1 0 0,-1 0 0 0 0,0 1-1 0 0,-7-4 88 0 0,11 6-5 0 0,-1 1 1 0 0,1-1-1 0 0,-1 1 0 0 0,1 0 1 0 0,-1 0-1 0 0,1 0 0 0 0,-5 0 5 0 0,8 1 4 0 0,-1 0-1 0 0,0 0 0 0 0,0-1 0 0 0,0 1 0 0 0,0 0 1 0 0,0 1-1 0 0,0-1 0 0 0,0 0 0 0 0,0 0 1 0 0,0 0-1 0 0,0 1 0 0 0,0-1 0 0 0,0 0 1 0 0,0 1-1 0 0,0-1 0 0 0,0 1 0 0 0,0-1 1 0 0,0 1-1 0 0,1-1 0 0 0,-1 1 0 0 0,0 0 0 0 0,0-1 1 0 0,1 1-1 0 0,-1 0 0 0 0,0 0 0 0 0,1-1 1 0 0,-1 1-1 0 0,1 0 0 0 0,-1 0 0 0 0,1 0 1 0 0,-1 0-1 0 0,1 0-3 0 0,-2 8 5 0 0,1 1 0 0 0,-1-1 0 0 0,2 1 0 0 0,0-1 0 0 0,0 1 0 0 0,0-1 0 0 0,1 0 0 0 0,1 3-5 0 0,11 53-48 0 0,2-2 0 0 0,7 11 48 0 0,2 10-156 0 0,-6-22-309 0 0,25 53 465 0 0,33 56 682 0 0,-65-146-156 0 0,-1 2 0 0 0,4 18-526 0 0,11 55 1272 0 0,-18-67-843 0 0,-4-20-157 0 0,0 0 0 0 0,-1 1 1 0 0,-1 9-273 0 0,0-16 51 0 0,-2-1 1 0 0,1 0-1 0 0,-1 0 1 0 0,0 0-1 0 0,0 1 1 0 0,0-1-1 0 0,-1 0 1 0 0,0 0-1 0 0,0-1-51 0 0,-18 29 227 0 0,17-27-190 0 0,-1 0 1 0 0,0 0-1 0 0,0-1 1 0 0,-1 1-1 0 0,0-1 1 0 0,0 0-1 0 0,-4 3-37 0 0,4-5 17 0 0,-1 2 5 0 0,-1-1 0 0 0,0 1 0 0 0,0-1 0 0 0,0 0 0 0 0,-1-1-1 0 0,0 1-21 0 0,-11 3-8 0 0,0 0-1 0 0,0-1 0 0 0,-1-1 0 0 0,0-1 0 0 0,-1-1 0 0 0,-10 1 9 0 0,-72 2-133 0 0,83-6 83 0 0,-1-2-1 0 0,1 0 1 0 0,-20-4 50 0 0,36 4-7 0 0,-22-4-77 0 0,-7-4 84 0 0,26 7-51 0 0,0 0 1 0 0,0-1-1 0 0,0 0 1 0 0,1 0-1 0 0,-1-1 0 0 0,-5-4 51 0 0,11 7-114 0 0,-1 0-1 0 0,1-1 0 0 0,0 1 1 0 0,0-1-1 0 0,0 1 0 0 0,0-1 0 0 0,0 0 1 0 0,0 1-1 0 0,0-1 0 0 0,1 0 1 0 0,-1 1-1 0 0,0-1 0 0 0,1 0 1 0 0,-1 0-1 0 0,1 0 0 0 0,0 0 1 0 0,0 1-1 0 0,0-1 0 0 0,0 0 0 0 0,0 0 1 0 0,0 0-1 0 0,0 0 0 0 0,1 0 1 0 0,-1 1-1 0 0,0-1 0 0 0,1 0 1 0 0,0 0-1 0 0,0-1 115 0 0,8-10-2023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4.997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1 155 4065 0 0,'2'-3'311'0'0,"0"0"1"0"0,0-1 0 0 0,0 0-1 0 0,-1 1 1 0 0,0-1 0 0 0,1 0-1 0 0,-1 0 1 0 0,-1 1-1 0 0,1-1 1 0 0,0 0 0 0 0,-1 0-1 0 0,0-2-311 0 0,0 2 118 0 0,1 0 0 0 0,-1 0 0 0 0,1 0-1 0 0,0 0 1 0 0,0 1 0 0 0,0-1 0 0 0,1 0-1 0 0,0 0 1 0 0,-1 1 0 0 0,1-1 0 0 0,0 1 0 0 0,0 0-1 0 0,2-2-117 0 0,5-3 300 0 0,-7 7-197 0 0,0 0 0 0 0,-1-1 0 0 0,1 1 0 0 0,0-1 0 0 0,-1 0 0 0 0,1 0-1 0 0,-1 0 1 0 0,1 1 0 0 0,-1-1 0 0 0,0-1 0 0 0,0 1 0 0 0,0 0 0 0 0,0 0 0 0 0,1-1-103 0 0,-2 2 50 0 0,0 0 0 0 0,0 0 0 0 0,0 1 1 0 0,1-1-1 0 0,-1 0 0 0 0,0 0 0 0 0,1 1 0 0 0,-1-1 1 0 0,0 0-1 0 0,1 1 0 0 0,-1-1 0 0 0,1 0 0 0 0,-1 1 1 0 0,1-1-1 0 0,-1 1 0 0 0,1-1 0 0 0,0 1 0 0 0,-1-1 1 0 0,1 1-1 0 0,0-1-50 0 0,0 1 117 0 0,1-1 0 0 0,-1 1 1 0 0,0 0-1 0 0,1 0 0 0 0,-1 0 1 0 0,0-1-1 0 0,1 1 0 0 0,-1 1 1 0 0,1-1-118 0 0,4 0 415 0 0,-5 0 46 0 0,-2 6 0 0 0,1-5-442 0 0,0 0 0 0 0,0 0 0 0 0,0 1 0 0 0,0-1 0 0 0,0 0 0 0 0,0 0 0 0 0,1 0 0 0 0,-1 0-1 0 0,0 0 1 0 0,0 0 0 0 0,1 0 0 0 0,-1 0 0 0 0,1 0 0 0 0,-1 0 0 0 0,1 0 0 0 0,-1 0 0 0 0,1-1 0 0 0,0 2-19 0 0,3 3 15 0 0,-1 1 1 0 0,0 1-1 0 0,0-1 1 0 0,0 0-1 0 0,0 1 1 0 0,-1-1-1 0 0,0 1 1 0 0,-1 0-1 0 0,1 0 1 0 0,-1 0 0 0 0,0 4-16 0 0,1 10 10 0 0,-1-6 32 0 0,1 1 0 0 0,3 11-42 0 0,5 17 55 0 0,-4-18 66 0 0,0 0 1 0 0,7 15-122 0 0,-9-30 87 0 0,1 0 1 0 0,0 0 0 0 0,0-1-1 0 0,7 9-87 0 0,-12-19-1 0 0,0 1 0 0 0,1-1 1 0 0,-1 1-1 0 0,1 0 0 0 0,-1-1 0 0 0,1 1 0 0 0,-1-1 0 0 0,1 1 0 0 0,0-1 0 0 0,-1 0 0 0 0,1 1 0 0 0,-1-1 0 0 0,1 1 0 0 0,0-1 0 0 0,-1 0 0 0 0,1 0 0 0 0,0 1 0 0 0,0-1 0 0 0,-1 0 0 0 0,1 0 0 0 0,0 0 0 0 0,-1 0 0 0 0,2 0 1 0 0,-1 0 0 0 0,0 0 0 0 0,0 0 0 0 0,0-1 0 0 0,0 1 0 0 0,0-1 0 0 0,0 1 0 0 0,0-1 0 0 0,0 1 0 0 0,-1-1 0 0 0,1 1 0 0 0,0-1 0 0 0,0 0 0 0 0,0 1 0 0 0,0-2 0 0 0,2-2 2 0 0,0 1 0 0 0,0-1 1 0 0,0 0-1 0 0,-1 0 0 0 0,0-1 0 0 0,2-3-2 0 0,21-62 13 0 0,-2-1 0 0 0,3-32-13 0 0,-22 88 18 0 0,8-41 85 0 0,-12 55-86 0 0,0-2-32 0 0,1 3 10 0 0,0-7-9 0 0,-1 7 13 0 0,0 0-1 0 0,0-1 1 0 0,0 1-1 0 0,0 0 1 0 0,0 0-1 0 0,0 0 1 0 0,0 0-1 0 0,0 0 1 0 0,0-1-1 0 0,0 1 1 0 0,0 0-1 0 0,0 0 1 0 0,0 0-1 0 0,0 0 1 0 0,1 0-1 0 0,-1 0 1 0 0,0 0-1 0 0,0 0 1 0 0,0-1-1 0 0,0 1 1 0 0,0 0-1 0 0,0 0 1 0 0,0 0-1 0 0,1 0 1 0 0,-1 0-1 0 0,0 0 1 0 0,0 0-1 0 0,0 0 1 0 0,0 0-1 0 0,0 0 1 0 0,0 0-1 0 0,1 0 1 0 0,-1 0-1 0 0,0 0 1 0 0,0 0-1 0 0,0 0 1 0 0,0 0-1 0 0,0 0 1 0 0,1 0-1 0 0,-1 0 1 0 0,0 0-1 0 0,0 0 1 0 0,0 0-1 0 0,0 0 2 0 0,2 3-81 0 0,1 34-153 0 0,9 71 24 0 0,-8-90 206 0 0,1-1 1 0 0,1 1 0 0 0,0-1 0 0 0,1 0 0 0 0,8 15 3 0 0,-14-31 0 0 0,2 5-1 0 0,-1-1 0 0 0,1 0 1 0 0,1 0-1 0 0,-1 0 1 0 0,1 0 0 0 0,-3-3-2 0 0,0-1 1 0 0,1 0-1 0 0,-1 0 1 0 0,0 0 0 0 0,1 0-1 0 0,-1 0 1 0 0,1 0 0 0 0,-1 0-1 0 0,1 0 1 0 0,-1-1-1 0 0,1 1 1 0 0,0-1 0 0 0,-1 1-1 0 0,1-1 1 0 0,0 1-1 0 0,-1-1 1 0 0,1 0 0 0 0,0 0-1 0 0,0 0 2 0 0,0 0-6 0 0,-1 0-1 0 0,1-1 0 0 0,-1 1 1 0 0,1-1-1 0 0,0 1 0 0 0,-1-1 1 0 0,1 0-1 0 0,-1 1 0 0 0,0-1 1 0 0,1 0-1 0 0,-1 0 0 0 0,1 0 1 0 0,-1 0-1 0 0,0-1 7 0 0,6-2-9 0 0,2-2-6 0 0,-1 0 0 0 0,7-6 15 0 0,-13 10-3 0 0,0 0 0 0 0,0 0 0 0 0,0 0 0 0 0,0 0 0 0 0,0 0 0 0 0,0-1 0 0 0,-1 1 0 0 0,1-1 0 0 0,-1 1 0 0 0,0-1 0 0 0,0 1 0 0 0,1-3 3 0 0,1-13-6 0 0,-3 14 3 0 0,1-1-1 0 0,0 1 1 0 0,0-1-1 0 0,1 0 4 0 0,5-20-8 0 0,-6 20 7 0 0,0-1-1 0 0,1 0 1 0 0,2-4 1 0 0,-1 1 2 0 0,-3 7-1 0 0,0 1 0 0 0,1 0 1 0 0,-1 0-1 0 0,0-1 0 0 0,1 1 1 0 0,-1 0-1 0 0,1 0 0 0 0,-1 0 1 0 0,1 0-1 0 0,0 0 0 0 0,-1 0 1 0 0,1 0-1 0 0,1-1-1 0 0,12-3 27 0 0,-8-1-15 0 0,-6 6-12 0 0,0-1 1 0 0,1 0-1 0 0,-1 1 1 0 0,1-1-1 0 0,-1 1 1 0 0,1-1-1 0 0,-1 1 1 0 0,1 0-1 0 0,0-1 0 0 0,-1 1 1 0 0,1-1-1 0 0,-1 1 1 0 0,1 0-1 0 0,0 0 1 0 0,-1-1-1 0 0,1 1 1 0 0,0 0-1 0 0,12-5 6 0 0,-13 6 20 0 0,-1 0-22 0 0,-1 0 1 0 0,1 0-1 0 0,0 0 0 0 0,0 0 0 0 0,0 0 1 0 0,0 0-1 0 0,1 1 0 0 0,-1-1 0 0 0,0 0 1 0 0,0 1-1 0 0,1-1 0 0 0,-1 1 1 0 0,1-1-1 0 0,-1 0 0 0 0,1 1 0 0 0,0-1 1 0 0,-1 1-1 0 0,1-1 0 0 0,0 1 0 0 0,0 0 1 0 0,0-1-1 0 0,0 1 0 0 0,1 0-4 0 0,13 35 48 0 0,-11-32-45 0 0,-1 0-1 0 0,1 0 1 0 0,-1 0-1 0 0,1 0 1 0 0,1-1-1 0 0,-1 1-2 0 0,11 15-21 0 0,2 0-4 0 0,-10-13 3 0 0,-5-5-38 0 0,0-1 0 0 0,0 0 0 0 0,0 0 0 0 0,0 0 1 0 0,0 0-1 0 0,0 0 0 0 0,0 0 0 0 0,0-1 0 0 0,1 1 0 0 0,-1 0 0 0 0,0-1 0 0 0,1 1 0 0 0,-1 0 1 0 0,0-1-1 0 0,1 0 0 0 0,-1 1 0 0 0,1-1 0 0 0,-1 0 0 0 0,1 0 0 0 0,-1 1 0 0 0,1-1 1 0 0,-1-1-1 0 0,1 1 0 0 0,-1 0 0 0 0,0 0 0 0 0,1 0 0 0 0,-1-1 0 0 0,1 1 0 0 0,-1-1 0 0 0,0 1 1 0 0,1-1-1 0 0,-1 0 60 0 0,3-1-516 0 0,0 0 1 0 0,0-1 0 0 0,0 1-1 0 0,-1-1 1 0 0,1 0-1 0 0,-1 0 1 0 0,0 0 0 0 0,0-1-1 0 0,2-3 516 0 0,6-9-1333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5.335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79 34 10842 0 0,'-21'-11'552'0'0,"3"1"-344"0"0,7 3-15 0 0,-1 5-65 0 0,5-1 144 0 0,2 3 112 0 0,2 4-64 0 0,3 4 56 0 0,-1 4-200 0 0,3 2-112 0 0,0 1-64 0 0,15 2-80 0 0,-17-3-808 0 0,5 0-2697 0 0,1-1 2265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28:46.116"/>
    </inkml:context>
    <inkml:brush xml:id="br0">
      <inkml:brushProperty name="width" value="0.1" units="cm"/>
      <inkml:brushProperty name="height" value="0.1" units="cm"/>
      <inkml:brushProperty name="color" value="#FF33CC"/>
    </inkml:brush>
  </inkml:definitions>
  <inkml:trace contextRef="#ctx0" brushRef="#br0">42 197 312 0 0,'-1'-2'3'0'0,"0"0"18"0"0,0 0 1 0 0,0 0-1 0 0,0 1 1 0 0,0-1-1 0 0,0 0 1 0 0,-1 0-1 0 0,1 1 1 0 0,-1-1-1 0 0,0-1-21 0 0,2 3 9 0 0,-1 0 0 0 0,1 0 1 0 0,0 0-1 0 0,0 0 0 0 0,0 0 0 0 0,0 0 0 0 0,0 0 0 0 0,0 0 0 0 0,-1 0 0 0 0,1 0 1 0 0,0 0-1 0 0,0 0 0 0 0,0 0 0 0 0,0 0 0 0 0,0 0 0 0 0,0 0 0 0 0,-1 0 1 0 0,1 0-1 0 0,0 0 0 0 0,0 0 0 0 0,0 0 0 0 0,0 0 0 0 0,0 0 0 0 0,0 0 1 0 0,0 0-1 0 0,-1 0 0 0 0,1 0 0 0 0,0 1 0 0 0,0-1 0 0 0,0 0 0 0 0,0 0 0 0 0,0 0 1 0 0,0 0-1 0 0,0 0 0 0 0,0 0 0 0 0,0 0 0 0 0,0 0 0 0 0,0 1 0 0 0,-1-1 1 0 0,1 0-1 0 0,0 0 0 0 0,0 0 0 0 0,0 0 0 0 0,0 0 0 0 0,0 0 0 0 0,0 0 1 0 0,0 1-1 0 0,0-1 0 0 0,0 0 0 0 0,0 0 0 0 0,0 0 0 0 0,0 0 0 0 0,0 0 0 0 0,0 0 1 0 0,0 1-10 0 0,0-1 11 0 0,0 0 1 0 0,0 0 0 0 0,0 0-1 0 0,0 1 1 0 0,0-1-1 0 0,0 0 1 0 0,0 0 0 0 0,0 1-1 0 0,0-1 1 0 0,0 0 0 0 0,0 0-1 0 0,0 0 1 0 0,0 0-1 0 0,-1 1 1 0 0,1-1 0 0 0,0 0-1 0 0,0 0 1 0 0,0 0 0 0 0,0 0-1 0 0,0 1 1 0 0,-1-1 0 0 0,1 0-1 0 0,0 0 1 0 0,0 0-1 0 0,0 0 1 0 0,-1 0 0 0 0,1 0-1 0 0,0 0-11 0 0,-2-1 440 0 0,0-1 0 0 0,0 0 1 0 0,0 0-1 0 0,0 1 0 0 0,0-1 0 0 0,1-1 0 0 0,-1 1 0 0 0,0-1-440 0 0,2 2 24 0 0,-1 0 0 0 0,1-1 0 0 0,-1 1 1 0 0,1 0-1 0 0,0-1 0 0 0,0 1 0 0 0,0 0 0 0 0,0-1 0 0 0,0 1 0 0 0,0-1 1 0 0,0 1-1 0 0,0 0 0 0 0,0-1 0 0 0,1 1 0 0 0,-1 0 0 0 0,0-1 1 0 0,1 1-1 0 0,0 0 0 0 0,0-1-24 0 0,-1 1 33 0 0,7-3-10 0 0,-5 2-30 0 0,3 0-4 0 0,-4 2 10 0 0,0 0-1 0 0,-1-1 1 0 0,1 1-1 0 0,0 0 0 0 0,0-1 1 0 0,-1 1-1 0 0,1-1 1 0 0,-1 1-1 0 0,1-1 0 0 0,0 1 1 0 0,-1-1-1 0 0,1 1 1 0 0,-1-1-1 0 0,1 1 0 0 0,-1-1 1 0 0,1 0-1 0 0,-1 1 1 0 0,0-1-1 0 0,1 0 0 0 0,-1 0 2 0 0,5-12 51 0 0,-5 11-41 0 0,1 0 0 0 0,-1 0 0 0 0,1 0 0 0 0,0 1 0 0 0,0-1 0 0 0,-1 0 0 0 0,1 1 0 0 0,0-1 0 0 0,0 0 0 0 0,0 1 0 0 0,1-1 0 0 0,0 0-10 0 0,3-3 45 0 0,-4 4-34 0 0,0 0 1 0 0,-1 1-1 0 0,1-1 1 0 0,0 0-1 0 0,0 0 0 0 0,0 1 1 0 0,0-1-1 0 0,0 0 1 0 0,0 1-1 0 0,0-1 0 0 0,0 1 1 0 0,1-1-1 0 0,-1 1 1 0 0,0 0-1 0 0,0-1 0 0 0,0 1 1 0 0,1 0-12 0 0,1 0 30 0 0,0-1 1 0 0,1 0-1 0 0,-1 0 1 0 0,0 0-1 0 0,1 0 0 0 0,-1 0 1 0 0,0-1-1 0 0,0 0 1 0 0,0 1-1 0 0,0-2-30 0 0,-1 2 35 0 0,1 0 0 0 0,-1 0-1 0 0,0 0 1 0 0,0 0 0 0 0,0 1 0 0 0,1-1 0 0 0,-1 1-1 0 0,0-1 1 0 0,0 1 0 0 0,1 0 0 0 0,-1 0 0 0 0,1 0-35 0 0,14-3 299 0 0,-10 1-140 0 0,-4 2-102 0 0,0-1 0 0 0,1 0 0 0 0,-1 0 0 0 0,0-1 0 0 0,0 1 0 0 0,0-1 0 0 0,0 0 0 0 0,0 0 0 0 0,0 0 0 0 0,0 0 0 0 0,0 0-57 0 0,-1-1 20 0 0,0 1 0 0 0,1 0 1 0 0,-1 0-1 0 0,1 1 0 0 0,-1-1 0 0 0,1 0 1 0 0,-1 1-1 0 0,1-1 0 0 0,0 1 0 0 0,0 0 1 0 0,0 0-1 0 0,-1 0 0 0 0,1 0 0 0 0,0 1 1 0 0,0-1-1 0 0,0 1 0 0 0,2 0-20 0 0,6-1 135 0 0,0 1 0 0 0,0 1 0 0 0,8 0-135 0 0,-15 0 35 0 0,0 0 1 0 0,0 0-1 0 0,0 0 0 0 0,0 0 1 0 0,0 0-1 0 0,0 1 0 0 0,0-1 1 0 0,-1 1-1 0 0,1 0 0 0 0,-1 1 1 0 0,1-1-36 0 0,5 5 30 0 0,0-1 1 0 0,0-1-1 0 0,0 0 1 0 0,3 1-31 0 0,6 4 32 0 0,4-1 30 0 0,-18-8-50 0 0,0 0 1 0 0,0 1-1 0 0,-1-1 1 0 0,1 1 0 0 0,0 0-1 0 0,0 1 1 0 0,-1-1-1 0 0,1 0 1 0 0,0 2-13 0 0,19 13 27 0 0,-18-14-22 0 0,-1 0 1 0 0,1 0-1 0 0,-1 1 0 0 0,0-1 0 0 0,0 1 1 0 0,0 0-1 0 0,0 0-5 0 0,4 7 10 0 0,-7-10-9 0 0,0 0 0 0 0,0 0-1 0 0,1 1 1 0 0,-1-1 0 0 0,-1 1 0 0 0,1-1 0 0 0,0 1 0 0 0,0-1 0 0 0,0 1 0 0 0,-1 0-1 0 0,-3 3 1 0 0,3-5-1 0 0,0 0 0 0 0,-1 1 0 0 0,1-1 0 0 0,0 0 0 0 0,0 0 1 0 0,0 1-1 0 0,-1-1 0 0 0,1 0 0 0 0,0 0 0 0 0,0 1 0 0 0,0-1 0 0 0,0 0 1 0 0,-1 1-1 0 0,1-1 0 0 0,0 0 0 0 0,0 1 0 0 0,0-1 0 0 0,0 0 0 0 0,0 1 0 0 0,0-1 1 0 0,0 1-1 0 0,0-1 0 0 0,0 0 0 0 0,0 1 0 0 0,0-1 0 0 0,0 0 0 0 0,0 1 1 0 0,0-1-1 0 0,0 0 0 0 0,1 1 0 0 0,-1-1 0 0 0,0 0 0 0 0,0 1 0 0 0,0-1 0 0 0,0 0 1 0 0,1 0-1 0 0,-1 1 0 0 0,0-1 0 0 0,0 0 0 0 0,1 0 0 0 0,-1 1 0 0 0,0-1 1 0 0,2 2 3 0 0,-1-1 0 0 0,0 1 0 0 0,0 0 0 0 0,0 0 0 0 0,0 0 0 0 0,0 0 0 0 0,0 0 0 0 0,0 0 0 0 0,-1 0 0 0 0,1 0 1 0 0,-1 0-1 0 0,1 0 0 0 0,-1 1-4 0 0,1 0 2 0 0,0 0 1 0 0,0 0-1 0 0,0-1 1 0 0,1 1 0 0 0,-1 0-1 0 0,1 0 1 0 0,-1-1-1 0 0,1 1 1 0 0,0-1-1 0 0,0 0 1 0 0,0 1 0 0 0,1-1-1 0 0,-1 0 1 0 0,1 0-3 0 0,2 4 9 0 0,-3-4-9 0 0,1-1 1 0 0,-1 1-1 0 0,0-1 1 0 0,0 1-1 0 0,1-1 1 0 0,-1 0-1 0 0,1 1 0 0 0,-1-1 2 0 0,-1-1 0 0 0,1 1-1 0 0,0 0 1 0 0,-1 0 0 0 0,1 0 0 0 0,-1 0 0 0 0,1 0 0 0 0,-1 0-1 0 0,0 1 1 0 0,1-1 0 0 0,-1 0 0 0 0,0 1 0 0 0,0-1-1 0 0,0 1 1 0 0,0-1 0 0 0,0 2-2 0 0,0-2 1 0 0,3 7 9 0 0,0 0 0 0 0,0-1 0 0 0,1 0 0 0 0,0 0 0 0 0,3 4-10 0 0,18 21 24 0 0,-22-27-18 0 0,0-1 1 0 0,0 2-1 0 0,-1-1 0 0 0,1 0 1 0 0,-1 1-1 0 0,-1-1 1 0 0,2 4-7 0 0,7 14 17 0 0,-2-8-8 0 0,0 0-1 0 0,1-1 1 0 0,0 0-1 0 0,2 0 1 0 0,8 7-9 0 0,-6-4 12 0 0,0 0-1 0 0,-1 1 1 0 0,10 16-12 0 0,-8-10 162 0 0,18 21-162 0 0,-9-21 71 0 0,1 2-24 0 0,26 32 25 0 0,-21-25 18 0 0,-25-27-68 0 0,0 1-1 0 0,-1 0 0 0 0,0 0 1 0 0,2 5-22 0 0,-2-4 47 0 0,1 0 0 0 0,4 6-47 0 0,-1-3 61 0 0,3 4 86 0 0,2 1 0 0 0,2 1-147 0 0,50 47 208 0 0,8 5-98 0 0,-44-44-50 0 0,-23-20-48 0 0,0 0 1 0 0,0 0 0 0 0,-1 0 0 0 0,0 1 0 0 0,1 1-13 0 0,4 5 40 0 0,-7-9-28 0 0,0 0 0 0 0,1 1 0 0 0,-2 0 0 0 0,1 0 0 0 0,0 0 0 0 0,-1 0 0 0 0,0 0 0 0 0,1 1-12 0 0,-2 21 96 0 0,0-22-81 0 0,1 0 1 0 0,0-1-1 0 0,0 1 1 0 0,1-1 0 0 0,-1 1-1 0 0,1-1 1 0 0,0 0-1 0 0,0 0 1 0 0,2 2-16 0 0,2 3 26 0 0,-4-4-12 0 0,1-1-1 0 0,-1 0 1 0 0,1 0-1 0 0,0 0 1 0 0,0-1-1 0 0,0 1 1 0 0,0-1-1 0 0,2 1-13 0 0,-1-1 13 0 0,-1 1 1 0 0,1 0-1 0 0,-1 0 0 0 0,1 0 0 0 0,-1 0 0 0 0,4 5-13 0 0,23 23 33 0 0,43 44-18 0 0,132 146 65 0 0,-140-152-11 0 0,23 14-69 0 0,-15-11 27 0 0,-1-2-7 0 0,-45-44-29 0 0,-12-11 17 0 0,0-2 0 0 0,1 1 0 0 0,2 0-8 0 0,26 17 18 0 0,5 3 19 0 0,12 4-37 0 0,67 39 2 0 0,50 27 117 0 0,-137-81-42 0 0,35 27-77 0 0,-51-32 31 0 0,23 12 153 0 0,41 18-184 0 0,-1-1 152 0 0,-56-30-119 0 0,1-2-1 0 0,27 9-32 0 0,5 0 22 0 0,-17-5 46 0 0,45 10-68 0 0,-76-26 22 0 0,1 0 0 0 0,-1-2 0 0 0,17 0-22 0 0,-12 0 128 0 0,-1 0 0 0 0,11 3-128 0 0,-3 0 106 0 0,0-1 0 0 0,1-1-1 0 0,-1-2 1 0 0,1-1-106 0 0,-14 1 42 0 0,-1 0 1 0 0,3 2-43 0 0,-4-1 49 0 0,0 0 1 0 0,12-2-50 0 0,65-10 186 0 0,35-10-186 0 0,-101 17-14 0 0,-18 4 13 0 0,-1-1 0 0 0,1 0 1 0 0,3-2 0 0 0,11-6 3 0 0,-15 7 1 0 0,-1-1-1 0 0,0 1 1 0 0,5-1-4 0 0,79-22 54 0 0,-52 16-25 0 0,-21 2-26 0 0,-6 3-7 0 0,-1 1 0 0 0,1-1 0 0 0,-1 2 0 0 0,2 0 4 0 0,7-2-15 0 0,-1-1 0 0 0,6-2 15 0 0,9-2 20 0 0,64-22 9 0 0,-93 29-32 0 0,13-5 11 0 0,10-5-8 0 0,-15 6 11 0 0,-1 1 0 0 0,1 0 0 0 0,11-2-11 0 0,-12 3 10 0 0,1 0 0 0 0,-1-1-1 0 0,0-1 1 0 0,-1 1 0 0 0,1-2 0 0 0,-1 0 0 0 0,5-4-10 0 0,3-2 8 0 0,12-6-8 0 0,-9 8 4 0 0,-4 3 31 0 0,-1-2 0 0 0,-1 1 0 0 0,1-2 0 0 0,-2 0 0 0 0,12-10-35 0 0,16-18 42 0 0,2 2 0 0 0,41-25-42 0 0,-77 57 8 0 0,4-5 14 0 0,1-1-1 0 0,3-5-21 0 0,-3 4 15 0 0,0 0 0 0 0,4-1-15 0 0,-1-1 37 0 0,8-7-37 0 0,2-3-3 0 0,-14 14 6 0 0,-2 0 1 0 0,0-1-1 0 0,0-1 1 0 0,-1 0-1 0 0,5-8-3 0 0,-7 10 6 0 0,1 0-1 0 0,-1 0 1 0 0,2 1-1 0 0,-1 0 1 0 0,1 1-1 0 0,4-3-5 0 0,-6 5 2 0 0,1-1-1 0 0,-1 0 1 0 0,0 0-1 0 0,0-1 1 0 0,-1 0 0 0 0,0 0-1 0 0,1-2-1 0 0,20-35 35 0 0,-19 29-26 0 0,2 0 0 0 0,0 1 0 0 0,0 0 0 0 0,9-8-9 0 0,-2 4 10 0 0,-2 0 0 0 0,7-12-10 0 0,-8 11 5 0 0,7-8 52 0 0,12-26-57 0 0,-16 26-3 0 0,-9 15 19 0 0,-1 0 1 0 0,2-5-17 0 0,12-31 64 0 0,-18 43-61 0 0,-1 1-1 0 0,2-1 1 0 0,-1 1 0 0 0,0 0 0 0 0,3-1-3 0 0,-3 2 3 0 0,0 0 1 0 0,0 0-1 0 0,-1-1 0 0 0,1 1 1 0 0,-1 0-1 0 0,0-1 0 0 0,2-4-3 0 0,-4 7 3 0 0,1 0 0 0 0,0 0 0 0 0,1 0 0 0 0,-1 0 0 0 0,0 0 0 0 0,1 0 0 0 0,-1 0 0 0 0,1 0 0 0 0,-1 0 0 0 0,1 0-3 0 0,1 0 4 0 0,-1 0 1 0 0,0 0 0 0 0,0-1 0 0 0,-1 0 0 0 0,1 1 0 0 0,1-3-5 0 0,1-5 13 0 0,-1 5-8 0 0,-1 0-1 0 0,0 1 1 0 0,0-1 0 0 0,-1 0 0 0 0,1-2-5 0 0,-2 4 6 0 0,1 1-1 0 0,0-1 1 0 0,0 1-1 0 0,0-1 0 0 0,0 1 1 0 0,1 0-1 0 0,-1 0 1 0 0,1-1-1 0 0,-1 1-5 0 0,19-20 57 0 0,-7 7-52 0 0,-10 6 4 0 0,-3 9-8 0 0,0-1 0 0 0,0 1 1 0 0,1-1-1 0 0,-1 1 0 0 0,0-1 0 0 0,0 1 0 0 0,0-1 1 0 0,0 1-1 0 0,1-1 0 0 0,-1 1 0 0 0,0 0 0 0 0,0-1 1 0 0,1 1-1 0 0,-1-1 0 0 0,0 1 0 0 0,1 0 1 0 0,-1-1-1 0 0,0 1 0 0 0,1 0 0 0 0,-1-1-1 0 0,3 0 3 0 0,9-5-2 0 0,-11 5 0 0 0,-1 1-1 0 0,1-1 0 0 0,-1 1 0 0 0,0 0 1 0 0,1-1-1 0 0,-1 1 0 0 0,0-1 0 0 0,1 1 1 0 0,-1-1-1 0 0,0 1 0 0 0,1-1 0 0 0,-1 1 1 0 0,0-1-1 0 0,0 1 0 0 0,0-1 0 0 0,0 0 1 0 0,0 1-1 0 0,0-1 0 0 0,0 1 0 0 0,0-1 1 0 0,0 1-1 0 0,0-1 0 0 0,0 0 0 0 0,0 1 1 0 0,0-1-1 0 0,0 1 0 0 0,-1-3-1 0 0,-2-13 8 0 0,3 15-7 0 0,0 0-1 0 0,0 1 1 0 0,0-1 0 0 0,0 0 0 0 0,0 0 0 0 0,0 0 0 0 0,0 0 0 0 0,1 0 0 0 0,-1 0 0 0 0,0 0 0 0 0,0 1 0 0 0,1-1 0 0 0,-1 0 0 0 0,0 0 0 0 0,1 0 0 0 0,0 0 0 0 0,10-6-15 0 0,-9 6 17 0 0,0 0-1 0 0,-1-1 0 0 0,1 1 1 0 0,0-1-1 0 0,-1 1 0 0 0,0-1 1 0 0,1 0-1 0 0,-1 1 0 0 0,0-1 1 0 0,0 0-1 0 0,1 0 0 0 0,-2 0 1 0 0,1 0-1 0 0,0 0 0 0 0,0 0 1 0 0,-1 0-1 0 0,1 0 0 0 0,-1 0 1 0 0,1-1-2 0 0,-1 1 9 0 0,0-1 1 0 0,1 1 0 0 0,-1-1-1 0 0,1 1 1 0 0,0 0-1 0 0,0-1 1 0 0,0 1 0 0 0,0 0-10 0 0,4-11 47 0 0,-1-10 26 0 0,-1 16-53 0 0,0 1 0 0 0,0-1-1 0 0,0 1 1 0 0,3-3-20 0 0,3-6 21 0 0,-6 9-17 0 0,4-6 5 0 0,-1 0 0 0 0,2 0 0 0 0,0 0 0 0 0,2-1-9 0 0,18-25 28 0 0,-26 35-24 0 0,0 1 0 0 0,0-1 0 0 0,-1 0 0 0 0,1 0-1 0 0,-1 0 1 0 0,0 0 0 0 0,1-1-4 0 0,0-1 12 0 0,1-2 6 0 0,-3 7-18 0 0,1-1-1 0 0,-1 0 1 0 0,0 0-1 0 0,1 0 1 0 0,-1 0-1 0 0,0 0 1 0 0,1 1 0 0 0,-1-1-1 0 0,0 0 1 0 0,0 0-1 0 0,0 0 1 0 0,0 0-1 0 0,0 0 1 0 0,0 0 0 0 0,0 0-1 0 0,0 1 0 0 0,0-1 0 0 0,0 1 0 0 0,0-1 0 0 0,0 1 0 0 0,0-1 0 0 0,1 1 0 0 0,-1 0-1 0 0,0-1 1 0 0,0 1 0 0 0,0-1 0 0 0,1 1 0 0 0,-1 0 0 0 0,0-1 0 0 0,0 1 0 0 0,1-1 0 0 0,-1 1 0 0 0,0 0 0 0 0,1 0 0 0 0,-1-1 0 0 0,1 1 0 0 0,-1 0 1 0 0,12-7-95 0 0,-6 4-6 0 0,-5 2-35 0 0,-1 1-27 0 0,-5-1-168 0 0,5 1 302 0 0,0 0 0 0 0,0-1 0 0 0,-1 1 0 0 0,1 0 0 0 0,0 0 0 0 0,0 0 0 0 0,0 0 0 0 0,0 0 0 0 0,0 0 0 0 0,-1 0 0 0 0,1 0 0 0 0,0 0 0 0 0,0 0 0 0 0,0 0 0 0 0,0 0-1 0 0,0 0 1 0 0,0 0 0 0 0,-1 0 0 0 0,1 0 0 0 0,0 1 0 0 0,0-1 0 0 0,0 0 0 0 0,0 0 0 0 0,0 0 0 0 0,0 0 0 0 0,-1 0 0 0 0,1 0 0 0 0,0 0 0 0 0,0 0 0 0 0,0 0 0 0 0,0 0 0 0 0,0 1 0 0 0,0-1 0 0 0,0 0 0 0 0,0 0-1 0 0,0 0 1 0 0,0 0 0 0 0,-1 0 0 0 0,1 0 0 0 0,0 1 0 0 0,0-1 0 0 0,0 0 0 0 0,0 0 29 0 0,1 11-2574 0 0,-4-2 38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2:30.8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59 2888 672 0 0,'13'-72'1318'0'0,"-9"50"-1188"0"0,-1-1 0 0 0,-1 0 0 0 0,0-10-130 0 0,-2 15 21 0 0,1-93 60 0 0,-1 48 146 0 0,4-30-227 0 0,2 38 231 0 0,-1 4 439 0 0,-1 0 1 0 0,-3-38-671 0 0,-4 38 353 0 0,-2-43 339 0 0,5 56-389 0 0,2-74 568 0 0,3 60-480 0 0,2-55 232 0 0,-5 14-250 0 0,1-87 166 0 0,-3 174-529 0 0,3-162 211 0 0,0 65-115 0 0,3-33 1 0 0,4-265 72 0 0,-10 396-175 0 0,2-43 145 0 0,3-8-149 0 0,-2 25 172 0 0,-1-1 0 0 0,-1 1 0 0 0,-4-27-172 0 0,-1-17 110 0 0,3 39-79 0 0,-3-5-31 0 0,2 27 39 0 0,-2 0-1 0 0,1 1 0 0 0,-2-1 0 0 0,-1-1-38 0 0,-2-10 39 0 0,7 23-35 0 0,1 0 0 0 0,-1-1 0 0 0,1 1 0 0 0,0 0 0 0 0,0 0 0 0 0,0-1-1 0 0,0 1 1 0 0,1-1-4 0 0,-1 1-1 0 0,0 0 0 0 0,1 0 0 0 0,-1 0 0 0 0,0 1 0 0 0,0-1 0 0 0,-1 0 0 0 0,1 0-1 0 0,0 1 1 0 0,0-1 0 0 0,-1 0 0 0 0,0 0 1 0 0,-20-36-3 0 0,20 37 4 0 0,1 1-1 0 0,-1-1 1 0 0,1 0-1 0 0,0 1 1 0 0,0-1-1 0 0,-1 0 1 0 0,1 1 0 0 0,0-1-1 0 0,0 0 1 0 0,0 1-1 0 0,-1-1 1 0 0,1 0-1 0 0,0 0 1 0 0,0 1-1 0 0,0-1 1 0 0,0 0-1 0 0,1 1 1 0 0,-1-1-1 0 0,0 0 1 0 0,0 1-1 0 0,0-1 1 0 0,0 0-1 0 0,1 0 1 0 0,-1 0-1 0 0,1 0 6 0 0,-1 0 1 0 0,0 1 0 0 0,1-1 0 0 0,-1 0 0 0 0,0 0 0 0 0,0 0 0 0 0,0 0-1 0 0,0 0 1 0 0,0 0 0 0 0,0 0 0 0 0,0 0 0 0 0,0 0 0 0 0,0 0 0 0 0,0-1-7 0 0,-3-17 233 0 0,3 18-206 0 0,0 1-6 0 0,0 0-1 0 0,-2 0 4 0 0,1 0-22 0 0,1 1-1 0 0,-1-1 1 0 0,0 1-1 0 0,0-1 1 0 0,1 1 0 0 0,-1-1-1 0 0,0 1 1 0 0,1 0-1 0 0,-1 0 1 0 0,1-1 0 0 0,-1 1-1 0 0,0 0 1 0 0,1 0 0 0 0,0-1-1 0 0,-1 1 1 0 0,1 0-1 0 0,0 0 1 0 0,-1 0 0 0 0,1 0-1 0 0,0 0 1 0 0,0 0-1 0 0,0 0 1 0 0,-1-1 0 0 0,1 2-2 0 0,-3 30-12 0 0,2-21-4 0 0,-2 34-27 0 0,-3 21 31 0 0,2-32-11 0 0,3-1 0 0 0,0 1 0 0 0,2 0 0 0 0,3 17 23 0 0,-2 1-142 0 0,-2 0-1 0 0,-2 0 1 0 0,-3 4 142 0 0,3-28-106 0 0,2-1 0 0 0,3 24 106 0 0,1 20-52 0 0,-4-49 37 0 0,0 20-31 0 0,-4 24 46 0 0,-5-1-23 0 0,3 53 53 0 0,0-7-56 0 0,0 4-35 0 0,-1 11 54 0 0,-2 82-27 0 0,7-146-96 0 0,5 7-1353 0 0,-3-66 1266 0 0,0 0-1 0 0,-1-1 1 0 0,1 1 0 0 0,-1-1-1 0 0,0 1 1 0 0,0 1 217 0 0,-2 5-1006 0 0,1 3-850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5.683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19 0 9322 0 0,'-1'1'175'0'0,"1"0"0"0"0,-1-1-1 0 0,1 1 1 0 0,-1 0 0 0 0,1 0 0 0 0,-1-1 0 0 0,0 1-1 0 0,1 0 1 0 0,-1-1 0 0 0,0 1 0 0 0,0-1 0 0 0,0 1-175 0 0,0-1 35 0 0,1 1 0 0 0,-1-1 1 0 0,1 0-1 0 0,-1 1 0 0 0,1-1 1 0 0,-1 0-1 0 0,1 1 0 0 0,-1-1 1 0 0,1 1-1 0 0,-1-1 0 0 0,1 1 1 0 0,0-1-1 0 0,-1 1 0 0 0,1-1 1 0 0,0 1-1 0 0,-1-1 0 0 0,1 1 0 0 0,0 0 1 0 0,0-1-1 0 0,-1 1 0 0 0,1-1 1 0 0,0 1-1 0 0,0 0 0 0 0,0-1 1 0 0,0 1-1 0 0,0 0 0 0 0,0-1 1 0 0,0 1-1 0 0,0-1 0 0 0,0 1 1 0 0,0 0-36 0 0,23 90 548 0 0,16 43-436 0 0,12 48-78 0 0,-15-27 20 0 0,-30-135-856 0 0,-4-14-971 0 0,0-1 0 0 0,-1 1 0 0 0,1 3 1773 0 0,-1-4-381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6.029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25 338 3481 0 0,'-5'-11'1176'0'0,"1"0"0"0"0,0 1 0 0 0,1-1 0 0 0,1 0 0 0 0,-1-1 0 0 0,2 1 0 0 0,-1-7-1176 0 0,2 14 103 0 0,0 0 0 0 0,1 0 0 0 0,-1 0-1 0 0,1 0 1 0 0,0 0 0 0 0,0 0 0 0 0,0 0 0 0 0,0 0 0 0 0,1 0-1 0 0,0 0 1 0 0,1-1-103 0 0,-2 3 2 0 0,0 0 0 0 0,0 1-1 0 0,0-1 1 0 0,0 1 0 0 0,1-1 0 0 0,-1 1-1 0 0,1 0 1 0 0,-1 0 0 0 0,1-1-1 0 0,-1 1 1 0 0,1 0 0 0 0,0 0 0 0 0,0 1-1 0 0,-1-1 1 0 0,1 0 0 0 0,0 0-1 0 0,0 1 1 0 0,0-1 0 0 0,0 1 0 0 0,0 0-1 0 0,-1 0 1 0 0,1-1 0 0 0,0 1-1 0 0,2 0-1 0 0,33 0-100 0 0,-35 0 74 0 0,0-1-1 0 0,0 1 1 0 0,0-1 0 0 0,0 1-1 0 0,-1-1 1 0 0,1 1-1 0 0,0-1 1 0 0,0 0-1 0 0,-1 0 1 0 0,1 0-1 0 0,0 0 1 0 0,-1 0-1 0 0,1-1 1 0 0,0 0 26 0 0,4-4-61 0 0,0-1 0 0 0,4-5 61 0 0,4-5 23 0 0,27-29-3 0 0,-40 45-15 0 0,0 0-1 0 0,0-1 1 0 0,0 1 0 0 0,0 0 0 0 0,0-1 0 0 0,-1 1-1 0 0,1-1 1 0 0,-1 1 0 0 0,1-1 0 0 0,-1 1-1 0 0,1-1 1 0 0,-1 0 0 0 0,0 1 0 0 0,1-2-5 0 0,-1 2 10 0 0,0-1 0 0 0,1 1 0 0 0,-1-1 1 0 0,1 1-1 0 0,-1-1 0 0 0,1 1 1 0 0,0 0-1 0 0,0-1 0 0 0,0 1 0 0 0,-1 0 1 0 0,1-1-1 0 0,0 1 0 0 0,1 0 0 0 0,-1 0 1 0 0,0 0-1 0 0,0 0 0 0 0,0 0 0 0 0,1 0 1 0 0,-1 0-11 0 0,2-1 20 0 0,0 1 0 0 0,-1 0 0 0 0,1-1 0 0 0,0 1 0 0 0,0 0 1 0 0,0 0-1 0 0,3 0-20 0 0,-6 1 5 0 0,0 0 1 0 0,1 0-1 0 0,-1 0 1 0 0,0 0-1 0 0,0 0 1 0 0,1 0-1 0 0,-1 0 1 0 0,0 0-1 0 0,0 0 1 0 0,1 0-1 0 0,-1 0 1 0 0,0 0-1 0 0,0 0 1 0 0,1-1-1 0 0,-1 1 1 0 0,0 0-1 0 0,0 0 1 0 0,1 0-1 0 0,-1 0 1 0 0,0-1-1 0 0,0 1 1 0 0,0 0-1 0 0,0 0 1 0 0,1 0-1 0 0,-1-1 1 0 0,0 1-1 0 0,0 0 1 0 0,0 0-1 0 0,0-1 0 0 0,0 1-5 0 0,0 0 4 0 0,0 0-1 0 0,0-1 0 0 0,0 1 0 0 0,0 0 0 0 0,0 0 0 0 0,-1-1 0 0 0,1 1 0 0 0,0 0 1 0 0,0 0-1 0 0,0 0 0 0 0,-1-1 0 0 0,1 1 0 0 0,0 0 0 0 0,0 0 0 0 0,-1 0 0 0 0,1 0 0 0 0,0 0 1 0 0,0-1-1 0 0,-1 1 0 0 0,1 0 0 0 0,0 0 0 0 0,-1 0 0 0 0,1 0 0 0 0,0 0 0 0 0,-1 0-3 0 0,-2-1 2 0 0,0 1 20 0 0,0-1-1 0 0,0 0 1 0 0,0 1 0 0 0,0 0-1 0 0,-3 0-21 0 0,5 0 5 0 0,0 0 0 0 0,0 0 0 0 0,0 0 0 0 0,0 0-1 0 0,0 0 1 0 0,1 1 0 0 0,-1-1 0 0 0,0 0 0 0 0,0 1 0 0 0,0-1-1 0 0,0 1 1 0 0,0-1 0 0 0,0 1 0 0 0,1-1 0 0 0,-1 1-1 0 0,0 0 1 0 0,0-1 0 0 0,1 1 0 0 0,-1 0 0 0 0,1-1-1 0 0,-1 1 1 0 0,0 0 0 0 0,1 0 0 0 0,-1 0-5 0 0,-2 6 8 0 0,0 1 1 0 0,1-1-1 0 0,-1 1 1 0 0,2-1-1 0 0,-2 5-8 0 0,2-8 8 0 0,0 0-1 0 0,0 1 0 0 0,0-1 0 0 0,-2 1-7 0 0,-4 15 21 0 0,6-11 3 0 0,1-1 0 0 0,-1 1 0 0 0,2 5-24 0 0,-1-2 25 0 0,0-8-13 0 0,0 1 1 0 0,1-1-1 0 0,0 0 0 0 0,0 0 0 0 0,0 0 0 0 0,0 0 1 0 0,1 0-1 0 0,1 3-12 0 0,1 4 42 0 0,3 9 83 0 0,-4-11-42 0 0,1 0 0 0 0,-1 0 0 0 0,1 0 0 0 0,1 0 0 0 0,0-1-83 0 0,-1-3 51 0 0,-1 0 0 0 0,1 0 0 0 0,1 0 0 0 0,-1-1-1 0 0,0 0 1 0 0,1 0 0 0 0,0 0-51 0 0,-2-2 27 0 0,0 0-1 0 0,0 0 1 0 0,0 0-1 0 0,1-1 1 0 0,-1 1-1 0 0,0-1 1 0 0,1 0-1 0 0,-1 0 0 0 0,1 0 1 0 0,-1 0-1 0 0,1 0 1 0 0,0-1-1 0 0,1 0-26 0 0,4 1 26 0 0,-3-1-17 0 0,0 0 0 0 0,-1 0 0 0 0,1-1-1 0 0,4 0-8 0 0,-9 1 2 0 0,1 0-1 0 0,-1-1 0 0 0,0 1 0 0 0,0-1 0 0 0,0 1 0 0 0,1-1 0 0 0,-1 1 0 0 0,0-1 0 0 0,0 1 1 0 0,0-1-1 0 0,0 0 0 0 0,0 0 0 0 0,0 1 0 0 0,0-1 0 0 0,0 0 0 0 0,0 0 0 0 0,-1 0 1 0 0,1 0-1 0 0,0 0 0 0 0,0 0 0 0 0,-1 0 0 0 0,1-1 0 0 0,0 0-1 0 0,1-6 17 0 0,1 1-1 0 0,1-1 0 0 0,0 1 1 0 0,3-6-17 0 0,-6 11-2 0 0,1-1 1 0 0,-1 1 0 0 0,1-1 0 0 0,-1 0 0 0 0,0 1 0 0 0,0-1 0 0 0,0 0 0 0 0,0 0 0 0 0,-1 0 0 0 0,1 0 0 0 0,-1-1 1 0 0,11-32 58 0 0,-10 2-12 0 0,-2 24-40 0 0,1 1 0 0 0,1 0 0 0 0,1-8-6 0 0,-1 10 19 0 0,-1 0 1 0 0,1-1-1 0 0,-1 1 0 0 0,-1 0 0 0 0,0-8-19 0 0,-1-4 23 0 0,2 18-22 0 0,0 0 0 0 0,0-1 0 0 0,0 1-1 0 0,0 0 1 0 0,1 0 0 0 0,-1-1 0 0 0,0 1 0 0 0,1 0 0 0 0,-1 0 0 0 0,1 0 0 0 0,-1 0 0 0 0,1-1 0 0 0,0 1-1 0 0,-1 0 1 0 0,1 0-1 0 0,5-10-1 0 0,-6 11 1 0 0,0 0 1 0 0,0 0-1 0 0,0-1 1 0 0,0 1-1 0 0,0 0 0 0 0,0 0 1 0 0,0 0-1 0 0,0 0 1 0 0,0 0-1 0 0,0 0 0 0 0,0-1 1 0 0,0 1-1 0 0,0 0 1 0 0,0 0-1 0 0,0 0 0 0 0,0 0 1 0 0,0 0-1 0 0,0 0 1 0 0,0 0-1 0 0,1-1 0 0 0,-1 1 1 0 0,0 0-1 0 0,0 0 1 0 0,0 0-1 0 0,0 0 1 0 0,0 0-1 0 0,0 0 0 0 0,0 0 1 0 0,0 0-1 0 0,1 0 1 0 0,-1 0-1 0 0,0 0 0 0 0,0 0 1 0 0,0 0-1 0 0,0 0 1 0 0,0 0-1 0 0,0 0 0 0 0,1 0 1 0 0,-1 0-1 0 0,0 0 1 0 0,0 0-1 0 0,0 0 0 0 0,0 0 1 0 0,0 0-1 0 0,0 0 1 0 0,1 0-1 0 0,-1 0 0 0 0,0 0 1 0 0,0 0-1 0 0,0 0 1 0 0,0 0-1 0 0,1 0 8 0 0,-1 1 0 0 0,1-1 0 0 0,-1 1 0 0 0,0-1 0 0 0,1 1 0 0 0,-1 0 0 0 0,0-1 0 0 0,1 1 0 0 0,-1-1 0 0 0,0 1 0 0 0,0 0 0 0 0,1-1 0 0 0,-1 2-8 0 0,11 39 291 0 0,-1 1 0 0 0,-2 4-291 0 0,-6-33-88 0 0,0-1 1 0 0,1 0 0 0 0,0-1 0 0 0,0 1-1 0 0,1 0 1 0 0,1-1 0 0 0,0 0 0 0 0,1 0-1 0 0,2 3 88 0 0,1-1-1368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6.366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26 23 3473 0 0,'0'0'64'0'0,"0"0"-1"0"0,0 0 1 0 0,0 0 0 0 0,0 0 0 0 0,0-1-1 0 0,0 1 1 0 0,0 0 0 0 0,0 0 0 0 0,0 0-1 0 0,0 0 1 0 0,0 0 0 0 0,0 0 0 0 0,0 0-1 0 0,0 0 1 0 0,-1 0 0 0 0,1 0 0 0 0,0 0-1 0 0,0 0 1 0 0,0 0 0 0 0,0 0 0 0 0,0 0 0 0 0,0 0-1 0 0,0 0 1 0 0,0 0 0 0 0,0 0 0 0 0,0 0-1 0 0,0 0 1 0 0,0 0 0 0 0,0 0 0 0 0,-1 0-1 0 0,1 0 1 0 0,0 0 0 0 0,0 0 0 0 0,0 0-1 0 0,0 0 1 0 0,0 0 0 0 0,0 0 0 0 0,0 0-1 0 0,0 0 1 0 0,0 0 0 0 0,0 0 0 0 0,0 0 0 0 0,0 1-1 0 0,0-1 1 0 0,0 0 0 0 0,0 0 0 0 0,0 0-1 0 0,0 0 1 0 0,-1 0 0 0 0,1 0 0 0 0,0 0-1 0 0,0 0 1 0 0,0 0 0 0 0,0 0 0 0 0,0 0-1 0 0,0 0 1 0 0,0 0 0 0 0,0 0 0 0 0,0 1-64 0 0,-3 7 1754 0 0,-3 10-333 0 0,1 2-221 0 0,2-1 0 0 0,0 1-1 0 0,1 2-1199 0 0,1-13 171 0 0,1-1-1 0 0,1 0 1 0 0,-1 1 0 0 0,1-1-1 0 0,1 0 1 0 0,-1 0-1 0 0,1 0 1 0 0,3 7-171 0 0,-4-14 2 0 0,-1 0 0 0 0,1 0 0 0 0,0 0 0 0 0,-1 0 0 0 0,1 0 0 0 0,0 0 0 0 0,-1 0 0 0 0,1 0 0 0 0,0 0 0 0 0,0 0 0 0 0,0-1 0 0 0,0 1 0 0 0,0 0 0 0 0,0-1 0 0 0,0 1 0 0 0,0 0 0 0 0,0-1 0 0 0,0 0 0 0 0,0 1 0 0 0,1-1 0 0 0,-1 0 0 0 0,0 1 0 0 0,0-1 0 0 0,0 0 0 0 0,1 0 0 0 0,-1 0 0 0 0,0 0 0 0 0,0 0 0 0 0,0 0 0 0 0,1 0 0 0 0,-1-1 0 0 0,0 1 0 0 0,0 0-1 0 0,0-1 1 0 0,0 1 0 0 0,0-1 0 0 0,0 1 0 0 0,0-1 0 0 0,0 1 0 0 0,0-1 0 0 0,0 0 0 0 0,0 1 0 0 0,0-1 0 0 0,0 0 0 0 0,0 0 0 0 0,0 0 0 0 0,0-1-2 0 0,1-1 7 0 0,1-1-1 0 0,-1 1 0 0 0,-1-1 1 0 0,1 0-1 0 0,0 0 0 0 0,-1-1-6 0 0,7-13 18 0 0,-6 13-72 0 0,0 0 0 0 0,-1-1 0 0 0,1 1 0 0 0,-1 0 0 0 0,0-1 0 0 0,0 1 0 0 0,-1 0 0 0 0,1-1 0 0 0,-1 1 0 0 0,-1-1-1 0 0,1 1 1 0 0,-1-1 0 0 0,0 1 0 0 0,0 0 0 0 0,0 0 0 0 0,-1-1 0 0 0,0 1 0 0 0,0 0 0 0 0,0 0 0 0 0,-2-2 54 0 0,2 4-291 0 0,1-1 0 0 0,-1 0 0 0 0,0 0 0 0 0,1 0 0 0 0,0 0 0 0 0,0 0 0 0 0,0-3 291 0 0,0 5-340 0 0,1 0-55 0 0,0 1-1 0 0,0 0 1 0 0,0 0-1 0 0,0 0 1 0 0,0 0 0 0 0,0-1-1 0 0,1 1 1 0 0,-1 0-1 0 0,0 0 1 0 0,1-1 395 0 0,-1 2-201 0 0,5-9-83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6.698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100 31 6905 0 0,'-12'-25'2934'0'0,"7"20"95"0"0,1 6-2006 0 0,-3 9-923 0 0,6-7 268 0 0,-24 35 567 0 0,18-22-752 0 0,0 0 0 0 0,0 0 0 0 0,2 1 0 0 0,-3 11-183 0 0,6-17 19 0 0,-1 1 7 0 0,0 0-1 0 0,2 0 1 0 0,-1 0-1 0 0,2 10-25 0 0,6 22 58 0 0,0 14 71 0 0,-3-20 50 0 0,-2-17 30 0 0,0 0 0 0 0,-3 7-209 0 0,1-6 327 0 0,1 0 0 0 0,2 5-327 0 0,-1-12 200 0 0,1 1 0 0 0,1-1 0 0 0,0 0-1 0 0,1 0 1 0 0,1 0 0 0 0,5 11-200 0 0,-2-8 185 0 0,1-1 1 0 0,7 10-186 0 0,-3-7 72 0 0,-8-10-55 0 0,1-1 0 0 0,1 0 0 0 0,2 2-17 0 0,-7-8-2 0 0,1 0 1 0 0,-1-1-1 0 0,1 1 1 0 0,0-1-1 0 0,0 0 0 0 0,0 0 1 0 0,0 0-1 0 0,0 0 0 0 0,1-1 1 0 0,-1 1-1 0 0,4 0 2 0 0,-3-1-4 0 0,0 0 0 0 0,0 0 1 0 0,1 0-1 0 0,-1-1 0 0 0,0 0 0 0 0,1 0 0 0 0,-1 0 0 0 0,0 0 1 0 0,1-1-1 0 0,-1 0 0 0 0,0 1 0 0 0,1-2 0 0 0,-1 1 0 0 0,0 0 1 0 0,0-1-1 0 0,0 0 0 0 0,0 0 0 0 0,-1 0 0 0 0,4-2 4 0 0,-2 0-9 0 0,0 0-1 0 0,0 0 0 0 0,0-1 1 0 0,0 0-1 0 0,-1 0 1 0 0,0 0-1 0 0,0 0 0 0 0,0-1 1 0 0,-1 1-1 0 0,0-1 1 0 0,0 0-1 0 0,2-4 10 0 0,9-27-23 0 0,1-2-237 0 0,5-19 260 0 0,-17 45-71 0 0,0 0-1 0 0,0 0 0 0 0,-1 0 0 0 0,-1 0 0 0 0,0-1 1 0 0,-1-8 71 0 0,-1 18-18 0 0,1 0 0 0 0,-1-1 1 0 0,0 1-1 0 0,0 0 1 0 0,0-1-1 0 0,-1 1 1 0 0,0 0-1 0 0,1 0 1 0 0,-1 0-1 0 0,-1 0 18 0 0,-2-4-28 0 0,-1 0 1 0 0,0 1-1 0 0,-6-7 28 0 0,11 13 0 0 0,1 0 0 0 0,-1 1 0 0 0,0-1 0 0 0,1 1 0 0 0,-1-1 0 0 0,1 1 0 0 0,-1-1 0 0 0,0 1 0 0 0,0-1 0 0 0,1 1 0 0 0,-1 0 0 0 0,0-1 0 0 0,1 1 0 0 0,-1 0 0 0 0,1 0 0 0 0,-1 0 0 0 0,1 0 0 0 0,0 1 0 0 0,-1-1 0 0 0,1 0 0 0 0,0 0 0 0 0,-1 0 0 0 0,1 0 0 0 0,0 0 0 0 0,-1 0 0 0 0,1 1 0 0 0,0-1 0 0 0,0 0 0 0 0,-1 0 0 0 0,1 0 0 0 0,0 1 0 0 0,-1-1 0 0 0,1 0 0 0 0,0 0 0 0 0,0 1 0 0 0,0-1 0 0 0,-1 0 0 0 0,1 1 0 0 0,0-1 0 0 0,0 0 0 0 0,-5 10 2 0 0,5-9-1 0 0,-3 8 15 0 0,1 0 1 0 0,0 1 0 0 0,0-1-1 0 0,1 1 1 0 0,0 3-17 0 0,1 17 185 0 0,0 0-185 0 0,1-8 60 0 0,0 2 18 0 0,0-1 1 0 0,2 0 0 0 0,1 0 0 0 0,4 17-79 0 0,-4-27-136 0 0,0 0 0 0 0,1-1 0 0 0,0 1 0 0 0,1-1-1 0 0,0-1 1 0 0,1 1 0 0 0,1-1 0 0 0,7 10 136 0 0,-11-17-399 0 0,-1 0-1 0 0,1-1 1 0 0,0 1 0 0 0,0-1-1 0 0,0 0 1 0 0,0 0 0 0 0,2 0 399 0 0,9 5-3228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8.468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337 46 9018 0 0,'-1'-2'56'0'0,"0"0"-1"0"0,0 0 1 0 0,1 0 0 0 0,-1 0 0 0 0,1 0-1 0 0,-1 0 1 0 0,1 0 0 0 0,0 0 0 0 0,-1 0 0 0 0,1-1-1 0 0,0 1 1 0 0,0 0 0 0 0,1 0 0 0 0,-1 0-1 0 0,0 0 1 0 0,1 0-56 0 0,-1 1 38 0 0,0 1 1 0 0,0 0-1 0 0,0-1 0 0 0,0 1 1 0 0,0-1-1 0 0,0 1 0 0 0,0 0 0 0 0,0-1 1 0 0,-1 1-1 0 0,1 0 0 0 0,0-1 1 0 0,0 1-1 0 0,0 0 0 0 0,0-1 1 0 0,0 1-1 0 0,-1 0 0 0 0,1 0 0 0 0,0-1 1 0 0,0 1-1 0 0,-1 0 0 0 0,1-1 1 0 0,0 1-1 0 0,0 0 0 0 0,-1 0 1 0 0,1 0-1 0 0,0-1 0 0 0,0 1 0 0 0,-1 0 1 0 0,1 0-1 0 0,0 0 0 0 0,-1 0 1 0 0,1-1-1 0 0,-1 1 0 0 0,1 0 0 0 0,0 0 1 0 0,-1 0-1 0 0,1 0 0 0 0,0 0 1 0 0,-1 0-39 0 0,1 0 38 0 0,-1 0 1 0 0,0 0 0 0 0,0 0-1 0 0,1 0 1 0 0,-1 0 0 0 0,0 0-1 0 0,1 0 1 0 0,-1 0 0 0 0,0 0-1 0 0,1 0 1 0 0,-1 1 0 0 0,0-1-1 0 0,1 0 1 0 0,-1 0 0 0 0,0 1 0 0 0,1-1-1 0 0,-1 0 1 0 0,0 1 0 0 0,1-1-1 0 0,-1 1-38 0 0,-3 5 134 0 0,0 0 0 0 0,1 0 0 0 0,-1 0 0 0 0,1 1 0 0 0,0-1 1 0 0,1 1-1 0 0,0 0 0 0 0,-1 4-134 0 0,-1 1 141 0 0,0 1 0 0 0,-1-1-141 0 0,-25 59 744 0 0,-5 27-744 0 0,28-76 203 0 0,0 9-203 0 0,3-10 280 0 0,-6 14-280 0 0,7-27 48 0 0,0-1 0 0 0,0 0 0 0 0,-1 0-1 0 0,0 0 1 0 0,0 0 0 0 0,-3 3-48 0 0,-2 1 52 0 0,-8 12 57 0 0,15-19-84 0 0,0 0-1 0 0,0 1 1 0 0,0-1-1 0 0,1 1 1 0 0,0 0-25 0 0,-1 2 31 0 0,-1 3 13 0 0,0-2 8 0 0,0 0 0 0 0,1 1-1 0 0,0 0 1 0 0,1 0 0 0 0,0-1-1 0 0,0 4-51 0 0,2-2 51 0 0,-1-6-26 0 0,0 0 0 0 0,0 0 1 0 0,0 0-1 0 0,0 0 1 0 0,-1 1-26 0 0,-1 0 23 0 0,1-1 0 0 0,-1 0 1 0 0,0 0-1 0 0,0 0 0 0 0,0 1-23 0 0,-2 2 32 0 0,-8 15 210 0 0,-11 15-242 0 0,13-20 55 0 0,1-1-1 0 0,1 2 1 0 0,0-1-1 0 0,1 1-54 0 0,7-16-16 0 0,0-1 0 0 0,0 1 0 0 0,0-1 0 0 0,0 1 0 0 0,0 0 0 0 0,0-1 0 0 0,1 2 16 0 0,-1-3-2 0 0,0 0 0 0 0,0 0 0 0 0,0 0 0 0 0,0 0 0 0 0,-1 0 0 0 0,1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1 0 0,0 0-1 0 0,-1 0 0 0 0,1 0 0 0 0,0 0 0 0 0,0 0 0 0 0,0 0 0 0 0,0 0 0 0 0,0 0 0 0 0,0 0 0 0 0,0 0 0 0 0,0 0 0 0 0,0 0 0 0 0,0 0 0 0 0,0 0 0 0 0,0 0 2 0 0,2-11-82 0 0,-2 8 73 0 0,1 1 0 0 0,-1 0 1 0 0,0 0-1 0 0,1 0 0 0 0,-1 0 0 0 0,1 0 0 0 0,0 0 0 0 0,0 0 1 0 0,0 1-1 0 0,0-2 9 0 0,4-9-41 0 0,8-36-302 0 0,-12 43 290 0 0,1 1 1 0 0,-1-1-1 0 0,0 0 0 0 0,-1 1 1 0 0,1-1-1 0 0,-1-2 53 0 0,0 2-53 0 0,0 1 0 0 0,1 0 0 0 0,-1-1 0 0 0,1 1 0 0 0,0 0 0 0 0,0 0 0 0 0,2-4 53 0 0,2-2-200 0 0,1-1-1 0 0,1 1 0 0 0,-1 0 1 0 0,7-6 200 0 0,-4 4-182 0 0,-4 4-128 0 0,-1 1 1 0 0,1-1-1 0 0,-2 0 0 0 0,2-2 310 0 0,5-13-972 0 0,1 2-227 0 0,-1 0-616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8.815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14 292 6377 0 0,'-5'17'678'0'0,"2"-8"-528"0"0,1 0 1 0 0,0-1 0 0 0,0 6-151 0 0,2-3 337 0 0,1-1 0 0 0,0 0 1 0 0,0 0-1 0 0,1 0 0 0 0,1 3-337 0 0,-2-9 221 0 0,0-1-142 0 0,-1-1-1 0 0,1 0 1 0 0,-1 1-1 0 0,1-1 1 0 0,0 0-1 0 0,0 0 1 0 0,0 0 0 0 0,1 1-1 0 0,-1-1 1 0 0,0 0-1 0 0,1-1 1 0 0,-1 1-1 0 0,1 0 1 0 0,0 0 0 0 0,-1-1-1 0 0,1 1 1 0 0,0-1-1 0 0,0 1 1 0 0,0-1 0 0 0,0 0-1 0 0,0 0 1 0 0,0 0-1 0 0,1 0 1 0 0,-1 0-1 0 0,0 0 1 0 0,1-1 0 0 0,-1 1-1 0 0,0-1 1 0 0,1 1-1 0 0,-1-1 1 0 0,0 0-1 0 0,1 0 1 0 0,-1 0 0 0 0,1 0-1 0 0,-1-1 1 0 0,0 1-1 0 0,2-1-78 0 0,0 0 2 0 0,1-1-1 0 0,-1 1 0 0 0,1-1 1 0 0,-1-1-1 0 0,0 1 1 0 0,1 0-1 0 0,1-3-1 0 0,1 1 1 0 0,1-2-1 0 0,1 0-1 0 0,-1 0 1 0 0,-1-1-1 0 0,1 0 1 0 0,-1 0 0 0 0,2-3 0 0 0,9-14 56 0 0,7-12-56 0 0,1-1 42 0 0,-12 18-25 0 0,17-25 38 0 0,0-1-17 0 0,-17 26 1 0 0,-1-1 1 0 0,-1-1-1 0 0,8-16-39 0 0,-17 28 51 0 0,-1 0 0 0 0,1 1 0 0 0,0-9-51 0 0,0 2 78 0 0,-2 13-36 0 0,-1-1 1 0 0,0 1 0 0 0,0 0-1 0 0,0-1 1 0 0,0 1 0 0 0,0-1-1 0 0,-1 1 1 0 0,1 0 0 0 0,-1-1-43 0 0,1 3 28 0 0,0-1-1 0 0,0 1 1 0 0,0 0 0 0 0,-1-1-1 0 0,1 1 1 0 0,0 0 0 0 0,0-1 0 0 0,-1 1-1 0 0,1 0 1 0 0,0-1 0 0 0,0 1-1 0 0,-1 0 1 0 0,1-1 0 0 0,0 1 0 0 0,-1 0-1 0 0,1 0 1 0 0,0 0 0 0 0,-1-1 0 0 0,1 1-1 0 0,0 0 1 0 0,-1 0 0 0 0,1 0-1 0 0,-1 0 1 0 0,1 0 0 0 0,0 0 0 0 0,-1-1-1 0 0,1 1 1 0 0,-1 0 0 0 0,1 0-1 0 0,0 0 1 0 0,-1 0 0 0 0,1 1 0 0 0,-1-1-1 0 0,1 0 1 0 0,0 0 0 0 0,-1 0-1 0 0,1 0 1 0 0,0 0 0 0 0,-1 0 0 0 0,1 1-1 0 0,-1-1 1 0 0,1 0-28 0 0,-11 8 471 0 0,8-7-411 0 0,1 0 0 0 0,0 1-1 0 0,0-1 1 0 0,0 1-1 0 0,0 0 1 0 0,0-1-1 0 0,0 1 1 0 0,0 0-1 0 0,1 0 1 0 0,-2 2-60 0 0,0 2 68 0 0,1 1 0 0 0,0-1 0 0 0,0 0 0 0 0,1 1 0 0 0,-1 0-1 0 0,1-1 1 0 0,1 1 0 0 0,-1 0 0 0 0,1 3-68 0 0,-2 25 122 0 0,-1-18-108 0 0,0 0 0 0 0,2 0 0 0 0,0 1 0 0 0,2-1 0 0 0,-1 0 0 0 0,4 13-14 0 0,2-4 3 0 0,3 8-3 0 0,6 20-8 0 0,6 55-11 0 0,-18-92-22 0 0,0-1-1 0 0,4 10 42 0 0,-5-20-174 0 0,1 0-1 0 0,-1 0 1 0 0,1 0 0 0 0,0 0 0 0 0,1-1-1 0 0,-1 1 1 0 0,1-1 0 0 0,1 1 174 0 0,0-1-432 0 0,0 1 0 0 0,0-1 0 0 0,1 0-1 0 0,-1 0 1 0 0,1 0 0 0 0,0-1 0 0 0,2 1 432 0 0,15 6-303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05.700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16 81 744 0 0,'-7'9'633'0'0,"6"-8"-580"0"0,0-1-1 0 0,1 1 1 0 0,-1-1 0 0 0,1 1-1 0 0,-1-1 1 0 0,1 1 0 0 0,-1 0 0 0 0,1-1-1 0 0,-1 1 1 0 0,1 0 0 0 0,0-1-1 0 0,-1 1 1 0 0,1 0 0 0 0,0 0 0 0 0,-1-1-1 0 0,1 1 1 0 0,0 0 0 0 0,0 0-1 0 0,0 0 1 0 0,0-1 0 0 0,0 1 0 0 0,0 1-53 0 0,0 8 552 0 0,-1-6-86 0 0,1 1 1 0 0,0-1-1 0 0,1 1 1 0 0,-1-1-1 0 0,1 2-466 0 0,-1-5 54 0 0,0 0 0 0 0,1 0-1 0 0,-1 0 1 0 0,1 0 0 0 0,-1 0-1 0 0,0 0 1 0 0,1 0 0 0 0,-1 0 0 0 0,1-1-1 0 0,0 1 1 0 0,-1 0 0 0 0,1 0-1 0 0,0 0 1 0 0,0-1 0 0 0,-1 1-1 0 0,1 0 1 0 0,0-1 0 0 0,0 1-1 0 0,0 0 1 0 0,0-1 0 0 0,0 1-1 0 0,0-1 1 0 0,0 1-54 0 0,2-1 83 0 0,-1 1 0 0 0,0 0 0 0 0,0-1-1 0 0,0 1 1 0 0,0-1 0 0 0,1 0 0 0 0,-1 0 0 0 0,0 0 0 0 0,0 0-1 0 0,0 0 1 0 0,1 0 0 0 0,-1-1 0 0 0,0 1 0 0 0,0-1-1 0 0,0 1 1 0 0,0-1 0 0 0,0 0 0 0 0,0 0 0 0 0,0 0 0 0 0,0 0-1 0 0,0 0 1 0 0,2-2-83 0 0,-2 1 114 0 0,1-1 0 0 0,-1 1 0 0 0,1-1 0 0 0,-1 0 0 0 0,0 0 1 0 0,0 0-1 0 0,0 0 0 0 0,-1-1 0 0 0,1 1 0 0 0,-1 0 0 0 0,1-1 0 0 0,-1 1 0 0 0,0-3-114 0 0,1-1 110 0 0,-1 0 1 0 0,0 0-1 0 0,0 0 1 0 0,0 0 0 0 0,-1-1-111 0 0,0 6 19 0 0,0 0 0 0 0,0-1 0 0 0,0 1 1 0 0,-1 0-1 0 0,1 0 0 0 0,-1 0 0 0 0,1 0 0 0 0,-1 0 1 0 0,0 0-1 0 0,0 0 0 0 0,1 0 0 0 0,-2 1 1 0 0,1-1-1 0 0,0 0 0 0 0,0 0 0 0 0,0 1 0 0 0,-1-1 1 0 0,-1-1-20 0 0,3 3 7 0 0,-1-1 1 0 0,1 0-1 0 0,-1 1 0 0 0,0-1 1 0 0,1 1-1 0 0,-1-1 1 0 0,0 1-1 0 0,1 0 1 0 0,-1-1-1 0 0,0 1 0 0 0,0 0 1 0 0,1-1-1 0 0,-1 1 1 0 0,0 0-1 0 0,0 0 1 0 0,1 0-1 0 0,-1 0 0 0 0,0 0 1 0 0,0 0-1 0 0,0 0 1 0 0,1 0-1 0 0,-1 0 1 0 0,0 0-1 0 0,0 0 0 0 0,0 0 1 0 0,1 0-1 0 0,-1 1 1 0 0,0-1-1 0 0,0 0 1 0 0,1 1-1 0 0,-1-1 0 0 0,0 0 1 0 0,1 1-1 0 0,-1-1 1 0 0,0 1-1 0 0,1-1 1 0 0,-1 1-1 0 0,1 0 1 0 0,-1-1-1 0 0,1 1 0 0 0,-1 0-7 0 0,-1 2 3 0 0,0 0-1 0 0,0 0 1 0 0,0 1-1 0 0,1-1 0 0 0,-1 0 1 0 0,1 1-1 0 0,0 0 1 0 0,0-1-3 0 0,-2 9-2 0 0,0-1 0 0 0,0 8 2 0 0,3-16-9 0 0,0 0 0 0 0,0 1-1 0 0,0-1 1 0 0,0 0-1 0 0,0 1 1 0 0,0-1 0 0 0,1 0-1 0 0,0 1 1 0 0,0-1-1 0 0,0 0 1 0 0,0 2 9 0 0,0-4-15 0 0,-1-1-2 0 0,2 1 34 0 0,0 0-14 0 0,-2 0-2 0 0,1-1-1 0 0,-1 0 1 0 0,1 1-1 0 0,-1-1 1 0 0,1 0-1 0 0,-1 0 1 0 0,1 1-1 0 0,-1-1 0 0 0,1 0 1 0 0,-1 0-1 0 0,1 0 1 0 0,0 0-1 0 0,-1 1 1 0 0,1-1-1 0 0,-1 0 1 0 0,1 0-1 0 0,-1 0 1 0 0,1 0-1 0 0,0-1 1 0 0,-1 1-1 0 0,1 0 0 0 0,-1 0 1 0 0,1 0-1 0 0,-1 0 1 0 0,1 0-1 0 0,0-1 1 0 0,-1 1-1 0 0,1 0 1 0 0,-1-1-1 0 0,1 1 1 0 0,-1 0-1 0 0,9-6 2 0 0,-8 6-1 0 0,-1-1 1 0 0,1 1 0 0 0,0-1 0 0 0,0 1-1 0 0,-1 0 1 0 0,1-1 0 0 0,0 1 0 0 0,-1-1 0 0 0,1 0-1 0 0,-1 1 1 0 0,1-1 0 0 0,0 1 0 0 0,-1-1-1 0 0,1 0 1 0 0,-1 0 0 0 0,0 1 0 0 0,1-1 0 0 0,-1 0-1 0 0,0 0 1 0 0,1 0-2 0 0,-1 1 1 0 0,4-13 23 0 0,-1 0-1 0 0,0-1 1 0 0,1-7-24 0 0,-4 18 27 0 0,0-1 1 0 0,0 0-1 0 0,0 1 0 0 0,0-1 0 0 0,0 0 1 0 0,-1 1-1 0 0,1-1 0 0 0,-1 1 0 0 0,0-1 1 0 0,0 1-1 0 0,0-1 0 0 0,-1 1 0 0 0,1 0 1 0 0,-1 0-1 0 0,0-1 0 0 0,0 1-27 0 0,1 2 39 0 0,1 1-1 0 0,-1-1 0 0 0,0 0 1 0 0,0 0-1 0 0,0 1 0 0 0,0-1 1 0 0,0 0-1 0 0,0 1 1 0 0,0-1-1 0 0,0 1 0 0 0,0-1 1 0 0,0 1-1 0 0,0-1 1 0 0,0 1-1 0 0,0 0 0 0 0,0 0 1 0 0,0-1-39 0 0,0 1 11 0 0,0 0 0 0 0,1 0 1 0 0,-1 0-1 0 0,1 0 0 0 0,-1 0 1 0 0,0 0-1 0 0,1 0 0 0 0,-1 1 1 0 0,1-1-1 0 0,-1 0 0 0 0,1 0 1 0 0,-1 0-1 0 0,0 1 0 0 0,1-1 1 0 0,-1 0-1 0 0,1 1 0 0 0,-1-1 1 0 0,1 0-1 0 0,0 1 0 0 0,-1-1 1 0 0,1 0-1 0 0,-1 1 0 0 0,1-1 0 0 0,0 1 1 0 0,-1-1-1 0 0,1 1 0 0 0,0-1 1 0 0,-1 1-1 0 0,1-1 0 0 0,0 1 1 0 0,0-1-1 0 0,-1 1-11 0 0,0 6 4 0 0,-1-1 0 0 0,1 1 0 0 0,0 0 0 0 0,1 1-4 0 0,-4 19-201 0 0,3-24-640 0 0,1 1 0 0 0,0-1-1 0 0,-1 1 1 0 0,1 0 0 0 0,0-1 0 0 0,1 2 841 0 0,0 0-3919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07.386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0 40 3641 0 0,'0'0'164'0'0,"0"0"-90"0"0,0 0 53 0 0,0 0 85 0 0,2-2 420 0 0,3-2-370 0 0,-1 0-1 0 0,1 0 0 0 0,0 1 0 0 0,0 0 0 0 0,0 0 0 0 0,1 0 1 0 0,-1 1-1 0 0,1-1 0 0 0,0 1 0 0 0,-1 1 0 0 0,1-1 0 0 0,0 1 1 0 0,0 0-1 0 0,0 0 0 0 0,0 1 0 0 0,0-1 0 0 0,0 2 0 0 0,3-1-261 0 0,-8 0 30 0 0,1 0-1 0 0,-1 1 0 0 0,0-1 0 0 0,1 0 0 0 0,-1 1 0 0 0,0-1 0 0 0,0 1 1 0 0,0-1-1 0 0,0 1 0 0 0,1 0 0 0 0,-1-1 0 0 0,0 1 0 0 0,0 0 0 0 0,0 0-29 0 0,2 2 44 0 0,0 0-1 0 0,0-1 1 0 0,0 1-1 0 0,0-1 1 0 0,0 0-1 0 0,1 0 0 0 0,-1 0 1 0 0,1 0-1 0 0,0 0 1 0 0,-1-1-1 0 0,2 1-43 0 0,1 0 64 0 0,0 0 0 0 0,-1 1 0 0 0,0 0 0 0 0,1 0 0 0 0,-1 1-64 0 0,-2-2 38 0 0,3 2 41 0 0,0 1 0 0 0,0 0 0 0 0,0 1 0 0 0,0-1 0 0 0,-1 1 0 0 0,4 5-79 0 0,-7-8 31 0 0,0 0 0 0 0,0-1-1 0 0,0 1 1 0 0,1-1 0 0 0,-1 0 0 0 0,2 1-31 0 0,9 10 71 0 0,3 8 4 0 0,-11-14-34 0 0,0 0 0 0 0,0-1 0 0 0,3 3-41 0 0,-2-2 13 0 0,-1 0 0 0 0,0 0 0 0 0,0 1 1 0 0,3 7-14 0 0,6 8-12 0 0,-9-14 27 0 0,0 1-1 0 0,2 5-14 0 0,9 15 14 0 0,-1-6 165 0 0,-1 2 0 0 0,1 4-179 0 0,-5-10 196 0 0,41 72 784 0 0,-41-76-881 0 0,48 74 212 0 0,-50-79-298 0 0,-4-5 17 0 0,1-1 0 0 0,-1 0 0 0 0,1 1 0 0 0,0-2 0 0 0,0 1 0 0 0,1 0 0 0 0,-1-1 0 0 0,1 0 0 0 0,0-1 0 0 0,4 3-30 0 0,3 0-26 0 0,0-1 1 0 0,0 0-1 0 0,1-1 1 0 0,9 2 25 0 0,-9-6-633 0 0,-9 0 207 0 0,9 0-1427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07.871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1 504 7186 0 0,'1'1'16'0'0,"-1"1"1"0"0,1-1-1 0 0,0 0 1 0 0,0 1 0 0 0,0-1-1 0 0,0 0 1 0 0,0 0 0 0 0,0 0-1 0 0,0 0 1 0 0,0 0-1 0 0,1 0 1 0 0,-1 0 0 0 0,0 0-1 0 0,1 0 1 0 0,-1-1 0 0 0,1 1-1 0 0,-1 0 1 0 0,1-1-1 0 0,-1 1 1 0 0,1-1 0 0 0,-1 0-1 0 0,1 1 1 0 0,-1-1 0 0 0,1 0-1 0 0,-1 0 1 0 0,1 0-1 0 0,0 0 1 0 0,-1 0 0 0 0,1-1-1 0 0,0 1-16 0 0,37-9 222 0 0,-32 9-71 0 0,0-2 0 0 0,1 1 0 0 0,-2-1 1 0 0,1 0-1 0 0,0 0 0 0 0,0-1 0 0 0,-1 0 1 0 0,1 0-1 0 0,-1-1 0 0 0,0 0 0 0 0,0 0 1 0 0,3-2-152 0 0,-6 3 66 0 0,0 0 22 0 0,1-1-1 0 0,0 1 0 0 0,0-1 0 0 0,1 1 0 0 0,-1 0 0 0 0,4-1-87 0 0,-1 0 105 0 0,0 0 1 0 0,0 0-1 0 0,0-1 0 0 0,0 0 0 0 0,-1-1 1 0 0,1 1-1 0 0,-1-1 0 0 0,-1 0 0 0 0,1-1 1 0 0,-1 1-1 0 0,0-1 0 0 0,-1 0 0 0 0,1-1-105 0 0,3-8 94 0 0,0 1 0 0 0,-1-1 0 0 0,-1-1 0 0 0,0 1 0 0 0,-1-1 0 0 0,-1 0-1 0 0,-1 0 1 0 0,-1-1 0 0 0,0 1 0 0 0,-1 0 0 0 0,-1-8-94 0 0,-5-62-1450 0 0,3 33-1560 0 0,2 32 280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1.537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18 0 3065 0 0,'-1'1'17'0'0,"1"-1"0"0"0,-1 1 0 0 0,0-1 1 0 0,1 1-1 0 0,-1-1 0 0 0,0 1 0 0 0,0-1 1 0 0,0 0-1 0 0,1 1 0 0 0,-1-1 0 0 0,0 0 1 0 0,0 0-1 0 0,0 1 0 0 0,0-1-17 0 0,0 0 335 0 0,0 3 64 0 0,0 1-268 0 0,0 0 1 0 0,1 0 0 0 0,-1 0 0 0 0,1 0-1 0 0,0 0 1 0 0,0 0 0 0 0,0 0 0 0 0,0 0-1 0 0,0 0 1 0 0,1 1-132 0 0,3 13-13 0 0,-4-13-11 0 0,1-1 0 0 0,0 1 0 0 0,0-1 0 0 0,0 1 0 0 0,1-1 0 0 0,-1 0 0 0 0,2 3 24 0 0,3 2-306 0 0,-3 0-691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2:32.3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184 37 1888 0 0,'-5'-6'472'0'0,"0"1"0"0"0,0 0 0 0 0,0 0 0 0 0,-1 0 0 0 0,-5-3-472 0 0,11 8 29 0 0,-1 0 1 0 0,1-1-1 0 0,-1 1 1 0 0,1 0-1 0 0,0 0 1 0 0,-1 0-1 0 0,1-1 1 0 0,-1 1 0 0 0,1 0-1 0 0,-1 0 1 0 0,1 0-1 0 0,-1 0 1 0 0,1 0-1 0 0,-1 0 1 0 0,1 0-1 0 0,-1 0 1 0 0,0 0 0 0 0,1 0-1 0 0,-1 0 1 0 0,1 0-1 0 0,-1 0 1 0 0,1 0-1 0 0,-1 1-29 0 0,0-1 31 0 0,0 1-1 0 0,0-1 1 0 0,1 1-1 0 0,-1 0 1 0 0,0-1-1 0 0,0 1 0 0 0,1 0 1 0 0,-1 0-1 0 0,1-1 1 0 0,-1 1-1 0 0,0 0 1 0 0,1 0-31 0 0,-3 4 67 0 0,1 1 0 0 0,0-1 0 0 0,0 1-1 0 0,-1 2-66 0 0,2-4 47 0 0,-2 11 23 0 0,0 0 1 0 0,1 0-1 0 0,0 0 1 0 0,1 8-71 0 0,-1 4 11 0 0,0 37 49 0 0,5 55-60 0 0,-1-57 4 0 0,8 883-127 0 0,-31-355-900 0 0,-5-175-116 0 0,8-134 977 0 0,12-195 118 0 0,-20 364 855 0 0,10-1-133 0 0,22-247-654 0 0,-1-94-645 0 0,-6 29 621 0 0,-7 59-2746 0 0,7-160 2599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1.875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19 1 9346 0 0,'-9'10'-168'0'0,"4"0"-1184"0"0,2-2-249 0 0,1 0-423 0 0,2 1 2040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2.196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7 0 9970 0 0,'-7'10'16'0'0,"11"6"-32"0"0,-5-5-56 0 0,12 4-8 0 0,-8-3-208 0 0,-9-2-352 0 0,6-5-56 0 0,2-1-120 0 0,-4-4-273 0 0,5 5 161 0 0,6 7 88 0 0,-14-1 24 0 0,10 1 400 0 0,-3-1-232 0 0,-6-3 384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2.538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108 1 8530 0 0,'16'29'1368'0'0,"-21"-16"-1000"0"0,2 4 192 0 0,-5-8-672 0 0,1-3-320 0 0,7-6-368 0 0,0 0-152 0 0,2 10-136 0 0,4-2-1113 0 0</inkml:trace>
  <inkml:trace contextRef="#ctx0" brushRef="#br0" timeOffset="1">16 572 5713 0 0,'-3'29'936'0'0,"-1"-1"-856"0"0,0 0-16 0 0,1-3-16 0 0,2-2-80 0 0,1-1 48 0 0,0-1-64 0 0,0-8-8 0 0,1 2-664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2.877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29 1 12483 0 0,'-13'12'88'0'0,"-1"1"-128"0"0,20-2-24 0 0,-2-2-32 0 0,-7-2 0 0 0,10 1-120 0 0,-7-1-16 0 0,-1 0-49 0 0,2 2-199 0 0,-8-1-104 0 0,5-1-56 0 0,-1-6-56 0 0,1 5-552 0 0,4 1-1289 0 0,-5-3 1449 0 0</inkml:trace>
  <inkml:trace contextRef="#ctx0" brushRef="#br0" timeOffset="1">68 602 2977 0 0,'5'16'464'0'0,"-1"-4"408"0"0,-8 2 112 0 0,-1 3-544 0 0,-3-4-392 0 0,7 2-56 0 0,5 1 16 0 0,0-5-16 0 0,-3 2 8 0 0,2-1-280 0 0,-1-5-48 0 0,3 0-96 0 0,-5-7-240 0 0,3 11-816 0 0,0-5 919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3.199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75 0 10290 0 0,'-10'20'224'0'0,"15"2"-168"0"0,-2-2-8 0 0,-8-3-48 0 0,17 3 0 0 0,-19-5 0 0 0,7 0-72 0 0,12 1-8 0 0,-9-3-352 0 0,-2-2-416 0 0,-3 0-64 0 0,-4-3-160 0 0,5 2-593 0 0</inkml:trace>
  <inkml:trace contextRef="#ctx0" brushRef="#br0" timeOffset="1">36 538 5409 0 0,'-3'10'647'0'0,"1"-6"-511"0"0,1 0-1 0 0,0 0 0 0 0,0 0 0 0 0,0 0 1 0 0,1 0-1 0 0,-1 0 0 0 0,1 0 0 0 0,0 0 1 0 0,0 0-136 0 0,-2 12 86 0 0,1-14-99 0 0,1-1 1 0 0,-1 1 0 0 0,1 0-1 0 0,0-1 1 0 0,0 1-1 0 0,-1 0 1 0 0,1 0-1 0 0,0-1 1 0 0,0 1 0 0 0,1 0-1 0 0,-1 0 1 0 0,0-1-1 0 0,1 1 1 0 0,-1 0 0 0 0,1 0 12 0 0,-1-2-19 0 0,0 1 0 0 0,0-1 0 0 0,1 0 0 0 0,-1 0 0 0 0,0 0 0 0 0,0 1 0 0 0,0-1 0 0 0,0 0 0 0 0,0 0 0 0 0,1 1 0 0 0,-1-1 0 0 0,0 0 0 0 0,0 0 0 0 0,0 0 0 0 0,0 1 0 0 0,0-1 0 0 0,0 0 0 0 0,0 1 0 0 0,0-1 1 0 0,0 0-1 0 0,0 0 0 0 0,0 1 0 0 0,0-1 0 0 0,0 0 0 0 0,0 0 0 0 0,0 1 0 0 0,0-1 0 0 0,0 0 0 0 0,0 0 0 0 0,0 1 0 0 0,-1-1 19 0 0,-6 2-511 0 0,5-2 489 0 0,0 0-86 0 0,1 1 0 0 0,0-1-1 0 0,-1 0 1 0 0,1 1 0 0 0,0-1 0 0 0,0 1-1 0 0,0-1 1 0 0,-1 1 0 0 0,1-1-1 0 0,0 1 109 0 0,0 0-388 0 0,1-1-328 0 0,0 0-441 0 0,0 0 456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3.532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19 0 2897 0 0,'-4'9'456'0'0,"-10"2"752"0"0,15-1-672 0 0,-1 1-312 0 0,2-1-72 0 0,1 1-80 0 0,-1-1-368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4.537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22 39 3209 0 0,'3'-24'1631'0'0,"-4"23"-1364"0"0,-5-5 604 0 0,6 6-833 0 0,0 0-1 0 0,0 0 1 0 0,0-1 0 0 0,0 1 0 0 0,0 0-1 0 0,0 0 1 0 0,0-1 0 0 0,0 1-1 0 0,0 0 1 0 0,0 0 0 0 0,0-1 0 0 0,0 1-1 0 0,0 0 1 0 0,0 0 0 0 0,1 0 0 0 0,-1-1-1 0 0,0 1 1 0 0,0 0 0 0 0,0 0 0 0 0,0-1-1 0 0,0 1 1 0 0,0 0 0 0 0,1 0 0 0 0,-1 0-1 0 0,0 0 1 0 0,0-1 0 0 0,0 1 0 0 0,1 0-1 0 0,-1 0 1 0 0,0 0 0 0 0,0 0 0 0 0,0 0-1 0 0,1 0 1 0 0,-1 0 0 0 0,0 0-1 0 0,0-1 1 0 0,1 1 0 0 0,-1 0 0 0 0,0 0-1 0 0,0 0 1 0 0,1 0 0 0 0,-1 0-38 0 0,15 0 1398 0 0,-14 0-737 0 0,1 1 141 0 0,-2-1-756 0 0,0 0-1 0 0,1 0 1 0 0,-1 0-1 0 0,0 0 1 0 0,0 0 0 0 0,0 0-1 0 0,0 0 1 0 0,1 0-1 0 0,-1 0 1 0 0,0 0-1 0 0,0 0 1 0 0,0 0 0 0 0,0 0-1 0 0,0 0 1 0 0,1 0-1 0 0,-1 0 1 0 0,0 0-1 0 0,0 1 1 0 0,0-1-1 0 0,0 0 1 0 0,0 0 0 0 0,0 0-1 0 0,0 0 1 0 0,1 0-1 0 0,-1 0 1 0 0,0 1-1 0 0,0-1 1 0 0,0 0 0 0 0,0 0-1 0 0,0 0 1 0 0,0 0-1 0 0,0 0 1 0 0,0 1-46 0 0,0 0 55 0 0,-1 0 0 0 0,1 1 0 0 0,-1-1 0 0 0,1 1 0 0 0,0-1 0 0 0,-1 0 0 0 0,1 1 1 0 0,0-1-1 0 0,0 1 0 0 0,0-1 0 0 0,0 1 0 0 0,1-1 0 0 0,-1 1 0 0 0,1 0-55 0 0,0 12 442 0 0,-2-5-7 0 0,0 1-1 0 0,-1 5-434 0 0,-2 16 478 0 0,-2 13 16 0 0,6 10-167 0 0,-1-39-263 0 0,1-10-37 0 0,-1 0 1 0 0,1 0-1 0 0,-1 0 1 0 0,0 0-1 0 0,0 0 0 0 0,0 0 1 0 0,-1 2-28 0 0,-7 8 78 0 0,7-12-51 0 0,1 0-1 0 0,-1-1 0 0 0,1 1 1 0 0,-1 0-1 0 0,1 0 0 0 0,0 0 1 0 0,0 0-1 0 0,0 0 0 0 0,0 0 0 0 0,1 0 1 0 0,-1 3-27 0 0,1-2 35 0 0,-1 0 1 0 0,1 0-1 0 0,0 0 1 0 0,1 0-1 0 0,-1-1 1 0 0,0 1-1 0 0,1 0 1 0 0,0 0-1 0 0,0 0 1 0 0,0-1-1 0 0,1 1 1 0 0,-1-1-1 0 0,2 4-35 0 0,9 8 119 0 0,-9-11-85 0 0,1 0 0 0 0,-1 1-1 0 0,0-1 1 0 0,-1 1-1 0 0,1-1 1 0 0,-1 1 0 0 0,0 0-1 0 0,1 2-33 0 0,8 37 176 0 0,-6-24-96 0 0,0-1 0 0 0,1 1 0 0 0,1-1 0 0 0,1 0 0 0 0,2 0-80 0 0,-8-14 12 0 0,3 2 22 0 0,-1 1 0 0 0,2 7-34 0 0,0 7 40 0 0,-5-18-32 0 0,-1 1 0 0 0,2-1 0 0 0,-1 0 1 0 0,0 0-1 0 0,1 0 0 0 0,-1 0 0 0 0,1 0 1 0 0,2 3-9 0 0,1-2 7 0 0,-1 0 1 0 0,1 0 0 0 0,-1-1 0 0 0,2 1-1 0 0,-1-1 1 0 0,0 0 0 0 0,4 2-8 0 0,2 1 5 0 0,0-1-1 0 0,1-1 1 0 0,4 2-5 0 0,-10-5 1 0 0,0 0 0 0 0,0 0 0 0 0,0-1 0 0 0,0 0 0 0 0,0-1 0 0 0,0 1 0 0 0,0-1 0 0 0,0 0 1 0 0,0 0-1 0 0,0-1 0 0 0,0 0 0 0 0,0 0 0 0 0,0 0 0 0 0,0-1 0 0 0,0 0 0 0 0,4-2-1 0 0,-7 3-16 0 0,0-1 0 0 0,0 1 1 0 0,0-1-1 0 0,0 1 0 0 0,-1-1 0 0 0,1 0 0 0 0,-1 0 0 0 0,1 0 0 0 0,-1-1 1 0 0,0 1-1 0 0,0 0 0 0 0,0-1 0 0 0,0 0 0 0 0,0 1 0 0 0,-1-1 0 0 0,1 0 1 0 0,-1 0-1 0 0,1-1 16 0 0,0-6-551 0 0,-1 0 1 0 0,0 1 0 0 0,-1-1 0 0 0,1 0-1 0 0,-2 1 1 0 0,0-1 0 0 0,0 0 0 0 0,0 1-1 0 0,-1-1 1 0 0,-3-7 550 0 0,-3-7-2703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4.881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0 100 12547 0 0,'0'0'46'0'0,"0"1"-1"0"0,0-1 1 0 0,0 0 0 0 0,0 0 0 0 0,0 1 0 0 0,1-1 0 0 0,-1 0 0 0 0,0 0 0 0 0,0 1-1 0 0,0-1 1 0 0,0 0 0 0 0,0 0 0 0 0,0 1 0 0 0,0-1 0 0 0,1 0 0 0 0,-1 0 0 0 0,0 0 0 0 0,0 1-1 0 0,0-1 1 0 0,0 0 0 0 0,1 0 0 0 0,-1 0 0 0 0,0 0 0 0 0,0 1 0 0 0,1-1 0 0 0,-1 0-1 0 0,0 0 1 0 0,0 0 0 0 0,0 0 0 0 0,1 0 0 0 0,-1 0 0 0 0,0 0 0 0 0,0 0 0 0 0,1 0-1 0 0,-1 0 1 0 0,0 0 0 0 0,1 0 0 0 0,-1 0 0 0 0,0 0 0 0 0,0 0 0 0 0,1 0 0 0 0,-1 0 0 0 0,0 0-1 0 0,0 0 1 0 0,1 0 0 0 0,-1 0-46 0 0,16-5-207 0 0,-13 3 393 0 0,9-2-78 0 0,5-3 610 0 0,0-1-1 0 0,0-1-717 0 0,-6 4 270 0 0,0 0 0 0 0,0 1 0 0 0,8-2-270 0 0,-6 2 95 0 0,0-1-1 0 0,6-3-94 0 0,-3-1 254 0 0,-10 6-882 0 0,0 0 0 0 0,0-1-1 0 0,1 2 1 0 0,-1-1-1 0 0,0 1 1 0 0,1 0-1 0 0,-1 0 1 0 0,1 1-1 0 0,0 0 1 0 0,1 0 628 0 0,7 2-370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39.0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79 70 3089 0 0,'0'0'2204'0'0,"0"0"-1090"0"0,-5 0-13 0 0,4 0-1019 0 0,0 0 0 0 0,-1 0 1 0 0,1 0-1 0 0,-1 0 0 0 0,1 0 0 0 0,0 0 0 0 0,-1 1 0 0 0,1-1 0 0 0,0 0 0 0 0,-1 1 0 0 0,1 0 0 0 0,0-1 0 0 0,0 1 1 0 0,-1 0-1 0 0,1-1 0 0 0,0 1 0 0 0,0 0 0 0 0,-1 1-82 0 0,-2 3 336 0 0,0 0-1 0 0,1 0 1 0 0,-1 1 0 0 0,1-1-1 0 0,1 1 1 0 0,-1 0 0 0 0,1 0-1 0 0,-1 4-335 0 0,-10 19 1522 0 0,12-26-1348 0 0,0-1 0 0 0,0 1 0 0 0,0-1 0 0 0,0 1 0 0 0,0 0 0 0 0,1-1 0 0 0,-1 3-174 0 0,1-4 70 0 0,0 0 1 0 0,0-1-1 0 0,0 1 1 0 0,0 0-1 0 0,0 0 1 0 0,0 0-1 0 0,1 0 0 0 0,-1 0 1 0 0,0 0-1 0 0,0 0 1 0 0,1-1-1 0 0,-1 1 1 0 0,1 0-1 0 0,-1 0 1 0 0,1 0-1 0 0,-1-1 1 0 0,1 1-1 0 0,-1 0 0 0 0,1-1 1 0 0,-1 1-1 0 0,1 0 1 0 0,0 0-71 0 0,0-1 26 0 0,-1 0 1 0 0,1 0 0 0 0,-1 0-1 0 0,1 0 1 0 0,-1 0 0 0 0,1 0-1 0 0,-1 0 1 0 0,1 0 0 0 0,-1 0-1 0 0,1 0 1 0 0,-1 0 0 0 0,1 0-1 0 0,-1 0 1 0 0,1 0 0 0 0,-1 0-1 0 0,0 0 1 0 0,1-1 0 0 0,-1 1-1 0 0,1 0 1 0 0,-1 0 0 0 0,1-1-27 0 0,8-4 169 0 0,0-4-85 0 0,0 0 0 0 0,-1 0 0 0 0,0-1 0 0 0,0 0 0 0 0,-1 0 0 0 0,-1 0 0 0 0,1-1 0 0 0,-2-1 0 0 0,1 1-1 0 0,-2 0 1 0 0,1-1 0 0 0,-2 0 0 0 0,0 0 0 0 0,1-7-84 0 0,0-4 198 0 0,-3 16 51 0 0,-3 15-182 0 0,-1 7-43 0 0,2-12-22 0 0,1 1 0 0 0,-1-1 0 0 0,1 0 0 0 0,-1 1 0 0 0,1-1 0 0 0,0 0 0 0 0,0 1 0 0 0,0-1 0 0 0,1 1-2 0 0,5 40 14 0 0,-1 0 0 0 0,-3 1 0 0 0,-1-1 0 0 0,-2 1 0 0 0,-4 8-14 0 0,5-25 388 0 0,0-17-2027 0 0,-1-3-5588 0 0,2-12 6088 0 0,-1 4 500 0 0,-4 7-2751 0 0,0-1 3042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39.3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1 3497 0 0,'-2'3'1018'0'0,"-3"5"928"0"0,1-3 6607 0 0,5-3-7829 0 0,1-1-547 0 0,-1 0-1 0 0,0 0 1 0 0,1 0-1 0 0,-1 0 1 0 0,1 0-1 0 0,0-1 1 0 0,-1 1 0 0 0,1 0-1 0 0,0-1 1 0 0,0 1-177 0 0,21 4 2359 0 0,14 2-2359 0 0,-28-6 52 0 0,-1 0 0 0 0,1-1 0 0 0,-1 0 0 0 0,1 0 0 0 0,-1-1 0 0 0,2 0-52 0 0,17-6 242 0 0,-1 0-389 0 0,-7 6-5113 0 0,-19 1 2625 0 0,0 1-1746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2:47.1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412 3224 2953 0 0,'-2'-117'304'0'0,"0"11"739"0"0,5-4-1043 0 0,40-319 2286 0 0,-23 253-1754 0 0,2-13-106 0 0,12-119 253 0 0,-29 251-590 0 0,19-240 757 0 0,-22 271-721 0 0,0-9 217 0 0,-1 0-1 0 0,-2-8-341 0 0,1 41 79 0 0,-7 8 78 0 0,5-2-143 0 0,1 0 1 0 0,-1-1-1 0 0,1 1 0 0 0,0 0 0 0 0,0 0 0 0 0,0 4-14 0 0,-1 2 15 0 0,-9 42-27 0 0,2 0 0 0 0,3 0 0 0 0,0 35 12 0 0,1 525-116 0 0,10-436 110 0 0,0 23 20 0 0,-2 69-26 0 0,-3 180-4 0 0,-3-166-85 0 0,-1 19-97 0 0,0 158-1762 0 0,3-323 1517 0 0,0 38 365 0 0,-3-139 87 0 0,0-12-22 0 0,4-22-381 0 0,-1-6 203 0 0,0-12-25 0 0,-1-91 13 0 0,-5-85 137 0 0,-3 102 67 0 0,2 16 79 0 0,3-11-80 0 0,5-228 124 0 0,1 84 271 0 0,3-411 1059 0 0,10 370-862 0 0,-3 69 109 0 0,-10 144-421 0 0,0 10 725 0 0,5-30-1005 0 0,-4 48 493 0 0,-2 23-76 0 0,-2 21-144 0 0,-7 48-165 0 0,-12 90-83 0 0,-7 213-98 0 0,9-103-11 0 0,9-81-41 0 0,0-8-86 0 0,-30 445-1064 0 0,31-455 952 0 0,-5 109-35 0 0,10-175 245 0 0,-9 30-35 0 0,-1 20 32 0 0,9-84 99 0 0,-6 16 17 0 0,9-68-9 0 0,-1 0 1 0 0,0 0-1 0 0,-3 7 9 0 0,-5 14-50 0 0,11-31 40 0 0,0 0 1 0 0,-1 0 0 0 0,1 0-1 0 0,0 0 1 0 0,0 0 0 0 0,-1 0-1 0 0,1-1 1 0 0,-1 1-1 0 0,1 0 1 0 0,-1 0 0 0 0,1-1-1 0 0,-1 1 1 0 0,1 0 0 0 0,-1 0-1 0 0,0-1 1 0 0,0 1 9 0 0,1-1-9 0 0,0 0 1 0 0,0 0 0 0 0,-1 0-1 0 0,1 0 1 0 0,0 1-1 0 0,-1-1 1 0 0,1 0-1 0 0,0 0 1 0 0,-1 0 0 0 0,1 0-1 0 0,-1 0 1 0 0,1 0-1 0 0,0 0 1 0 0,-1 0-1 0 0,1-1 1 0 0,0 1 0 0 0,-1 0-1 0 0,1 0 1 0 0,0 0-1 0 0,0 0 1 0 0,-1 0-1 0 0,1 0 1 0 0,0-1 0 0 0,-1 1-1 0 0,1 0 1 0 0,0 0-1 0 0,-1-1 9 0 0,0 0-22 0 0,0 0 0 0 0,0-1 0 0 0,-1 1 0 0 0,1-1-1 0 0,0 0 1 0 0,0 1 0 0 0,0-1 0 0 0,1 0 0 0 0,-1 1 0 0 0,0-1-1 0 0,1 0 1 0 0,-1 0 0 0 0,1-1 22 0 0,-2-10-91 0 0,0-1 0 0 0,1 0 91 0 0,-2-22-85 0 0,-12-101-169 0 0,4-52 254 0 0,11-13-5 0 0,1 58 11 0 0,9-178 214 0 0,-6 261 603 0 0,11-54-823 0 0,-14 107 64 0 0,0 2 33 0 0,1 0 1 0 0,-2 0-1 0 0,1-6-97 0 0,-1 10 27 0 0,0 1-11 0 0,0 1 0 0 0,0-1 1 0 0,0 0-1 0 0,0 0 1 0 0,0 0-1 0 0,0 0 1 0 0,0 0-1 0 0,0 1 1 0 0,0-1-1 0 0,0 0 1 0 0,1 0-1 0 0,-1 0 0 0 0,0 1 1 0 0,1-1-1 0 0,-1 0 1 0 0,0 0-1 0 0,1 1 1 0 0,-1-1-1 0 0,1 0 1 0 0,0 1-1 0 0,-1-1-16 0 0,1-2 287 0 0,-3 5-156 0 0,-4 8 76 0 0,4-8-198 0 0,1-1 1 0 0,0 1 0 0 0,0 0 0 0 0,0 0 0 0 0,0 0 0 0 0,0 0 0 0 0,0 0 0 0 0,0 0 0 0 0,1 0 0 0 0,-1 0 0 0 0,0 2-10 0 0,-4 82 71 0 0,0-6-50 0 0,-3 17-105 0 0,4-1 1 0 0,4 13 83 0 0,5 59-1348 0 0,-9-1-1 0 0,-16 107 1349 0 0,-3-72-772 0 0,20-179-21 0 0,-4 14 793 0 0,7-36-31 0 0,0-1 0 0 0,-1 0 0 0 0,1 1 0 0 0,0-1 0 0 0,0 1-1 0 0,0-1 1 0 0,0 1 0 0 0,0-1 0 0 0,-1 1 0 0 0,1-1 0 0 0,0 0 0 0 0,0 1 0 0 0,-1-1 0 0 0,1 0 0 0 0,0 1 0 0 0,-1-1 0 0 0,1 1 31 0 0,0-1-26 0 0,-1 0 0 0 0,1 0-1 0 0,0 0 1 0 0,0 0 0 0 0,0 0-1 0 0,-1 0 1 0 0,1 0 0 0 0,0 0-1 0 0,0-1 1 0 0,0 1 0 0 0,0 0-1 0 0,-1 0 1 0 0,1 0 0 0 0,0 0-1 0 0,0 0 1 0 0,0 0 0 0 0,0 0 0 0 0,0 0-1 0 0,-1 0 1 0 0,1-1 0 0 0,0 1-1 0 0,0 0 1 0 0,0 0 0 0 0,0 0-1 0 0,0 0 1 0 0,0 0 0 0 0,0-1-1 0 0,0 1 1 0 0,-1 0 26 0 0,0-3-167 0 0,0 1 0 0 0,0-1-1 0 0,0 0 1 0 0,0 1 0 0 0,0-2 167 0 0,-10-47-513 0 0,3 0 0 0 0,0-28 513 0 0,-3-16-23 0 0,-6-80 366 0 0,5-39-343 0 0,5 52 427 0 0,-5-217 1392 0 0,19 254-572 0 0,-4 105-957 0 0,-1 15-44 0 0,-1 13 1 0 0,5 159 258 0 0,0-42-396 0 0,-2 7-63 0 0,2 147 56 0 0,-11 230-1 0 0,5-497-96 0 0,-14 350-116 0 0,3-151-129 0 0,2-47 89 0 0,3-102-147 0 0,-9 38 298 0 0,14-97-12 0 0,0 1-4 0 0,1 0 0 0 0,-2 1 0 0 0,1-1 0 0 0,0 0 0 0 0,-1 1 0 0 0,0-1 0 0 0,0 0 16 0 0,2-3-47 0 0,-7-8-158 0 0,6 4 181 0 0,0 0 0 0 0,0 0 0 0 0,0 0 0 0 0,1 0 1 0 0,-1 0-1 0 0,1 0 0 0 0,-1 0 0 0 0,1-2 24 0 0,-1-6-55 0 0,-2-25-58 0 0,2-1 0 0 0,2-6 113 0 0,0 2-51 0 0,7-277 113 0 0,1 191 344 0 0,22-402 519 0 0,-13 253-597 0 0,-1 31-189 0 0,0-152 1100 0 0,-17 392-1205 0 0,0-10 182 0 0,1 0 0 0 0,1-1 0 0 0,0 1 0 0 0,4-11-216 0 0,-6 42 394 0 0,0-6-342 0 0,-2 60-22 0 0,0-22-62 0 0,3 9 32 0 0,4 28 19 0 0,3 59-54 0 0,-3 16 33 0 0,1 37 16 0 0,-5-39-143 0 0,-5 225-342 0 0,2-336 465 0 0,-16 240 2 0 0,7-165 21 0 0,-20 163-40 0 0,28-267 11 0 0,2-4 34 0 0,-2 1 0 0 0,0-1 0 0 0,0 0 0 0 0,-2-1 0 0 0,-4 13-22 0 0,8-25-3 0 0,1-1 0 0 0,0 0 0 0 0,0 0 0 0 0,0 1 0 0 0,0-1-1 0 0,0 0 1 0 0,0 1 0 0 0,-1-1 0 0 0,1 0 0 0 0,0 1 0 0 0,0-1 0 0 0,0 0-1 0 0,-1 0 1 0 0,1 1 0 0 0,0-1 0 0 0,0 0 0 0 0,-1 0 0 0 0,1 0 0 0 0,0 1-1 0 0,-1-1 1 0 0,1 0 0 0 0,0 0 0 0 0,-1 0 0 0 0,1 0 0 0 0,0 0 0 0 0,-1 1 3 0 0,1-2-5 0 0,0 1 0 0 0,0 0 0 0 0,-1 0 0 0 0,1-1 0 0 0,0 1 0 0 0,-1 0 1 0 0,1-1-1 0 0,0 1 0 0 0,0 0 0 0 0,0-1 0 0 0,-1 1 0 0 0,1 0 0 0 0,0-1 0 0 0,0 1 1 0 0,0 0-1 0 0,0-1 0 0 0,0 1 0 0 0,0 0 0 0 0,0-1 5 0 0,-4-25-163 0 0,4 22 136 0 0,-2-45 44 0 0,1 1 0 0 0,3-3-17 0 0,1-27 40 0 0,14-437 70 0 0,-2 263 187 0 0,6-93 277 0 0,-2-102-497 0 0,-15 296-32 0 0,2-95 168 0 0,-6 193-83 0 0,-1-88 368 0 0,-1 0 5 0 0,8-14-503 0 0,-2 44 100 0 0,-5 36-14 0 0,-4-1-1 0 0,-5-18-85 0 0,-2-17 205 0 0,-39-412 372 0 0,45 450-519 0 0,4-54-58 0 0,2 96 48 0 0,0 22-25 0 0,0 6-23 0 0,0 0 0 0 0,0-1-1 0 0,0 1 1 0 0,0 0 0 0 0,0 0 0 0 0,1-1-1 0 0,-1 1 1 0 0,1 0 0 0 0,0 0-1 0 0,0-1 1 0 0,0 1 0 0 0,1 0 0 0 0,0-2 0 0 0,0 2 0 0 0,2-5-24 0 0,-4 8 23 0 0,1 0 0 0 0,-1 0 0 0 0,0 0 0 0 0,0-1 1 0 0,0 1-1 0 0,0 0 0 0 0,0 0 0 0 0,1 0 0 0 0,-1 0 0 0 0,0 0 0 0 0,0 0 0 0 0,0 0 0 0 0,1 0 0 0 0,-1-1 0 0 0,0 1 0 0 0,0 0 0 0 0,0 0 0 0 0,1 0 0 0 0,-1 0 0 0 0,0 0 1 0 0,0 0-1 0 0,0 0 0 0 0,1 0 0 0 0,-1 0 0 0 0,0 0 0 0 0,0 0 0 0 0,0 0 0 0 0,1 1 0 0 0,-1-1 0 0 0,0 0 0 0 0,0 0 0 0 0,0 0 0 0 0,1 0 0 0 0,-1 0 0 0 0,0 0 0 0 0,0 0 1 0 0,0 0-1 0 0,0 1 0 0 0,1-1 1 0 0,21 19-114 0 0,-21-18 113 0 0,0 1 0 0 0,1-1 0 0 0,-1 0 0 0 0,0 1 0 0 0,0-1 0 0 0,0 1-1 0 0,0-1 1 0 0,0 1 0 0 0,-1 0 0 0 0,1-1 0 0 0,0 1 0 0 0,-1 0 0 0 0,1 0 1 0 0,5 26-15 0 0,-4-14-1 0 0,15 64-14 0 0,2 4 33 0 0,5 63-3 0 0,-21-109-13 0 0,15 151-84 0 0,-15-114 18 0 0,-3 41 79 0 0,-3 13-47 0 0,8 46-115 0 0,-6-137 43 0 0,-2 1 119 0 0,0 11-101 0 0,2 3-25 0 0,-15 243-330 0 0,10-218 469 0 0,4 21-13 0 0,2-90 7 0 0,0-1-1 0 0,-1 1 1 0 0,1 0-1 0 0,-1-1 1 0 0,0 1-1 0 0,-1-1 1 0 0,-2 7-7 0 0,1-4 9 0 0,3-7-6 0 0,-1 0-1 0 0,0 0 1 0 0,1 0 0 0 0,-1 0-1 0 0,0 0 1 0 0,-1 1-3 0 0,2-3 0 0 0,0 0-1 0 0,0 0 1 0 0,0 1 0 0 0,0-1-1 0 0,0 0 1 0 0,0 0 0 0 0,0 0-1 0 0,-1 0 1 0 0,1 0 0 0 0,0 0-1 0 0,0 0 1 0 0,0 0 0 0 0,0 0-1 0 0,0 0 1 0 0,0 0 0 0 0,0 0-1 0 0,-1-1 1 0 0,1 1 0 0 0,0 0-1 0 0,0 0 1 0 0,0 0 0 0 0,0 0-1 0 0,0 0 1 0 0,0 0 0 0 0,0 0-1 0 0,0 0 1 0 0,0 0 0 0 0,0 0-1 0 0,-1 0 1 0 0,1 0 0 0 0,0 0 0 0 0,0 0-1 0 0,0-1 1 0 0,0 1 0 0 0,0 0-1 0 0,0 0 1 0 0,0 0 0 0 0,0 0-1 0 0,0 0 1 0 0,0 0 0 0 0,0 0-1 0 0,0 0 1 0 0,0-1 0 0 0,0 1-1 0 0,0 0 1 0 0,0 0 0 0 0,0 0-1 0 0,0 0 1 0 0,0 0 0 0 0,0 0-1 0 0,0 0 1 0 0,0 0 0 0 0,0-1-1 0 0,0 1 1 0 0,-1-6-15 0 0,1 6 15 0 0,-5-36-44 0 0,3 0 1 0 0,0-26 43 0 0,2 25 3 0 0,4-311 57 0 0,2 66-12 0 0,12-185 148 0 0,-12 187-116 0 0,-5 104-31 0 0,4-125 339 0 0,0 181-244 0 0,-10-70 3 0 0,3 158-96 0 0,-2-14-51 0 0,1 17 34 0 0,1 1 0 0 0,2-2-34 0 0,0 6 14 0 0,0 1 1 0 0,-2-1 0 0 0,-1 0-1 0 0,-5-21-14 0 0,4 18 0 0 0,1-1 0 0 0,1 1 0 0 0,1 0 0 0 0,3-25 0 0 0,-1-4-10 0 0,2 5 43 0 0,-1 28-16 0 0,-1 12-9 0 0,1 1-1 0 0,2-10-7 0 0,-1 10 1 0 0,-1-1 0 0 0,0 1 0 0 0,-1-1-1 0 0,-1-23 3 0 0,0 1 1 0 0,-3-9-4 0 0,0 8 46 0 0,-2-18 9 0 0,4 49-47 0 0,0 3-14 0 0,-2 8-34 0 0,-1 14-46 0 0,0 36-123 0 0,-1 55 23 0 0,7-70 181 0 0,4 26 5 0 0,2 8-95 0 0,-5-28 40 0 0,2 25-139 0 0,-4 34 194 0 0,-1 16-5 0 0,0-72-7 0 0,0-40 18 0 0,1-1 0 0 0,1 0 0 0 0,0 2-6 0 0,0-2 12 0 0,0-1 1 0 0,-1 1-1 0 0,-1 1-12 0 0,0-236-128 0 0,-3 21 119 0 0,0-65 14 0 0,-5-118 47 0 0,7 334-51 0 0,1 29 12 0 0,-1 0-1 0 0,-1 0 1 0 0,-1-6-13 0 0,-1 3 14 0 0,2 0 1 0 0,1-1-1 0 0,1-11-14 0 0,1 12-31 0 0,1-49 58 0 0,-2 73-49 0 0,2 2 5 0 0,-1 0 15 0 0,0 0-1 0 0,0 0 1 0 0,-1 0 0 0 0,1 0 0 0 0,0 1-1 0 0,0-1 1 0 0,0 0 0 0 0,0 0 0 0 0,-1 1-1 0 0,1-1 1 0 0,0 1 0 0 0,0-1 0 0 0,-1 0 0 0 0,1 1-1 0 0,0 0 1 0 0,-1-1 0 0 0,1 1 0 0 0,0-1-1 0 0,-1 1 1 0 0,1 0 0 0 0,-1-1 0 0 0,1 1-1 0 0,-1 0 1 0 0,0 0 0 0 0,1-1 0 0 0,-1 1-1 0 0,0 0 1 0 0,1 0 0 0 0,-1 0 0 0 0,0 0 2 0 0,2 5-24 0 0,-1 0 0 0 0,0-1 0 0 0,-1 1 1 0 0,1 4 23 0 0,0 6-34 0 0,10 62-33 0 0,0 24-36 0 0,8 74 61 0 0,-15-144 45 0 0,9 48 5 0 0,-9-63-6 0 0,0-1-1 0 0,1 1 1 0 0,6 10-2 0 0,-9-22-4 0 0,-1-2-8 0 0,0 0 0 0 0,1 1 0 0 0,-1-1 0 0 0,1 0 0 0 0,0 0 0 0 0,0 0 12 0 0,-1-2-2 0 0,-1-1 1 0 0,0 0-1 0 0,1 1 1 0 0,-1-1-1 0 0,1 1 0 0 0,-1-1 1 0 0,0 0-1 0 0,1 1 1 0 0,-1-1-1 0 0,1 0 1 0 0,-1 0-1 0 0,1 1 1 0 0,-1-1-1 0 0,1 0 0 0 0,-1 0 1 0 0,1 0-1 0 0,-1 0 1 0 0,1 0-1 0 0,0 0 1 0 0,-1 0-1 0 0,1 0 0 0 0,-1 0 1 0 0,1 0-1 0 0,-1 0 1 0 0,1 0-1 0 0,-1 0 1 0 0,1 0-1 0 0,-1 0 0 0 0,1 0 1 0 0,-1-1-1 0 0,1 1 1 0 0,-1 0-1 0 0,1 0 1 0 0,-1-1-1 0 0,1 1 1 0 0,-1 0-1 0 0,1 0 0 0 0,-1-1 1 0 0,0 1-1 0 0,1-1 1 0 0,-1 1 1 0 0,3-3-3 0 0,0 0 0 0 0,0-1 0 0 0,-1 1 0 0 0,2-3 3 0 0,5-8 0 0 0,-5 10 0 0 0,0-1-1 0 0,0 0 1 0 0,0 0-1 0 0,-1-1 1 0 0,0 1 0 0 0,0-1-1 0 0,1-2 1 0 0,1-7-6 0 0,-1 0-1 0 0,0 0 1 0 0,-1-1 0 0 0,1-8 6 0 0,-2 5 14 0 0,6-16-14 0 0,-1 3-1 0 0,-1 5-18 0 0,1 0 0 0 0,7-15 19 0 0,-2 7 18 0 0,0-4-18 0 0,7-32 7 0 0,5-2-7 0 0,-16 59-6 0 0,-7 13 13 0 0,0-1 1 0 0,0 1-1 0 0,0 0 0 0 0,0 0 1 0 0,0-1-1 0 0,-1 1 1 0 0,1-1-1 0 0,-1 1 0 0 0,1 0 1 0 0,-1-1-1 0 0,1 1 0 0 0,-1-2-7 0 0,1 5 20 0 0,0 0 0 0 0,0 0-1 0 0,0 0 1 0 0,0 0-1 0 0,-1 0 1 0 0,1 2-20 0 0,0 15 36 0 0,-1 0 0 0 0,-1 7-36 0 0,0 25-42 0 0,1 30 39 0 0,0-45 34 0 0,0 0 0 0 0,4 15-31 0 0,6 80-78 0 0,1 4 51 0 0,30 193 31 0 0,-22-214-36 0 0,-5-32 65 0 0,-3 2-33 0 0,-5 18-45 0 0,-3-37 35 0 0,10 48 10 0 0,-12-104-1 0 0,0-6-6 0 0,-1 0 0 0 0,1 0 0 0 0,-1 1 0 0 0,1-1 0 0 0,0 0 0 0 0,0 0 1 0 0,0 0-1 0 0,1 0 0 0 0,-1 0 0 0 0,1 1 7 0 0,-2-4-5 0 0,0 0 1 0 0,1 0 0 0 0,-1 0 0 0 0,0 1-1 0 0,0-1 1 0 0,0 0 0 0 0,0 0 0 0 0,0 0-1 0 0,1 0 1 0 0,-1 0 0 0 0,0 0 0 0 0,0 0-1 0 0,0 0 1 0 0,1 1 0 0 0,-1-1-1 0 0,0 0 1 0 0,0 0 0 0 0,0 0 0 0 0,0 0-1 0 0,1 0 1 0 0,-1 0 0 0 0,0 0 0 0 0,0 0-1 0 0,0 0 1 0 0,1 0 0 0 0,-1 0 0 0 0,0 0-1 0 0,0 0 1 0 0,0-1 0 0 0,1 1 0 0 0,-1 0-1 0 0,0 0 1 0 0,0 0 0 0 0,0 0-1 0 0,1 0 1 0 0,-1 0 0 0 0,0 0 0 0 0,0 0-1 0 0,0-1 1 0 0,0 1 0 0 0,0 0 0 0 0,1 0-1 0 0,-1 0 1 0 0,0 0 0 0 0,0-1 0 0 0,0 1-1 0 0,0 0 5 0 0,5-10-138 0 0,-1-4 95 0 0,-1-1 1 0 0,0 0-1 0 0,-1 0 1 0 0,-1 0-1 0 0,-1-13 43 0 0,2-9-14 0 0,5-351-60 0 0,-5 194 83 0 0,-5-55 82 0 0,3 247-77 0 0,0-6 120 0 0,0 137-16 0 0,12 62-118 0 0,18 203-5 0 0,-25-238-65 0 0,3 320-640 0 0,-8-302 361 0 0,-7 278-457 0 0,0-167-1811 0 0,28 256 2617 0 0,-21-538-1 0 0,1 21-22 0 0,2 1-1 0 0,1-1 1 0 0,1-1 0 0 0,2 8 23 0 0,-6-30-1 0 0,4 12-52 0 0,-5-13 48 0 0,0 1 0 0 0,1-1 0 0 0,-1 1 0 0 0,0-1 0 0 0,0 1 0 0 0,1-1 0 0 0,-1 0 0 0 0,0 1-1 0 0,1-1 1 0 0,-1 1 0 0 0,1-1 0 0 0,-1 0 0 0 0,0 1 0 0 0,1-1 0 0 0,-1 0 0 0 0,1 0 0 0 0,-1 1 0 0 0,1-1 0 0 0,-1 0-1 0 0,1 0 1 0 0,-1 0 0 0 0,1 1 5 0 0,0-2-8 0 0,-1 1-1 0 0,0 0 1 0 0,1 0-1 0 0,-1 0 1 0 0,0-1 0 0 0,1 1-1 0 0,-1 0 1 0 0,0 0-1 0 0,1-1 1 0 0,-1 1-1 0 0,0 0 1 0 0,1-1-1 0 0,-1 1 1 0 0,0 0-1 0 0,0-1 1 0 0,0 1-1 0 0,1 0 1 0 0,-1-1-1 0 0,0 1 1 0 0,0-1 0 0 0,0 1-1 0 0,0 0 1 0 0,0-1-1 0 0,0 1 1 0 0,0-1-1 0 0,0 1 9 0 0,3-17-66 0 0,-2 12 54 0 0,5-52-95 0 0,-1 30 109 0 0,-1-1 0 0 0,0-15-2 0 0,-1-111 57 0 0,5-82 65 0 0,2 111 21 0 0,3-38-42 0 0,4-106 81 0 0,-9 167-31 0 0,7-54 390 0 0,9-4-541 0 0,-14 81 142 0 0,7-34 145 0 0,-6 63-135 0 0,-2 12 60 0 0,-2-1 0 0 0,-1-3-212 0 0,-3 25 209 0 0,0 0 0 0 0,2-5-209 0 0,-1 2 202 0 0,4-2 181 0 0,-8 21-158 0 0,3 7 207 0 0,0 2-357 0 0,-2 1 0 0 0,1 0 0 0 0,-1-1-1 0 0,-1 1 1 0 0,0 0 0 0 0,0 0 0 0 0,0 0 0 0 0,-1-1-1 0 0,-1 4-74 0 0,-1 23 51 0 0,-5 190 12 0 0,3-64-76 0 0,8-72 18 0 0,4 178 62 0 0,-8-28-91 0 0,0-157-63 0 0,-1 35-100 0 0,-1-40 37 0 0,-3 75-339 0 0,-4 108-577 0 0,1 83-113 0 0,16-186 727 0 0,0 29-254 0 0,-5 87-925 0 0,-1-241 1413 0 0,1 44-268 0 0,-6 47 486 0 0,-8-8-44 0 0,11-112 45 0 0,1 17 32 0 0,-2 0 0 0 0,-1 0 0 0 0,0 0 0 0 0,-4 9-33 0 0,7-28-5 0 0,0-1 1 0 0,-1 1-1 0 0,1-1 0 0 0,0 1 0 0 0,0-1 1 0 0,-1 1-1 0 0,1-1 0 0 0,-1 1 0 0 0,1-1 1 0 0,0 1-1 0 0,-1-1 0 0 0,1 1 0 0 0,-1-1 0 0 0,0 1 5 0 0,2-3-8 0 0,-1 1 0 0 0,1-1 0 0 0,-1 0-1 0 0,0 1 1 0 0,0-1 0 0 0,0 1-1 0 0,0-1 1 0 0,0 1 0 0 0,0-1 0 0 0,0 1-1 0 0,-1-2 9 0 0,-5-19-11 0 0,1 7-3 0 0,-6-31-5 0 0,0 2 22 0 0,-3-24-3 0 0,-6-84 258 0 0,5-45-258 0 0,7 70 104 0 0,-3-72 44 0 0,7 106-50 0 0,-3-365 700 0 0,9 393-462 0 0,10-57-336 0 0,-4 72 101 0 0,6-46 97 0 0,-11 70-138 0 0,9-82 232 0 0,-7 76-38 0 0,2 0 0 0 0,4-10-254 0 0,-7 29 208 0 0,-2-1 0 0 0,2-12-208 0 0,0 13 132 0 0,-4 13-128 0 0,0-1 0 0 0,0 1 0 0 0,0 0 0 0 0,0 0 0 0 0,0 0 1 0 0,1 0-1 0 0,-1-1 0 0 0,0 1 0 0 0,0 0 0 0 0,0 0 0 0 0,0 0 0 0 0,0 0 0 0 0,0 0 0 0 0,0-1 0 0 0,1 1 0 0 0,-1 0 1 0 0,0 0-1 0 0,0 0 0 0 0,0 0 0 0 0,0 0 0 0 0,1 0 0 0 0,-1 0 0 0 0,0-1 0 0 0,0 1 0 0 0,0 0 0 0 0,0 0 0 0 0,1 0 0 0 0,-1 0 1 0 0,0 0-1 0 0,0 0 0 0 0,0 0 0 0 0,1 0 0 0 0,-1 0 0 0 0,0 0 0 0 0,0 0 0 0 0,0 0 0 0 0,0 0 0 0 0,1 0 0 0 0,-1 0 1 0 0,0 0-1 0 0,0 1 0 0 0,0-1 0 0 0,0 0 0 0 0,1 0 0 0 0,-1 0 0 0 0,0 0 0 0 0,0 0 0 0 0,0 0 0 0 0,0 0 0 0 0,1 0 0 0 0,-1 1 1 0 0,0-1-1 0 0,0 0 0 0 0,0 0 0 0 0,0 0 0 0 0,0 0 0 0 0,0 1 0 0 0,0-1 0 0 0,0 0 0 0 0,1 0 0 0 0,-1 0 0 0 0,0 0 1 0 0,0 1-1 0 0,0-1-4 0 0,2 5 42 0 0,0-1 0 0 0,0 1 0 0 0,-1 0 0 0 0,1 0 0 0 0,-1 0 1 0 0,0 1-1 0 0,-1-1 0 0 0,1 0 0 0 0,-1 4-42 0 0,3 22 94 0 0,2 2-6 0 0,-2 0-1 0 0,0 6-87 0 0,-3 71-5 0 0,0-46 7 0 0,6 849-22 0 0,-1-653-356 0 0,0 28-79 0 0,-4-6 131 0 0,-1-214 177 0 0,1-12-202 0 0,-5 27 349 0 0,-12 109-1739 0 0,16-190 1700 0 0,-5 28-667 0 0,5-28 634 0 0,-1-1 0 0 0,1 1 1 0 0,-1 0-1 0 0,1-1 1 0 0,-1 1-1 0 0,0 0 0 0 0,0-1 1 0 0,0 1-1 0 0,0-1 0 0 0,0 1 1 0 0,0-1-1 0 0,0 0 0 0 0,0 0 1 0 0,-1 1 71 0 0,2-2-26 0 0,-1 1 1 0 0,1-1 0 0 0,-1 0-1 0 0,1 1 1 0 0,-1-1-1 0 0,0 0 1 0 0,1 0 0 0 0,-1 1-1 0 0,1-1 1 0 0,-1 0 0 0 0,0 0-1 0 0,1 0 1 0 0,-1 0 0 0 0,1 0-1 0 0,-1 0 1 0 0,0 0-1 0 0,1 0 1 0 0,-1 0 0 0 0,1 0-1 0 0,-1 0 1 0 0,0 0 0 0 0,1-1-1 0 0,-1 1 1 0 0,1 0 0 0 0,-1 0-1 0 0,1-1 1 0 0,-1 1 0 0 0,1 0-1 0 0,-1-1 1 0 0,1 1-1 0 0,-1 0 1 0 0,1-1 0 0 0,-1 1-1 0 0,1-1 1 0 0,-1 1 0 0 0,1-1-1 0 0,0 1 1 0 0,-1-1 0 0 0,1 1-1 0 0,0-1 1 0 0,-1 0 25 0 0,-1-3-62 0 0,-1-1-1 0 0,1 1 1 0 0,0-1 0 0 0,-1-4 62 0 0,3 8-44 0 0,-10-30-254 0 0,1 1-1 0 0,-5-32 299 0 0,-13-81-194 0 0,-15-93 515 0 0,31 121 338 0 0,4-9-659 0 0,3-116 913 0 0,4 201-770 0 0,1-135 761 0 0,9-10-904 0 0,-6 130 171 0 0,27-240 1548 0 0,-28 281-1470 0 0,0 0 0 0 0,1 0 0 0 0,2-4-249 0 0,4-14 413 0 0,-9 29-381 0 0,-1 0 1 0 0,1 0-1 0 0,0 0 0 0 0,-1 0 1 0 0,1 0-1 0 0,0 0 1 0 0,0 0-1 0 0,0 0 1 0 0,1 0-1 0 0,-1 0 0 0 0,0 1 1 0 0,1-1-1 0 0,0 0-32 0 0,-1 1 7 0 0,-1 1 1 0 0,0 0-1 0 0,0 0 0 0 0,0 0 0 0 0,1 0 0 0 0,-1 0 1 0 0,0 0-1 0 0,0 0 0 0 0,1 0 0 0 0,-1-1 0 0 0,0 1 1 0 0,0 0-1 0 0,0 0 0 0 0,1 0 0 0 0,-1 0 0 0 0,0 0 0 0 0,0 0 1 0 0,1 0-1 0 0,-1 0 0 0 0,0 0 0 0 0,0 0 0 0 0,1 1 1 0 0,-1-1-1 0 0,0 0 0 0 0,0 0 0 0 0,1 0 0 0 0,-1 0 1 0 0,0 0-8 0 0,1 1 20 0 0,0-1 1 0 0,0 1 0 0 0,0 0-1 0 0,0 0 1 0 0,-1 0-1 0 0,1 0 1 0 0,0-1 0 0 0,0 1-1 0 0,-1 0 1 0 0,1 0 0 0 0,0 0-1 0 0,-1 0 1 0 0,1 0 0 0 0,-1 1-1 0 0,0-1 1 0 0,1 0 0 0 0,-1 0-1 0 0,0 0 1 0 0,0 0-1 0 0,1 1-20 0 0,-1 1 33 0 0,0 0 0 0 0,1 0 0 0 0,-1 1-1 0 0,0-1 1 0 0,-1 0 0 0 0,1 0 0 0 0,0 0-1 0 0,-1 1-32 0 0,-6 18 156 0 0,4-15-115 0 0,1 0-1 0 0,0 1 1 0 0,0-1 0 0 0,1 1-1 0 0,0 2-40 0 0,-1 14 65 0 0,2-1 0 0 0,0 1 0 0 0,2 5-65 0 0,8 33 76 0 0,-7-16-5 0 0,-2 0 0 0 0,-4 29-71 0 0,1-5 51 0 0,1 22 21 0 0,2-12-15 0 0,-5 0 0 0 0,-6 35-57 0 0,-7-19 8 0 0,3 45 9 0 0,9-71-12 0 0,-10 173-8 0 0,7-96-79 0 0,2-38-5 0 0,-10 134-277 0 0,12-202 288 0 0,-12 124-72 0 0,16-159 126 0 0,-1 0 1 0 0,0-1-1 0 0,0 1 0 0 0,0-1 1 0 0,-1 1-1 0 0,0-1 0 0 0,0 1 1 0 0,0-1-1 0 0,-1 0 0 0 0,0 0 0 0 0,0 1 22 0 0,2-6-13 0 0,1 1 0 0 0,0-1-1 0 0,0 0 1 0 0,0 0-1 0 0,0 1 1 0 0,-1-1-1 0 0,1 0 1 0 0,0 0-1 0 0,0 1 1 0 0,-1-1 0 0 0,1 0-1 0 0,0 0 1 0 0,0 0-1 0 0,-1 0 1 0 0,1 1-1 0 0,0-1 1 0 0,0 0 0 0 0,-1 0-1 0 0,1 0 1 0 0,0 0-1 0 0,-1 0 1 0 0,1 0-1 0 0,0 0 1 0 0,-1 0 0 0 0,1 0-1 0 0,0 0 1 0 0,-1 0-1 0 0,1 0 1 0 0,0 0-1 0 0,-1 0 1 0 0,1 0-1 0 0,0 0 1 0 0,0 0 0 0 0,-1 0-1 0 0,1 0 1 0 0,0 0-1 0 0,-1-1 1 0 0,1 1-1 0 0,0 0 1 0 0,0 0 0 0 0,-1 0-1 0 0,1-1 1 0 0,0 1-1 0 0,0 0 1 0 0,0 0-1 0 0,-1 0 1 0 0,1-1 13 0 0,-8-12-425 0 0,8 13 415 0 0,-6-16-219 0 0,0 1 0 0 0,2-1 0 0 0,0 1 1 0 0,-1-12 228 0 0,-1-4-143 0 0,-4-19-117 0 0,-2-35 260 0 0,2-53-114 0 0,6 92 79 0 0,4 41 31 0 0,-21-400 500 0 0,20 299 187 0 0,6-1-1 0 0,14-84-682 0 0,-17 176 140 0 0,1 0-1 0 0,0 1 1 0 0,1-1 0 0 0,0 1-1 0 0,2 0 1 0 0,0-1-140 0 0,-5 13 29 0 0,0 1 1 0 0,0-1-1 0 0,0 0 0 0 0,0 0 1 0 0,1 1-1 0 0,-1-1 0 0 0,1 1 1 0 0,0-2-30 0 0,-1 3 12 0 0,-1 0 0 0 0,0-1 0 0 0,1 1-1 0 0,-1 0 1 0 0,1 0 0 0 0,-1-1 0 0 0,0 1 0 0 0,1 0 0 0 0,-1 0 0 0 0,1 0 0 0 0,-1 0-1 0 0,1-1 1 0 0,-1 1 0 0 0,1 0 0 0 0,-1 0 0 0 0,1 0 0 0 0,-1 0 0 0 0,1 0 0 0 0,-1 0 0 0 0,1 0-1 0 0,-1 0 1 0 0,1 0 0 0 0,-1 1 0 0 0,1-1 0 0 0,-1 0 0 0 0,1 0 0 0 0,-1 0 0 0 0,1 0 0 0 0,-1 1-1 0 0,0-1 1 0 0,1 0 0 0 0,-1 1 0 0 0,1-1 0 0 0,-1 0 0 0 0,0 1 0 0 0,1-1 0 0 0,-1 1-12 0 0,3 2 53 0 0,-1 0 1 0 0,0 0 0 0 0,-1 0 0 0 0,1 1 0 0 0,-1-1-1 0 0,1 1 1 0 0,-1-1 0 0 0,1 3-54 0 0,6 32 168 0 0,5 60 52 0 0,2 97-220 0 0,-12 100 68 0 0,-3-203-38 0 0,-21 415-8 0 0,17-444-18 0 0,-5 53 11 0 0,6-94-14 0 0,-1 0-1 0 0,-1 0 1 0 0,-1 0 0 0 0,-1 0-1 0 0,6-19-13 0 0,0 0 1 0 0,0-1-1 0 0,0 1 1 0 0,0 0 0 0 0,-1-1-1 0 0,1 0 1 0 0,-1 1 12 0 0,1-2-7 0 0,1-1 0 0 0,0 0 1 0 0,0 0-1 0 0,-1 1 1 0 0,1-1-1 0 0,0 0 0 0 0,0 0 1 0 0,-1 0-1 0 0,1 1 0 0 0,0-1 1 0 0,-1 0-1 0 0,1 0 1 0 0,0 0-1 0 0,-1 0 0 0 0,1 0 1 0 0,0 0-1 0 0,-1 0 0 0 0,1 0 1 0 0,0 0-1 0 0,-1 0 1 0 0,1 0-1 0 0,-1 0 7 0 0,1 0-14 0 0,-1 0 0 0 0,0 0 0 0 0,1-1 0 0 0,-1 1 0 0 0,0 0 0 0 0,1-1 0 0 0,-1 1 0 0 0,1-1 0 0 0,-1 1 0 0 0,1-1 0 0 0,-1 1 0 0 0,1-1 0 0 0,-1 1 0 0 0,1-1 0 0 0,-1 0 14 0 0,-1-1-24 0 0,1-1 0 0 0,-1 0 0 0 0,1 0-1 0 0,0 1 1 0 0,0-1 0 0 0,0 0 0 0 0,0 0 0 0 0,0 0 0 0 0,1 0-1 0 0,-1-2 25 0 0,-3-14-90 0 0,-12-45-16 0 0,2-1 0 0 0,3 0 1 0 0,3-2 105 0 0,7 49-1 0 0,0 1 0 0 0,1 0 1 0 0,1-1-1 0 0,1 1 0 0 0,1 0 1 0 0,3-13 0 0 0,-3 19 19 0 0,1-1 1 0 0,1 1-1 0 0,3-7-19 0 0,-8 18 2 0 0,1-1 0 0 0,-1 1-1 0 0,0 0 1 0 0,0-1 0 0 0,0 1-1 0 0,1 0 1 0 0,-1-1-1 0 0,0 1 1 0 0,0 0 0 0 0,1 0-1 0 0,-1-1 1 0 0,0 1 0 0 0,1 0-1 0 0,-1 0 1 0 0,0 0 0 0 0,1-1-1 0 0,-1 1 1 0 0,0 0 0 0 0,1 0-1 0 0,-1 0 1 0 0,0 0 0 0 0,1 0-1 0 0,-1 0 1 0 0,0 0 0 0 0,1 0-1 0 0,-1 0 1 0 0,1 0 0 0 0,-1 0-1 0 0,0 0 1 0 0,1 0 0 0 0,-1 0-1 0 0,0 0 1 0 0,1 0 0 0 0,-1 0-1 0 0,0 0 1 0 0,1 0 0 0 0,-1 0-1 0 0,1 1 1 0 0,-1-1-1 0 0,0 0 1 0 0,0 0 0 0 0,1 0-1 0 0,-1 1 1 0 0,0-1 0 0 0,1 0-1 0 0,-1 1 1 0 0,0-1 0 0 0,0 0-2 0 0,2 2 13 0 0,0 0 1 0 0,-1-1-1 0 0,1 1 0 0 0,-1 0 1 0 0,1 0-1 0 0,-1 0 1 0 0,1 2-14 0 0,3 11 29 0 0,0 0 1 0 0,-1 0 0 0 0,0 1 0 0 0,-1 8-30 0 0,0-12-9 0 0,8 67 23 0 0,-2 0-1 0 0,-4 0 0 0 0,-4 3-13 0 0,-1-26 6 0 0,-3-1 0 0 0,-3 8-6 0 0,5-50-6 0 0,-1 0-17 0 0,0-1 1 0 0,0 0 0 0 0,-1 0-1 0 0,-1 2 23 0 0,4-13-30 0 0,0-1 10 0 0,-2 0-68 0 0,1-1 72 0 0,0 1 0 0 0,0 0 0 0 0,0-1-1 0 0,0 1 1 0 0,0-1 0 0 0,1 0 0 0 0,-1 1 0 0 0,0-1 0 0 0,0 1 0 0 0,1-1 0 0 0,-1 0 0 0 0,0 0 0 0 0,1 1 0 0 0,-1-1 0 0 0,1 0 0 0 0,-1 0 0 0 0,1 0 0 0 0,-1 0 0 0 0,1-1 16 0 0,-7-21-172 0 0,6 15 162 0 0,-18-92-231 0 0,4-7 241 0 0,2 12 11 0 0,-12-33-11 0 0,10 63 36 0 0,0-22-36 0 0,14 74 150 0 0,-2 0-1 0 0,1 1 1 0 0,-2-1-1 0 0,-1-4-149 0 0,4 15 123 0 0,1 2-116 0 0,0 0 1 0 0,-1 1 0 0 0,1-1-1 0 0,0 0 1 0 0,-1 0 0 0 0,1 0 0 0 0,0 0-1 0 0,-1 1 1 0 0,1-1 0 0 0,0 0 0 0 0,0 0-1 0 0,-1 0 1 0 0,1 1 0 0 0,0-1-1 0 0,0 0 1 0 0,0 0 0 0 0,-1 1 0 0 0,1-1-1 0 0,0 0 1 0 0,0 1 0 0 0,0-1 0 0 0,0 0-1 0 0,-1 1 1 0 0,1-1-8 0 0,-2 10-6 0 0,1-9 19 0 0,-1 11-16 0 0,0 1 0 0 0,1 0 1 0 0,1 3 2 0 0,-2 15-36 0 0,-1 19-40 0 0,3 0 1 0 0,5 44 75 0 0,0 27-5 0 0,-4-33-1 0 0,-4 178 69 0 0,3-247-59 0 0,2 11-4 0 0,-1-18-124 0 0,0 0 0 0 0,-1 0 1 0 0,0 0-1 0 0,-1 0 0 0 0,-1 1 124 0 0,2-13-21 0 0,0 0 1 0 0,0 0-1 0 0,0 0 0 0 0,-1 0 0 0 0,1 0 0 0 0,0 0 1 0 0,0 0-1 0 0,0 0 0 0 0,0 0 0 0 0,0-1 0 0 0,0 1 1 0 0,-1 0-1 0 0,1 0 0 0 0,0 0 0 0 0,0 0 0 0 0,0 0 1 0 0,0 0-1 0 0,0 0 0 0 0,0 0 0 0 0,0 0 0 0 0,0 0 1 0 0,-1-1-1 0 0,1 1 0 0 0,0 0 0 0 0,0 0 0 0 0,0 0 1 0 0,0 0-1 0 0,0 0 0 0 0,0 0 0 0 0,0-1 0 0 0,0 1 1 0 0,0 0 20 0 0,-3-8-149 0 0,0 0 1 0 0,1 0-1 0 0,0 0 0 0 0,0 0 1 0 0,1 0-1 0 0,0-4 149 0 0,-1-4-130 0 0,-4-34-3 0 0,3 18 50 0 0,-2-4 83 0 0,3 28-9 0 0,-11-61-12 0 0,3 1 0 0 0,3-12 21 0 0,5 9 49 0 0,0 17 272 0 0,-4-32-321 0 0,0 48 119 0 0,1 1 311 0 0,1-2-430 0 0,0-6 924 0 0,-8-30-924 0 0,11 67 82 0 0,0 1 0 0 0,0-1-1 0 0,1 0 1 0 0,0 0-1 0 0,0 1 1 0 0,1-1-82 0 0,-1 3 274 0 0,1 8 98 0 0,-3 9-146 0 0,-6 8-138 0 0,6-13-84 0 0,-1 0 1 0 0,1 0 0 0 0,0 0 0 0 0,-1 5-5 0 0,-2 18 5 0 0,-3 14 25 0 0,3-1-1 0 0,1 1 0 0 0,2 19-29 0 0,2-8 5 0 0,-4 7-5 0 0,2-22 14 0 0,-1-7 1 0 0,-5 17-15 0 0,-2 26-14 0 0,9-64 13 0 0,1 0 0 0 0,0 0 0 0 0,0 1 0 0 0,2-1 0 0 0,0 1 1 0 0,1 2 6 0 0,-1-3-20 0 0,0 0 0 0 0,0-1 0 0 0,-1 3 14 0 0,-1-11-16 0 0,0 0-1 0 0,0 0 1 0 0,0 0 0 0 0,0 0-1 0 0,-1 0 1 0 0,1 0 0 0 0,-1 0 0 0 0,0-1-1 0 0,0 1 1 0 0,0 0 0 0 0,0 0-1 0 0,-1-1 1 0 0,1 1 0 0 0,-2 1 16 0 0,1-2-26 0 0,1 0 1 0 0,-1 1 0 0 0,1-1-1 0 0,-1 0 1 0 0,1 1 0 0 0,0-1-1 0 0,0 1 1 0 0,0 0 0 0 0,0 1 25 0 0,1-3-20 0 0,-1-1 0 0 0,1 1 0 0 0,0-1 0 0 0,-1 1 0 0 0,1-1 0 0 0,0 1 0 0 0,-1 0 0 0 0,1-1 0 0 0,0 1 0 0 0,-1-1 0 0 0,1 0 0 0 0,-1 1 0 0 0,1-1 0 0 0,-1 1 0 0 0,1-1 0 0 0,-1 0 0 0 0,0 1 0 0 0,1-1 0 0 0,-1 0 20 0 0,0 1-266 0 0,-5-7-319 0 0,-1-6 427 0 0,1 0 0 0 0,1 0 0 0 0,-5-13 158 0 0,8 20-10 0 0,-7-23-43 0 0,-3-16 53 0 0,3 10 54 0 0,5 19-1 0 0,1-1 0 0 0,1 1-1 0 0,-1-12-52 0 0,2-46 161 0 0,1 57-113 0 0,-1 2 4 0 0,-1 1 0 0 0,0 0 0 0 0,0-1-52 0 0,-1-1 74 0 0,1 0 1 0 0,0-3-75 0 0,2 15 18 0 0,0 0 0 0 0,1 0 0 0 0,-1 0 0 0 0,1 0 0 0 0,-1 0 0 0 0,1 0-18 0 0,0 1 35 0 0,-1 0 1 0 0,1 0-1 0 0,-1 0 1 0 0,1-1-1 0 0,-1 1 0 0 0,0 0 1 0 0,0 0-1 0 0,0 0 1 0 0,0-1-36 0 0,-1 3 12 0 0,1 0 0 0 0,0-1 0 0 0,0 1 1 0 0,0 0-1 0 0,-1-1 0 0 0,1 1 0 0 0,0 0 0 0 0,-1-1 0 0 0,1 1 1 0 0,0 0-1 0 0,-1-1 0 0 0,1 1 0 0 0,0 0 0 0 0,-1 0 0 0 0,1-1 1 0 0,0 1-1 0 0,-1 0 0 0 0,1 0 0 0 0,-1 0 0 0 0,1 0 0 0 0,0 0 1 0 0,-1 0-1 0 0,1-1 0 0 0,-1 1 0 0 0,1 0 0 0 0,-1 0 0 0 0,1 0 1 0 0,-1 0-13 0 0,1 0 14 0 0,0 0 1 0 0,-1 0-1 0 0,1 0 0 0 0,0 0 1 0 0,-1 0-1 0 0,1 0 1 0 0,-1 0-1 0 0,1 1 1 0 0,0-1-1 0 0,-1 0 1 0 0,1 0-1 0 0,0 0 0 0 0,-1 0 1 0 0,1 0-1 0 0,0 0 1 0 0,-1 1-1 0 0,1-1 1 0 0,0 0-1 0 0,-1 0 1 0 0,1 1-1 0 0,0-1 0 0 0,-1 0 1 0 0,1 0-1 0 0,0 1 1 0 0,0-1-1 0 0,0 0 1 0 0,-1 1-1 0 0,1-1 1 0 0,0 0-1 0 0,0 1 0 0 0,0-1 1 0 0,0 0-1 0 0,-1 1-14 0 0,0 13 45 0 0,0 0 0 0 0,1 1 0 0 0,1-1 0 0 0,0 1-45 0 0,0 3 8 0 0,-1 1 0 0 0,-1-1 0 0 0,-3 16-8 0 0,1-6-12 0 0,1 5 12 0 0,0-10-21 0 0,-1 0 0 0 0,-5 21 21 0 0,3-17 12 0 0,3-16 2 0 0,2-1 0 0 0,-1 1 0 0 0,1-1 0 0 0,1 2-14 0 0,-1 26-94 0 0,3-41-43 0 0,1-2 119 0 0,-1-1 0 0 0,-1 1-1 0 0,1-1 1 0 0,-1 0 0 0 0,0 0 0 0 0,1-4 18 0 0,4-12-19 0 0,-3 9 0 0 0,-1 1 0 0 0,0 0 0 0 0,0-1 0 0 0,-1-3 19 0 0,3-52-42 0 0,-2 18 11 0 0,-1 33 8 0 0,1 1 0 0 0,4-14 23 0 0,2-5-18 0 0,-7 26 17 0 0,1 1 0 0 0,0-1-1 0 0,1-2 2 0 0,3-8 1 0 0,-4 11-1 0 0,-1 3 1 0 0,-1 0 0 0 0,1 0-1 0 0,0 0 1 0 0,1 1 0 0 0,-1-1 0 0 0,1 1-1 0 0,2-3 0 0 0,18-27 41 0 0,-18 26-22 0 0,0 0 0 0 0,0 1 0 0 0,1-1-1 0 0,0 1 1 0 0,0 0 0 0 0,3-2-19 0 0,-8 9 2 0 0,-1 0 0 0 0,1-1 0 0 0,-1 1-1 0 0,1 0 1 0 0,-1 0 0 0 0,1 0 0 0 0,0-1 0 0 0,-1 1 0 0 0,1 0 0 0 0,-1 0 0 0 0,1 0 0 0 0,0 0 0 0 0,-1 0 0 0 0,1 0 0 0 0,-1 0 0 0 0,1 0 0 0 0,0 0 0 0 0,-1 0 0 0 0,1 0-2 0 0,1 0 8 0 0,0 1-2 0 0,0-1-1 0 0,-1 0 1 0 0,1 1 0 0 0,0-1 0 0 0,0 1-1 0 0,0 0 1 0 0,-1-1 0 0 0,1 1 0 0 0,0 0-1 0 0,-1 0 1 0 0,1 0 0 0 0,-1 0-1 0 0,1 1 1 0 0,-1-1 0 0 0,0 0 0 0 0,1 0-1 0 0,-1 1 1 0 0,0-1-6 0 0,5 6 23 0 0,-1 1 0 0 0,0-1 0 0 0,1 3-23 0 0,-4-7 8 0 0,1 3-8 0 0,-1-1 0 0 0,1 1-1 0 0,-1 0 1 0 0,-1 0 0 0 0,1 0 0 0 0,0 5 0 0 0,5 21-2 0 0,3-3 7 0 0,4 13 16 0 0,4 23-21 0 0,-12-43-16 0 0,0 1 0 0 0,1-1 0 0 0,4 6 16 0 0,-11-27-1 0 0,1 0 0 0 0,-1 0 0 0 0,1 0 0 0 0,-1 0 0 0 0,1 0 1 0 0,-1 0-1 0 0,1 0 0 0 0,0 0 0 0 0,-1 0 0 0 0,1 0 0 0 0,0-1 1 0 0,0 1-1 0 0,0 0 0 0 0,0 0 0 0 0,0-1 0 0 0,0 1 0 0 0,0-1 0 0 0,0 1 1 0 0,0-1 0 0 0,0 1-4 0 0,0-1 1 0 0,1 0-1 0 0,-1 0 1 0 0,0 0-1 0 0,0 0 1 0 0,0 0-1 0 0,0 0 1 0 0,0 0-1 0 0,0-1 1 0 0,0 1-1 0 0,0 0 1 0 0,0-1-1 0 0,0 1 1 0 0,0 0-1 0 0,0-1 1 0 0,0 1-1 0 0,0-1 4 0 0,2-2-11 0 0,1 1 0 0 0,-1-1 0 0 0,0 0 0 0 0,0 0 0 0 0,0 0 0 0 0,0-1 0 0 0,0 1 0 0 0,-1-1 0 0 0,2-1 11 0 0,0-4-11 0 0,0 1-1 0 0,0 0 1 0 0,-1-1 0 0 0,0 0 0 0 0,0-5 11 0 0,9-47-48 0 0,-11 50 43 0 0,15-82-18 0 0,18-122 4 0 0,18-150 302 0 0,-20 163-35 0 0,4-7 151 0 0,4-27-34 0 0,-9 39-243 0 0,-14 103-2 0 0,3-80-120 0 0,-18 138 15 0 0,8-115 60 0 0,-4 95 19 0 0,9-35-94 0 0,-14 87 1 0 0,5-25 26 0 0,-1-1-1 0 0,-1-9-26 0 0,-1 18 34 0 0,0-1-1 0 0,1 0 0 0 0,6-17-33 0 0,-8 30 7 0 0,0 5 9 0 0,-1-1 1 0 0,1 1-1 0 0,0 0 0 0 0,0 0 1 0 0,3-3-17 0 0,2-5 49 0 0,-7 10-37 0 0,1 0 1 0 0,0 1-1 0 0,-1-1 0 0 0,0 1 1 0 0,1-1-1 0 0,-1 0 0 0 0,0 1 1 0 0,0-1-13 0 0,2-8 127 0 0,-2 10-123 0 0,0 0-1 0 0,0 0 0 0 0,0 0 1 0 0,0 0-1 0 0,0-1 1 0 0,0 1-1 0 0,0 0 0 0 0,0 0 1 0 0,0 0-1 0 0,0 0 0 0 0,1 0 1 0 0,-1 0-1 0 0,0 0 0 0 0,0 0 1 0 0,0 0-1 0 0,0 0 0 0 0,0 0 1 0 0,0 0-1 0 0,0 0 0 0 0,0 0 1 0 0,0 0-1 0 0,1 0 0 0 0,-1 0 1 0 0,0 0-1 0 0,0 0 0 0 0,0 0 1 0 0,0 0-1 0 0,0 0 0 0 0,0 0 1 0 0,0 0-1 0 0,0 1 0 0 0,0-1 1 0 0,0 0-1 0 0,0 0 0 0 0,0 0 1 0 0,1 0-1 0 0,-1 0 0 0 0,0 0 1 0 0,0 0-1 0 0,0 0 0 0 0,0 0 1 0 0,0 0-1 0 0,0 0 0 0 0,0 0 1 0 0,0 0-1 0 0,0 1 0 0 0,0-1 1 0 0,0 0-1 0 0,0 0 1 0 0,0 0-1 0 0,0 0 0 0 0,0 0 1 0 0,0 0-1 0 0,0 0 0 0 0,0 0 1 0 0,0 0-4 0 0,3 7 41 0 0,10 133 174 0 0,-2-13-202 0 0,-5-58-23 0 0,-1 22 10 0 0,-1-28 21 0 0,3 0 0 0 0,5 7-21 0 0,6 55 1 0 0,-11-62 15 0 0,20 215 29 0 0,-18-144-111 0 0,-7 8 66 0 0,-4-43-50 0 0,1 96-136 0 0,3-145 121 0 0,-3 1 0 0 0,-4 24 65 0 0,-1 3-37 0 0,6-75 34 0 0,0 0 0 0 0,-1 0 0 0 0,0 0 0 0 0,0 0 0 0 0,1-1 0 0 0,-2 1-1 0 0,1 0 4 0 0,1-3-4 0 0,0 0 0 0 0,0 0 0 0 0,0 0-1 0 0,0 1 1 0 0,-1-1 0 0 0,1 0-1 0 0,0 0 1 0 0,0 0 0 0 0,0 0 0 0 0,0 0-1 0 0,0 0 1 0 0,-1 0 0 0 0,1 0-1 0 0,0 0 1 0 0,0 0 0 0 0,0 0 0 0 0,0 0-1 0 0,0 0 1 0 0,-1 0 0 0 0,1 0-1 0 0,0 0 1 0 0,0 0 0 0 0,0 0 0 0 0,0 0-1 0 0,0 0 1 0 0,-1 0 0 0 0,1 0-1 0 0,0 0 1 0 0,0 0 0 0 0,0 0 0 0 0,0 0-1 0 0,0 0 1 0 0,-1-1 0 0 0,1 1-1 0 0,0 0 1 0 0,0 0 0 0 0,0 0 0 0 0,0 0-1 0 0,0 0 1 0 0,0 0 0 0 0,0 0-1 0 0,0-1 5 0 0,0 1-20 0 0,-1-7-97 0 0,-3-65-200 0 0,-4-23 317 0 0,-1 7-95 0 0,-2-128 282 0 0,9-11-187 0 0,3 165 55 0 0,4-689 403 0 0,1 297-247 0 0,-3 328-162 0 0,7-138 40 0 0,1-80-22 0 0,-7 162 79 0 0,9-10-146 0 0,11-63 241 0 0,-21 212 122 0 0,-2-21-363 0 0,-1 40 149 0 0,0 24-117 0 0,3 4 67 0 0,-2-1-94 0 0,-1-1 1 0 0,1 0-1 0 0,-1 0 1 0 0,0 1-1 0 0,0-1 1 0 0,0 0-1 0 0,0 1 1 0 0,0-1-1 0 0,0 1-5 0 0,-1 6 7 0 0,4 65 30 0 0,-3-10-131 0 0,9 62 94 0 0,17 63-43 0 0,-24-173 37 0 0,46 406 1 0 0,-35-266-174 0 0,11 193-626 0 0,-23-321 727 0 0,13 714-2631 0 0,-15-517 2282 0 0,-2 123 355 0 0,-5-25 416 0 0,14-400-343 0 0,-2-453 405 0 0,2-100 247 0 0,3 285-221 0 0,11-398 570 0 0,-14 518-819 0 0,5-102-41 0 0,-3 150-49 0 0,4-56 71 0 0,14 0 407 0 0,-25 223-435 0 0,0 1-1 0 0,0-1 1 0 0,-1 0-1 0 0,0 1 1 0 0,0-1-136 0 0,0 13 20 0 0,0 0 0 0 0,0 0 1 0 0,-1 0-1 0 0,1 0 0 0 0,-1 0 0 0 0,0 0 0 0 0,1 0 1 0 0,-1 0-1 0 0,-1 2-20 0 0,-3 11-3 0 0,0 9-24 0 0,2 1 0 0 0,1-1 0 0 0,1 10 27 0 0,-1 1-9 0 0,-1 25-33 0 0,2 1-1 0 0,7 56 43 0 0,-2-88-9 0 0,15 153-41 0 0,6 9-12 0 0,-14-120 39 0 0,6 37-104 0 0,10 73-200 0 0,-22-128 184 0 0,10 109-323 0 0,-5 65-148 0 0,-7 74 77 0 0,-4-263 484 0 0,-4 310-362 0 0,-15-65 115 0 0,8-153 177 0 0,0 26-41 0 0,-7 10 104 0 0,14-124 47 0 0,3-29 0 0 0,2-8-8 0 0,-1-1 0 0 0,0 1 0 0 0,1-1 0 0 0,-2 1-1 0 0,1-1 1 0 0,-1 0 0 0 0,0 0 0 0 0,0 1 0 0 0,-1 0 21 0 0,3-6-3 0 0,0 0-1 0 0,0 0 1 0 0,0 0 0 0 0,0 0 0 0 0,0 0-1 0 0,0 0 1 0 0,-1 0 0 0 0,1 0-1 0 0,0 0 1 0 0,0 0 0 0 0,0 0 0 0 0,0 0-1 0 0,0 0 1 0 0,0 0 0 0 0,0 0-1 0 0,0 0 1 0 0,-1 0 0 0 0,1 0 0 0 0,0 0-1 0 0,0 0 1 0 0,0 0 0 0 0,0 0-1 0 0,0 0 1 0 0,0 0 0 0 0,0 0 0 0 0,0 0-1 0 0,0 0 1 0 0,0 0 0 0 0,-1 0-1 0 0,1 0 1 0 0,0 0 0 0 0,0-1 0 0 0,0 1-1 0 0,0 0 1 0 0,0 0 0 0 0,0 0-1 0 0,0 0 1 0 0,0 0 0 0 0,0 0 0 0 0,0 0-1 0 0,0 0 1 0 0,0 0 0 0 0,0 0-1 0 0,0-1 1 0 0,0 1 0 0 0,0 0 0 0 0,0 0-1 0 0,0 0 1 0 0,0 0 0 0 0,0 0-1 0 0,0 0 1 0 0,0 0 0 0 0,0 0 0 0 0,0-1 2 0 0,-3-7-63 0 0,3 8 47 0 0,-10-56-192 0 0,5 31 161 0 0,-2-5-5 0 0,1-13 53 0 0,-13-233-53 0 0,15-2 76 0 0,4 174 19 0 0,13-364 112 0 0,1 148 71 0 0,-10 184-148 0 0,9-23-35 0 0,-7 100-26 0 0,-5 38-7 0 0,8-60 32 0 0,10-10-12 0 0,-13 44-2 0 0,0-19-27 0 0,0 0 24 0 0,5-20 16 0 0,-4 9 14 0 0,1 29 45 0 0,4-6-99 0 0,4-26 67 0 0,-11 47-28 0 0,-1 4 111 0 0,2 1 1 0 0,0-1 0 0 0,8-17-151 0 0,-7 20 290 0 0,-7 26-282 0 0,0 0 0 0 0,0 0 0 0 0,0-1 0 0 0,0 1-1 0 0,0 0 1 0 0,0 0 0 0 0,0 0 0 0 0,0 0 0 0 0,0-1-1 0 0,0 1 1 0 0,0 0 0 0 0,0 0 0 0 0,0 0 0 0 0,0 0-1 0 0,0-1 1 0 0,0 1 0 0 0,0 0 0 0 0,1 0 0 0 0,-1 0 0 0 0,0 0-1 0 0,0 0 1 0 0,0-1 0 0 0,0 1 0 0 0,0 0 0 0 0,1 0-1 0 0,-1 0 1 0 0,0 0 0 0 0,0 0 0 0 0,0 0 0 0 0,0 0-1 0 0,1 0 1 0 0,-1 0 0 0 0,0 0 0 0 0,0 0 0 0 0,0 0 0 0 0,0 0-1 0 0,1 0-7 0 0,0-2 73 0 0,-1 2-67 0 0,0 0-1 0 0,0 0 1 0 0,0 0 0 0 0,0 0 0 0 0,-1 0 0 0 0,1 0-1 0 0,0 0 1 0 0,0 0 0 0 0,0 0 0 0 0,0 0 0 0 0,0-1 0 0 0,0 1-1 0 0,0 0 1 0 0,0 0 0 0 0,-1 0 0 0 0,1 0 0 0 0,0 0 0 0 0,0 0-1 0 0,0 0 1 0 0,0 0 0 0 0,0 0 0 0 0,-1 0 0 0 0,1 0-1 0 0,0 0 1 0 0,0 0 0 0 0,0 0 0 0 0,0 0 0 0 0,0 0 0 0 0,0 0-1 0 0,-1 0 1 0 0,1 0 0 0 0,0 0 0 0 0,0 0 0 0 0,0 1-1 0 0,0-1 1 0 0,0 0 0 0 0,0 0 0 0 0,0 0 0 0 0,0 0 0 0 0,-1 0-1 0 0,1 0 1 0 0,0 0 0 0 0,0 0 0 0 0,0 0 0 0 0,0 1-6 0 0,-10 5 184 0 0,6-4-126 0 0,4-2-56 0 0,-2 1 5 0 0,1 0-1 0 0,-1 0 1 0 0,1 0 0 0 0,0 0 0 0 0,-1 0 0 0 0,1 0 0 0 0,0 0-1 0 0,0 0 1 0 0,0 0 0 0 0,0 0 0 0 0,0 1 0 0 0,0-1 0 0 0,0 0-1 0 0,0 1 1 0 0,0-1 0 0 0,1 1 0 0 0,-1-1 0 0 0,1 1 0 0 0,-1-1-1 0 0,1 1 1 0 0,-1 0-7 0 0,-23 78-18 0 0,7-27 3 0 0,10-31 6 0 0,0 1-1 0 0,0 6 10 0 0,-22 161-39 0 0,9-53-9 0 0,6-15 27 0 0,-1 11 6 0 0,5-72-26 0 0,10-60 35 0 0,0-1 0 0 0,0 0 1 0 0,0 0-1 0 0,0 1 0 0 0,0-1 0 0 0,0 0 0 0 0,0 1 0 0 0,0-1 0 0 0,0 0 1 0 0,0 0-1 0 0,0 1 0 0 0,0-1 0 0 0,0 0 0 0 0,0 0 0 0 0,0 1 0 0 0,-1-1 0 0 0,1 0 1 0 0,0 0-1 0 0,0 1 0 0 0,0-1 0 0 0,0 0 0 0 0,-1 0 0 0 0,1 0 0 0 0,0 1 1 0 0,0-1-1 0 0,0 0 0 0 0,-1 0 0 0 0,1 0 0 0 0,0 0 0 0 0,0 0 0 0 0,-1 1 1 0 0,1-1-1 0 0,0 0 0 0 0,-1 0 6 0 0,1-1-15 0 0,-1 1 1 0 0,1 0-1 0 0,-1-1 1 0 0,1 1-1 0 0,-1 0 1 0 0,1-1-1 0 0,-1 1 1 0 0,1-1-1 0 0,-1 1 0 0 0,1-1 1 0 0,0 1-1 0 0,-1-1 1 0 0,1 0-1 0 0,-1 0 15 0 0,-12-27-281 0 0,12 23 262 0 0,-12-33-62 0 0,1-1-1 0 0,2-1 0 0 0,-2-24 82 0 0,-19-183 27 0 0,11 68 111 0 0,-2 40 43 0 0,-10-81 70 0 0,16 44 496 0 0,6-116-747 0 0,9 270 154 0 0,0 17 24 0 0,2 17-135 0 0,8 233-612 0 0,8 15-444 0 0,15 32 1013 0 0,-17-190-374 0 0,-15-100 307 0 0,0-2 63 0 0,0 0 0 0 0,0 0 0 0 0,0 0 0 0 0,0 0 1 0 0,1 0-1 0 0,-1 0 0 0 0,0 1 0 0 0,0-1 0 0 0,0 0 0 0 0,0 0 0 0 0,0 0 0 0 0,0 0 1 0 0,0 0-1 0 0,0 0 0 0 0,0 0 0 0 0,1 0 0 0 0,-1 0 0 0 0,0 0 0 0 0,0 0 0 0 0,0 0 1 0 0,0 0-1 0 0,0 0 0 0 0,0 0 0 0 0,0 0 0 0 0,1 0 0 0 0,-1 0 0 0 0,0 0 0 0 0,0 0 1 0 0,0 0-1 0 0,0 0 0 0 0,0 0 0 0 0,0 0 0 0 0,0-1 0 0 0,0 1 0 0 0,0 0 0 0 0,1 0 1 0 0,-1 0-1 0 0,0 0 0 0 0,0 0 0 0 0,0 0 0 0 0,0 0 0 0 0,0 0 4 0 0,1-3-10 0 0,0 0 0 0 0,0 1 0 0 0,-1-1 0 0 0,1 0 0 0 0,-1 0 0 0 0,0 0 0 0 0,1 1 1 0 0,-1-1-1 0 0,0 0 0 0 0,-1 0 0 0 0,1-1 10 0 0,0-9-7 0 0,-4-221-120 0 0,0 95 158 0 0,3 78 7 0 0,-10-285 474 0 0,8 308-328 0 0,-2 1 1 0 0,-3-6-185 0 0,7 40 27 0 0,0 0-1 0 0,0 0 1 0 0,0 0-1 0 0,0 1 1 0 0,-1-1-1 0 0,1 0 1 0 0,-3-1-27 0 0,1-2 118 0 0,2 4-10 0 0,-5 11 85 0 0,3 1-187 0 0,0 0-1 0 0,1 1 0 0 0,0-1 0 0 0,0 1 0 0 0,1 0 0 0 0,1 6-5 0 0,-2 6 0 0 0,-25 228-198 0 0,-11 163 72 0 0,32-298 142 0 0,-1 24 28 0 0,3-30-281 0 0,2-155-84 0 0,-6-29 321 0 0,1 9-55 0 0,2-46 2 0 0,2 22 39 0 0,2 62 21 0 0,-2-13 11 0 0,-4-24-18 0 0,-6-7 31 0 0,10 39 1 0 0,2-16-32 0 0,-1-3 19 0 0,1 40-15 0 0,-1-38 17 0 0,6-2 18 0 0,-4 28 32 0 0,-2-10-71 0 0,1 10 49 0 0,1 1 0 0 0,0-2-49 0 0,1 9 16 0 0,0 1-4 0 0,0 0 0 0 0,-1 0 0 0 0,0 0 0 0 0,-2-6-12 0 0,-2-3 107 0 0,-1 1 1 0 0,-5-16-108 0 0,9 37 4 0 0,1 0 1 0 0,0 0 0 0 0,-1 0 0 0 0,1 0-1 0 0,-1 0 1 0 0,1 0 0 0 0,-1 1 0 0 0,1-1-1 0 0,-1 0 1 0 0,0 0 0 0 0,1 1-1 0 0,-1-1 1 0 0,0 0 0 0 0,1 1 0 0 0,-1-1-1 0 0,0 1 1 0 0,0-1 0 0 0,0 1-1 0 0,0-1 1 0 0,0 1 0 0 0,1 0 0 0 0,-1-1-1 0 0,0 1 1 0 0,-1 0-5 0 0,-1-1 100 0 0,3 1-92 0 0,0 0-1 0 0,0-1 1 0 0,-1 1 0 0 0,1 0-1 0 0,0 0 1 0 0,0 0-1 0 0,0 0 1 0 0,-1 0 0 0 0,1 0-1 0 0,0 0 1 0 0,0 0-1 0 0,0 0 1 0 0,-1 0 0 0 0,1 0-1 0 0,0 0 1 0 0,0 0-1 0 0,0 0 1 0 0,-1 0 0 0 0,1 0-1 0 0,0 0 1 0 0,0 0-1 0 0,-1 0 1 0 0,1 0 0 0 0,0 0-1 0 0,0 0 1 0 0,0 0-8 0 0,-1 0 18 0 0,-7 23-69 0 0,6-15 43 0 0,0 1 0 0 0,1-1 0 0 0,0 1 0 0 0,1 0-1 0 0,-1 3 9 0 0,4 46-16 0 0,1-19 15 0 0,-1-15-5 0 0,-1 7 6 0 0,2 85-42 0 0,-4-93 19 0 0,-1-1 0 0 0,-2 10 23 0 0,-2 17-16 0 0,5-19 6 0 0,1 1-1 0 0,4 22 11 0 0,13 61 46 0 0,-3-25-45 0 0,-12-70-106 0 0,0 0 1 0 0,2 0-1 0 0,0-1 105 0 0,-2-12-133 0 0,-3-5-12 0 0,1-3 2 0 0,1-8 81 0 0,-1 0 1 0 0,1 0-1 0 0,-1-3 62 0 0,1-13-76 0 0,1-15-13 0 0,-2 0 1 0 0,-2-23 88 0 0,0-21-22 0 0,2 3 63 0 0,-9-76-41 0 0,2 70 211 0 0,4-59-211 0 0,-1 74 94 0 0,0 27-11 0 0,5 26-1 0 0,0-4-1 0 0,-2 23-61 0 0,0 0 1 0 0,0-1-1 0 0,-1 1 1 0 0,1 0 0 0 0,0 0-1 0 0,-1 0 1 0 0,1-1-1 0 0,0 1 1 0 0,-1 0 0 0 0,1 0-1 0 0,-1 0 1 0 0,0 0 0 0 0,1 0-1 0 0,-1 0 1 0 0,0 0-1 0 0,0 0-20 0 0,-3 2 187 0 0,2 0-169 0 0,-8 4 82 0 0,9-4-100 0 0,1-1 0 0 0,0 0 0 0 0,0 1 0 0 0,0-1 0 0 0,0 0 0 0 0,0 1 0 0 0,0-1 0 0 0,0 0 0 0 0,0 1 0 0 0,0-1 0 0 0,0 0 0 0 0,0 1 0 0 0,0-1 0 0 0,0 0 0 0 0,0 1 0 0 0,0-1 0 0 0,0 0 0 0 0,0 0 0 0 0,0 1 0 0 0,0-1 0 0 0,0 0 0 0 0,1 1 0 0 0,-1-1 0 0 0,0 0 1 0 0,0 1-1 0 0,0-1 0 0 0,1 0 0 0 0,-1 0 0 0 0,0 1 0 0 0,0-1 0 0 0,0 0 0 0 0,1 0 0 0 0,0 2-2 0 0,0-1 1 0 0,0 0-1 0 0,0 1 1 0 0,-1-1-1 0 0,1 1 1 0 0,0-1 0 0 0,-1 1-1 0 0,1 0 1 0 0,-1-1-1 0 0,1 1 1 0 0,-1 0-1 0 0,0-1 1 0 0,0 1-1 0 0,1 0 1 0 0,-1 0 1 0 0,-1 3 0 0 0,1-1 0 0 0,-1 1 1 0 0,0 0-1 0 0,-1 2 0 0 0,-2 14-2 0 0,4 36 57 0 0,0-47-46 0 0,1 1 0 0 0,0-1 0 0 0,1 4-9 0 0,2 14 2 0 0,-2 2-19 0 0,-2 0-1 0 0,0-1 1 0 0,-3 6 17 0 0,1 10 21 0 0,1 5-21 0 0,1-15-67 0 0,-1 0 1 0 0,-3 12 66 0 0,3-44-11 0 0,-1 16-213 0 0,-1 16 224 0 0,3-29-34 0 0,0 0 1 0 0,0 0 0 0 0,1 1 0 0 0,0-1-1 0 0,0 0 1 0 0,1 0 0 0 0,1 3 33 0 0,2 4-67 0 0,-2-6 47 0 0,-1-1 1 0 0,0 1 0 0 0,0 1 19 0 0,-1-6-3 0 0,-1 0 1 0 0,1 0-1 0 0,-1 0 1 0 0,0 0-1 0 0,0 0 1 0 0,0 0 0 0 0,0 0-1 0 0,0 0 1 0 0,-1 0-1 0 0,1 0 1 0 0,-1 0-1 0 0,0 2 3 0 0,2-9-28 0 0,0-1-1 0 0,0 1 0 0 0,-1 0 1 0 0,1-1-1 0 0,-1 1 0 0 0,-1-1 1 0 0,1-1 28 0 0,-1-24-36 0 0,5-10-110 0 0,8-36 146 0 0,-9 60-1 0 0,-2-1 1 0 0,0-16 0 0 0,0 5 14 0 0,2-75 210 0 0,-4-3-224 0 0,-1 82 135 0 0,-4-14-135 0 0,3 20 55 0 0,1-1-1 0 0,0-19-54 0 0,1-16 304 0 0,-6-27-304 0 0,5 62 59 0 0,1 3-4 0 0,-1 0 1 0 0,-1 0 0 0 0,0 1 0 0 0,-1 0-1 0 0,-2-2-55 0 0,2 0 42 0 0,4 17-33 0 0,0 0 0 0 0,0 0 1 0 0,0 0-1 0 0,0 0 1 0 0,0 0-1 0 0,0 0 1 0 0,0 0-1 0 0,0 0 0 0 0,1 0 1 0 0,-1 0-1 0 0,0 0 1 0 0,1 1-1 0 0,-1-1 0 0 0,0 0 1 0 0,1 0-1 0 0,-1 0 1 0 0,1 0-1 0 0,0 0-9 0 0,-1 1 2 0 0,0 0 0 0 0,0 0 0 0 0,0 0 0 0 0,0 0 0 0 0,0 0 0 0 0,0 0 0 0 0,0 0 0 0 0,0 0 0 0 0,0 0 0 0 0,0-1 0 0 0,0 1 0 0 0,0 0 0 0 0,0 0 0 0 0,0 0 0 0 0,0 0 0 0 0,0 0 0 0 0,0 0 0 0 0,0 0 0 0 0,0 0 0 0 0,0 0-1 0 0,0 0 1 0 0,0-1 0 0 0,0 1 0 0 0,0 0 0 0 0,0 0 0 0 0,0 0 0 0 0,0 0 0 0 0,0 0 0 0 0,-1 0 0 0 0,1 0 0 0 0,0 0 0 0 0,0 0 0 0 0,0 0 0 0 0,0 0 0 0 0,0 0 0 0 0,0 0 0 0 0,0 0 0 0 0,0 0 0 0 0,0 0 0 0 0,0 0 0 0 0,0 0 0 0 0,-1 0 0 0 0,1 0 0 0 0,0 0 0 0 0,0 0 0 0 0,0 0 0 0 0,0 0 0 0 0,0 0 0 0 0,0 0-2 0 0,-8-3 48 0 0,4 2 17 0 0,3 1-59 0 0,1-1 1 0 0,0 1 0 0 0,-1 0 0 0 0,1-1 0 0 0,0 1-1 0 0,-1 0 1 0 0,1 0 0 0 0,0-1 0 0 0,-1 1 0 0 0,1 0 0 0 0,-1 0-1 0 0,1 0 1 0 0,0 0 0 0 0,-1 0 0 0 0,1-1 0 0 0,-1 1 0 0 0,1 0-7 0 0,-1 1-1 0 0,1-1 0 0 0,-1 0 1 0 0,1 1-1 0 0,-1-1 1 0 0,1 0-1 0 0,-1 0 0 0 0,1 1 1 0 0,-1-1-1 0 0,1 0 1 0 0,-1 0-1 0 0,0 0 0 0 0,1 0 1 0 0,-1 0-1 0 0,1 0 1 0 0,-1 0-1 0 0,1 0 0 0 0,-1 0 1 0 0,1 0-1 0 0,-1 0 1 0 0,0 0-1 0 0,1 0 1 0 0,-1 0-1 0 0,1 0 0 0 0,-1-1 1 0 0,1 1-1 0 0,-1 0 1 0 0,1 0-1 0 0,-1-1 0 0 0,1 1 1 0 0,-1 0-1 0 0,1-1 1 0 0,-1 1-1 0 0,1 0 0 0 0,0-1 1 0 0,-1 1-1 0 0,1-1 1 0 0,-1-2-4 0 0,0 2 11 0 0,-1-1-9 0 0,0 0 1 0 0,1 1-1 0 0,-1-1 0 0 0,1 0 1 0 0,-1 0-1 0 0,1 0 0 0 0,0 0 1 0 0,0 0-1 0 0,0 0 0 0 0,0 0 1 0 0,0 0-1 0 0,-1-2 2 0 0,2 2-2 0 0,0 1 0 0 0,-1 0 0 0 0,1 0 0 0 0,0 0 0 0 0,-1-1 0 0 0,1 1 0 0 0,0 0 0 0 0,0 0 0 0 0,0 0 0 0 0,0-1 1 0 0,0 1-1 0 0,0 0 0 0 0,0 0 0 0 0,1-1 0 0 0,-1 1 0 0 0,0 0 0 0 0,1 0 0 0 0,-1 0 0 0 0,1 0 0 0 0,-1-1 0 0 0,1 1 0 0 0,-1 0 0 0 0,1 0 0 0 0,0 0 2 0 0,0 0-1 0 0,-1 0 0 0 0,1 1-1 0 0,0-1 1 0 0,-1 0 0 0 0,1 0-1 0 0,-1 1 1 0 0,1-1 0 0 0,-1 0-1 0 0,0 0 1 0 0,1 0 0 0 0,-1 0 0 0 0,0 0-1 0 0,1 0 1 0 0,-1 1 0 0 0,0-1-1 0 0,0 0 1 0 0,0 0 0 0 0,0 0 1 0 0,-2-19-25 0 0,1 7 20 0 0,-1-54-19 0 0,2 61 30 0 0,0 1 0 0 0,1-1 1 0 0,0 1-1 0 0,0-1 0 0 0,1-3-6 0 0,0 4 5 0 0,-1 0-1 0 0,0 0 0 0 0,0 0 0 0 0,-1 0 1 0 0,1 0-1 0 0,-1 0 0 0 0,0-4-4 0 0,-6-10 3 0 0,5 16-3 0 0,0 0 0 0 0,0 0 0 0 0,0 0 0 0 0,1 0 1 0 0,-1-1-1 0 0,1 3-1 0 0,0 0 1 0 0,0 0-1 0 0,0 0 1 0 0,0 0-1 0 0,0 0 0 0 0,0 1 1 0 0,1-1-1 0 0,-1 0 1 0 0,0 0-1 0 0,1 0 1 0 0,-1 0-1 0 0,0 0 1 0 0,1 1-1 0 0,-1-1 1 0 0,1 0-1 0 0,-1 0 1 0 0,1 1-1 0 0,-1-1 1 0 0,2 0 0 0 0,-2 0-42 0 0,1 2 6 0 0,4 3 3 0 0,-1 0 0 0 0,1 1-1 0 0,-1 0 1 0 0,0 0 0 0 0,0 1 33 0 0,6 7-30 0 0,-4-4 7 0 0,0 0-1 0 0,0 0 0 0 0,-1 1 1 0 0,3 6 23 0 0,-1 0-14 0 0,-3-8 12 0 0,-1 0 0 0 0,2 6 2 0 0,-3-6 9 0 0,0-2 0 0 0,1 1 0 0 0,3 7-9 0 0,-3-9 0 0 0,0 0-5 0 0,0 1 1 0 0,0-1-1 0 0,1 0 0 0 0,0 0 0 0 0,0 0 1 0 0,1 0 4 0 0,3 3-13 0 0,-2-3 6 0 0,-1 0-1 0 0,1 1 1 0 0,-1 0-1 0 0,1 2 8 0 0,36 52 39 0 0,-36-50-28 0 0,-1 0-1 0 0,0 0 1 0 0,0 1 0 0 0,-1-1 0 0 0,2 7-11 0 0,-1-3-8 0 0,130 411 13 0 0,-130-409-4 0 0,39 143 23 0 0,7 20-23 0 0,-31-117 19 0 0,24 50-20 0 0,-29-80-20 0 0,1 9 20 0 0,-10-24-24 0 0,1-1 1 0 0,1-1-1 0 0,0 1 0 0 0,1-1 0 0 0,1-1 0 0 0,2 4 24 0 0,-10-17-17 0 0,-1 1 0 0 0,0-1-1 0 0,0 0 1 0 0,1 1 0 0 0,-1-1-1 0 0,1 0 1 0 0,-1 0 0 0 0,1 0-1 0 0,0 0 1 0 0,0 0 17 0 0,-1 0-12 0 0,-1-1 1 0 0,1 0 0 0 0,0 1 0 0 0,-1-1-1 0 0,1 0 1 0 0,0 0 0 0 0,0 0-1 0 0,-1 0 1 0 0,1 0 0 0 0,0 0 0 0 0,-1 0-1 0 0,1 0 1 0 0,0 0 0 0 0,0 0-1 0 0,-1 0 1 0 0,1 0 0 0 0,0 0-1 0 0,-1-1 1 0 0,1 1 0 0 0,0 0 0 0 0,-1 0-1 0 0,1-1 1 0 0,0 1 0 0 0,-1 0-1 0 0,1-1 12 0 0,0 0-7 0 0,-1 0 0 0 0,1 0 0 0 0,-1 0 0 0 0,0 1 0 0 0,0-1 0 0 0,1 0-1 0 0,-1 0 1 0 0,0 0 0 0 0,0 0 0 0 0,0 0 0 0 0,0 0 0 0 0,0 0 0 0 0,0-1 7 0 0,0-12-38 0 0,0-19 15 0 0,0 2 10 0 0,-1-38-34 0 0,1 36 45 0 0,-1 0 0 0 0,-2 0-1 0 0,-3-11 3 0 0,-20-111 2 0 0,21 126 0 0 0,-2 0 0 0 0,-2-3-2 0 0,0-3 57 0 0,1-3-57 0 0,7 35 2 0 0,1 0-1 0 0,0 0 1 0 0,0-1 0 0 0,0 1 0 0 0,0 0-1 0 0,1 0 1 0 0,-1-1 0 0 0,1 1-1 0 0,0 0 1 0 0,1-2-2 0 0,-1 2-1 0 0,0 1-1 0 0,-1-1 1 0 0,1 1-1 0 0,-1-1 1 0 0,1 1-1 0 0,-1-1 0 0 0,0 0 1 0 0,0 1-1 0 0,0-1 1 0 0,0 1-1 0 0,0-1 1 0 0,-1 0-1 0 0,0-1 2 0 0,-1-2 9 0 0,0-1 0 0 0,-1 1 0 0 0,0 0 0 0 0,0 0 0 0 0,0 0 0 0 0,-1 1 0 0 0,-3-5-9 0 0,5 8 15 0 0,0-1-1 0 0,0 1 1 0 0,1-1 0 0 0,-1 0-1 0 0,1 0 1 0 0,0 1 0 0 0,0-1-1 0 0,-1-1-14 0 0,2 4 2 0 0,0 0-1 0 0,0 0 0 0 0,0 0 1 0 0,0 0-1 0 0,0 0 1 0 0,0 0-1 0 0,0-1 0 0 0,0 1 1 0 0,0 0-1 0 0,0 0 0 0 0,0 0 1 0 0,0 0-1 0 0,0 0 0 0 0,0 0 1 0 0,0 0-1 0 0,0 0 1 0 0,0-1-1 0 0,1 1 0 0 0,-1 0 1 0 0,0 0-1 0 0,0 0 0 0 0,0 0 1 0 0,0 0-1 0 0,0 0 0 0 0,0 0 1 0 0,0 0-1 0 0,0 0 0 0 0,0 0 1 0 0,0-1-1 0 0,0 1 1 0 0,0 0-1 0 0,0 0 0 0 0,1 0 1 0 0,-1 0-1 0 0,0 0 0 0 0,0 0 1 0 0,0 0-1 0 0,0 0 0 0 0,0 0 1 0 0,0 0-1 0 0,0 0 1 0 0,0 0-1 0 0,1 0 0 0 0,-1 0 1 0 0,0 0-1 0 0,0 0 0 0 0,0 0 1 0 0,0 0-2 0 0,1 1 59 0 0,-4 2 11 0 0,3-3-69 0 0,-1 0 1 0 0,0 0-1 0 0,1 1 0 0 0,-1-1 1 0 0,0 1-1 0 0,1-1 0 0 0,-1 0 1 0 0,1 1-1 0 0,-1-1 0 0 0,1 1 1 0 0,-1-1-1 0 0,0 1 0 0 0,1-1 1 0 0,0 1-1 0 0,-1 0 0 0 0,1-1 1 0 0,-1 1-1 0 0,1 0 0 0 0,0-1 1 0 0,-1 1-1 0 0,1 0 0 0 0,0-1 1 0 0,0 1-1 0 0,0 0 0 0 0,0-1 1 0 0,-1 1-1 0 0,1 0 0 0 0,0 0 1 0 0,0-1-1 0 0,0 1 0 0 0,0 0 1 0 0,1 0-1 0 0,-1-1 0 0 0,0 1 1 0 0,0 0-1 0 0,0-1 0 0 0,1 1 1 0 0,-1 0-1 0 0,0 0-1 0 0,5 11-4 0 0,0 2 0 0 0,-1-1-1 0 0,0 0 1 0 0,-2 1 0 0 0,1 1 4 0 0,1 12-17 0 0,2 0 1 0 0,0-1 0 0 0,11 24 16 0 0,-12-35-9 0 0,2 10 0 0 0,-1 1-1 0 0,0 7 10 0 0,7 32-26 0 0,-4-25 2 0 0,-5-19 1 0 0,2 0 1 0 0,5 15 22 0 0,15 20-20 0 0,-16-32 30 0 0,-2 0 0 0 0,-1 1-10 0 0,4 9-2 0 0,34 140 20 0 0,-34-125 3 0 0,30 130 0 0 0,10 45-357 0 0,-34-150-101 0 0,-17-74 423 0 0,0 1 1 0 0,0-1-1 0 0,0 0 1 0 0,0 1-1 0 0,0-1 0 0 0,0 1 1 0 0,1-1-1 0 0,-1 1 1 0 0,0-1-1 0 0,0 0 1 0 0,1 1-1 0 0,-1-1 1 0 0,0 1-1 0 0,0-1 0 0 0,1 0 1 0 0,-1 1 13 0 0,0-1-10 0 0,1 0 0 0 0,-1 0 0 0 0,0 0 0 0 0,0 0 0 0 0,0 0 0 0 0,0 0 0 0 0,0 0 0 0 0,1 0 0 0 0,-1 0 0 0 0,0 0 0 0 0,0 0 0 0 0,0 0 0 0 0,0 0 1 0 0,0 0-1 0 0,1 0 0 0 0,-1-1 0 0 0,0 1 0 0 0,0 0 0 0 0,0 0 0 0 0,0 0 0 0 0,0 0 0 0 0,0 0 0 0 0,0 0 0 0 0,1 0 0 0 0,-1 0 0 0 0,0-1 0 0 0,0 1 0 0 0,0 0 0 0 0,0 0 0 0 0,0 0 0 0 0,0 0 0 0 0,0 0 10 0 0,1-2-47 0 0,0 0 0 0 0,-1 1 0 0 0,1-1 0 0 0,0 0 0 0 0,-1 1 0 0 0,0-1 0 0 0,1 0 0 0 0,-1 0 47 0 0,1-26-260 0 0,-1 1 0 0 0,-3-20 260 0 0,1 16-107 0 0,-7-154-152 0 0,-21-267 322 0 0,5 125 1224 0 0,26 284-987 0 0,1 57 127 0 0,0 0-118 0 0,0 14-309 0 0,3 98 187 0 0,8 31-187 0 0,-4-72 20 0 0,-3-13-23 0 0,14 180 31 0 0,-5 95-95 0 0,-13 0-1077 0 0,-5 6-1351 0 0,3-315 2376 0 0,-3-1 1 0 0,-4 22 118 0 0,4-48 43 0 0,3-11-42 0 0,0 0 0 0 0,-1 0-1 0 0,1 0 1 0 0,0 0 0 0 0,0 0-1 0 0,0 0 1 0 0,0 0 0 0 0,0 0 0 0 0,0 0-1 0 0,0 0 1 0 0,0 0 0 0 0,0 0-1 0 0,-1 0 1 0 0,1 0 0 0 0,0 0 0 0 0,0 0-1 0 0,0 0 1 0 0,0 0 0 0 0,0 0-1 0 0,0 0 1 0 0,0 0 0 0 0,0 0 0 0 0,0 0-1 0 0,-1 0 1 0 0,1 0 0 0 0,0 0 0 0 0,0 0-1 0 0,0 0 1 0 0,0 0 0 0 0,0 0-1 0 0,0 0 1 0 0,0 0 0 0 0,0 0 0 0 0,0 0-1 0 0,0 0 1 0 0,0 0 0 0 0,-1-1-1 0 0,1 1 1 0 0,0 0 0 0 0,0 0 0 0 0,0 0-1 0 0,0 0 1 0 0,0 0 0 0 0,0 0-1 0 0,0 0 1 0 0,0 0 0 0 0,0 0 0 0 0,0-1-1 0 0,-1-1-3 0 0,0 0 1 0 0,1 0-1 0 0,-1 0 1 0 0,1 0 0 0 0,-1 0-1 0 0,1-1 1 0 0,-1-1 2 0 0,-4-68-237 0 0,-9-107-164 0 0,-10-311 741 0 0,22 421-141 0 0,0-5 751 0 0,7-60-950 0 0,-4 127 61 0 0,-1 1 1 0 0,1-1 0 0 0,1 0 0 0 0,-1 1-1 0 0,1-1 1 0 0,0 1 0 0 0,1-1 0 0 0,0 1-1 0 0,0 0 1 0 0,1-1-62 0 0,-4 7 8 0 0,0-1 0 0 0,0 1 0 0 0,0 0 0 0 0,0 0 0 0 0,1-1-1 0 0,-1 1 1 0 0,0 0 0 0 0,0 0 0 0 0,0-1 0 0 0,1 1 0 0 0,-1 0 0 0 0,0 0-1 0 0,0-1 1 0 0,1 1 0 0 0,-1 0 0 0 0,0 0 0 0 0,1 0 0 0 0,-1 0 0 0 0,0-1-1 0 0,1 1 1 0 0,-1 0 0 0 0,0 0 0 0 0,1 0 0 0 0,-1 0 0 0 0,0 0 0 0 0,1 0-1 0 0,-1 0 1 0 0,0 0 0 0 0,1 0 0 0 0,-1 0 0 0 0,0 0-8 0 0,1 1 13 0 0,-1-1 0 0 0,1 0 0 0 0,-1 1 0 0 0,1-1 0 0 0,-1 1 0 0 0,1-1 0 0 0,-1 1 0 0 0,1-1 0 0 0,-1 1 0 0 0,0-1 0 0 0,1 1 0 0 0,-1-1 0 0 0,0 1 0 0 0,1 0 0 0 0,-1-1-13 0 0,2 6 82 0 0,-1-1-1 0 0,1 0 0 0 0,0 4-81 0 0,6 46 408 0 0,0 28-408 0 0,-1 57 165 0 0,-6-133-155 0 0,4 242-18 0 0,0-27 32 0 0,-5 134 71 0 0,-15-1-270 0 0,-26 230-1510 0 0,17-262 198 0 0,15-200 1198 0 0,-6 99 18 0 0,14-217 269 0 0,-5 95 44 0 0,3-78-32 0 0,0-1-1 0 0,-2 0 0 0 0,-4 12-9 0 0,4-19-44 0 0,5-14 41 0 0,0 0 0 0 0,0 0 0 0 0,0 0 0 0 0,0 1 0 0 0,0-1 0 0 0,0 0 0 0 0,-1 0 0 0 0,1 0 0 0 0,0 0 0 0 0,0 0 0 0 0,0 0 0 0 0,0 0 0 0 0,0 1 0 0 0,-1-1 0 0 0,1 0 0 0 0,0 0-1 0 0,0 0 1 0 0,0 0 0 0 0,0 0 0 0 0,-1 0 0 0 0,1 0 0 0 0,0 0 0 0 0,0 0 0 0 0,0 0 0 0 0,-1 0 0 0 0,1 0 0 0 0,0 0 0 0 0,0 0 0 0 0,0 0 0 0 0,0 0 0 0 0,-1 0 0 0 0,1 0 0 0 0,0 0 0 0 0,0 0 0 0 0,0 0-1 0 0,0 0 1 0 0,-1-1 0 0 0,1 1 0 0 0,0 0 0 0 0,0 0 0 0 0,0 0 0 0 0,0 0 0 0 0,0 0 0 0 0,-1 0 0 0 0,1-1 0 0 0,0 1 3 0 0,-5-6-196 0 0,1-1 56 0 0,1 0 0 0 0,0 1 0 0 0,1-1 0 0 0,0 0 0 0 0,0 0 0 0 0,0-6 140 0 0,-3-6-211 0 0,-25-104 141 0 0,2-20 70 0 0,-38-245 1699 0 0,49 252-1184 0 0,5 0 1 0 0,7-8-516 0 0,8-273 385 0 0,-1 338-264 0 0,0 26 143 0 0,2 0-1 0 0,7-24-263 0 0,-10 67 69 0 0,1 1 0 0 0,1-1 0 0 0,2-7-69 0 0,6-7 137 0 0,-7 16-60 0 0,0 0 1 0 0,-1 0-1 0 0,2-4-77 0 0,-5 10 20 0 0,0 0 1 0 0,1 0-1 0 0,0 0 0 0 0,0 0 0 0 0,-1 0 0 0 0,1 0 1 0 0,0 0-1 0 0,1 0 0 0 0,-1 0 0 0 0,0 1 0 0 0,0-1 1 0 0,1 0-1 0 0,-1 1 0 0 0,1-1-20 0 0,-2 2 9 0 0,0 0-1 0 0,1 0 1 0 0,-1 0 0 0 0,0 0-1 0 0,0 0 1 0 0,0 0-1 0 0,0 0 1 0 0,0 0 0 0 0,1 0-1 0 0,-1 0 1 0 0,0 0 0 0 0,0 0-1 0 0,0 0 1 0 0,0 0-1 0 0,0 0 1 0 0,0 0 0 0 0,1 0-1 0 0,-1 0 1 0 0,0 0 0 0 0,0 0-1 0 0,0 0 1 0 0,0 0-1 0 0,0 1 1 0 0,0-1 0 0 0,0 0-1 0 0,0 0 1 0 0,1 0 0 0 0,-1 0-1 0 0,0 0 1 0 0,0 0-1 0 0,0 0 1 0 0,0 0 0 0 0,0 1-1 0 0,0-1 1 0 0,0 0 0 0 0,0 0-1 0 0,0 0 1 0 0,0 0-1 0 0,0 0 1 0 0,0 1-9 0 0,4 8 82 0 0,-1-1-1 0 0,0-3-42 0 0,-1 1 0 0 0,0-1 0 0 0,0 1-1 0 0,0 0 1 0 0,-1-1 0 0 0,0 1 0 0 0,0 0 0 0 0,0 2-39 0 0,4 48 138 0 0,4 49-7 0 0,-1 132-87 0 0,-5-139 13 0 0,2 182 88 0 0,-9-149-137 0 0,-1 152 10 0 0,6-230-10 0 0,-2 108-24 0 0,-10 21-255 0 0,-2 88-763 0 0,8-39-347 0 0,5-203 1281 0 0,-2-1 0 0 0,-1 1 0 0 0,-1-1-1 0 0,-1 1 1 0 0,-7 17 100 0 0,10-37 2 0 0,-1 0 1 0 0,2 0-1 0 0,-1 0 0 0 0,1 3-2 0 0,1-11-4 0 0,0 1 0 0 0,0 0 0 0 0,0-1 0 0 0,0 1 0 0 0,0 0 0 0 0,0 0 0 0 0,0-1 0 0 0,0 1 0 0 0,-1 0 0 0 0,1-1 0 0 0,0 1 0 0 0,0 0 0 0 0,-1-1 0 0 0,1 1 0 0 0,-1 0 0 0 0,1-1 0 0 0,0 1 0 0 0,-1-1 0 0 0,1 1 0 0 0,-1-1 0 0 0,1 1 0 0 0,-1-1 0 0 0,1 1 0 0 0,-1-1 0 0 0,0 1 0 0 0,1-1 4 0 0,-1 0-6 0 0,0 0 0 0 0,1 0 0 0 0,-1 0 0 0 0,0 0 0 0 0,1 0 0 0 0,-1 0 0 0 0,0 0 0 0 0,0 0 0 0 0,1 0 0 0 0,-1-1 0 0 0,0 1 0 0 0,1 0 0 0 0,-1 0 0 0 0,1-1 0 0 0,-1 1 0 0 0,0 0 0 0 0,1-1 1 0 0,-1 1-1 0 0,1-1 0 0 0,-1 1 0 0 0,1-1 0 0 0,-1 1 0 0 0,1-1 0 0 0,-1 1 0 0 0,1-1 6 0 0,-3-2-18 0 0,1 0 1 0 0,0 0-1 0 0,1 0 0 0 0,-1-1 1 0 0,0 1-1 0 0,1 0 0 0 0,0-1 1 0 0,-1-1 17 0 0,-5-30-62 0 0,6 30 48 0 0,-11-55-90 0 0,3 19-11 0 0,0-26 115 0 0,0-8-94 0 0,-4-38-22 0 0,8 7 27 0 0,-16-108 129 0 0,11 98-6 0 0,-3-61 49 0 0,10 97 43 0 0,4-17-126 0 0,16-93 227 0 0,-8 105-89 0 0,-1 2-28 0 0,19-173 571 0 0,-26 243-566 0 0,2 1 0 0 0,-1 0 0 0 0,1 0 0 0 0,1 0 0 0 0,0 0 0 0 0,1 1 1 0 0,3-7-116 0 0,-2 5 79 0 0,7-13 43 0 0,-13 25-110 0 0,1 0 1 0 0,0 0 0 0 0,-1 0-1 0 0,1 0 1 0 0,0 0-1 0 0,0 0 1 0 0,0 0 0 0 0,0 1-1 0 0,-1-1 1 0 0,1 0-1 0 0,0 0 1 0 0,0 1 0 0 0,1-1-1 0 0,-1 1 1 0 0,0-1-1 0 0,0 1 1 0 0,0-1 0 0 0,1 1-13 0 0,-2 0 7 0 0,0 0 0 0 0,1 0-1 0 0,-1 0 1 0 0,0 0 0 0 0,0 0 0 0 0,1 0 0 0 0,-1 0 0 0 0,0 0 0 0 0,0 0 0 0 0,0 0 0 0 0,1 0 0 0 0,-1 1 0 0 0,0-1 0 0 0,0 0 0 0 0,1 0 0 0 0,-1 0 0 0 0,0 0 0 0 0,0 0 0 0 0,0 1 0 0 0,0-1 0 0 0,1 0-1 0 0,-1 0 1 0 0,0 0 0 0 0,0 1-7 0 0,3 2 46 0 0,-1 0-1 0 0,0 0 0 0 0,0 0 0 0 0,0 0 1 0 0,0 1-1 0 0,0-1 0 0 0,-1 1 0 0 0,0-1 0 0 0,0 1 1 0 0,1 0-46 0 0,2 13 224 0 0,1 12-224 0 0,-4-22 2 0 0,7 49 45 0 0,-2-1 0 0 0,-3 1 1 0 0,-2 16-48 0 0,-15 247 127 0 0,3-96-48 0 0,11-210-75 0 0,-11 178 36 0 0,3-70-22 0 0,6 1-18 0 0,1-79 1 0 0,2 33 3 0 0,-2 39 1 0 0,-15 68-18 0 0,-7 19-270 0 0,22-194 270 0 0,-19 104-31 0 0,17-92 32 0 0,-1 0 1 0 0,-1 0-1 0 0,-5 12 12 0 0,-10 22-56 0 0,13-35-23 0 0,6-14 29 0 0,0 0-63 0 0,-5-7-41 0 0,4 1 114 0 0,0 0 1 0 0,1 0-1 0 0,-1-1 0 0 0,1 1 0 0 0,-1 0 1 0 0,1-1-1 0 0,0 1 0 0 0,-1-1 1 0 0,1 0-1 0 0,-1-1 40 0 0,-9-19-215 0 0,9 18 174 0 0,-2-5-13 0 0,1-1 1 0 0,0 0 0 0 0,0 0 0 0 0,1 0 0 0 0,1 0 0 0 0,0-2 53 0 0,-4-20-61 0 0,-7-19 13 0 0,4 14-108 0 0,-2-19 156 0 0,9 43-17 0 0,0-1-1 0 0,1 1 1 0 0,0-1-1 0 0,1 1 1 0 0,0-1-1 0 0,2 0 18 0 0,2-11-16 0 0,-2 0-1 0 0,1-22 17 0 0,-4 44 0 0 0,0-3 1 0 0,1-1 0 0 0,-1 0 0 0 0,2-6-1 0 0,10-19 12 0 0,-8 15 11 0 0,-2 12-4 0 0,-1-1 0 0 0,1 1 0 0 0,0 0 0 0 0,0-1 0 0 0,3-4-19 0 0,-4 9 6 0 0,0 0 0 0 0,-1-1 0 0 0,1 1 0 0 0,0-1 0 0 0,-1 1 0 0 0,1-1 0 0 0,-1 1 0 0 0,1-1 0 0 0,-1 0 0 0 0,0 1 0 0 0,0-1 0 0 0,0 0 0 0 0,0 1 0 0 0,0-1 0 0 0,0 1 0 0 0,0-1 0 0 0,0 0 0 0 0,-1 0-6 0 0,0-9 41 0 0,1 8-29 0 0,1 0 1 0 0,0-1-1 0 0,0 1 1 0 0,0 0-1 0 0,1 0 1 0 0,-1 0-1 0 0,1 1 1 0 0,-1-1 0 0 0,1 0-1 0 0,0 1 1 0 0,0-1-1 0 0,2-1-12 0 0,-2 3 12 0 0,-1 0 0 0 0,1 1-1 0 0,-1-1 1 0 0,1 0 0 0 0,0 1 0 0 0,-1 0-1 0 0,1-1 1 0 0,0 1 0 0 0,-1 0 0 0 0,1 0 0 0 0,0 0-1 0 0,-1 0 1 0 0,1 0 0 0 0,0 0 0 0 0,0 0-1 0 0,-1 1 1 0 0,1-1 0 0 0,0 1 0 0 0,-1-1-1 0 0,1 1 1 0 0,-1 0 0 0 0,1-1 0 0 0,-1 1-1 0 0,1 0 1 0 0,-1 0 0 0 0,1 0 0 0 0,-1 1-12 0 0,3 1 24 0 0,-1 1 1 0 0,-1 1 0 0 0,1-1-1 0 0,0 0 1 0 0,-1 1-1 0 0,0-1 1 0 0,0 1 0 0 0,0 0-1 0 0,-1 0 1 0 0,1 4-25 0 0,1 9 93 0 0,0 0 1 0 0,-1 9-94 0 0,0 1 88 0 0,1-3 3 0 0,0-5 3 0 0,-1 0 1 0 0,-1 1 0 0 0,-1-1-1 0 0,-2 18-94 0 0,-1-18 80 0 0,0 0 0 0 0,-2 0-1 0 0,-2 7-79 0 0,6-23 5 0 0,-3 6 13 0 0,1 0-1 0 0,1 0 1 0 0,-1 3-18 0 0,2-6 6 0 0,-1 0 0 0 0,0 0 0 0 0,-1 0 0 0 0,0 2-6 0 0,0-2 5 0 0,0 0 0 0 0,1 0 0 0 0,0 0 0 0 0,0 4-5 0 0,-2 16 14 0 0,-6 39-102 0 0,7-54 31 0 0,0 0 0 0 0,-1 0 0 0 0,0-1 0 0 0,-3 6 57 0 0,-5 9-182 0 0,0 1-519 0 0,-5 4 701 0 0,8-15-572 0 0,1 0 0 0 0,-4 12 572 0 0,11-28-19 0 0,1 1 0 0 0,0 0 0 0 0,0-1 0 0 0,0 1-1 0 0,-1 0 1 0 0,1-1 0 0 0,0 1 0 0 0,-1-1 0 0 0,1 1 0 0 0,-1 0 0 0 0,1-1 0 0 0,0 1-1 0 0,-1-1 1 0 0,1 0 0 0 0,-1 1 0 0 0,1-1 0 0 0,-1 1 0 0 0,0-1 0 0 0,1 0 19 0 0,-1 1-15 0 0,1-2 1 0 0,0 1 0 0 0,-1 0-1 0 0,1 0 1 0 0,0 0 0 0 0,0 0 0 0 0,-1 0-1 0 0,1 0 1 0 0,0 0 0 0 0,-1 0-1 0 0,1 0 1 0 0,0 0 0 0 0,0-1-1 0 0,-1 1 1 0 0,1 0 0 0 0,0 0-1 0 0,0 0 1 0 0,-1-1 0 0 0,1 1 0 0 0,0 0-1 0 0,0 0 1 0 0,-1-1 0 0 0,1 1-1 0 0,0 0 1 0 0,0 0 0 0 0,0-1-1 0 0,0 1 15 0 0,-1-2-48 0 0,0 0 0 0 0,0-1-1 0 0,0 1 1 0 0,0 0-1 0 0,0-1 1 0 0,1 1-1 0 0,-1 0 1 0 0,1-1-1 0 0,0-1 49 0 0,1-27-158 0 0,2 0 0 0 0,3-8 158 0 0,-2 6-101 0 0,1-25 101 0 0,-5 48 1 0 0,1-1-1 0 0,1 0 1 0 0,-1 0-1 0 0,1 1 1 0 0,1-1-1 0 0,0 1 1 0 0,1-1-1 0 0,0 1 0 0 0,-1 2 85 0 0,0-1-1 0 0,-1 0 1 0 0,0 0-1 0 0,0-5-84 0 0,0 2 202 0 0,0 0 1 0 0,2-3-203 0 0,-1 6 99 0 0,6-17 183 0 0,-8 24-241 0 0,0 0 0 0 0,0 0-1 0 0,-1 0 1 0 0,1 0-1 0 0,-1 0 1 0 0,1 0 0 0 0,-1 0-1 0 0,0 0 1 0 0,0-1 0 0 0,0 1-1 0 0,0 0 1 0 0,0 0-1 0 0,-1-1-40 0 0,1 2 231 0 0,0 1-25 0 0,0 0-20 0 0,0 0-177 0 0,0-1 0 0 0,0 1 0 0 0,0 0-1 0 0,0 0 1 0 0,0 0 0 0 0,0 0 0 0 0,0 0-1 0 0,0 0 1 0 0,-1 0 0 0 0,1-1 0 0 0,0 1 0 0 0,0 0-1 0 0,0 0 1 0 0,0 0 0 0 0,0 0 0 0 0,0 0 0 0 0,0 0-1 0 0,0 0 1 0 0,0 0 0 0 0,0 0 0 0 0,-1 0-1 0 0,1-1 1 0 0,0 1 0 0 0,0 0 0 0 0,0 0 0 0 0,0 0-1 0 0,0 0 1 0 0,0 0 0 0 0,0 0 0 0 0,-1 0 0 0 0,1 0-1 0 0,0 0 1 0 0,0 0 0 0 0,0 0-9 0 0,-1 2 26 0 0,0 0 0 0 0,1-1-1 0 0,-1 1 1 0 0,0 0 0 0 0,1 0 0 0 0,-1 0 0 0 0,1-1 0 0 0,0 3-26 0 0,-2 4 46 0 0,0-1-42 0 0,0 1-1 0 0,1-1 0 0 0,0 1-3 0 0,0-1 11 0 0,0 0 0 0 0,0-1 0 0 0,-2 7-11 0 0,-1-5 0 0 0,1 0 1 0 0,1 1-1 0 0,-1 0 0 0 0,2 0 1 0 0,-1-1-1 0 0,1 1 0 0 0,1 0 1 0 0,-1 8-1 0 0,2-11-2 0 0,-1 1 0 0 0,0 0 0 0 0,-1 0 0 0 0,1-1 0 0 0,-1 1 0 0 0,-1-1 0 0 0,1 1 0 0 0,-1-1 0 0 0,0 1 0 0 0,-1-1 0 0 0,-1 3 2 0 0,1-2-23 0 0,1-1-1 0 0,0 1 0 0 0,-1 4 24 0 0,2-6-40 0 0,-1 0 0 0 0,1 0 0 0 0,-1 0-1 0 0,0 0 1 0 0,-1 0 0 0 0,0 1 40 0 0,3-5-84 0 0,0-1 2 0 0,0 0-33 0 0,0 0-30 0 0,0 0 31 0 0,-2-3-19 0 0,1 0 116 0 0,0 0 0 0 0,0-1 0 0 0,0 1 0 0 0,0-1 1 0 0,1 1-1 0 0,-1-1 0 0 0,1 1 0 0 0,0-1 0 0 0,0 1 0 0 0,0-4 17 0 0,0 0-21 0 0,-2-20-18 0 0,1 19 37 0 0,0-1 0 0 0,1 1 0 0 0,0-7 2 0 0,1 14 1 0 0,-1 0 0 0 0,0-1 0 0 0,0 1 0 0 0,1 0 0 0 0,-1 0 0 0 0,1 0 0 0 0,-1 0 0 0 0,1 0 0 0 0,0 0 0 0 0,-1 0 0 0 0,1 0-1 0 0,0 0-2 0 0,0 0 0 0 0,-1 0 0 0 0,1 1 0 0 0,-1-1-1 0 0,1 0 1 0 0,-1 0 0 0 0,1 0 0 0 0,-1 1-1 0 0,0-1 1 0 0,0 0 0 0 0,1 0 0 0 0,-1 0 0 0 0,0 0-1 0 0,0 0 1 0 0,0 0 0 0 0,0 1 0 0 0,0-1 0 0 0,0 0-1 0 0,0-1 3 0 0,1-1 53 0 0,0 2 89 0 0,-6 1-93 0 0,2 0-47 0 0,1 0 0 0 0,-1 0 0 0 0,1 1 0 0 0,-1 0 0 0 0,1-1 0 0 0,-1 1 0 0 0,1 0 0 0 0,0 0 0 0 0,-1 0 0 0 0,1 0 0 0 0,0 0-1 0 0,0 1 1 0 0,0-1 0 0 0,0 1 0 0 0,0-1 0 0 0,-1 2-2 0 0,-4 5 5 0 0,1-1 0 0 0,0 1 0 0 0,-3 7-5 0 0,-8 9 52 0 0,13-18-50 0 0,0 1 0 0 0,0-1 0 0 0,1 1 0 0 0,-2 3-2 0 0,-9 19 40 0 0,3-11-4 0 0,-7 19-36 0 0,-1 1 37 0 0,19-36-13 0 0,-1-1-1 0 0,0 0 0 0 0,0 0 1 0 0,0 0-1 0 0,0 0 1 0 0,0 0-1 0 0,0 0 1 0 0,-1 0-1 0 0,1 0 0 0 0,0-1 1 0 0,0 1-1 0 0,-1 0 1 0 0,1-1-1 0 0,-1 1-23 0 0,-6 3 106 0 0,7-3-90 0 0,-1-1 0 0 0,1 1 0 0 0,-1-1 0 0 0,1 0 0 0 0,-1 1 0 0 0,1-1 0 0 0,-1 0 0 0 0,1 0 0 0 0,-1 0 0 0 0,0 0 0 0 0,1 0 0 0 0,-1-1 0 0 0,1 1 0 0 0,-1 0 0 0 0,1-1 0 0 0,-1 1 0 0 0,0-1-16 0 0,1 0 10 0 0,1 1 2 0 0,-2 2 11 0 0,0 1-7 0 0,-10 10-69 0 0,11-12 50 0 0,0 0 0 0 0,0 0 0 0 0,0-1 0 0 0,0 1 0 0 0,0 0 0 0 0,0 0 1 0 0,0-1-1 0 0,0 1 0 0 0,0-1 0 0 0,0 1 0 0 0,-1 0 3 0 0,2-1 20 0 0,0 0-18 0 0,-2 1 9 0 0,0 0-9 0 0,0 0-1 0 0,0 1 1 0 0,1-1-1 0 0,-1 1 1 0 0,0-1-1 0 0,0 2-1 0 0,1-2 8 0 0,1-1-1 0 0,-1 1 1 0 0,0-1-1 0 0,1 1 1 0 0,-1-1-1 0 0,0 1 0 0 0,0-1 1 0 0,1 1-1 0 0,-1-1 1 0 0,0 0-1 0 0,0 0 1 0 0,0 1-1 0 0,1-1 1 0 0,-2 0-8 0 0,2 0 2 0 0,-1 0 1 0 0,0 1 0 0 0,0-1-1 0 0,0 0 1 0 0,0 1 0 0 0,0-1-1 0 0,1 0 1 0 0,-1 1-1 0 0,0-1 1 0 0,0 1 0 0 0,1-1-1 0 0,-1 1 1 0 0,0-1 0 0 0,1 1-1 0 0,-1 0 1 0 0,0 0-3 0 0,-1 3 6 0 0,2-4-4 0 0,0 1-1 0 0,0-1 0 0 0,-1 0 0 0 0,1 1 1 0 0,0-1-1 0 0,0 1 0 0 0,0-1 0 0 0,-1 0 1 0 0,1 1-1 0 0,0-1 0 0 0,0 1 0 0 0,-1-1 0 0 0,1 0 1 0 0,0 0-1 0 0,-1 1 0 0 0,1-1 0 0 0,0 0 1 0 0,-1 1-1 0 0,1-1 0 0 0,0 0 0 0 0,-1 0 1 0 0,1 0-1 0 0,-1 1 0 0 0,1-1 0 0 0,-1 0 1 0 0,1 0-1 0 0,0 0 0 0 0,-1 0 0 0 0,1 0 1 0 0,-1 0-1 0 0,1 0 0 0 0,-1 0 0 0 0,1 0 0 0 0,0 0 1 0 0,-1 0-1 0 0,1 0 0 0 0,-1 0 0 0 0,1 0 1 0 0,-1 0-2 0 0,-19-4 52 0 0,19 4-51 0 0,0 0-1 0 0,0 0 1 0 0,1 0 0 0 0,-1 0 0 0 0,0 0 0 0 0,0 0 0 0 0,0 0-1 0 0,0 0 1 0 0,0 1 0 0 0,1-1 0 0 0,-1 0 0 0 0,0 1-1 0 0,0-1 1 0 0,0 0 0 0 0,1 1 0 0 0,-1-1 0 0 0,0 1 0 0 0,0-1-1 0 0,1 1 1 0 0,-1-1 0 0 0,0 1-1 0 0,-2 5-10 0 0,3-5 12 0 0,-1-1 0 0 0,1 1 0 0 0,0-1-1 0 0,-1 1 1 0 0,1-1 0 0 0,-1 1-1 0 0,1 0 1 0 0,-1-1 0 0 0,1 0 0 0 0,-1 1-1 0 0,1-1 1 0 0,-1 1 0 0 0,1-1 0 0 0,-1 1-2 0 0,0-1 1 0 0,1 0 0 0 0,-1 1 0 0 0,1-1 0 0 0,-1 1 0 0 0,1-1 0 0 0,0 0 0 0 0,-1 1 0 0 0,1-1 0 0 0,0 1 0 0 0,-1-1 0 0 0,1 1 0 0 0,0-1 0 0 0,0 1 0 0 0,-1-1 1 0 0,1 1-1 0 0,0-1 0 0 0,0 1-1 0 0,-1 1 1 0 0,1-1 0 0 0,-1 1 1 0 0,1-1-1 0 0,-1 0 1 0 0,0 1-1 0 0,1-1 0 0 0,-1 0 1 0 0,0 0-1 0 0,0 1 1 0 0,0-1-1 0 0,0 0 0 0 0,0 0 1 0 0,0 0-1 0 0,-1 0-1 0 0,-3 7 3 0 0,4-7-4 0 0,1 0 1 0 0,-1 0-1 0 0,1 0 0 0 0,-1-1 1 0 0,0 1-1 0 0,1 0 1 0 0,-1 0-1 0 0,0 0 0 0 0,0 0 1 0 0,-6 5 1 0 0,-3 2-7 0 0,1 0-3 0 0,6-6 10 0 0,-1 1 46 0 0,7 4 3 0 0,-3-6-37 0 0,0 0-11 0 0,0-1-1 0 0,0 0 0 0 0,0 0 0 0 0,0 0 0 0 0,0 0 0 0 0,0 0 0 0 0,0 1 1 0 0,0-1-1 0 0,0 0 0 0 0,-1 0 0 0 0,1 0 0 0 0,0 0 0 0 0,0 0 0 0 0,0 1 1 0 0,0-1-1 0 0,0 0 0 0 0,0 0 0 0 0,0 0 0 0 0,0 0 0 0 0,1 0 1 0 0,-1 1-1 0 0,0-1 0 0 0,0 0 0 0 0,0 0 0 0 0,0 0 0 0 0,0 0 0 0 0,0 0 1 0 0,0 0-1 0 0,0 1 0 0 0,0-1 0 0 0,0 0 0 0 0,0 0 0 0 0,1 0 0 0 0,-1 0-1 0 0,0 0 1 0 0,0 1-1 0 0,0-1 0 0 0,0 0 0 0 0,0 0 0 0 0,0 0 1 0 0,0 1-1 0 0,0-1 0 0 0,1 0 0 0 0,-1 0 1 0 0,0 0-1 0 0,0 0 0 0 0,0 1 0 0 0,0-1 0 0 0,1 0 1 0 0,-1 0-1 0 0,0 0 0 0 0,0 0 0 0 0,0 0 0 0 0,1 0 1 0 0,-1 1-1 0 0,0-1 0 0 0,0 0 0 0 0,0 0 1 0 0,1 0-1 0 0,-1 0 0 0 0,0 0 0 0 0,0 0 0 0 0,1 0 1 0 0,-1 0-1 0 0,0 0 0 0 0,0 0 0 0 0,1 0 0 0 0,0 0 0 0 0,25 4-54 0 0,-18-4 16 0 0,0 1-1 0 0,9 2 39 0 0,3 2-18 0 0,0-2-1 0 0,2 0 19 0 0,15 2 23 0 0,-6-1-12 0 0,0-1 1 0 0,-1-2 0 0 0,15-1-12 0 0,95-10 118 0 0,-136 9-118 0 0,113-4 39 0 0,-57 3-7 0 0,-44 2 36 0 0,0 1 0 0 0,8 2-68 0 0,-10-2 50 0 0,0 1-1 0 0,0-2 1 0 0,8 0-50 0 0,-21 0 23 0 0,0-1-1 0 0,0 1 1 0 0,0-1-1 0 0,0 0 1 0 0,0 1-1 0 0,0-1 1 0 0,-1 1-1 0 0,1-1 1 0 0,0 0-1 0 0,0 0 1 0 0,-1 0-1 0 0,1 1 1 0 0,0-1-1 0 0,-1 0 1 0 0,1 0-1 0 0,-1 0 1 0 0,1 0-1 0 0,-1 0 1 0 0,0 0-1 0 0,1 0 1 0 0,-1 0-1 0 0,0 0 1 0 0,0 0-23 0 0,-2-1 22 0 0,0 0 0 0 0,0 1 0 0 0,0-1 0 0 0,-1 1 0 0 0,1 0 1 0 0,0-1-1 0 0,-1 1 0 0 0,-1 0-22 0 0,-26-12-97 0 0,10 5 41 0 0,0 0 0 0 0,-1 1 0 0 0,0 1 56 0 0,-55-15-84 0 0,-21-4 48 0 0,58 16-42 0 0,-116-21-170 0 0,146 29 244 0 0,-9-2-3 0 0,-1 0-1 0 0,1 2 0 0 0,-1 0 0 0 0,-7 1 8 0 0,-79 1-48 0 0,92-1 51 0 0,-1 1-1 0 0,1 0 0 0 0,-8 3-2 0 0,-8 0 12 0 0,28-4-11 0 0,0 0 0 0 0,-1 1-1 0 0,1-1 1 0 0,0 0 0 0 0,0 0 0 0 0,0 1 0 0 0,0-1-1 0 0,0 1 1 0 0,0-1 0 0 0,0 1 0 0 0,0-1 0 0 0,0 1-1 0 0,1 0 1 0 0,-1-1 0 0 0,0 1 0 0 0,0 0-1 0 0,0 0 1 0 0,1 0 0 0 0,-1 0 0 0 0,0-1 0 0 0,1 1-1 0 0,-1 0 1 0 0,1 0 0 0 0,-1 0 0 0 0,1 0-1 0 0,-1 0 1 0 0,1 0 0 0 0,0 1-1 0 0,-6 9-39 0 0,6-11 36 0 0,0 1 1 0 0,-1-1-1 0 0,1 0 1 0 0,0 0-1 0 0,0 1 1 0 0,0-1-1 0 0,0 0 1 0 0,0 0-1 0 0,-1 1 1 0 0,1-1-1 0 0,0 0 1 0 0,0 0-1 0 0,0 1 1 0 0,0-1-1 0 0,0 0 1 0 0,0 1-1 0 0,0-1 1 0 0,0 0-1 0 0,0 0 1 0 0,0 1-1 0 0,0-1 1 0 0,0 0-1 0 0,0 1 1 0 0,0-1-1 0 0,0 0 1 0 0,0 0-1 0 0,1 1 1 0 0,-1-1-1 0 0,0 0 1 0 0,0 0-1 0 0,0 1 1 0 0,0-1-1 0 0,0 0 1 0 0,1 0-1 0 0,-1 1 1 0 0,0-1-1 0 0,0 0 1 0 0,0 0-1 0 0,1 0 1 0 0,-1 1-1 0 0,0-1 1 0 0,0 0-1 0 0,1 0 1 0 0,-1 0-1 0 0,0 0 1 0 0,0 0-1 0 0,1 0 1 0 0,-1 1-1 0 0,0-1 1 0 0,1 0-1 0 0,-1 0 1 0 0,0 0 2 0 0,7 4-108 0 0,-7-3 104 0 0,0-1-1 0 0,1 1 0 0 0,-1-1 1 0 0,0 0-1 0 0,1 1 0 0 0,-1-1 1 0 0,1 1-1 0 0,-1-1 0 0 0,1 0 1 0 0,-1 1-1 0 0,1-1 0 0 0,-1 0 1 0 0,1 0-1 0 0,-1 1 0 0 0,1-1 0 0 0,-1 0 1 0 0,1 0-1 0 0,-1 0 0 0 0,1 0 1 0 0,0 0-1 0 0,-1 0 0 0 0,1 0 1 0 0,-1 0 4 0 0,8 2-19 0 0,21 6-17 0 0,5 0 29 0 0,9 1 7 0 0,-31-7 11 0 0,1 0-1 0 0,-1-2 0 0 0,0 1 1 0 0,1-1-1 0 0,6-2-10 0 0,20-4 8 0 0,17-7-8 0 0,-20 5 29 0 0,35-4-29 0 0,-14 6 20 0 0,30-8-20 0 0,59-11 2 0 0,-118 21 10 0 0,-6 0 1 0 0,1 0 1 0 0,0-2 0 0 0,-1-1-1 0 0,10-4-13 0 0,67-27 48 0 0,-90 34-56 0 0,0 0 0 0 0,-1-1 0 0 0,5-3 8 0 0,12-7 4 0 0,-9 6 25 0 0,-11 6-13 0 0,1 0 0 0 0,-1 0-1 0 0,4-1-15 0 0,6-1 6 0 0,1 0 0 0 0,6 0-6 0 0,-15 4 11 0 0,-1-1-1 0 0,0 0 0 0 0,3-2-10 0 0,-5 3 14 0 0,0-1 0 0 0,0 1 0 0 0,1 0 0 0 0,-1 0-1 0 0,4-1-13 0 0,-1 2 23 0 0,0-1 0 0 0,-1 1 0 0 0,1 0 0 0 0,0 1 0 0 0,-1 0 0 0 0,1 0 0 0 0,0 0-1 0 0,-1 1 1 0 0,1 0 0 0 0,-1 0 0 0 0,0 0 0 0 0,1 1 0 0 0,0 1-23 0 0,-4-2 19 0 0,-1-1 0 0 0,1 1-1 0 0,-1-1 1 0 0,1 0 0 0 0,0 0 0 0 0,0 0 0 0 0,-1 0 0 0 0,1 0 0 0 0,0 0 0 0 0,0-1 0 0 0,0 0-1 0 0,0 1 1 0 0,1-1-19 0 0,-4-1 5 0 0,0 0-1 0 0,-1 1 0 0 0,1-1 1 0 0,0 1-1 0 0,0-1 0 0 0,0 0 1 0 0,0 1-1 0 0,-1-1 0 0 0,1 1 1 0 0,0-1-1 0 0,0 0 0 0 0,-1 1 1 0 0,1-1-1 0 0,-1 1 0 0 0,1-1 1 0 0,-1 1-5 0 0,-8-14-151 0 0,-5-2-29 0 0,-1 1 1 0 0,0 1-1 0 0,-1 0 1 0 0,-1 2-1 0 0,0 0 0 0 0,-6-3 180 0 0,7 5-16 0 0,-1 2 0 0 0,1 0-1 0 0,-1 1 1 0 0,-14-4 16 0 0,-16-3 31 0 0,-8 1-31 0 0,27 7 23 0 0,0 1 0 0 0,0 2 1 0 0,0 0-1 0 0,-1 2 0 0 0,1 1 1 0 0,-1 2-1 0 0,1 0 0 0 0,-5 3-23 0 0,27-3 18 0 0,1-1 0 0 0,-1 1 0 0 0,1 0 0 0 0,0 0 0 0 0,0 1 0 0 0,-4 2-18 0 0,-5 3 66 0 0,13-8-67 0 0,0 0 1 0 0,0 1 0 0 0,1-1 0 0 0,-1 1-1 0 0,0-1 1 0 0,0 1 0 0 0,1-1-1 0 0,-1 1 1 0 0,1-1 0 0 0,-1 1 0 0 0,0 0-1 0 0,1-1 1 0 0,-1 1 0 0 0,1 0-1 0 0,-1 0 1 0 0,1-1 0 0 0,0 1 0 0 0,-1 0-1 0 0,1 0 1 0 0,0 0 0 0 0,0-1-1 0 0,-1 1 1 0 0,1 0 0 0 0,0 0 0 0 0,0 0-1 0 0,0 0 1 0 0,0 0 0 0 0,0-1-1 0 0,0 1 1 0 0,0 0 0 0 0,0 0 0 0 0,1 0-1 0 0,-1 0 1 0 0,0 0 0 0 0,0-1 0 0 0,1 1-1 0 0,-1 0 1 0 0,1 0 0 0 0,-1-1-1 0 0,0 1 1 0 0,1 0 0 0 0,-1 0 0 0 0,1-1-1 0 0,0 1 1 0 0,-1-1 0 0 0,1 1-1 0 0,0 0 1 0 0,10 10-23 0 0,1 0-1 0 0,1-1 0 0 0,-1 0 0 0 0,2-1 0 0 0,-1-1 1 0 0,1 0-1 0 0,1-1 24 0 0,72 43-44 0 0,4 2 44 0 0,-49-29-35 0 0,17 8 67 0 0,-48-27-13 0 0,-1 0 0 0 0,1 0-1 0 0,0-1 1 0 0,10 2-19 0 0,2-2 0 0 0,0 2 1 0 0,11 4-1 0 0,18 8 29 0 0,-44-14-11 0 0,1-1-1 0 0,-1 0 1 0 0,1 0-1 0 0,5 0-17 0 0,12 2 48 0 0,-11-1 7 0 0,12 0-55 0 0,9 1-10 0 0,-27-2 21 0 0,1 0 0 0 0,0 1 0 0 0,0 0 1 0 0,-1 0-1 0 0,0 1 0 0 0,5 3-11 0 0,0-1 7 0 0,0 0 1 0 0,0-1-1 0 0,4 0-7 0 0,20 8 67 0 0,20 6 38 0 0,-54-18-93 0 0,0 1 0 0 0,1-1 0 0 0,-1 0-1 0 0,0 0 1 0 0,2 0-12 0 0,-5-1 4 0 0,0 0 0 0 0,-1 0 0 0 0,1 0 0 0 0,0 0 0 0 0,0 0 0 0 0,0 0-1 0 0,0 0 1 0 0,0-1 0 0 0,0 1 0 0 0,-1 0 0 0 0,1 0 0 0 0,0-1 0 0 0,0 1 0 0 0,0 0 0 0 0,-1-1 0 0 0,1 1-1 0 0,0-1 1 0 0,0 1 0 0 0,-1-1 0 0 0,1 1 0 0 0,0-1 0 0 0,-1 0 0 0 0,1 1 0 0 0,-1-1 0 0 0,1 0 0 0 0,-1 0 0 0 0,1 0-4 0 0,9-14 117 0 0,-9 15-108 0 0,-1 0 13 0 0,0 0-1 0 0,0 0-5 0 0,0 0 13 0 0,0 0-10 0 0,9 7 58 0 0,-9-5-83 0 0,0-2 5 0 0,0 0 1 0 0,0 0-1 0 0,0 0 1 0 0,0 1-1 0 0,0-1 1 0 0,0 0-1 0 0,0 0 0 0 0,0 0 1 0 0,0 1-1 0 0,0-1 1 0 0,0 0-1 0 0,0 0 1 0 0,0 0-1 0 0,0 1 1 0 0,0-1-1 0 0,0 0 0 0 0,0 0 1 0 0,0 0-1 0 0,0 0 1 0 0,0 1-1 0 0,0-1 1 0 0,1 0-1 0 0,-1 0 0 0 0,0 0 1 0 0,0 0-1 0 0,0 0 1 0 0,0 1-1 0 0,0-1 1 0 0,1 0 0 0 0,8 10 4 0 0,-9-10-5 0 0,0 1-1 0 0,1-1 1 0 0,-1 0 0 0 0,0 1 0 0 0,0-1 0 0 0,1 0 0 0 0,-1 0 0 0 0,0 0 0 0 0,1 1 0 0 0,-1-1 0 0 0,0 0 0 0 0,1 0 0 0 0,-1 0 0 0 0,0 0 0 0 0,1 1 0 0 0,-1-1 0 0 0,0 0 0 0 0,1 0 0 0 0,-1 0-1 0 0,0 0 1 0 0,1 0 0 0 0,-1 0 0 0 0,0 0 0 0 0,1 0 0 0 0,-1 0 0 0 0,0 0 0 0 0,1 0 0 0 0,-1 0 0 0 0,0-1 0 0 0,1 1 0 0 0,-1 0 0 0 0,0 0 0 0 0,1 0 0 0 0,-1 0 0 0 0,0 0 0 0 0,1-1 0 0 0,-1 1-1 0 0,0 0 1 0 0,1 0 0 0 0,-1-1 0 0 0,0 1 0 0 0,0 0 0 0 0,0 0 0 0 0,1-1 0 0 0,-1 1 0 0 0,0 0 0 0 0,0-1 0 0 0,0 1 1 0 0,1-1-2 0 0,-1 1 0 0 0,0 0 1 0 0,1-1-1 0 0,-1 1 0 0 0,1-1 0 0 0,-1 1 0 0 0,0 0 0 0 0,1-1 1 0 0,-1 1-1 0 0,1 0 0 0 0,-1 0 0 0 0,1-1 0 0 0,-1 1 1 0 0,1 0 1 0 0,0 0-1 0 0,-1 0 1 0 0,1 0 0 0 0,-1 0 0 0 0,0 0 0 0 0,1 0-1 0 0,-1 0 1 0 0,0-1 0 0 0,1 1 0 0 0,-1 0-1 0 0,1 0 1 0 0,-1 0 0 0 0,0 0 0 0 0,1 0 0 0 0,-1-1-1 0 0,0 1 1 0 0,1 0 0 0 0,-1 0 0 0 0,0-1 0 0 0,0 1-1 0 0,1 0 1 0 0,-1 0 0 0 0,0-1 0 0 0,0 1 0 0 0,1 0-1 0 0,-1-1 1 0 0,0 1 0 0 0,0 0 0 0 0,0-1 0 0 0,0 1-1 0 0,1-1 1 0 0,-1 1 0 0 0,0-1 0 0 0,0 1 0 0 0,0 0 0 0 0,1-1 0 0 0,-1 1 0 0 0,1-1 0 0 0,-1 1 0 0 0,1 0 0 0 0,-1 0 0 0 0,1-1 0 0 0,-1 1 0 0 0,1 0 0 0 0,-1-1 0 0 0,1 1 0 0 0,-1 0 0 0 0,1 0 0 0 0,-1 0 0 0 0,1 0 0 0 0,-1 0 0 0 0,1 0 0 0 0,-1 0 0 0 0,1 0 0 0 0,-1 0 0 0 0,1 0 0 0 0,0 0 1 0 0,-1 0-1 0 0,1 0 0 0 0,13 2-4 0 0,-9-1 6 0 0,-1 0-1 0 0,0 0 0 0 0,0-1 1 0 0,0 0-1 0 0,1 0 0 0 0,0 0-1 0 0,14 1 10 0 0,44 6 4 0 0,-61-7-10 0 0,7 4 0 0 0,72 17-12 0 0,-79-21 7 0 0,6 3 2 0 0,-4-2-4 0 0,1 0-1 0 0,-1 0 1 0 0,1-1-1 0 0,-1 1 1 0 0,1-1-1 0 0,-1 0 1 0 0,1 0-1 0 0,2-1 4 0 0,-3 0 4 0 0,0 1 1 0 0,0 0-1 0 0,0 0 0 0 0,0 0 1 0 0,0 0-1 0 0,0 1 0 0 0,0 0 1 0 0,-1 0-1 0 0,3 0-4 0 0,-2 1 0 0 0,0-1 0 0 0,1 0 0 0 0,-1 0 1 0 0,0 0-1 0 0,0 0 0 0 0,1 0 0 0 0,-1-1 0 0 0,1 0 1 0 0,-1 0-1 0 0,0 0 0 0 0,1-1 0 0 0,-1 0 0 0 0,0 1 1 0 0,2-2-1 0 0,-4 1-7 0 0,3 1-21 0 0,2-1 60 0 0,-3 0-27 0 0,1 1 0 0 0,0-1 0 0 0,0 1-1 0 0,0 1 1 0 0,0-1 0 0 0,0 0 0 0 0,0 1 0 0 0,4 1-5 0 0,10 2-21 0 0,-12-3 35 0 0,-5-1-15 0 0,0 0 0 0 0,-1 0 1 0 0,1-1-1 0 0,0 1 0 0 0,0 0 1 0 0,0-1-1 0 0,-1 1 0 0 0,1-1 0 0 0,0 1 1 0 0,0-1 0 0 0,0 0-4 0 0,0 1 1 0 0,0-1 0 0 0,0 0 0 0 0,0 1-1 0 0,0 0 1 0 0,2-1 3 0 0,45-5-42 0 0,-44 6 43 0 0,2 0 8 0 0,0 1 1 0 0,0-1 0 0 0,0 1 0 0 0,2 0-10 0 0,4 1-4 0 0,1 0 1 0 0,-1-2 0 0 0,1 1 0 0 0,-1-2 0 0 0,4 0 3 0 0,6-3-9 0 0,-17 3 4 0 0,0 0 0 0 0,0 0 0 0 0,0 0 1 0 0,2 1 4 0 0,0-1-11 0 0,-1 0 0 0 0,1 0 1 0 0,2-1 10 0 0,24-4 8 0 0,-30 6-3 0 0,-3 0-3 0 0,0 0-1 0 0,0 0 1 0 0,0 0 0 0 0,0 0-1 0 0,0 0 1 0 0,1 0-1 0 0,-1-1 1 0 0,0 1 0 0 0,0 0-1 0 0,0-1 1 0 0,0 1-1 0 0,0-1 1 0 0,0 1 0 0 0,0-1-2 0 0,0 0-2 0 0,1 0 1 0 0,0 0 0 0 0,0 0-1 0 0,0 0 1 0 0,0 1 0 0 0,0-1-1 0 0,1 1 1 0 0,-1-1 0 0 0,0 1-1 0 0,0 0 1 0 0,0 0 0 0 0,0 0-1 0 0,2 0 2 0 0,6 1 2 0 0,-10-1-1 0 0,1 0 1 0 0,-1 0 0 0 0,1 0 0 0 0,-1 0-1 0 0,1 0 1 0 0,-1 0 0 0 0,1 0 0 0 0,-1 0 0 0 0,1-1-1 0 0,-1 1 1 0 0,1 0 0 0 0,-1 0 0 0 0,1 0 0 0 0,-1-1-1 0 0,1 1 1 0 0,-1 0 0 0 0,0 0 0 0 0,1-1-1 0 0,-1 1-1 0 0,3-2 7 0 0,3 1 2 0 0,-1 1 1 0 0,1-1 0 0 0,0 1 0 0 0,-1 0 0 0 0,1 1 0 0 0,-1-1-1 0 0,1 1 1 0 0,3 1-10 0 0,6 1 19 0 0,-8-1 3 0 0,-1-1-1 0 0,1 0 0 0 0,0-1 0 0 0,0 1 0 0 0,0-1 0 0 0,1 0-21 0 0,1-1 2 0 0,-7 1-3 0 0,1 0 1 0 0,0 0-1 0 0,0 0 1 0 0,-1-1-1 0 0,1 1 1 0 0,0-1-1 0 0,-1 0 0 0 0,1 0 1 0 0,1 0 0 0 0,-2 0-5 0 0,1 0 0 0 0,-1 0 0 0 0,1 0 0 0 0,-1 1 1 0 0,1 0-1 0 0,0-1 0 0 0,-1 1 0 0 0,1 0 0 0 0,2 0 5 0 0,11-1-16 0 0,-6-1 21 0 0,0 1 1 0 0,1-1 0 0 0,-1 2-1 0 0,0 0 1 0 0,1 0-1 0 0,8 1-5 0 0,-13 0-5 0 0,1 0 0 0 0,0-1 0 0 0,-1 0-1 0 0,1 0 1 0 0,1-1 5 0 0,-1 0 18 0 0,0 1-1 0 0,-1-1 1 0 0,1 2-1 0 0,2-1-17 0 0,1 1-11 0 0,0 0-1 0 0,0-1 0 0 0,9-1 12 0 0,-7 0-5 0 0,1 1 0 0 0,2 1 5 0 0,120 6-43 0 0,-90-5 44 0 0,-1-2-1 0 0,0-1 1 0 0,12-4-1 0 0,-31 3-6 0 0,1 2 0 0 0,15 1 6 0 0,-37-1-7 0 0,26 0 24 0 0,-16 0 19 0 0,0 0 0 0 0,1 1-36 0 0,-4-1-1 0 0,-1 0 0 0 0,1 0 0 0 0,0-1 0 0 0,9-2 1 0 0,18-2 44 0 0,-12 4-17 0 0,11-1-4 0 0,3-1-11 0 0,0 1 1 0 0,2 2-13 0 0,-18 0 3 0 0,-10 0 2 0 0,0-2 1 0 0,9-1-6 0 0,-21 3-1 0 0,3-1 0 0 0,1 1 0 0 0,-1 0 0 0 0,0 0 0 0 0,1 1-1 0 0,2 0 2 0 0,-3 0-2 0 0,-1-1-1 0 0,1 1 1 0 0,-1-1-1 0 0,1 0 0 0 0,0 0 1 0 0,-1-1-1 0 0,1 1 1 0 0,0-1 2 0 0,68-14 32 0 0,-58 12-40 0 0,-1 1 1 0 0,1 0 0 0 0,12 0 7 0 0,-12 1-5 0 0,0 0 0 0 0,0-1 1 0 0,8-3 4 0 0,4-1 9 0 0,-1 1 0 0 0,27-1-9 0 0,-20 3 15 0 0,-14 2-12 0 0,0 1-1 0 0,0 0 1 0 0,4 2-3 0 0,-17-2 3 0 0,-1 0 0 0 0,1 0-1 0 0,-1-1 1 0 0,0 0 0 0 0,2 0-3 0 0,7-2 2 0 0,-1 2 4 0 0,0 0 0 0 0,1 1 0 0 0,0 0 1 0 0,-1 1-1 0 0,0 0 0 0 0,1 1 0 0 0,-1 1 0 0 0,5 1-6 0 0,-4-1-6 0 0,0-1-1 0 0,0 0 1 0 0,1-2-1 0 0,11 0 7 0 0,-9 0 17 0 0,1 1 1 0 0,-1 0-1 0 0,5 2-17 0 0,-15-2-13 0 0,0-1 0 0 0,1 1 1 0 0,-1-2-1 0 0,0 1 0 0 0,4-1 13 0 0,20-1 30 0 0,77 7-6 0 0,-71-4-26 0 0,-18 0-1 0 0,-1-1 1 0 0,0-1 0 0 0,0 0-1 0 0,5-2 3 0 0,-14 2-5 0 0,0 0-1 0 0,0 1 1 0 0,1 0-1 0 0,-1 1 1 0 0,7 1 5 0 0,25 2 53 0 0,-16-5-38 0 0,5-2-15 0 0,8 0 23 0 0,-30 3-26 0 0,0 0-1 0 0,0 1 1 0 0,0 0-1 0 0,6 2 4 0 0,-4-1-5 0 0,0 0-1 0 0,6 0 6 0 0,13-1-7 0 0,0 2-1 0 0,25 5 8 0 0,-33-5 7 0 0,1 0 0 0 0,0-1-1 0 0,14-1-6 0 0,63-6-9 0 0,-89 4 1 0 0,0-1 0 0 0,1 0 0 0 0,-1 0 0 0 0,8-4 8 0 0,-5 2 11 0 0,-1 1-1 0 0,9-2-10 0 0,7 3 22 0 0,-19 1-21 0 0,0 1 0 0 0,0-2-1 0 0,0 1 1 0 0,0-1 0 0 0,6-2-1 0 0,-12 3 2 0 0,0-1 1 0 0,1 1 0 0 0,-1 0-1 0 0,0 0 1 0 0,1 0 0 0 0,-1 0-1 0 0,0 1 1 0 0,1 0 0 0 0,-1-1-1 0 0,1 1 1 0 0,-1 0 0 0 0,0 1-1 0 0,1-1 1 0 0,-1 1 0 0 0,1-1-3 0 0,13 4-10 0 0,1-1 0 0 0,0-1-1 0 0,3-1 11 0 0,-6 0 20 0 0,38 1-20 0 0,-26-2-41 0 0,7 1 41 0 0,-3 1 4 0 0,13-3-4 0 0,-15 1-6 0 0,-29 0 7 0 0,1 0 0 0 0,0 0 0 0 0,0 0 0 0 0,0 0 0 0 0,0 0 0 0 0,-1 0 0 0 0,1-1 0 0 0,0 1 0 0 0,0 0 0 0 0,0 0 0 0 0,-1-1 0 0 0,1 1 0 0 0,0 0 0 0 0,0-1 0 0 0,-1 1-1 0 0,5-3 3 0 0,14-2 2 0 0,0 1 0 0 0,0 1 1 0 0,0 0-1 0 0,8 1-5 0 0,-23 2 2 0 0,0 0 0 0 0,0 1-1 0 0,0-1 1 0 0,2 1-2 0 0,-3 0 1 0 0,0 0 0 0 0,1-1 0 0 0,-1 1 1 0 0,0-1-1 0 0,1 0 0 0 0,-1 0 0 0 0,1-1-1 0 0,9 0-4 0 0,-1-1 0 0 0,0 2 0 0 0,3 0 4 0 0,6-2 7 0 0,-16 1-7 0 0,0 0-1 0 0,0 1 1 0 0,0-1-1 0 0,4 2 1 0 0,-3-1 0 0 0,1 1 0 0 0,-1-1 0 0 0,0 0 0 0 0,0 0 0 0 0,4-2 0 0 0,-3 2 8 0 0,-1-1 0 0 0,1 1 0 0 0,-1 0 0 0 0,1 1 0 0 0,1 0-8 0 0,0-1 1 0 0,-1 1 1 0 0,0-1 0 0 0,1 0 0 0 0,2-1-2 0 0,4 0 21 0 0,1 1 1 0 0,0 0 0 0 0,14 3-22 0 0,-14-1-8 0 0,0 1 0 0 0,2 1 8 0 0,-7-2-7 0 0,9-1-6 0 0,-12-1 21 0 0,1 1 1 0 0,0-1-1 0 0,-1 2 1 0 0,1-1-1 0 0,-1 1 1 0 0,5 1-9 0 0,1 3 3 0 0,10 3 8 0 0,-21-9-11 0 0,0 1-1 0 0,0-1 1 0 0,0 0 0 0 0,-1 1-1 0 0,1-1 1 0 0,0 0 0 0 0,0 0-1 0 0,0 0 1 0 0,0 0-1 0 0,1-1 1 0 0,1 1-2 0 0,0-1 0 0 0,-1 1-1 0 0,1 0 1 0 0,0 0-1 0 0,-1 1 1 0 0,1-1-1 0 0,-1 1 1 0 0,1 0 0 0 0,3 1 2 0 0,13 2 45 0 0,-16-4-45 0 0,1 1-1 0 0,-1 0 0 0 0,0 0 0 0 0,1 1 0 0 0,-1-1 0 0 0,2 2 1 0 0,13 4 41 0 0,95 20-65 0 0,-96-23 23 0 0,-6-1-4 0 0,0-1 1 0 0,0 0 0 0 0,0 0 4 0 0,16 1-4 0 0,10 3 4 0 0,-17-2-1 0 0,1-1 0 0 0,20 0 1 0 0,-19-5 4 0 0,-18 2-7 0 0,0-1 1 0 0,0 1-1 0 0,0 0 1 0 0,4 0 2 0 0,5 2 12 0 0,-10-1-16 0 0,0 0-1 0 0,0-1 0 0 0,0 0 1 0 0,1 1-1 0 0,-1-2 0 0 0,0 1 1 0 0,4-1 4 0 0,1-1 7 0 0,1 1 0 0 0,0 0 0 0 0,0 0 0 0 0,0 0 1 0 0,0 2-1 0 0,1-1-7 0 0,27 0-11 0 0,-28 0-14 0 0,8-1 69 0 0,0 0 1 0 0,14 3-45 0 0,1 6 5 0 0,-25-8-21 0 0,-5 0 17 0 0,0 0 0 0 0,-1 0 1 0 0,1 1-1 0 0,-1-1 0 0 0,1 1 0 0 0,-1-1 0 0 0,0 1 1 0 0,1 0-1 0 0,-1 0 0 0 0,2 1-1 0 0,-1 0 3 0 0,-1-1 1 0 0,1 1-1 0 0,0-1 1 0 0,0 0-1 0 0,-1 0 0 0 0,1 0 1 0 0,0 0-1 0 0,0-1 1 0 0,0 1-1 0 0,0-1 0 0 0,0 1 1 0 0,0-1-1 0 0,1 0-3 0 0,1 0-4 0 0,0 0 0 0 0,0 0 0 0 0,0 1 0 0 0,0-1 0 0 0,3 2 4 0 0,-2-1-3 0 0,1 0-1 0 0,-1 0 0 0 0,4 0 4 0 0,105 5-1 0 0,-105-6 1 0 0,-1 1 1 0 0,7 0-1 0 0,3 1-14 0 0,2-1 29 0 0,-14-1-12 0 0,0 0 0 0 0,0 0 0 0 0,7-1-3 0 0,-5 0-10 0 0,-2 1-4 0 0,-1-1 1 0 0,1 0-1 0 0,-1 0 1 0 0,6-2 13 0 0,-3 1 6 0 0,-1 0-1 0 0,0 0 1 0 0,1 1 0 0 0,-1 1 0 0 0,5 0-6 0 0,12-2 8 0 0,-13 2 6 0 0,1 0 0 0 0,-1 0 0 0 0,1 1-14 0 0,-3 0-5 0 0,0 0-1 0 0,1-1 1 0 0,-1 0-1 0 0,9-2 6 0 0,-7-1-15 0 0,-10 3 16 0 0,0-1 0 0 0,0 1 0 0 0,0-1-1 0 0,0 1 1 0 0,0-1 0 0 0,0 1-1 0 0,0 0 1 0 0,0 0 0 0 0,0 0-1 0 0,0 0 1 0 0,0 1 0 0 0,0-1 0 0 0,0 0-1 0 0,0 1 1 0 0,0 0 0 0 0,0-1-1 0 0,0 1 1 0 0,0 0 0 0 0,1 1-1 0 0,0 0 1 0 0,1 0 1 0 0,-1-1-1 0 0,0 1 1 0 0,1 0-1 0 0,0-1 0 0 0,-1 0 1 0 0,1 0-1 0 0,0 0 1 0 0,-1 0-1 0 0,1-1 1 0 0,0 0-2 0 0,16 3 3 0 0,-15-2 0 0 0,-1 0-1 0 0,1 0 0 0 0,0-1 0 0 0,0 0 0 0 0,-1 0 0 0 0,1 0 0 0 0,0 0 0 0 0,0-1 0 0 0,4-1-2 0 0,-6 2-2 0 0,0-1 0 0 0,0 1 0 0 0,0-1 0 0 0,0 1 0 0 0,0 0 1 0 0,1 0 1 0 0,17-1 27 0 0,-10-1-18 0 0,0 0-1 0 0,0 1 0 0 0,0 1 0 0 0,0 0 1 0 0,0 1-1 0 0,4 0-8 0 0,-14-1 18 0 0,2 1-6 0 0,13 3-46 0 0,-1-1-1 0 0,7 1 35 0 0,-13-4 3 0 0,-1 1-1 0 0,1-2 1 0 0,0 1 0 0 0,0-1-1 0 0,0 0 1 0 0,5-2-3 0 0,-10 2 2 0 0,0 0 0 0 0,0 0 0 0 0,1 1 0 0 0,-1 0 0 0 0,0 0 0 0 0,0 0 1 0 0,2 0-3 0 0,7 1-4 0 0,-4-1 23 0 0,61-2-54 0 0,-65 1 35 0 0,0 0 1 0 0,-1 0 0 0 0,1 0-1 0 0,-1-1 1 0 0,1 0-1 0 0,-1 0 1 0 0,0 0 0 0 0,2-1-1 0 0,1-1-33 0 0,-5 3 33 0 0,0 0 1 0 0,-1 0 0 0 0,1-1 0 0 0,0 1-1 0 0,-1 0 1 0 0,1-1 0 0 0,-1 0 0 0 0,1 1-1 0 0,-1-1 2 0 0,0 1 1 0 0,0 0 0 0 0,0-1 0 0 0,0 1 0 0 0,1 0 0 0 0,-1 0-1 0 0,1 0 1 0 0,-1 0 0 0 0,0 0 0 0 0,1 1 0 0 0,-1-1 0 0 0,1 0-1 0 0,0 1-2 0 0,-1-1 1 0 0,0 1 0 0 0,0-1 0 0 0,1 0 0 0 0,-1 1-1 0 0,0-1 1 0 0,0 0 0 0 0,0 0 0 0 0,0 1 0 0 0,0-1-1 0 0,0 0 1 0 0,0 0 0 0 0,0 0 0 0 0,0-1-1 0 0,0 0-1 0 0,0 1 0 0 0,0 0 0 0 0,0 0 0 0 0,0 0 0 0 0,0 0 0 0 0,0 0 0 0 0,1 0-1 0 0,-1 0 1 0 0,0 0 0 0 0,1 0 1 0 0,4-1 7 0 0,-1 1-1 0 0,0-1 0 0 0,1 1 0 0 0,-1 0 0 0 0,5 0-6 0 0,12-2-25 0 0,-3 2 73 0 0,-19 1-48 0 0,1 0 0 0 0,0 0 0 0 0,-1-1-1 0 0,1 1 1 0 0,0 0 0 0 0,-1 0 0 0 0,1 0 0 0 0,0-1 0 0 0,-1 1 0 0 0,1 0 0 0 0,0-1 0 0 0,-1 1 0 0 0,1-1 0 0 0,0 1 0 0 0,-1 0 0 0 0,0 0 0 0 0,1-1 1 0 0,-1 1-1 0 0,1 0 0 0 0,-1 0 0 0 0,0 0 0 0 0,1-1 0 0 0,-1 1 1 0 0,1 0-1 0 0,-1 0 0 0 0,1 0 0 0 0,-1 0 0 0 0,1 0 0 0 0,-1 0 1 0 0,1 0-1 0 0,-1 0 0 0 0,0 0 0 0 0,1 0 0 0 0,-1 0 1 0 0,1 0-1 0 0,-1 0 0 0 0,1 1 0 0 0,-1-1 0 0 0,1 0 0 0 0,-1 0 1 0 0,0 0-1 0 0,1 1 0 0 0,0-1 0 0 0,0 1 1 0 0,0-1-1 0 0,0 0 1 0 0,0 1-1 0 0,0-1 1 0 0,0 0-1 0 0,0 0 0 0 0,0 0 1 0 0,0 0-1 0 0,0 1 1 0 0,0-2-1 0 0,0 1 1 0 0,1 0-1 0 0,-1 0 1 0 0,0 0-1 0 0,0 0 1 0 0,0-1-1 0 0,0 1 1 0 0,0 0-1 0 0,0-1 0 0 0,0 1 0 0 0,0 0 0 0 0,-1-1-1 0 0,1 1 1 0 0,-1 0 0 0 0,1 0-1 0 0,-1 0 1 0 0,1 0 0 0 0,0 0 0 0 0,-1 0-1 0 0,1 1 1 0 0,-1-1 0 0 0,1 0-1 0 0,0 0 1 0 0,-1 0 0 0 0,1 0-1 0 0,-1 1 1 0 0,1-1 0 0 0,-1 0 0 0 0,1 1-1 0 0,-1-1 1 0 0,1 0 0 0 0,-1 1-1 0 0,0-1 1 0 0,1 0 0 0 0,-1 1 0 0 0,1 0 1 0 0,0-1 1 0 0,-1 1-1 0 0,1-1 0 0 0,0 1 1 0 0,0-1-1 0 0,-1 1 0 0 0,1-1 1 0 0,0 1-1 0 0,0-1 0 0 0,0 0 1 0 0,0 0-1 0 0,0 1 1 0 0,-1-1-1 0 0,1 0 0 0 0,0 0 1 0 0,0 0-1 0 0,0 0 0 0 0,0 0 1 0 0,0 0-1 0 0,0 0 0 0 0,0 0 1 0 0,0 0-1 0 0,0 0 0 0 0,0-1-1 0 0,-1 1 1 0 0,1 0-1 0 0,0 0 0 0 0,-1 0 0 0 0,1-1 0 0 0,-1 1 0 0 0,1 0 0 0 0,0 0 0 0 0,-1 0 0 0 0,1 0 0 0 0,0 0 0 0 0,-1 0 0 0 0,1 1 0 0 0,-1-1 0 0 0,1 0 0 0 0,0 0 0 0 0,-1 0 0 0 0,1 1 0 0 0,-1-1-1 0 0,1 0 1 0 0,-1 0 0 0 0,1 1 0 0 0,-1-1 0 0 0,1 1 0 0 0,-1-1 0 0 0,1 1 0 0 0,2-1-8 0 0,-2 0 11 0 0,1-1-7 0 0,0 1 0 0 0,-1 0 0 0 0,1 0 0 0 0,0 0-1 0 0,-1 0 1 0 0,1 0 0 0 0,-1 0 0 0 0,1 1-1 0 0,0-1 1 0 0,-1 1 0 0 0,1-1 0 0 0,-1 1-1 0 0,2 0 5 0 0,3 7 51 0 0,-3-7-49 0 0,-1 1-1 0 0,0-2 1 0 0,0 1 0 0 0,1 0 0 0 0,-1 0-1 0 0,0-1 1 0 0,3 1-2 0 0,12 3-23 0 0,-6 1 11 0 0,-9-5 10 0 0,0 0 3 0 0,11 0 15 0 0,-12 0-16 0 0,-1 0 1 0 0,0 0-1 0 0,1 0 1 0 0,-1 0-1 0 0,0 0 0 0 0,1 0 1 0 0,-1 0-1 0 0,1 0 1 0 0,-1 0-1 0 0,0-1 0 0 0,1 1 1 0 0,-1 0-1 0 0,1 0 1 0 0,-1 0-1 0 0,0 0 0 0 0,1 0 1 0 0,-1-1-1 0 0,0 1 1 0 0,1 0-1 0 0,-1 0 0 0 0,0-1 1 0 0,1 1-1 0 0,-1 0 1 0 0,0-1-1 0 0,0 1 0 0 0,1 0 1 0 0,-1-1-1 0 0,0 1 1 0 0,0 0-1 0 0,0-1 0 0 0,0 1 1 0 0,1 0-1 0 0,-1-1 1 0 0,0 1-1 0 0,0 0 1 0 0,0-1-1 0 0,0 1 0 0 0,0-1 1 0 0,0 1-1 0 0,0-1 0 0 0,0 1-1 0 0,0 0 1 0 0,0 0-1 0 0,1 0 0 0 0,-1 0 0 0 0,0 0 1 0 0,0 0-1 0 0,0-1 0 0 0,0 1 1 0 0,0 0-1 0 0,0 0 0 0 0,1 0 0 0 0,-1 0 1 0 0,0 0-1 0 0,0 0 0 0 0,0 0 0 0 0,0 0 1 0 0,1 0-1 0 0,-1 0 0 0 0,0 0 1 0 0,0 0-1 0 0,0 0 0 0 0,0 0 0 0 0,1 0 1 0 0,-1 0-1 0 0,0 0 0 0 0,0 0 1 0 0,0 0-1 0 0,0 0 0 0 0,1 0 0 0 0,-1 0 1 0 0,0 0 0 0 0,7 1-10 0 0,-6-1 5 0 0,-1 0 6 0 0,1 0 1 0 0,-1 0-1 0 0,1 0 1 0 0,0 0-1 0 0,-1 0 1 0 0,1 0-1 0 0,-1 0 1 0 0,1 0-1 0 0,-1 0 1 0 0,1 0-1 0 0,-1-1 1 0 0,1 1-1 0 0,-1 0 1 0 0,1 0-1 0 0,-1 0 1 0 0,1-1-1 0 0,-1 1 1 0 0,0 0-1 0 0,1-1 1 0 0,-1 1-1 0 0,1 0 1 0 0,-1-1 0 0 0,0 1-2 0 0,1-1-1 0 0,-1 1 0 0 0,1-1 0 0 0,-1 1 0 0 0,1 0 0 0 0,-1-1 0 0 0,1 1 1 0 0,-1-1-1 0 0,1 1 0 0 0,-1 0 0 0 0,1 0 0 0 0,0-1 0 0 0,-1 1 1 0 0,1 0-1 0 0,-1 0 0 0 0,1 0 0 0 0,0 0 1 0 0,-1 0-1 0 0,1 0-1 0 0,0-1 1 0 0,0 1-1 0 0,-1 0 1 0 0,1 0-1 0 0,0 0 1 0 0,-1 0-1 0 0,1-1 1 0 0,-1 1-1 0 0,1 0 1 0 0,0-1-1 0 0,-1 1 1 0 0,1-1 0 0 0,-1 1-1 0 0,1 0 1 0 0,-1-1-1 0 0,1 1 1 0 0,-1-1-1 0 0,1 1 1 0 0,-1-1 1 0 0,1 0 1 0 0,-1 1 0 0 0,0 0-1 0 0,1 0 1 0 0,-1-1 0 0 0,0 1 0 0 0,1 0 0 0 0,-1 0 0 0 0,1-1 0 0 0,-1 1 0 0 0,0 0 0 0 0,1 0 0 0 0,-1 0-1 0 0,1 0 1 0 0,-1-1 0 0 0,1 1 0 0 0,-1 0 0 0 0,1 0 0 0 0,-1 0 0 0 0,1 0 0 0 0,-1 0 0 0 0,0 0 0 0 0,1 0 0 0 0,-1 0-1 0 0,1 1 1 0 0,-1-1 0 0 0,1 0 0 0 0,-1 0 0 0 0,1 0 0 0 0,-1 0 0 0 0,0 1 0 0 0,1-1-1 0 0,2 1 24 0 0,-3-1-24 0 0,0 0 0 0 0,0 0 0 0 0,0 0 0 0 0,0 0 0 0 0,0 0 0 0 0,0 0 0 0 0,0 0 0 0 0,0 0 1 0 0,0-1-1 0 0,0 1 0 0 0,0 0 0 0 0,0 0 0 0 0,0 0 0 0 0,0 0 0 0 0,0 0 0 0 0,0 0 0 0 0,0 0 0 0 0,0 0 0 0 0,0 0 1 0 0,0 0-1 0 0,0 0 0 0 0,0 0 0 0 0,0 0 0 0 0,0 0 0 0 0,0 0 0 0 0,0 0 0 0 0,0 0 0 0 0,0 0 0 0 0,0 0 0 0 0,0 0 1 0 0,0 0-1 0 0,0 0 0 0 0,0 0 0 0 0,1 0 0 0 0,-1 0 0 0 0,0 0 0 0 0,0 0 0 0 0,0 0 0 0 0,0 0 0 0 0,0 0 0 0 0,0 0 1 0 0,0 0-1 0 0,0 0 0 0 0,0 0 0 0 0,-1-1-20 0 0,5 2 32 0 0,-2-1-13 0 0,-1 0 4 0 0,-1 0 1 0 0,1 0-1 0 0,-1 1 0 0 0,1-1 1 0 0,-1 0-1 0 0,0 0 0 0 0,1 0 1 0 0,-1 0-1 0 0,1 0 0 0 0,-1 1 1 0 0,1-1-1 0 0,-1 0 1 0 0,0 0-1 0 0,1 1 0 0 0,-1-1 1 0 0,1 0-1 0 0,-1 1 0 0 0,0-1 1 0 0,1 0-1 0 0,-1 1 1 0 0,0-1-1 0 0,0 0 0 0 0,1 1 1 0 0,-1-1-1 0 0,0 1 0 0 0,0-1 1 0 0,0 0-1 0 0,1 1-3 0 0,-1-1 24 0 0,2 1-4 0 0,-1-1-13 0 0,0 0-9 0 0,0 0 1 0 0,0 0-1 0 0,1 0 1 0 0,-1 1-1 0 0,0-1 1 0 0,0 0-1 0 0,0 1 1 0 0,0-1 0 0 0,0 1-1 0 0,1 0 2 0 0,0-1 2 0 0,-13 1 16 0 0,18 4 19 0 0,-6-4-40 0 0,-1-1 0 0 0,1 1 1 0 0,0 0-1 0 0,0-1 0 0 0,-1 1 0 0 0,1-1 1 0 0,0 1-1 0 0,0-1 0 0 0,0 0 1 0 0,0 1-1 0 0,0-1 3 0 0,8 1-15 0 0,-9-1 16 0 0,1 0 1 0 0,-1 0-1 0 0,0 0 0 0 0,1 0 0 0 0,-1 0 0 0 0,0 1 1 0 0,0-1-1 0 0,1 0 0 0 0,-1 0 0 0 0,0 0 0 0 0,1 0 1 0 0,-1 1-1 0 0,0-1 0 0 0,0 0 0 0 0,1 0 0 0 0,-1 0 1 0 0,0 1-1 0 0,0-1 0 0 0,0 0 0 0 0,1 0 0 0 0,-1 1-1 0 0,1 0-1 0 0,-1 0 0 0 0,1 0-1 0 0,0 0 1 0 0,0 0-1 0 0,0-1 1 0 0,0 1 0 0 0,0 0-1 0 0,0 0 1 0 0,0-1-1 0 0,1 1 1 0 0,-1-1-1 0 0,0 1 1 0 0,0-1 0 0 0,0 1-1 0 0,1-1 1 0 0,0 0 1 0 0,5 1 7 0 0,-5-1 10 0 0,-3 0 15 0 0,3 1-34 0 0,0-1 0 0 0,0 1 0 0 0,-1-1 0 0 0,1 1 0 0 0,0 0 1 0 0,0-1-1 0 0,-1 1 0 0 0,2 1 2 0 0,0-1 4 0 0,1 6-4 0 0,-3-7-9 0 0,-1 0-14 0 0,0 0 40 0 0,2 0-25 0 0,0 1 3 0 0,7 1-10 0 0,19-5-18 0 0,-19 3 47 0 0,-9 0-14 0 0,1 0 1 0 0,0 0 0 0 0,0 0-1 0 0,-1 0 1 0 0,1-1 0 0 0,0 1-1 0 0,-1 0 1 0 0,1 0 0 0 0,0 0-1 0 0,-1-1 1 0 0,1 1 0 0 0,0 0-1 0 0,-1 0 1 0 0,1-1 0 0 0,-1 1-1 0 0,1-1 1 0 0,-1 1-1 0 0,1-1 1 0 0,-1 1 0 0 0,1-1-1 0 0,-1 1-18 0 0,0 0 10 0 0,1 0 11 0 0,0 0 0 0 0,0 0 1 0 0,-1 0-1 0 0,1 0 0 0 0,0 0 0 0 0,0 0 0 0 0,-1 0 0 0 0,1-1 0 0 0,0 1 0 0 0,0 0 0 0 0,-1 0 0 0 0,1-1 0 0 0,0 1 0 0 0,-1 0 0 0 0,1-1-3 0 0,1-1-3 0 0,0 1 1 0 0,-1-1 0 0 0,1 1-1 0 0,0-1 1 0 0,0 1 0 0 0,1 0-1 0 0,1-1 3 0 0,1-1-2 0 0,6-3-3 0 0,-5 2 19 0 0,-3 3-18 0 0,-1-1-1 0 0,1 0 0 0 0,0 1 0 0 0,0 0 0 0 0,0 0 0 0 0,-1-1 0 0 0,1 2 0 0 0,0-1 0 0 0,1 0 0 0 0,2 0 5 0 0,6-2 40 0 0,2 2-66 0 0,-12 1 27 0 0,-1 0 0 0 0,1 0 0 0 0,0 0 0 0 0,-1-1 0 0 0,1 1 1 0 0,0 0-1 0 0,0-1 0 0 0,-1 1 0 0 0,2-2-1 0 0,-2 2 0 0 0,0 0-1 0 0,0 0 1 0 0,0-1 0 0 0,0 1-1 0 0,0 0 1 0 0,0 0-1 0 0,0 0 1 0 0,0 0 0 0 0,0 0-1 0 0,0 0 1 0 0,0 1-1 0 0,0-1 1 0 0,1 0 0 0 0,15 6-53 0 0,-2-1 42 0 0,-14-4 575 0 0,0-1-1802 0 0,-1 0-4067 0 0,0 0 4994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42.3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0 389 6657 0 0,'22'-37'4014'0'0,"-5"9"-3320"0"0,5-9 188 0 0,-10 18-96 0 0,-1 0 0 0 0,4-12-786 0 0,-10 20 254 0 0,1 1 0 0 0,0 0-1 0 0,1 0 1 0 0,0 0 0 0 0,0 0 0 0 0,2 0-254 0 0,-5 5 143 0 0,0-2 0 0 0,-1 1 0 0 0,1 0 0 0 0,-1-1 0 0 0,0 0 0 0 0,-1 0 0 0 0,0 0 0 0 0,0 0 0 0 0,1-6-143 0 0,0 1 212 0 0,0 0 0 0 0,5-11-212 0 0,-6 18 33 0 0,-1 3-9 0 0,-1 0 0 0 0,1 1 0 0 0,0-1 1 0 0,-1 1-1 0 0,1-1 0 0 0,0 1 0 0 0,0-1 0 0 0,0 1 1 0 0,0 0-1 0 0,1-2-24 0 0,-1 3 7 0 0,-1 0-1 0 0,0 0 1 0 0,0 0 0 0 0,0 0 0 0 0,0-1 0 0 0,0 1-1 0 0,0 0 1 0 0,0 0 0 0 0,0 0 0 0 0,0-1 0 0 0,0 1-1 0 0,-1 0 1 0 0,1 0 0 0 0,0 0 0 0 0,0 0 0 0 0,0-1 0 0 0,0 1-1 0 0,0 0 1 0 0,0 0 0 0 0,0 0 0 0 0,0 0 0 0 0,0 0-1 0 0,-1-1 1 0 0,1 1 0 0 0,0 0 0 0 0,0 0 0 0 0,0 0-1 0 0,0 0 1 0 0,0 0 0 0 0,-1 0 0 0 0,1 0 0 0 0,0-1 0 0 0,0 1-1 0 0,0 0 1 0 0,0 0 0 0 0,-1 0 0 0 0,1 0 0 0 0,0 0-1 0 0,0 0 1 0 0,0 0 0 0 0,0 0 0 0 0,-1 0 0 0 0,1 0-1 0 0,0 0 1 0 0,0 0 0 0 0,0 0-7 0 0,-1 0 11 0 0,1 0 0 0 0,-1 0 0 0 0,1 0-1 0 0,-1 0 1 0 0,1 0 0 0 0,-1 0 0 0 0,1 0 0 0 0,-1 1 0 0 0,1-1 0 0 0,-1 0-1 0 0,1 0 1 0 0,-1 0 0 0 0,1 1 0 0 0,-1-1 0 0 0,1 0 0 0 0,0 0-1 0 0,-1 1 1 0 0,1-1 0 0 0,-1 0-11 0 0,1 1 6 0 0,0-1-1 0 0,-1 1 1 0 0,1 0-1 0 0,0-1 0 0 0,0 1 1 0 0,0 0-1 0 0,0-1 1 0 0,-1 1-1 0 0,1-1 1 0 0,0 1-1 0 0,0 0 1 0 0,0-1-1 0 0,0 1 0 0 0,0 0 1 0 0,0-1-1 0 0,0 1 1 0 0,1 0-1 0 0,-1-1-5 0 0,4 45 70 0 0,-4-30-80 0 0,1 0-1 0 0,1-1 1 0 0,2 5 10 0 0,-1-6 7 0 0,3 11 4 0 0,-1 1 0 0 0,-1 4-11 0 0,-3-22-7 0 0,0 0 0 0 0,1 0-1 0 0,0 2 8 0 0,3 11-10 0 0,1 17 8 0 0,2 12 136 0 0,7 20-134 0 0,-11-52 5 0 0,-2-9 4 0 0,0 0 1 0 0,1 0 0 0 0,0 0 0 0 0,1 3-10 0 0,23 46-201 0 0,-23-51 1315 0 0,1-3-4485 0 0,-5-3 3297 0 0,0 0 1 0 0,1 0 0 0 0,-1 0 0 0 0,0-1 0 0 0,0 1 0 0 0,0 0 0 0 0,0 0 0 0 0,0 0 0 0 0,0 0 0 0 0,0 0 0 0 0,0 0 0 0 0,0 0 0 0 0,0 0 0 0 0,0 0 0 0 0,0 0 0 0 0,0 0-1 0 0,0 0 1 0 0,0 0 0 0 0,0 0 0 0 0,0 0 0 0 0,0 0 0 0 0,0 0 0 0 0,0 0 0 0 0,0 0 0 0 0,0 0 0 0 0,0 0 0 0 0,0 0 0 0 0,0 0 0 0 0,0 0 0 0 0,0 0 0 0 0,0 0-1 0 0,0 0 1 0 0,0 0 0 0 0,0-1 0 0 0,0 1 0 0 0,0 0 0 0 0,0 0 0 0 0,0 0 0 0 0,0 0 0 0 0,0 0 0 0 0,0 0 0 0 0,0 0 0 0 0,0 0 0 0 0,0 0 0 0 0,0 0 0 0 0,0 0 0 0 0,0 0-1 0 0,0 0 1 0 0,0 0 0 0 0,0 0 0 0 0,0 0 0 0 0,0 0 0 0 0,0 0 0 0 0,0 0 0 0 0,0 0 0 0 0,0 0 73 0 0,-6-3-2018 0 0,5 3 1862 0 0,0 0 0 0 0,1 0 1 0 0,-1 0-1 0 0,0 0 0 0 0,1 0 0 0 0,-1 0 1 0 0,1 0-1 0 0,-1 0 0 0 0,0 1 0 0 0,1-1 1 0 0,-1 0-1 0 0,0 0 0 0 0,0 1 156 0 0,-5 2-3355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42.7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0 2521 0 0,'0'0'609'0'0,"-1"1"955"0"0,0 0-1174 0 0,0 0-1 0 0,0 0 0 0 0,0 0 0 0 0,0 0 0 0 0,0 0 1 0 0,0 0-1 0 0,0 0 0 0 0,1 0 0 0 0,-1 1 1 0 0,0-1-1 0 0,1 0 0 0 0,-1 0 0 0 0,1 1 1 0 0,-1 0-390 0 0,-4 5 1475 0 0,5-7-1340 0 0,-1 1 1 0 0,1-1-1 0 0,-1 0 1 0 0,1 1-1 0 0,0-1 0 0 0,-1 1 1 0 0,1-1-1 0 0,0 1 1 0 0,-1-1-1 0 0,1 0 1 0 0,0 1-1 0 0,0-1 0 0 0,0 1 1 0 0,-1 0-1 0 0,1-1 1 0 0,0 1-1 0 0,0-1 1 0 0,0 1-1 0 0,0-1 0 0 0,0 1 1 0 0,0-1-1 0 0,0 1 1 0 0,0-1-1 0 0,0 1 1 0 0,0 0-136 0 0,2 8 1363 0 0,-2-8-1193 0 0,0 1 0 0 0,1 0 0 0 0,-1 0 0 0 0,1-1 0 0 0,-1 1 0 0 0,1 0 0 0 0,-1-1 0 0 0,1 1 0 0 0,0-1-1 0 0,0 1 1 0 0,0-1 0 0 0,0 1 0 0 0,0-1 0 0 0,0 0 0 0 0,0 1 0 0 0,1-1 0 0 0,-1 0 0 0 0,0 0 0 0 0,1 0 0 0 0,0 1-170 0 0,0-1 98 0 0,0 0 0 0 0,0 0 0 0 0,1 0 0 0 0,-1 0 0 0 0,0 0 0 0 0,1 0 0 0 0,-1-1 0 0 0,1 1 0 0 0,-1-1 0 0 0,0 0 0 0 0,2 0-98 0 0,27-1 645 0 0,-11-1-430 0 0,-5 1 79 0 0,0-1 1 0 0,10-3-295 0 0,-3 0 179 0 0,-13 4-156 0 0,-1 1 0 0 0,1 0-1 0 0,-1 0 1 0 0,7 2-23 0 0,-10-1 11 0 0,-3-1-33 0 0,-1 0-1 0 0,1 1 0 0 0,-1-1 0 0 0,1 1 0 0 0,-1 0 0 0 0,1 0 0 0 0,-1-1 0 0 0,0 1 0 0 0,1 0 0 0 0,-1 0 0 0 0,0 0 0 0 0,0 0 0 0 0,1 1 0 0 0,-1-1 0 0 0,0 0 0 0 0,0 0 0 0 0,0 1 0 0 0,0 0 23 0 0,-1-2-649 0 0,0 0-469 0 0,0 0-230 0 0,1 0-429 0 0,0 0-1050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21:29.7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29 115 1160 0 0,'10'4'355'0'0,"-10"-3"-294"0"0,0-1 0 0 0,0 0 1 0 0,0 0-1 0 0,0 0 0 0 0,1 0 0 0 0,-1 0 0 0 0,0 0 1 0 0,0 0-1 0 0,0 1 0 0 0,0-1 0 0 0,0 0 1 0 0,0 0-1 0 0,1 0 0 0 0,-1 0 0 0 0,0 1 0 0 0,0-1 1 0 0,0 0-1 0 0,0 0 0 0 0,0 0 0 0 0,0 1 0 0 0,0-1 1 0 0,0 0-1 0 0,0 0 0 0 0,0 0 0 0 0,0 1 1 0 0,0-1-1 0 0,0 0 0 0 0,0 0 0 0 0,0 0 0 0 0,0 1 1 0 0,0-1-1 0 0,0 0 0 0 0,0 0 0 0 0,0 0 0 0 0,-1 0 1 0 0,1 1-1 0 0,0-1 0 0 0,0 0 0 0 0,0 0 1 0 0,0 0-1 0 0,0 0 0 0 0,0 0 0 0 0,0 1 0 0 0,-1-1 1 0 0,1 0-1 0 0,0 0 0 0 0,0 0 0 0 0,0 0 0 0 0,0 0 1 0 0,-1 0-62 0 0,-7 6 1723 0 0,-2 3 218 0 0,9-8-1784 0 0,-9 7 900 0 0,9-8-1009 0 0,1 1 0 0 0,0-1 0 0 0,0 1 0 0 0,0-1 0 0 0,-1 1 0 0 0,1-1 0 0 0,0 0 0 0 0,0 1 0 0 0,0-1 0 0 0,0 1 0 0 0,0-1 0 0 0,0 1 0 0 0,-1-1 0 0 0,1 1 0 0 0,0-1 0 0 0,1 1 0 0 0,-1-1 0 0 0,0 1 0 0 0,0-1 0 0 0,0 1 0 0 0,0-1 0 0 0,0 1 0 0 0,0-1 0 0 0,0 0 0 0 0,1 1 0 0 0,-1-1 0 0 0,0 1 0 0 0,0-1 0 0 0,1 0 0 0 0,-1 1 0 0 0,0-1-48 0 0,2 2 143 0 0,3 6 486 0 0,-5-8-599 0 0,0 1-1 0 0,0-1 0 0 0,0 0 0 0 0,0 1 1 0 0,0-1-1 0 0,0 1 0 0 0,0-1 0 0 0,-1 0 1 0 0,1 1-1 0 0,0-1 0 0 0,0 0 0 0 0,0 1 1 0 0,0-1-1 0 0,0 0 0 0 0,-1 1 1 0 0,1-1-1 0 0,0 0 0 0 0,0 1 0 0 0,0-1 1 0 0,-1 0-1 0 0,1 0 0 0 0,0 1 0 0 0,0-1 1 0 0,-1 0-1 0 0,1 0 0 0 0,0 0 0 0 0,-1 1 1 0 0,1-1-1 0 0,0 0 0 0 0,-1 0 0 0 0,1 0 1 0 0,-1 0-30 0 0,-3 2 169 0 0,-1-1 130 0 0,5-1-293 0 0,0 1 0 0 0,0-1-1 0 0,0 0 1 0 0,0 0 0 0 0,0 0-1 0 0,0 0 1 0 0,1 0 0 0 0,-1 0-1 0 0,0 0 1 0 0,0 0 0 0 0,0 1-1 0 0,0-1 1 0 0,0 0 0 0 0,0 0 0 0 0,0 0-1 0 0,0 0 1 0 0,0 0 0 0 0,0 0-1 0 0,0 0 1 0 0,0 0 0 0 0,0 0-1 0 0,0 0 1 0 0,0 0 0 0 0,1 0 0 0 0,-1 0-1 0 0,0 0 1 0 0,0 1 0 0 0,0-1-1 0 0,0 0 1 0 0,0 0 0 0 0,0 0-1 0 0,0 0 1 0 0,0 0 0 0 0,1 0 0 0 0,-1 0-1 0 0,0 0 1 0 0,0 0 0 0 0,0 0-1 0 0,0 0 1 0 0,0 0 0 0 0,0 0-1 0 0,0 0 1 0 0,0 0 0 0 0,0 0-1 0 0,1-1 1 0 0,-1 1 0 0 0,0 0-6 0 0,2 1 38 0 0,-1-1-1 0 0,1 1 1 0 0,0-1 0 0 0,0 1 0 0 0,0-1 0 0 0,0 0-1 0 0,0 0 1 0 0,0 0 0 0 0,0 0 0 0 0,0-1-1 0 0,0 1 1 0 0,0 0 0 0 0,-1-1 0 0 0,1 1 0 0 0,0-1-1 0 0,0 0 1 0 0,0 1 0 0 0,-1-1 0 0 0,1 0 0 0 0,0 0-1 0 0,-1 0 1 0 0,1-1 0 0 0,-1 1 0 0 0,1 0-38 0 0,20-14 341 0 0,2-1-64 0 0,-23 14-252 0 0,1 1 0 0 0,0-1 0 0 0,-1 0-1 0 0,1 1 1 0 0,-1-1 0 0 0,0 0 0 0 0,1 0-1 0 0,-1 0 1 0 0,0 0 0 0 0,0 0 0 0 0,0 0-25 0 0,16-31 184 0 0,-15 30-170 0 0,-1 0 0 0 0,0 0 0 0 0,1 0 0 0 0,-1 0 0 0 0,1 1 0 0 0,0-1 0 0 0,0 0 0 0 0,0 1 0 0 0,0-1 0 0 0,1 1 0 0 0,0-1-14 0 0,2-2 57 0 0,-1 0-1 0 0,1-1 0 0 0,-1 0 1 0 0,0 0-1 0 0,0 0 1 0 0,-1 0-1 0 0,2-4-56 0 0,-5 9 6 0 0,0 1 0 0 0,0 0 0 0 0,0 0-1 0 0,0 0 1 0 0,1-1 0 0 0,-1 1 0 0 0,0 0 0 0 0,0 0 0 0 0,0-1-1 0 0,0 1 1 0 0,0 0 0 0 0,0 0 0 0 0,0-1 0 0 0,0 1 0 0 0,0 0-1 0 0,0 0 1 0 0,0-1 0 0 0,0 1 0 0 0,0 0 0 0 0,0 0 0 0 0,0-1-1 0 0,-1 1 1 0 0,1 0 0 0 0,0 0 0 0 0,0-1 0 0 0,0 1 0 0 0,0 0-1 0 0,0 0 1 0 0,0 0 0 0 0,-1-1 0 0 0,1 1 0 0 0,0 0 0 0 0,0 0-1 0 0,0 0 1 0 0,-1 0 0 0 0,1 0 0 0 0,0-1 0 0 0,0 1 0 0 0,-1 0-6 0 0,0-1-4 0 0,0 0 97 0 0,1 2-83 0 0,0 0-1 0 0,0 0 1 0 0,-1 0-1 0 0,1 0 1 0 0,0-1-1 0 0,-1 1 0 0 0,1 0 1 0 0,-1 0-1 0 0,1-1 1 0 0,-1 1-1 0 0,1 0 1 0 0,-1-1-1 0 0,1 1 0 0 0,-1-1 1 0 0,0 1-1 0 0,1 0 1 0 0,-1-1-1 0 0,0 1 1 0 0,0-1-10 0 0,-3 3 15 0 0,-1 2-12 0 0,0-1-1 0 0,0 1 1 0 0,1 0-1 0 0,0 0 1 0 0,0 0-1 0 0,0 1 1 0 0,0-1-1 0 0,1 1 0 0 0,0 0 1 0 0,0 0-1 0 0,1 0 1 0 0,0 0-1 0 0,0 1 1 0 0,-1 1-3 0 0,3-5-6 0 0,-1 1 9 0 0,0 1-1 0 0,1-1 0 0 0,-1 0 1 0 0,1 1-1 0 0,0-1 0 0 0,0 1 1 0 0,0-1-1 0 0,1 3-2 0 0,0-2-1 0 0,0-1 0 0 0,-1 0 0 0 0,0 0-1 0 0,0 0 1 0 0,0 4 1 0 0,0-5-11 0 0,-1 0 1 0 0,1 1-1 0 0,1-1 0 0 0,-1 1 0 0 0,0-1 1 0 0,1 0-1 0 0,0 1 0 0 0,0 1 11 0 0,15 29-72 0 0,-14-30 68 0 0,1-1 0 0 0,-1 1 0 0 0,1-1 1 0 0,0 1-1 0 0,0-1 0 0 0,1 0 0 0 0,2 2 4 0 0,-2-2-3 0 0,0 1 1 0 0,0 0-1 0 0,0 0 1 0 0,0 0-1 0 0,2 4 3 0 0,1 4 18 0 0,-5-8-15 0 0,0-1-1 0 0,0 0 1 0 0,0 1 0 0 0,1-1-1 0 0,0 0-2 0 0,-2-1-1 0 0,0-1-1 0 0,0 0 1 0 0,1 0-1 0 0,-1 0 1 0 0,1 0-1 0 0,-1 0 0 0 0,1-1 1 0 0,0 1-1 0 0,-1 0 1 0 0,1-1-1 0 0,0 1 1 0 0,-1-1-1 0 0,1 1 0 0 0,0-1 2 0 0,2 1-71 0 0,1-1-1 0 0,-1 0 1 0 0,0 0-1 0 0,1 0 1 0 0,3-1 71 0 0,-7 1-148 0 0,1 0 1 0 0,0-1-1 0 0,-1 1 0 0 0,1 0 1 0 0,-1-1-1 0 0,1 1 1 0 0,0-1-1 0 0,-1 0 0 0 0,0 0 1 0 0,1 1-1 0 0,-1-1 1 0 0,1 0-1 0 0,-1 0 0 0 0,0 0 1 0 0,0 0-1 0 0,1-1 148 0 0,6-10-1492 0 0,2-1-882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21:30.0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58 9 8842 0 0,'-24'8'2947'0'0,"18"-5"-1358"0"0,4-2-1367 0 0,1-1-1 0 0,0 1 1 0 0,0-1-1 0 0,0 0 1 0 0,0 1-1 0 0,-1-1 0 0 0,1 0 1 0 0,0 0-1 0 0,0 0 1 0 0,-1 0-1 0 0,1 0 0 0 0,0 0 1 0 0,0 0-222 0 0,-5 1 841 0 0,6-1-832 0 0,0 0 0 0 0,0 0 0 0 0,-1 0 1 0 0,1 1-1 0 0,0-1 0 0 0,0 0 0 0 0,0 0 0 0 0,0 0 0 0 0,0 0 0 0 0,0 0 0 0 0,0 0 0 0 0,0 0 1 0 0,0 0-1 0 0,-1 0 0 0 0,1 0 0 0 0,0 0 0 0 0,0 0 0 0 0,0 0 0 0 0,0 0 0 0 0,0 0 0 0 0,0 0 1 0 0,0 0-1 0 0,0 0 0 0 0,-1 0 0 0 0,1 0 0 0 0,0 0 0 0 0,0 0 0 0 0,0 0 0 0 0,0 0 0 0 0,0 0 0 0 0,0-1 1 0 0,0 1-1 0 0,0 0 0 0 0,0 0 0 0 0,0 0 0 0 0,-1 0 0 0 0,1 0 0 0 0,0 0 0 0 0,0 0 0 0 0,0 0 1 0 0,0 0-1 0 0,0 0 0 0 0,0 0 0 0 0,0-1 0 0 0,0 1 0 0 0,0 0 0 0 0,0 0 0 0 0,0 0 0 0 0,0 0 1 0 0,0 0-1 0 0,0 0 0 0 0,0 0-9 0 0,0-1-70 0 0,0 1-1 0 0,0 0 1 0 0,0-1 0 0 0,0 1 0 0 0,0 0-1 0 0,0 0 1 0 0,0-1 0 0 0,0 1 0 0 0,0 0-1 0 0,0-1 1 0 0,0 1 0 0 0,0 0 0 0 0,0 0-1 0 0,0-1 1 0 0,0 1 0 0 0,0 0 0 0 0,0-1-1 0 0,1 1 1 0 0,-1 0 0 0 0,0 0 0 0 0,0-1-1 0 0,0 1 1 0 0,1 0 0 0 0,-1 0 0 0 0,0 0-1 0 0,0-1 1 0 0,0 1 0 0 0,1 0 0 0 0,-1 0-1 0 0,0 0 71 0 0,4-5-1873 0 0,-3-4-868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21:33.14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0 280 6337 0 0,'0'0'38'0'0,"0"0"-1"0"0,1 1 1 0 0,-1-1-1 0 0,0 0 1 0 0,0 1-1 0 0,0-1 0 0 0,0 0 1 0 0,0 1-1 0 0,1-1 1 0 0,-1 0-1 0 0,0 0 1 0 0,0 1-1 0 0,0-1 1 0 0,1 0-1 0 0,-1 0 0 0 0,0 1 1 0 0,0-1-1 0 0,1 0 1 0 0,-1 0-1 0 0,0 1 1 0 0,1-1-1 0 0,-1 0 1 0 0,0 0-1 0 0,1 0 0 0 0,-1 0 1 0 0,0 0-1 0 0,1 0 1 0 0,-1 1-1 0 0,0-1 1 0 0,1 0-1 0 0,-1 0 1 0 0,0 0-1 0 0,1 0 1 0 0,-1 0-1 0 0,0 0 0 0 0,1 0 1 0 0,-1-1-1 0 0,1 1 1 0 0,-1 0-1 0 0,0 0 1 0 0,1 0-38 0 0,1-1 126 0 0,0 0 0 0 0,0-1 1 0 0,1 1-1 0 0,-1 0 0 0 0,0-1 1 0 0,0 0-127 0 0,5-3 426 0 0,-3 3-211 0 0,0-1 0 0 0,0 1 1 0 0,0-1-1 0 0,-1 0 1 0 0,0 0-1 0 0,1 0 1 0 0,-1-1-1 0 0,0 1 1 0 0,0-1-1 0 0,-1 1 0 0 0,1-1-215 0 0,4-5 300 0 0,-5 7-203 0 0,0-1 1 0 0,0 1-1 0 0,-1 0 0 0 0,1-1 0 0 0,-1 0 1 0 0,1 1-1 0 0,-1-1 0 0 0,0 0-97 0 0,0 2 40 0 0,0-4 137 0 0,1 0 0 0 0,0 0-1 0 0,0 0 1 0 0,1 0 0 0 0,0 0-1 0 0,2-2-176 0 0,-1 2 136 0 0,-3 4-100 0 0,0 0 0 0 0,0 0 0 0 0,0 0 0 0 0,0 0 0 0 0,0-1 0 0 0,0 1 0 0 0,-1 0 0 0 0,1-1 0 0 0,0 1 0 0 0,-1 0 0 0 0,1-1 0 0 0,-1 1 0 0 0,1-2-36 0 0,0-6 144 0 0,0-1-1 0 0,0 0 1 0 0,-1 0-1 0 0,0 1 1 0 0,-1-1 0 0 0,-1-5-144 0 0,0-10 259 0 0,3 10-41 0 0,-1 14-178 0 0,0-1 0 0 0,0 1 0 0 0,1 0 0 0 0,-1 0 0 0 0,0-1 1 0 0,0 1-1 0 0,-1 0 0 0 0,1-1 0 0 0,0 1 0 0 0,0 0 1 0 0,0 0-1 0 0,-1-1 0 0 0,1 1 0 0 0,-1 0 0 0 0,1 0 0 0 0,-1-1 1 0 0,0 1-1 0 0,1 0 0 0 0,-1 0 0 0 0,0-1-40 0 0,0 2 8 0 0,1 0-1 0 0,0 0 0 0 0,0 0 1 0 0,0 0-1 0 0,0 0 1 0 0,0 0-1 0 0,0 0 0 0 0,0 0 1 0 0,-1 0-1 0 0,1 0 1 0 0,0 0-1 0 0,0 0 0 0 0,0 0 1 0 0,0 0-1 0 0,0 0 1 0 0,0 0-1 0 0,0 0 0 0 0,-1 0 1 0 0,1 0-1 0 0,0 0 1 0 0,0 0-1 0 0,0 0 0 0 0,0 0 1 0 0,0 1-1 0 0,0-1 1 0 0,0 0-1 0 0,0 0 0 0 0,0 0 1 0 0,-1 0-1 0 0,1 0 1 0 0,0 0-1 0 0,0 0 0 0 0,0 0 1 0 0,0 0-1 0 0,0 1 0 0 0,0-1 1 0 0,0 0-1 0 0,0 0 1 0 0,0 0-1 0 0,0 0 0 0 0,0 0 1 0 0,0 0-1 0 0,0 0 1 0 0,0 0-1 0 0,0 1 0 0 0,0-1 1 0 0,0 0-1 0 0,0 0 1 0 0,0 0-8 0 0,-2 6 139 0 0,-1 15 68 0 0,-2 7-42 0 0,3 26 44 0 0,1-44-146 0 0,0 0-1 0 0,1 1 0 0 0,0-1 1 0 0,1 0-1 0 0,1 0 1 0 0,0 5-63 0 0,1 0 111 0 0,1 12-111 0 0,1 6 61 0 0,-3-20-27 0 0,-1-7-31 0 0,0 1 0 0 0,1-1 0 0 0,0 1 0 0 0,0-1 0 0 0,0 0 0 0 0,3 4-3 0 0,9 15-6 0 0,-5-10 60 0 0,-1 1 1 0 0,6 13-55 0 0,-12-22 14 0 0,1 0 1 0 0,1 0 0 0 0,-1 0-1 0 0,4 4-14 0 0,-6-9 4 0 0,1 1 0 0 0,0-1 0 0 0,0 1-1 0 0,1-1 1 0 0,-1 0 0 0 0,0 0 0 0 0,1 0-1 0 0,-1 0 1 0 0,1 0 0 0 0,0-1 0 0 0,-1 1 0 0 0,3 0-4 0 0,-3-1 9 0 0,-1-1-77 0 0,0 1 1 0 0,0-1 0 0 0,1 1 0 0 0,-1-1 0 0 0,0 1 0 0 0,0-1 0 0 0,1 1 0 0 0,-1-1 0 0 0,0 0 0 0 0,0 0 0 0 0,1 0 0 0 0,-1 0 0 0 0,0 0-1 0 0,1 0 1 0 0,-1 0 0 0 0,0 0 0 0 0,1 0 0 0 0,-1-1 0 0 0,0 1 0 0 0,0 0 0 0 0,1-1 0 0 0,-1 1 0 0 0,0-1 0 0 0,0 1 0 0 0,0-1 0 0 0,1 0 67 0 0,-2 1-35 0 0,0 0 1 0 0,0 0-1 0 0,1 0 1 0 0,-1 0 0 0 0,0-1-1 0 0,0 1 1 0 0,1 0 0 0 0,-1 0-1 0 0,0 0 1 0 0,0-1 0 0 0,1 1-1 0 0,-1 0 1 0 0,0 0 0 0 0,0 0-1 0 0,0-1 1 0 0,0 1-1 0 0,1 0 1 0 0,-1 0 0 0 0,0-1-1 0 0,0 1 1 0 0,0 0 0 0 0,0-1-1 0 0,0 1 1 0 0,0 0 0 0 0,0 0-1 0 0,0-1 1 0 0,0 1 0 0 0,0 0-1 0 0,0-1 1 0 0,0 1 0 0 0,0 0-1 0 0,0-1 1 0 0,0 1 34 0 0,-7-6-753 0 0,-1-1-114 0 0,8 7 770 0 0,0-1 0 0 0,0 1-1 0 0,0-1 1 0 0,0 1 0 0 0,0-1 0 0 0,0 0 0 0 0,0 1 0 0 0,0-1 0 0 0,0 1 0 0 0,0-1 0 0 0,1 0 0 0 0,-1 1 0 0 0,0-1 0 0 0,0 1 0 0 0,1-1 0 0 0,-1 1 0 0 0,0-1 0 0 0,1 1 0 0 0,-1-1 0 0 0,0 1 0 0 0,1-1 0 0 0,-1 1 0 0 0,1-1 0 0 0,-1 1-1 0 0,0 0 1 0 0,1-1 97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21:33.4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 1 10042 0 0,'-6'5'8325'0'0,"-3"3"-9504"0"0,9-7 617 0 0,-1 0 0 0 0,1 0 0 0 0,-1 0-1 0 0,1 0 1 0 0,-1-1 0 0 0,1 1 0 0 0,-1 0 0 0 0,1 0 0 0 0,0 0 0 0 0,-1 0-1 0 0,1 0 1 0 0,0 0 0 0 0,0 0 0 0 0,0 0 0 0 0,0 0 0 0 0,0 1 562 0 0,0-2-15 0 0,0 0 1 0 0,0 0 0 0 0,0 0-1 0 0,0 0 1 0 0,0 0 0 0 0,1 0 0 0 0,-1 0-1 0 0,0 1 1 0 0,0-1 0 0 0,0 0-1 0 0,0 0 1 0 0,0 0 0 0 0,0 0-1 0 0,0 0 1 0 0,0 0 0 0 0,1 0-1 0 0,-1 0 1 0 0,0 0 0 0 0,0 0-1 0 0,0 0 1 0 0,0 0 0 0 0,0 0-1 0 0,0 0 1 0 0,1 0 0 0 0,-1 0-1 0 0,0 0 1 0 0,0 0 0 0 0,0 0 0 0 0,0 0-1 0 0,0 0 1 0 0,0 0 0 0 0,0 0-1 0 0,1 0 1 0 0,-1 0 0 0 0,0 0-1 0 0,0 0 1 0 0,0 0 0 0 0,0-1 14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5:50.582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148 279 3441 0 0,'-11'1'48'0'0,"6"0"-24"0"0,0-1-1 0 0,0 1 1 0 0,0-1 0 0 0,0 0 0 0 0,0-1-1 0 0,0 1 1 0 0,1-1 0 0 0,-1 0-1 0 0,0 0 1 0 0,-1-1-24 0 0,5 2 59 0 0,1 0 0 0 0,-1 0 0 0 0,0 0 0 0 0,0 0 0 0 0,1 0 0 0 0,-1 0 1 0 0,0 0-1 0 0,1 1 0 0 0,-1-1 0 0 0,0 0 0 0 0,1 0 0 0 0,-1 1 0 0 0,0-1 0 0 0,1 1 0 0 0,-1-1 0 0 0,0 0 0 0 0,1 1 0 0 0,-1 0-59 0 0,-9 4 613 0 0,10-5-592 0 0,-1 0 51 0 0,0 0-1 0 0,0 0 0 0 0,0 0 0 0 0,0 0 1 0 0,0 0-1 0 0,-1 0 0 0 0,1 0 1 0 0,0 1-1 0 0,0-1 0 0 0,0 0 0 0 0,0 1 1 0 0,0-1-1 0 0,0 1 0 0 0,0-1 1 0 0,0 1-1 0 0,0 0 0 0 0,1-1 0 0 0,-1 1 1 0 0,0 0-1 0 0,0-1 0 0 0,0 1 1 0 0,1 0-1 0 0,-1 0 0 0 0,0 0 1 0 0,0 1-72 0 0,1-1 59 0 0,-1 1 36 0 0,1 0 0 0 0,-1 0 0 0 0,0 0 0 0 0,0 0 0 0 0,0 0 0 0 0,0 0 1 0 0,0 0-1 0 0,-1 0-95 0 0,-1 2 537 0 0,-4 4-13 0 0,7-8-512 0 0,-1 0 0 0 0,1 1 0 0 0,0-1 0 0 0,0 0 0 0 0,-1 0 0 0 0,1 0 1 0 0,0 0-1 0 0,0 0 0 0 0,-1 1 0 0 0,1-1 0 0 0,0 0 0 0 0,-1 0 0 0 0,1 0 0 0 0,0 0 0 0 0,0 0 1 0 0,-1 0-1 0 0,1 0 0 0 0,0 0 0 0 0,-1 0 0 0 0,1 0 0 0 0,0 0 0 0 0,-1 0 0 0 0,1 0 0 0 0,0 0 0 0 0,0 0 1 0 0,-1-1-1 0 0,1 1 0 0 0,0 0 0 0 0,0 0 0 0 0,-1 0-12 0 0,0-3 80 0 0,0 0-1 0 0,0 0 1 0 0,0 0 0 0 0,1 1-1 0 0,-1-1 1 0 0,1 0 0 0 0,-1 0-1 0 0,1-3-79 0 0,1 4 34 0 0,-1 1-1 0 0,0-1 0 0 0,1 0 0 0 0,0 1 0 0 0,-1-1 1 0 0,1 1-1 0 0,0-1 0 0 0,0 1 0 0 0,0 0 0 0 0,0-1 1 0 0,0 1-1 0 0,0 0 0 0 0,0 0 0 0 0,0-1 0 0 0,0 1 1 0 0,1 0-1 0 0,-1 0-33 0 0,1 0 39 0 0,-1 0-1 0 0,0 0 1 0 0,1-1 0 0 0,-1 1 0 0 0,0-1-1 0 0,1 1 1 0 0,-1-1 0 0 0,0 1 0 0 0,0-1 0 0 0,-1 0-1 0 0,2 0-38 0 0,-2 1 10 0 0,0 0 0 0 0,0 0 0 0 0,1 0 0 0 0,-1 1-1 0 0,1-1 1 0 0,-1 0 0 0 0,1 0 0 0 0,-1 1 0 0 0,1-1-1 0 0,-1 0 1 0 0,1 1 0 0 0,0-1 0 0 0,-1 0 0 0 0,1 1-1 0 0,0-1 1 0 0,-1 1 0 0 0,1-1 0 0 0,0 1 0 0 0,0-1-1 0 0,0 1-9 0 0,2-1 18 0 0,0 0 0 0 0,0 0-1 0 0,0 1 1 0 0,0-1 0 0 0,1 1-18 0 0,-1 0 17 0 0,0-1 1 0 0,0 1-1 0 0,0-1 1 0 0,0 0-1 0 0,2 0-17 0 0,7-5 54 0 0,6-2 347 0 0,10-3-401 0 0,-3 2 261 0 0,6-2 49 0 0,-14 5-141 0 0,0 0 0 0 0,-1-1 1 0 0,4-2-170 0 0,3-2 87 0 0,1-1 3 0 0,0-2 0 0 0,9-6-90 0 0,-16 8 12 0 0,0 2 0 0 0,1 0 0 0 0,0 1 0 0 0,1 0 0 0 0,6 0-12 0 0,90-23 165 0 0,-90 26-128 0 0,0 2 0 0 0,0 1 0 0 0,0 1 0 0 0,0 1 0 0 0,0 2 0 0 0,22 2-37 0 0,-29-1 27 0 0,0 2 0 0 0,-1 0-1 0 0,14 5-26 0 0,48 21 173 0 0,-63-22-107 0 0,0 0 0 0 0,-1 1 0 0 0,2 2-66 0 0,0 0 58 0 0,1 0 1 0 0,0-2-59 0 0,23 9 94 0 0,1-3-1 0 0,37 8-93 0 0,28 10 157 0 0,-48-11 196 0 0,-1 3-1 0 0,32 18-352 0 0,-60-27 63 0 0,-11-6-16 0 0,0 0-1 0 0,-1 1 1 0 0,12 11-47 0 0,-4-3 66 0 0,0 0 0 0 0,1-2 1 0 0,5 1-67 0 0,24 11 170 0 0,7-1-170 0 0,-18-7 23 0 0,-12-5 12 0 0,24 6-35 0 0,-36-15 15 0 0,0 1 0 0 0,-1 1 1 0 0,0 1-1 0 0,0 1 0 0 0,-2 0 0 0 0,1 2 1 0 0,-1 0-1 0 0,-1 1 0 0 0,12 12-15 0 0,105 118 108 0 0,-115-124-98 0 0,1 0 0 0 0,1-1-1 0 0,22 15-9 0 0,-16-17 42 0 0,0-1-1 0 0,1-2 0 0 0,24 9-41 0 0,-29-12 0 0 0,0 0 0 0 0,0 1 0 0 0,4 5 0 0 0,-8-5 13 0 0,-1-1 1 0 0,2-1-1 0 0,-1-1 1 0 0,4 0-14 0 0,6 1-8 0 0,13 5 23 0 0,12 1-15 0 0,-6-4 34 0 0,-16-3 9 0 0,0-1 1 0 0,30 2-44 0 0,-49-9 89 0 0,0-1 0 0 0,-1 0 0 0 0,1-1 1 0 0,-1 0-1 0 0,1-1 0 0 0,-1-1 0 0 0,1 0 0 0 0,-1 0 0 0 0,0-1 1 0 0,0-1-1 0 0,-1 0 0 0 0,1-1 0 0 0,-1 0 0 0 0,-1-1 0 0 0,11-7-89 0 0,8-5 52 0 0,2 2-1 0 0,3-1-51 0 0,-4 1 26 0 0,3 0 38 0 0,0 0 0 0 0,1 3 1 0 0,31-10-65 0 0,-59 22 3 0 0,5-1 6 0 0,1 0 0 0 0,0 0-1 0 0,6 0-8 0 0,-15 3 2 0 0,1 0 1 0 0,-1-1-1 0 0,1 1 0 0 0,-1-1 0 0 0,0 0 0 0 0,1 0 0 0 0,-1 0 1 0 0,0 0-1 0 0,0-1 0 0 0,0 1 0 0 0,3-3-2 0 0,-3 3 9 0 0,1-1 0 0 0,-1 1 0 0 0,1 0 0 0 0,-1 0 0 0 0,3 0-9 0 0,6-2 25 0 0,-12-2 13 0 0,36 7-108 0 0,-32-1 40 0 0,-1-1 1 0 0,1 1-1 0 0,0 0 1 0 0,0 0 0 0 0,-1 0-1 0 0,4 1 30 0 0,-2 0-61 0 0,-4-2-4 0 0,0 1 0 0 0,0-1 0 0 0,0 1 0 0 0,0-1 0 0 0,0 1 0 0 0,0-1 0 0 0,-1 1 0 0 0,1 0 0 0 0,0 0 0 0 0,0-1 0 0 0,-1 1 0 0 0,1 0 0 0 0,-1 0 0 0 0,1 0-1 0 0,0 0 1 0 0,-1 0 0 0 0,0-1 0 0 0,1 1 0 0 0,-1 0 0 0 0,1 0 0 0 0,-1 1 65 0 0,0-1-175 0 0,1 0-1 0 0,-1 0 0 0 0,0 0 1 0 0,1 0-1 0 0,-1 0 1 0 0,1 0-1 0 0,-1 0 1 0 0,1-1-1 0 0,-1 1 1 0 0,1 0-1 0 0,0 0 176 0 0,0 0-208 0 0,0-1 0 0 0,-1 0 0 0 0,1 0 0 0 0,0 1 1 0 0,0-1-1 0 0,-1 0 0 0 0,1 0 0 0 0,0 0 0 0 0,-1 0 0 0 0,1 0 0 0 0,0 0 0 0 0,0 0 0 0 0,-1 0 0 0 0,1 0 1 0 0,0 0-1 0 0,0 0 0 0 0,-1 0 0 0 0,1-1 0 0 0,0 1 0 0 0,-1 0 0 0 0,1-1 208 0 0,12-3-1971 0 0,-2-3 1578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5:50.965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14 74 9498 0 0,'-7'-10'254'0'0,"1"0"-226"0"0,6 9-25 0 0,0 1-1 0 0,0-1 1 0 0,0 1-1 0 0,0 0 1 0 0,0-1-1 0 0,0 1 1 0 0,0-1-1 0 0,0 1 1 0 0,0-1-1 0 0,0 1 0 0 0,0 0 1 0 0,0-1-1 0 0,0 1 1 0 0,0-1-1 0 0,1 1 1 0 0,-1 0-1 0 0,0-1 1 0 0,0 1-1 0 0,1-1 1 0 0,-1 1-1 0 0,0 0 1 0 0,0-1-1 0 0,1 1 1 0 0,-1 0-1 0 0,0 0 1 0 0,1-1-3 0 0,2-1 67 0 0,1-1 1 0 0,-1 1-1 0 0,1-1 1 0 0,0 1-1 0 0,0 0 1 0 0,4-1-68 0 0,-3 1 369 0 0,1-1 1 0 0,-1 1-1 0 0,4-4-369 0 0,-7 5 144 0 0,1-1-1 0 0,0 0 1 0 0,-1 1 0 0 0,1 0-1 0 0,0 0 1 0 0,0 0-1 0 0,0 0 1 0 0,0 0-1 0 0,0 1 1 0 0,0-1-1 0 0,0 1 1 0 0,0 0-1 0 0,0-1 1 0 0,0 2-144 0 0,2-1 113 0 0,0 1-1 0 0,-1-1 1 0 0,1 1 0 0 0,0 1-1 0 0,-1-1 1 0 0,1 1 0 0 0,-1 0-1 0 0,3 1-112 0 0,5 4 129 0 0,0 1 0 0 0,-1 0-1 0 0,0 0 1 0 0,-1 1 0 0 0,9 9-129 0 0,-2-1 117 0 0,-2 0 0 0 0,0 1 0 0 0,0 0 0 0 0,-2 1 0 0 0,1 4-117 0 0,-5-9 36 0 0,3 6 73 0 0,6 16-109 0 0,-15-31 12 0 0,30 75 120 0 0,-29-66-93 0 0,0 1 0 0 0,0-1 0 0 0,-1 1 0 0 0,0 11-39 0 0,-1-3 63 0 0,0-10-20 0 0,-1 0 0 0 0,0 1 0 0 0,-1-1 0 0 0,-1 0 0 0 0,0 0-1 0 0,-1 5-42 0 0,-1-4-42 0 0,0-1-1 0 0,-1 1 0 0 0,0-1 1 0 0,-1 0-1 0 0,0 0 0 0 0,-1-1 1 0 0,-1 2 42 0 0,2-5-352 0 0,-1-1 0 0 0,0 0 0 0 0,0 0 0 0 0,0 0 0 0 0,-1-1 0 0 0,0 0 0 0 0,0 0 0 0 0,-1-1 0 0 0,0 0 0 0 0,0 0 0 0 0,-1-1 0 0 0,-1 1 352 0 0,-18 6-2843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13.6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77 84 384 0 0,'-2'0'35'0'0,"0"1"-1"0"0,0-1 1 0 0,0 1-1 0 0,0-1 1 0 0,1 1-1 0 0,-1-1 1 0 0,0 1-1 0 0,0 0 1 0 0,1 0-1 0 0,-2 0-34 0 0,2 0 100 0 0,-8 5 684 0 0,9-6-754 0 0,0 0 0 0 0,0 0 0 0 0,-1 0 0 0 0,1 0 0 0 0,0 0 0 0 0,0 1 1 0 0,-1-1-1 0 0,1 0 0 0 0,0 0 0 0 0,0 0 0 0 0,0 1 0 0 0,-1-1 0 0 0,1 0 0 0 0,0 0 0 0 0,0 1 1 0 0,0-1-1 0 0,0 0 0 0 0,0 0 0 0 0,-1 1 0 0 0,1-1 0 0 0,0 0 0 0 0,0 0 0 0 0,0 1 1 0 0,0-1-1 0 0,0 0 0 0 0,0 1 0 0 0,0-1-30 0 0,1 1 69 0 0,-1-1-65 0 0,0 0 1 0 0,0 0-1 0 0,0 0 1 0 0,0 0-1 0 0,0 0 0 0 0,0 0 1 0 0,1 0-1 0 0,-1 0 1 0 0,0 0-1 0 0,0 0 0 0 0,0 1 1 0 0,0-1-1 0 0,0 0 0 0 0,0 0 1 0 0,0 0-1 0 0,0 0 1 0 0,0 0-1 0 0,0 0 0 0 0,0 0 1 0 0,0 0-1 0 0,0 0 0 0 0,0 0 1 0 0,0 0-1 0 0,0 0 1 0 0,0 0-1 0 0,0 0 0 0 0,0 1 1 0 0,0-1-1 0 0,0 0 0 0 0,0 0 1 0 0,0 0-1 0 0,0 0 1 0 0,0 0-1 0 0,0 0 0 0 0,0 0 1 0 0,0 0-1 0 0,0 0 1 0 0,0 0-1 0 0,0 0 0 0 0,0 0 1 0 0,0 0-1 0 0,0 1 0 0 0,0-1 1 0 0,0 0-1 0 0,0 0 1 0 0,0 0-1 0 0,0 0 0 0 0,0 0 1 0 0,0 0-1 0 0,0 0 0 0 0,0 0 1 0 0,-1 0-1 0 0,1 0 1 0 0,0 0-1 0 0,0 0 0 0 0,0 0 1 0 0,0 0-1 0 0,0 0-4 0 0,-6 6 340 0 0,-1 0 38 0 0,6-5-355 0 0,1-1 0 0 0,-1 0 0 0 0,0 1-1 0 0,1-1 1 0 0,-1 1 0 0 0,1-1 0 0 0,-1 1-1 0 0,1-1 1 0 0,-1 1 0 0 0,1-1-1 0 0,0 1 1 0 0,-1-1 0 0 0,1 1 0 0 0,0 0-1 0 0,-1-1 1 0 0,1 1 0 0 0,0-1 0 0 0,0 1-1 0 0,-1 0 1 0 0,1 0-23 0 0,-1 6 271 0 0,0-5-188 0 0,1 0 1 0 0,-1 0-1 0 0,1-1 1 0 0,0 1-1 0 0,0 0 1 0 0,0 0-1 0 0,0-1 1 0 0,0 2-84 0 0,1 15 607 0 0,-1-18-602 0 0,1 1 28 0 0,-1 1 0 0 0,1-1 0 0 0,-1 0 0 0 0,0 0 0 0 0,0 1 0 0 0,0-1 1 0 0,0 0-1 0 0,0 1 0 0 0,0-1 0 0 0,0 0 0 0 0,0 0 0 0 0,0 1 0 0 0,0-1 0 0 0,-1 0 1 0 0,1 0-1 0 0,-1 2-33 0 0,1-2 11 0 0,-1 0 0 0 0,1-1 0 0 0,0 1 1 0 0,-1 0-1 0 0,1 0 0 0 0,0 1 1 0 0,0-1-1 0 0,0 0 0 0 0,0 0 1 0 0,0 0-1 0 0,0 0 0 0 0,0 0 0 0 0,0 0 1 0 0,0 0-1 0 0,1 0 0 0 0,-1 0 1 0 0,0 0-1 0 0,1 0 0 0 0,-1 0 0 0 0,1-1 1 0 0,-1 1-1 0 0,1 0 0 0 0,-1 0 1 0 0,1 0-1 0 0,-1 0 0 0 0,1 0 0 0 0,0-1-11 0 0,1 2 6 0 0,0 0-1 0 0,1 0 0 0 0,-1-1 0 0 0,1 0 1 0 0,-1 1-1 0 0,1-1 0 0 0,1 1-5 0 0,2 0 15 0 0,-4-1-11 0 0,-1 0-1 0 0,1 0 1 0 0,-1 0 0 0 0,1 0 0 0 0,-1 1 0 0 0,1-1 0 0 0,-1 0-1 0 0,1 1 1 0 0,-1-1 0 0 0,0 1 0 0 0,0-1 0 0 0,0 2-4 0 0,4 3 39 0 0,-5-6-36 0 0,1 1 0 0 0,-1-1 1 0 0,0 0-1 0 0,1 0 0 0 0,-1 1 0 0 0,0-1 0 0 0,1 0 0 0 0,-1 1 0 0 0,0-1 1 0 0,0 0-1 0 0,0 1 0 0 0,1-1 0 0 0,-1 1 0 0 0,0-1 0 0 0,0 0 1 0 0,0 1-1 0 0,0-1 0 0 0,0 0 0 0 0,0 1 0 0 0,0-1 0 0 0,1 1 1 0 0,-1-1-1 0 0,0 1 0 0 0,-1-1 0 0 0,1 0 0 0 0,0 1 0 0 0,0-1 0 0 0,0 1 1 0 0,0-1-1 0 0,0 0 0 0 0,0 1 0 0 0,0-1-3 0 0,-1 1 7 0 0,0 0 0 0 0,0-1 0 0 0,0 1 0 0 0,0-1 0 0 0,1 1 0 0 0,-1 0 0 0 0,0-1 0 0 0,0 0 0 0 0,0 1 0 0 0,-1-1-7 0 0,-5 3 48 0 0,7-2-43 0 0,0-1 0 0 0,0 0 1 0 0,-1 0-1 0 0,1 1 0 0 0,0-1 0 0 0,0 0 1 0 0,0 1-1 0 0,0-1 0 0 0,-1 0 0 0 0,1 0 1 0 0,0 1-1 0 0,0-1 0 0 0,0 0 0 0 0,0 1 1 0 0,0-1-1 0 0,0 0 0 0 0,0 1 0 0 0,0-1 1 0 0,0 0-1 0 0,0 1 0 0 0,0-1 0 0 0,0 0 1 0 0,0 1-1 0 0,0-1 0 0 0,0 0 0 0 0,0 1 1 0 0,0-1-1 0 0,1 0 0 0 0,-1 0 0 0 0,0 1 1 0 0,0-1-1 0 0,0 0 0 0 0,0 1 0 0 0,1-1 1 0 0,-1 0-6 0 0,0 1 19 0 0,1 0 0 0 0,-1-1 0 0 0,1 1 0 0 0,0-1 0 0 0,-1 1 0 0 0,1 0 0 0 0,-1-1 0 0 0,1 1 0 0 0,0-1 0 0 0,0 1 0 0 0,-1-1 0 0 0,1 1 0 0 0,0-1 0 0 0,0 0 0 0 0,0 1 0 0 0,0-1-19 0 0,6 1 111 0 0,1 1-1 0 0,-1-1 1 0 0,0-1 0 0 0,1 0-1 0 0,4 0-110 0 0,-12 0 3 0 0,3 0 25 0 0,0 0 1 0 0,0 0 0 0 0,0-1-1 0 0,1 1 1 0 0,-1-1-1 0 0,0 0 1 0 0,0 0 0 0 0,0 0-1 0 0,-1 0 1 0 0,1-1-1 0 0,0 1 1 0 0,0-1-1 0 0,-1 1 1 0 0,3-3-29 0 0,-2 1 28 0 0,0-1 0 0 0,0 1 0 0 0,0-1 0 0 0,0 0-1 0 0,-1 0-27 0 0,-1 3 5 0 0,-1 0-1 0 0,1 0 0 0 0,0 0 0 0 0,-1 0 0 0 0,0 0 0 0 0,1 0 0 0 0,-1 0 1 0 0,0 0-1 0 0,1 0 0 0 0,-1 0 0 0 0,0-1 0 0 0,0 1 0 0 0,0 0 0 0 0,0 0 1 0 0,0 0-1 0 0,0 0 0 0 0,0 0 0 0 0,0 0 0 0 0,0-1 0 0 0,-1 1 0 0 0,1 0 1 0 0,0 0-1 0 0,-1 0 0 0 0,1 0-4 0 0,-6-6 7 0 0,5 6-6 0 0,0 1-1 0 0,0-1 1 0 0,0 0-1 0 0,0 0 1 0 0,1 0-1 0 0,-1 0 1 0 0,0 0-1 0 0,1 0 1 0 0,-1 0-1 0 0,1 0 1 0 0,-1 0-1 0 0,1 0 1 0 0,-1 0-1 0 0,1 0 1 0 0,0-1-1 0 0,0 1 1 0 0,-1 0-1 0 0,0-9 31 0 0,1 7-20 0 0,0 1 1 0 0,0-1-1 0 0,-1 1 0 0 0,1-1 1 0 0,1 1-1 0 0,-1-1 0 0 0,0 1 1 0 0,1-1-1 0 0,-1 1-11 0 0,0 1 13 0 0,1 0-1 0 0,-1 0 1 0 0,0 0-1 0 0,0 1 1 0 0,0-1-1 0 0,0 0 1 0 0,0 0 0 0 0,0 0-1 0 0,0 0 1 0 0,0 0-1 0 0,0 0-12 0 0,0 0 6 0 0,0 1 0 0 0,0 0 0 0 0,0-1 0 0 0,0 1 0 0 0,0-1 0 0 0,0 1 0 0 0,0 0 0 0 0,0-1 0 0 0,0 1 0 0 0,0-1 0 0 0,0 1 0 0 0,0-1 0 0 0,0 1 0 0 0,0 0 0 0 0,1-1 0 0 0,-1 1 0 0 0,0 0 0 0 0,0-1-1 0 0,0 1 1 0 0,1 0 0 0 0,-1-1 0 0 0,0 1 0 0 0,1 0 0 0 0,-1-1 0 0 0,0 1 0 0 0,0 0 0 0 0,1 0 0 0 0,-1-1 0 0 0,1 1 0 0 0,-1 0 0 0 0,0 0 0 0 0,1 0 0 0 0,-1-1 0 0 0,0 1 0 0 0,1 0-6 0 0,0 0 8 0 0,-1 0 0 0 0,1-1 0 0 0,-1 1 0 0 0,1 0 0 0 0,0-1 0 0 0,-1 1 1 0 0,1-1-1 0 0,-1 1 0 0 0,1-1 0 0 0,-1 1 0 0 0,1-1 0 0 0,-1 1 0 0 0,0-1 0 0 0,1 0 0 0 0,-1 1 0 0 0,1-1 0 0 0,-1 1 1 0 0,0-1-1 0 0,0 0 0 0 0,1 1 0 0 0,-1-1-8 0 0,0 0 17 0 0,-1 0 1 0 0,1-1-1 0 0,0 1 1 0 0,-1 0-1 0 0,1 0 1 0 0,0 0-1 0 0,-1 0 1 0 0,1 0-1 0 0,-1 0 0 0 0,0 0 1 0 0,1 0-1 0 0,-1 0 1 0 0,0 0-1 0 0,0 0 1 0 0,0 0-1 0 0,0 0-17 0 0,-1 0 15 0 0,1-1 1 0 0,-1 1-1 0 0,1-1 0 0 0,-1 1 0 0 0,0 0 0 0 0,0 0 0 0 0,0 0 0 0 0,0 0 0 0 0,1 0 1 0 0,-1 0-1 0 0,-1 1 0 0 0,1-1 0 0 0,0 0-15 0 0,-1 1 11 0 0,1-1 1 0 0,-1 0-1 0 0,1 0 1 0 0,0 0-1 0 0,-1 0 1 0 0,1 0-1 0 0,0 0 1 0 0,0-1-1 0 0,0 1 1 0 0,0-1-1 0 0,0 0-11 0 0,-2 0 26 0 0,1-1 0 0 0,0 1 0 0 0,-1-1 1 0 0,0 1-1 0 0,0 0 0 0 0,1 1 0 0 0,-1-1 0 0 0,0 1 0 0 0,0 0 0 0 0,-4-1-26 0 0,7 1 0 0 0,1 1 2 0 0,5 0 11 0 0,-5 0-13 0 0,0 0 0 0 0,-1 0 1 0 0,1 0-1 0 0,0 0 0 0 0,0 0 0 0 0,0 0 1 0 0,0 0-1 0 0,0 0 0 0 0,0 0 0 0 0,0 0 1 0 0,0 0-1 0 0,0 0 0 0 0,0 0 1 0 0,0 0-1 0 0,0 0 0 0 0,0 0 0 0 0,0 0 1 0 0,0 1-1 0 0,0-1 0 0 0,0 0 0 0 0,0 0 1 0 0,0 0-1 0 0,0 0 0 0 0,0 0 1 0 0,0 0-1 0 0,0 0 0 0 0,0 0 0 0 0,0 0 1 0 0,0 0-1 0 0,0 0 0 0 0,0 0 0 0 0,0 0 1 0 0,1 0-1 0 0,-1 0 0 0 0,0 0 0 0 0,0 0 1 0 0,0 0-1 0 0,0 0 0 0 0,0 0 1 0 0,0 0-1 0 0,0 0 0 0 0,0 0 0 0 0,0 0 1 0 0,0 0-1 0 0,0 0 0 0 0,0 0 0 0 0,0 0 1 0 0,0 0-1 0 0,0 0 0 0 0,0 0 1 0 0,0 0-1 0 0,0 0 0 0 0,0 0 0 0 0,0 0 0 0 0,-12 3 9 0 0,5-2-7 0 0,2 0-11 0 0,0 0 0 0 0,0 0 0 0 0,0 0 1 0 0,-2 1 8 0 0,5-1 1 0 0,1 0 0 0 0,-1-1 0 0 0,1 1 0 0 0,-1 0 0 0 0,1 0 0 0 0,0 0 0 0 0,-1 0 0 0 0,1 0 0 0 0,0 0 0 0 0,0 0 0 0 0,0 0 0 0 0,0 1 0 0 0,0-1 0 0 0,0 0 0 0 0,0 1 0 0 0,0-1 0 0 0,1 1-1 0 0,-3 4-27 0 0,2-4 21 0 0,0 0 0 0 0,0 0-1 0 0,0 0 1 0 0,0 0 0 0 0,1 0-1 0 0,-1 0 1 0 0,1 2 6 0 0,-3 9 2 0 0,2-9-4 0 0,0 1 0 0 0,0 0 0 0 0,0-1 0 0 0,1 1 0 0 0,0 3 2 0 0,0-7-1 0 0,0 0 0 0 0,0 0 0 0 0,0 0 0 0 0,0 0 0 0 0,1 1 0 0 0,-1-1 0 0 0,0 0 0 0 0,1 0 0 0 0,-1 0 0 0 0,1 0 0 0 0,-1 0 0 0 0,1 0 0 0 0,0 0 0 0 0,-1 0 0 0 0,1 0 0 0 0,0 0 0 0 0,0 0 0 0 0,0 0 0 0 0,0-1 0 0 0,-1 1 0 0 0,1 0 0 0 0,0-1 0 0 0,0 1 0 0 0,0 0 0 0 0,1-1 1 0 0,2 2-18 0 0,4 2 21 0 0,0 0 0 0 0,0 0-1 0 0,2 3-2 0 0,-9-7 2 0 0,0 1-1 0 0,1-1 0 0 0,-1 1 0 0 0,0-1 0 0 0,0 0 0 0 0,0 0 0 0 0,0 1 0 0 0,0-1 0 0 0,0 0 0 0 0,1 0 0 0 0,-1 0 1 0 0,0 0-1 0 0,0 0 0 0 0,0 0 0 0 0,0 0 0 0 0,0-1 0 0 0,1 1 0 0 0,-1 0 0 0 0,0-1 0 0 0,0 1 0 0 0,0-1 0 0 0,0 1 1 0 0,0-1-2 0 0,3-1-12 0 0,-1 1 0 0 0,1-1 0 0 0,-1 0 0 0 0,0 0 0 0 0,3-3 12 0 0,7-14 10 0 0,-13 19-9 0 0,1 0-1 0 0,-1-1 0 0 0,0 1 0 0 0,0 0 0 0 0,0-1 0 0 0,1 1 1 0 0,-1-1-1 0 0,0 1 0 0 0,0 0 0 0 0,0-1 0 0 0,0 1 0 0 0,0-1 0 0 0,0 1 1 0 0,0-1-1 0 0,0 1 0 0 0,0 0 0 0 0,0-1 0 0 0,0 1 0 0 0,0-1 1 0 0,0 1-1 0 0,0-1 0 0 0,0 1 0 0 0,0 0 0 0 0,-1-1 0 0 0,1 1 1 0 0,0 0-1 0 0,0-1 0 0 0,0 1 0 0 0,-1-1 0 0 0,1 1 0 0 0,0 0 0 0 0,-1-1 1 0 0,1 1-1 0 0,0 0 0 0 0,0 0 0 0 0,-1-1 0 0 0,1 1 0 0 0,-1 0 1 0 0,1 0-1 0 0,0-1 0 0 0,-4-3-1 0 0,4 3 0 0 0,1 1 0 0 0,-1-1 0 0 0,1 0 0 0 0,-1 0 0 0 0,0 0-1 0 0,1 0 1 0 0,0 0 0 0 0,-1 1 0 0 0,1-1 0 0 0,-1 0 0 0 0,1 1 0 0 0,0-1 0 0 0,0 0 0 0 0,-1 1 0 0 0,1-1 0 0 0,0 1 0 0 0,0-1 1 0 0,6-5 0 0 0,6-6 7 0 0,2-1-2 0 0,-15 12-4 0 0,1 0 0 0 0,0 0-1 0 0,-1 0 1 0 0,1 0-1 0 0,-1 0 1 0 0,1 0 0 0 0,-1 0-1 0 0,0 0 1 0 0,1 0 0 0 0,-1 0-1 0 0,0 0 1 0 0,0 0-1 0 0,0-1 1 0 0,0 1 0 0 0,0-1-1 0 0,-1-8 18 0 0,1 7-14 0 0,-1 1 0 0 0,1-1-1 0 0,0 1 1 0 0,0-1-1 0 0,0 1 1 0 0,0-2-4 0 0,3-7 20 0 0,-2 9-19 0 0,-1 1 1 0 0,1-1-1 0 0,-1 1 1 0 0,1-1-1 0 0,-1 1 1 0 0,0-1-1 0 0,0 1 1 0 0,1-1-1 0 0,-1 1 1 0 0,0-1-1 0 0,-1 1 1 0 0,1-1-1 0 0,0 1 1 0 0,0-1-1 0 0,-1 1 0 0 0,1-1 1 0 0,-1 1-1 0 0,0-2-1 0 0,0 0-1 0 0,-1-1 0 0 0,0 1 0 0 0,0 0 0 0 0,0-1 0 0 0,0 1-1 0 0,-2-1 2 0 0,2 2 4 0 0,1 1-1 0 0,0 0 1 0 0,-1 0-1 0 0,0 0 1 0 0,1 0-1 0 0,-1 0 1 0 0,0 0-1 0 0,1 0 0 0 0,-1 0 1 0 0,0 1-1 0 0,0-1 1 0 0,0 0-1 0 0,1 1 1 0 0,-1 0-1 0 0,0 0 0 0 0,0-1-3 0 0,-3 1 4 0 0,0 0-1 0 0,1 0 1 0 0,-1 1-1 0 0,0-1 1 0 0,1 1-1 0 0,-4 1-3 0 0,6-1 0 0 0,0-1-1 0 0,0 1 1 0 0,0 0 0 0 0,0-1-1 0 0,0 1 1 0 0,0 0-1 0 0,1 0 1 0 0,-1 0-1 0 0,0 1 1 0 0,1-1 0 0 0,-1 0-1 0 0,1 1 1 0 0,-1-1-1 0 0,1 1 1 0 0,0-1 0 0 0,-1 1-1 0 0,1 0 1 0 0,0 1 0 0 0,-2 3-30 0 0,1 1 1 0 0,0 0-1 0 0,0 0 0 0 0,1 2 30 0 0,-6 17-635 0 0,-12 24-1362 0 0,17-45 1948 0 0,2 0-1 0 0,-1 0 1 0 0,1 0 0 0 0,-1 0 49 0 0,1-4 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16.0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75 335 2064 0 0,'0'0'22'0'0,"-1"0"0"0"0,0 0 0 0 0,1 1 0 0 0,-1-1 0 0 0,1 0-1 0 0,-1 0 1 0 0,1 0 0 0 0,-1 0 0 0 0,1 0 0 0 0,-1 1 0 0 0,1-1-1 0 0,-1 0 1 0 0,1 1 0 0 0,-1-1 0 0 0,1 0 0 0 0,-1 1-22 0 0,-7 4 2544 0 0,7-4-2367 0 0,-1 1 103 0 0,-1-1 0 0 0,1 1-1 0 0,-1 0 1 0 0,1-1 0 0 0,-1 1 0 0 0,0-1 0 0 0,-2 1-280 0 0,-19-8 892 0 0,24 6-888 0 0,0 0 1 0 0,0 0 0 0 0,0 0-1 0 0,0 0 1 0 0,1 0 0 0 0,-1 0 0 0 0,0 0-1 0 0,0 0 1 0 0,0 0 0 0 0,0 0-1 0 0,0 0 1 0 0,0-1 0 0 0,0 1-1 0 0,0 0 1 0 0,0 0 0 0 0,0 0-1 0 0,0 0 1 0 0,0 0 0 0 0,0 0-1 0 0,0 0 1 0 0,0 0 0 0 0,0 0 0 0 0,0 0-1 0 0,0-1 1 0 0,0 1 0 0 0,0 0-1 0 0,0 0 1 0 0,0 0 0 0 0,0 0-1 0 0,0 0 1 0 0,0 0 0 0 0,0 0-1 0 0,0 0 1 0 0,0 0 0 0 0,0-1 0 0 0,0 1-1 0 0,0 0 1 0 0,0 0 0 0 0,0 0-1 0 0,0 0 1 0 0,0 0 0 0 0,0 0-1 0 0,0 0 1 0 0,0 0 0 0 0,0 0-1 0 0,0 0 1 0 0,-1 0 0 0 0,1 0-1 0 0,0-1 1 0 0,0 1 0 0 0,0 0 0 0 0,0 0-1 0 0,0 0-4 0 0,-4-6 120 0 0,3 6-109 0 0,1-1 0 0 0,-1 0 0 0 0,1 1-1 0 0,-1-1 1 0 0,1 0 0 0 0,-1 0 0 0 0,1 1 0 0 0,-1-1 0 0 0,1 0 0 0 0,0 0 0 0 0,0 0 0 0 0,-1 0 0 0 0,1 0 0 0 0,0 1 0 0 0,0-1-1 0 0,0 0 1 0 0,0 0 0 0 0,0 0 0 0 0,0 0 0 0 0,0 0 0 0 0,0 0 0 0 0,1 0 0 0 0,-1 1 0 0 0,0-1 0 0 0,0 0 0 0 0,1 0-1 0 0,-1 0 1 0 0,0 0 0 0 0,1 1 0 0 0,-1-1 0 0 0,1 0 0 0 0,-1 1 0 0 0,1-1 0 0 0,0 0 0 0 0,-1 1 0 0 0,1-1 0 0 0,-1 0 0 0 0,2 0-11 0 0,5-2 23 0 0,-4 2-10 0 0,-1 1-1 0 0,0-1 1 0 0,0 0 0 0 0,0-1-1 0 0,0 1 1 0 0,0 0 0 0 0,0-1-1 0 0,0 1 1 0 0,0-1 0 0 0,-1 1-1 0 0,2-2-12 0 0,6-6 71 0 0,-7 7-55 0 0,0 1-1 0 0,0-1 0 0 0,0 0 0 0 0,-1 0 0 0 0,1 0 0 0 0,-1 0 1 0 0,1-1-16 0 0,3-13 66 0 0,0 6-36 0 0,1 1-1 0 0,0 0 0 0 0,0 0 0 0 0,5-5-29 0 0,-6 9 13 0 0,12-17 18 0 0,2 2-1 0 0,11-11-30 0 0,-18 21 10 0 0,-1 0 0 0 0,2 1 1 0 0,-1 0-1 0 0,1 1 0 0 0,7-2-10 0 0,-3 2 21 0 0,1 1 1 0 0,0 0-1 0 0,0 2 1 0 0,0 0 0 0 0,13-1-22 0 0,-24 5 10 0 0,-1 0 0 0 0,0-1 1 0 0,1 0-1 0 0,-1-1 0 0 0,0 1 0 0 0,0-1 1 0 0,4-2-11 0 0,-7 3 10 0 0,0 1 1 0 0,0 0-1 0 0,0 0 1 0 0,1 0 0 0 0,-1 0-1 0 0,0 1 1 0 0,1-1-1 0 0,-1 1 1 0 0,0 0-1 0 0,1 0 1 0 0,-1 0 0 0 0,1 0-1 0 0,-1 1 1 0 0,3 0-11 0 0,-3 0 5 0 0,-1 0 0 0 0,-1 0 1 0 0,1 0-1 0 0,0 0 0 0 0,0 0 0 0 0,0 0 1 0 0,0 0-1 0 0,-1 1 0 0 0,1-1 0 0 0,-1 1 1 0 0,1 0-1 0 0,-1-1 0 0 0,0 1 0 0 0,1 0 1 0 0,-1 0-6 0 0,4 4 39 0 0,-2-1-18 0 0,1 0-1 0 0,-1 1 1 0 0,0-1-1 0 0,-1 0 0 0 0,1 2-20 0 0,4 8 18 0 0,3 4 11 0 0,6 6-29 0 0,-8-12 50 0 0,0 1-1 0 0,0 0 1 0 0,2 8-50 0 0,-8-15 17 0 0,-1-5-12 0 0,0 1-1 0 0,0 0 1 0 0,0-1-1 0 0,1 1 1 0 0,-1-1 0 0 0,0 1-1 0 0,2 1-4 0 0,5 4 38 0 0,0-1-1 0 0,7 6-37 0 0,10 9 103 0 0,-20-18-86 0 0,0 0 0 0 0,0 0 0 0 0,0 0 0 0 0,1-1 0 0 0,-1 1 0 0 0,1-1 1 0 0,0-1-1 0 0,1 2-17 0 0,13 2 28 0 0,19 6-28 0 0,10 2-5 0 0,-22-4 19 0 0,0-2 1 0 0,1 0 0 0 0,1-2-1 0 0,16 1-14 0 0,-27-5 5 0 0,26 2 17 0 0,-39-4-22 0 0,0 0 0 0 0,-1 0 0 0 0,1 0 0 0 0,0-1 0 0 0,0 0 0 0 0,0 0 0 0 0,3-2 0 0 0,39-18-40 0 0,-38 18-852 0 0,0-1 0 0 0,0 0 0 0 0,-1-1 1 0 0,8-5 891 0 0,6-7-1577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2:48.8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61 1 768 0 0,'-22'7'651'0'0,"22"-7"-583"0"0,0 0 0 0 0,-1 0 0 0 0,1 0 0 0 0,0 0 0 0 0,0 0 1 0 0,-1 0-1 0 0,1 0 0 0 0,0 0 0 0 0,-1 1 0 0 0,1-1 0 0 0,0 0 0 0 0,-1 0 0 0 0,1 0 0 0 0,0-1 0 0 0,-1 1 0 0 0,1 0 0 0 0,0 0 1 0 0,-1 0-1 0 0,1 0 0 0 0,0 0 0 0 0,0 0 0 0 0,-1 0 0 0 0,1 0 0 0 0,0-1 0 0 0,-1 1 0 0 0,1 0 0 0 0,0 0 0 0 0,0-1-68 0 0,-5-1 1079 0 0,4 2-995 0 0,1 0-52 0 0,0 0 1 0 0,0-1-1 0 0,0 1 1 0 0,-1 0-1 0 0,1 0 1 0 0,0 0-1 0 0,0 0 1 0 0,-1 0-1 0 0,1 0 1 0 0,0 0-1 0 0,0 0 1 0 0,-1 0-1 0 0,1 0 1 0 0,0 0-1 0 0,0 0 1 0 0,-1 0 0 0 0,1 0-1 0 0,0 0 1 0 0,0 0-1 0 0,-1 0 1 0 0,1 0-1 0 0,0 0 1 0 0,0 0-1 0 0,-1 0 1 0 0,1 0-1 0 0,0 1 1 0 0,0-1-1 0 0,0 0 1 0 0,-1 0-1 0 0,1 0 1 0 0,0 0-1 0 0,0 1 1 0 0,0-1-1 0 0,0 0 1 0 0,-1 0-1 0 0,1 0 1 0 0,0 1-33 0 0,2-2 326 0 0,-2 1-270 0 0,1-1 0 0 0,-1 1 0 0 0,1 0-1 0 0,-1 0 1 0 0,1-1 0 0 0,-1 1 0 0 0,1 0 0 0 0,-1 0-1 0 0,1 0 1 0 0,-1 0 0 0 0,1-1 0 0 0,-1 1-1 0 0,1 0 1 0 0,-1 0 0 0 0,1 0 0 0 0,-1 0-1 0 0,1 0 1 0 0,0 1 0 0 0,-1-1 0 0 0,1 0-1 0 0,-1 0 1 0 0,1 0 0 0 0,-1 0 0 0 0,1 1-1 0 0,-1-1 1 0 0,1 0 0 0 0,-1 0-56 0 0,2 4 447 0 0,-3-5 130 0 0,1 1-562 0 0,0 0 1 0 0,0 0-1 0 0,-1 0 0 0 0,1 0 0 0 0,0 0 0 0 0,0-1 1 0 0,0 1-1 0 0,0 0 0 0 0,0 0 0 0 0,0 0 0 0 0,0 0 1 0 0,0 0-1 0 0,-1 0 0 0 0,1 0 0 0 0,0 0 0 0 0,0 0 1 0 0,0 0-1 0 0,0 0 0 0 0,0 0 0 0 0,-1-1 1 0 0,1 1-1 0 0,0 0 0 0 0,0 0 0 0 0,0 0 0 0 0,0 0 1 0 0,0 0-1 0 0,-1 0 0 0 0,1 0 0 0 0,0 1 0 0 0,0-1 1 0 0,0 0-1 0 0,0 0 0 0 0,0 0 0 0 0,0 0 0 0 0,-1 0 1 0 0,1 0-1 0 0,0 0 0 0 0,0 0 0 0 0,0 0 1 0 0,0 0-1 0 0,0 0 0 0 0,0 0 0 0 0,0 1 0 0 0,-1-1 1 0 0,1 0-1 0 0,0 0 0 0 0,0 0-15 0 0,0 0 4 0 0,0 1 0 0 0,0-1-1 0 0,0 0 1 0 0,-1 1 0 0 0,1-1 0 0 0,0 0 0 0 0,0 0-1 0 0,0 1 1 0 0,-1-1 0 0 0,1 0 0 0 0,0 0 0 0 0,0 0-1 0 0,-1 1 1 0 0,1-1 0 0 0,0 0 0 0 0,-1 0 0 0 0,1 0-1 0 0,0 0 1 0 0,0 0 0 0 0,-1 1 0 0 0,1-1 0 0 0,0 0-1 0 0,-1 0 1 0 0,1 0 0 0 0,0 0 0 0 0,-1 0 0 0 0,1 0-1 0 0,0 0 1 0 0,-1 0 0 0 0,1 0 0 0 0,0 0 0 0 0,-1 0-1 0 0,1 0 1 0 0,0 0 0 0 0,-1-1-4 0 0,1 1 4 0 0,-1 0 0 0 0,1 0 0 0 0,-1 0 0 0 0,1 0 0 0 0,-1 0-1 0 0,1 0 1 0 0,-1 0 0 0 0,1 0 0 0 0,-1 0 0 0 0,1 0 0 0 0,-1 0 0 0 0,1 1 0 0 0,-1-1 0 0 0,1 0 0 0 0,-1 0 0 0 0,1 0 0 0 0,0 1-1 0 0,-1-1 1 0 0,1 0 0 0 0,-1 0 0 0 0,1 1 0 0 0,-1-1 0 0 0,1 0 0 0 0,0 1 0 0 0,-1-1 0 0 0,1 1 0 0 0,0-1-4 0 0,0 0 1 0 0,0 0 1 0 0,0 0 0 0 0,0 1 0 0 0,0-1-1 0 0,-1 0 1 0 0,1 0 0 0 0,0 0 0 0 0,0 0-1 0 0,0 0 1 0 0,0 0 0 0 0,0 0 0 0 0,0 0-1 0 0,0 0 1 0 0,0 0 0 0 0,0 1 0 0 0,0-1-1 0 0,-1 0 1 0 0,1 0 0 0 0,0 0 0 0 0,0 0-1 0 0,0 0 1 0 0,0 0 0 0 0,0 0 0 0 0,0 0-1 0 0,0 0 1 0 0,0 0 0 0 0,-1 0 0 0 0,1 0-1 0 0,0 0 1 0 0,0 0 0 0 0,0 0 0 0 0,0 0-1 0 0,0 0 1 0 0,0 0 0 0 0,0 0 0 0 0,-1 0-1 0 0,1 0 1 0 0,0 0 0 0 0,0 0 0 0 0,0 0-2 0 0,-2 0 11 0 0,11 14 13 0 0,-7-13-19 0 0,-1 1 0 0 0,0 0 0 0 0,0 0 0 0 0,0 0 0 0 0,0 0 0 0 0,0 0 0 0 0,0 1 0 0 0,0-1 0 0 0,0 0 0 0 0,-1 0 0 0 0,1 1 0 0 0,-1-1 0 0 0,0 0 0 0 0,0 0 0 0 0,0 2-5 0 0,0-4 1 0 0,0 1 0 0 0,0-1-1 0 0,0 1 1 0 0,0-1 0 0 0,0 0 0 0 0,0 1 0 0 0,-1-1 0 0 0,1 1 0 0 0,0-1 0 0 0,0 1-1 0 0,-1-1 1 0 0,1 0 0 0 0,0 1 0 0 0,0-1 0 0 0,-1 0 0 0 0,1 1 0 0 0,0-1 0 0 0,-1 0 0 0 0,1 1-1 0 0,-1-1 3 0 0,1 0 1 0 0,0 1-1 0 0,-1-1 1 0 0,1 0 0 0 0,0 1-1 0 0,0-1 1 0 0,-1 0 0 0 0,1 1-1 0 0,0-1 1 0 0,0 1-1 0 0,-1-1 1 0 0,1 1 0 0 0,0-1-1 0 0,0 0 1 0 0,0 1-1 0 0,0-1 1 0 0,0 1 0 0 0,0-1-1 0 0,0 1 1 0 0,0-1 0 0 0,0 1-1 0 0,0-1 1 0 0,0 1-4 0 0,0 1 6 0 0,0-1 0 0 0,0 1 0 0 0,0 0 1 0 0,1-1-1 0 0,-1 1 0 0 0,1-1 0 0 0,-1 1 0 0 0,1 0 1 0 0,0-1-1 0 0,-1 1 0 0 0,1-1 0 0 0,0 0 0 0 0,0 1 0 0 0,0-1 1 0 0,0 0-1 0 0,0 1 0 0 0,1-1 0 0 0,-1 0 0 0 0,0 0 1 0 0,2 1-7 0 0,2 1-4 0 0,0 1 0 0 0,1-1 0 0 0,0 0 0 0 0,4 1 4 0 0,-10-4 1 0 0,7 4 2 0 0,-1-1 1 0 0,-1 1-1 0 0,1-1 0 0 0,0 2 0 0 0,3 3-3 0 0,1 0-24 0 0,7 7-6 0 0,13 14 30 0 0,-16-14 30 0 0,1-1-1 0 0,9 7-29 0 0,45 25-25 0 0,-10-6 20 0 0,19 16 87 0 0,-69-50-74 0 0,1 0-1 0 0,0-1 0 0 0,10 4-7 0 0,-9-4-4 0 0,0 0-1 0 0,-1 0 0 0 0,6 5 5 0 0,-3-1 17 0 0,-6-3-2 0 0,0-1-1 0 0,0 0 1 0 0,1-1-1 0 0,0 1 1 0 0,-1-1 0 0 0,2-1-1 0 0,-1 0 1 0 0,5 2-15 0 0,-5-4 14 0 0,4 2 39 0 0,-1 0 0 0 0,7 3-53 0 0,-14-5 19 0 0,0 1-1 0 0,0 0 1 0 0,0 0 0 0 0,-1 0-1 0 0,1 0 1 0 0,-1 1 0 0 0,0 0-1 0 0,1-1 1 0 0,-1 1 0 0 0,-1 0-19 0 0,7 5 29 0 0,0 0 0 0 0,1 0 0 0 0,0-1 0 0 0,10 5-29 0 0,-16-10 4 0 0,0 1 1 0 0,0-1 0 0 0,-1 1 0 0 0,1 0 0 0 0,0 0 0 0 0,-1 0 0 0 0,0 0 0 0 0,0 1 0 0 0,1 1-5 0 0,-1 3 8 0 0,-2-7-9 0 0,-1 0 0 0 0,1 1 0 0 0,-1-1 0 0 0,1 0 0 0 0,0 1 0 0 0,0-1 0 0 0,-1 0 0 0 0,1 0 0 0 0,0 0 0 0 0,0 1 1 0 0,6 4 4 0 0,0 1 0 0 0,0-1 0 0 0,1 0 0 0 0,5 3-4 0 0,-5-3 15 0 0,-1-1-1 0 0,0 1 0 0 0,0 1 1 0 0,-1-1-1 0 0,0 1 0 0 0,0 0 1 0 0,3 6-15 0 0,8 9 10 0 0,65 71 127 0 0,-70-79-122 0 0,18 22 158 0 0,12 10-173 0 0,-37-41 7 0 0,1-1-1 0 0,0 1 0 0 0,1-1 0 0 0,-1-1 0 0 0,1 1 1 0 0,-1-1-1 0 0,4 0-6 0 0,2 3 35 0 0,8 1 90 0 0,-19-7-102 0 0,-1 0-39 0 0,0 0-91 0 0,0 0-353 0 0,0 0-296 0 0,10-13-1371 0 0,-9 7 169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16.6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27 776 0 0,'5'-22'3254'0'0,"-5"22"-2595"0"0,0 0-160 0 0,6 0 737 0 0,76-4 560 0 0,-79 4-1748 0 0,0 0-1 0 0,1 1 1 0 0,-1-1-1 0 0,0 1 1 0 0,2 1-48 0 0,7 1 125 0 0,-5-2-62 0 0,-2 0 65 0 0,1 0-1 0 0,-1 1 1 0 0,1-1 0 0 0,4 3-128 0 0,3 1 249 0 0,-11-4-176 0 0,1 0 0 0 0,0 0 1 0 0,0 0-1 0 0,-1 1 1 0 0,1-1-1 0 0,2 2-73 0 0,-1 5 283 0 0,-3-7-263 0 0,-1-1 0 0 0,0 1 0 0 0,1 0 0 0 0,-1-1 0 0 0,1 1 1 0 0,-1 0-1 0 0,0-1 0 0 0,1 1 0 0 0,0-1 0 0 0,-1 1 0 0 0,1-1 0 0 0,-1 1 0 0 0,1-1 0 0 0,0 1 0 0 0,-1-1 0 0 0,1 1 0 0 0,0-1 0 0 0,0 0-20 0 0,19 10 340 0 0,17 9 146 0 0,-33-16-414 0 0,0-1 0 0 0,0 1 1 0 0,0 0-1 0 0,0 0 0 0 0,-1 0 0 0 0,3 2-72 0 0,-5-3 36 0 0,0-1 1 0 0,0 1-1 0 0,0-1 0 0 0,0 1 0 0 0,0 0 1 0 0,-1-1-1 0 0,1 1 0 0 0,0 0 0 0 0,-1 0-36 0 0,1 0 32 0 0,-1-1 0 0 0,1 1 0 0 0,-1 0 0 0 0,1-1 0 0 0,0 1 0 0 0,0-1 0 0 0,-1 1 0 0 0,1-1 0 0 0,0 1 0 0 0,2 0-32 0 0,5 6 105 0 0,-7-7-86 0 0,1 0 0 0 0,-1 1 0 0 0,0-1 1 0 0,1 0-1 0 0,-1 1 0 0 0,0-1 0 0 0,0 1 0 0 0,0-1 1 0 0,0 1-1 0 0,0 0 0 0 0,0-1 0 0 0,0 1 1 0 0,0 0-1 0 0,-1 0 0 0 0,1-1 0 0 0,-1 1 1 0 0,1 0-1 0 0,-1 0 0 0 0,0 0 0 0 0,0 0 1 0 0,0 0-1 0 0,0 0-19 0 0,0 11 94 0 0,1-10-74 0 0,-1 0 1 0 0,0 0-1 0 0,0 0 0 0 0,0 0 1 0 0,-1 0-1 0 0,1 1 1 0 0,-1-1-1 0 0,1 0 1 0 0,-1 0-1 0 0,0 0 1 0 0,0 0-1 0 0,-1 0 1 0 0,1 0-21 0 0,-15 15 100 0 0,13-15-61 0 0,-1 1-1 0 0,0 0 1 0 0,1 0 0 0 0,0 1-1 0 0,0-1 1 0 0,0 0 0 0 0,1 1-1 0 0,-2 2-38 0 0,1 2 71 0 0,0 0 10 0 0,-1-1 0 0 0,1 0 1 0 0,-2 1-1 0 0,1-2 1 0 0,-4 6-82 0 0,-15 16 204 0 0,11-5-114 0 0,9-17-79 0 0,0-1 0 0 0,-1 0 0 0 0,1 1 0 0 0,-2-1-11 0 0,4-4 2 0 0,-1 1 1 0 0,0-1 0 0 0,0 1 0 0 0,0-1-1 0 0,1 1 1 0 0,0 0 0 0 0,-1 1-3 0 0,-1 10 1 0 0,3-13-17 0 0,-1 1-1 0 0,1 0 1 0 0,0-1-1 0 0,-1 1 0 0 0,1 0 1 0 0,-1-1-1 0 0,1 1 1 0 0,-1 0-1 0 0,0-1 1 0 0,0 1-1 0 0,0-1 1 0 0,0 0-1 0 0,0 1 0 0 0,0 0 17 0 0,-8 8-699 0 0,6-7 83 0 0,0 1-1 0 0,0-1 0 0 0,0 0 0 0 0,0 0 0 0 0,-2 1 617 0 0,0 1-279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0.3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80 220 8346 0 0,'-1'0'20'0'0,"1"1"0"0"0,-1-1 1 0 0,0 0-1 0 0,0 0 0 0 0,1 0 0 0 0,-1 0 1 0 0,0 0-1 0 0,0 0 0 0 0,1 0 0 0 0,-1 0 1 0 0,0 0-1 0 0,0 0 0 0 0,1 0 0 0 0,-1 0 1 0 0,0 0-21 0 0,0-1 60 0 0,1 4-74 0 0,0-1 0 0 0,-1 0 0 0 0,1 1 0 0 0,0-1 0 0 0,-1 0 0 0 0,0 0 0 0 0,1 1 0 0 0,-2 0 14 0 0,-2 8-38 0 0,2-8 41 0 0,1 0 0 0 0,0 0 0 0 0,0 1-1 0 0,0-1 1 0 0,0 0 0 0 0,0 0 0 0 0,1 1 0 0 0,-1-1 0 0 0,1 1-3 0 0,1 17 99 0 0,2-1 1 0 0,0 0-1 0 0,1 1 1 0 0,1-2-1 0 0,2 7-99 0 0,28 71 520 0 0,-17-51-268 0 0,-15-38-209 0 0,1 0 0 0 0,0 0-1 0 0,1 0 1 0 0,0-1-1 0 0,0 0 1 0 0,0 0-1 0 0,5 4-42 0 0,7 11 88 0 0,-11-12-54 0 0,0 0 0 0 0,0 0 0 0 0,-1 1 0 0 0,-1 0 1 0 0,1 1-35 0 0,3 9 48 0 0,-5-16-30 0 0,-1 0 0 0 0,-1 0 0 0 0,1 0 0 0 0,-1 0 0 0 0,1 0 0 0 0,-1 5-18 0 0,-1-7 10 0 0,0 0 1 0 0,-1 1-1 0 0,1-1 0 0 0,-1 0 1 0 0,0 2-11 0 0,-1 6 29 0 0,1-7-14 0 0,1-1 0 0 0,0 1 0 0 0,1 0 0 0 0,-1-1-1 0 0,0 1 1 0 0,1-1 0 0 0,0 1 0 0 0,0-1 0 0 0,0 0 0 0 0,1 2-15 0 0,3 6 79 0 0,0-1-1 0 0,3 5-78 0 0,-2-5 61 0 0,-3-4-22 0 0,3 6 57 0 0,-7-9-43 0 0,-6-2 1 0 0,6-1-42 0 0,-1-1-1 0 0,0 1 0 0 0,0 0 0 0 0,1-1 1 0 0,-1 1-1 0 0,0-1 0 0 0,0 0 0 0 0,1 0 1 0 0,-1 0-1 0 0,1 0 0 0 0,-1 0-11 0 0,1 1 3 0 0,1-1 0 0 0,-1 1 1 0 0,0-1-1 0 0,1 0 0 0 0,-1 1 0 0 0,1-1 0 0 0,-1 0 0 0 0,1 1 0 0 0,-1-1 0 0 0,1 0 1 0 0,0 0-1 0 0,-1 1 0 0 0,1-1 0 0 0,0 0 0 0 0,0 0 0 0 0,-1 0 0 0 0,1 1 0 0 0,0-1 0 0 0,0 0 1 0 0,0 0-1 0 0,0 0 0 0 0,0 0 0 0 0,0 1 0 0 0,0-1 0 0 0,0 0 0 0 0,0 0 0 0 0,1 0-3 0 0,-1-3 1 0 0,1 0 1 0 0,-1 0-1 0 0,0 0 0 0 0,0 0 0 0 0,0 1 0 0 0,-1-1 0 0 0,1 0 0 0 0,-1 0 0 0 0,0 0 0 0 0,0 0 0 0 0,0 1 0 0 0,-1-2-1 0 0,-5-12-19 0 0,-1 1 0 0 0,-1-2 19 0 0,3 7-11 0 0,-14-33-110 0 0,-10-29 121 0 0,12 23-41 0 0,-10-13 41 0 0,6 19 12 0 0,3-1 0 0 0,1 0 1 0 0,3-3-13 0 0,7 22-20 0 0,2 0 1 0 0,1-1-1 0 0,1 0 1 0 0,1 0-1 0 0,1 0 1 0 0,2-6 19 0 0,0 24-5 0 0,3-35-32 0 0,-3 38 37 0 0,1 0 0 0 0,0 1 0 0 0,1-1 0 0 0,-1 1 0 0 0,1-1 0 0 0,1-2 0 0 0,-1 6 1 0 0,0-1 0 0 0,-1 1 0 0 0,1-1 0 0 0,0 1 0 0 0,0 0 0 0 0,0 0 0 0 0,1 0 0 0 0,-1 0 0 0 0,0 0 0 0 0,1 0 0 0 0,0 1 0 0 0,-1-1 0 0 0,3 0-1 0 0,3-3 2 0 0,8-7 3 0 0,-14 10-4 0 0,0 0 0 0 0,0 0 0 0 0,0 1 1 0 0,0-1-1 0 0,0 1 0 0 0,0 0 0 0 0,0 0 0 0 0,0-1 1 0 0,1 1-1 0 0,-1 0 0 0 0,0 1 0 0 0,1-1 0 0 0,-1 0 1 0 0,0 1-1 0 0,1-1 0 0 0,1 1-1 0 0,1 0 11 0 0,1 1 0 0 0,0 0-1 0 0,-1 0 1 0 0,1 0 0 0 0,0 1-1 0 0,-1-1 1 0 0,4 3-11 0 0,10 5 202 0 0,9 5-202 0 0,-7-3 159 0 0,-8-4 256 0 0,12 9-415 0 0,-15-9 126 0 0,1 0 1 0 0,9 4-127 0 0,-11-7 44 0 0,1 0 0 0 0,0 0-1 0 0,-1-1 1 0 0,6 1-44 0 0,-13-4 16 0 0,0 1 1 0 0,0 0-1 0 0,0 0 0 0 0,0 0 0 0 0,0 0 1 0 0,0 0-1 0 0,0 0 0 0 0,-1 1 1 0 0,1-1-1 0 0,0 1 0 0 0,-1-1 1 0 0,1 1-1 0 0,-1 0 0 0 0,1-1 0 0 0,-1 2-16 0 0,0-2 11 0 0,0 0 1 0 0,-1 0-1 0 0,1 0 0 0 0,0 0 0 0 0,-1 0 0 0 0,1 0 0 0 0,-1 0 0 0 0,0 0 0 0 0,1 1 0 0 0,-1-1 0 0 0,0 0 0 0 0,0 0 0 0 0,0 0 0 0 0,0 0 0 0 0,0 1 0 0 0,0-1 0 0 0,0 0 0 0 0,0 0 0 0 0,0 0 1 0 0,0 1-1 0 0,-1-1 0 0 0,1 0 0 0 0,-1 0 0 0 0,1 0 0 0 0,-1 0 0 0 0,1 0 0 0 0,-1 0 0 0 0,1 0 0 0 0,-1 0 0 0 0,0 0-11 0 0,-4 5 31 0 0,1-1-6 0 0,0-1-1 0 0,1 1 1 0 0,-1-1-1 0 0,1 1 0 0 0,0 2-24 0 0,-25 37 143 0 0,26-41-140 0 0,1 0 0 0 0,-1 1 1 0 0,1-1-1 0 0,-1 0 0 0 0,0 0 0 0 0,-1 0 0 0 0,1-1 0 0 0,0 1 0 0 0,-1-1 1 0 0,1 1-1 0 0,-1-1 0 0 0,0 0 0 0 0,0 0 0 0 0,0 0-3 0 0,-26 16-295 0 0,-1-1-1 0 0,-15 4 296 0 0,42-19-30 0 0,-31 13-2896 0 0,-27 17 2926 0 0,42-17-1889 0 0,3-2-1510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0.8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45 287 10378 0 0,'1'1'59'0'0,"-1"0"-60"0"0,1 0 1 0 0,0 1 0 0 0,0-1-1 0 0,0 0 1 0 0,0 1-1 0 0,0-1 1 0 0,0 0-1 0 0,0 0 1 0 0,0 0-1 0 0,0 0 1 0 0,1 0-1 0 0,-1 0 1 0 0,0 0 0 0 0,1 0 0 0 0,-1-1 13 0 0,0 0 1 0 0,0 1-1 0 0,0-1 1 0 0,0 0-1 0 0,0 0 1 0 0,0 1 0 0 0,1-1-1 0 0,-1 0 1 0 0,0 0-1 0 0,0 0 1 0 0,0 0-1 0 0,0-1 1 0 0,0 1-1 0 0,0 0 1 0 0,0 0 0 0 0,0 0-1 0 0,0-1 1 0 0,0 1-1 0 0,0-1 1 0 0,0 1-1 0 0,-1-1 1 0 0,2 0-14 0 0,3-2 154 0 0,-1-1 1 0 0,1 0-1 0 0,-1 0 0 0 0,0 0 1 0 0,0-1-1 0 0,0 1 0 0 0,-1-1 1 0 0,0 0-1 0 0,1 0 1 0 0,-2 0-1 0 0,1-1 0 0 0,-1 1-154 0 0,3-6 126 0 0,-1 0 0 0 0,0-1 0 0 0,-1 1 0 0 0,-1-1 0 0 0,1-7-126 0 0,-2 14 24 0 0,1-11 52 0 0,0 0 1 0 0,-1-10-77 0 0,-2 21 14 0 0,1-1 1 0 0,-1 1-1 0 0,1 0 0 0 0,-2 0 1 0 0,1 0-1 0 0,0-1 0 0 0,-1 2 0 0 0,0-1 1 0 0,0 0-1 0 0,-1 0-14 0 0,1 0 21 0 0,-1 1 0 0 0,1 0 0 0 0,-1 0 0 0 0,-1 0 0 0 0,1 0 0 0 0,0 0 0 0 0,-1 1 0 0 0,-1-2-21 0 0,3 4 4 0 0,1 0 1 0 0,-1 0-1 0 0,0 0 1 0 0,1 0-1 0 0,-1 0 1 0 0,0 0-1 0 0,0 1 0 0 0,0-1 1 0 0,0 0-1 0 0,0 1 1 0 0,0 0-1 0 0,0-1 0 0 0,0 1 1 0 0,0 0-1 0 0,0 0 1 0 0,1 0-1 0 0,-1 0 1 0 0,0 0-1 0 0,0 1 0 0 0,0-1 1 0 0,0 1-1 0 0,-1 0-4 0 0,-1 0-2 0 0,1 0 0 0 0,0 1 0 0 0,-1-1-1 0 0,1 1 1 0 0,0 0 0 0 0,0 0 0 0 0,0 0-1 0 0,1 1 1 0 0,-1-1 0 0 0,1 0 0 0 0,-1 1-1 0 0,1 0 1 0 0,0 0 0 0 0,0 0 0 0 0,0 0-1 0 0,0 0 1 0 0,0 0 0 0 0,1 0 0 0 0,-1 0-1 0 0,1 1 1 0 0,0-1 0 0 0,0 1 0 0 0,0-1 0 0 0,1 1-1 0 0,-1 0 3 0 0,-13 116-85 0 0,13-104 68 0 0,0 1 1 0 0,1 0-1 0 0,1 0 0 0 0,2 11 17 0 0,4 12-45 0 0,5 14 45 0 0,-10-45-7 0 0,1-1-1 0 0,0 1 1 0 0,0-1 0 0 0,1 1-1 0 0,0-1 1 0 0,1 0 0 0 0,2 3 7 0 0,-4-6-4 0 0,0-1 0 0 0,1 0 0 0 0,-1 0 0 0 0,1-1 0 0 0,0 1 0 0 0,0-1 0 0 0,0 0 0 0 0,0 0 0 0 0,0 0 0 0 0,1 0 0 0 0,-1-1 0 0 0,1 0 0 0 0,5 2 4 0 0,-1-2 8 0 0,0 0 0 0 0,0 0 0 0 0,0-1 0 0 0,0 0 0 0 0,1-1 0 0 0,-1 0 0 0 0,0-1 0 0 0,0 0 0 0 0,1 0 0 0 0,-1-1 0 0 0,0 0 0 0 0,3-1-8 0 0,4-2 17 0 0,1 0 3 0 0,-1-1-1 0 0,13-6-19 0 0,-25 10-26 0 0,1-1-1 0 0,-1 0 1 0 0,1 1-1 0 0,-1-2 1 0 0,0 1 0 0 0,0 0-1 0 0,0-1 1 0 0,-1 0-1 0 0,1 0 1 0 0,-1 0 0 0 0,2-2 26 0 0,-1-1-216 0 0,-1-1 1 0 0,1 0 0 0 0,-1 0 0 0 0,1-6 215 0 0,2-3-1051 0 0,5-13-2347 0 0,-4 1 1335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1.2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57 5297 0 0,'-22'-2'3776'0'0,"22"2"-3765"0"0,-1 0-1 0 0,1 0 1 0 0,0 0 0 0 0,0 0 0 0 0,-1 0 0 0 0,1 0 0 0 0,0 0 0 0 0,0-1 0 0 0,-1 1 0 0 0,1 0 0 0 0,0 0 0 0 0,0 0 0 0 0,-1 0-1 0 0,1 0 1 0 0,0 0 0 0 0,0-1 0 0 0,-1 1 0 0 0,1 0 0 0 0,0 0 0 0 0,0 0 0 0 0,0-1 0 0 0,0 1 0 0 0,-1 0 0 0 0,1 0 0 0 0,0-1 0 0 0,0 1-1 0 0,0 0 1 0 0,0 0 0 0 0,0-1 0 0 0,0 1 0 0 0,0 0 0 0 0,0 0 0 0 0,0-1 0 0 0,0 1 0 0 0,0 0 0 0 0,0-1 0 0 0,0 1 0 0 0,0 0 0 0 0,0 0-1 0 0,0-1 1 0 0,0 1 0 0 0,0 0 0 0 0,0 0 0 0 0,0-1 0 0 0,0 1 0 0 0,0 0 0 0 0,0 0 0 0 0,0-1 0 0 0,1 1 0 0 0,-1 0 0 0 0,0 0-1 0 0,0-1 1 0 0,0 1-11 0 0,14-8-69 0 0,-12 7 78 0 0,1 0 1 0 0,-1-1-1 0 0,1 1 1 0 0,-1-1-1 0 0,0 1 1 0 0,0-1-1 0 0,1 0 1 0 0,0-2-10 0 0,-1 2 72 0 0,0 0 0 0 0,0 1 0 0 0,0-1-1 0 0,0 0 1 0 0,0 1 0 0 0,0 0 0 0 0,0-1 0 0 0,0 1 0 0 0,0 0 0 0 0,1 0-1 0 0,-1 0 1 0 0,0 1 0 0 0,1-1 0 0 0,-1 0 0 0 0,1 1 0 0 0,-1-1-1 0 0,1 1 1 0 0,-1 0 0 0 0,1 0 0 0 0,-1 0 0 0 0,1 0 0 0 0,-1 1 0 0 0,1-1-1 0 0,-1 1 1 0 0,1-1 0 0 0,-1 1 0 0 0,1 0 0 0 0,-1 0 0 0 0,0 0 0 0 0,0 0-1 0 0,1 0 1 0 0,-1 1-72 0 0,0-1 16 0 0,-1-1-1 0 0,0 1 0 0 0,0-1 0 0 0,0 1 1 0 0,-1 0-1 0 0,1 0 0 0 0,0-1 1 0 0,0 1-1 0 0,0 0 0 0 0,0 0 0 0 0,-1 0 1 0 0,1 0-1 0 0,0 0 0 0 0,-1 0 1 0 0,1 0-1 0 0,-1 0 0 0 0,1 0 0 0 0,-1 0 1 0 0,0 0-1 0 0,1 0 0 0 0,-1 0 1 0 0,0 1-1 0 0,0-1 0 0 0,0 0 0 0 0,0 0 1 0 0,0 0-1 0 0,0 0 0 0 0,0 0 1 0 0,0 1-1 0 0,0-1 0 0 0,0 0 0 0 0,-1 0 1 0 0,1 0-1 0 0,0 0 0 0 0,-1 0 1 0 0,1 0-1 0 0,-1 0 0 0 0,1 0 0 0 0,-1 1-15 0 0,-2 4 34 0 0,1 1-1 0 0,0 0 0 0 0,0-1 0 0 0,0 1 0 0 0,0 5-33 0 0,1-3 19 0 0,-1 0 0 0 0,-2 6-19 0 0,-11 25 24 0 0,14-37-25 0 0,1 0 0 0 0,-1-1 0 0 0,1 1 0 0 0,0 0 0 0 0,0 0 0 0 0,0 0 0 0 0,0-1 0 0 0,0 1 0 0 0,1 0 0 0 0,-1 0 0 0 0,1 1 1 0 0,2 7 1 0 0,1 0 0 0 0,2 3-1 0 0,-3-5 0 0 0,0-2-101 0 0,2 7 196 0 0,1 0-1 0 0,1 0 0 0 0,7 12-94 0 0,-12-23-167 0 0,1 1-1 0 0,-1-1 0 0 0,1 1 1 0 0,0-1-1 0 0,0 0 0 0 0,0 0 1 0 0,0-1-1 0 0,0 1 0 0 0,0-1 1 0 0,1 1-1 0 0,0-1 0 0 0,-1 0 1 0 0,1 0-1 0 0,0-1 0 0 0,0 1 1 0 0,3 0 167 0 0,-2-1-901 0 0,0 0 1 0 0,0 0-1 0 0,0-1 1 0 0,0 1-1 0 0,2-1 901 0 0,9-3-440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1.6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0 3633 0 0,'-13'0'1636'0'0,"12"0"-813"0"0,1 0 81 0 0,-1 1-213 0 0,0-1-639 0 0,1 1-1 0 0,-1-1 1 0 0,1 0 0 0 0,0 1-1 0 0,-1-1 1 0 0,1 0-1 0 0,0 1 1 0 0,-1-1 0 0 0,1 1-1 0 0,0-1 1 0 0,0 1 0 0 0,-1-1-1 0 0,1 1 1 0 0,0-1 0 0 0,0 1-1 0 0,0-1-51 0 0,0 1 68 0 0,-1 0 0 0 0,1 0 0 0 0,0 0-1 0 0,-1-1 1 0 0,1 1 0 0 0,-1 0 0 0 0,1 0 0 0 0,-1-1-1 0 0,1 1 1 0 0,-1 0-68 0 0,-3 3 165 0 0,-1-1 0 0 0,1 0-1 0 0,0 0 1 0 0,-5 2-165 0 0,-2 3 143 0 0,9-7-117 0 0,1 1 1 0 0,0-1 0 0 0,-1 1-1 0 0,1 0 1 0 0,0-1 0 0 0,0 1-1 0 0,0 0 1 0 0,0 0 0 0 0,0 1-27 0 0,-3 5 91 0 0,3-7-77 0 0,0 1 1 0 0,0-1 0 0 0,1 1 0 0 0,-1-1 0 0 0,1 1 0 0 0,-1-1-1 0 0,1 0 1 0 0,0 1 0 0 0,0 0 0 0 0,-1-1 0 0 0,1 1 0 0 0,0-1 0 0 0,0 1-1 0 0,1-1 1 0 0,-1 2-15 0 0,0 8 99 0 0,0-8-58 0 0,-1 1 0 0 0,0-1 0 0 0,0 0 0 0 0,0 0 0 0 0,0 0 0 0 0,-1 1-41 0 0,-4 13 215 0 0,3-8-31 0 0,0-1-1 0 0,-3 7-183 0 0,2-8 92 0 0,1 0 0 0 0,0 1 0 0 0,1 0 0 0 0,-1 2-92 0 0,1-3 25 0 0,1-1 0 0 0,0 0-1 0 0,0 1 1 0 0,0-1 0 0 0,1 1-1 0 0,0-1 1 0 0,0 1 0 0 0,1-1-1 0 0,0 1 1 0 0,1 2-25 0 0,1 13 5 0 0,-2-18-5 0 0,-1 1 0 0 0,1-1-1 0 0,0 0 1 0 0,0 0 0 0 0,0 1 0 0 0,1-1-1 0 0,-1 0 1 0 0,1 0 0 0 0,0 0 0 0 0,1 1 0 0 0,7 6 2 0 0,-7-7-2 0 0,1 0 1 0 0,-1 0 0 0 0,3 4-1 0 0,-3-4 0 0 0,1 1 0 0 0,-1-1 0 0 0,1 0 1 0 0,0 0-1 0 0,7 9 12 0 0,-4-2-12 0 0,-6-10-1 0 0,0 1 1 0 0,1 0-1 0 0,-1 0 0 0 0,0-1 0 0 0,0 1 0 0 0,1-1 0 0 0,-1 1 0 0 0,1-1 0 0 0,0 0 0 0 0,-1 1 1 0 0,2-1 0 0 0,5 5-3 0 0,-5-3 1 0 0,0-1 0 0 0,0 0 1 0 0,1 0-1 0 0,-1 0 0 0 0,1-1 1 0 0,-1 1-1 0 0,2 0 2 0 0,9 4-8 0 0,-9-4 5 0 0,0 0 0 0 0,0 1 0 0 0,0-2 0 0 0,1 1 0 0 0,-1-1 0 0 0,0 1 0 0 0,1-1 1 0 0,-1-1-1 0 0,1 1 0 0 0,1-1 3 0 0,-3 0-28 0 0,-1 0 1 0 0,0-1 0 0 0,0 1-1 0 0,1-1 1 0 0,-1 0 0 0 0,0 0 0 0 0,0 0-1 0 0,0 0 1 0 0,0-1 0 0 0,0 1 0 0 0,0-1-1 0 0,0 0 1 0 0,-1 1 0 0 0,1-1-1 0 0,0-1 1 0 0,-1 1 0 0 0,0 0 0 0 0,1-1-1 0 0,-1 1 1 0 0,2-3 27 0 0,12-15-1100 0 0,-11 15 81 0 0,-1-1-1 0 0,1 0 1 0 0,-1 0 0 0 0,2-5 1019 0 0,7-14-3843 0 0,-7 17 3490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2.2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14 295 7042 0 0,'0'1'15'0'0,"1"12"832"0"0,-1-12-837 0 0,0-1-1 0 0,0 0 1 0 0,0 0 0 0 0,1 1 0 0 0,-1-1-1 0 0,0 0 1 0 0,0 0 0 0 0,0 1 0 0 0,0-1-1 0 0,0 0 1 0 0,1 0 0 0 0,-1 1 0 0 0,0-1-1 0 0,0 0 1 0 0,0 0 0 0 0,1 0-1 0 0,-1 0 1 0 0,0 1 0 0 0,0-1 0 0 0,1 0-1 0 0,-1 0 1 0 0,0 0 0 0 0,1 0 0 0 0,-1 0-1 0 0,0 0 1 0 0,0 0 0 0 0,1 1-1 0 0,-1-1 1 0 0,0 0 0 0 0,1 0 0 0 0,-1 0-1 0 0,0 0 1 0 0,0 0 0 0 0,1-1 0 0 0,-1 1-1 0 0,0 0 1 0 0,1 0 0 0 0,-1 0-10 0 0,13 1 657 0 0,-11-1-579 0 0,0 0 0 0 0,-1-1 0 0 0,1 1 0 0 0,-1-1 0 0 0,1 1 0 0 0,-1-1 0 0 0,0 0 0 0 0,1 1 0 0 0,-1-1 0 0 0,1 0 0 0 0,-1 0 0 0 0,0 0 0 0 0,0 0 0 0 0,0 0 0 0 0,1 0 1 0 0,-1 0-1 0 0,0 0 0 0 0,0-2-78 0 0,1 1 127 0 0,0-1 0 0 0,0 1 0 0 0,1-1 0 0 0,-1 1 1 0 0,0 0-1 0 0,3-2-127 0 0,6-6 357 0 0,-8 7-311 0 0,0 0 1 0 0,-1 1-1 0 0,0-1 1 0 0,1 0-1 0 0,-1 0 1 0 0,0-1-1 0 0,-1 1 0 0 0,1 0 1 0 0,-1-1-1 0 0,1 1 1 0 0,-1-1-1 0 0,1-2-46 0 0,-1 0 16 0 0,0 1-1 0 0,1 0 1 0 0,0-1 0 0 0,0 1-1 0 0,0 0 1 0 0,1 0 0 0 0,0 0-16 0 0,11-17 37 0 0,-6-1 3 0 0,1 11-14 0 0,-8 10-21 0 0,1 1-1 0 0,-1-1 1 0 0,0 0-1 0 0,1 0 0 0 0,-1 0 1 0 0,0 0-1 0 0,0 0 0 0 0,0 0 1 0 0,-1 0-1 0 0,1 0 1 0 0,0 0-1 0 0,-1-1 0 0 0,1 1 1 0 0,-1 0-1 0 0,0-2-4 0 0,-2-17 43 0 0,2 18-32 0 0,-1 1 0 0 0,1-1 0 0 0,0 1 1 0 0,-1 0-1 0 0,1-1 0 0 0,-1 1 0 0 0,0 0 1 0 0,0 0-1 0 0,0-1 0 0 0,0 1 1 0 0,0 0-1 0 0,-1 0 0 0 0,1 0 0 0 0,0 0 1 0 0,-1 0-1 0 0,0 0-11 0 0,-2-3 42 0 0,2 2-18 0 0,0 1-1 0 0,-1-1 0 0 0,1 1 1 0 0,-1 0-1 0 0,0 0 1 0 0,1 0-1 0 0,-1 0 0 0 0,0 0 1 0 0,0 0-1 0 0,0 1 0 0 0,-1 0 1 0 0,-1-1-24 0 0,2 1 23 0 0,1 0 0 0 0,-1 0 0 0 0,0 1-1 0 0,0 0 1 0 0,1-1 0 0 0,-1 1 0 0 0,0 0 0 0 0,0 0 0 0 0,1 0 0 0 0,-1 1 0 0 0,0-1 0 0 0,1 1-1 0 0,-1-1 1 0 0,0 1 0 0 0,1 0 0 0 0,-1 0-23 0 0,1 0 16 0 0,-1 0-8 0 0,0 0-1 0 0,0 0 1 0 0,0 1 0 0 0,1-1-1 0 0,-1 1 1 0 0,1 0 0 0 0,-1 0-1 0 0,1-1 1 0 0,0 2 0 0 0,-1-1-1 0 0,1 0 1 0 0,0 0 0 0 0,0 1-1 0 0,1-1 1 0 0,-1 1-8 0 0,-4 9-1 0 0,1-1 0 0 0,1 1 0 0 0,0 0 0 0 0,1 0 0 0 0,0 0 0 0 0,1 0 1 0 0,0 1-1 0 0,0 6 1 0 0,1 22-27 0 0,3 38 27 0 0,-2-72 3 0 0,2 16-24 0 0,0 0-1 0 0,1-1 0 0 0,3 5 22 0 0,-3-15-4 0 0,0-1 0 0 0,1 1-1 0 0,0-1 1 0 0,1 0 0 0 0,0 0-1 0 0,7 9 5 0 0,-5-10-2 0 0,1-1 0 0 0,1 0-1 0 0,0 0 1 0 0,0-1-1 0 0,0 0 1 0 0,1 0-1 0 0,3 0 3 0 0,10 10-31 0 0,-16-13 31 0 0,0 0 0 0 0,0-1 0 0 0,1 1 0 0 0,0-2 0 0 0,5 3 0 0 0,-9-4 0 0 0,0-1 1 0 0,-1 0 0 0 0,1 0-1 0 0,0 0 1 0 0,0 0-1 0 0,0-1 1 0 0,0 0 0 0 0,0 1-1 0 0,0-1 1 0 0,0-1 0 0 0,0 1-1 0 0,1-1 0 0 0,-5 1 0 0 0,1 0 0 0 0,-1 0 0 0 0,1-1 0 0 0,0 1 0 0 0,-1 0 0 0 0,1 0 0 0 0,-1-1 0 0 0,1 1 0 0 0,-1 0 0 0 0,1-1 0 0 0,-1 1-1 0 0,1-1 1 0 0,1-1 1 0 0,7-5 3 0 0,-6 5 0 0 0,1-1-1 0 0,-1 0 0 0 0,1 0 0 0 0,1-3-3 0 0,13-18 42 0 0,8-16-42 0 0,-7 9 10 0 0,-12 20-10 0 0,-1-1 0 0 0,-1 0 0 0 0,0 0 0 0 0,1-2 0 0 0,4-13-6 0 0,7-24-13 0 0,-5 16 2 0 0,-9 25 18 0 0,0 1 1 0 0,-1-1 0 0 0,0 0 0 0 0,0 0-3 0 0,4-24 7 0 0,-1 24-6 0 0,-5 10 0 0 0,0 0 0 0 0,0-1 0 0 0,0 1 0 0 0,0 0 0 0 0,0 0 0 0 0,1 0 0 0 0,-1 0 0 0 0,0 0 0 0 0,0-1 0 0 0,0 1 0 0 0,0 0 0 0 0,0 0 0 0 0,1 0 0 0 0,-1 0 0 0 0,0 0 0 0 0,0 0 0 0 0,0 0 0 0 0,0 0 0 0 0,1-1 0 0 0,-1 1 0 0 0,0 0 0 0 0,0 0 0 0 0,0 0 0 0 0,1 0 0 0 0,-1 0 0 0 0,0 0 0 0 0,0 0 0 0 0,0 0 0 0 0,0 0 0 0 0,1 0 0 0 0,-1 0 0 0 0,0 0 0 0 0,0 0 0 0 0,0 0 0 0 0,1 1 0 0 0,-1-1 0 0 0,0 0 0 0 0,0 0 0 0 0,0 0 0 0 0,0 0 0 0 0,1 0 0 0 0,-1 0 0 0 0,0 0 0 0 0,6 7 0 0 0,-5-6 1 0 0,-1 0 3 0 0,1-1-1 0 0,0 1 1 0 0,-1 0-1 0 0,1 0 1 0 0,0 0-1 0 0,-1 0 1 0 0,1 0 0 0 0,-1 0-1 0 0,0 0 1 0 0,1 0-1 0 0,-1 0 1 0 0,0 0-1 0 0,0 0 1 0 0,1 0-1 0 0,-1 0 1 0 0,0 0-1 0 0,0 1-3 0 0,0 4 20 0 0,34 149 306 0 0,-24-122-296 0 0,1 0-1 0 0,1 0 1 0 0,10 15-30 0 0,-18-39-134 0 0,1 0-1 0 0,0 0 1 0 0,3 2 134 0 0,-6-9-250 0 0,-1 0 0 0 0,1 0 0 0 0,-1 0 0 0 0,1 0 0 0 0,0 0 0 0 0,0-1 0 0 0,0 1 0 0 0,0-1 0 0 0,0 0 0 0 0,0 1 0 0 0,0-1 0 0 0,0 0 0 0 0,1 0 1 0 0,-1 0-1 0 0,0-1 0 0 0,3 1 250 0 0,6 0-311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2.5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66 8930 0 0,'-11'-6'1408'0'0,"-29"-19"871"0"0,36 22-2179 0 0,-1-1 0 0 0,1 0 0 0 0,0 0-1 0 0,0 0 1 0 0,0 0 0 0 0,0 0 0 0 0,1-1-100 0 0,3 5 23 0 0,0 0-1 0 0,0 0 1 0 0,0 0 0 0 0,0-1-1 0 0,0 1 1 0 0,0 0 0 0 0,0 0-1 0 0,0 0 1 0 0,-1 0-1 0 0,1 0 1 0 0,0 0 0 0 0,0 0-1 0 0,0 0 1 0 0,0 0-1 0 0,0 0 1 0 0,0-1 0 0 0,0 1-1 0 0,0 0 1 0 0,0 0 0 0 0,0 0-1 0 0,0 0 1 0 0,0 0-1 0 0,0 0 1 0 0,0 0 0 0 0,-1 0-1 0 0,1 0 1 0 0,0 0 0 0 0,0 0-1 0 0,0 0 1 0 0,0 0-1 0 0,0 0 1 0 0,0 0 0 0 0,0 0-1 0 0,0 0 1 0 0,0 0-1 0 0,-1 0 1 0 0,1 0 0 0 0,0 0-1 0 0,0 0 1 0 0,0 0 0 0 0,0 0-1 0 0,0 0 1 0 0,0 0-1 0 0,0 0 1 0 0,0 0 0 0 0,0 0-1 0 0,-1 0 1 0 0,1 0-23 0 0,-1 6 549 0 0,1 8-61 0 0,6 59-1644 0 0,-6-72 774 0 0,0 0 1 0 0,0 0-1 0 0,0 0 0 0 0,0 0 0 0 0,1-1 1 0 0,-1 1-1 0 0,0 0 0 0 0,0 0 0 0 0,1-1 1 0 0,-1 1-1 0 0,0 0 0 0 0,1 0 0 0 0,-1-1 1 0 0,1 1-1 0 0,-1 0 0 0 0,1-1 0 0 0,-1 1 1 0 0,1-1-1 0 0,-1 1 0 0 0,1 0 0 0 0,0-1 1 0 0,-1 1-1 0 0,1-1 0 0 0,0 1 382 0 0,6 0-616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2.9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1 182 2921 0 0,'0'0'198'0'0,"0"0"101"0"0,1 0 503 0 0,0 1-495 0 0,1-1 1 0 0,0 1 0 0 0,-1 0 0 0 0,1 0 0 0 0,0 0 0 0 0,-1 1-1 0 0,1-1 1 0 0,-1 0 0 0 0,0 1 0 0 0,1-1 0 0 0,-1 1 0 0 0,0-1 0 0 0,0 1-1 0 0,0-1 1 0 0,0 1 0 0 0,0 0 0 0 0,0 0 0 0 0,0 1-308 0 0,3 8 1261 0 0,0 1 1 0 0,2 7-1262 0 0,-2-4 131 0 0,10 22 316 0 0,2-2 0 0 0,2 2-447 0 0,3 8 919 0 0,0 3-919 0 0,-10-16 367 0 0,-5-12 280 0 0,8 14-647 0 0,-13-30 37 0 0,1-1 0 0 0,0 0 0 0 0,0 0-1 0 0,0-1 1 0 0,1 1 0 0 0,-1 0 0 0 0,1-1 0 0 0,-1 1 0 0 0,3 0-37 0 0,-3-1 6 0 0,0-1 0 0 0,0 1 1 0 0,0-1-1 0 0,0 0 0 0 0,0 0 0 0 0,0 0 1 0 0,1 0-1 0 0,-1 0 0 0 0,0 0 1 0 0,1-1-1 0 0,-1 1 0 0 0,1-1 0 0 0,1 1-6 0 0,-4-2 4 0 0,1 1 0 0 0,-1 0-1 0 0,1 0 1 0 0,-1 0-1 0 0,0 0 1 0 0,1 0 0 0 0,-1 0-1 0 0,1 0 1 0 0,-1-1-1 0 0,1 1 1 0 0,-1 0 0 0 0,0 0-1 0 0,1-1 1 0 0,-1 1-1 0 0,0 0 1 0 0,1 0 0 0 0,-1-1-1 0 0,0 1 1 0 0,1-1-1 0 0,-1 1 1 0 0,0 0 0 0 0,1-1-4 0 0,4-12 58 0 0,-4 6-35 0 0,0 0 0 0 0,-1 0 0 0 0,0 0-23 0 0,0 6 3 0 0,2-15 10 0 0,0 0 1 0 0,1 1 0 0 0,1 0-1 0 0,0 0 1 0 0,1-2-14 0 0,9-30 8 0 0,-9 20 8 0 0,-1 1-1 0 0,1-19-15 0 0,-2-54-310 0 0,-1 18-458 0 0,0 67 97 0 0,0-1-1 0 0,0 1 1 0 0,1-1 0 0 0,1 1 0 0 0,1 0 0 0 0,0 0 0 0 0,1 0 671 0 0,1-2-2074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3.2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15 278 6345 0 0,'-1'2'252'0'0,"1"0"-1"0"0,-1 0 0 0 0,1 0 1 0 0,-1 0-1 0 0,1 0 0 0 0,0 0 0 0 0,-1 0 1 0 0,1 0-1 0 0,0 0 0 0 0,0 0 1 0 0,1 0-1 0 0,-1 0 0 0 0,0 0 0 0 0,1 0 1 0 0,-1-1-1 0 0,1 1 0 0 0,0 0 1 0 0,0 2-252 0 0,0-2 28 0 0,0 0 0 0 0,0 1 1 0 0,0-1-1 0 0,1 0 0 0 0,-1 0 0 0 0,0 0 1 0 0,1 0-1 0 0,0 0 0 0 0,-1 0 1 0 0,1-1-1 0 0,0 1 0 0 0,0-1 0 0 0,0 1 1 0 0,0-1-1 0 0,1 1-28 0 0,0-1-4 0 0,-1-1-1 0 0,0 1 1 0 0,1-1-1 0 0,-1 1 1 0 0,0-1-1 0 0,1 0 1 0 0,-1 0-1 0 0,1-1 1 0 0,-1 1-1 0 0,0 0 1 0 0,1-1 0 0 0,-1 1-1 0 0,1-1 5 0 0,0 0 0 0 0,0 0 1 0 0,-1 0-1 0 0,1 0 0 0 0,0 0 1 0 0,0 0-1 0 0,-1-1 0 0 0,1 0 1 0 0,-1 1-1 0 0,1-1 0 0 0,1-1 0 0 0,3-7 21 0 0,1 0-1 0 0,-1 0 0 0 0,-1 0 1 0 0,0-1-1 0 0,-1 0 1 0 0,3-6-21 0 0,7-15 84 0 0,-10 21-68 0 0,-1 0-1 0 0,0-1 0 0 0,0 0 1 0 0,-1-2-16 0 0,3-8-2 0 0,3-27-79 0 0,-8 45 76 0 0,0 1 0 0 0,-1-1 0 0 0,1 0 1 0 0,-1 1-1 0 0,0-1 0 0 0,0-2 5 0 0,0 4-1 0 0,-1 0 1 0 0,1 0-1 0 0,-1 0 0 0 0,1 0 1 0 0,-1 0-1 0 0,0 0 0 0 0,0 0 0 0 0,0 1 1 0 0,0-1-1 0 0,0 0 0 0 0,0 0 0 0 0,-1 0 1 0 0,-1-1-1 0 0,0 0 0 0 0,0 0-1 0 0,0 0 1 0 0,-1 0 0 0 0,1 1-1 0 0,-1-1 1 0 0,0 1 0 0 0,0 0-1 0 0,0 0 1 0 0,1 0-1 0 0,-2 1 1 0 0,1-1 0 0 0,0 1-1 0 0,0 0 1 0 0,-4 0 1 0 0,4 0 0 0 0,0 1 1 0 0,1-1-1 0 0,-1 1 1 0 0,0 0-1 0 0,0 1 1 0 0,1-1-1 0 0,-1 1 1 0 0,0-1-1 0 0,0 1 1 0 0,1 0-1 0 0,-1 1 1 0 0,1-1-1 0 0,-1 0 1 0 0,1 1-1 0 0,0 0 1 0 0,-1 0-1 0 0,1 0 0 0 0,0 1 0 0 0,-3 2-8 0 0,1 0-1 0 0,0 1 0 0 0,0-1 0 0 0,0 1 0 0 0,1 0 0 0 0,0 1 1 0 0,0-1-1 0 0,1 1 0 0 0,0 0 0 0 0,0 0 0 0 0,1 0 0 0 0,-1 0 1 0 0,1 0-1 0 0,1 1 9 0 0,-3 13 10 0 0,1-1 1 0 0,2 0 0 0 0,0 1-1 0 0,1 10-10 0 0,1-15 21 0 0,0 0 0 0 0,1 0 1 0 0,1-1-1 0 0,0 1 0 0 0,1-1 0 0 0,1 0 0 0 0,0 0 0 0 0,5 7-21 0 0,-6-13 6 0 0,1-1-1 0 0,0 1 1 0 0,0-1 0 0 0,1-1-1 0 0,0 1 1 0 0,5 4-6 0 0,-6-7 3 0 0,0 0 1 0 0,1-1 0 0 0,-1 0-1 0 0,1 0 1 0 0,0-1-1 0 0,-1 1 1 0 0,2-1-1 0 0,-1 0 1 0 0,5 1-4 0 0,0-1-94 0 0,-1-1 1 0 0,0 0-1 0 0,1 0 0 0 0,-1-1 1 0 0,0 0-1 0 0,1-1 1 0 0,0 0-1 0 0,1-1 94 0 0,10-2-1914 0 0,-1 0-1 0 0,1-2 1 0 0,10-3 1914 0 0,8-3-459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4.9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18 345 4633 0 0,'-17'30'2255'0'0,"17"-31"-2217"0"0,0 0-1 0 0,0 0 1 0 0,0 0-1 0 0,0 0 1 0 0,0 0-1 0 0,0 0 1 0 0,0 0-1 0 0,0 0 1 0 0,1 0 0 0 0,-1 0-1 0 0,0 0 1 0 0,0 1-1 0 0,1-1 1 0 0,-1 0-1 0 0,1 0-37 0 0,9-18-34 0 0,-6 9 72 0 0,3-7-16 0 0,-2 0 0 0 0,0 0-1 0 0,-1 0-21 0 0,5-17 60 0 0,-6 23-21 0 0,1-1 42 0 0,-1 0-1 0 0,0-2-80 0 0,-1 2 138 0 0,1-1-1 0 0,1 1 0 0 0,4-12-137 0 0,-6 19 49 0 0,1 0 0 0 0,0-1 0 0 0,1 1-1 0 0,-1 0 1 0 0,1 1 0 0 0,0-1-1 0 0,0 0 1 0 0,3-1-49 0 0,3-4 152 0 0,-9 8-132 0 0,2-1 22 0 0,-1 1 0 0 0,0-1 0 0 0,0 1 0 0 0,1 0-1 0 0,-1 0 1 0 0,1 0 0 0 0,0 0 0 0 0,-1 0 0 0 0,1 0 0 0 0,0 1-1 0 0,0-1 1 0 0,0 1 0 0 0,3-1-42 0 0,0 1 142 0 0,1-1-1 0 0,0 1 1 0 0,0 1-1 0 0,6-1-141 0 0,-10 1 28 0 0,-1 0 0 0 0,1 0 0 0 0,-1 1-1 0 0,0-1 1 0 0,1 1 0 0 0,-1-1-1 0 0,0 1 1 0 0,1 0 0 0 0,-1 0-1 0 0,0 0 1 0 0,0 0 0 0 0,0 0-1 0 0,1 1 1 0 0,-2-1 0 0 0,2 1-28 0 0,-3-2 6 0 0,1 1 0 0 0,-1-1 1 0 0,1 0-1 0 0,-1 1 0 0 0,1-1 1 0 0,-1 1-1 0 0,1-1 0 0 0,-1 1 1 0 0,0 0-1 0 0,1-1 0 0 0,-1 1 1 0 0,0-1-1 0 0,1 1 0 0 0,-1 0 1 0 0,0-1-1 0 0,0 1 0 0 0,0 0 1 0 0,1-1-1 0 0,-1 1 0 0 0,0 0 1 0 0,0-1-1 0 0,0 1 0 0 0,0 0 1 0 0,0-1-1 0 0,0 1 0 0 0,0 0 1 0 0,-1-1-1 0 0,1 2-6 0 0,-1 0 15 0 0,0-1 0 0 0,0 1-1 0 0,0 0 1 0 0,0-1 0 0 0,0 1 0 0 0,-1-1-1 0 0,1 1 1 0 0,-1 0-15 0 0,-4 5 27 0 0,5-6-19 0 0,1 1-1 0 0,-1-1 1 0 0,1 0 0 0 0,-1 1-1 0 0,1-1 1 0 0,0 1 0 0 0,-1-1-1 0 0,1 0 1 0 0,0 1-1 0 0,0-1 1 0 0,0 1 0 0 0,0 1-8 0 0,4 17 76 0 0,-2-15-52 0 0,0 0 0 0 0,0 1 0 0 0,0-1-1 0 0,2 2-23 0 0,6 15 57 0 0,-5-6-14 0 0,-1 1 1 0 0,0 0-1 0 0,0 14-43 0 0,2 7 60 0 0,-4-16-50 0 0,2 9-4 0 0,-2-22 0 0 0,-1-6-3 0 0,0-1-1 0 0,0 1 1 0 0,0 0 0 0 0,-1 0-1 0 0,0 0 1 0 0,1 0-1 0 0,-1 0 1 0 0,0 0 0 0 0,0-1-1 0 0,-1 1 1 0 0,1 0-1 0 0,-1 0 1 0 0,1 0-1 0 0,-2 2-2 0 0,-5 12 44 0 0,3 0-6 0 0,0-10-17 0 0,-1 4 8 0 0,4-11-29 0 0,1 1 0 0 0,0-1 1 0 0,0 0-1 0 0,0 1 0 0 0,0-1 0 0 0,0 1 0 0 0,0-1 1 0 0,0 0-1 0 0,0 1 0 0 0,0-1 0 0 0,0 0 0 0 0,0 1 1 0 0,0-1-1 0 0,1 0 0 0 0,-1 1 0 0 0,0-1 0 0 0,0 0 0 0 0,0 1 1 0 0,0-1-1 0 0,1 0 0 0 0,-1 1 0 0 0,0-1 0 0 0,0 0 1 0 0,0 0-1 0 0,1 1 0 0 0,-1-1 0 0 0,0 0 0 0 0,1 0 1 0 0,-1 1-1 0 0,0-1 0 0 0,8-5 30 0 0,-3 2-18 0 0,-1 0 0 0 0,0 0-1 0 0,0 0 1 0 0,0-1-1 0 0,0 0 1 0 0,0 0-1 0 0,-1 0 1 0 0,0 0-1 0 0,2-3-11 0 0,-2 2 0 0 0,0-1-1 0 0,0 0 0 0 0,-1 0 0 0 0,0 0 1 0 0,0 0-1 0 0,-1-1 0 0 0,1-4 1 0 0,0-8-16 0 0,-2 7 6 0 0,1 1 0 0 0,1-1-1 0 0,1-3 11 0 0,-1 4-8 0 0,1 1 3 0 0,-1-1 0 0 0,1 1 0 0 0,1 1 0 0 0,1-6 5 0 0,1 4 0 0 0,-2 5 3 0 0,-1-1 0 0 0,0 1 0 0 0,0-1 0 0 0,-1 0 0 0 0,1-3-3 0 0,0-5 8 0 0,2-3 0 0 0,-1-1-1 0 0,3-1-7 0 0,-5 14 3 0 0,0 0 0 0 0,1 0 0 0 0,0 0-1 0 0,0 1 1 0 0,1 0 0 0 0,-1 0 0 0 0,1 0-1 0 0,2-2-2 0 0,-3 4-21 0 0,-3 2 24 0 0,1 0 1 0 0,0 0-1 0 0,0 0 0 0 0,0 0 0 0 0,0 0 1 0 0,0 1-1 0 0,0-1 0 0 0,1 0-3 0 0,-2 1 2 0 0,0-1-1 0 0,1 1 1 0 0,-1 0-1 0 0,0 0 1 0 0,1 0-1 0 0,-1 0 1 0 0,0 0-1 0 0,1 1 1 0 0,-1-1-1 0 0,0 0 1 0 0,1 0-1 0 0,-1 0 1 0 0,0 0-1 0 0,0 0 1 0 0,1 0-1 0 0,-1 0 1 0 0,0 1-1 0 0,1-1 1 0 0,-1 0-1 0 0,0 0 1 0 0,0 0-1 0 0,1 1 1 0 0,-1-1-1 0 0,0 0 1 0 0,0 0-1 0 0,0 1 1 0 0,1-1-1 0 0,-1 0 1 0 0,0 0-1 0 0,0 1 1 0 0,0-1-1 0 0,0 0 1 0 0,0 1-1 0 0,0-1 0 0 0,1 0 1 0 0,-1 0-1 0 0,0 1-1 0 0,4 9 29 0 0,0 1-1 0 0,-1 0 0 0 0,0-1 1 0 0,-1 1-1 0 0,0 1-28 0 0,6 57 121 0 0,-7-42-60 0 0,3 0 0 0 0,0 2-61 0 0,-2-18 16 0 0,-2-10-16 0 0,0 1 0 0 0,0 0 0 0 0,0-1 0 0 0,1 1-1 0 0,-1-1 1 0 0,0 1 0 0 0,1-1 0 0 0,-1 1 0 0 0,1 0 0 0 0,0-1-1 0 0,-1 0 1 0 0,2 2 0 0 0,-2-3 1 0 0,1 1 1 0 0,0-1-1 0 0,-1 1 0 0 0,1-1 0 0 0,-1 1 0 0 0,1-1 0 0 0,0 0 1 0 0,-1 0-1 0 0,1 1 0 0 0,0-1 0 0 0,-1 0 0 0 0,1 0 0 0 0,0 0 0 0 0,-1 0 1 0 0,1 1-1 0 0,0-1 0 0 0,0 0 0 0 0,-1 0 0 0 0,1 0 0 0 0,0-1 1 0 0,-1 1-1 0 0,1 0 0 0 0,0 0 0 0 0,-1 0 0 0 0,1 0 0 0 0,0-1 1 0 0,0 1-2 0 0,0-1 0 0 0,0 1 1 0 0,1-1-1 0 0,-1 0 1 0 0,0 0-1 0 0,0 0 1 0 0,0 1 0 0 0,0-1-1 0 0,0 0 1 0 0,0 0-1 0 0,0-1 1 0 0,0 1-1 0 0,0 0 1 0 0,0 0-1 0 0,4-11 8 0 0,0 1-1 0 0,-1-1 1 0 0,0 0 0 0 0,0-2-8 0 0,9-27 12 0 0,-7 25-13 0 0,6-16-3 0 0,1 0 0 0 0,2 2 1 0 0,9-15 3 0 0,-23 42 5 0 0,1 1 0 0 0,0 0 1 0 0,-1 0-1 0 0,1 0 0 0 0,0 0 1 0 0,0 0-1 0 0,0 0 0 0 0,0 0 1 0 0,0 1-1 0 0,1-1 0 0 0,-1 1 1 0 0,0 0-1 0 0,2-1-5 0 0,-4 2 4 0 0,1 0 0 0 0,0 0 0 0 0,-1 0 0 0 0,1 0-1 0 0,0 0 1 0 0,-1 1 0 0 0,1-1 0 0 0,-1 0 0 0 0,1 0 0 0 0,0 1 0 0 0,-1-1 0 0 0,1 0 0 0 0,-1 1 0 0 0,1-1 0 0 0,-1 1-1 0 0,1-1 1 0 0,-1 0 0 0 0,1 1 0 0 0,-1-1-4 0 0,1 1 11 0 0,2 2 22 0 0,-1 1 0 0 0,0-1 0 0 0,1 1 0 0 0,-1 0 0 0 0,0-1 0 0 0,-1 1 0 0 0,1 0 0 0 0,-1 0 0 0 0,0 0 0 0 0,1 4-33 0 0,1 8 118 0 0,-1-1 0 0 0,1 10-118 0 0,1 12 86 0 0,5 23-9 0 0,4 0 0 0 0,12 36-77 0 0,-22-88-142 0 0,0 0 0 0 0,0 0-1 0 0,0 0 1 0 0,1 0 0 0 0,0-1 0 0 0,1 1 0 0 0,-1-1 0 0 0,1 0 0 0 0,1-1 0 0 0,-1 1 0 0 0,5 2 142 0 0,15 10-924 0 0,-2-4 750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2:51.5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17 7282 0 0,'-8'6'549'0'0,"5"-6"756"0"0,5-6-164 0 0,-1 5-1121 0 0,0 0 0 0 0,-1 0 1 0 0,1-1-1 0 0,0 1 0 0 0,0 0 1 0 0,0 0-1 0 0,0 0 0 0 0,0 0 1 0 0,0 1-1 0 0,1-1 0 0 0,-1 0 0 0 0,0 0-20 0 0,1 0 33 0 0,0 0-13 0 0,-2 1-16 0 0,0-1 0 0 0,0 1 0 0 0,0 0 0 0 0,1 0-1 0 0,-1 0 1 0 0,0 0 0 0 0,0 0 0 0 0,0 0 0 0 0,1 0 0 0 0,-1-1 0 0 0,0 1 0 0 0,0 0 0 0 0,1 0 0 0 0,-1 0-1 0 0,0 0 1 0 0,0 0 0 0 0,0 0 0 0 0,1 0 0 0 0,-1 0 0 0 0,0 0 0 0 0,0 0 0 0 0,1 1 0 0 0,-1-1-1 0 0,0 0 1 0 0,0 0 0 0 0,0 0 0 0 0,1 0 0 0 0,-1 0 0 0 0,0 0 0 0 0,0 0 0 0 0,0 0 0 0 0,1 1-1 0 0,-1-1 1 0 0,0 0-4 0 0,0 0 12 0 0,47 24 80 0 0,-37-18-89 0 0,-1-1-1 0 0,8 8-2 0 0,7 3 2 0 0,-20-13 3 0 0,0 0 1 0 0,0 1-1 0 0,0-1 1 0 0,1 3-6 0 0,-1-3-4 0 0,-1 1 1 0 0,1-1 0 0 0,0 0 0 0 0,0 0 0 0 0,0 0 3 0 0,18 8 19 0 0,-1-2 0 0 0,1 0 0 0 0,5 0-19 0 0,-25-8 3 0 0,5 2 27 0 0,-1 0 0 0 0,0 0 0 0 0,1 1 0 0 0,0 1-30 0 0,0 0 66 0 0,1-1 1 0 0,0 0-1 0 0,2 1-66 0 0,2 0 76 0 0,-1 0 1 0 0,0 0-1 0 0,0 1 0 0 0,-1 0 0 0 0,9 7-76 0 0,-4 1 154 0 0,-1 0-1 0 0,9 11-153 0 0,10 11 122 0 0,-20-22-99 0 0,1-1 0 0 0,1-1 0 0 0,0 0 0 0 0,17 9-23 0 0,52 32 32 0 0,-50-31-56 0 0,-28-19 27 0 0,0 0-1 0 0,1 0 1 0 0,1 1-3 0 0,-4-3 5 0 0,0 1-1 0 0,1 0 0 0 0,-1 0 0 0 0,0 0 0 0 0,-1 1 0 0 0,4 1-4 0 0,-4-1 6 0 0,23 18 16 0 0,-12-10-14 0 0,-11-8-3 0 0,0-1-1 0 0,1 1 1 0 0,0-1 0 0 0,0 1-5 0 0,58 31-10 0 0,-35-19 28 0 0,0 2 1 0 0,-2 0-1 0 0,4 5-18 0 0,113 90 55 0 0,-104-82-30 0 0,11 12 22 0 0,-33-27-60 0 0,0-2-1 0 0,1 1 1 0 0,1-2-1 0 0,2 1 14 0 0,-14-10 0 0 0,0-1 0 0 0,0 1 0 0 0,1-1-1 0 0,-1 0 1 0 0,1-1 0 0 0,18 7-8 0 0,35 14 33 0 0,-30-10-26 0 0,0 2 1 0 0,0 0-1 0 0,7 7 1 0 0,-30-16 7 0 0,-1 0 1 0 0,0 0 0 0 0,0 1 0 0 0,1 0-8 0 0,-1 0 10 0 0,0 0 0 0 0,1-1 0 0 0,5 5-10 0 0,15 9-16 0 0,-21-14 10 0 0,0 0 0 0 0,0 0 0 0 0,0-1 0 0 0,1 0 1 0 0,2 1 5 0 0,8 3 5 0 0,-1 2 0 0 0,0 0-1 0 0,2 2-4 0 0,24 16-4 0 0,-7-9 7 0 0,1-2 1 0 0,10 2-4 0 0,28 13 40 0 0,-9 6-57 0 0,-51-31 28 0 0,-8-5-14 0 0,-1 1 0 0 0,1 0 0 0 0,0 0 0 0 0,-1 0 0 0 0,0 0 0 0 0,0 1 0 0 0,0 0 0 0 0,0 0 0 0 0,3 4 3 0 0,-2-3-1 0 0,-1 0 0 0 0,1 0 1 0 0,0 0-1 0 0,1-1 1 0 0,-1 0-1 0 0,1 0 0 0 0,6 2 1 0 0,-5-2 6 0 0,9 5 14 0 0,-1 1 0 0 0,0 1 1 0 0,-1 0-1 0 0,0 1 0 0 0,-1 1 0 0 0,0 1-20 0 0,9 8 17 0 0,7 9 145 0 0,30 23-162 0 0,-47-43 36 0 0,-2 0 0 0 0,1 1 0 0 0,-2 0-1 0 0,1 1-35 0 0,5 6 17 0 0,8 3-14 0 0,-16-14 1 0 0,-5-7-2 0 0,-1 1 1 0 0,0 0 0 0 0,0-1 0 0 0,0 0-1 0 0,1 1 1 0 0,-1-1 0 0 0,1 0 0 0 0,-1 0-1 0 0,1 0-2 0 0,7 3 8 0 0,11 7 18 0 0,-1 1 0 0 0,-1 0 0 0 0,16 13-26 0 0,-12-3-6 0 0,-19-17 8 0 0,1 0-1 0 0,1-1 0 0 0,1 2-1 0 0,16 9 17 0 0,-15-10-8 0 0,0 0 0 0 0,-1 0 0 0 0,1 1 0 0 0,-1 0 1 0 0,0 1-1 0 0,0 0-9 0 0,17 19 32 0 0,9 7-32 0 0,7 6 16 0 0,-12-12 62 0 0,1-2 1 0 0,24 16-79 0 0,-23-18 32 0 0,4 1 199 0 0,31 16-231 0 0,-41-26-7 0 0,-15-9 22 0 0,0-1 0 0 0,0 1 0 0 0,3 0-15 0 0,19 8 41 0 0,-18-6-35 0 0,-9-6-2 0 0,0 1-1 0 0,0 0 1 0 0,0 1 0 0 0,0-1 0 0 0,1 2-4 0 0,1 1 4 0 0,26 22 72 0 0,43 19-1 0 0,-60-36-1 0 0,15 5-74 0 0,-19-10 19 0 0,0 1-1 0 0,0 1 0 0 0,0 0 1 0 0,3 3-19 0 0,3 2 116 0 0,17 10-116 0 0,-17-11 79 0 0,-1 0 0 0 0,7 6-79 0 0,20 19 16 0 0,-30-25-3 0 0,1 0-1 0 0,-1-1 0 0 0,1 0 1 0 0,13 5-13 0 0,4 1 41 0 0,24 9-41 0 0,-46-21 16 0 0,0 0 0 0 0,6 5-16 0 0,4 2 19 0 0,-13-7-19 0 0,1 0 1 0 0,-1 1 0 0 0,0 0-1 0 0,17 11-16 0 0,4 3 13 0 0,-21-15 5 0 0,0 1 0 0 0,0-1 0 0 0,0-1 0 0 0,1 1 1 0 0,-1-1-1 0 0,3 1-2 0 0,-3-2-3 0 0,5 2 10 0 0,-1 0-1 0 0,0 0 1 0 0,0 1 0 0 0,7 5-7 0 0,33 23 17 0 0,-39-22-12 0 0,-9-9 3 0 0,0 0 0 0 0,0 0 1 0 0,0 0-1 0 0,0-1 0 0 0,0 1 1 0 0,2 1-9 0 0,26 15-16 0 0,-19-11 11 0 0,0 0 1 0 0,1-1-1 0 0,-1 0 0 0 0,2 0 5 0 0,-8-4-1 0 0,0 0 0 0 0,-1 0 0 0 0,1 1-1 0 0,3 3 2 0 0,-4-4 1 0 0,0 1 0 0 0,0-1-1 0 0,0 1 1 0 0,0-1 0 0 0,4 1-1 0 0,9 2 13 0 0,-12-4-13 0 0,0 0-1 0 0,-1 0 1 0 0,1 1 0 0 0,-1 0-1 0 0,0 0 1 0 0,0 0-1 0 0,3 2 1 0 0,2 1 4 0 0,0 0-1 0 0,1 0 1 0 0,-1-1-1 0 0,10 3-3 0 0,7 3 8 0 0,12 5-66 0 0,4 0 58 0 0,-34-13-4 0 0,-4 0 8 0 0,0 0-1 0 0,-1 0 0 0 0,1 0 1 0 0,-1 0-1 0 0,1 0 0 0 0,-1 1 1 0 0,2 2-4 0 0,15 9-10 0 0,-11-9 9 0 0,0-1 1 0 0,0-1 0 0 0,0 0 0 0 0,0 0-1 0 0,0 0 1 0 0,1-1 0 0 0,-1-1-1 0 0,1 0 1 0 0,1 0 0 0 0,-5 0 3 0 0,1 1 0 0 0,-1 0 0 0 0,1 0-1 0 0,-1 0 1 0 0,0 1 0 0 0,0 0 0 0 0,0 0 0 0 0,0 0-1 0 0,3 3-2 0 0,0 0 0 0 0,0-1-1 0 0,1 0 0 0 0,5 2 1 0 0,2 0 13 0 0,0 1-1 0 0,-1 0 1 0 0,10 8-13 0 0,-3-2-26 0 0,7 2 26 0 0,-17-9 16 0 0,-3-2-8 0 0,1-1 0 0 0,6 3-8 0 0,20 7 49 0 0,3 3-49 0 0,-2-1-24 0 0,-5-1 3 0 0,-18-7 1 0 0,14 3 20 0 0,-1-1 18 0 0,-1 2 1 0 0,9 5-19 0 0,-23-11 14 0 0,1-1 0 0 0,0 0-14 0 0,-6-2 9 0 0,0-1-1 0 0,0 2 1 0 0,-1-1-1 0 0,1 1 1 0 0,-1 0 0 0 0,0 1-1 0 0,4 2-8 0 0,-5-2-1 0 0,1-1-1 0 0,0 0 1 0 0,0-1-1 0 0,0 1 1 0 0,4 0 1 0 0,12 6 7 0 0,11 6 8 0 0,-16-8 11 0 0,-1 1-1 0 0,0 0 1 0 0,0 2-1 0 0,8 6-25 0 0,-14-9 8 0 0,1 0 0 0 0,0 0 0 0 0,0-1-1 0 0,0-1 1 0 0,7 3-8 0 0,-5-3 1 0 0,-1 2 1 0 0,-1 0-1 0 0,13 9-1 0 0,-25-17 0 0 0,14 16 0 0 0,-10-13 0 0 0,0-1-1 0 0,-1 0 0 0 0,1 0 1 0 0,2 0 0 0 0,9 5-2 0 0,-5-2 8 0 0,0 0 1 0 0,9 2-7 0 0,-2-1 7 0 0,-13-5-4 0 0,-1 0 1 0 0,0-1-1 0 0,0 1 0 0 0,0-1 0 0 0,2 0-3 0 0,11 2 15 0 0,-12-1-11 0 0,0 0 1 0 0,-1 0-1 0 0,1 0 0 0 0,0 1 1 0 0,0-1-1 0 0,-1 1 1 0 0,1 0-1 0 0,-1 0 0 0 0,1 1 1 0 0,1 1-5 0 0,0 1-2 0 0,-3-3 1 0 0,-1-1 0 0 0,1 1 0 0 0,0 0 0 0 0,0-1 0 0 0,0 1 0 0 0,2 0 1 0 0,17 12 6 0 0,-14-9-11 0 0,1 0 1 0 0,0 0-1 0 0,0-1 0 0 0,0 0 0 0 0,5 2 5 0 0,21 8-9 0 0,7 5-15 0 0,-13-11 49 0 0,-20-6-13 0 0,-1 0 1 0 0,1 0 0 0 0,5 4-13 0 0,3 0-21 0 0,11 4 21 0 0,-14-6 7 0 0,0 1-1 0 0,-1 0 0 0 0,3 2-6 0 0,14 7 5 0 0,0-2 0 0 0,1 0-1 0 0,0-3 1 0 0,7 2-5 0 0,-31-10-7 0 0,6 5-3 0 0,-1-1 24 0 0,26 8 17 0 0,-15-6-23 0 0,-1 2 0 0 0,0 0 0 0 0,8 5-8 0 0,-10-5 31 0 0,0 0 1 0 0,4 0-32 0 0,-19-7-5 0 0,9 4-14 0 0,0 1 1 0 0,10 6 18 0 0,10 6 18 0 0,47 24-3 0 0,-43-23-38 0 0,-11-6 62 0 0,18 6-39 0 0,-36-17-6 0 0,-1-1 1 0 0,1 0 0 0 0,3 0 5 0 0,21 6-15 0 0,21 7 31 0 0,-34-10-7 0 0,0 1 1 0 0,0 0 0 0 0,3 3-10 0 0,14 5 13 0 0,-24-10-9 0 0,-1 0-1 0 0,0 1 1 0 0,3 2-4 0 0,-1 0 0 0 0,-6-4 4 0 0,-1 1-1 0 0,0-1 0 0 0,0 1 0 0 0,0 0 0 0 0,4 4-3 0 0,2 5 12 0 0,2-1 0 0 0,0-1 0 0 0,9 6-12 0 0,-17-12 10 0 0,1 0-1 0 0,-1 1 0 0 0,2 1-9 0 0,3 4 15 0 0,0-4-6 0 0,0 1-10 0 0,6 12-6 0 0,-8-9 19 0 0,0-1 0 0 0,1 0 0 0 0,3 2-12 0 0,-3-5 26 0 0,-8-6-27 0 0,0 0 1 0 0,-1 0-1 0 0,1 1 1 0 0,-1-1 0 0 0,1 0-1 0 0,-1 1 1 0 0,1-1-1 0 0,-1 1 1 0 0,0 0 0 0 0,1 0 0 0 0,-1-1-1 0 0,2 6 11 0 0,1-1-1 0 0,1 1 1 0 0,-1-1-1 0 0,1 0 1 0 0,0-1-1 0 0,0 1 1 0 0,1-1-1 0 0,0 0 1 0 0,4 3-10 0 0,-8-7-1 0 0,-1-1 0 0 0,1 1 0 0 0,-1 0 0 0 0,1 1 1 0 0,-1-1-1 0 0,0 0 0 0 0,0 0 0 0 0,1 1 0 0 0,-1-1 0 0 0,0 0 0 0 0,0 1 1 0 0,0-1-1 0 0,0 1 0 0 0,0 0 0 0 0,-1-1 0 0 0,1 1 0 0 0,0 0 1 0 0,-1-1 1 0 0,1 0 0 0 0,-1 0 0 0 0,1 0 0 0 0,-1 0 0 0 0,1 0-1 0 0,-1 0 1 0 0,1 0 0 0 0,0-1 0 0 0,-1 1 0 0 0,1 0 0 0 0,0 0 0 0 0,0-1-1 0 0,0 1 1 0 0,-1 0 0 0 0,1-1 0 0 0,1 1-1 0 0,16 8-14 0 0,-12-6 12 0 0,5 2-1 0 0,0 0 0 0 0,0-1 1 0 0,5 1 2 0 0,74 19-7 0 0,-69-14-21 0 0,-8-4 21 0 0,-3-2 17 0 0,-6-2-8 0 0,1-1 0 0 0,0 1 0 0 0,0-1 0 0 0,1 0-2 0 0,1 1 4 0 0,0-1 1 0 0,-1 1 0 0 0,1 0-1 0 0,1 1-4 0 0,-2 2-22 0 0,1-1 39 0 0,7 2 29 0 0,13 6-46 0 0,-17-7-9 0 0,1 0 1 0 0,0-1-1 0 0,0 0 1 0 0,4 0 8 0 0,-8-1 6 0 0,1-1-1 0 0,-1 1 1 0 0,1 1-1 0 0,-1-1 1 0 0,0 1 0 0 0,0 1-1 0 0,-1-1 1 0 0,3 3-6 0 0,16 10 2 0 0,-4-2-46 0 0,-17-12 44 0 0,1 0-1 0 0,-1 0 1 0 0,0 0-1 0 0,1 0 1 0 0,-1-1 0 0 0,1 0-1 0 0,0 0 1 0 0,1 0 0 0 0,-4-1 2 0 0,0 0 0 0 0,0-1 0 0 0,0 1 0 0 0,0 0 0 0 0,-1 0 0 0 0,3 2-2 0 0,8 4-13 0 0,0-2 13 0 0,0 1 1 0 0,-1 0 0 0 0,0 1 0 0 0,0 0 0 0 0,0 0 0 0 0,-1 1-1 0 0,24 16 0 0 0,-20-14 8 0 0,1 1 7 0 0,0 1 0 0 0,-1 0 0 0 0,0 1 0 0 0,2 4-15 0 0,-14-15 2 0 0,-1 0 0 0 0,1-1 0 0 0,0 1 0 0 0,-1 0 0 0 0,1-1 0 0 0,1 1-2 0 0,-1 0 2 0 0,1-1 1 0 0,-1 1-1 0 0,0 0 0 0 0,0 0 0 0 0,0 0 0 0 0,0 1-2 0 0,31 37-12 0 0,-11-20-1151 0 0,-10-9 127 0 0,-9-9 215 0 0,0 1 0 0 0,0 0 0 0 0,0 0 0 0 0,0 0 0 0 0,-1 0 0 0 0,2 2 821 0 0,1 3-2409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5.8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33 218 9570 0 0,'0'0'265'0'0,"0"0"-93"0"0,0 0-130 0 0,-1 2 55 0 0,0 3-1 0 0,-1 1 0 0 0,1 0-1 0 0,0-1 1 0 0,0 1 0 0 0,1 0-1 0 0,-1 5-95 0 0,3 38 282 0 0,-1-41-266 0 0,-1 1 44 0 0,2 1 0 0 0,-1-1-1 0 0,2 5-59 0 0,-2-12 11 0 0,-1 0-1 0 0,1 0 1 0 0,-1 0 0 0 0,1 0-1 0 0,0 0 1 0 0,0 0-1 0 0,0 0 1 0 0,1 0-1 0 0,-1 0 1 0 0,0 0 0 0 0,1 0-1 0 0,-1-1 1 0 0,1 1-1 0 0,0 0 1 0 0,-1-1-1 0 0,1 1-10 0 0,0-2 10 0 0,-1 1 0 0 0,0-1 1 0 0,0 1-1 0 0,0-1 0 0 0,0 0 0 0 0,0 0 0 0 0,1 1 0 0 0,-1-1 0 0 0,0 0 0 0 0,0 0 0 0 0,0 0 0 0 0,0 0 0 0 0,1 0 0 0 0,-1-1 0 0 0,0 1 0 0 0,0 0 0 0 0,0 0 0 0 0,0-1 0 0 0,0 1 0 0 0,0-1 0 0 0,1 1 0 0 0,-1-1 0 0 0,0 0-10 0 0,2 0 50 0 0,-1-1 0 0 0,1 0 0 0 0,-1 0 0 0 0,0 0 0 0 0,0 0 0 0 0,0 0 0 0 0,0 0 0 0 0,2-3-50 0 0,0-3 109 0 0,0 0-1 0 0,0 0 0 0 0,0-1 1 0 0,-1 1-1 0 0,-1-1 0 0 0,1-2-108 0 0,0-1 84 0 0,1-1 0 0 0,1 1 0 0 0,0 0-84 0 0,0 2 41 0 0,-2 4-13 0 0,0 0 0 0 0,0-1 0 0 0,0 1 0 0 0,-1-1 0 0 0,0 0 0 0 0,0-3-28 0 0,0-4 29 0 0,0 0 1 0 0,-1 0-1 0 0,-1-1 0 0 0,0 1 1 0 0,-1-3-30 0 0,1 15 4 0 0,-1-9 20 0 0,0 0 0 0 0,-1 0 0 0 0,-1 0 0 0 0,-1-4-24 0 0,3 11 10 0 0,0 1 0 0 0,-1 0 1 0 0,1 0-1 0 0,-1 0 0 0 0,0 0 0 0 0,0 0 0 0 0,0 0 0 0 0,0 1 0 0 0,0-1 1 0 0,0 1-1 0 0,-1-1 0 0 0,1 1 0 0 0,-1 0 0 0 0,0 0 0 0 0,0 0 1 0 0,-2-1-11 0 0,2 2 2 0 0,1-1 1 0 0,-1 1 0 0 0,0 0 0 0 0,0 0-1 0 0,0 0 1 0 0,0 0 0 0 0,0 1-1 0 0,0-1 1 0 0,0 1 0 0 0,0 0 0 0 0,0 0-1 0 0,0 0 1 0 0,0 0 0 0 0,0 0 0 0 0,0 1-1 0 0,0-1 1 0 0,0 1 0 0 0,0 0 0 0 0,0 0-1 0 0,1 0 1 0 0,-1 0 0 0 0,0 0 0 0 0,0 1-1 0 0,1-1 1 0 0,-1 1 0 0 0,1 0 0 0 0,-1 0-1 0 0,1 0 1 0 0,0 0 0 0 0,0 0-1 0 0,0 0 1 0 0,0 1 0 0 0,0-1 0 0 0,0 1-1 0 0,1-1 1 0 0,-1 1 0 0 0,0 1-3 0 0,-2 6-34 0 0,1 0 1 0 0,0 0-1 0 0,1 1 1 0 0,0-1-1 0 0,0 3 34 0 0,-3 52-86 0 0,4-46 84 0 0,0 4-12 0 0,1 0 1 0 0,1 0-1 0 0,1 0 1 0 0,0-1-1 0 0,2 1 1 0 0,1-1-1 0 0,1 0 1 0 0,6 16 13 0 0,-10-33-5 0 0,1 0-1 0 0,0 0 1 0 0,0 0 0 0 0,1 0 0 0 0,-1 0-1 0 0,1-1 1 0 0,0 0 0 0 0,0 0 0 0 0,2 2 5 0 0,1-1-4 0 0,-1 1-1 0 0,2-1 1 0 0,-1-1 0 0 0,0 1 0 0 0,7 2 4 0 0,-10-6 0 0 0,0 0 0 0 0,0 0 0 0 0,0-1 0 0 0,1 1 0 0 0,-1-1 0 0 0,0 0 0 0 0,0 0 0 0 0,0 0 0 0 0,1 0 0 0 0,-1-1 0 0 0,3-1 0 0 0,4 1 1 0 0,-2 0 26 0 0,-1-1 0 0 0,1 0-1 0 0,0-1 1 0 0,-1 1 0 0 0,0-2 0 0 0,2 1-27 0 0,-6 1 17 0 0,0-1 1 0 0,0 1-1 0 0,0-1 0 0 0,0 1 1 0 0,0-1-1 0 0,0 0 1 0 0,-1 0-1 0 0,1-1 0 0 0,-1 1 1 0 0,0-1-1 0 0,0 0 1 0 0,0 0-18 0 0,9-12 46 0 0,-8 10-21 0 0,1 0-1 0 0,-1 1 1 0 0,0-2-25 0 0,6-16 12 0 0,-4 13-15 0 0,-4 7 2 0 0,0 1-1 0 0,-1-1 1 0 0,1 0 0 0 0,-1 1 0 0 0,0-1 0 0 0,0 0 0 0 0,0 0-1 0 0,0 0 1 0 0,0-1 1 0 0,1-5-1 0 0,0-9 30 0 0,2 0 0 0 0,0 1 0 0 0,3-7-29 0 0,-6 23 1 0 0,-1 0 0 0 0,1 0 0 0 0,0 0 0 0 0,-1 0 0 0 0,1 0 0 0 0,0 1 0 0 0,0-1 0 0 0,0 0 0 0 0,0 0 0 0 0,0 0 0 0 0,0 1 0 0 0,0-1 0 0 0,0 1 0 0 0,0-1 0 0 0,1 1 0 0 0,-1-1 0 0 0,0 1 0 0 0,0-1 0 0 0,0 1 0 0 0,1 0 0 0 0,-1 0 0 0 0,0 0 0 0 0,0 0 0 0 0,1 0 0 0 0,-1 0 0 0 0,0 0 0 0 0,0 0 0 0 0,2 1-1 0 0,-2-1 0 0 0,1 0 1 0 0,-1 0-1 0 0,1 0 0 0 0,0 1 0 0 0,-1-1 1 0 0,1 0-1 0 0,-1 1 0 0 0,1 0 0 0 0,-1-1 0 0 0,1 1 1 0 0,-1 0-1 0 0,0 0 0 0 0,1 0 0 0 0,-1 0 1 0 0,0 0-1 0 0,1 0 0 0 0,-1 0 0 0 0,0 0 0 0 0,0 0 1 0 0,0 1-1 0 0,0 0 0 0 0,0 0 6 0 0,0 0 1 0 0,1 0-1 0 0,-1 0 0 0 0,0-1 1 0 0,1 1-1 0 0,0 0 0 0 0,-1 0 1 0 0,1-1-1 0 0,0 1 1 0 0,0-1-1 0 0,-1 0 0 0 0,1 1 1 0 0,0-1-7 0 0,29 14 7 0 0,-23-11-2 0 0,-2-2-6 0 0,0 1 0 0 0,0-1 1 0 0,0 0-1 0 0,1 0 1 0 0,-1 0-1 0 0,4-1 1 0 0,-7 0 6 0 0,1-1 1 0 0,-1 0-1 0 0,1 0 1 0 0,-1-1-1 0 0,0 1 1 0 0,1-1-1 0 0,-1 1 0 0 0,0-1 1 0 0,1 0-1 0 0,-1-1 1 0 0,0 1-1 0 0,0 0 1 0 0,2-2-7 0 0,-1 0 8 0 0,0 1 0 0 0,0-1 0 0 0,0 0 0 0 0,-1 0 0 0 0,1 0 0 0 0,-1 0 0 0 0,0-1 0 0 0,0 1 1 0 0,0-1-1 0 0,0 0 0 0 0,-1 0 0 0 0,0 0 0 0 0,2-3-8 0 0,1-4 31 0 0,-1 0 0 0 0,0 0 0 0 0,-1-1 0 0 0,0 1 0 0 0,0-1 0 0 0,-1 0 0 0 0,0-7-31 0 0,-2 14 15 0 0,0 0 0 0 0,0-1 0 0 0,0 1 0 0 0,-1-1 0 0 0,0 1 1 0 0,0 0-1 0 0,0 0 0 0 0,0 0 0 0 0,-1-1 0 0 0,0 1 0 0 0,0 0 0 0 0,0 1 0 0 0,-1-1 0 0 0,0 0 0 0 0,0 1 0 0 0,0 0 0 0 0,-3-4-15 0 0,2 5 10 0 0,1-1 0 0 0,-2 1 0 0 0,1 0 0 0 0,0 0-1 0 0,0 1 1 0 0,-1-1 0 0 0,-2 0-10 0 0,-32-12 63 0 0,36 15-63 0 0,1-1-1 0 0,-1 1 0 0 0,0 0 0 0 0,1 0 0 0 0,-1 0 0 0 0,0 0 0 0 0,1 0 0 0 0,-1 0 0 0 0,0 1 0 0 0,1-1 0 0 0,-1 1 0 0 0,1 0 0 0 0,-1 0 0 0 0,1 0 0 0 0,0 0 1 0 0,-1 0-1 0 0,1 1 0 0 0,0-1 0 0 0,0 1 0 0 0,-1 0 1 0 0,2 0 1 0 0,0-1 0 0 0,0 1 1 0 0,0 0-1 0 0,1 0 0 0 0,-1-1 1 0 0,1 1-1 0 0,-1 0 0 0 0,1 0 1 0 0,0 0-1 0 0,-1 0 0 0 0,1 0 1 0 0,0 2-2 0 0,0-3 4 0 0,1 1 0 0 0,-1 0 0 0 0,0 0 0 0 0,1 0 1 0 0,-1 0-1 0 0,1-1 0 0 0,0 1 0 0 0,-1 0 0 0 0,1 0 0 0 0,0-1 1 0 0,0 1-1 0 0,0-1 0 0 0,0 1 0 0 0,0-1 0 0 0,1 1 0 0 0,-1-1-4 0 0,7 11 51 0 0,-6-7-26 0 0,0 0 0 0 0,0 0 1 0 0,-1 0-1 0 0,1 0 0 0 0,-1 4-25 0 0,4 9 20 0 0,3 15 18 0 0,6 15-2 0 0,3 5-36 0 0,3 5 6 0 0,-7-20-10 0 0,2 0 0 0 0,9 17 4 0 0,81 149 250 0 0,-85-162 162 0 0,-1 0 1 0 0,-2 2-413 0 0,-8-19 209 0 0,-2 0 0 0 0,0 0 0 0 0,-2 1 0 0 0,0 6-209 0 0,-1 5 457 0 0,-1 0 1 0 0,-2 23-458 0 0,-1-49 62 0 0,-1 0 1 0 0,0 0-1 0 0,-1 0 0 0 0,0 0 0 0 0,-1 0 0 0 0,0 0 1 0 0,-1-1-1 0 0,0 1 0 0 0,-1-1 0 0 0,-4 8-62 0 0,-3 1 154 0 0,-13 16-154 0 0,20-30 14 0 0,0 1 0 0 0,0-1 0 0 0,0 0 0 0 0,-1 0-1 0 0,0 0 1 0 0,0-1 0 0 0,-5 3-14 0 0,0-2 2 0 0,0 0 0 0 0,-1 0 0 0 0,1-2-1 0 0,-1 1 1 0 0,0-1 0 0 0,0-1 0 0 0,0 0 0 0 0,0-1 0 0 0,-1 0-1 0 0,0-1-1 0 0,-20-1-16 0 0,0-1 1 0 0,1-2-1 0 0,-8-2 16 0 0,15 1-19 0 0,-1 0 0 0 0,1-2 0 0 0,-12-5 19 0 0,25 7-38 0 0,0 0-1 0 0,0-1 0 0 0,1 0 1 0 0,0-1-1 0 0,0 0 1 0 0,1 0-1 0 0,0-1 0 0 0,-2-2 39 0 0,9 7-57 0 0,0-1 0 0 0,0 1-1 0 0,1 0 1 0 0,-1-1 0 0 0,1 0 0 0 0,-3-3 57 0 0,5 6-60 0 0,-1 1 1 0 0,1-1 0 0 0,0 0 0 0 0,-1 0-1 0 0,1 0 1 0 0,0 0 0 0 0,-1 0-1 0 0,1 0 1 0 0,0 0 0 0 0,0 0-1 0 0,0 0 1 0 0,0 0 0 0 0,0 0 0 0 0,0 0-1 0 0,0 0 1 0 0,0 1 0 0 0,0-1-1 0 0,0 0 1 0 0,1 0 0 0 0,-1 0-1 0 0,0 0 1 0 0,1 0 0 0 0,-1 0 0 0 0,1 0-1 0 0,-1 0 1 0 0,1 1 0 0 0,-1-1-1 0 0,1 0 1 0 0,-1 0 0 0 0,1 1-1 0 0,0-1 60 0 0,6-4-1284 0 0,-1 1 0 0 0,1 0-1 0 0,0 1 1 0 0,1-1-1 0 0,-1 2 1 0 0,0-1-1 0 0,6-1 1285 0 0,14-3-599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6.6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25 416 8330 0 0,'-1'-1'32'0'0,"-1"0"-10"0"0,1 1 0 0 0,0-1 0 0 0,0 1-1 0 0,0-1 1 0 0,0 1 0 0 0,-1-1 0 0 0,1 0 0 0 0,0 0-1 0 0,0 0 1 0 0,0 0 0 0 0,1 0 0 0 0,-1 1-1 0 0,0-2 1 0 0,0 1 0 0 0,0 0 0 0 0,1 0-1 0 0,-1 0 1 0 0,0 0 0 0 0,1 0 0 0 0,-1-1-1 0 0,1 1 1 0 0,0 0 0 0 0,-1 0 0 0 0,1-1-22 0 0,-2-63 938 0 0,2 61-916 0 0,0 1 0 0 0,1 0-1 0 0,0 0 1 0 0,-1 0 0 0 0,1-1-1 0 0,1 1 1 0 0,-1 0 0 0 0,0 0-1 0 0,1 0 1 0 0,1-2-22 0 0,2-4 42 0 0,-3 3-25 0 0,2 0 7 0 0,-1 0 0 0 0,-1 0 0 0 0,1 0 0 0 0,-1-1-1 0 0,0 1 1 0 0,-1-1 0 0 0,1 0 0 0 0,-1 1 0 0 0,0-6-24 0 0,-1 5 12 0 0,0 0 1 0 0,0 0-1 0 0,1 0 0 0 0,0 0 0 0 0,0 0 1 0 0,1 0-1 0 0,0 0 0 0 0,0 0 0 0 0,0 0 1 0 0,1 1-1 0 0,1-2-12 0 0,2-3 172 0 0,-1 0 0 0 0,0-1 0 0 0,-1 0 0 0 0,2-10-172 0 0,-5 20 75 0 0,0-1 0 0 0,-1 0 1 0 0,1 1-1 0 0,0 0 0 0 0,0-1 0 0 0,1 1 1 0 0,-1 0-1 0 0,0-1 0 0 0,1 1 0 0 0,0 0 0 0 0,-1 0 1 0 0,1 0-1 0 0,0 0 0 0 0,0 0 0 0 0,2-1-75 0 0,0 1 119 0 0,-4 2-106 0 0,0 0 1 0 0,1-1 0 0 0,-1 1-1 0 0,0 0 1 0 0,0 0 0 0 0,1 0-1 0 0,-1 0 1 0 0,0-1 0 0 0,1 1 0 0 0,-1 0-1 0 0,0 0 1 0 0,0 0 0 0 0,1-1-1 0 0,-1 1 1 0 0,0 0 0 0 0,0 0-1 0 0,0-1 1 0 0,1 1 0 0 0,-1 0-1 0 0,0-1 1 0 0,0 1 0 0 0,0 0 0 0 0,0-1-1 0 0,0 1 1 0 0,0 0 0 0 0,0-1-1 0 0,0 1 1 0 0,0 0 0 0 0,0-1-1 0 0,0 1 1 0 0,0 0-14 0 0,0-1 7 0 0,0 1-1 0 0,0 0 1 0 0,0 0 0 0 0,0 0-1 0 0,0 0 1 0 0,0-1 0 0 0,0 1-1 0 0,0 0 1 0 0,0 0 0 0 0,0 0-1 0 0,0-1 1 0 0,1 1 0 0 0,-1 0-1 0 0,0 0 1 0 0,0 0 0 0 0,0 0-1 0 0,0-1 1 0 0,0 1-1 0 0,0 0 1 0 0,0 0 0 0 0,0 0-1 0 0,0 0 1 0 0,1 0 0 0 0,-1 0-1 0 0,0-1 1 0 0,0 1 0 0 0,0 0-1 0 0,0 0 1 0 0,0 0 0 0 0,1 0-1 0 0,-1 0-6 0 0,9-1 130 0 0,-7 2-121 0 0,0-1 0 0 0,-1 0 1 0 0,1 0-1 0 0,0 1 0 0 0,-1-1 0 0 0,1 1 0 0 0,0-1 0 0 0,-1 1 0 0 0,1 0 0 0 0,-1 0 1 0 0,0 0-1 0 0,1-1 0 0 0,-1 2 0 0 0,1-1 0 0 0,-1 0 0 0 0,0 0 0 0 0,0 0 1 0 0,0 0-1 0 0,0 1 0 0 0,1 0-9 0 0,11 21 99 0 0,0 0 0 0 0,-1 1 0 0 0,2 10-99 0 0,-9-23 20 0 0,3 9 32 0 0,0 0 0 0 0,-1 0 0 0 0,-1 0-1 0 0,-1 1 1 0 0,0 0 0 0 0,-1 6-52 0 0,4 71 263 0 0,-7-74-73 0 0,1 0 0 0 0,2-1 0 0 0,3 16-190 0 0,-6-37 8 0 0,-1 0 0 0 0,1-1 0 0 0,0 1-1 0 0,0 0 1 0 0,0-1 0 0 0,0 1-1 0 0,0-1 1 0 0,0 1 0 0 0,1 0-8 0 0,-1-2 4 0 0,-1 1-3 0 0,0-1 0 0 0,0 0-1 0 0,1 0 1 0 0,-1 0 0 0 0,0 0 0 0 0,0 0 0 0 0,0 0 0 0 0,1 0 0 0 0,-1 0 0 0 0,0 0-1 0 0,0 0 1 0 0,0 0 0 0 0,1 0 0 0 0,-1 0 0 0 0,0 0 0 0 0,0 0 0 0 0,0 0-1 0 0,1 0 1 0 0,-1 0 0 0 0,0-1 0 0 0,0 1 0 0 0,0 0 0 0 0,0 0 0 0 0,1 0-1 0 0,-1 0 1 0 0,0 0 0 0 0,0 0 0 0 0,0-1 0 0 0,0 1 0 0 0,1 0 0 0 0,-1 0 0 0 0,0 0-1 0 0,0 0 1 0 0,0-1 0 0 0,0 1 0 0 0,0 0 0 0 0,0 0 0 0 0,0 0 0 0 0,0 0-1 0 0,0-1 1 0 0,0 1-1 0 0,6-10 0 0 0,-5 9 6 0 0,8-16 27 0 0,-5 11-35 0 0,0 0 0 0 0,-1 0-1 0 0,0 0 1 0 0,0-4 2 0 0,3-8-16 0 0,-2-1-1 0 0,2-16 17 0 0,-1 10 1 0 0,3-11-1 0 0,35-116 80 0 0,-37 132-96 0 0,1 0 0 0 0,8-14 16 0 0,-14 31-1 0 0,0 1 0 0 0,1 0 0 0 0,-1-1 0 0 0,1 1 0 0 0,-1 0 0 0 0,2-1 1 0 0,-3 2 3 0 0,1 1-1 0 0,0-1 1 0 0,0 0-1 0 0,0 1 1 0 0,-1-1-1 0 0,1 0 1 0 0,0 1-1 0 0,0-1 1 0 0,0 1 0 0 0,0-1-1 0 0,0 1 1 0 0,0 0-1 0 0,0-1 1 0 0,0 1-1 0 0,0 0 1 0 0,0 0 0 0 0,1 0-3 0 0,-2 0 0 0 0,1 0 0 0 0,-1 1 0 0 0,1-1 0 0 0,0 1 1 0 0,-1-1-1 0 0,1 0 0 0 0,-1 1 0 0 0,0 0 1 0 0,1-1-1 0 0,-1 1 0 0 0,1-1 0 0 0,-1 1 1 0 0,0-1-1 0 0,1 1 0 0 0,-1 0 0 0 0,0-1 0 0 0,0 1 1 0 0,1 0-1 0 0,-1 0 0 0 0,1 0 4 0 0,2 8 15 0 0,0-1 1 0 0,-1 1 0 0 0,0 0 0 0 0,1 2-20 0 0,-1 1 30 0 0,1 0-1 0 0,1 3-29 0 0,2 3-15 0 0,-3-7 20 0 0,1-1 1 0 0,0 1 0 0 0,1 0-6 0 0,15 25 76 0 0,2 7-39 0 0,-18-38-37 0 0,-1 1 0 0 0,1-1 0 0 0,0 0 0 0 0,1 0 0 0 0,-1-1 0 0 0,1 1 0 0 0,0-1 0 0 0,0 0 0 0 0,0 0 0 0 0,5 2 0 0 0,-8-5 0 0 0,-1 1 1 0 0,1-1-1 0 0,0 0 1 0 0,-1 0-1 0 0,1-1 1 0 0,0 1-1 0 0,0 0 0 0 0,0-1 1 0 0,0 1-1 0 0,0-1 1 0 0,-1 1-1 0 0,1-1 1 0 0,0 0-1 0 0,0 0 1 0 0,0 0-1 0 0,0 0 0 0 0,0 0 1 0 0,0 0-1 0 0,0 0 1 0 0,0-1-1 0 0,2 0 0 0 0,16-1-28 0 0,-13 2-37 0 0,0 0-1 0 0,-1-1 1 0 0,1 0 0 0 0,2-1 65 0 0,33-16-1110 0 0,-40 17 901 0 0,-1 0 0 0 0,1 1-1 0 0,-1-1 1 0 0,1 0 0 0 0,0 0-1 0 0,-1 0 1 0 0,1 0-1 0 0,-1 0 1 0 0,0 0 0 0 0,1 0-1 0 0,-1-1 1 0 0,0 1 0 0 0,0 0-1 0 0,1-2 210 0 0,11-11-2670 0 0,5-2 2285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6.9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0 7017 0 0,'-1'25'770'0'0,"0"-17"-461"0"0,1 1 1 0 0,0-1 0 0 0,1 1-1 0 0,0-1 1 0 0,0 0-1 0 0,0 1 1 0 0,1-1-310 0 0,5 15 408 0 0,3 8 570 0 0,3 21-978 0 0,-12-43 77 0 0,8 33 183 0 0,-7-36-232 0 0,-1-1 1 0 0,1 1-1 0 0,1-1 1 0 0,-1 0-1 0 0,1 1 1 0 0,0 0-29 0 0,-2-5-44 0 0,0 1 1 0 0,0-1-1 0 0,1 0 0 0 0,-1 1 1 0 0,0-1-1 0 0,0 0 0 0 0,1 0 1 0 0,-1 1-1 0 0,1-1 0 0 0,-1 0 1 0 0,1-1-1 0 0,0 1 0 0 0,-1 0 1 0 0,1 0-1 0 0,0-1 0 0 0,-1 1 1 0 0,1-1-1 0 0,0 1 0 0 0,1-1 44 0 0,-3 0-86 0 0,1 0 0 0 0,-1 0 0 0 0,1 1-1 0 0,-1-1 1 0 0,1 0 0 0 0,-1 0 0 0 0,1 0 0 0 0,-1 0-1 0 0,1 0 1 0 0,-1-1 0 0 0,0 1 0 0 0,1 0 0 0 0,-1 0-1 0 0,1 0 1 0 0,-1 0 0 0 0,1 0 0 0 0,-1 0-1 0 0,0-1 1 0 0,1 1 0 0 0,-1 0 0 0 0,1 0 0 0 0,-1-1-1 0 0,0 1 1 0 0,1 0 0 0 0,-1-1 0 0 0,0 1-1 0 0,1 0 1 0 0,-1-1 0 0 0,0 1 0 0 0,0-1 0 0 0,1 1-1 0 0,-1 0 1 0 0,0-1 0 0 0,0 1 0 0 0,0-1 0 0 0,1 1-1 0 0,-1-1 87 0 0,4-11-1227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7.3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0 13259 0 0,'-9'7'336'0'0,"-4"-7"-224"0"0,11 7 56 0 0,-3-8-120 0 0,5 2-8 0 0,0-1 48 0 0,5 10 32 0 0,-3 0 8 0 0,7 7 24 0 0,-9-7-72 0 0,1-1-56 0 0,2 5 16 0 0,-3-8-48 0 0,10 9-584 0 0,-3-5-176 0 0,3-3-296 0 0,0 0-2105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7.7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 1 12731 0 0,'-1'0'50'0'0,"0"0"0"0"0,0 1 1 0 0,-1-1-1 0 0,1 1 0 0 0,0-1 1 0 0,0 1-1 0 0,0-1 0 0 0,-1 1 1 0 0,1-1-1 0 0,0 2-50 0 0,-4 0 44 0 0,2 0-24 0 0,-2 2-19 0 0,3 7-44 0 0,3 1 119 0 0,1 1-1 0 0,0-1 0 0 0,0 0 1 0 0,2 0-1 0 0,0 3-75 0 0,3 8 25 0 0,23 85 220 0 0,31 66-245 0 0,-54-154 28 0 0,0 0 1 0 0,0 0-1 0 0,0 10-28 0 0,-6-24 10 0 0,4 22 37 0 0,1 0-1 0 0,1 0-46 0 0,0-6 15 0 0,1 4 20 0 0,0-1 1 0 0,2 0-1 0 0,5 7-35 0 0,-4-9 28 0 0,-6-12-31 0 0,0-1-1 0 0,1 1 1 0 0,1-1 0 0 0,3 5 3 0 0,2-1-88 0 0,-12-14 69 0 0,0 0-1 0 0,0 0 1 0 0,0 0-1 0 0,0 0 1 0 0,0 0-1 0 0,0 0 1 0 0,0 0-1 0 0,0 0 1 0 0,0 0-1 0 0,0 0 1 0 0,0-1-1 0 0,0 1 1 0 0,0 0-1 0 0,0 0 1 0 0,0 0-1 0 0,0 0 1 0 0,0 0-1 0 0,0 0 1 0 0,0 0-1 0 0,0 0 1 0 0,0 0-1 0 0,0 0 1 0 0,0 0-1 0 0,0 0 1 0 0,0 0 0 0 0,0 0-1 0 0,0 0 1 0 0,0 0-1 0 0,0 0 1 0 0,0 0-1 0 0,0 0 1 0 0,0 0-1 0 0,0 0 1 0 0,0 0-1 0 0,0 0 1 0 0,0 0-1 0 0,0 0 1 0 0,0-1-1 0 0,0 1 1 0 0,0 0-1 0 0,1 0 1 0 0,-1 0-1 0 0,0 0 1 0 0,0 0-1 0 0,0 0 1 0 0,0 0-1 0 0,0 0 1 0 0,0 0-1 0 0,0 0 1 0 0,0 1-1 0 0,0-1 1 0 0,0 0 0 0 0,0 0-1 0 0,0 0 1 0 0,0 0-1 0 0,0 0 1 0 0,0 0-1 0 0,0 0 1 0 0,0 0-1 0 0,0 0 1 0 0,0 0-1 0 0,1 0 1 0 0,-1 0-1 0 0,0 0 20 0 0,0-9-468 0 0,-1-12 69 0 0,-1 4-562 0 0,-1 0 0 0 0,-4-14 961 0 0,4 22-345 0 0,0 0 1 0 0,-1 1 0 0 0,0-1-1 0 0,0 1 1 0 0,-1 0-1 0 0,-3-4 345 0 0,-2-1-347 0 0,-1 1 0 0 0,0 0-1 0 0,-12-10 348 0 0,-7-3 742 0 0,-5-2-742 0 0,30 23 174 0 0,0 0 0 0 0,0 0 0 0 0,0 0 0 0 0,1-1 0 0 0,0 1 0 0 0,0-1 0 0 0,0 0 0 0 0,1 0-1 0 0,0 0 1 0 0,-1-2-174 0 0,4 7 9 0 0,-1-1-1 0 0,1 0 1 0 0,0 0-1 0 0,-1 0 1 0 0,1 1-1 0 0,0-1 1 0 0,0 0-1 0 0,-1 0 1 0 0,1 0-1 0 0,0 0 1 0 0,0 0-1 0 0,0 1 0 0 0,0-1 1 0 0,0 0-1 0 0,0 0 1 0 0,1 0-1 0 0,-1 0 1 0 0,0 0-1 0 0,0 1 1 0 0,1-1-1 0 0,-1 0 1 0 0,0 0-1 0 0,1 1 1 0 0,-1-1-1 0 0,1 0 1 0 0,-1 0-1 0 0,1 1 1 0 0,-1-1-1 0 0,1 0 1 0 0,-1 1-1 0 0,1-1 0 0 0,0 1 1 0 0,-1-1-1 0 0,1 1 1 0 0,0-1-1 0 0,0 0-8 0 0,4-1 88 0 0,-1 0 0 0 0,1 0 0 0 0,0 1 0 0 0,0-1 0 0 0,-1 1 0 0 0,2 0-88 0 0,3-2 444 0 0,28-6 594 0 0,-18 4-922 0 0,-1 0-1 0 0,0-1 0 0 0,0 0 0 0 0,-1-2 1 0 0,9-4-116 0 0,18-12 30 0 0,-31 18-17 0 0,1-1 1 0 0,-1-1-1 0 0,0 0 1 0 0,-1-1-1 0 0,10-9-13 0 0,-14 10 10 0 0,0 0 0 0 0,-1 0 0 0 0,0 0 0 0 0,0-1 0 0 0,-1 0 0 0 0,0-1 0 0 0,-1 1 0 0 0,0-1-1 0 0,-1 0 1 0 0,1-1 0 0 0,-2 0-10 0 0,16-51 264 0 0,-18 61-254 0 0,-1 0 0 0 0,0 0 0 0 0,0 0 0 0 0,0 0-1 0 0,0 0 1 0 0,0 0 0 0 0,0 0 0 0 0,0 0-1 0 0,-1 0 1 0 0,1 0 0 0 0,0 0 0 0 0,0 0 0 0 0,-1 0-10 0 0,1 0 2 0 0,0 1 0 0 0,0 0 0 0 0,0 0 0 0 0,0 0-1 0 0,0-1 1 0 0,0 1 0 0 0,0 0 0 0 0,-1 0 0 0 0,1 0 0 0 0,0-1 0 0 0,0 1 0 0 0,0 0 0 0 0,0 0 0 0 0,-1 0 0 0 0,1 0 0 0 0,0 0 0 0 0,0-1 0 0 0,0 1 0 0 0,0 0 0 0 0,-1 0 0 0 0,1 0 0 0 0,0 0 0 0 0,0 0 0 0 0,-1 0 0 0 0,1 0 0 0 0,0 0 0 0 0,0 0 0 0 0,0 0 0 0 0,-1 0 0 0 0,1 0 0 0 0,0 0 0 0 0,0 0 0 0 0,-1 0-1 0 0,1 0 1 0 0,0 0 0 0 0,0 0 0 0 0,-1 0 0 0 0,1 0 0 0 0,0 0 0 0 0,0 0 0 0 0,0 0 0 0 0,-1 0 0 0 0,1 0 0 0 0,0 0 0 0 0,0 1 0 0 0,0-1 0 0 0,-1 0 0 0 0,1 0 0 0 0,0 0 0 0 0,0 0 0 0 0,0 1 0 0 0,0-1 0 0 0,0 0 0 0 0,-1 0-2 0 0,0 1 3 0 0,1 1 1 0 0,-1-1 0 0 0,0 1-1 0 0,0-1 1 0 0,1 0 0 0 0,-1 1-1 0 0,1-1 1 0 0,-1 1 0 0 0,1-1-1 0 0,-1 1 1 0 0,1 0-4 0 0,-2 6 9 0 0,-8 14 35 0 0,6-13-9 0 0,0 1 0 0 0,0 1 0 0 0,0-1 0 0 0,1 1 0 0 0,-1 7-35 0 0,1 10 116 0 0,0 1 1 0 0,2-1 0 0 0,0 1-1 0 0,2-1 1 0 0,2 1-1 0 0,0-1 1 0 0,2 0-1 0 0,1 0 1 0 0,1 0-1 0 0,6 10-116 0 0,-12-35 16 0 0,6 18 267 0 0,2-1 0 0 0,3 6-283 0 0,-9-20 48 0 0,1 0 0 0 0,0 0 0 0 0,-1 0-1 0 0,2-1 1 0 0,-1 0 0 0 0,1 0-1 0 0,-1 0 1 0 0,1 0 0 0 0,1-1-1 0 0,0 1-47 0 0,2 0 39 0 0,18 12 69 0 0,-25-17-104 0 0,-1 0 0 0 0,1 0 0 0 0,0 1-1 0 0,-1-1 1 0 0,1 0 0 0 0,0 0 0 0 0,0 0 0 0 0,-1 1 0 0 0,1-1 0 0 0,0 0-1 0 0,-1 0 1 0 0,1 0 0 0 0,0 0 0 0 0,0-1 0 0 0,-1 1 0 0 0,1 0 0 0 0,0 0-1 0 0,-1 0 1 0 0,1 0 0 0 0,0-1 0 0 0,-1 1 0 0 0,1 0 0 0 0,0-1-1 0 0,-1 1 1 0 0,1 0 0 0 0,-1-1 0 0 0,1 1 0 0 0,-1-1 0 0 0,1 1 0 0 0,-1-1-1 0 0,1 1 1 0 0,-1-1 0 0 0,1 0 0 0 0,-1 0-4 0 0,2-2 13 0 0,0-1 0 0 0,0 0 0 0 0,0 1 0 0 0,-1-1 0 0 0,1-3-13 0 0,0 2 0 0 0,5-15-14 0 0,18-59-81 0 0,-21 60 39 0 0,0 0 1 0 0,0-1 0 0 0,-2-4 55 0 0,-1 10-32 0 0,5-36-104 0 0,0-15 58 0 0,-6 62 76 0 0,0 0 0 0 0,0 1 1 0 0,0-1-1 0 0,0 0 1 0 0,-1 1-1 0 0,0-3 2 0 0,1 3 2 0 0,-1-1 0 0 0,1 1 0 0 0,-1 0 1 0 0,1-1-1 0 0,0 1 0 0 0,0-1 0 0 0,0 0-2 0 0,1-1 2 0 0,-1 4-2 0 0,1-1 0 0 0,-1 0 0 0 0,0 1 0 0 0,0-1 0 0 0,0 0 0 0 0,0 1 0 0 0,0-1 0 0 0,0 0 0 0 0,0 1 0 0 0,0-1 0 0 0,0 1 0 0 0,0-1 0 0 0,0 0 0 0 0,0 1 0 0 0,-1-1 0 0 0,1 0 0 0 0,0 1 1 0 0,0-1-1 0 0,-1 1 0 0 0,1-1 0 0 0,0 1 0 0 0,-1-1 0 0 0,1 0 0 0 0,0 1 0 0 0,-1-1 0 0 0,1 1 0 0 0,-1 0-1 0 0,1 0 1 0 0,0 0 0 0 0,-1 0 0 0 0,1 0 0 0 0,0 0 0 0 0,0 0 0 0 0,-1 0 0 0 0,1 0 0 0 0,0 0 0 0 0,-1 0 0 0 0,1 0-1 0 0,0 0 1 0 0,-1 0 0 0 0,1 0 0 0 0,0 0 0 0 0,-1 0 0 0 0,1 0 0 0 0,0 0 0 0 0,-1 0 0 0 0,1 1 0 0 0,0-1 0 0 0,0 0-1 0 0,-1 0 1 0 0,1 0 0 0 0,0 0 0 0 0,0 1 0 0 0,-1-1 0 0 0,1 0 0 0 0,0 1 0 0 0,0 0 1 0 0,0 0 0 0 0,0 0 0 0 0,0 0 0 0 0,0 0-1 0 0,0 0 1 0 0,0 1 0 0 0,0-1 0 0 0,0 0 0 0 0,1 0 0 0 0,-1 0 0 0 0,0 0 0 0 0,1 0-1 0 0,0 5 12 0 0,11 54 184 0 0,-1-1 70 0 0,9 25-266 0 0,-20-83 1 0 0,1 3 1 0 0,0 0 0 0 0,1 0 0 0 0,-1 1 1 0 0,1-1-1 0 0,0 0 0 0 0,2 2-2 0 0,11 12 12 0 0,-12-15-10 0 0,0 0 0 0 0,0 1-1 0 0,0-1 1 0 0,0 1 0 0 0,-1 0 0 0 0,0 0 0 0 0,0 0-1 0 0,1 2-1 0 0,2 5 2 0 0,-4-9-2 0 0,0 0 0 0 0,0-1 1 0 0,0 1-1 0 0,0 0 0 0 0,-1 0 0 0 0,1 0 0 0 0,-1 0 0 0 0,1-1 0 0 0,-1 1 0 0 0,0 2 0 0 0,-3 2-45 0 0,3-6 38 0 0,-1 1 1 0 0,1-1-1 0 0,0 1 0 0 0,-1 0 0 0 0,1-1 0 0 0,0 1 0 0 0,-1 0 1 0 0,1-1-1 0 0,0 1 0 0 0,0 0 0 0 0,0-1 0 0 0,0 1 0 0 0,-1 0 7 0 0,4 1-671 0 0,6-2-787 0 0,-5-1 788 0 0,-1 1 1 0 0,1-1-1 0 0,-1 0 0 0 0,0 0 1 0 0,1-1-1 0 0,-1 1 0 0 0,1-1 670 0 0,11-8-461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8.1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65 1 3977 0 0,'-2'2'384'0'0,"-1"1"0"0"0,1 0 0 0 0,-1-1 1 0 0,1 1-1 0 0,0 0 0 0 0,0 0 0 0 0,0 0 0 0 0,0 0 1 0 0,0 1-1 0 0,0 2-384 0 0,-1 2 687 0 0,0 1 0 0 0,1 0-1 0 0,-1 5-686 0 0,2-11 128 0 0,0 0 0 0 0,0 0 0 0 0,0 0-1 0 0,0 0 1 0 0,-1 0 0 0 0,1-1-1 0 0,-1 1 1 0 0,0 0-128 0 0,-6 10 369 0 0,6-7-269 0 0,0 0 0 0 0,0 0 0 0 0,1 0-1 0 0,0 1 1 0 0,0-1 0 0 0,1 0 0 0 0,-1 1-1 0 0,1-1 1 0 0,0 0 0 0 0,2 5-100 0 0,9 47 740 0 0,-10-49-560 0 0,0 0-1 0 0,1 0 1 0 0,1 2-180 0 0,-3-8 28 0 0,1-1 0 0 0,0 0 1 0 0,0 1-1 0 0,0-1 0 0 0,0 0 1 0 0,0 0-1 0 0,0 0 0 0 0,1 0 1 0 0,-1 0-1 0 0,1 0 0 0 0,-1 0 1 0 0,1 0-1 0 0,2 1-28 0 0,-3-2 4 0 0,-1-1 1 0 0,1 1-1 0 0,0-1 1 0 0,0 0-1 0 0,0 1 0 0 0,0-1 1 0 0,0 0-1 0 0,0 1 1 0 0,-1-1-1 0 0,1 0 0 0 0,0 0 1 0 0,0 0-1 0 0,0 0 1 0 0,0 0-1 0 0,0 0 0 0 0,0 0 1 0 0,0 0-1 0 0,0 0 1 0 0,1 0-5 0 0,0-1 7 0 0,-1 0 1 0 0,1 0-1 0 0,0 1 1 0 0,-1-1-1 0 0,1 0 1 0 0,-1 0 0 0 0,1 0-1 0 0,-1-1 1 0 0,1 1-1 0 0,-1-1-7 0 0,4-3 31 0 0,0-1-1 0 0,-1 0 0 0 0,0 0 0 0 0,4-6-30 0 0,-3 1 27 0 0,0 1-1 0 0,-1-1 1 0 0,0 0 0 0 0,-1-1-1 0 0,0 1 1 0 0,0-1 0 0 0,-1 0-27 0 0,-2 6-13 0 0,1-1 0 0 0,-1 1 0 0 0,0-1 0 0 0,0 1 1 0 0,-1-1-1 0 0,0 1 0 0 0,0 0 0 0 0,0-1 0 0 0,-2-3 13 0 0,0 2-161 0 0,-1-1 0 0 0,0 1 0 0 0,0 0 0 0 0,-1 0 0 0 0,0 0 0 0 0,-3-3 161 0 0,7 10-308 0 0,0-1-1 0 0,0 0 0 0 0,0 0 1 0 0,0 0-1 0 0,0 0 0 0 0,1 0 1 0 0,-1 0-1 0 0,0 0 0 0 0,1 0 1 0 0,0 0-1 0 0,-1 0 1 0 0,1 0-1 0 0,0 0 0 0 0,0-2 309 0 0,5-4-265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28.4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84 17 10626 0 0,'-14'-11'1058'0'0,"13"10"-890"0"0,1 1-67 0 0,-3-1 59 0 0,-9-2 182 0 0,12 3-330 0 0,0-1 1 0 0,-1 1-1 0 0,1 0 1 0 0,0 0-1 0 0,0 0 0 0 0,-1 0 1 0 0,1 0-1 0 0,0 0 1 0 0,0 0-1 0 0,-1 1 1 0 0,1-1-1 0 0,0 0 1 0 0,0 0-1 0 0,-1 0 1 0 0,1 0-1 0 0,0 0 1 0 0,0 0-1 0 0,-1 0 0 0 0,1 1 1 0 0,0-1-1 0 0,0 0 1 0 0,0 0-1 0 0,-1 0 1 0 0,1 0-1 0 0,0 1 1 0 0,0-1-1 0 0,0 0 1 0 0,0 0-1 0 0,-1 1-12 0 0,-2 4 164 0 0,0 1-1 0 0,-1 0 1 0 0,2 0-1 0 0,-1 1 0 0 0,1-1 1 0 0,0 0-1 0 0,-1 7-163 0 0,-2 14 303 0 0,0 9-303 0 0,2-15 113 0 0,-3 31 8 0 0,2 0 1 0 0,3 1-1 0 0,2-1 0 0 0,2 1 0 0 0,4 13-121 0 0,8 34 523 0 0,5 0 1 0 0,12 27-524 0 0,-25-106 53 0 0,1 1 0 0 0,1-1 0 0 0,1 0 0 0 0,1 0 0 0 0,1-2 0 0 0,0 1 0 0 0,4 2-53 0 0,-14-20-2 0 0,-1 0 0 0 0,1 0 0 0 0,0 0 0 0 0,0 0 0 0 0,0-1 0 0 0,0 1 0 0 0,1 0 0 0 0,-1-1 0 0 0,0 0 0 0 0,1 1 0 0 0,-1-1 0 0 0,1 0 0 0 0,-1 0 0 0 0,1 0 0 0 0,0-1 0 0 0,-1 1 0 0 0,1-1 0 0 0,0 1 0 0 0,0-1 0 0 0,-1 0 0 0 0,1 0 0 0 0,0 0 0 0 0,-1 0 0 0 0,1-1 0 0 0,0 1 0 0 0,0-1 0 0 0,0 0 2 0 0,5-1-4 0 0,0 0 0 0 0,0-1-1 0 0,-1 0 1 0 0,5-3 4 0 0,-9 5 2 0 0,-1 0 0 0 0,0-1 0 0 0,1 0 0 0 0,-1 1 0 0 0,0-1 0 0 0,0 0 0 0 0,0 0 0 0 0,0 0 0 0 0,-1 0 0 0 0,1-1 0 0 0,-1 1 0 0 0,1 0 0 0 0,-1-1 0 0 0,0 1 0 0 0,1-2-2 0 0,3-10 13 0 0,-4 10-7 0 0,0 0-1 0 0,0 0 1 0 0,1 0 0 0 0,0 1-1 0 0,0-1 1 0 0,0 0-1 0 0,0 1 1 0 0,3-3-6 0 0,13-15 23 0 0,-8 11-14 0 0,-1-1-1 0 0,0 0 1 0 0,-1 0-1 0 0,2-6-8 0 0,-7 10 2 0 0,0 0 0 0 0,-1 0 0 0 0,1 0-1 0 0,-2-1 1 0 0,1 0-2 0 0,3-13-1 0 0,-4 16 0 0 0,8-28-33 0 0,0-5 34 0 0,-7 26 5 0 0,-1 1-1 0 0,0-1 1 0 0,0 0 0 0 0,-1 1-1 0 0,-1-4-4 0 0,-1 0-2 0 0,0-1 0 0 0,-1 1 0 0 0,0-1 0 0 0,-3-6 2 0 0,4 16-5 0 0,0 0 0 0 0,-1 1 0 0 0,1-1-1 0 0,-1 1 1 0 0,0 0 0 0 0,-1-1 0 0 0,1 1-1 0 0,-1 1 1 0 0,0-1 0 0 0,0 0 0 0 0,-1 1 0 0 0,-4-4 5 0 0,7 7-4 0 0,2 0 3 0 0,-1 1 0 0 0,1-1 0 0 0,0 1 0 0 0,-1 0-1 0 0,1-1 1 0 0,-1 1 0 0 0,1-1 0 0 0,-1 1 0 0 0,1 0 0 0 0,-1-1-1 0 0,1 1 1 0 0,-1 0 0 0 0,0 0 0 0 0,1 0 0 0 0,-1-1-1 0 0,1 1 1 0 0,-1 0 0 0 0,0 0 0 0 0,1 0 0 0 0,-1 0-1 0 0,1 0 1 0 0,-1 0 0 0 0,0 0 0 0 0,1 0 0 0 0,-1 0-1 0 0,1 0 1 0 0,-1 1 0 0 0,0-1 0 0 0,1 0 0 0 0,-1 0 0 0 0,1 0-1 0 0,-1 1 1 0 0,1-1 0 0 0,-1 0 0 0 0,1 1 0 0 0,-1-1-1 0 0,1 0 1 0 0,-1 1 0 0 0,1-1 0 0 0,-1 1 1 0 0,-2 2-1 0 0,1-1 5 0 0,0-1-1 0 0,0 1 0 0 0,0 0 1 0 0,0 0-1 0 0,1 0 1 0 0,-1 0-1 0 0,0 1 0 0 0,0 1-2 0 0,-1 3 2 0 0,0 1 1 0 0,0 0 0 0 0,0 0-1 0 0,1 0 1 0 0,1 0 0 0 0,-1 0 0 0 0,1 0-1 0 0,1 1 1 0 0,-1-1 0 0 0,2 7-4 0 0,2 7 72 0 0,3 10-72 0 0,-2-10 33 0 0,1-1 41 0 0,5 16-74 0 0,0-3 50 0 0,-7-24-39 0 0,6 23 41 0 0,4 8-52 0 0,-9-31-2 0 0,0-1 0 0 0,0 1 0 0 0,1-1 0 0 0,1 1 0 0 0,0-2 0 0 0,1 2 2 0 0,-3-4-191 0 0,1-1-1 0 0,0 1 1 0 0,1-2 0 0 0,-1 1 0 0 0,1 0 0 0 0,0-1-1 0 0,0 0 1 0 0,5 2 191 0 0,-6-4-470 0 0,-1 1 0 0 0,1-2 0 0 0,-1 1 0 0 0,1-1 0 0 0,0 1 0 0 0,0-1 0 0 0,0-1 0 0 0,-1 1 0 0 0,1-1 0 0 0,0 1 0 0 0,0-1 0 0 0,0-1 0 0 0,1 1 470 0 0,21-7-507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35.3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38 292 7586 0 0,'6'2'62'0'0,"-5"-2"-42"0"0,1 1 1 0 0,-1-1-1 0 0,1 0 1 0 0,-1 1-1 0 0,1-1 1 0 0,-1 1 0 0 0,0 0-1 0 0,1 0 1 0 0,-1-1-1 0 0,0 1 1 0 0,1 0-1 0 0,-1 0 1 0 0,0 0-1 0 0,0 0 1 0 0,0 0-1 0 0,0 1-20 0 0,0 0 184 0 0,-1-2 102 0 0,-2 0 83 0 0,4 0-179 0 0,6 2 143 0 0,-8-2-325 0 0,1 0 0 0 0,-1 0 0 0 0,0 0 0 0 0,0 1 0 0 0,0-1 0 0 0,0 0 0 0 0,0 0 0 0 0,0 0 0 0 0,0 0 0 0 0,0 0 0 0 0,1 0 0 0 0,-1 0 0 0 0,0 0 1 0 0,0 0-1 0 0,0 0 0 0 0,0 1 0 0 0,0-1 0 0 0,0 0 0 0 0,0 0 0 0 0,0 0 0 0 0,0 0 0 0 0,0 0 0 0 0,0 0 0 0 0,0 0 0 0 0,0 1 0 0 0,0-1 0 0 0,0 0 0 0 0,0 0 0 0 0,0 0 0 0 0,0 0 0 0 0,0 0 0 0 0,0 0 0 0 0,0 0 0 0 0,0 1 0 0 0,0-1 0 0 0,0 0 1 0 0,0 0-1 0 0,0 0 0 0 0,0 0 0 0 0,0 0 0 0 0,0 0 0 0 0,0 0 0 0 0,0 1 0 0 0,0-1 0 0 0,0 0 0 0 0,0 0 0 0 0,-1 0 0 0 0,1 0 0 0 0,0 0 0 0 0,0 0 0 0 0,0 0 0 0 0,0 0 0 0 0,0 0 0 0 0,0 0 0 0 0,0 0 0 0 0,0 1 0 0 0,-1-1 0 0 0,1 0 1 0 0,0 0-1 0 0,0 0 0 0 0,0 0 0 0 0,0 0 0 0 0,0 0 0 0 0,0 0 0 0 0,-1 0-8 0 0,-11 5 373 0 0,7 4-55 0 0,0-3-140 0 0,4-5-157 0 0,0 0-1 0 0,0 0 0 0 0,0 0 1 0 0,0 0-1 0 0,0 0 0 0 0,1 0 1 0 0,-1 0-1 0 0,0 0 0 0 0,1 0 0 0 0,-1 0 1 0 0,1 0-1 0 0,-1 0 0 0 0,1 0 1 0 0,-1 0-1 0 0,1 1 0 0 0,0-1 1 0 0,0 0-21 0 0,-1 9 92 0 0,1-8-66 0 0,1 0 1 0 0,-2 1-1 0 0,1-1 1 0 0,0 0-1 0 0,0 1 1 0 0,-1-1-1 0 0,1 0 1 0 0,-1 0-1 0 0,0 1 0 0 0,0-1 1 0 0,0 0-1 0 0,0 0 1 0 0,-1 2-27 0 0,-5 5 63 0 0,3-4 62 0 0,0 0-1 0 0,1 1 1 0 0,-1 0-1 0 0,-2 5-124 0 0,5-9 30 0 0,1-1-1 0 0,-1 1 1 0 0,1 0-1 0 0,-1-1 1 0 0,1 1-1 0 0,-1 0 1 0 0,1 0-1 0 0,0-1 1 0 0,0 1-1 0 0,0 0 1 0 0,0 0 0 0 0,0-1-1 0 0,0 1 1 0 0,1 0-1 0 0,-1 0 1 0 0,1-1-1 0 0,-1 1 1 0 0,1 0-1 0 0,-1-1 1 0 0,1 1-1 0 0,0-1 1 0 0,0 1-30 0 0,2 2 48 0 0,1 1 0 0 0,0-1 1 0 0,-1 0-1 0 0,2 0 0 0 0,-1 0 1 0 0,0-1-1 0 0,1 0 0 0 0,0 1 1 0 0,-1-2-1 0 0,1 1 0 0 0,1 0 1 0 0,-1-1-1 0 0,0 0-48 0 0,-2-1 7 0 0,0-1 1 0 0,0 1-1 0 0,-1-1 0 0 0,1 0 1 0 0,0 0-1 0 0,0 0 1 0 0,-1 0-1 0 0,1 0 0 0 0,0-1 1 0 0,0 1-1 0 0,-1-1 1 0 0,1 0-1 0 0,-1 0 0 0 0,3-1-7 0 0,-2 0 6 0 0,1 0-1 0 0,-1 0 0 0 0,1 0 0 0 0,-1 0 0 0 0,0-1 0 0 0,0 0 1 0 0,-1 0-1 0 0,1 0 0 0 0,1-2-5 0 0,4-7 6 0 0,0 0 0 0 0,-1-1 0 0 0,0 0 0 0 0,-1 0 0 0 0,0-3-6 0 0,-4 11 4 0 0,16-36 12 0 0,-7 19-13 0 0,-2-1 1 0 0,6-20-4 0 0,-8 14 23 0 0,-1 1-1 0 0,-1-1 1 0 0,-2 0 0 0 0,-1 0 0 0 0,-1-4-23 0 0,-1 26-2 0 0,0 0 0 0 0,0 0 0 0 0,-1 0 0 0 0,0 0 0 0 0,-1 0-1 0 0,1 0 1 0 0,-1 0 0 0 0,-1 0 0 0 0,1 1 0 0 0,-4-7 2 0 0,5 11 3 0 0,0 0-1 0 0,-1 1 1 0 0,1-1 0 0 0,0 1 0 0 0,0-1-1 0 0,-1 1 1 0 0,1-1 0 0 0,-1 1 0 0 0,1 0-1 0 0,-1 0 1 0 0,0 0 0 0 0,1 0 0 0 0,-1 0-1 0 0,0 0 1 0 0,0 0 0 0 0,0 1-1 0 0,0-1 1 0 0,0 1 0 0 0,1-1 0 0 0,-1 1-1 0 0,0 0 1 0 0,0-1 0 0 0,0 1 0 0 0,0 0-1 0 0,0 0 1 0 0,0 1 0 0 0,0-1 0 0 0,-2 1-3 0 0,0 0 6 0 0,-1 0 1 0 0,1 0-1 0 0,0 0 1 0 0,0 1 0 0 0,0 0-1 0 0,0 0 1 0 0,0 0 0 0 0,0 0-1 0 0,0 1 1 0 0,1 0-1 0 0,-1-1 1 0 0,-1 3-7 0 0,-6 6 7 0 0,1 0 0 0 0,0 1-1 0 0,-7 10-6 0 0,14-17-13 0 0,0 0-1 0 0,0 0 1 0 0,1 0-1 0 0,0 1 0 0 0,-1-1 1 0 0,2 1-1 0 0,-1 0 0 0 0,1-1 1 0 0,0 1-1 0 0,0 0 1 0 0,0 3 13 0 0,1 15-105 0 0,0-11-112 0 0,-1 0 0 0 0,0 3 217 0 0,-8 82-2407 0 0,8-65 997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35.6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69 9330 0 0,'-1'-1'81'0'0,"0"0"0"0"0,1 0-1 0 0,-1-1 1 0 0,0 1 0 0 0,0 0 0 0 0,1 0 0 0 0,-1-1 0 0 0,1 1-1 0 0,-1-1 1 0 0,1 1 0 0 0,0-1 0 0 0,-1 1 0 0 0,1 0 0 0 0,0-1-1 0 0,0 1 1 0 0,0-1 0 0 0,0 1 0 0 0,0-1 0 0 0,1 1 0 0 0,-1-1-1 0 0,0 1 1 0 0,1-1-81 0 0,0-5 12 0 0,1 1 1 0 0,0 0-1 0 0,0-1 0 0 0,1-1-12 0 0,-1 5 895 0 0,-1 6-627 0 0,-1 4-113 0 0,-4 15 151 0 0,2 1 1 0 0,0-1-1 0 0,1 0 1 0 0,3 19-307 0 0,-2-17 238 0 0,6 89 1154 0 0,19 106-1392 0 0,-17-177 33 0 0,2 3-33 0 0,2 5-7 0 0,-5-18-357 0 0,1 0-1 0 0,4 6 365 0 0,-10-34-428 0 0,0 1-1 0 0,1-1 1 0 0,-1 0-1 0 0,1 1 1 0 0,0-1-1 0 0,0 0 0 0 0,0-1 1 0 0,3 4 428 0 0,7 5-1382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56.4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400 0 2136 0 0,'-2'3'914'0'0,"5"-3"103"0"0,-3 0-907 0 0,1-1 0 0 0,-1 1 0 0 0,0 0 0 0 0,1 0-1 0 0,-1 0 1 0 0,0 0 0 0 0,1 0 0 0 0,-1-1 0 0 0,1 1 0 0 0,-1 0 0 0 0,0 0-1 0 0,1 0 1 0 0,-1 0 0 0 0,0 0 0 0 0,1 0 0 0 0,-1 0 0 0 0,1 1-1 0 0,-1-1 1 0 0,0 0 0 0 0,1 0 0 0 0,-1 0 0 0 0,0 0 0 0 0,1 0 0 0 0,-1 0-1 0 0,1 1-109 0 0,-9 2 1526 0 0,7-2-1377 0 0,0 0 1 0 0,-1 0-1 0 0,1 0 0 0 0,0 0 0 0 0,0 0 0 0 0,0 0 1 0 0,0 1-1 0 0,0-1 0 0 0,0 0 0 0 0,0 0 0 0 0,1 1 1 0 0,-1 0-150 0 0,-7 8 816 0 0,2-3-403 0 0,1 0-1 0 0,-1 0 0 0 0,1 0 1 0 0,0 0-1 0 0,-2 5-412 0 0,-5 13 908 0 0,0 3-908 0 0,-5 9 447 0 0,0 3 291 0 0,-5 19-738 0 0,5-13 286 0 0,-58 130 574 0 0,61-144-468 0 0,-6 26-392 0 0,9-27 212 0 0,0-1 1 0 0,-6 8-213 0 0,-1-5 155 0 0,2-1 86 0 0,0 0 1 0 0,-5 18-242 0 0,18-39 28 0 0,-7 14 70 0 0,6-11-55 0 0,3-13-41 0 0,1 0 0 0 0,0 0 0 0 0,0 0 0 0 0,0-1 0 0 0,-1 1 0 0 0,1 0 0 0 0,0 0 0 0 0,-1 0 0 0 0,1 0 0 0 0,-1-1 0 0 0,1 1 0 0 0,-1 0 0 0 0,1 0 0 0 0,-1-1 0 0 0,0 1 0 0 0,1 0 0 0 0,-1-1 0 0 0,0 1-3 0 0,1-1-3 0 0,-1 1 0 0 0,1-1 0 0 0,0 0 0 0 0,0 1-1 0 0,-1-1 1 0 0,1 0 0 0 0,0 1 0 0 0,0-1 0 0 0,0 1-1 0 0,-1-1 1 0 0,1 0 0 0 0,0 1 0 0 0,0-1-1 0 0,0 0 1 0 0,0 1 0 0 0,0-1 0 0 0,0 1 0 0 0,0-1-1 0 0,0 1 1 0 0,0-1 0 0 0,0 0 0 0 0,0 1 0 0 0,0-1-1 0 0,0 1 1 0 0,1-1 4 0 0,-2 0-2 0 0,1 0 0 0 0,0 0 0 0 0,0 0 0 0 0,0 0-1 0 0,-1 0 1 0 0,1-1 0 0 0,0 1 0 0 0,0 0 0 0 0,0 0 0 0 0,0 0 0 0 0,-1 0-1 0 0,1-1 1 0 0,0 1 0 0 0,0 0 0 0 0,0 0 0 0 0,0 0 0 0 0,0-1-1 0 0,0 1 1 0 0,0 0 0 0 0,0 0 0 0 0,0 0 0 0 0,-1-1 0 0 0,1 1 0 0 0,0 0-1 0 0,0 0 1 0 0,0-1 0 0 0,0 1 0 0 0,0 0 0 0 0,0 0 0 0 0,1 0 0 0 0,-1-1-1 0 0,0 1 1 0 0,0 0 0 0 0,0 0 0 0 0,0-1 0 0 0,0 1 0 0 0,0 0 0 0 0,0 0-1 0 0,0 0 1 0 0,0 0 0 0 0,1-1 0 0 0,-1 1 0 0 0,0 0 0 0 0,0 0-1 0 0,0 0 1 0 0,0 0 0 0 0,0-1 0 0 0,1 1 2 0 0,3-7-60 0 0,-2-5-8 0 0,-2 10 40 0 0,0-1-1 0 0,0 0 1 0 0,0 1 0 0 0,1-1-1 0 0,-1 0 1 0 0,1-1 28 0 0,0 2-27 0 0,0-1 0 0 0,-1 1 0 0 0,1 0 0 0 0,-1-1 0 0 0,0 1 0 0 0,0-1 0 0 0,0 1 0 0 0,0-1 0 0 0,-1 1 27 0 0,1-12-145 0 0,1 9 66 0 0,0 1 0 0 0,0 0 1 0 0,1-1-1 0 0,-1 1 0 0 0,2-3 79 0 0,3-5-172 0 0,6-17-234 0 0,-8 20 125 0 0,0-1 0 0 0,2-6 281 0 0,9-25-798 0 0,-13 35 665 0 0,-1 3 62 0 0,-1 0-1 0 0,1 0 0 0 0,0 1 0 0 0,0-1 1 0 0,0 0-1 0 0,1 1 0 0 0,-1-1 0 0 0,1 1 0 0 0,-1-1 1 0 0,2 0 71 0 0,3-4-198 0 0,-1 1 0 0 0,0-1-1 0 0,-1 0 1 0 0,1 0 0 0 0,-1-1 0 0 0,-1 1 0 0 0,1-1 0 0 0,1-6 198 0 0,-4 8-246 0 0,0 0-1 0 0,1-1 1 0 0,0 1-1 0 0,1 0 1 0 0,-1 0 0 0 0,1 1-1 0 0,1-1 1 0 0,-1 0-1 0 0,1 1 1 0 0,2-3 246 0 0,-2 4-313 0 0,-1 0 0 0 0,1 0 1 0 0,-1 0-1 0 0,0 0 0 0 0,0-1 1 0 0,0 1-1 0 0,-1-1 0 0 0,1 0 1 0 0,-1-1 312 0 0,-1 2-446 0 0,0 1 0 0 0,-1-1-1 0 0,0 1 1 0 0,0-4 446 0 0,0 7-5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2:52.6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167 112 6521 0 0,'-38'-96'468'0'0,"28"80"-77"0"0,20 22 268 0 0,-9-5-652 0 0,-1 0 0 0 0,1 0 0 0 0,-1 1 1 0 0,1-1-1 0 0,-1 0 0 0 0,0 0 0 0 0,1 1 0 0 0,-1-1 0 0 0,0 0 0 0 0,0 1 1 0 0,0-1-1 0 0,0 0 0 0 0,0 1 0 0 0,0-1 0 0 0,-1 0 0 0 0,1 1 0 0 0,0-1 0 0 0,-1 0 1 0 0,1 1-1 0 0,-1-1-7 0 0,-1 7 21 0 0,2 0-4 0 0,-1 0 0 0 0,1 1 0 0 0,0-1 0 0 0,1 0 0 0 0,1 5-17 0 0,0 12 3 0 0,3 20 6 0 0,-2-16-7 0 0,0 25-2 0 0,-2 19-23 0 0,3 0 0 0 0,6 25 23 0 0,28 241-408 0 0,1 137-827 0 0,-8-22 828 0 0,13 131-34 0 0,-37-515-1041 0 0,4 0 0 0 0,8 25 1482 0 0,-13-78-551 0 0,-2-13 127 0 0,-4-4 404 0 0,0 0 1 0 0,0 0 0 0 0,1 0 0 0 0,-1 0-1 0 0,0 0 1 0 0,0 0 0 0 0,0-1 0 0 0,1 1-1 0 0,-1 0 1 0 0,0 0 0 0 0,0 0 0 0 0,0 0 0 0 0,0 0-1 0 0,1-1 1 0 0,-1 1 0 0 0,0 0 0 0 0,0 0-1 0 0,0 0 1 0 0,0-1 0 0 0,0 1 0 0 0,1 0-1 0 0,-1 0 1 0 0,0 0 0 0 0,0-1 0 0 0,0 1-1 0 0,0 0 1 0 0,0 0 0 0 0,0-1 19 0 0,1-2-48 0 0,0 0 0 0 0,-1 0-1 0 0,0 0 1 0 0,1-1 0 0 0,-1 1 0 0 0,0 0 0 0 0,0 0 0 0 0,-1-2 48 0 0,1-3-24 0 0,-2-18-32 0 0,-3-16 56 0 0,-1-12-8 0 0,-12-267 1088 0 0,4 34 613 0 0,-4-161-347 0 0,10 223-804 0 0,1 37 240 0 0,1 63 227 0 0,3 92-238 0 0,-2-1-1 0 0,-6-21-770 0 0,9 48 176 0 0,0 0-1 0 0,0 0 1 0 0,-1 0-1 0 0,0 0 1 0 0,-1-2-176 0 0,3 8 66 0 0,0-1 0 0 0,-1 0 1 0 0,1 1-1 0 0,0-1 0 0 0,0 1 1 0 0,-1-1-1 0 0,1 1 0 0 0,-1 0 1 0 0,1-1-1 0 0,-2 0-66 0 0,2 2 33 0 0,0 0-1 0 0,0-1 1 0 0,0 1 0 0 0,0-1-1 0 0,0 1 1 0 0,0 0 0 0 0,0 0 0 0 0,0 0-1 0 0,0 0 1 0 0,0-1 0 0 0,0 1 0 0 0,0 1-1 0 0,0-1 1 0 0,0 0 0 0 0,-1 0-1 0 0,1 0 1 0 0,0 0 0 0 0,0 1 0 0 0,0-1-1 0 0,0 1-32 0 0,-3 1 14 0 0,1-1-1 0 0,0 1 0 0 0,0 1 1 0 0,0-1-1 0 0,0 0 0 0 0,0 1 1 0 0,0-1-1 0 0,1 1 1 0 0,-1 0-1 0 0,1 0 0 0 0,0 0 1 0 0,0 0-1 0 0,0 1 0 0 0,0-1-13 0 0,-5 11-14 0 0,1 0 0 0 0,-4 14 14 0 0,9-25 1 0 0,-11 36-66 0 0,2 0-1 0 0,1 2 66 0 0,-13 83-293 0 0,16-87 124 0 0,-18 172-1357 0 0,13-105 579 0 0,-17 158-2483 0 0,9-125 2205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6:56.8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51 227 5281 0 0,'-11'1'3404'0'0,"9"-1"-3345"0"0,0 1 0 0 0,1 0 0 0 0,-1-1 1 0 0,0 1-1 0 0,1 0 0 0 0,-1 0 0 0 0,1-1 1 0 0,-1 1-1 0 0,1 1 0 0 0,-2 0-59 0 0,1 0 433 0 0,0-1-357 0 0,1 0 0 0 0,0 1 0 0 0,0-1 1 0 0,0 0-1 0 0,0 1 0 0 0,0-1 0 0 0,0 1 0 0 0,1 0 0 0 0,-1-1 0 0 0,0 1 0 0 0,1-1 0 0 0,-1 1 1 0 0,1 0-1 0 0,-1 1-76 0 0,-2 27 834 0 0,2-23-592 0 0,0 3-26 0 0,1 0 1 0 0,0 0-1 0 0,0 0 1 0 0,1 0-1 0 0,0 0 0 0 0,1 4-216 0 0,0-10 29 0 0,-1 1 0 0 0,0-1 0 0 0,1 0-1 0 0,0 1 1 0 0,0-1 0 0 0,0 0 0 0 0,1 0-1 0 0,-1 0 1 0 0,1-1 0 0 0,0 1 0 0 0,0 0-1 0 0,0-1 1 0 0,0 0 0 0 0,1 0 0 0 0,1 1-29 0 0,-4-3 3 0 0,1 1 0 0 0,0-1 1 0 0,0 0-1 0 0,-1 0 0 0 0,1 0 0 0 0,0 0 1 0 0,0-1-1 0 0,0 1 0 0 0,0 0 1 0 0,0-1-1 0 0,0 0 0 0 0,0 1 1 0 0,0-1-1 0 0,0 0 0 0 0,0 0 1 0 0,0 0-1 0 0,0 0 0 0 0,0 0 1 0 0,1-1-1 0 0,-1 1 0 0 0,0 0 0 0 0,0-1 1 0 0,0 0-1 0 0,-1 1 0 0 0,1-1 1 0 0,0 0-1 0 0,0 0 0 0 0,0 0 1 0 0,-1 0-1 0 0,1-1 0 0 0,0 1 1 0 0,-1 0-1 0 0,2-2-3 0 0,0 0 0 0 0,9-8 10 0 0,0-1 0 0 0,-1 0 1 0 0,7-10-11 0 0,66-109 18 0 0,-65 94-28 0 0,-9 16 10 0 0,-7 16 5 0 0,0-1 1 0 0,-1 0-1 0 0,0 0 1 0 0,0 0-1 0 0,0 0 1 0 0,-1-1-1 0 0,1-4-5 0 0,-1 6 12 0 0,0 0-1 0 0,0 0 0 0 0,1 0 1 0 0,2-4-12 0 0,2-9 34 0 0,0-5 2 0 0,1 11-16 0 0,-5 10-17 0 0,-1 0 0 0 0,0 1 0 0 0,0-1 0 0 0,0 0 0 0 0,0 0 0 0 0,0 0-1 0 0,0 0 1 0 0,-1-1 0 0 0,1 1 0 0 0,-1 0 0 0 0,1 0 0 0 0,-1-1-3 0 0,1-10 16 0 0,-1 12-14 0 0,0 1 0 0 0,0 0-1 0 0,0-1 1 0 0,0 1 0 0 0,0 0 0 0 0,0-1 0 0 0,-1 1-1 0 0,1 0 1 0 0,0-1 0 0 0,0 1 0 0 0,0 0 0 0 0,0 0-1 0 0,0-1 1 0 0,0 1 0 0 0,-1 0 0 0 0,1 0-1 0 0,0-1 1 0 0,0 1 0 0 0,0 0 0 0 0,-1 0 0 0 0,1 0-1 0 0,0-1 1 0 0,0 1 0 0 0,-1 0 0 0 0,1 0 0 0 0,0 0-1 0 0,0 0 1 0 0,-1-1 0 0 0,1 1 0 0 0,0 0 0 0 0,-1 0-1 0 0,1 0 1 0 0,0 0 0 0 0,0 0 0 0 0,-1 0 0 0 0,1 0-1 0 0,0 0 1 0 0,-1 0 0 0 0,1 0 0 0 0,0 0 0 0 0,-1 0-1 0 0,1 0 1 0 0,0 0 0 0 0,-1 0 0 0 0,1 0 0 0 0,0 0-1 0 0,0 1 1 0 0,-1-1 0 0 0,1 0 0 0 0,0 0-1 0 0,0 0 1 0 0,-1 0 0 0 0,1 1 0 0 0,0-1 0 0 0,0 0-2 0 0,-8 9 1 0 0,7-5 3 0 0,0 0-1 0 0,1-1 1 0 0,0 1-1 0 0,0 0 1 0 0,0-1 0 0 0,0 1-1 0 0,1 1-3 0 0,4 29 143 0 0,-3-25-38 0 0,-1 1-1 0 0,-1 0 1 0 0,0 0 0 0 0,0 0-1 0 0,-1 0 1 0 0,0 2-105 0 0,-5 13 307 0 0,5-14-115 0 0,1-1 0 0 0,0 7-192 0 0,0 4 141 0 0,1-9-102 0 0,0-1-1 0 0,1 0 0 0 0,0 0 0 0 0,0 1 0 0 0,2-2 1 0 0,-1 1-1 0 0,1 0 0 0 0,1 1-38 0 0,3 7-16 0 0,-3-7-28 0 0,3 7-74 0 0,-8-18 102 0 0,0 0 1 0 0,1 0-1 0 0,-1 0 1 0 0,0 0-1 0 0,0 1 1 0 0,0-1-1 0 0,1 0 1 0 0,-1 0-1 0 0,-1 0 1 0 0,1 1-1 0 0,0-1 1 0 0,0 1 15 0 0,-5 6-134 0 0,0 1-115 0 0,5-8 208 0 0,0 0 0 0 0,0 0 0 0 0,0-1 0 0 0,0 1 0 0 0,0 0-1 0 0,0 0 1 0 0,1 0 0 0 0,-1-1 0 0 0,0 1 0 0 0,1 0 0 0 0,-1 0 0 0 0,0-1 0 0 0,1 1 0 0 0,-1 0 0 0 0,1-1 0 0 0,-1 1 0 0 0,1 0 41 0 0,12 12-1618 0 0,-8-8 632 0 0,-2-2 562 0 0,-1-1 0 0 0,1 0 0 0 0,0 0 0 0 0,0 0 0 0 0,0 0 0 0 0,0 0 0 0 0,1 0 0 0 0,-1-1 0 0 0,0 0 0 0 0,1 0 0 0 0,-1 0 0 0 0,1 0 1 0 0,2 0 423 0 0,0 1-438 0 0,14 1-120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1.94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116 162 136 0 0,'-2'-3'539'0'0,"0"1"0"0"0,0-1 1 0 0,1 1-1 0 0,-1-1 0 0 0,1 1 0 0 0,0-1 0 0 0,-1 0 0 0 0,1 0 0 0 0,1 0 1 0 0,-1 0-1 0 0,0 1 0 0 0,1-1 0 0 0,-1 0 0 0 0,1-1-539 0 0,0 4 68 0 0,0 0 0 0 0,0-1 0 0 0,-1 1-1 0 0,1 0 1 0 0,0 0 0 0 0,0 0 0 0 0,0 0 0 0 0,0-1-1 0 0,0 1 1 0 0,0 0 0 0 0,-1 0 0 0 0,1 0 0 0 0,0 0-1 0 0,0 0 1 0 0,0 0 0 0 0,0-1 0 0 0,-1 1-1 0 0,1 0 1 0 0,0 0 0 0 0,0 0 0 0 0,0 0 0 0 0,-1 0-1 0 0,1 0 1 0 0,0 0 0 0 0,0 0 0 0 0,0 0-1 0 0,-1 0 1 0 0,1 0 0 0 0,0 0 0 0 0,0 0 0 0 0,0 0-1 0 0,-1 0 1 0 0,1 0 0 0 0,0 0 0 0 0,0 0 0 0 0,0 0-1 0 0,-1 0 1 0 0,1 0 0 0 0,0 1 0 0 0,0-1-1 0 0,0 0 1 0 0,0 0 0 0 0,-1 0 0 0 0,1 0 0 0 0,0 0-68 0 0,-1 1 19 0 0,0-1 1 0 0,1 1 0 0 0,-1-1 0 0 0,0 0 0 0 0,1 1 0 0 0,-1 0 0 0 0,0-1-1 0 0,1 1 1 0 0,-1-1 0 0 0,1 1 0 0 0,-1 0-20 0 0,0 3 136 0 0,0-1 1 0 0,0 1-1 0 0,0 0 0 0 0,1-1 0 0 0,-1 1 1 0 0,1 0-1 0 0,0-1 0 0 0,0 2-136 0 0,0 12 332 0 0,0-6-159 0 0,0-1 1 0 0,0 1 0 0 0,1-1-1 0 0,2 11-173 0 0,2 23 238 0 0,11 145 543 0 0,12 23-781 0 0,-10-106 80 0 0,2 13 36 0 0,-16-79 47 0 0,-1-1 0 0 0,-1 4-163 0 0,-2-20 127 0 0,1-14-39 0 0,-1-16-54 0 0,-3-78-161 0 0,-3 1-1 0 0,-6-10 128 0 0,-8-17 34 0 0,-2-20 11 0 0,1-8 44 0 0,-7-4-89 0 0,24 127-11 0 0,-1 0 0 0 0,-1-1 11 0 0,1 5-5 0 0,1-1 1 0 0,1 1-1 0 0,-1-7 5 0 0,3 12-4 0 0,0-1-1 0 0,-1-1-1 0 0,2 1 1 0 0,-1 0-1 0 0,1 0 0 0 0,1-6 6 0 0,9-32-4 0 0,-8 32 1 0 0,-1 10-10 0 0,0-1 0 0 0,0 0 0 0 0,-1 1 1 0 0,1-2 12 0 0,-2 5-1 0 0,1 0 0 0 0,0 1 1 0 0,0-1-1 0 0,0 1 0 0 0,0-1 0 0 0,0 0 0 0 0,0 1 1 0 0,1-1-1 0 0,-1 1 0 0 0,0-1 0 0 0,0 0 1 0 0,0 1-1 0 0,0-1 0 0 0,1 1 0 0 0,-1-1 1 0 0,0 1-1 0 0,1-1 0 0 0,-1 1 0 0 0,0-1 1 0 0,1 1-1 0 0,-1-1 0 0 0,1 1 0 0 0,-1-1 0 0 0,0 1 1 0 0,1 0-1 0 0,-1-1 0 0 0,1 1 0 0 0,-1 0 1 0 0,1-1-1 0 0,0 1 0 0 0,-1 0 0 0 0,1 0 1 0 0,-1-1-1 0 0,1 1 0 0 0,-1 0 0 0 0,1 0 1 0 0,0 0-1 0 0,-1 0 0 0 0,1 0 0 0 0,0 0 1 0 0,-1 0-1 0 0,1 0 0 0 0,-1 0 0 0 0,1 0 0 0 0,0 0 1 0 0,-1 0-1 0 0,1 0 0 0 0,-1 1 0 0 0,1-1 1 0 0,2 1 4 0 0,0 0 0 0 0,0 0-1 0 0,0 0 1 0 0,-1 1-1 0 0,1-1 1 0 0,-1 1 0 0 0,1 0-1 0 0,-1 0 1 0 0,1-1-1 0 0,-1 2-3 0 0,24 22 87 0 0,13 14 53 0 0,3 7-140 0 0,-33-35 24 0 0,13 14 118 0 0,-2 1 1 0 0,-1 0-1 0 0,0 3-142 0 0,-18-27 70 0 0,0 0 0 0 0,0 0 0 0 0,0 1 1 0 0,0-1-1 0 0,0 0 0 0 0,0 1 0 0 0,-1-1 0 0 0,1 1 0 0 0,-1-1 1 0 0,1 1-1 0 0,-1-1 0 0 0,0 1 0 0 0,0-1 0 0 0,0 1 1 0 0,-1-1-1 0 0,1 1 0 0 0,0-1 0 0 0,-1 1 0 0 0,0-1 0 0 0,0 0 1 0 0,0 1-1 0 0,0-1 0 0 0,0 0 0 0 0,0 1 0 0 0,0-1 0 0 0,-1 0 1 0 0,1 0-1 0 0,-1 0 0 0 0,1 0 0 0 0,-1 0-70 0 0,-7 6 112 0 0,0 0 1 0 0,0 0-1 0 0,-1-1 0 0 0,1 0 1 0 0,-11 4-113 0 0,9-4 3 0 0,8-5-10 0 0,-10 7-132 0 0,-1-1-1 0 0,1-1 1 0 0,-2 0 0 0 0,-4 1 139 0 0,7-4-295 0 0,2-1-576 0 0,0 1 0 0 0,-9 4 871 0 0,-30 12-2891 0 0,38-14 1717 0 0,9-5 791 0 0,1 0 1 0 0,0 0-1 0 0,-1 0 0 0 0,1 0 0 0 0,0-1 1 0 0,-1 1-1 0 0,1-1 0 0 0,-1 1 1 0 0,1-1-1 0 0,-1 1 383 0 0,0-1-1802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2.40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28 349 8138 0 0,'-2'1'88'0'0,"1"0"1"0"0,-1 1-1 0 0,1-1 1 0 0,0 0 0 0 0,-1 1-1 0 0,1-1 1 0 0,-1 2-89 0 0,2-3 50 0 0,0 0 0 0 0,-1 1 1 0 0,1-1-1 0 0,0 0 1 0 0,0 1-1 0 0,-1-1 0 0 0,1 0 1 0 0,0 1-1 0 0,0-1 0 0 0,0 1 1 0 0,0-1-1 0 0,0 0 1 0 0,0 1-1 0 0,0-1 0 0 0,0 1 1 0 0,0-1-1 0 0,0 0 0 0 0,0 1 1 0 0,0-1-1 0 0,0 1 1 0 0,0-1-1 0 0,0 1 0 0 0,0-1 1 0 0,0 0-1 0 0,0 1 0 0 0,0-1 1 0 0,1 0-1 0 0,-1 1 1 0 0,0-1-1 0 0,0 1 0 0 0,0-1 1 0 0,1 0-1 0 0,-1 0 1 0 0,0 1-1 0 0,1-1-50 0 0,0 2 192 0 0,1-1-1 0 0,-1 0 1 0 0,1 0-1 0 0,0 1 1 0 0,0-1-1 0 0,0 0 1 0 0,0-1 0 0 0,-1 1-1 0 0,2 0-191 0 0,9 3 1029 0 0,-11-3-952 0 0,-2-2-16 0 0,-2-1 161 0 0,3 2-206 0 0,0-1 1 0 0,0 1 0 0 0,0 0 0 0 0,0-1-1 0 0,0 1 1 0 0,0-1 0 0 0,0 1 0 0 0,0 0 0 0 0,0-1-1 0 0,0 1 1 0 0,0-1 0 0 0,0 1 0 0 0,0 0-1 0 0,0-1 1 0 0,1 1 0 0 0,-1 0 0 0 0,0-1 0 0 0,0 1-1 0 0,0 0 1 0 0,1-1 0 0 0,-1 1 0 0 0,0 0-17 0 0,1-2 65 0 0,2-4 16 0 0,1 0-1 0 0,-1 0 1 0 0,1 1-1 0 0,0 0 0 0 0,0-1 1 0 0,3-2-81 0 0,15-19 124 0 0,-18 21-103 0 0,1-1 19 0 0,0-1-1 0 0,0 0 1 0 0,-1 0-1 0 0,0-1 1 0 0,3-8-40 0 0,-2 0 49 0 0,-1 4-10 0 0,0 1 0 0 0,-1-1-1 0 0,0-7-38 0 0,2-10 85 0 0,-3 18-21 0 0,0-1 1 0 0,0 1-1 0 0,-2-1-64 0 0,0 9 19 0 0,0 1 0 0 0,0-1 1 0 0,0 0-1 0 0,-1 1 0 0 0,0-1 0 0 0,0 0 0 0 0,0 1 1 0 0,0-1-1 0 0,0 1 0 0 0,-1 0 0 0 0,1-1 0 0 0,-2 0-19 0 0,-1-2 49 0 0,0 1 1 0 0,0-1-1 0 0,-4-2-49 0 0,6 6 17 0 0,0 0 0 0 0,0 0 0 0 0,0 0 1 0 0,0 1-1 0 0,0-1 0 0 0,-1 1 1 0 0,1-1-1 0 0,-1 1 0 0 0,1 0 0 0 0,-2 0-17 0 0,3 1 6 0 0,0 0 0 0 0,0 0 0 0 0,-1 0 0 0 0,1 0 0 0 0,0 0 0 0 0,0 1 0 0 0,-1-1 0 0 0,1 1 0 0 0,0-1 0 0 0,0 1-1 0 0,0-1 1 0 0,0 1 0 0 0,0-1 0 0 0,0 1 0 0 0,-1 0 0 0 0,2 0 0 0 0,-1 0 0 0 0,-1 0-6 0 0,-3 3 7 0 0,-2 1-16 0 0,0 0 0 0 0,0 0-1 0 0,1 0 1 0 0,0 1 0 0 0,0 0 0 0 0,0 2 9 0 0,3-4-5 0 0,0 0-1 0 0,0 0 1 0 0,1 0 0 0 0,-1 1-1 0 0,1-1 1 0 0,0 1 0 0 0,1-1-1 0 0,-1 1 1 0 0,1 0 0 0 0,0 0-1 0 0,0 0 6 0 0,-3 35 69 0 0,2 1-1 0 0,1-1 1 0 0,3 17-69 0 0,-2-49 25 0 0,1 0 0 0 0,0 0 1 0 0,0 0-1 0 0,0 0 0 0 0,1 0 0 0 0,0 0 1 0 0,1 0-1 0 0,0 0 0 0 0,0-1 0 0 0,1 0 1 0 0,0 1-1 0 0,0-1 0 0 0,0-1 0 0 0,1 1 1 0 0,5 5-26 0 0,39 37 69 0 0,-47-46-67 0 0,0-1 0 0 0,0 0-1 0 0,0 0 1 0 0,1 0 0 0 0,0 0 0 0 0,-1 0 0 0 0,1 0-1 0 0,0 0 1 0 0,0-1 0 0 0,0 0 0 0 0,0 1 0 0 0,0-1-2 0 0,3 1 1 0 0,58 21 4 0 0,-62-22-81 0 0,-1-1 1 0 0,1 1 0 0 0,-1-1-1 0 0,1 1 1 0 0,-1-1-1 0 0,1 0 1 0 0,-1 0-1 0 0,1 1 1 0 0,-1-1 0 0 0,1 0-1 0 0,-1-1 1 0 0,1 1-1 0 0,-1 0 1 0 0,1 0 0 0 0,-1-1-1 0 0,1 1 1 0 0,-1 0-1 0 0,0-1 1 0 0,1 0-1 0 0,-1 1 1 0 0,1-1 75 0 0,1-1-331 0 0,46-17-3087 0 0,-45 16 3333 0 0,0 1 1 0 0,0 0 0 0 0,0-1-1 0 0,1-1 85 0 0,-5 4 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2.90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54 267 7298 0 0,'-2'0'61'0'0,"1"0"1"0"0,-1-1 0 0 0,0 1-1 0 0,1 0 1 0 0,-1-1-1 0 0,1 1 1 0 0,-1-1 0 0 0,1 0-1 0 0,0 1 1 0 0,-1-1 0 0 0,1 0-1 0 0,0 0 1 0 0,-1 0 0 0 0,1 0-1 0 0,0 0 1 0 0,0 0 0 0 0,0 0-1 0 0,0-1 1 0 0,-1 1-62 0 0,1-1 90 0 0,-1 0-1 0 0,1 0 1 0 0,0-1 0 0 0,0 1-1 0 0,0 0 1 0 0,0 0-1 0 0,0 0 1 0 0,0-1 0 0 0,0 1-1 0 0,1-1 1 0 0,-1 1 0 0 0,1-1-90 0 0,-1-2 205 0 0,1-1 0 0 0,-2 1 0 0 0,1-1 0 0 0,-2-2-205 0 0,2 3 127 0 0,-1 0 1 0 0,1 1 0 0 0,0-1-1 0 0,0 0 1 0 0,1 0-1 0 0,-1-1-127 0 0,1-6 86 0 0,1 0 0 0 0,0 0-1 0 0,0 0 1 0 0,1 1 0 0 0,1-1-1 0 0,0 0 1 0 0,0 1 0 0 0,3-5-86 0 0,-4 13 2 0 0,-1-1 0 0 0,1 1 0 0 0,0 0 0 0 0,0 0 1 0 0,1 1-1 0 0,-1-1 0 0 0,1 0 0 0 0,-1 1 0 0 0,1 0 0 0 0,0-1 0 0 0,0 1 0 0 0,0 0 1 0 0,0 0-1 0 0,0 1 0 0 0,0-1 0 0 0,0 1 0 0 0,1-1 0 0 0,-1 1 0 0 0,0 0 1 0 0,3 0-3 0 0,-3 0 22 0 0,0 1 1 0 0,0 0 0 0 0,-1 0-1 0 0,1 0 1 0 0,0 1 0 0 0,0-1-1 0 0,2 1-22 0 0,-1 0 58 0 0,-1-1 0 0 0,0 1 0 0 0,1-1-1 0 0,-1 0 1 0 0,0 0 0 0 0,1 0-58 0 0,-1 0 65 0 0,-1 0 0 0 0,1 0 1 0 0,-1 0-1 0 0,0 0 0 0 0,1 1 0 0 0,-1-1 1 0 0,0 1-1 0 0,1-1 0 0 0,-1 1 0 0 0,0 0 1 0 0,0 0-1 0 0,1 0 0 0 0,-1 0 0 0 0,0 0 1 0 0,0 1-1 0 0,0-1 0 0 0,0 1 0 0 0,-1-1 1 0 0,1 1-1 0 0,0 0 0 0 0,-1-1 0 0 0,1 2-65 0 0,0-1 55 0 0,0 0-1 0 0,-1 0 0 0 0,0 1 0 0 0,1-1 0 0 0,-1 0 1 0 0,0 1-1 0 0,0-1 0 0 0,0 1 0 0 0,0-1 0 0 0,-1 1 1 0 0,1-1-1 0 0,-1 1 0 0 0,0 0 0 0 0,1-1 1 0 0,-1 1-1 0 0,0 0 0 0 0,0-1 0 0 0,-1 1 0 0 0,1 0 1 0 0,-1-1-1 0 0,1 1-54 0 0,-26 71 436 0 0,15-46-381 0 0,1 0 1 0 0,-5 27-56 0 0,13-45 31 0 0,-4 21 301 0 0,-2 25-332 0 0,7-46 60 0 0,1 0 0 0 0,0 0-1 0 0,0 0 1 0 0,1 0 0 0 0,1 0-1 0 0,0 0 1 0 0,2 8-60 0 0,-2-13 0 0 0,-1-1-1 0 0,1 0 1 0 0,0 0-1 0 0,1 0 1 0 0,-1 0-1 0 0,0 0 1 0 0,1 0-1 0 0,0-1 1 0 0,0 1 0 0 0,0-1-1 0 0,1 0 1 0 0,-1 0-1 0 0,1 0 1 0 0,-1 0-1 0 0,1-1 1 0 0,0 0-1 0 0,0 1 1 0 0,0-1-1 0 0,5 1 1 0 0,-4-1-290 0 0,1-1 0 0 0,-1 1 0 0 0,1-1-1 0 0,-1 0 1 0 0,1 0 0 0 0,0-1 0 0 0,0 0 0 0 0,-1 0-1 0 0,1 0 1 0 0,0-1 0 0 0,-1 0 0 0 0,1 0-1 0 0,0 0 1 0 0,-1-1 0 0 0,5-1 290 0 0,9-7-3278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3.342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200 0 7506 0 0,'-1'1'6'0'0,"1"0"1"0"0,-1-1 0 0 0,0 1-1 0 0,0 0 1 0 0,1-1 0 0 0,-1 1-1 0 0,0-1 1 0 0,0 1 0 0 0,0-1-1 0 0,0 0 1 0 0,0 1 0 0 0,0-1-1 0 0,0 0 1 0 0,0 0 0 0 0,0 0-1 0 0,0 0 1 0 0,0 1 0 0 0,0-1-1 0 0,0 0 1 0 0,0-1 0 0 0,0 1-1 0 0,0 0 1 0 0,0 0 0 0 0,0 0-1 0 0,0-1 1 0 0,1 1 0 0 0,-1 0-1 0 0,-1-1-6 0 0,2 1 26 0 0,0 0-1 0 0,-1 0 0 0 0,1 0 0 0 0,-1 0 1 0 0,1 0-1 0 0,-1 0 0 0 0,1 0 0 0 0,0 0 0 0 0,-1 0 1 0 0,1 0-1 0 0,-1 0 0 0 0,1 0 0 0 0,-1 0 1 0 0,1 1-1 0 0,0-1 0 0 0,-1 0 0 0 0,1 0 1 0 0,-1 0-1 0 0,1 1 0 0 0,0-1 0 0 0,-1 0 1 0 0,1 0-1 0 0,0 1 0 0 0,-1-1 0 0 0,1 0 1 0 0,0 1-1 0 0,0-1-25 0 0,-9 12 514 0 0,6-7-223 0 0,-10 6 795 0 0,11-9-867 0 0,0-1 1 0 0,0 0-1 0 0,0 1 0 0 0,0 0 1 0 0,1-1-1 0 0,-2 2-219 0 0,-18 22 1496 0 0,14-16-1142 0 0,5-6-264 0 0,0 1 0 0 0,-1-1 0 0 0,1 0 0 0 0,0 1-1 0 0,1 0 1 0 0,-1-1 0 0 0,0 3-90 0 0,1-1 38 0 0,-1 0 0 0 0,1 0 0 0 0,-1 0 0 0 0,0 0 0 0 0,0 0 0 0 0,-1 0 0 0 0,0-1 0 0 0,1 1 0 0 0,-1-1 0 0 0,-2 2-38 0 0,-3 1 46 0 0,6-6-26 0 0,1 0 0 0 0,-1 0 1 0 0,1 1-1 0 0,-1-1 0 0 0,1 0 0 0 0,0 1 0 0 0,-1-1 1 0 0,1 1-1 0 0,0 0 0 0 0,0-1 0 0 0,0 1 1 0 0,0 0-1 0 0,1-1 0 0 0,-1 1 0 0 0,0 0 1 0 0,1 0-1 0 0,-1 1-20 0 0,-2 15 186 0 0,-1 2 122 0 0,0 0-1 0 0,-5 10-307 0 0,8-26 12 0 0,0 0 0 0 0,0-1-1 0 0,0 1 1 0 0,1 0 0 0 0,-1-1-1 0 0,1 1 1 0 0,0 0 0 0 0,0 0 0 0 0,0-1-1 0 0,0 1 1 0 0,2 3-12 0 0,0 2 9 0 0,1 0 0 0 0,0 0 0 0 0,4 7-9 0 0,2 7-14 0 0,-7-18 5 0 0,1-1 1 0 0,0 1-1 0 0,0 0 1 0 0,0-1 0 0 0,0 1-1 0 0,1-1 1 0 0,0 0-1 0 0,-1 0 1 0 0,2 0 0 0 0,-1-1-1 0 0,0 1 1 0 0,1-1-1 0 0,-1 0 1 0 0,1-1-1 0 0,0 1 1 0 0,5 1 8 0 0,-7-3-1 0 0,0 0 0 0 0,-1-1 0 0 0,1 1 1 0 0,0-1-1 0 0,0 0 0 0 0,0 0 0 0 0,0 0 0 0 0,0 0 0 0 0,0 0 0 0 0,0 0 0 0 0,0-1 1 0 0,0 0-1 0 0,-1 0 0 0 0,1 1 0 0 0,0-2 0 0 0,0 1 0 0 0,-1 0 0 0 0,1 0 1 0 0,-1-1-1 0 0,3-1 1 0 0,4-4 8 0 0,0-1 0 0 0,0 0 0 0 0,-1 0 1 0 0,5-7-9 0 0,-10 12 5 0 0,11-16-4 0 0,0 0-1 0 0,-2-1 1 0 0,0 0-1 0 0,9-22 0 0 0,-15 30 12 0 0,-2 4 3 0 0,-1 1 1 0 0,0-1-1 0 0,-1 0 1 0 0,1 0 0 0 0,-2-1-1 0 0,1 1 1 0 0,-1 0 0 0 0,0-1-1 0 0,-1 1 1 0 0,0-3-16 0 0,0 9 4 0 0,0 0 0 0 0,-1 1 0 0 0,1-1 1 0 0,-1 1-1 0 0,1-1 0 0 0,-1 1 0 0 0,0-1 1 0 0,0 1-1 0 0,1 0 0 0 0,-1-1 0 0 0,0 1 1 0 0,0 0-1 0 0,0-1 0 0 0,-1 1 0 0 0,1 0 1 0 0,0 0-1 0 0,0 0 0 0 0,0 0 0 0 0,-1 0 1 0 0,1 0-1 0 0,-1 1 0 0 0,1-1 0 0 0,-1 0 1 0 0,0 0-5 0 0,0 1-2 0 0,1-1 0 0 0,-1 1 0 0 0,1-1 0 0 0,0 1 1 0 0,-1-1-1 0 0,1 1 0 0 0,-1 0 0 0 0,1 0 0 0 0,-1 0 1 0 0,1 0-1 0 0,-1 0 0 0 0,1 0 0 0 0,-1 0 0 0 0,1 1 1 0 0,-1-1-1 0 0,1 1 0 0 0,-1-1 0 0 0,1 1 0 0 0,0-1 1 0 0,-1 1-1 0 0,1 0 0 0 0,0-1 0 0 0,0 1 0 0 0,-1 0 1 0 0,1 0-1 0 0,0 0 0 0 0,0 0 2 0 0,-3 4-10 0 0,1 0 0 0 0,-1 0 0 0 0,1 1-1 0 0,0-1 1 0 0,1 1 0 0 0,0 0 0 0 0,0-1 0 0 0,0 1-1 0 0,0 0 1 0 0,1 0 0 0 0,0 0 0 0 0,0 0 0 0 0,1 0 0 0 0,0 1-1 0 0,0 5 11 0 0,1 5 13 0 0,1 1-1 0 0,1-1 1 0 0,1 0-1 0 0,0 0 0 0 0,1 0-12 0 0,-1-5 18 0 0,0 0 0 0 0,1 0-1 0 0,0-1 1 0 0,1 0 0 0 0,0 0-1 0 0,1 0 1 0 0,7 8-18 0 0,-11-15-30 0 0,1 1 1 0 0,0-1-1 0 0,1 1 1 0 0,-1-1-1 0 0,1 0 1 0 0,0-1-1 0 0,0 1 0 0 0,0-1 1 0 0,0 0-1 0 0,1 0 1 0 0,-1-1-1 0 0,1 0 1 0 0,0 0-1 0 0,-1 0 1 0 0,1 0-1 0 0,0-1 1 0 0,3 0 29 0 0,26 1-639 0 0,-1 1-1084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3.680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36 1 8474 0 0,'0'3'369'0'0,"-1"0"0"0"0,1 0 1 0 0,-1 0-1 0 0,0 1 0 0 0,0-1 0 0 0,0 0 1 0 0,0 0-1 0 0,0-1 0 0 0,-1 2-369 0 0,0-1 149 0 0,1 1 0 0 0,-1 0 1 0 0,1-1-1 0 0,0 1 0 0 0,0 0 0 0 0,0 0-149 0 0,0 9 570 0 0,1 0 0 0 0,0 0-1 0 0,1 2-569 0 0,-1 26 828 0 0,0-25-600 0 0,0-3-22 0 0,-1 0-1 0 0,0 0 1 0 0,-1-1-206 0 0,-3 8 199 0 0,3-13-141 0 0,0 0 0 0 0,1 1 0 0 0,-1-1-1 0 0,2 1 1 0 0,-1 2-58 0 0,1-1 23 0 0,0-3-15 0 0,-1-1 0 0 0,2 1-1 0 0,-1-1 1 0 0,0 0-1 0 0,1 1 1 0 0,0-1 0 0 0,0 0-1 0 0,2 3-7 0 0,20 29-158 0 0,-22-36 44 0 0,0 0 1 0 0,-1 0 0 0 0,1-1-1 0 0,0 1 1 0 0,0 0 0 0 0,0 0-1 0 0,0 0 1 0 0,0-1 0 0 0,0 1 0 0 0,0-1-1 0 0,0 1 1 0 0,1-1 0 0 0,-1 1-1 0 0,0-1 1 0 0,0 0 0 0 0,0 1-1 0 0,0-1 1 0 0,1 0 0 0 0,-1 0 0 0 0,0 0 113 0 0,0 0-171 0 0,8 1-1565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4.02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95 40 12083 0 0,'-16'-9'232'0'0,"4"-1"0"0"0,3 3 24 0 0,5-1-8 0 0,-3 2 72 0 0,4 6 152 0 0,0 7-48 0 0,-7 3 64 0 0,8 0-184 0 0,-7 3-208 0 0,-3-2 16 0 0,9 3-80 0 0,-2 3-32 0 0,7 1-984 0 0,-1-2-440 0 0,6 5-313 0 0,7-3 1745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4.35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5 171 9810 0 0,'-1'0'11'0'0,"1"0"-1"0"0,0 0 1 0 0,0 0-1 0 0,0 0 1 0 0,0 0-1 0 0,-1 0 1 0 0,1 0-1 0 0,0 0 1 0 0,0 0-1 0 0,0 1 1 0 0,-1-1-1 0 0,1 0 1 0 0,0 0-1 0 0,0 0 1 0 0,0 0-1 0 0,0 0 1 0 0,0 0-1 0 0,0 1 1 0 0,-1-1-1 0 0,1 0 1 0 0,0 0-1 0 0,0 0 1 0 0,0 0-1 0 0,0 1 1 0 0,0-1-1 0 0,0 0 1 0 0,0 0-1 0 0,0 0 1 0 0,0 0-1 0 0,0 1 1 0 0,0-1-1 0 0,0 0 1 0 0,0 0-1 0 0,0 0 1 0 0,0 1-1 0 0,0-1 1 0 0,0 0-1 0 0,0 0 1 0 0,0 0-1 0 0,0 1 1 0 0,0-1-1 0 0,0 0 1 0 0,0 0-1 0 0,0 0 1 0 0,0 1-11 0 0,5 11 429 0 0,-4-8-196 0 0,23 84 2674 0 0,-6-33-2144 0 0,1 7 952 0 0,18 36-1715 0 0,-28-79 314 0 0,0 1 1 0 0,2-1-315 0 0,-8-13 29 0 0,1-1 1 0 0,-1 0-1 0 0,1 0 1 0 0,0-1 0 0 0,0 1-1 0 0,0-1 1 0 0,1 0-1 0 0,0 0 1 0 0,3 2-30 0 0,-7-5 3 0 0,0 0 0 0 0,1 0 0 0 0,-1-1 1 0 0,0 1-1 0 0,1 0 0 0 0,-1-1 0 0 0,1 1 0 0 0,-1-1 0 0 0,1 1 0 0 0,-1-1 1 0 0,1 0-1 0 0,-1 0 0 0 0,1 0 0 0 0,0 0 0 0 0,-1 0 0 0 0,1 0 0 0 0,-1 0 0 0 0,1 0 1 0 0,-1 0-1 0 0,1-1 0 0 0,-1 1 0 0 0,1-1 0 0 0,-1 1 0 0 0,1-1 0 0 0,-1 0 1 0 0,0 1-1 0 0,1-1 0 0 0,-1 0 0 0 0,0 0 0 0 0,0 0 0 0 0,1 0 0 0 0,-1 0 1 0 0,0 0-1 0 0,0-1 0 0 0,0 1 0 0 0,0 0 0 0 0,0 0-3 0 0,5-8 24 0 0,0 1 0 0 0,-1-1 0 0 0,1 0 0 0 0,-2 0 0 0 0,1-1 0 0 0,-1 1 0 0 0,-1-1 0 0 0,0 0 0 0 0,1-6-24 0 0,-1-24 40 0 0,-1 20-30 0 0,0 0 0 0 0,2 0-1 0 0,0 0-9 0 0,7-11 7 0 0,-7 21-6 0 0,0 0 0 0 0,-1-1 0 0 0,1-5-1 0 0,-1 1-1 0 0,-1 6 0 0 0,0 0 0 0 0,-1 0 0 0 0,0 0-1 0 0,0 0 1 0 0,-2-7 1 0 0,-7-23-3 0 0,8 35 2 0 0,0 0-1 0 0,0 0 0 0 0,0 0 0 0 0,1 0 0 0 0,0-3 2 0 0,0 0-7 0 0,1-10-15 0 0,-2 11 13 0 0,1 0-1 0 0,0 0 1 0 0,0 0 0 0 0,1 0 0 0 0,0 0 0 0 0,0 0 0 0 0,0 0 9 0 0,2-2-37 0 0,0 0 1 0 0,1 0 0 0 0,0 0-1 0 0,1 0 37 0 0,-3 5-166 0 0,0-1 0 0 0,0 1 0 0 0,0 0-1 0 0,1 0 1 0 0,-1 0 0 0 0,1 0 0 0 0,0 0-1 0 0,-1 1 1 0 0,3-1 166 0 0,7-4-1140 0 0,-1 2-759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4.76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11 252 1688 0 0,'86'-41'7146'0'0,"-79"37"-6615"0"0,0-1 1 0 0,0 0-1 0 0,0 0 0 0 0,0 0 1 0 0,4-6-532 0 0,5-3 429 0 0,-12 10-398 0 0,0-1-1 0 0,0 1 1 0 0,0-1 0 0 0,0 0 0 0 0,-1 0-1 0 0,0 0 1 0 0,0-1 0 0 0,0 1 0 0 0,-1-1 0 0 0,1 1-1 0 0,-1-1 1 0 0,-1 0 0 0 0,1 0 0 0 0,-1-1-31 0 0,3-8 97 0 0,-3 13-75 0 0,0 0 0 0 0,0 0 0 0 0,-1 0 0 0 0,1 0 0 0 0,-1-1 0 0 0,1 1 0 0 0,-1 0 0 0 0,0-1 0 0 0,0 1-22 0 0,0 1 12 0 0,-1 0 0 0 0,1 0 0 0 0,0 0-1 0 0,-1 0 1 0 0,1 0 0 0 0,-1 0 0 0 0,1 0 0 0 0,-1 0 0 0 0,1 1 0 0 0,-1-1 0 0 0,0 0 0 0 0,1 0 0 0 0,-1 0 0 0 0,0 1 0 0 0,0-1 0 0 0,0 1 0 0 0,1-1 0 0 0,-1 0-1 0 0,0 1 1 0 0,0-1 0 0 0,0 1 0 0 0,0 0 0 0 0,0-1 0 0 0,0 1-12 0 0,-4-2 61 0 0,-7-4 159 0 0,0 2-1 0 0,0-1 1 0 0,-12-2-220 0 0,20 7 18 0 0,0-1 0 0 0,1 0 1 0 0,-1 1-1 0 0,0 0 0 0 0,0 0 0 0 0,1 0 0 0 0,-1 0 1 0 0,0 1-1 0 0,1-1 0 0 0,-1 1 0 0 0,0 0 0 0 0,1 0 0 0 0,-1 1 1 0 0,1-1-1 0 0,-1 1 0 0 0,1-1-18 0 0,-1 2-3 0 0,-1 0 0 0 0,1 1-1 0 0,0-1 1 0 0,1 1 0 0 0,-1 0 0 0 0,1-1 0 0 0,-1 1 0 0 0,1 1 0 0 0,0-1-1 0 0,1 0 1 0 0,-1 1 0 0 0,1 0 0 0 0,0-1 0 0 0,0 1 0 0 0,0 0-1 0 0,0 4 4 0 0,-2 10-30 0 0,0 0-1 0 0,1 0 0 0 0,0 17 31 0 0,3-11-8 0 0,1 0-1 0 0,0 1 1 0 0,2-1-1 0 0,1 0 1 0 0,4 9 8 0 0,-5-20 1 0 0,1-1 0 0 0,0 1 0 0 0,1-1 0 0 0,1 0 1 0 0,4 7-2 0 0,-6-14 13 0 0,-1 1 0 0 0,2-1 0 0 0,-1 0 0 0 0,1 0 0 0 0,-1 0 0 0 0,2-1 0 0 0,-1 0 0 0 0,0 0 0 0 0,1 0 0 0 0,0-1 0 0 0,2 1-13 0 0,-3-2 0 0 0,0-1-1 0 0,1 0 1 0 0,0 0 0 0 0,-1 0-1 0 0,1-1 1 0 0,3 1 0 0 0,11 3-23 0 0,-10-3 24 0 0,0 1 0 0 0,0-2 0 0 0,0 1 0 0 0,0-1 0 0 0,0-1 0 0 0,4 0-1 0 0,-8 0 11 0 0,1-1-1 0 0,-1 0 1 0 0,1 0 0 0 0,-1-1-1 0 0,0 0 1 0 0,1 0-1 0 0,-1 0 1 0 0,0-1-1 0 0,0 0 1 0 0,3-2-11 0 0,-5 2 7 0 0,4-1 0 0 0,-1 0 0 0 0,0 0 0 0 0,0-1-1 0 0,-1 0 1 0 0,1-1 0 0 0,-1 0 0 0 0,0 0 0 0 0,0 0 0 0 0,-1 0 0 0 0,0-2-7 0 0,-3 6 2 0 0,-1 0 1 0 0,0 0 0 0 0,0 0-1 0 0,0 0 1 0 0,-1 0-1 0 0,1 0 1 0 0,0-1 0 0 0,-1 1-1 0 0,0 0 1 0 0,1 0 0 0 0,-1-1-3 0 0,0 0 3 0 0,0 0-1 0 0,1 1 1 0 0,0-1 0 0 0,-1 0 0 0 0,1 1 0 0 0,0-1 0 0 0,0 0 0 0 0,0 1-3 0 0,3-6 2 0 0,-3 5 4 0 0,0 1 0 0 0,0 0 0 0 0,0 0 0 0 0,0 0 0 0 0,0 0 0 0 0,1 0 0 0 0,-1 0 0 0 0,1-1-6 0 0,4-2 12 0 0,-5 5-8 0 0,0-1-1 0 0,0 0 1 0 0,-1 1 0 0 0,1-1-1 0 0,0 0 1 0 0,0 0 0 0 0,0 0-1 0 0,-1 0 1 0 0,1 0 0 0 0,-1 0-1 0 0,1 0 1 0 0,0 0 0 0 0,-1 0-1 0 0,0 0 1 0 0,1 0 0 0 0,-1 0-1 0 0,0 0 1 0 0,1 0 0 0 0,-1-1-4 0 0,0-2 24 0 0,1 3-20 0 0,-1 1 0 0 0,0-1-1 0 0,0 0 1 0 0,0 0 0 0 0,0 0-1 0 0,1 0 1 0 0,-1 0 0 0 0,-1 0-1 0 0,1 0 1 0 0,0 0 0 0 0,0 0-1 0 0,0 0 1 0 0,0 0-1 0 0,-1 0 1 0 0,1 0 0 0 0,-1 0-1 0 0,1 0-3 0 0,-7-8 36 0 0,3 5-23 0 0,1 1 1 0 0,0-2 0 0 0,0 1 0 0 0,0 0-14 0 0,3 3 0 0 0,0 1 1 0 0,0 0-1 0 0,0 0 0 0 0,-1-1 1 0 0,1 1-1 0 0,0 0 0 0 0,0-1 1 0 0,0 1-1 0 0,0 0 0 0 0,0-1 1 0 0,0 1-1 0 0,0 0 0 0 0,0-1 1 0 0,0 1-1 0 0,0 0 0 0 0,0-1 0 0 0,0 1 1 0 0,0 0-1 0 0,0-1 0 0 0,0 1 0 0 0,0 0 0 0 0,0 0 0 0 0,0 0 0 0 0,1 0 0 0 0,-1 0 0 0 0,0 0 0 0 0,0 0 0 0 0,0-1 0 0 0,0 1 0 0 0,0 0 0 0 0,0 0 0 0 0,0 0 0 0 0,0 0 1 0 0,1 0-1 0 0,-1 0 0 0 0,0 0 0 0 0,0 0 0 0 0,0 0 0 0 0,0 0 0 0 0,0 0 0 0 0,0 0 0 0 0,0 0 0 0 0,1 0 0 0 0,-1 0 0 0 0,0 0 0 0 0,0 0 0 0 0,0 1 0 0 0,0-1 0 0 0,0 0 0 0 0,0 0 0 0 0,0 0 0 0 0,0 0 0 0 0,1 0 0 0 0,-1 0 0 0 0,0 0 0 0 0,0 0 0 0 0,0 0 0 0 0,0 0 0 0 0,0 0 0 0 0,0 0 0 0 0,0 1 0 0 0,0-1 0 0 0,0 0 0 0 0,0 0 0 0 0,0 0 0 0 0,0 0 0 0 0,0 0 0 0 0,0 0 0 0 0,0 0 0 0 0,0 1 0 0 0,1-1 0 0 0,-1 1 0 0 0,1 0 1 0 0,-1 0-1 0 0,0-1 0 0 0,1 1 1 0 0,-1 0-1 0 0,0 0 0 0 0,0-1 1 0 0,0 1-1 0 0,0 0 0 0 0,0 0 0 0 0,0 0 1 0 0,0 0-1 0 0,0 0 0 0 0,2 11-4 0 0,2-3-5 0 0,0 0 0 0 0,0-1 1 0 0,1 0-1 0 0,1 0 0 0 0,-1 0 1 0 0,1 0-1 0 0,1-1 0 0 0,2 2 9 0 0,-8-7 0 0 0,1 0 0 0 0,0 0 0 0 0,0-1 0 0 0,1 1 0 0 0,-1 0 0 0 0,0-1 0 0 0,1 0 0 0 0,-1 1 0 0 0,0-1 0 0 0,1 0 0 0 0,0 0 0 0 0,-1-1 0 0 0,1 1 0 0 0,-1 0 0 0 0,1-1 0 0 0,0 0 0 0 0,-1 1 0 0 0,1-1 0 0 0,0 0 0 0 0,0 0 0 0 0,-1-1 0 0 0,1 1 0 0 0,0 0 0 0 0,-1-1 0 0 0,1 0 0 0 0,0 0 0 0 0,-1 0 0 0 0,3-1 0 0 0,-1 0 1 0 0,1 0 0 0 0,-1-1 1 0 0,0 1-1 0 0,0-1 0 0 0,0 0 0 0 0,0 0 1 0 0,-1-1-1 0 0,1 1 0 0 0,-1-1 1 0 0,0 0-1 0 0,0 0 0 0 0,0 0 0 0 0,-1 0 1 0 0,1 0-1 0 0,0-2-1 0 0,0-1 28 0 0,-1 1 1 0 0,0-1-1 0 0,0 1 0 0 0,0-1 1 0 0,-1 0-1 0 0,1-5-28 0 0,-2 9 24 0 0,0 1 0 0 0,0-1 0 0 0,0 0 0 0 0,0 0 0 0 0,-1 1 0 0 0,1-1 0 0 0,-1 0 0 0 0,1 1 0 0 0,-1-1 0 0 0,0 1 0 0 0,0-1 0 0 0,0 1 0 0 0,0-1 0 0 0,-1 1 0 0 0,1 0 0 0 0,-1-1 0 0 0,1 1 0 0 0,-1 0-24 0 0,-3-2 15 0 0,1 0 1 0 0,-1 0 0 0 0,0 0 0 0 0,0 1 0 0 0,0 0 0 0 0,0 0 0 0 0,0 1 0 0 0,-1-1 0 0 0,1 1 0 0 0,-1 0 0 0 0,0 1 0 0 0,1-1 0 0 0,-1 1 0 0 0,0 0 0 0 0,0 1 0 0 0,0-1 0 0 0,0 1-1 0 0,0 0 1 0 0,0 1 0 0 0,0-1 0 0 0,-2 2-16 0 0,5-2-9 0 0,0 1 0 0 0,1 0 0 0 0,-1 0 0 0 0,1 0 0 0 0,-1 0 0 0 0,1 1 0 0 0,-1-1-1 0 0,1 1 1 0 0,0-1 0 0 0,0 1 0 0 0,0 0 0 0 0,0 0 0 0 0,0 0 0 0 0,0 0 0 0 0,0 0 0 0 0,1 0 0 0 0,-1 1-1 0 0,1-1 1 0 0,-1 0 0 0 0,1 1 0 0 0,0-1 0 0 0,0 1 0 0 0,0 1 9 0 0,0 7-431 0 0,0-1 0 0 0,1 0 0 0 0,1 1 0 0 0,-1-1 0 0 0,2 1 0 0 0,-1-1 0 0 0,2 4 431 0 0,2 0-198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5.09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11 37 10738 0 0,'0'-1'20'0'0,"-2"-1"17"0"0,1 0 1 0 0,-1 0-1 0 0,1 0 1 0 0,0 0-1 0 0,0 0 1 0 0,0-1-38 0 0,1 3 3 0 0,0-1 0 0 0,-1 1 0 0 0,1-1 0 0 0,0 1 0 0 0,0-1 0 0 0,0 1 0 0 0,0-1 0 0 0,0 1 0 0 0,0-1 0 0 0,0 0 0 0 0,0 1-1 0 0,0-1 1 0 0,0 1 0 0 0,0-1 0 0 0,1 1 0 0 0,-1-1 0 0 0,0 1 0 0 0,0-1 0 0 0,0 1 0 0 0,1-1 0 0 0,-1 1 0 0 0,0-1 0 0 0,1 1 0 0 0,-1 0 0 0 0,0-1 0 0 0,1 1 0 0 0,-1-1 0 0 0,0 1 0 0 0,1 0 0 0 0,0-1-3 0 0,7-4 243 0 0,-8 5-233 0 0,0 0 0 0 0,1 0 1 0 0,-1 0-1 0 0,0 0 0 0 0,0 0 0 0 0,1 0 1 0 0,-1 0-1 0 0,0 0 0 0 0,0 0 1 0 0,1 0-1 0 0,-1 0 0 0 0,0 0 0 0 0,0 0 1 0 0,1 0-1 0 0,-1 0 0 0 0,0 0 1 0 0,0 0-1 0 0,0 0 0 0 0,1 0 0 0 0,-1 0 1 0 0,0 1-1 0 0,0-1 0 0 0,0 0 1 0 0,1 0-1 0 0,-1 0 0 0 0,0 0 0 0 0,0 0 1 0 0,0 1-1 0 0,1-1 0 0 0,-1 0 1 0 0,0 0-1 0 0,0 0 0 0 0,0 1 0 0 0,0-1 1 0 0,0 0-1 0 0,0 0 0 0 0,0 0 1 0 0,1 1-1 0 0,-1-1-10 0 0,20 77 2357 0 0,-8-31-1411 0 0,16 79 1088 0 0,-9-37-1246 0 0,80 319 328 0 0,-80-320-3019 0 0,-14-60 127 0 0,2 5 317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2:52.9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 0 136 0 0,'0'113'32'0'0,"-2"-15"48"0"0,1-16-152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6.326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30 375 4073 0 0,'-3'9'1593'0'0,"3"-9"-1494"0"0,0 1 1 0 0,-1-1-1 0 0,1 1 1 0 0,0-1-1 0 0,0 1 1 0 0,-1 0-1 0 0,1-1 1 0 0,0 1-1 0 0,0-1 0 0 0,0 1 1 0 0,0 0-1 0 0,0-1 1 0 0,0 1-1 0 0,0 0 1 0 0,0-1-1 0 0,0 1 1 0 0,0 0-1 0 0,0-1 1 0 0,0 1-1 0 0,1-1 1 0 0,-1 1-1 0 0,0 0 0 0 0,0-1 1 0 0,1 1-1 0 0,-1-1-99 0 0,-2 0 1216 0 0,2 0-1176 0 0,-1 0 1 0 0,1 0 0 0 0,-1 0-1 0 0,1 0 1 0 0,0 0 0 0 0,-1 0-1 0 0,1 0 1 0 0,-1 0 0 0 0,1 0-1 0 0,0 0 1 0 0,-1 0 0 0 0,1 0 0 0 0,-1 0-1 0 0,1 0 1 0 0,0-1 0 0 0,-1 1-1 0 0,1 0 1 0 0,0 0 0 0 0,-1 0-1 0 0,1-1 1 0 0,0 1 0 0 0,-1 0 0 0 0,1-1-41 0 0,-1-1 156 0 0,-1-1 0 0 0,1 1 0 0 0,0-1 0 0 0,0 0 0 0 0,0 0 0 0 0,1 0 1 0 0,-1 1-1 0 0,1-1-156 0 0,-3-10 182 0 0,2 7-118 0 0,0 1 1 0 0,0-1 0 0 0,0 0 0 0 0,1 0 0 0 0,0 1-1 0 0,0-1 1 0 0,1-4-65 0 0,2-10 213 0 0,4-12-213 0 0,1-11 203 0 0,-7 11-29 0 0,-1 27-128 0 0,0 0-1 0 0,0-1 1 0 0,0 1 0 0 0,1 0-1 0 0,0 0 1 0 0,0 0 0 0 0,0 0-1 0 0,0 0 1 0 0,1 0 0 0 0,1-2-46 0 0,0 0 23 0 0,0 1-1 0 0,1 0 1 0 0,0 0 0 0 0,0 0 0 0 0,0 1 0 0 0,1-1 0 0 0,0 1-1 0 0,0 0 1 0 0,1-1-23 0 0,20-16 16 0 0,-8 5 28 0 0,-5 12-31 0 0,-13 5-13 0 0,1-1 1 0 0,-1 1-1 0 0,1 0 0 0 0,0 0 0 0 0,-1 0 1 0 0,1-1-1 0 0,-1 1 0 0 0,1 0 0 0 0,-1 0 0 0 0,1-1 1 0 0,-1 1-1 0 0,1 0 0 0 0,-1-1 0 0 0,0 1 0 0 0,0 0 0 0 0,0-1 0 0 0,0 1 1 0 0,0 0-1 0 0,0 0 0 0 0,0 0 0 0 0,0 0 0 0 0,0 0 0 0 0,0-1 0 0 0,0 1 0 0 0,0 0 0 0 0,0 0 1 0 0,0 0-1 0 0,0 0 0 0 0,0 0 0 0 0,0-1 0 0 0,0 1 0 0 0,0 0 0 0 0,0 0 0 0 0,0 0 0 0 0,0 0 0 0 0,-1 0 1 0 0,1 0-1 0 0,0-1 0 0 0,0 1 0 0 0,0 0 0 0 0,0 0 0 0 0,0 0 0 0 0,0 0 0 0 0,-2-2 3 0 0,6-2 9 0 0,-1 1 20 0 0,-3 2-24 0 0,0 1 0 0 0,0 0 0 0 0,1 0 1 0 0,-1-1-1 0 0,0 1 0 0 0,0 0 0 0 0,0 0 0 0 0,1-1 1 0 0,-1 1-1 0 0,0 0 0 0 0,0 0 0 0 0,0 0 1 0 0,1 0-1 0 0,-1-1 0 0 0,0 1 0 0 0,0 0 1 0 0,1 0-1 0 0,-1 0 0 0 0,0 0 0 0 0,1 0 0 0 0,-1 0 1 0 0,0 0-1 0 0,0 0 0 0 0,1 0 0 0 0,-1 0 1 0 0,0 0-1 0 0,1 0 0 0 0,-1 0 0 0 0,0 0-8 0 0,6 0 58 0 0,-4 0-27 0 0,1 0 1 0 0,-1 0-1 0 0,1 1 0 0 0,-1-1 1 0 0,0 0-1 0 0,1 1 0 0 0,-1 0 1 0 0,0 0-1 0 0,1-1 0 0 0,-1 1 0 0 0,0 1 1 0 0,1-1-32 0 0,-1 1 33 0 0,0-1 0 0 0,0 1 0 0 0,-1-1 0 0 0,1 1 0 0 0,-1-1 0 0 0,1 1 0 0 0,-1 0 0 0 0,0 0 0 0 0,1 0 0 0 0,-1 0 0 0 0,0 0 0 0 0,0 0 0 0 0,-1 0 0 0 0,1 0 0 0 0,0 0 0 0 0,-1 1 0 0 0,1-1 0 0 0,-1 1-33 0 0,1 5 39 0 0,0 1 0 0 0,-1-1 0 0 0,0 1 0 0 0,-1 2-39 0 0,0 4 34 0 0,2 35 56 0 0,0-32-60 0 0,0 0 0 0 0,-2 1 0 0 0,-1 2-30 0 0,0-8 28 0 0,1-1 1 0 0,0 1-1 0 0,0 0 1 0 0,1 0-1 0 0,1 0 1 0 0,1 7-29 0 0,-1-16 5 0 0,0-2-6 0 0,-1 0 0 0 0,1 0 0 0 0,-1 0 1 0 0,0 0-1 0 0,0 0 0 0 0,0 0 0 0 0,0 0 0 0 0,0 1 1 0 0,0-1-1 0 0,0 0 0 0 0,-1 0 0 0 0,1 0 0 0 0,-1 0 1 0 0,0 1 3 0 0,1 1 0 0 0,-1-1 0 0 0,1 0 0 0 0,0 0-1 0 0,0 3-2 0 0,0-5 5 0 0,0 0-4 0 0,0-1 1 0 0,0 1-1 0 0,0-1 0 0 0,0 1 1 0 0,0-1-1 0 0,0 1 0 0 0,0-1 1 0 0,0 1-1 0 0,0-1 1 0 0,0 1-1 0 0,1-1 0 0 0,-1 1 1 0 0,0-1-1 0 0,0 1 0 0 0,1-1-1 0 0,-1 1 1 0 0,0-1-1 0 0,0 0 1 0 0,0 0-1 0 0,1 0 1 0 0,-1 0-1 0 0,0 0 1 0 0,0 0-1 0 0,0 0 1 0 0,0 0-1 0 0,1 0 1 0 0,-1 0-1 0 0,0 1 1 0 0,0-1-1 0 0,0 0 1 0 0,1 0-1 0 0,-1 0 1 0 0,0 0-1 0 0,0 0 0 0 0,0 0 1 0 0,1 0-1 0 0,-1-1 1 0 0,0 1-1 0 0,0 0 1 0 0,0 0-1 0 0,0 0 1 0 0,1 0-1 0 0,0 0 1 0 0,0-1 0 0 0,0 0 1 0 0,-1 1-1 0 0,1-1 0 0 0,0 1 0 0 0,0-1 1 0 0,0 0-1 0 0,-1 0 0 0 0,1 0 0 0 0,0 1 1 0 0,-1-1-1 0 0,1 0-1 0 0,7-12 3 0 0,-6 11-3 0 0,0-1 1 0 0,0 0 0 0 0,0-1 0 0 0,-1 1-1 0 0,1 0 1 0 0,-1 0 0 0 0,0-1 0 0 0,0 1-1 0 0,1-4 0 0 0,2-12-11 0 0,0 0 0 0 0,1 0 0 0 0,6-13 11 0 0,-2 9-52 0 0,3-17 52 0 0,3-8-13 0 0,-6 18 52 0 0,-5 16-27 0 0,1 0-1 0 0,6-13-11 0 0,-7 17-6 0 0,-4 9 6 0 0,0 0 0 0 0,0 0-1 0 0,1 0 1 0 0,-1 0 0 0 0,1-1-1 0 0,-1 1 1 0 0,1 0 0 0 0,-1 0-1 0 0,1 0 1 0 0,0 0 0 0 0,0 0 0 0 0,-1 0-1 0 0,1 0 1 0 0,0 1 0 0 0,0-1-1 0 0,0 0 1 0 0,0 0 0 0 0,0 1-1 0 0,0-1 1 0 0,-1 1 1 0 0,1 0 0 0 0,-1 0 0 0 0,0 0 0 0 0,1 0 0 0 0,-1 0 0 0 0,0 0 0 0 0,1 0 0 0 0,-1 0 0 0 0,0 0-1 0 0,0 0 1 0 0,1 0 0 0 0,-1 0 0 0 0,0 1 0 0 0,1-1 0 0 0,-1 0 0 0 0,0 0 0 0 0,0 0 0 0 0,1 0 0 0 0,-1 1 0 0 0,0-1-1 0 0,0 0 1 0 0,1 0 0 0 0,-1 1 0 0 0,0-1 0 0 0,0 0 0 0 0,0 0 0 0 0,1 1 0 0 0,-1-1 0 0 0,0 0 0 0 0,0 0 0 0 0,0 1 0 0 0,0-1-1 0 0,0 1 0 0 0,5 12 42 0 0,-4-10-38 0 0,2 8-6 0 0,0 1-1 0 0,-1 0 0 0 0,0 0 1 0 0,-1-1-1 0 0,0 11 3 0 0,0-5 33 0 0,1 1 1 0 0,0 0-34 0 0,-2-17-3 0 0,0 0 1 0 0,1 0 0 0 0,-1 0-1 0 0,0-1 1 0 0,0 1 0 0 0,0 0-1 0 0,1 0 1 0 0,-1 0-1 0 0,0 0 1 0 0,1-1 0 0 0,-1 1-1 0 0,1 0 1 0 0,-1 0 0 0 0,1 0-1 0 0,-1-1 1 0 0,1 1 0 0 0,-1 0-1 0 0,1-1 1 0 0,0 1 0 0 0,-1-1-1 0 0,1 1 1 0 0,0-1 0 0 0,0 1-1 0 0,-1-1 1 0 0,1 1-1 0 0,0-1 1 0 0,0 0 0 0 0,0 1-1 0 0,0-1 3 0 0,0 0-3 0 0,1 0 0 0 0,-1 0 0 0 0,0-1-1 0 0,0 1 1 0 0,1 0 0 0 0,-1-1 0 0 0,0 1-1 0 0,0-1 1 0 0,0 1 0 0 0,1-1 0 0 0,-1 1-1 0 0,0-1 1 0 0,0 0 0 0 0,0 0 0 0 0,0 1-1 0 0,0-1 1 0 0,0 0 0 0 0,-1 0 0 0 0,1 0-1 0 0,1-1 4 0 0,6-8-3 0 0,0-1 0 0 0,-1 0 0 0 0,0-1 1 0 0,-1 1-1 0 0,5-11 3 0 0,-7 13-7 0 0,0 1 0 0 0,1-1 0 0 0,1 1 0 0 0,3-5 7 0 0,-3 6-5 0 0,-1-1 1 0 0,0 1 0 0 0,-1-1-1 0 0,4-8 5 0 0,-7 15 2 0 0,-1 0 1 0 0,0 0-1 0 0,1 0 0 0 0,-1 0 0 0 0,1 0 0 0 0,0 0 0 0 0,-1 0 0 0 0,1 0 0 0 0,0 1 1 0 0,-1-1-1 0 0,1 0 0 0 0,0 0 0 0 0,0 1 0 0 0,0-1 0 0 0,0 0-2 0 0,-1 1 1 0 0,0 0 0 0 0,0 0 1 0 0,1 0-1 0 0,-1 0 0 0 0,0 0 0 0 0,0 0 0 0 0,1 0 0 0 0,-1 0 0 0 0,0 0 0 0 0,0 0 0 0 0,0 0 0 0 0,1 0 0 0 0,-1 0 1 0 0,0 0-1 0 0,0 0 0 0 0,1 0 0 0 0,-1 0 0 0 0,0 0 0 0 0,0 0 0 0 0,0 0 0 0 0,1 0 0 0 0,-1 0 0 0 0,0 1 0 0 0,0-1 1 0 0,1 0-2 0 0,-1 0 1 0 0,0 1-1 0 0,1-1 1 0 0,-1 1 0 0 0,1 0 0 0 0,-1-1 0 0 0,0 1 0 0 0,1-1 0 0 0,-1 1 0 0 0,0 0 0 0 0,1-1 0 0 0,-1 1 0 0 0,0 0 0 0 0,0-1-1 0 0,7 18 9 0 0,-6-16-5 0 0,0 1-1 0 0,0-1 1 0 0,0 1-1 0 0,-1-1 1 0 0,1 1-1 0 0,-1-1 1 0 0,1 1 0 0 0,-1-1-1 0 0,0 1 1 0 0,0 0-1 0 0,0 1-3 0 0,-1 20 5 0 0,2 1 0 0 0,0-1 0 0 0,1 1 0 0 0,4 11-5 0 0,-4-24-49 0 0,-2-5-11 0 0,1-1 1 0 0,1 0-1 0 0,-1 1 1 0 0,1-1-1 0 0,1 2 60 0 0,-2-6-295 0 0,0 0-1 0 0,0 0 1 0 0,1 0-1 0 0,-1 0 1 0 0,0 0-1 0 0,1 0 1 0 0,-1 0-1 0 0,1-1 1 0 0,0 1 0 0 0,0-1-1 0 0,0 1 1 0 0,-1-1-1 0 0,1 1 1 0 0,1-1-1 0 0,-1 0 1 0 0,2 1 295 0 0,19 5-2637 0 0,0-4 2119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7.22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54 245 12275 0 0,'-3'2'11'0'0,"-1"0"1"0"0,1 1-1 0 0,0 0 1 0 0,0-1-1 0 0,1 1 1 0 0,-1 1-1 0 0,0-1 1 0 0,1 0 0 0 0,0 0-1 0 0,-2 4-11 0 0,1-1-1 0 0,1 1 0 0 0,-1 0-1 0 0,1-1 1 0 0,0 1 0 0 0,0 7 1 0 0,1-8 11 0 0,0 0-1 0 0,1 0 1 0 0,0 0 0 0 0,0 0-1 0 0,0 1 1 0 0,1-1-1 0 0,1 4-10 0 0,2 7 227 0 0,1-1 0 0 0,1 3-227 0 0,-5-18 12 0 0,-1 0-1 0 0,0 0 1 0 0,1 0-1 0 0,-1 0 0 0 0,1 1 1 0 0,-1-1-1 0 0,1 0 1 0 0,0 0-1 0 0,0-1 1 0 0,-1 1-1 0 0,1 0 1 0 0,0 0-1 0 0,0 0 1 0 0,0 0-1 0 0,0-1 1 0 0,0 1-1 0 0,0 0 1 0 0,0-1-1 0 0,0 1 0 0 0,0-1 1 0 0,0 1-1 0 0,0-1 1 0 0,0 1-1 0 0,0-1 1 0 0,1 0-1 0 0,-1 0 1 0 0,0 0-1 0 0,0 1 1 0 0,0-1-1 0 0,1 0 1 0 0,-1 0-1 0 0,0-1 1 0 0,0 1-1 0 0,0 0 1 0 0,0 0-1 0 0,1-1-11 0 0,2 0 13 0 0,0 0 0 0 0,0-1 0 0 0,0 1 0 0 0,-1-1 1 0 0,1 0-1 0 0,0 0 0 0 0,-1-1 0 0 0,0 1 0 0 0,1-1 0 0 0,-1 1-13 0 0,8-8 99 0 0,-1-1 0 0 0,0 0 1 0 0,-1 0-1 0 0,0 0 0 0 0,-1-2 0 0 0,0 1 0 0 0,-1-1 0 0 0,-1 0 0 0 0,1-1-99 0 0,-2-2 80 0 0,-1 1-1 0 0,0-1 0 0 0,-1 1 0 0 0,-1-1 0 0 0,-1 0 0 0 0,0-14-79 0 0,-1 22 46 0 0,0 0 0 0 0,-1 0-1 0 0,0 0 1 0 0,0 0 0 0 0,-1 1-1 0 0,0-1 1 0 0,0 0 0 0 0,-2-1-46 0 0,3 6 28 0 0,0 0 1 0 0,-1 0-1 0 0,1 1 1 0 0,-1-1-1 0 0,0 0 1 0 0,0 1-1 0 0,0-1 1 0 0,0 1-1 0 0,0-1 1 0 0,-1 1-1 0 0,1 0 1 0 0,0 0-1 0 0,-1 0 1 0 0,0 1-1 0 0,0-1 1 0 0,1 0-1 0 0,-1 1 1 0 0,0 0-1 0 0,0 0 1 0 0,0 0-1 0 0,-2-1-28 0 0,2 2 4 0 0,1 0 0 0 0,0-1 0 0 0,-1 1 0 0 0,1 0 0 0 0,0 1 0 0 0,-1-1 0 0 0,1 0 0 0 0,0 1 0 0 0,-1-1 0 0 0,1 1-1 0 0,0-1 1 0 0,0 1 0 0 0,-1 0 0 0 0,1 0 0 0 0,0 0 0 0 0,0 0 0 0 0,0 1 0 0 0,0-1 0 0 0,0 0 0 0 0,1 1 0 0 0,-1 0 0 0 0,0-1-1 0 0,1 1 1 0 0,-1 0-4 0 0,-4 5 10 0 0,1 0 0 0 0,1 0 0 0 0,-1 1 0 0 0,1 0 0 0 0,-3 6-10 0 0,5-7-4 0 0,-1 1 0 0 0,1-1-1 0 0,1 1 1 0 0,-1-1-1 0 0,1 1 1 0 0,1 0-1 0 0,-1 3 5 0 0,-3 28-14 0 0,2-31 6 0 0,1-1 0 0 0,0 1 0 0 0,0 5 8 0 0,1-10-4 0 0,0 0 1 0 0,1 0-1 0 0,-1-1 1 0 0,1 1-1 0 0,-1 0 0 0 0,1 0 1 0 0,0 0-1 0 0,0-1 0 0 0,0 1 1 0 0,0 0-1 0 0,2 2 4 0 0,0 0-10 0 0,1 0 1 0 0,0 0-1 0 0,0 0 1 0 0,0-1-1 0 0,1 1 0 0 0,-1-1 1 0 0,1 0-1 0 0,0-1 1 0 0,1 1-1 0 0,-1-1 0 0 0,0 0 1 0 0,1 0-1 0 0,0 0 1 0 0,1 0 9 0 0,-2-2 0 0 0,-1 1 0 0 0,1-1 1 0 0,0 0-1 0 0,0 0 0 0 0,-1-1 1 0 0,1 1-1 0 0,0-1 0 0 0,0 0 1 0 0,0 0-1 0 0,-1-1 1 0 0,1 0-1 0 0,0 0 0 0 0,0 0 1 0 0,-1 0-1 0 0,1 0 0 0 0,-1-1 1 0 0,1 0-1 0 0,3-2 0 0 0,22-12 53 0 0,9-2-53 0 0,-38 18 0 0 0,1-1 0 0 0,-1 1 0 0 0,1-1-1 0 0,-1 0 1 0 0,1 0 0 0 0,-1 1 0 0 0,1-1-1 0 0,-1 0 1 0 0,0 0 0 0 0,0-1 0 0 0,1 1-1 0 0,-1 0 1 0 0,0 0 0 0 0,0-1 0 0 0,0 1-1 0 0,0 0 1 0 0,0-1 0 0 0,-1 1 0 0 0,1-1-1 0 0,0 1 1 0 0,-1-1 0 0 0,1 2 0 0 0,-1-1-1 0 0,0 1 1 0 0,0 0 0 0 0,0 0 0 0 0,1-1-1 0 0,-1 1 1 0 0,0 0 0 0 0,0-1 0 0 0,1 1-1 0 0,-1 0 1 0 0,0 0 0 0 0,1 0-1 0 0,-1-1 1 0 0,0 1 0 0 0,1 0 0 0 0,-1 0-1 0 0,1 0 1 0 0,-1 0 0 0 0,0-1 0 0 0,1 1-1 0 0,-1 0 1 0 0,0 0 0 0 0,1 0-1 0 0,-1 0 1 0 0,14-1-7 0 0,-10 0 4 0 0,0 1 1 0 0,-1-1 6 0 0,1 1-1 0 0,-1 0 0 0 0,1 0 0 0 0,0 0 1 0 0,-1 0-1 0 0,1 0 0 0 0,2 1-3 0 0,20 7-11 0 0,-23-7 16 0 0,-1 0 0 0 0,1 0 0 0 0,0 0 0 0 0,0-1 0 0 0,0 1 0 0 0,0-1 0 0 0,2 0-5 0 0,0 0-1 0 0,0 1 0 0 0,0-1 0 0 0,0-1 0 0 0,0 1 0 0 0,0-1-1 0 0,0 0 1 0 0,0 0 0 0 0,0 0 0 0 0,-1-1 0 0 0,1 0 0 0 0,0 0 0 0 0,-1 0 0 0 0,1 0 0 0 0,-1-1 0 0 0,0 0-1 0 0,0 1 1 0 0,4-5 1 0 0,-4 4-4 0 0,-1 0-1 0 0,1 0 0 0 0,1 0 0 0 0,-1 0 5 0 0,0 0 4 0 0,0 0-1 0 0,0 0 1 0 0,0 0-1 0 0,0 0-3 0 0,-3 2 1 0 0,5-4 8 0 0,-1-1 0 0 0,0 1 0 0 0,0-1 0 0 0,0-1 0 0 0,-1 1 0 0 0,1 0 0 0 0,-2-1 0 0 0,2-2-9 0 0,3-3 26 0 0,-7 11-23 0 0,0 0 1 0 0,0-1-1 0 0,0 1 0 0 0,-1 0 0 0 0,1-1 0 0 0,0 1 1 0 0,0 0-1 0 0,-1-1 0 0 0,1 1 0 0 0,-1-1 0 0 0,1 0 1 0 0,-1 1-1 0 0,0-1 0 0 0,1 0-3 0 0,-9-23 61 0 0,7 21-60 0 0,1 0-1 0 0,0 0 0 0 0,0 0 1 0 0,0 0-1 0 0,0 0 0 0 0,1-1 0 0 0,-1 1 1 0 0,1 0-1 0 0,1-3 0 0 0,-2 5 0 0 0,0 0 0 0 0,0 0 0 0 0,0 0 0 0 0,0-1 0 0 0,0 1 0 0 0,0 0 0 0 0,-1 0-1 0 0,1 0 1 0 0,-1 0 0 0 0,1 0 0 0 0,-1 0 0 0 0,0 0 0 0 0,0 0 0 0 0,0 0 0 0 0,-1-3-3 0 0,0 1-1 0 0,-1 0 1 0 0,0 1-1 0 0,1-1 1 0 0,-1 0 0 0 0,-2 0 3 0 0,-1-2 11 0 0,0 0 0 0 0,-1 0 0 0 0,-2-1-11 0 0,7 6 2 0 0,0 0 0 0 0,0-1 0 0 0,0 1 0 0 0,0 0-1 0 0,0 0 1 0 0,0 1 0 0 0,0-1 0 0 0,0 0 0 0 0,0 1 0 0 0,-1-1 0 0 0,1 1 0 0 0,0 0 0 0 0,0-1 0 0 0,-2 1-2 0 0,2 2-15 0 0,1 1 0 0 0,-1-1 1 0 0,1 0-1 0 0,-1 0 0 0 0,1 1 1 0 0,-1 2 14 0 0,1-3-3 0 0,0-1 0 0 0,1 1 1 0 0,-1 0-1 0 0,0-1 0 0 0,0 1 0 0 0,-1-1 1 0 0,1 1-1 0 0,0-1 0 0 0,0 1 1 0 0,-1-1 2 0 0,0 0-3 0 0,1 1 1 0 0,0-1 0 0 0,0 0 0 0 0,0 0 0 0 0,0 1 0 0 0,0-1 0 0 0,0 0-1 0 0,0 1 1 0 0,1-1 0 0 0,-1 1 0 0 0,0 0 0 0 0,1-1 0 0 0,-1 1-1 0 0,1 1 3 0 0,-2 9-8 0 0,2 0 0 0 0,-1 0-1 0 0,2 0 1 0 0,0 0 0 0 0,0 0-1 0 0,1-1 1 0 0,2 7 8 0 0,1 12-15 0 0,-2-17 2 0 0,0 1 0 0 0,1-1 0 0 0,0 0 0 0 0,2 1 13 0 0,8 27-53 0 0,-4-13 37 0 0,0-1-1 0 0,9 12 17 0 0,8 23 34 0 0,-21-47-30 0 0,0 1 1 0 0,-2 0-1 0 0,4 15-4 0 0,-5-5 2 0 0,0-7 34 0 0,2 11-36 0 0,24 88 456 0 0,-25-95-119 0 0,-2 1 0 0 0,0 0 1 0 0,-1 0-1 0 0,-1 0 0 0 0,-1 0 0 0 0,-2 0 1 0 0,0 0-1 0 0,-1 0 0 0 0,-2-1 1 0 0,-2 6-338 0 0,4-18 119 0 0,0 0-1 0 0,0 0 1 0 0,-1 0 0 0 0,-6 9-119 0 0,7-14 19 0 0,0 0-1 0 0,0 0 1 0 0,0-1-1 0 0,-1 0 0 0 0,0 0 1 0 0,0 0-1 0 0,0 0 1 0 0,-1-1-1 0 0,0 1-18 0 0,-3 0 18 0 0,1 0 0 0 0,-1-1-1 0 0,0 0 1 0 0,0 0 0 0 0,0-1 0 0 0,0 0-1 0 0,-1 0 1 0 0,1-1 0 0 0,-9 1-18 0 0,5-3-25 0 0,0 0 0 0 0,0 0 0 0 0,0-1 0 0 0,0-1 0 0 0,0 0 0 0 0,1-1 0 0 0,-1 0 0 0 0,-8-4 25 0 0,-19-9-639 0 0,-37-20 639 0 0,59 27-152 0 0,-17-10-99 0 0,0 0-1 0 0,1-3 1 0 0,1-1 0 0 0,-12-12 251 0 0,43 33-72 0 0,-1 0 0 0 0,1 0 0 0 0,0 0 0 0 0,0-1 0 0 0,0 1 0 0 0,0-1 0 0 0,0 0 72 0 0,1 2-127 0 0,1 1 0 0 0,0-1 0 0 0,-1 1 0 0 0,1-1 0 0 0,0 0 0 0 0,0 1 0 0 0,-1-1 1 0 0,1 0-1 0 0,0 1 0 0 0,0-1 0 0 0,0 0 0 0 0,0 1 0 0 0,0-1 0 0 0,0 0 0 0 0,0 1 0 0 0,0-1 0 0 0,0 0 0 0 0,0 1 0 0 0,1-1 0 0 0,-1 0 1 0 0,0 1-1 0 0,0-1 0 0 0,0 0 0 0 0,1 1 0 0 0,-1-1 0 0 0,1 0 0 0 0,-1 1 0 0 0,0-1 0 0 0,1 1 0 0 0,-1-1 0 0 0,1 1 127 0 0,6-9-1505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8.08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6 263 8194 0 0,'0'-1'252'0'0,"-1"0"0"0"0,0 0 1 0 0,1 0-1 0 0,-1 0 0 0 0,1 0 1 0 0,-1-1-1 0 0,1 1 1 0 0,-1 0-1 0 0,1 0 0 0 0,0 0 1 0 0,-1-1-1 0 0,1 1 0 0 0,0 0 1 0 0,0 0-1 0 0,0-1 0 0 0,0 1 1 0 0,1-1-253 0 0,3-26-430 0 0,-1 16 931 0 0,9-44 331 0 0,-10 43-617 0 0,1 0 0 0 0,1 1 0 0 0,2-5-215 0 0,-2 3 136 0 0,1 1-1 0 0,-2-2-135 0 0,-2 13 28 0 0,0-1-1 0 0,-1 1 1 0 0,1 0 0 0 0,0 0-1 0 0,0 0 1 0 0,0 0 0 0 0,0 0-1 0 0,0 0 1 0 0,1 0-28 0 0,-2 1 17 0 0,1 0 0 0 0,0 0 0 0 0,-1 1 0 0 0,1-1 0 0 0,0 0 0 0 0,0 0 0 0 0,0 1 0 0 0,-1-1-1 0 0,1 1 1 0 0,0-1 0 0 0,0 1 0 0 0,0-1 0 0 0,0 1 0 0 0,0-1 0 0 0,0 1 0 0 0,1 0-17 0 0,-2-1 7 0 0,1 1 0 0 0,-1 0-1 0 0,0 0 1 0 0,1 0 0 0 0,-1 0 0 0 0,0 0-1 0 0,1 0 1 0 0,-1 0 0 0 0,1-1 0 0 0,-1 1-1 0 0,0 0 1 0 0,1 0 0 0 0,-1-1-1 0 0,0 1 1 0 0,0 0 0 0 0,1 0 0 0 0,-1-1-1 0 0,0 1 1 0 0,0 0 0 0 0,1-1 0 0 0,-1 1-1 0 0,0 0 1 0 0,0-1 0 0 0,0 1 0 0 0,1 0-1 0 0,-1-1-6 0 0,0 0 18 0 0,0 1-1 0 0,0-1 0 0 0,1 1 1 0 0,-1-1-1 0 0,0 1 0 0 0,1 0 1 0 0,-1-1-1 0 0,0 1 0 0 0,1-1 0 0 0,-1 1 1 0 0,0 0-1 0 0,1-1 0 0 0,-1 1 1 0 0,1 0-1 0 0,-1-1 0 0 0,1 1 1 0 0,-1 0-1 0 0,1-1-17 0 0,0 1 25 0 0,-1 0 1 0 0,1-1 0 0 0,0 1-1 0 0,0 0 1 0 0,0 0-1 0 0,-1 0 1 0 0,1 0-1 0 0,0-1 1 0 0,0 1-1 0 0,0 0 1 0 0,-1 0 0 0 0,1 0-1 0 0,0 1 1 0 0,0-1-1 0 0,0 0 1 0 0,-1 0-1 0 0,1 0 1 0 0,0 1-1 0 0,0-1 1 0 0,-1 0-1 0 0,1 0 1 0 0,0 1 0 0 0,0 0-26 0 0,1 0 49 0 0,-1 1 1 0 0,1-1-1 0 0,-1 1 1 0 0,0 0-1 0 0,0 0 1 0 0,0-1-1 0 0,0 1 1 0 0,0 0-1 0 0,1 1-49 0 0,6 23 290 0 0,-3-7-197 0 0,5 13 136 0 0,0 4-229 0 0,7 25 121 0 0,1-2 126 0 0,1 21-247 0 0,-1-6 262 0 0,-7-24-117 0 0,-11-50-145 0 0,0 0-1 0 0,0 1 0 0 0,0-1 1 0 0,0 0-1 0 0,0 0 0 0 0,0 1 1 0 0,0-1-1 0 0,0 0 0 0 0,0 0 1 0 0,1 0-1 0 0,-1 1 0 0 0,0-1 1 0 0,0 0-1 0 0,0 0 0 0 0,0 0 1 0 0,0 1-1 0 0,0-1 0 0 0,1 0 1 0 0,-1 0-1 0 0,0 0 0 0 0,0 0 1 0 0,0 1-1 0 0,1-1 0 0 0,-1 0 1 0 0,0 0-1 0 0,0 0 0 0 0,0 0 0 0 0,1 0 1 0 0,-1 0-1 0 0,0 0 0 0 0,0 0 1 0 0,0 0-1 0 0,1 1 0 0 0,-1-1 1 0 0,0 0-1 0 0,0 0 0 0 0,1 0 1 0 0,-1 0-1 0 0,0 0 0 0 0,0-1 1 0 0,1 1-1 0 0,-1 0 0 0 0,0 0 1 0 0,0 0-1 0 0,1 0 0 0 0,-1 0 1 0 0,0 0-1 0 0,0 0 0 0 0,0 0 1 0 0,1 0-1 0 0,-1-1 0 0 0,0 1 1 0 0,0 0-1 0 0,0 0 0 0 0,0 0 1 0 0,1 0-1 0 0,-1-1 0 0 0,0 1 0 0 0,0 0 1 0 0,1-1-6 0 0,0 0 1 0 0,0 0-1 0 0,0-1 0 0 0,0 1 0 0 0,0 0 0 0 0,0 0 0 0 0,-1-1 0 0 0,1 1 0 0 0,0-1 6 0 0,1-10-12 0 0,3-7 7 0 0,0 8-1 0 0,1 1 0 0 0,-1-1 1 0 0,2 1-1 0 0,6-8 6 0 0,-9 12-2 0 0,1-2 0 0 0,-1 1 0 0 0,0 0-1 0 0,0-1 1 0 0,-1 0 0 0 0,0 0 0 0 0,-1 0 0 0 0,1-3 2 0 0,0-2-5 0 0,-2 7-2 0 0,0 0 0 0 0,0 1 1 0 0,1-1-1 0 0,0 1 0 0 0,0-2 7 0 0,15-24 7 0 0,-12 23-1 0 0,-1 0-1 0 0,0 0 1 0 0,0 0 0 0 0,-1-1 0 0 0,0 1-1 0 0,1-7-5 0 0,-3 12 9 0 0,-1 0-1 0 0,1 1 0 0 0,-1-1 0 0 0,1 0 0 0 0,0 1 0 0 0,0-1 0 0 0,0 1 0 0 0,0-1 0 0 0,1 1 1 0 0,-1 0-1 0 0,0-1 0 0 0,1 1-8 0 0,3-3 40 0 0,-7 6 0 0 0,2 0-38 0 0,0-1 1 0 0,0 1-1 0 0,0-1 0 0 0,-1 1 0 0 0,1-1 1 0 0,0 1-1 0 0,0-1 0 0 0,0 1 1 0 0,0-1-1 0 0,0 1 0 0 0,0-1 0 0 0,0 1 1 0 0,0-1-1 0 0,0 1 0 0 0,0 0 1 0 0,0-1-1 0 0,0 1 0 0 0,0-1 0 0 0,1 1 1 0 0,-1-1-1 0 0,0 1 0 0 0,0-1 1 0 0,0 1-1 0 0,1-1 0 0 0,-1 1-2 0 0,4 3 9 0 0,-3-3-6 0 0,0 0-1 0 0,-1 0 1 0 0,1 0-1 0 0,0 0 1 0 0,0 1-1 0 0,-1-1 1 0 0,1 0-1 0 0,0 0 1 0 0,-1 1-1 0 0,0-1 1 0 0,1 0-1 0 0,-1 1 1 0 0,0-1-1 0 0,1 0 1 0 0,-1 2-3 0 0,1 7 4 0 0,0-7-5 0 0,0 0 1 0 0,-1-1 0 0 0,0 1 0 0 0,0 0 0 0 0,0 0 0 0 0,0 0 0 0 0,0-1-1 0 0,0 1 1 0 0,-3 7-3 0 0,2-7 3 0 0,0 0 0 0 0,1 0 0 0 0,-1 0-1 0 0,1 0 1 0 0,-1 0 0 0 0,1 0-1 0 0,0 0 1 0 0,0 2 0 0 0,2 9 0 0 0,-1 1-1 0 0,-1 0 1 0 0,-1 6 0 0 0,1-17-2 0 0,-1-1-1 0 0,1 1 1 0 0,0-1 0 0 0,0 1 0 0 0,1-1 0 0 0,-1 1-1 0 0,1-1 1 0 0,-1 1 0 0 0,1-1 0 0 0,0 0 0 0 0,0 1-1 0 0,1-1 1 0 0,-1 0 0 0 0,1 0 0 0 0,0 0 0 0 0,-1 0-1 0 0,2 1 3 0 0,13 12-21 0 0,-9-10 6 0 0,0 1-1 0 0,5 6 16 0 0,-10-11-3 0 0,0 1 0 0 0,1-1 0 0 0,-1 0-1 0 0,1 0 1 0 0,-1 0 0 0 0,1 0-1 0 0,0 0 1 0 0,2 1 3 0 0,-3-2-1 0 0,-1-1-1 0 0,1 1 1 0 0,-1 0-1 0 0,1-1 1 0 0,-1 1-1 0 0,1-1 1 0 0,0 1 0 0 0,-1-1-1 0 0,1 0 1 0 0,0 0-1 0 0,-1 0 1 0 0,1 0-1 0 0,0 0 1 0 0,1 0 1 0 0,0-4-12 0 0,6-3-32 0 0,-6 5 36 0 0,0 0 0 0 0,-1 0 0 0 0,1 0 0 0 0,-1 0 1 0 0,1-1-1 0 0,-1 1 8 0 0,9-9-15 0 0,-4 5 11 0 0,-3 3 2 0 0,-1 0 1 0 0,1 0-1 0 0,-1-1 1 0 0,1 1-1 0 0,-1-1 0 0 0,0 0 1 0 0,0 0-1 0 0,1-2 2 0 0,66-133-193 0 0,-54 107 179 0 0,-6 13 46 0 0,3-10-32 0 0,-10 24 5 0 0,-1-1 0 0 0,-1 1 1 0 0,1-1-1 0 0,-1 0 0 0 0,0 0 0 0 0,0 1 0 0 0,-1-5-5 0 0,0 8 67 0 0,0 2 10 0 0,0 0-11 0 0,1 5-34 0 0,-9 16-35 0 0,4 3 11 0 0,1 0 0 0 0,1 1-1 0 0,1-1 1 0 0,2 0 0 0 0,1 5-8 0 0,1-3-22 0 0,2 0-1 0 0,1 0 1 0 0,5 14 22 0 0,-10-38 0 0 0,0 1 0 0 0,0 0 0 0 0,0-1 0 0 0,0 1 0 0 0,0-1 0 0 0,1 0 0 0 0,-1 1 0 0 0,1-1 0 0 0,0 0 0 0 0,-1 0 0 0 0,1 0 0 0 0,0 0 0 0 0,0 0 0 0 0,0-1-49 0 0,-1 0 0 0 0,0 0 0 0 0,0-1 0 0 0,0 1 0 0 0,1-1 0 0 0,-1 1 0 0 0,0-1 0 0 0,1 1 0 0 0,-1-1 0 0 0,0 0 0 0 0,1 1 0 0 0,-1-1 0 0 0,1 0 0 0 0,-1 0 0 0 0,1 0 0 0 0,-1 0-1 0 0,0 0 1 0 0,1-1 0 0 0,-1 1 0 0 0,0 0 0 0 0,1-1 0 0 0,-1 1 0 0 0,1-1 0 0 0,-1 1 0 0 0,0-1 0 0 0,1 0 49 0 0,1-1-672 0 0,0 0-1 0 0,0 0 1 0 0,0 0-1 0 0,0-1 1 0 0,-1 0-1 0 0,1 1 1 0 0,-1-1-1 0 0,1 0 1 0 0,-1 0-1 0 0,0 0 1 0 0,0-2 672 0 0,-1 5-71 0 0,13-19-445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8.44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129 101 11522 0 0,'-24'-24'1865'0'0,"5"6"-1489"0"0,0 0 160 0 0,7 2-496 0 0,3 5 16 0 0,4 1 208 0 0,2 6 32 0 0,-3 4 56 0 0,1 0 80 0 0,0 4-312 0 0,0 5 16 0 0,2-1-120 0 0,-3 5-56 0 0,2 1-1128 0 0,1 1-544 0 0,2 1-353 0 0,1-4 2081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8.76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30 0 8714 0 0,'-1'4'200'0'0,"0"1"1"0"0,1-1 0 0 0,-1 1-1 0 0,1-1 1 0 0,0 0-1 0 0,0 1 1 0 0,1-1 0 0 0,-1 0-1 0 0,2 3-200 0 0,0 4 688 0 0,2 0 1 0 0,3 9-689 0 0,-3-10 326 0 0,0-1 1 0 0,-1 1-1 0 0,-1 0 0 0 0,1 5-326 0 0,-1 4 376 0 0,-1-8-115 0 0,1 0-1 0 0,0 0 1 0 0,2 7-261 0 0,40 121 1388 0 0,-33-104-799 0 0,-1 8-589 0 0,-2-11 640 0 0,9 24-640 0 0,-7-31 185 0 0,0 1 155 0 0,-1 0 0 0 0,0 9-340 0 0,-1 5 639 0 0,-1 10-639 0 0,-3-14 529 0 0,8 23-529 0 0,-7-37 49 0 0,-2-12-29 0 0,0 0 1 0 0,-1 0-1 0 0,-1 0 1 0 0,1 1-1 0 0,-1 9-20 0 0,-3 23-341 0 0,2-42 309 0 0,0 0 1 0 0,0 0 0 0 0,0 0 0 0 0,0 0-1 0 0,0 0 1 0 0,0 0 0 0 0,0 0 0 0 0,0 0-1 0 0,-1 0 1 0 0,1 0 0 0 0,0 0-1 0 0,-1 0 1 0 0,1 0 0 0 0,-1 0 0 0 0,1 0-1 0 0,-1-1 1 0 0,1 1 0 0 0,-1 0 0 0 0,0 0-1 0 0,1 0 1 0 0,-2 0 31 0 0,-1 3-221 0 0,3-4 121 0 0,-1 1-1 0 0,1-1 1 0 0,0 1-1 0 0,0-1 1 0 0,0 0-1 0 0,0 1 1 0 0,0-1 0 0 0,0 0-1 0 0,0 1 1 0 0,0-1-1 0 0,0 0 1 0 0,0 1-1 0 0,0-1 1 0 0,0 1-1 0 0,0-1 1 0 0,0 0 0 0 0,0 1-1 0 0,0-1 1 0 0,0 0-1 0 0,0 1 1 0 0,1-1-1 0 0,-1 1 101 0 0,0-2-64 0 0,-1 1 0 0 0,1 0-1 0 0,0 0 1 0 0,0-1 0 0 0,0 1-1 0 0,0 0 1 0 0,0-1 0 0 0,0 1 0 0 0,-1 0-1 0 0,1 0 1 0 0,0-1 0 0 0,0 1-1 0 0,0 0 1 0 0,0-1 0 0 0,0 1-1 0 0,0 0 1 0 0,0 0 0 0 0,0-1-1 0 0,0 1 1 0 0,1 0 0 0 0,-1-1-1 0 0,0 1 1 0 0,0 0 0 0 0,0 0-1 0 0,0-1 1 0 0,0 1 0 0 0,0 0-1 0 0,1 0 1 0 0,-1-1 0 0 0,0 1 0 0 0,0 0-1 0 0,0 0 1 0 0,1 0 0 0 0,-1-1-1 0 0,0 1 1 0 0,0 0 0 0 0,0 0-1 0 0,1 0 1 0 0,-1 0 64 0 0,4-6-1278 0 0,-4 5 1041 0 0,0 0-1 0 0,0 0 0 0 0,0 0 1 0 0,0 0-1 0 0,0 0 0 0 0,0 0 1 0 0,0 1-1 0 0,0-1 0 0 0,0 0 1 0 0,-1 0-1 0 0,1 0 0 0 0,0 0 1 0 0,-1 1-1 0 0,1-2 238 0 0</inkml:trace>
  <inkml:trace contextRef="#ctx0" brushRef="#br0" timeOffset="1">64 745 8178 0 0,'-15'-9'1550'0'0,"8"4"-863"0"0,0 1-1 0 0,0-1 0 0 0,-5-4-686 0 0,11 8 75 0 0,-1-1-1 0 0,1 1 1 0 0,0 0-1 0 0,0 0 0 0 0,0-1 1 0 0,0 1-1 0 0,0-1 0 0 0,0 1 1 0 0,0-1-1 0 0,0 1 1 0 0,1-1-1 0 0,-1 1 0 0 0,1-1 1 0 0,-1 0-1 0 0,1 1 0 0 0,-1-1 1 0 0,1 0-1 0 0,0 1 0 0 0,0-1 1 0 0,0 0-75 0 0,0 1 49 0 0,0 0 1 0 0,1 0-1 0 0,-1 0 1 0 0,0 0-1 0 0,0 1 1 0 0,1-1-1 0 0,-1 0 0 0 0,1 0 1 0 0,-1 1-1 0 0,1-1 1 0 0,-1 0-1 0 0,1 1 1 0 0,0-1-1 0 0,-1 0 1 0 0,1 1-1 0 0,0-1 0 0 0,-1 1 1 0 0,1-1-1 0 0,0 1 1 0 0,0-1-1 0 0,-1 1 1 0 0,1 0-1 0 0,0-1 1 0 0,1 1-50 0 0,3-2 274 0 0,0 0 0 0 0,0 1 0 0 0,5-1-274 0 0,0 1 225 0 0,7-3-141 0 0,1 1-1 0 0,0 1 1 0 0,-1 1 0 0 0,2 1-84 0 0,29-3 71 0 0,-10 1-1838 0 0,-29 3 836 0 0,0-2-1 0 0,-1 1 1 0 0,1-1-1 0 0,8-2 932 0 0,5-4-372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9.10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100 9 6001 0 0,'-1'0'92'0'0,"-10"-7"1237"0"0,10 6-1290 0 0,1 1-1 0 0,0 0 1 0 0,-1 0-1 0 0,1 0 0 0 0,-1 0 1 0 0,1 0-1 0 0,0 0 1 0 0,-1 0-1 0 0,1 0 0 0 0,-1 0 1 0 0,1 0-1 0 0,0 0 1 0 0,-1 0-1 0 0,1 0 0 0 0,-1 0 1 0 0,1 0-1 0 0,0 0 1 0 0,-1 0-1 0 0,1 0 0 0 0,0 1 1 0 0,-1-1-1 0 0,1 0 1 0 0,0 0-1 0 0,-1 0 0 0 0,1 1 1 0 0,0-1-1 0 0,-1 0 1 0 0,1 1-1 0 0,0-1 0 0 0,-1 0 1 0 0,1 0-1 0 0,0 1-38 0 0,-8 12 1279 0 0,1 0-1 0 0,0 1-1278 0 0,-1 1 441 0 0,0 4-151 0 0,0 0-1 0 0,1 1 1 0 0,1 0-1 0 0,1 1 1 0 0,1-1 0 0 0,1 1-1 0 0,0 0 1 0 0,2 9-290 0 0,0-19 121 0 0,1 0 0 0 0,1 0 1 0 0,0 0-1 0 0,0-1 1 0 0,2 5-122 0 0,-2-11 21 0 0,-1-1 0 0 0,1 0 0 0 0,0 1 0 0 0,0-1 0 0 0,1 0 0 0 0,-1 0 0 0 0,1 0 0 0 0,-1 0 1 0 0,1 0-1 0 0,0 0 0 0 0,0-1 0 0 0,1 1 0 0 0,-1-1 0 0 0,0 1 0 0 0,1-1 0 0 0,-1 0 0 0 0,1 0 1 0 0,3 2-22 0 0,-4-3 2 0 0,1 0 0 0 0,-1-1 0 0 0,1 1 1 0 0,-1-1-1 0 0,1 1 0 0 0,-1-1 0 0 0,1 0 1 0 0,-1 0-1 0 0,1 0 0 0 0,-1 0 0 0 0,1 0 1 0 0,-1-1-1 0 0,1 1 0 0 0,-1-1 0 0 0,1 1 1 0 0,-1-1-1 0 0,1-1-2 0 0,4 0 8 0 0,-1-1 1 0 0,1 0-1 0 0,-1-1 0 0 0,0 0 1 0 0,3-2-9 0 0,1-3 14 0 0,-1 0 1 0 0,0 0-1 0 0,0-1 1 0 0,-1 0-1 0 0,0-1 1 0 0,-1 0-1 0 0,2-4-14 0 0,8-12-37 0 0,-11 19 38 0 0,-2-1 0 0 0,1 1 0 0 0,-1-1 0 0 0,-1 0 0 0 0,0-1 0 0 0,0 1 1 0 0,0 0-2 0 0,-1-1 2 0 0,1 1 0 0 0,1 0 0 0 0,0 0 0 0 0,1-2-2 0 0,-3 8 4 0 0,-1-1 0 0 0,1 0 0 0 0,-1 1 0 0 0,0-1 0 0 0,0 0 0 0 0,0 1 0 0 0,0-1 0 0 0,-1 0 0 0 0,1 0 0 0 0,-1 0 0 0 0,0 0 0 0 0,0 0 0 0 0,-1 0 0 0 0,1 1 0 0 0,-1-1 0 0 0,0 0 0 0 0,0 0 0 0 0,-1-2-4 0 0,2 5 4 0 0,-1 0 0 0 0,1 0 0 0 0,0 0 0 0 0,-1 0 1 0 0,1-1-1 0 0,0 1 0 0 0,0 0 0 0 0,0 0 1 0 0,0 0-1 0 0,0 0 0 0 0,0-1 0 0 0,0 1 0 0 0,0 0 1 0 0,0 0-1 0 0,0 0 0 0 0,1 0 0 0 0,-1-1 1 0 0,1 0-5 0 0,1-4 30 0 0,-2 6-26 0 0,0-1 0 0 0,0 1 0 0 0,0-1-1 0 0,0 1 1 0 0,0-1 0 0 0,0 1 0 0 0,0-1-1 0 0,0 1 1 0 0,0-1 0 0 0,-1 1 0 0 0,1 0-1 0 0,0-1 1 0 0,0 1 0 0 0,0-1 0 0 0,-1 1 0 0 0,1-1-4 0 0,0 1 3 0 0,0 0 1 0 0,-1 0-1 0 0,1 0 1 0 0,0-1-1 0 0,0 1 1 0 0,0 0-1 0 0,0 0 1 0 0,-1 0 0 0 0,1 0-1 0 0,0 0 1 0 0,0-1-1 0 0,0 1 1 0 0,0 0-1 0 0,-1 0 1 0 0,1 0 0 0 0,0 0-1 0 0,0 0 1 0 0,-1 0-1 0 0,1 0 1 0 0,0 0-1 0 0,0 0 1 0 0,0 0-1 0 0,-1 0 1 0 0,1 0 0 0 0,0 0-1 0 0,0 0 1 0 0,-1 0-1 0 0,1 0 1 0 0,0 0-1 0 0,0 0 1 0 0,0 0 0 0 0,-1 0-1 0 0,1 0 1 0 0,0 0-1 0 0,0 1 1 0 0,0-1-1 0 0,-1 0 1 0 0,1 0-1 0 0,0 0 1 0 0,0 0-4 0 0,-2 2 18 0 0,1 0-1 0 0,0 0 1 0 0,-1 0 0 0 0,1 0-1 0 0,0 1 1 0 0,0-1 0 0 0,0 0-1 0 0,1 0 1 0 0,-1 1 0 0 0,0-1-1 0 0,1 1 1 0 0,0-1 0 0 0,-1 0-1 0 0,1 1 1 0 0,0-1-1 0 0,0 1 1 0 0,0-1 0 0 0,1 1-1 0 0,-1-1 1 0 0,1 0 0 0 0,-1 1-1 0 0,1-1 1 0 0,0 0 0 0 0,0 1-1 0 0,0 0-17 0 0,18 26 167 0 0,-18-26-146 0 0,0 0 1 0 0,0 0-1 0 0,0 0 0 0 0,0 0 1 0 0,-1 0-1 0 0,1 2-21 0 0,0 3 35 0 0,2 9 16 0 0,-2-13-38 0 0,0 0-1 0 0,0 1 1 0 0,0-1-1 0 0,-1 1 1 0 0,1-1-1 0 0,-1 1 0 0 0,-1-1 1 0 0,1 1-1 0 0,0-1 1 0 0,-2 4-13 0 0,-4 8 23 0 0,-1 3-3 0 0,7-13-30 0 0,-1 0 1 0 0,1 0 0 0 0,1-1 0 0 0,-1 1 0 0 0,1 0 0 0 0,0 0 0 0 0,1-1 0 0 0,-1 1 0 0 0,1-1 0 0 0,1 1 9 0 0,-1 0-141 0 0,1-1 0 0 0,0 0-1 0 0,1 0 1 0 0,-1 0 0 0 0,1 0 0 0 0,0-1 0 0 0,1 0 0 0 0,-1 1 0 0 0,3 1 141 0 0,-6-6-17 0 0,18 18-2934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9.441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52 1 8578 0 0,'-3'3'579'0'0,"1"0"-1"0"0,0 1 1 0 0,0 0 0 0 0,0-1 0 0 0,0 1 0 0 0,0 0-1 0 0,1 0 1 0 0,0 0-579 0 0,-8 33-164 0 0,8-31 349 0 0,-5 26 6 0 0,-3 16 440 0 0,6-36-412 0 0,1 0 1 0 0,0 0-1 0 0,1 0 0 0 0,0 11-219 0 0,1-16 56 0 0,0 1 0 0 0,1 0-1 0 0,0-1 1 0 0,0 1 0 0 0,1-1-1 0 0,0 0 1 0 0,1 1 0 0 0,0 0-56 0 0,-1-2 0 0 0,0-1 0 0 0,1 0 0 0 0,0 0 0 0 0,0 0 0 0 0,0-1 1 0 0,4 5-1 0 0,-6-8 4 0 0,0 1 1 0 0,1-1 0 0 0,-1 0 0 0 0,1 0-1 0 0,-1 0 1 0 0,1 0 0 0 0,0 0 0 0 0,-1 0-1 0 0,1 0 1 0 0,0-1 0 0 0,0 1 0 0 0,-1 0-1 0 0,1-1 1 0 0,0 0 0 0 0,0 1 0 0 0,0-1 0 0 0,0 0-1 0 0,0 0 1 0 0,0 0 0 0 0,-1 0 0 0 0,1 0-1 0 0,1-1-4 0 0,1 1 31 0 0,0-2-1 0 0,1 1 1 0 0,-1 0-1 0 0,0-1 0 0 0,0 0 1 0 0,0 0-1 0 0,0 0 1 0 0,-1 0-1 0 0,1 0 1 0 0,0-1-1 0 0,-1 0 1 0 0,0 0-1 0 0,0 0 0 0 0,0 0 1 0 0,0 0-1 0 0,0-1 1 0 0,0 1-1 0 0,-1-1 1 0 0,2-3-31 0 0,0-1 93 0 0,0 0 1 0 0,0 0 0 0 0,-1 0 0 0 0,-1-1 0 0 0,1 1 0 0 0,-1-1 0 0 0,-1 1-1 0 0,1-1 1 0 0,-1-3-94 0 0,0 0 56 0 0,-1 0 0 0 0,0 1 1 0 0,-1-1-1 0 0,0 0 0 0 0,-3-10-56 0 0,3 17 10 0 0,0 0 0 0 0,-1 0 0 0 0,0 1 0 0 0,0-1 0 0 0,0 0 0 0 0,0 1 0 0 0,-1 0 1 0 0,0 0-1 0 0,0 0 0 0 0,0 0 0 0 0,0 0 0 0 0,-1 0 0 0 0,1 1 0 0 0,-1 0 0 0 0,-1-1-10 0 0,0 0-56 0 0,1 1 0 0 0,-1 0 0 0 0,-5-2 56 0 0,8 4-135 0 0,0 0 0 0 0,1 0-1 0 0,-1 1 1 0 0,0-1 0 0 0,0 1-1 0 0,0-1 1 0 0,0 1 0 0 0,0 0 0 0 0,0 0-1 0 0,0 0 1 0 0,0 0 0 0 0,0 0-1 0 0,-1 0 136 0 0,2 1-254 0 0,1-1 0 0 0,-1 0 0 0 0,1 0 0 0 0,-1 0 0 0 0,1 1 0 0 0,-1-1 0 0 0,1 0 0 0 0,-1 1 0 0 0,1-1 0 0 0,-1 0 1 0 0,1 1-1 0 0,-1-1 0 0 0,1 1 0 0 0,0-1 0 0 0,-1 1 0 0 0,1-1 0 0 0,0 1 0 0 0,-1-1 0 0 0,1 1 0 0 0,0-1 0 0 0,0 1 0 0 0,-1-1 0 0 0,1 1 0 0 0,0-1 0 0 0,0 1 0 0 0,0 0 0 0 0,0-1 0 0 0,0 1 0 0 0,0-1 0 0 0,0 1 0 0 0,0 0 0 0 0,0-1 0 0 0,0 1 0 0 0,0-1 0 0 0,0 1 0 0 0,0 0 254 0 0,2 5-631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39.75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132 61 9778 0 0,'0'-2'101'0'0,"-1"-1"0"0"0,1 1 1 0 0,-1-1-1 0 0,0 1 0 0 0,0 0 0 0 0,0-1 0 0 0,0 1 1 0 0,0 0-1 0 0,-1 0 0 0 0,1 0 0 0 0,-1-1 0 0 0,1 2 1 0 0,-1-1-1 0 0,0 0 0 0 0,0 0 0 0 0,0 0 0 0 0,0 1-101 0 0,-7-4 324 0 0,7 4-207 0 0,0 0 1 0 0,0 0-1 0 0,0 0 1 0 0,1 0-1 0 0,-1 0 0 0 0,0-1 1 0 0,1 1-1 0 0,-1 0 1 0 0,1-1-1 0 0,-1 0-117 0 0,2 2 59 0 0,-1-1 1 0 0,1 1-1 0 0,-1 0 0 0 0,1 0 1 0 0,0-1-1 0 0,-1 1 0 0 0,0 0 0 0 0,1 0 1 0 0,-1-1-1 0 0,1 1 0 0 0,-1 0 1 0 0,1 0-1 0 0,-1 0 0 0 0,1 0 0 0 0,-1 0-59 0 0,1 0 186 0 0,0 0-167 0 0,0 0 0 0 0,0 1 0 0 0,0-1 1 0 0,0 0-1 0 0,0 1 0 0 0,0-1 0 0 0,0 1 0 0 0,0-1 0 0 0,1 0 0 0 0,-1 1 0 0 0,0-1 1 0 0,-1 0-1 0 0,1 1 0 0 0,0-1 0 0 0,0 0 0 0 0,0 1 0 0 0,0-1 0 0 0,0 0 0 0 0,0 1 1 0 0,0-1-1 0 0,0 0 0 0 0,-1 1 0 0 0,1-1 0 0 0,0 0 0 0 0,0 1 0 0 0,0-1 0 0 0,-1 0 1 0 0,1 1-1 0 0,0-1-19 0 0,-13 17 111 0 0,10-12-105 0 0,-1 0 0 0 0,1 0 0 0 0,0 0-1 0 0,-1 2-5 0 0,2-1 12 0 0,0 1-1 0 0,1 0 1 0 0,0 1-12 0 0,-3 11 7 0 0,2-12-7 0 0,-6 25 14 0 0,1-1 0 0 0,1 1 0 0 0,2 0 0 0 0,0 9-14 0 0,7 24 92 0 0,-1-31 56 0 0,1 15 512 0 0,2-1 0 0 0,2 0 0 0 0,10 28-660 0 0,-4-33 354 0 0,-7-23 68 0 0,2 11-422 0 0,-6-20 69 0 0,1 1 0 0 0,0-1-1 0 0,0 0 1 0 0,1-1-1 0 0,0 1 1 0 0,1-1-1 0 0,1 1 1 0 0,2 4-69 0 0,-3-9-1 0 0,-1 1 1 0 0,1-1-1 0 0,0 0 1 0 0,1 0 0 0 0,0-1-1 0 0,0 1 1 0 0,0-1 0 0 0,0 0-1 0 0,1-1 1 0 0,0 0 0 0 0,-1 0-1 0 0,2 0 1 0 0,-1-1-1 0 0,0 0 1 0 0,1 0 0 0 0,-1-1-1 0 0,1 0 1 0 0,6 1 0 0 0,-7-2-6 0 0,0 0 1 0 0,1-1-1 0 0,-1 0 1 0 0,0 0-1 0 0,0 0 1 0 0,0-1-1 0 0,6-1 6 0 0,-9 1 7 0 0,0-1-1 0 0,-1 1 1 0 0,1-1-1 0 0,0 1 1 0 0,0-1 0 0 0,-1 0-1 0 0,1 0 1 0 0,-1-1-1 0 0,1 1 1 0 0,-1-1-1 0 0,0 0 1 0 0,0 0 0 0 0,2-2-7 0 0,2-4 5 0 0,0 0 1 0 0,-1-1 0 0 0,-1 0-1 0 0,1 0 1 0 0,-1 0-1 0 0,1-4-5 0 0,1-8 19 0 0,0-1-1 0 0,2-13-18 0 0,-7 28 13 0 0,-1-1-1 0 0,0 0 0 0 0,-1 0 0 0 0,0 0 1 0 0,0 1-1 0 0,-1-1 0 0 0,0 0 0 0 0,0 0 1 0 0,-1 1-1 0 0,0-1 0 0 0,-1 1 0 0 0,0-1 1 0 0,0 1-1 0 0,-1 0 0 0 0,0 0 0 0 0,-2-2-12 0 0,4 7 8 0 0,0 0 0 0 0,1 0 0 0 0,-2 1 0 0 0,1-1 0 0 0,0 1 0 0 0,0-1 0 0 0,-1 1 0 0 0,1 0 0 0 0,-1 0 0 0 0,0 0 0 0 0,0 0 0 0 0,1 1 0 0 0,-1-1 0 0 0,0 1 0 0 0,-3-1-8 0 0,5 2 3 0 0,1-1 1 0 0,-1 1-1 0 0,0 0 0 0 0,1 0 0 0 0,-1 0 0 0 0,0 0 0 0 0,1 0 0 0 0,-1 0 0 0 0,0 0 0 0 0,1 0 0 0 0,-1 0 0 0 0,1 0 0 0 0,-1 1 1 0 0,0-1-1 0 0,1 0 0 0 0,-1 0 0 0 0,1 1 0 0 0,-1-1 0 0 0,0 0 0 0 0,1 1 0 0 0,-1-1 0 0 0,1 0-3 0 0,-1 1 4 0 0,0 0 0 0 0,0 0 0 0 0,0 1-1 0 0,0-1 1 0 0,0 0 0 0 0,1 0 0 0 0,-1 0 0 0 0,0 1 0 0 0,1-1-1 0 0,-1 1-3 0 0,-1 5 4 0 0,0 0 0 0 0,0 0-1 0 0,1 0 1 0 0,0 1-4 0 0,0-2-5 0 0,-2 17 28 0 0,1-1-1 0 0,0 0 1 0 0,2 10-23 0 0,1-18 2 0 0,0 0 1 0 0,1 0-1 0 0,0 0 1 0 0,2-1 0 0 0,-1 1-1 0 0,2 0-2 0 0,1 2-3 0 0,0 0-1 0 0,2-1 1 0 0,0 0 0 0 0,3 4 3 0 0,-5-9-339 0 0,0-2 0 0 0,1 1 1 0 0,0-1-1 0 0,0 0 0 0 0,1-1 0 0 0,0 1 1 0 0,3 0 338 0 0,8 4-3899 0 0,0-4 1540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40.650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385 62 8154 0 0,'-24'0'1283'0'0,"23"0"-1198"0"0,0 0 1 0 0,0 1 0 0 0,0-1-1 0 0,1 0 1 0 0,-1 0 0 0 0,0 1-1 0 0,0-1 1 0 0,0 1 0 0 0,0-1-1 0 0,1 1 1 0 0,-1-1 0 0 0,0 1-1 0 0,0-1 1 0 0,1 1 0 0 0,-1-1 0 0 0,0 1-1 0 0,1 0 1 0 0,-1 0-86 0 0,-11 17 961 0 0,8-11-540 0 0,-6 11 70 0 0,1 0 0 0 0,1 0 1 0 0,1 1-1 0 0,1 1 0 0 0,-2 10-491 0 0,-4 9 537 0 0,5-18-307 0 0,2-1 336 0 0,-9 16-566 0 0,8-21 131 0 0,-3 4 223 0 0,1 1 0 0 0,-5 18-354 0 0,11-29 73 0 0,-7 26 627 0 0,-12 27-700 0 0,4-17 626 0 0,-6 28-626 0 0,-16 49 564 0 0,26-62-300 0 0,-3-12-96 0 0,9-28-33 0 0,-3 12-135 0 0,2 8 84 0 0,7-28-66 0 0,-2 0 1 0 0,1 1-1 0 0,-2-2 0 0 0,0 1 0 0 0,0 0 1 0 0,-1-1-1 0 0,0 0-18 0 0,1-5-11 0 0,2-4-7 0 0,1 0-1 0 0,0-1 1 0 0,0 1-1 0 0,0 0 1 0 0,0 0-1 0 0,0 0 1 0 0,0 0-1 0 0,0 0 1 0 0,0 2 18 0 0,9-15-391 0 0,-4 8 331 0 0,-2 2 36 0 0,-1 0 1 0 0,0 0-1 0 0,1 0 0 0 0,-1 0 1 0 0,0-1-1 0 0,0 1 0 0 0,1-2 24 0 0,-1 2-19 0 0,-1 0-1 0 0,1-1 1 0 0,-1 1-1 0 0,0-1 1 0 0,1 1-1 0 0,-1-1 0 0 0,0 0 1 0 0,0 0 19 0 0,1-5-68 0 0,5-15-154 0 0,-5 18 186 0 0,0 0 1 0 0,0 0 0 0 0,0 0-1 0 0,0 0 1 0 0,0 0 0 0 0,-1 0-1 0 0,0 0 1 0 0,0 0 35 0 0,-2-10-99 0 0,1 11 70 0 0,0-1 0 0 0,1 1-1 0 0,0 0 1 0 0,-1-1 0 0 0,1-2 29 0 0,1 2-22 0 0,0 0 1 0 0,0 0 0 0 0,1 0 0 0 0,-1 0 0 0 0,1 1 0 0 0,-1-1-1 0 0,2 0 22 0 0,1-4-26 0 0,11-32-65 0 0,-10 25 44 0 0,1 1 1 0 0,4-7 46 0 0,17-26-51 0 0,-20 32 44 0 0,-1 0 0 0 0,-1-1 1 0 0,1-7 6 0 0,2-3 3 0 0,14-56 153 0 0,-1-10-156 0 0,-20 82 10 0 0,0-1 0 0 0,0 1 0 0 0,-1-1 1 0 0,-1-9-11 0 0,1 7 7 0 0,0 1 1 0 0,1-13-8 0 0,0 14 2 0 0,0 1 9 0 0,1 1-1 0 0,-1-1 1 0 0,2 1 0 0 0,1-5-11 0 0,2-2 17 0 0,-3 9-4 0 0,0-1 1 0 0,0 1-1 0 0,0-4-13 0 0,-1 0 16 0 0,-1 8-12 0 0,0 0 0 0 0,-1 0-1 0 0,1 0 1 0 0,-1 0 0 0 0,0 0-1 0 0,1 0 1 0 0,-2-2-4 0 0,2-1 58 0 0,3 8-14 0 0,2 10-46 0 0,3 18-23 0 0,-3-8 25 0 0,1-1 0 0 0,4 6 0 0 0,-6-14-1 0 0,1-1 0 0 0,1 1 0 0 0,0-2 0 0 0,0 1 0 0 0,3 2 1 0 0,-7-10-1 0 0,0-1 0 0 0,0 0 0 0 0,0 0 1 0 0,0 0-1 0 0,0-1 0 0 0,1 1 0 0 0,-1-1 1 0 0,1 0-1 0 0,0 1 0 0 0,0-2 0 0 0,-1 1 0 0 0,1 0 1 0 0,0-1-1 0 0,0 0 0 0 0,1 0 0 0 0,-1 0 1 0 0,0 0-1 0 0,4 0 1 0 0,-1-1 3 0 0,-1-1 0 0 0,1 1 0 0 0,-1-1 0 0 0,0 0 0 0 0,0 0 1 0 0,1 0-1 0 0,-1-1 0 0 0,0 0 0 0 0,0-1 0 0 0,-1 1 0 0 0,1-1 0 0 0,0 0 0 0 0,-1 0 0 0 0,0-1 1 0 0,3-2-4 0 0,13-10 13 0 0,17-19-13 0 0,-32 29 7 0 0,-1-1 1 0 0,-1 0-1 0 0,0-1 0 0 0,0 1 1 0 0,0-1-1 0 0,-1 1 0 0 0,0-1 1 0 0,1-3-8 0 0,6-15 5 0 0,-5 16 3 0 0,1 0 1 0 0,0 0 0 0 0,5-7-9 0 0,-6 10 13 0 0,1 0 1 0 0,-2-1-1 0 0,1 0 1 0 0,-1 0-1 0 0,-1 0 1 0 0,2-3-14 0 0,5-15 47 0 0,-9 23-34 0 0,1-1 1 0 0,0 0 0 0 0,-1 0 0 0 0,1 0 0 0 0,-1 0 0 0 0,-1-1 0 0 0,1 1 0 0 0,0 0 0 0 0,-1 0 0 0 0,0 0 0 0 0,0-5-14 0 0,-2-8 62 0 0,-1 0 1 0 0,-1 0 0 0 0,-1-2-63 0 0,3 3 47 0 0,2 14-40 0 0,0 1 0 0 0,0-1 0 0 0,0 1 0 0 0,-1-1 0 0 0,1 1 0 0 0,0-1-1 0 0,-1-1-6 0 0,1 3 7 0 0,-1-1-1 0 0,1 1 1 0 0,0-1-1 0 0,-1 1 1 0 0,1-1-1 0 0,-1 1 1 0 0,1 0-1 0 0,0-1 1 0 0,-1 1-1 0 0,1-1 1 0 0,-1 1-1 0 0,1 0 1 0 0,-1 0 0 0 0,1-1-1 0 0,-1 1 1 0 0,1 0-1 0 0,-1 0 1 0 0,1 0-1 0 0,-1-1 1 0 0,0 1-1 0 0,1 0 1 0 0,-1 0-1 0 0,0 0-6 0 0,1 0 2 0 0,-1 0 1 0 0,1 1-1 0 0,-1-1 1 0 0,1 0-1 0 0,-1 0 1 0 0,1 0-1 0 0,0 1 1 0 0,-1-1-1 0 0,1 0 0 0 0,-1 1 1 0 0,1-1-1 0 0,0 0 1 0 0,-1 1-1 0 0,1-1 1 0 0,0 0-1 0 0,-1 1 0 0 0,1-1 1 0 0,0 1-1 0 0,0-1 1 0 0,-1 1-1 0 0,1-1 1 0 0,0 1-1 0 0,0-1 1 0 0,0 1-3 0 0,-6 14 25 0 0,5-8-12 0 0,0 0 1 0 0,0 0-1 0 0,1 0 0 0 0,0 0 0 0 0,0 0 1 0 0,2 4-14 0 0,-1 6 15 0 0,0 13 12 0 0,1 0 1 0 0,2 0-1 0 0,7 24-27 0 0,14 36-170 0 0,-19-74 13 0 0,1 0-1 0 0,0 0 1 0 0,1 0-1 0 0,4 5 158 0 0,7 5-1357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41.291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83 11 10218 0 0,'-1'1'91'0'0,"-1"0"0"0"0,1 0 1 0 0,-1 0-1 0 0,1 0 0 0 0,0 0 0 0 0,0 0 0 0 0,0 0 0 0 0,0 1 0 0 0,0-1 0 0 0,0 0 0 0 0,0 1 1 0 0,0-1-1 0 0,0 1 0 0 0,0-1 0 0 0,1 1 0 0 0,-1-1 0 0 0,1 1 0 0 0,-1 0 0 0 0,1-1 0 0 0,0 1 1 0 0,-1 0-1 0 0,1 1-91 0 0,-2 3 227 0 0,1 0 0 0 0,-2 0 0 0 0,1 0 0 0 0,-3 3-227 0 0,-6 21 613 0 0,3 3 13 0 0,2 1 0 0 0,1 1 1 0 0,1 24-627 0 0,2-36 240 0 0,-1 8-7 0 0,0-2 102 0 0,2-1 0 0 0,1 21-335 0 0,3-22 199 0 0,-2 0-1 0 0,-1 0 0 0 0,-1 1 1 0 0,-3 19-199 0 0,2-37 15 0 0,0 0 1 0 0,1 0-1 0 0,1-1 1 0 0,0 1-1 0 0,1 5-15 0 0,-1-7-22 0 0,1-1-81 0 0,2-14-120 0 0,5-22-51 0 0,-1-1 0 0 0,-2 0 0 0 0,1-10 274 0 0,4-28-57 0 0,-1 11 102 0 0,-3 0 0 0 0,-2-12-45 0 0,-4 50 35 0 0,-2 0 1 0 0,0 1 0 0 0,-1-1 0 0 0,-1 1 0 0 0,-2-7-36 0 0,0 3 9 0 0,4 11 3 0 0,1 0 0 0 0,0 0 1 0 0,0-8-13 0 0,1 7 29 0 0,-1 0 1 0 0,-2-10-30 0 0,2 10 16 0 0,0 8 6 0 0,1 0-1 0 0,-1-1 1 0 0,0 1-1 0 0,-1-1-21 0 0,2 5 3 0 0,0-1 0 0 0,0 1 0 0 0,0 0 0 0 0,0 0-1 0 0,0 0 1 0 0,0 0 0 0 0,0 0 0 0 0,0 0 0 0 0,0-1 0 0 0,-1 1-1 0 0,1 0 1 0 0,0 0 0 0 0,0 0 0 0 0,0 0 0 0 0,0 0 0 0 0,0 0-1 0 0,0 0 1 0 0,0-1 0 0 0,-1 1 0 0 0,1 0 0 0 0,0 0 0 0 0,0 0-1 0 0,0 0 1 0 0,0 0 0 0 0,0 0 0 0 0,0 0 0 0 0,-1 0 0 0 0,1 0-1 0 0,0 0 1 0 0,0 0 0 0 0,0 0 0 0 0,0 0 0 0 0,0 0 0 0 0,-1 0-1 0 0,1 0 1 0 0,0 0 0 0 0,0 0 0 0 0,0 0 0 0 0,0 0 0 0 0,0 0-1 0 0,-1 0 1 0 0,1 0 0 0 0,0 0 0 0 0,0 0 0 0 0,0 1 0 0 0,0-1-1 0 0,0 0 1 0 0,0 0 0 0 0,-1 0 0 0 0,1 0 0 0 0,0 0 0 0 0,0 0-3 0 0,-4 7 10 0 0,4 0-5 0 0,1 0 1 0 0,0 1 0 0 0,0-1-1 0 0,0 0 1 0 0,1 0 0 0 0,0 0-1 0 0,0 0 1 0 0,2 1-6 0 0,-3-4 5 0 0,1 0 0 0 0,0 0 0 0 0,0 0 0 0 0,0 0-1 0 0,1-1 1 0 0,-1 1 0 0 0,1-1 0 0 0,0 0 0 0 0,0 1 0 0 0,0-1 0 0 0,0-1 0 0 0,0 1-1 0 0,1 0 1 0 0,-1-1 0 0 0,1 0 0 0 0,0 1 0 0 0,-1-2 0 0 0,1 1 0 0 0,1 0-5 0 0,5 1 0 0 0,0 0 0 0 0,0-1 1 0 0,0 0-1 0 0,0 0 0 0 0,1-1 0 0 0,-1-1 1 0 0,5 0-1 0 0,-5-1 0 0 0,1 0 1 0 0,-1-1-1 0 0,0 0 1 0 0,0-1-1 0 0,-1 0 0 0 0,1-1 1 0 0,5-3-1 0 0,-8 5 1 0 0,2-2 15 0 0,0-1 0 0 0,0 0 1 0 0,0-1-1 0 0,0 1 1 0 0,-1-2-1 0 0,0 1 0 0 0,1-2-16 0 0,-7 5 31 0 0,1 1 0 0 0,-1-1 0 0 0,0 0 0 0 0,0 1 0 0 0,-1-1 0 0 0,1 0 0 0 0,0 0 0 0 0,-1 0-1 0 0,0-1 1 0 0,0 1 0 0 0,0 0 0 0 0,0 0 0 0 0,0-1 0 0 0,-1 1 0 0 0,0 0 0 0 0,1-1 0 0 0,-1 1-1 0 0,0-3-30 0 0,0 6 12 0 0,0-1-1 0 0,-1 1 1 0 0,1-1-1 0 0,0 1 1 0 0,0-1-1 0 0,0 1 1 0 0,0-1-1 0 0,0 1 1 0 0,-1-1-1 0 0,1 1 1 0 0,0 0-1 0 0,0-1 1 0 0,-1 1-1 0 0,1-1 1 0 0,0 1-1 0 0,-1 0 1 0 0,1-1-1 0 0,0 1 1 0 0,-1-1-1 0 0,1 1 1 0 0,-1 0-1 0 0,1 0 0 0 0,-1-1 1 0 0,1 1-1 0 0,0 0 1 0 0,-1 0-1 0 0,1-1 1 0 0,-1 1-12 0 0,0 0 103 0 0,0 1 23 0 0,-1 1-85 0 0,0 0 0 0 0,0 1 0 0 0,0-1 0 0 0,1 0 0 0 0,-1 1 0 0 0,1-1 0 0 0,-1 1 0 0 0,1 0 0 0 0,0-1 0 0 0,0 1-1 0 0,0 0 1 0 0,0 0-41 0 0,-2 9 143 0 0,1 1-1 0 0,0 3-142 0 0,0 5 134 0 0,1 1-1 0 0,1 5-133 0 0,0 13 139 0 0,-2 26 263 0 0,6 43-402 0 0,-2-83-93 0 0,2 0 0 0 0,0 0 0 0 0,2-1 0 0 0,1 0 0 0 0,7 18 93 0 0,-11-35-967 0 0,1 0 0 0 0,0 1-1 0 0,0-1 1 0 0,1-1 0 0 0,0 1-1 0 0,6 6 968 0 0,2 0-6923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09.4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1368 3254 2513 0 0,'-6'-76'1562'0'0,"0"2"215"0"0,4-22-1777 0 0,-6-324 2038 0 0,7 407-1991 0 0,-5-209 726 0 0,15-120 50 0 0,3 74-335 0 0,5-93 160 0 0,-14 248-446 0 0,1-14-3 0 0,-3 105-165 0 0,3-21 159 0 0,6-30-193 0 0,13-29 240 0 0,-20 89-170 0 0,0 0 1 0 0,1 1-1 0 0,4-11-70 0 0,-6 20 23 0 0,-1 1 0 0 0,0-1 0 0 0,0 1 0 0 0,-1-1 0 0 0,1 1 0 0 0,-1-1 0 0 0,1 0 0 0 0,-1 1 0 0 0,0-1 1 0 0,0-2-24 0 0,0 5 2 0 0,0 0 1 0 0,0 0-1 0 0,0 0 1 0 0,0 0-1 0 0,0 0 1 0 0,0 0-1 0 0,0 0 1 0 0,0 0-1 0 0,0-1 1 0 0,0 1-1 0 0,1 0 1 0 0,-1 0-1 0 0,0 0 1 0 0,0 0-1 0 0,0 0 1 0 0,0 0-1 0 0,0 0 1 0 0,0 0-1 0 0,0 0 1 0 0,0-1-1 0 0,0 1 1 0 0,0 0-1 0 0,0 0 1 0 0,0 0-1 0 0,0 0 1 0 0,1 0 0 0 0,-1 0-1 0 0,0 0 1 0 0,0 0-1 0 0,0 0 1 0 0,0 0-1 0 0,0 0 1 0 0,0 0-1 0 0,0 0 1 0 0,0 0-1 0 0,0 0 1 0 0,1 0-1 0 0,-1 0 1 0 0,0 0-1 0 0,0 0 1 0 0,0 0-1 0 0,0 0 1 0 0,0 0-1 0 0,0 0 1 0 0,0 0-1 0 0,1 0 1 0 0,-1 0-1 0 0,0 0 1 0 0,0 0-1 0 0,0 0 1 0 0,0 0-1 0 0,0 0 1 0 0,0 0-1 0 0,0 0 1 0 0,0 0-1 0 0,0 0 1 0 0,0 1 0 0 0,1-1-1 0 0,-1 0 1 0 0,0 0-1 0 0,0 0 1 0 0,0 0-1 0 0,0 0-2 0 0,0 0 18 0 0,2 5 7 0 0,-1-1 0 0 0,0 1 0 0 0,0 0 0 0 0,0 0 0 0 0,-1-1 0 0 0,1 1-25 0 0,-1-3 3 0 0,0 6 9 0 0,0 0 1 0 0,0 0-1 0 0,-1 0 0 0 0,-1 6-12 0 0,-1 15 27 0 0,1 14 3 0 0,3 8-30 0 0,0-11 14 0 0,8 431-35 0 0,-4-251-3 0 0,6 59 10 0 0,7-12 10 0 0,-13-206 2 0 0,9 124 26 0 0,-3-46 11 0 0,-1 4 11 0 0,-1-10-33 0 0,-8-102-11 0 0,-2-18-8 0 0,2 0 0 0 0,0-1 0 0 0,1 4 6 0 0,1 4-84 0 0,0-1 0 0 0,0 14 84 0 0,-4-29-93 0 0,0-7-20 0 0,-1-7-2 0 0,-21-132-219 0 0,-16-165 932 0 0,8-45-273 0 0,13 102-210 0 0,6 84-31 0 0,3-28 22 0 0,6 120-64 0 0,0 0 10 0 0,-3-85 56 0 0,-18-159 170 0 0,12 186 36 0 0,8 96 181 0 0,-5-23-495 0 0,6 44 124 0 0,0 1 1 0 0,-2 0-1 0 0,1 0 0 0 0,-2 1 0 0 0,-3-7-124 0 0,8 18 37 0 0,0 0-1 0 0,0 0 0 0 0,0 0 0 0 0,-1 0 0 0 0,1 1 1 0 0,-1-1-1 0 0,1 0 0 0 0,-1 1 0 0 0,0-1 0 0 0,-1 0-36 0 0,3 1 9 0 0,-1 1 0 0 0,0 0 0 0 0,0-1 0 0 0,1 1 0 0 0,-1 0 0 0 0,0-1 0 0 0,0 1 0 0 0,1 0 0 0 0,-1 0 0 0 0,0 0 0 0 0,0 0-1 0 0,0 0 1 0 0,0 0 0 0 0,1 0 0 0 0,-1 0 0 0 0,0 0 0 0 0,0 0 0 0 0,0 1 0 0 0,1-1 0 0 0,-1 0 0 0 0,0 0 0 0 0,0 1 0 0 0,1-1-1 0 0,-1 1 1 0 0,0-1 0 0 0,1 0 0 0 0,-1 1 0 0 0,0 0 0 0 0,1-1 0 0 0,-1 1-9 0 0,-1 1 5 0 0,0 0-1 0 0,-1 0 1 0 0,1 1 0 0 0,0-1-1 0 0,1 1 1 0 0,-1-1-1 0 0,0 1 1 0 0,0 3-5 0 0,-10 25-53 0 0,8-22 29 0 0,-8 29-98 0 0,2 0 0 0 0,0 9 122 0 0,-12 83-277 0 0,-32 346-586 0 0,41-347 725 0 0,-27 339-104 0 0,15-161 292 0 0,1 34 50 0 0,20-271-61 0 0,-15 138 72 0 0,14-173-96 0 0,1-10 25 0 0,0 0 0 0 0,2 0 1 0 0,1 1-1 0 0,3 19-40 0 0,5-10 6 0 0,-15-46-272 0 0,5-1 216 0 0,1 1 0 0 0,0-1 0 0 0,0 0 1 0 0,1 1-1 0 0,0-7 50 0 0,-1-16-46 0 0,-27-174-144 0 0,7 61 112 0 0,10 41 39 0 0,-4-5 0 0 0,5-43-7 0 0,6 73 56 0 0,-2-36 13 0 0,-6-79 180 0 0,-11 4 110 0 0,14 136-222 0 0,-7-52 77 0 0,11 60-57 0 0,2 0 1 0 0,3-31-112 0 0,0 57 74 0 0,0 1 1 0 0,-1-1 0 0 0,-2 1 0 0 0,-1-5-75 0 0,1 5 82 0 0,3 17-37 0 0,0 0 0 0 0,0 0 0 0 0,0 0 0 0 0,0 0 0 0 0,-2-3-45 0 0,3 7 4 0 0,0 0 0 0 0,0 0-1 0 0,0 0 1 0 0,-1 0 0 0 0,1-1-1 0 0,0 1 1 0 0,0 0 0 0 0,0 0-1 0 0,0 0 1 0 0,0 0 0 0 0,0 0-1 0 0,0 0 1 0 0,0 0 0 0 0,0 0-1 0 0,-1 0 1 0 0,1 0 0 0 0,0 0-1 0 0,0 0 1 0 0,0 0 0 0 0,0 0-1 0 0,0 0 1 0 0,0 0 0 0 0,0 0-1 0 0,-1 0 1 0 0,1 0 0 0 0,0 0-1 0 0,0 0 1 0 0,0 0 0 0 0,0 0-1 0 0,0 0 1 0 0,0 0 0 0 0,0 0-1 0 0,0 0 1 0 0,-1 0 0 0 0,1 1-1 0 0,0-1 1 0 0,0 0 0 0 0,0 0-1 0 0,0 0 1 0 0,0 0 0 0 0,0 0 0 0 0,0 0-1 0 0,0 0 1 0 0,0 0 0 0 0,0 0-1 0 0,0 0-3 0 0,-4 5 42 0 0,4-5-34 0 0,-5 9-17 0 0,0-1-1 0 0,0 1 0 0 0,1-1 1 0 0,1 1-1 0 0,-1 1 0 0 0,0 2 10 0 0,-4 20-112 0 0,0 9 112 0 0,4-18-27 0 0,-31 175-324 0 0,-7 191 351 0 0,19 515-32 0 0,23-880 15 0 0,2 52 10 0 0,-1-65-40 0 0,1 1 0 0 0,0-1 1 0 0,0 1-1 0 0,1-1 1 0 0,2 3 46 0 0,-5-14-10 0 0,0 0 1 0 0,0 0-1 0 0,0 1 0 0 0,0-1 1 0 0,1 0-1 0 0,-1 0 1 0 0,0 0-1 0 0,0 0 0 0 0,0 0 1 0 0,0 0-1 0 0,1 0 1 0 0,-1 1-1 0 0,0-1 1 0 0,0 0-1 0 0,0 0 0 0 0,1 0 1 0 0,-1 0-1 0 0,0 0 1 0 0,0 0-1 0 0,0 0 1 0 0,1 0-1 0 0,-1 0 0 0 0,0 0 1 0 0,0 0-1 0 0,0 0 1 0 0,1 0-1 0 0,-1 0 1 0 0,0 0-1 0 0,0 0 0 0 0,0 0 1 0 0,1-1-1 0 0,-1 1 1 0 0,0 0-1 0 0,0 0 0 0 0,0 0 1 0 0,0 0-1 0 0,1 0 1 0 0,-1 0-1 0 0,0 0 1 0 0,0-1-1 0 0,0 1 0 0 0,0 0 1 0 0,0 0-1 0 0,1 0 10 0 0,0-3-38 0 0,1 0 0 0 0,0 0 0 0 0,-1 0 0 0 0,0 0 0 0 0,0 0 0 0 0,0 0-1 0 0,0 0 1 0 0,1-3 38 0 0,-2 4-4 0 0,4-19-75 0 0,0-1 0 0 0,-1 1 0 0 0,-1-8 79 0 0,1-9-78 0 0,14-141-166 0 0,5-53 200 0 0,11 2 161 0 0,-25 185-106 0 0,9-43 65 0 0,9-23-76 0 0,-23 98 7 0 0,35-107 70 0 0,-23 80-47 0 0,-4 15 20 0 0,-2-2-1 0 0,2-11-49 0 0,6-50 117 0 0,-12 55-14 0 0,1 0 0 0 0,2 1 0 0 0,8-20-103 0 0,11-11 308 0 0,8-12-308 0 0,-35 75 2 0 0,2-5 33 0 0,1 0 0 0 0,-1 0 0 0 0,1 0 1 0 0,0 1-1 0 0,0 0 0 0 0,1-1 0 0 0,2-2-35 0 0,-5 7 7 0 0,-1 0 1 0 0,0 0-1 0 0,1 0 0 0 0,-1-1 0 0 0,0 1 1 0 0,0 0-1 0 0,1 0 0 0 0,-1 0 1 0 0,0 0-1 0 0,1 0 0 0 0,-1 0 0 0 0,0 0 1 0 0,1 0-1 0 0,-1 0 0 0 0,0 0 1 0 0,0 0-1 0 0,1 0 0 0 0,-1 0 0 0 0,0 1 1 0 0,1-1-1 0 0,-1 0 0 0 0,0 0 1 0 0,0 0-1 0 0,1 0 0 0 0,-1 0 0 0 0,0 1 1 0 0,0-1-1 0 0,1 0 0 0 0,-1 0 1 0 0,0 0-1 0 0,0 1 0 0 0,0-1 0 0 0,1 0 1 0 0,-1 0-1 0 0,0 1 0 0 0,0-1 1 0 0,0 0-1 0 0,0 1 0 0 0,0-1 0 0 0,1 0 1 0 0,-1 0-1 0 0,0 1 0 0 0,0-1-7 0 0,6 17 125 0 0,-6-15-122 0 0,5 12 35 0 0,-1 1 0 0 0,-1 0-1 0 0,0 1 1 0 0,-1-1 0 0 0,-1 8-38 0 0,-6 238 82 0 0,0-155-79 0 0,-22 345 22 0 0,25-435-21 0 0,-12 262 10 0 0,7-118-13 0 0,3-132 0 0 0,3-21-84 0 0,0 0 0 0 0,0-1 0 0 0,1 4 83 0 0,2-12-138 0 0,-2 1 126 0 0,1 0-1 0 0,0 0 1 0 0,-1 0-1 0 0,1 0 1 0 0,0-1-1 0 0,-1 1 1 0 0,0 0-1 0 0,1 0 1 0 0,-1-1-1 0 0,0 1 0 0 0,1 0 1 0 0,-1-1-1 0 0,0 1 1 0 0,0 0-1 0 0,0 0 1 0 0,0-1-1 0 0,0 1 1 0 0,-1-1 12 0 0,0-5-22 0 0,-1 0 1 0 0,1 0-1 0 0,-2-1 22 0 0,-1-3-23 0 0,-12-56-135 0 0,1-8 158 0 0,0 4-63 0 0,-46-190-28 0 0,22 87 160 0 0,-27-118 330 0 0,62 268-324 0 0,-1 0 0 0 0,-1 0 0 0 0,-1 0 0 0 0,-1 1 0 0 0,-7-14-75 0 0,7 21 108 0 0,-1-1-1 0 0,-1 2 1 0 0,0-1 0 0 0,-8-8-108 0 0,16 23 15 0 0,1-1-1 0 0,-1 1 1 0 0,0-1 0 0 0,0 1 0 0 0,0-1 0 0 0,0 1 0 0 0,0 0 0 0 0,0 0 0 0 0,0 0 0 0 0,0 0 0 0 0,0 0 0 0 0,-1 1 0 0 0,1-1 0 0 0,0 1-1 0 0,-1-1 1 0 0,1 1 0 0 0,0 0 0 0 0,-1 0 0 0 0,1 0 0 0 0,0 0 0 0 0,-1 0 0 0 0,1 0 0 0 0,0 1 0 0 0,0-1 0 0 0,-1 1-15 0 0,-3 1 11 0 0,0 0 0 0 0,0 1 0 0 0,0-1 0 0 0,0 1 0 0 0,1 1 0 0 0,0-1 0 0 0,-1 1 0 0 0,-1 1-11 0 0,-10 10-48 0 0,0 1 0 0 0,1 1 0 0 0,1 0 0 0 0,0 1 0 0 0,2 0-1 0 0,-4 7 49 0 0,-21 39-153 0 0,-8 21 153 0 0,6-10-67 0 0,35-66 56 0 0,-73 136-159 0 0,45-78 75 0 0,-2 15 95 0 0,-37 124-141 0 0,41-108-24 0 0,-45 94 165 0 0,69-181-44 0 0,3-7-25 0 0,3-4 63 0 0,1 0 1 0 0,0 0 0 0 0,0 0-1 0 0,0 0 1 0 0,0 0 0 0 0,0-1-1 0 0,-1 1 1 0 0,1 0 0 0 0,0 0-1 0 0,0 0 1 0 0,0 0 0 0 0,0 0-1 0 0,0 0 1 0 0,0 0 0 0 0,0 0-1 0 0,-1 0 1 0 0,1 0 0 0 0,0 0-1 0 0,0-1 1 0 0,0 1 0 0 0,0 0-1 0 0,0 0 1 0 0,0 0 0 0 0,0 0-1 0 0,0 0 1 0 0,0 0 0 0 0,0-1-1 0 0,0 1 1 0 0,0 0 0 0 0,-1 0-1 0 0,1 0 1 0 0,0 0 0 0 0,0 0-1 0 0,0-1 1 0 0,0 1 5 0 0,-1-8-75 0 0,0-1 0 0 0,1 0 1 0 0,-1 0-1 0 0,2 1 0 0 0,-1-1 0 0 0,2-4 75 0 0,-1-2-40 0 0,25-199-284 0 0,-15 131 242 0 0,10-42 245 0 0,23-77-163 0 0,-34 165 46 0 0,-5 22 18 0 0,0-1 1 0 0,-2 0 0 0 0,0 0 0 0 0,0 0-1 0 0,-1-8-64 0 0,-2 21 21 0 0,0-11 8 0 0,0 14-20 0 0,0-1 0 0 0,0 1 0 0 0,0-1 0 0 0,0 1 0 0 0,1-1 0 0 0,-1 0 1 0 0,0 1-1 0 0,0-1 0 0 0,0 1 0 0 0,1-1 0 0 0,-1 1 0 0 0,0-1 0 0 0,1 1 1 0 0,-1 0-1 0 0,0-1 0 0 0,1 1 0 0 0,-1-1 0 0 0,1 1 0 0 0,-1 0 0 0 0,1-1-9 0 0,-1 1 6 0 0,0 0 0 0 0,0 0 0 0 0,0 0-1 0 0,0 0 1 0 0,0 0 0 0 0,1 1 0 0 0,-1-1 0 0 0,0 0-1 0 0,0 0 1 0 0,0 0 0 0 0,0 0 0 0 0,0 0-1 0 0,0 0 1 0 0,0 0 0 0 0,1 1 0 0 0,-1-1 0 0 0,0 0-1 0 0,0 0 1 0 0,0 0 0 0 0,0 0 0 0 0,0 0 0 0 0,0 0-1 0 0,0 1 1 0 0,0-1 0 0 0,0 0 0 0 0,0 0-1 0 0,0 0 1 0 0,0 0 0 0 0,0 1 0 0 0,0-1 0 0 0,0 0-1 0 0,0 0 1 0 0,0 0 0 0 0,0 0 0 0 0,0 0-1 0 0,0 1 1 0 0,0-1 0 0 0,0 0 0 0 0,0 0 0 0 0,0 0-1 0 0,0 0 1 0 0,0 0-6 0 0,-11 79 187 0 0,5-35-238 0 0,3-16-49 0 0,2 1 0 0 0,1 16 100 0 0,1-11-84 0 0,-1 149-492 0 0,0-119 311 0 0,8 49 265 0 0,-3-72-45 0 0,2 0 0 0 0,2-1 0 0 0,5 11 45 0 0,-6-20-21 0 0,-4-18 3 0 0,0 1 0 0 0,0-1 0 0 0,1 0 0 0 0,1 0 0 0 0,5 8 18 0 0,-6-12-28 0 0,1-1-1 0 0,0 0 1 0 0,1-1 0 0 0,6 7 28 0 0,-12-13-8 0 0,0 0 0 0 0,0-1 0 0 0,0 1 1 0 0,0 0-1 0 0,0 0 0 0 0,0-1 0 0 0,0 1 1 0 0,0 0-1 0 0,0-1 0 0 0,1 1 0 0 0,-1-1 1 0 0,0 0-1 0 0,0 1 0 0 0,0-1 0 0 0,1 0 1 0 0,-1 0-1 0 0,0 0 0 0 0,0 0 0 0 0,1 0 0 0 0,-1 0 1 0 0,0 0-1 0 0,0 0 0 0 0,1 0 0 0 0,0-1 8 0 0,1 0-21 0 0,1-1 1 0 0,0 0-1 0 0,-1 0 0 0 0,1 0 0 0 0,-1-1 0 0 0,0 1 0 0 0,1-1 21 0 0,2-2-17 0 0,-1 1 7 0 0,-1 1 0 0 0,0-1-1 0 0,0 1 1 0 0,0-1 0 0 0,-1 0 0 0 0,1-1-1 0 0,-1 1 1 0 0,0-1 0 0 0,0 1-1 0 0,-1-1 1 0 0,2-3 10 0 0,17-39-38 0 0,-3-1 1 0 0,-2-1-1 0 0,-1 0 1 0 0,-3-1-1 0 0,-1-8 38 0 0,55-268 285 0 0,-62 310-244 0 0,11-42 320 0 0,-14 56-193 0 0,-1 3-7 0 0,-1 4-80 0 0,1-1-1 0 0,-1 1 0 0 0,0 0 1 0 0,0 0-81 0 0,-3 13 40 0 0,-5 90 12 0 0,4-33-87 0 0,-4 11 5 0 0,-7 89-16 0 0,14-141 37 0 0,-17 210-82 0 0,5-75-48 0 0,10-107 94 0 0,-1 20 22 0 0,3 0 1 0 0,8 60 22 0 0,-5-131-1 0 0,0-1 1 0 0,-1 0-1 0 0,-1 1 1 0 0,1-1-1 0 0,-1 1 1 0 0,-2 3 0 0 0,1-11-19 0 0,2-3 18 0 0,0 0 0 0 0,0 0 0 0 0,0 0 0 0 0,0 0 0 0 0,0 0 0 0 0,1 0 0 0 0,-1 0 0 0 0,0 0 0 0 0,0 0 0 0 0,0 0 0 0 0,0 0 0 0 0,0 0 0 0 0,0 0 1 0 0,0 0-1 0 0,0 0 0 0 0,0 0 0 0 0,0 0 0 0 0,0 0 0 0 0,0 1 0 0 0,0-1 0 0 0,0 0 0 0 0,0 0 0 0 0,0 0 0 0 0,0 0 0 0 0,0 0 0 0 0,0 0 1 0 0,0 0-1 0 0,0 0 0 0 0,1 0 0 0 0,-1 0 0 0 0,0 0 0 0 0,0 0 0 0 0,0 0 0 0 0,0 0 0 0 0,0 1 0 0 0,0-1 0 0 0,0 0 0 0 0,0 0 0 0 0,0 0 0 0 0,0 0 1 0 0,-1 0-1 0 0,1 0 0 0 0,0 0 0 0 0,0 0 0 0 0,0 0 0 0 0,0 0 0 0 0,0 0 0 0 0,0 0 0 0 0,0 0 0 0 0,0 0 0 0 0,0 1 0 0 0,0-1 0 0 0,0 0 1 0 0,0 0-1 0 0,0 0 0 0 0,0 0 0 0 0,0 0 0 0 0,0 0 0 0 0,0 0 0 0 0,0 0 0 0 0,0 0 0 0 0,0 0 0 0 0,-1 0 0 0 0,1 0 0 0 0,0 0 0 0 0,0 0 0 0 0,0 0 2 0 0,1 0-10 0 0,0-1 0 0 0,0 1 0 0 0,0 0 0 0 0,0-1 0 0 0,-1 1 0 0 0,1-1 0 0 0,0 1 0 0 0,0-1 0 0 0,-1 1 0 0 0,1-1 0 0 0,0 1 0 0 0,-1-1 0 0 0,1 0 0 0 0,0 1 0 0 0,-1-1 0 0 0,1 0 0 0 0,-1 0 0 0 0,1 0 0 0 0,-1 1 0 0 0,0-1 0 0 0,1 0 0 0 0,-1 0 0 0 0,0 0 9 0 0,10-25-95 0 0,-9 25 94 0 0,1-6-21 0 0,-1 1 1 0 0,0-1-1 0 0,1-3 22 0 0,3-18-19 0 0,0 6 27 0 0,1-5-2 0 0,0 12 0 0 0,-4 11-8 0 0,0-1 0 0 0,0 0 0 0 0,0 0 0 0 0,-1 1 0 0 0,1-5 2 0 0,7-59 63 0 0,-5 54 60 0 0,-4 13-65 0 0,0 1-18 0 0,0 0-33 0 0,0 0-1 0 0,0 0 0 0 0,-1 1 0 0 0,1-1 0 0 0,0 0 0 0 0,0 0 0 0 0,-1 0 0 0 0,1 1 0 0 0,0-1 0 0 0,0 0 0 0 0,0 0 1 0 0,-1 0-1 0 0,1 1 0 0 0,0-1 0 0 0,0 0 0 0 0,0 1 0 0 0,0-1 0 0 0,0 0 0 0 0,-1 0 0 0 0,1 1 0 0 0,0-1 0 0 0,0 0 1 0 0,0 1-1 0 0,0-1 0 0 0,0 0 0 0 0,0 1-6 0 0,-2 13 47 0 0,1-5-40 0 0,-9 26-50 0 0,6-24 32 0 0,1-1 1 0 0,-2 12 10 0 0,2 5 7 0 0,1 5-7 0 0,0-6-50 0 0,-2 7 50 0 0,2-12-21 0 0,0 12 21 0 0,1-20 13 0 0,1-1 1 0 0,-2 1-1 0 0,0-1 0 0 0,0 1 0 0 0,-1-1 1 0 0,-1 1-14 0 0,0-1 2 0 0,0 0 1 0 0,-1 10-3 0 0,4-16-1 0 0,0-1 1 0 0,0 0 0 0 0,1 1 0 0 0,0-1 0 0 0,0 0 0 0 0,0 1 0 0 0,1-1 0 0 0,0 1 0 0 0,1 1-1 0 0,-2-6 0 0 0,1 0 1 0 0,-1 0 0 0 0,0 1-1 0 0,0-1 1 0 0,1 0 0 0 0,-1 0-1 0 0,0 0 1 0 0,0 1 0 0 0,0-1-1 0 0,0 0 1 0 0,-1 0 0 0 0,1 1 0 0 0,0-1-1 0 0,-1 1 1 0 0,1 0-2 0 0,-1-1 1 0 0,1 1-1 0 0,-1-1 0 0 0,1 1 1 0 0,0 0-1 0 0,-1-1 0 0 0,1 1 0 0 0,0-1 1 0 0,0 1-1 0 0,0 0 0 0 0,0-1 1 0 0,0 1-1 0 0,1 0 0 0 0,-1-1 0 0 0,1 1 1 0 0,-1-1-1 0 0,1 1 0 0 0,-1-1 1 0 0,1 1-1 0 0,0-1 0 0 0,0 1 2 0 0,-1-1-1 0 0,0 0-1 0 0,1-1 1 0 0,-1 1-1 0 0,0 0 0 0 0,0-1 1 0 0,0 1-1 0 0,0 0 1 0 0,0-1-1 0 0,0 1 1 0 0,1 0-1 0 0,-1-1 1 0 0,-1 1-1 0 0,1 0 1 0 0,0-1-1 0 0,0 1 0 0 0,0 0 2 0 0,0 0 0 0 0,0-1-1 0 0,-1 1 1 0 0,1 0-1 0 0,0-1 1 0 0,0 1-1 0 0,0 0 1 0 0,0-1-1 0 0,0 1 1 0 0,0 0-1 0 0,1 0 1 0 0,-1-1-1 0 0,0 1 1 0 0,0 0-1 0 0,0-1 1 0 0,1 1-1 0 0,-1 0 1 0 0,0-1-1 0 0,1 1 1 0 0,-1 0 0 0 0,3 4 4 0 0,-2-4-12 0 0,-1 1 0 0 0,1-1 0 0 0,0 1 1 0 0,0-1-1 0 0,0 0 0 0 0,0 1 0 0 0,0-1 1 0 0,1 0-1 0 0,-1 0 0 0 0,0 1 8 0 0,16 5 58 0 0,-16-7-80 0 0,-1 0 28 0 0,2 1 8 0 0,5 0 14 0 0,-3-2-18 0 0,-3 4 92 0 0,-1-3-98 0 0,0 0 1 0 0,0 0-1 0 0,0 1 1 0 0,0-1 0 0 0,0 0-1 0 0,1 0 1 0 0,-1 1-1 0 0,0-1 1 0 0,0 0 0 0 0,0 0-1 0 0,0 1 1 0 0,0-1 0 0 0,0 0-1 0 0,0 1 1 0 0,0-1-1 0 0,0 0 1 0 0,0 0 0 0 0,0 1-1 0 0,0-1 1 0 0,0 0 0 0 0,0 1-1 0 0,0-1 1 0 0,0 0-1 0 0,0 0 1 0 0,-1 1 0 0 0,1-1-1 0 0,0 0 1 0 0,0 0 0 0 0,0 1-5 0 0,-3 3 20 0 0,1 0 0 0 0,0 0 0 0 0,0 0 0 0 0,0 0 0 0 0,0 0 0 0 0,1 1-20 0 0,-1 0 22 0 0,-1 1 0 0 0,1 0 1 0 0,-1-1-1 0 0,-1 1-22 0 0,0 0 6 0 0,-1 0 0 0 0,-1 0 0 0 0,1-1 0 0 0,-1 0 0 0 0,0 0 0 0 0,0-1 0 0 0,0 0 0 0 0,-4 2-6 0 0,10-6 1 0 0,0 0-1 0 0,0 1 1 0 0,0-1-1 0 0,0 0 1 0 0,-1 0-1 0 0,1 0 1 0 0,0 0-1 0 0,0 0 1 0 0,0 0-1 0 0,0 0 1 0 0,0 0-1 0 0,-1 0 1 0 0,1 0 0 0 0,0 0-1 0 0,0 0 1 0 0,0 0-1 0 0,0 0 1 0 0,-1 0-1 0 0,1 0 1 0 0,0 0-1 0 0,0 0 1 0 0,0 0-1 0 0,0 0 1 0 0,0 0 0 0 0,-1 0-1 0 0,1 0 1 0 0,0 0-1 0 0,0 0 1 0 0,0 0-1 0 0,0 0 1 0 0,0 0-1 0 0,-1-1 1 0 0,1 1-1 0 0,0 0 1 0 0,0 0-1 0 0,0 0 1 0 0,0 0 0 0 0,0 0-1 0 0,0 0 1 0 0,0 0-1 0 0,0-1 0 0 0,-3-7-52 0 0,2 2 26 0 0,-1 4 18 0 0,1-1-1 0 0,0 1 1 0 0,-1 0-1 0 0,1-1 1 0 0,-1 1 0 0 0,-1-2 8 0 0,2 3-3 0 0,-1 0 1 0 0,1 0 0 0 0,0-1 0 0 0,0 1 0 0 0,0-1-1 0 0,0 1 1 0 0,0-1 0 0 0,0 0 0 0 0,1 1 0 0 0,-1-1 0 0 0,0 0-1 0 0,1 0 1 0 0,0 1 0 0 0,-1-1 0 0 0,1 0 0 0 0,0 0 2 0 0,1-49-36 0 0,0 30 16 0 0,-1-10 20 0 0,0 13-17 0 0,1-1 0 0 0,0 1 1 0 0,1 0-1 0 0,2-7 17 0 0,-1 3-12 0 0,1-23 12 0 0,-3 24-6 0 0,1 0 0 0 0,2-3 6 0 0,-2 11 8 0 0,-1 0 0 0 0,0-1-8 0 0,0 2-1 0 0,0-1 1 0 0,1-1 0 0 0,-2 14 2 0 0,0-1 1 0 0,0 0 0 0 0,1 1 0 0 0,-1-1 0 0 0,0 1 0 0 0,0-1-1 0 0,1 1 1 0 0,-1-1 0 0 0,0 1 0 0 0,0-1 0 0 0,1 1 0 0 0,-1-1 0 0 0,1 1-1 0 0,-1-1 1 0 0,0 1 0 0 0,1-1 0 0 0,-1 1 0 0 0,1 0 0 0 0,-1-1-1 0 0,1 1 1 0 0,-1 0 0 0 0,1-1 0 0 0,-1 1 0 0 0,1 0 0 0 0,-1 0 0 0 0,1 0-1 0 0,0-1-2 0 0,-1 1 3 0 0,1 1-1 0 0,-1-1 0 0 0,1 0 1 0 0,-1 0-1 0 0,1 0 0 0 0,-1 0 1 0 0,1 0-1 0 0,-1 0 0 0 0,1 1 0 0 0,-1-1 1 0 0,1 0-1 0 0,-1 0 0 0 0,1 1 1 0 0,-1-1-1 0 0,1 0 0 0 0,-1 0 1 0 0,0 1-1 0 0,1-1 0 0 0,-1 1 1 0 0,0-1-1 0 0,1 0 0 0 0,-1 1 0 0 0,0-1 1 0 0,1 1-1 0 0,-1-1 0 0 0,0 1 1 0 0,0-1-1 0 0,0 1 0 0 0,1-1 1 0 0,-1 1-1 0 0,0-1 0 0 0,0 1-2 0 0,2 7 29 0 0,-1 0-1 0 0,0 0 1 0 0,-1 0-1 0 0,1 0 1 0 0,-2 8-29 0 0,1 15-19 0 0,4 9 16 0 0,6 22 3 0 0,2 16 53 0 0,1 20-46 0 0,-9-76-33 0 0,2-1 1 0 0,0 1-1 0 0,5 9 26 0 0,-6-16 8 0 0,-2-7-32 0 0,0 0 0 0 0,0 0-1 0 0,1 0 1 0 0,0 0 0 0 0,4 4 24 0 0,-6-10-10 0 0,-1 0-1 0 0,0-1 1 0 0,1 1 0 0 0,-1-1 0 0 0,1 1 0 0 0,-1-1 0 0 0,1 0 0 0 0,0 0 0 0 0,0 1-1 0 0,-1-1 1 0 0,1 0 0 0 0,0 0 0 0 0,0-1 0 0 0,0 1 0 0 0,0 0 0 0 0,0-1 0 0 0,0 1-1 0 0,0-1 1 0 0,0 0 0 0 0,1 0 0 0 0,-1 0 0 0 0,0 0 0 0 0,0 0 0 0 0,0 0 0 0 0,2 0 10 0 0,-1-1-11 0 0,1 0 0 0 0,-1 0 0 0 0,0-1 0 0 0,0 1 0 0 0,1-1 0 0 0,-1 1 0 0 0,0-1 0 0 0,0 0 0 0 0,0 0 0 0 0,-1-1 0 0 0,1 1 0 0 0,0 0 0 0 0,-1-1 11 0 0,7-7-60 0 0,0 0 0 0 0,5-10 60 0 0,3-6-35 0 0,-1-1 0 0 0,9-22 35 0 0,-11 20-8 0 0,22-47 16 0 0,-4 0 0 0 0,-3-2-8 0 0,3-13 11 0 0,5-1-8 0 0,-2-24 4 0 0,-12 35 8 0 0,-18 66-12 0 0,5-17 13 0 0,4-22-16 0 0,2-54 24 0 0,-3 48 21 0 0,3-1-45 0 0,6-29 59 0 0,138-504 400 0 0,-129 498-322 0 0,16-27-137 0 0,7-3 86 0 0,-44 101-67 0 0,1 2 0 0 0,1-1-1 0 0,2 2 1 0 0,0 0 0 0 0,8-10-19 0 0,-3 11 51 0 0,-9 11 9 0 0,-1-1 0 0 0,2-3-60 0 0,16-27 151 0 0,-26 39-145 0 0,-1 1 0 0 0,1 0 0 0 0,-1 0 0 0 0,1 0 1 0 0,0 0-1 0 0,0 0 0 0 0,0 0 0 0 0,0 0 0 0 0,-1 0 1 0 0,1 0-1 0 0,0 0 0 0 0,1 0 0 0 0,-1 1 0 0 0,0-1 0 0 0,0 0 1 0 0,0 1-1 0 0,0-1 0 0 0,1 1 0 0 0,0-1-6 0 0,-1 1 10 0 0,-1 0 0 0 0,1 0-1 0 0,0 1 1 0 0,-1-1 0 0 0,1 0-1 0 0,0 1 1 0 0,-1-1 0 0 0,1 0-1 0 0,0 1 1 0 0,-1-1 0 0 0,1 1 0 0 0,-1-1-1 0 0,1 1 1 0 0,-1-1 0 0 0,1 1-1 0 0,-1 0 1 0 0,1-1 0 0 0,-1 1-1 0 0,0-1 1 0 0,1 1 0 0 0,-1 0 0 0 0,0-1-1 0 0,1 1 1 0 0,-1 0-10 0 0,8 19 123 0 0,-6-15-105 0 0,0-1 0 0 0,0 1 0 0 0,0-1 1 0 0,0 1-1 0 0,1-1 0 0 0,2 3-18 0 0,7 12 19 0 0,-8-11-12 0 0,-1 0 1 0 0,0 0-1 0 0,-1 1 0 0 0,0-1 0 0 0,0 1 1 0 0,0 5-8 0 0,2 8 16 0 0,6 30-4 0 0,-8 2-13 0 0,2 4-66 0 0,10 60 0 0 0,10 91-20 0 0,-16-150 69 0 0,9 35 18 0 0,-14-72 4 0 0,-2-15-21 0 0,0-1 1 0 0,0 0 0 0 0,1 0-1 0 0,0 0 1 0 0,0 0-1 0 0,1 4 17 0 0,-2-10-4 0 0,-1 1 0 0 0,0 0-1 0 0,1-1 1 0 0,-1 1 0 0 0,1 0-1 0 0,-1-1 1 0 0,1 1-1 0 0,-1-1 1 0 0,1 1 0 0 0,-1-1-1 0 0,1 1 1 0 0,-1-1-1 0 0,1 0 1 0 0,-1 1 0 0 0,1-1-1 0 0,0 0 1 0 0,-1 1-1 0 0,1-1 1 0 0,0 0 0 0 0,-1 0-1 0 0,1 1 1 0 0,0-1-1 0 0,-1 0 1 0 0,1 0 0 0 0,0 0-1 0 0,0 0 1 0 0,-1 0-1 0 0,1 0 1 0 0,0 0 0 0 0,-1 0-1 0 0,1 0 1 0 0,0-1-1 0 0,-1 1 1 0 0,1 0 0 0 0,0 0 4 0 0,0-1-9 0 0,1 0 0 0 0,0 0 1 0 0,-1 1-1 0 0,0-1 0 0 0,1 0 1 0 0,-1 0-1 0 0,1-1 1 0 0,-1 1-1 0 0,0 0 0 0 0,0 0 1 0 0,0-1-1 0 0,0 1 0 0 0,0 0 1 0 0,1-2 8 0 0,5-11-21 0 0,0-2 0 0 0,0 1 0 0 0,-2-1 0 0 0,0 0 0 0 0,1-6 21 0 0,14-85-55 0 0,-16 81 47 0 0,42-276 29 0 0,6-78 183 0 0,-31 213-73 0 0,7-93 94 0 0,-19 158-131 0 0,-4 43 7 0 0,-3 1 1 0 0,-3-1 0 0 0,-2-5-102 0 0,1-20 199 0 0,2 66-107 0 0,-3 1 48 0 0,3 17-130 0 0,0-1 0 0 0,0 1-1 0 0,0-1 1 0 0,-1 1-1 0 0,1-1 1 0 0,0 1 0 0 0,0 0-1 0 0,0-1 1 0 0,-1 1 0 0 0,1 0-1 0 0,0-1 1 0 0,-1 1 0 0 0,1 0-1 0 0,0-1 1 0 0,-1 1-10 0 0,1 0 6 0 0,0 0 0 0 0,-1 0 0 0 0,1 0 0 0 0,0 0-1 0 0,0 0 1 0 0,-1 0 0 0 0,1 0 0 0 0,0 0 0 0 0,0 0 0 0 0,-1 0 0 0 0,1 0 0 0 0,0 0 0 0 0,0 0 0 0 0,-1 0 0 0 0,1 0 0 0 0,0 0-1 0 0,0 0 1 0 0,-1 1 0 0 0,1-1 0 0 0,0 0 0 0 0,0 0 0 0 0,0 0 0 0 0,-1 0 0 0 0,1 1 0 0 0,0-1 0 0 0,0 0 0 0 0,0 0 0 0 0,0 0 0 0 0,0 1-1 0 0,-1-1-5 0 0,0 2-7 0 0,0-1-1 0 0,0 1 0 0 0,0 0 0 0 0,1 0 1 0 0,-1 0-1 0 0,0-1 0 0 0,1 1 0 0 0,-1 2 8 0 0,-1 4-28 0 0,-4 15-76 0 0,0 1 1 0 0,2 0-1 0 0,0 14 104 0 0,-2 76-203 0 0,3-25 117 0 0,-35 408-228 0 0,28-372 299 0 0,-19 360 46 0 0,21-88-23 0 0,21 0-17 0 0,-10-348 14 0 0,0 10-25 0 0,3 0-1 0 0,4 6 21 0 0,-10-65-2 0 0,0 0 0 0 0,0 0 0 0 0,0 0 0 0 0,0 0 0 0 0,0 0 0 0 0,0 0 0 0 0,0 0 0 0 0,0-1 0 0 0,0 1 0 0 0,0 0 0 0 0,0 0 0 0 0,0 0 0 0 0,0 0 0 0 0,0 0 1 0 0,0 0-1 0 0,0 0 0 0 0,0 0 0 0 0,0 0 0 0 0,0 0 0 0 0,1 0 0 0 0,-1 0 0 0 0,0 0 0 0 0,0 0 0 0 0,0 0 0 0 0,0-1 0 0 0,0 1 0 0 0,0 0 0 0 0,0 0 0 0 0,0 0 0 0 0,0 0 0 0 0,1 0 0 0 0,-1 0 0 0 0,0 0 0 0 0,0 0 0 0 0,0 0 0 0 0,0 0 0 0 0,0 0 1 0 0,0 0-1 0 0,0 0 0 0 0,0 0 0 0 0,0 1 0 0 0,1-1 0 0 0,-1 0 0 0 0,0 0 0 0 0,0 0 0 0 0,0 0 0 0 0,0 0 0 0 0,0 0 0 0 0,0 0 0 0 0,0 0 0 0 0,0 0 0 0 0,0 0 0 0 0,0 0 0 0 0,0 0 0 0 0,0 0 0 0 0,0 0 0 0 0,1 0 0 0 0,-1 1 0 0 0,0-1 0 0 0,0 0 0 0 0,0 0 1 0 0,0 0 1 0 0,4-37-83 0 0,2-8 26 0 0,11-92-93 0 0,-3-109-39 0 0,3-43 45 0 0,27-78 108 0 0,11 4 58 0 0,-24 186-4 0 0,-15 91 18 0 0,25-140 137 0 0,-20 122-138 0 0,1-4 40 0 0,-17 76-5 0 0,-1 0-1 0 0,-2-12-69 0 0,-2 39 17 0 0,0 0 0 0 0,0 0 0 0 0,1 0 0 0 0,0 0 0 0 0,0 1-1 0 0,0-1 1 0 0,0 0 0 0 0,1 0 0 0 0,-1 1 0 0 0,1-1-1 0 0,1 1 1 0 0,-1 0 0 0 0,0-1 0 0 0,1 1 0 0 0,0 0 0 0 0,0 1-1 0 0,0-1 1 0 0,2-1-17 0 0,-4 4 17 0 0,0 0 1 0 0,0 1-1 0 0,0-1 0 0 0,1 0 0 0 0,-1 0 0 0 0,0 1 0 0 0,0-1 1 0 0,1 1-1 0 0,0-1-17 0 0,3 0 92 0 0,-5 1-88 0 0,0 0-1 0 0,0 0 1 0 0,-1 0 0 0 0,1 0 0 0 0,0 0 0 0 0,0 0-1 0 0,0 0 1 0 0,0 0 0 0 0,0 0 0 0 0,0 0 0 0 0,0 0-1 0 0,0 0 1 0 0,0 0 0 0 0,0 0 0 0 0,0 0 0 0 0,0 0-1 0 0,0 0 1 0 0,0 0 0 0 0,0 0 0 0 0,0 0-1 0 0,0 0 1 0 0,0 1 0 0 0,0-1 0 0 0,0 0 0 0 0,0 0-1 0 0,0 0 1 0 0,0 0 0 0 0,0 0 0 0 0,0 0 0 0 0,0 0-1 0 0,0 0 1 0 0,0 0 0 0 0,0 0 0 0 0,0 0 0 0 0,0 0-1 0 0,0 0 1 0 0,0 0 0 0 0,0 0 0 0 0,0 0-1 0 0,0 0 1 0 0,0 0 0 0 0,0 0 0 0 0,0 0 0 0 0,0 0-4 0 0,-3 2 21 0 0,1 1 1 0 0,-1 0-1 0 0,0 0 1 0 0,1-1 0 0 0,-1 2-1 0 0,1-1 1 0 0,0 0-1 0 0,0 0 1 0 0,0 1-1 0 0,0-1 1 0 0,0 3-22 0 0,0 1 1 0 0,0 0 1 0 0,1 0-1 0 0,0 0 0 0 0,0 1 1 0 0,1-1-1 0 0,0 3-1 0 0,-1 8-3 0 0,-2 36-15 0 0,-8 89-46 0 0,-1-55 18 0 0,-6 45-56 0 0,3 45 102 0 0,9 66-31 0 0,5-210 30 0 0,-7 191-26 0 0,14 141 31 0 0,26 171-3 0 0,-29-480-261 0 0,-4 31 260 0 0,1-81-27 0 0,0-3 7 0 0,0-1 0 0 0,0 1 1 0 0,0-1-1 0 0,-2 4 20 0 0,2-6-7 0 0,0 0 0 0 0,0-1 1 0 0,-1 1-1 0 0,1 0 0 0 0,0 0 0 0 0,-1-1 0 0 0,1 1 1 0 0,-1 0-1 0 0,1 0 0 0 0,-1-1 0 0 0,1 1 0 0 0,-1-1 0 0 0,1 1 1 0 0,-1 0-1 0 0,0-1 0 0 0,1 1 0 0 0,-1-1 0 0 0,0 0 1 0 0,1 1-1 0 0,-1-1 0 0 0,0 1 0 0 0,0-1 7 0 0,1 0-4 0 0,0 0 0 0 0,-1 0 0 0 0,1 0 0 0 0,0 0 0 0 0,0 1 0 0 0,-1-1 0 0 0,1 0 0 0 0,0 0 0 0 0,0 0 0 0 0,-1 0 0 0 0,1 0 0 0 0,0 0 0 0 0,-1 0 0 0 0,1 0 0 0 0,0 0 0 0 0,0 0 0 0 0,-1 0 0 0 0,1 0 0 0 0,0 0 0 0 0,0 0 0 0 0,-1-1 0 0 0,1 1 0 0 0,0 0 0 0 0,-1 0 0 0 0,1 0 0 0 0,0 0 0 0 0,0 0 0 0 0,0-1 0 0 0,-1 1 0 0 0,1 0-1 0 0,0 0 1 0 0,0 0 0 0 0,0-1 0 0 0,-1 1 0 0 0,1 0 0 0 0,0 0 0 0 0,0-1 0 0 0,0 1 4 0 0,-2-12-87 0 0,1 6 56 0 0,-1-4-5 0 0,-1 0-1 0 0,0 0 1 0 0,0 1-1 0 0,-1 0 1 0 0,-1 0-1 0 0,-1-2 37 0 0,-5-13-39 0 0,-16-38-5 0 0,2 0 0 0 0,3-1 0 0 0,4-2 0 0 0,2 0 0 0 0,0-13 44 0 0,-18-150-15 0 0,-5-26 8 0 0,-16-152 127 0 0,36 247-4 0 0,1 27-25 0 0,-13-111 24 0 0,27 196 43 0 0,-10-44-158 0 0,10 73 58 0 0,-1 1 1 0 0,0 0-1 0 0,-2 0 0 0 0,1 0 1 0 0,-2 1-1 0 0,-7-12-58 0 0,12 24 24 0 0,0 0-1 0 0,-1 0 1 0 0,1 0 0 0 0,-1 0 0 0 0,-3-2-24 0 0,-9-10 78 0 0,12 12-62 0 0,-1 0 0 0 0,0 0-1 0 0,0 0 1 0 0,0 1 0 0 0,0 0-1 0 0,0 0 1 0 0,-1 0 0 0 0,-1 0-16 0 0,-2 0 32 0 0,0 0 0 0 0,1 0 0 0 0,-1 1 1 0 0,-1 0-1 0 0,0 0-32 0 0,6 2 17 0 0,0-1 0 0 0,0 1-1 0 0,0 0 1 0 0,0 1 0 0 0,0-1 0 0 0,1 1 0 0 0,-4 0-17 0 0,6 0 1 0 0,-1-1 1 0 0,0 1 0 0 0,1-1 0 0 0,-1 1 0 0 0,1-1 0 0 0,-1 1 0 0 0,1 0 0 0 0,-1 0 0 0 0,1 0 0 0 0,-1 0 0 0 0,1 0 0 0 0,0 0 0 0 0,0 1 0 0 0,-1-1 0 0 0,1 0 0 0 0,0 0 0 0 0,0 2-2 0 0,-5 15-14 0 0,-9 7-55 0 0,9-13 26 0 0,0 1-1 0 0,1-1 1 0 0,1 1-1 0 0,-1 1 44 0 0,-11 56-159 0 0,-2 30-81 0 0,-5 21 34 0 0,2-33 93 0 0,12-23 30 0 0,2 0 1 0 0,3 18 82 0 0,2-44-29 0 0,1-29 26 0 0,-8 207-126 0 0,9-125-35 0 0,6 31 164 0 0,6 13-118 0 0,-12-134 116 0 0,2 11-18 0 0,-1 1 0 0 0,3 6 20 0 0,15 42-13 0 0,-14-47-36 0 0,-4-10 14 0 0,-1-4 1 0 0,-3-5-29 0 0,3 2 53 0 0,0 0 1 0 0,0-1 0 0 0,0 1 0 0 0,1 0-1 0 0,-1 0 1 0 0,1-1 0 0 0,-1 1-1 0 0,1 0 10 0 0,3-13-29 0 0,0-42-25 0 0,-2 0 1 0 0,-4-44 53 0 0,2 6 107 0 0,5-8-107 0 0,0 6 80 0 0,-3 38-46 0 0,1-209 88 0 0,-4 56-3 0 0,1 69-6 0 0,4-147 141 0 0,-4 269-243 0 0,7-110 133 0 0,7-2-144 0 0,8-2 72 0 0,-10 78 11 0 0,2-50-83 0 0,-14 86 35 0 0,0-1-1 0 0,-1-1-34 0 0,1 20 5 0 0,0 1-1 0 0,0-1 1 0 0,0 1 0 0 0,0-1-1 0 0,1 1 1 0 0,-1-1-1 0 0,1 1 1 0 0,0 0 0 0 0,0-1-5 0 0,-1 2 5 0 0,0 0-1 0 0,0 1 1 0 0,1-1 0 0 0,-1 0 0 0 0,1 1 0 0 0,-1-1 0 0 0,0 1 0 0 0,1-1 0 0 0,-1 1 0 0 0,1-1-1 0 0,-1 1 1 0 0,1-1 0 0 0,-1 1 0 0 0,1-1 0 0 0,0 1 0 0 0,-1 0 0 0 0,1-1 0 0 0,0 1-1 0 0,-1 0 1 0 0,1 0 0 0 0,0 0 0 0 0,-1-1 0 0 0,1 1 0 0 0,0 0 0 0 0,-1 0 0 0 0,1 0 0 0 0,0 0-1 0 0,-1 0 1 0 0,1 0 0 0 0,0 0 0 0 0,-1 0 0 0 0,1 0 0 0 0,0 1 0 0 0,0-1 0 0 0,-1 0 0 0 0,1 0-5 0 0,0 0 3 0 0,-1 1 0 0 0,1-1 0 0 0,-1 0 1 0 0,1 0-1 0 0,-1 0 0 0 0,1 0 0 0 0,-1 1 1 0 0,1-1-1 0 0,-1 0 0 0 0,0 0 0 0 0,1 1 1 0 0,-1-1-1 0 0,1 0 0 0 0,-1 1 0 0 0,0-1 1 0 0,1 0-1 0 0,-1 1 0 0 0,0-1 0 0 0,1 1 1 0 0,-1-1-1 0 0,0 1 0 0 0,0-1 0 0 0,1 1-3 0 0,-1 1 10 0 0,0-1-1 0 0,0 1 0 0 0,0-1 0 0 0,0 1 0 0 0,0-1 1 0 0,0 1-1 0 0,-1 1-9 0 0,0 6 13 0 0,-1 20 31 0 0,1-1 1 0 0,2 21-45 0 0,8 59-13 0 0,-5-64 19 0 0,0 8-6 0 0,4 33 0 0 0,-8-85 0 0 0,7 50 3 0 0,0 26-3 0 0,-7-59 2 0 0,0 1-1 0 0,-1 0 1 0 0,-1 0-1 0 0,0-1 1 0 0,-2 1-1 0 0,0 1-1 0 0,-2 3 2 0 0,1 1 0 0 0,2 0 0 0 0,0 0-1 0 0,2-1 1 0 0,0 1 0 0 0,2 17-2 0 0,0-33 5 0 0,-1 1 0 0 0,0-1 1 0 0,-1 1-1 0 0,1-1 0 0 0,-1 0 0 0 0,-1 1 0 0 0,1-1 0 0 0,-1 0 1 0 0,-2 4-6 0 0,3-7 0 0 0,-1 0 1 0 0,1 0 0 0 0,1 0 0 0 0,-1 0-1 0 0,1 0 1 0 0,-1 0 0 0 0,1 3-1 0 0,-3-14-54 0 0,0 2 32 0 0,-12-44-69 0 0,10 39 78 0 0,1 0 3 0 0,1 1 0 0 0,0-1 0 0 0,0 0-1 0 0,1 0 1 0 0,-1-3 10 0 0,-15-239-103 0 0,12 134 113 0 0,0 62 13 0 0,3 34-16 0 0,1 0 0 0 0,1 0 0 0 0,2-19-7 0 0,0 29-1 0 0,1 0 13 0 0,-1 1-1 0 0,-1-1 1 0 0,0 1-1 0 0,-1-1 0 0 0,0 1 1 0 0,-1-7-12 0 0,0 10 26 0 0,-1-1 1 0 0,1 1-1 0 0,-5-8-26 0 0,6 14 18 0 0,0 0-1 0 0,0-1 0 0 0,0 1 1 0 0,-1 0-1 0 0,1 0 0 0 0,-1 0 0 0 0,0 0 1 0 0,1 0-1 0 0,-1 0 0 0 0,0 1 1 0 0,0-1-1 0 0,0 1 0 0 0,0-1 0 0 0,0 1 1 0 0,-2-1-18 0 0,3 1 7 0 0,0 1 1 0 0,0 0-1 0 0,0 0 1 0 0,0-1-1 0 0,0 1 1 0 0,0 0-1 0 0,0 0 1 0 0,0 0-1 0 0,0 0 1 0 0,0 0-1 0 0,0 0 1 0 0,1 1-1 0 0,-1-1 1 0 0,0 0-1 0 0,0 0 1 0 0,0 1-1 0 0,0-1 1 0 0,0 0-1 0 0,0 1 1 0 0,0-1-8 0 0,-2 2 12 0 0,0 1 1 0 0,0-1-1 0 0,0 0 1 0 0,-2 3-13 0 0,-4 3 34 0 0,4-4-28 0 0,1-1-1 0 0,0 1 0 0 0,-1 0 0 0 0,1 0 0 0 0,1 0 0 0 0,-1 1 1 0 0,1 0-1 0 0,0-1 0 0 0,-2 4-5 0 0,-17 36-70 0 0,2 2 0 0 0,2 0 1 0 0,-7 29 69 0 0,-32 147-164 0 0,33-122 141 0 0,21-84 20 0 0,-65 265-226 0 0,15-87 176 0 0,42-156 51 0 0,9-32 1 0 0,1 1 0 0 0,0 0 0 0 0,0 0 0 0 0,0-1 0 0 0,1 1 0 0 0,0 3 1 0 0,0-7-3 0 0,-2 8-53 0 0,2-11 53 0 0,0 0 1 0 0,0 0-1 0 0,0 0 1 0 0,0 0-1 0 0,0 1 1 0 0,0-1-1 0 0,0 0 1 0 0,0 0-1 0 0,0 0 1 0 0,0 0-1 0 0,0 0 1 0 0,0 0-1 0 0,0 0 1 0 0,0 0-1 0 0,0 0 1 0 0,0 0-1 0 0,-1 0 1 0 0,1 1-1 0 0,0-1 1 0 0,0 0-1 0 0,0 0 1 0 0,0 0 0 0 0,0 0-1 0 0,0 0 1 0 0,0 0-1 0 0,0 0 1 0 0,0 0-1 0 0,0 0 1 0 0,0 0-1 0 0,0 0 1 0 0,-1 0-1 0 0,1 0 1 0 0,0 0-1 0 0,0 0 1 0 0,0 0-1 0 0,0 0 1 0 0,0 0-1 0 0,0 0 1 0 0,0 0-1 0 0,0 0 1 0 0,0 0-1 0 0,0 0 1 0 0,-1 0-1 0 0,1 0 1 0 0,0 0-1 0 0,0 0 1 0 0,0 0-1 0 0,0 0 1 0 0,0 0-1 0 0,0 0 1 0 0,0 0-1 0 0,0 0 1 0 0,0 0-1 0 0,0 0 1 0 0,0 0-1 0 0,-1 0 1 0 0,1-1-1 0 0,0 1 1 0 0,0 0-1 0 0,0 0 1 0 0,0 0-1 0 0,0 0 3 0 0,-1-5-69 0 0,7-8-50 0 0,-5 8 94 0 0,0 0 0 0 0,0 0 0 0 0,-1 0 0 0 0,1 0-1 0 0,-1-1 26 0 0,2-16-65 0 0,4-42-46 0 0,-4 32 2 0 0,6-20 109 0 0,-2 22-21 0 0,1-7-80 0 0,1-18 101 0 0,14-138-96 0 0,-14 113 80 0 0,-3 34 38 0 0,5-27-22 0 0,-3 38 21 0 0,-1 1 64 0 0,8-23-85 0 0,7 1 56 0 0,-13 27 58 0 0,2-23-114 0 0,3-7 83 0 0,-7 35-58 0 0,1-5 68 0 0,1 0 1 0 0,4-4-94 0 0,-11 31 18 0 0,0 0 0 0 0,0-1 0 0 0,0 1 0 0 0,0 0 0 0 0,0 0 0 0 0,1 0 0 0 0,-1 0 0 0 0,1 0 0 0 0,0 0-18 0 0,-2 2 3 0 0,0 0 0 0 0,0 0 1 0 0,1 0-1 0 0,-1 0 0 0 0,0-1 1 0 0,0 1-1 0 0,0 0 0 0 0,1 0 1 0 0,-1 0-1 0 0,0 0 0 0 0,0 0 1 0 0,0 0-1 0 0,1 0 1 0 0,-1-1-1 0 0,0 1 0 0 0,0 0 1 0 0,1 0-1 0 0,-1 0 0 0 0,0 0 1 0 0,0 0-1 0 0,1 0 0 0 0,-1 0 1 0 0,0 0-1 0 0,0 1 0 0 0,1-1 1 0 0,-1 0-1 0 0,0 0 1 0 0,0 0-1 0 0,1 0 0 0 0,-1 0 1 0 0,0 0-1 0 0,0 0 0 0 0,0 0 1 0 0,1 1-1 0 0,-1-1 0 0 0,0 0 1 0 0,0 0-1 0 0,0 0 1 0 0,0 0-1 0 0,1 1 0 0 0,-1-1 1 0 0,0 0-1 0 0,0 0 0 0 0,0 0 1 0 0,0 1-1 0 0,0-1 0 0 0,0 0 1 0 0,0 0-1 0 0,1 1 0 0 0,-1-1-3 0 0,4 13 75 0 0,-4-11-64 0 0,5 28 70 0 0,-1 1-1 0 0,-1 13-80 0 0,0 64-1 0 0,-2-45 2 0 0,9 193-119 0 0,1 40-132 0 0,7 55 105 0 0,-4-218-415 0 0,21 81 560 0 0,-35-213-4 0 0,8 34-322 0 0,2 6 326 0 0,-7-32-74 0 0,0 0 0 0 0,1 0 0 0 0,0 0-1 0 0,0 0 1 0 0,1-1 0 0 0,4 7 74 0 0,-7-14-15 0 0,-1 1 0 0 0,0-1 0 0 0,0 1 0 0 0,1-1 0 0 0,-1 0 0 0 0,1 1 0 0 0,-1-1 0 0 0,1 0 0 0 0,-1 0 0 0 0,1 0 0 0 0,0 0 0 0 0,-1 0 0 0 0,1-1 0 0 0,0 1 0 0 0,0-1 0 0 0,0 1 0 0 0,0-1 0 0 0,-1 1 0 0 0,1-1 0 0 0,0 0 0 0 0,0 0 0 0 0,0 0 0 0 0,0 0 0 0 0,0 0 0 0 0,0 0 1 0 0,0-1-1 0 0,-1 1 0 0 0,1-1 0 0 0,0 1 0 0 0,0-1 0 0 0,0 0 0 0 0,-1 0 0 0 0,1 1 0 0 0,0-1 0 0 0,0-1 15 0 0,0 0-13 0 0,1 0 0 0 0,0 0 1 0 0,-1-1-1 0 0,0 1 0 0 0,1-1 1 0 0,-1 0-1 0 0,0 0 0 0 0,0 0 13 0 0,14-28-54 0 0,-10 20 39 0 0,-1 2 5 0 0,-1-1 0 0 0,0 0 0 0 0,0 1 0 0 0,-1-3 10 0 0,10-49-48 0 0,0 17-22 0 0,2 1 0 0 0,9-16 70 0 0,4-8-57 0 0,-8 9-8 0 0,7-36 65 0 0,8-61 18 0 0,1 0 25 0 0,47-144 354 0 0,-61 222-260 0 0,3-5 243 0 0,4 1-1 0 0,9-11-379 0 0,-32 82 66 0 0,0-1 0 0 0,0 1 0 0 0,1 0 0 0 0,0 0 0 0 0,0 1 0 0 0,1-1-66 0 0,-7 9 12 0 0,0 1 0 0 0,0-1 0 0 0,0 0 0 0 0,0 0 1 0 0,0 1-1 0 0,0-1 0 0 0,0 0 0 0 0,0 1 0 0 0,0-1 0 0 0,0 1 0 0 0,0-1 0 0 0,0 1 0 0 0,1 0 0 0 0,-1-1 0 0 0,0 1 0 0 0,0 0 0 0 0,0 0 0 0 0,0 0 0 0 0,1 0 0 0 0,-1 0 0 0 0,0 0 0 0 0,0 0 0 0 0,0 0 0 0 0,1 1 0 0 0,-1-1 0 0 0,0 0 0 0 0,0 1 0 0 0,0-1 0 0 0,0 1 0 0 0,0-1 0 0 0,0 1 0 0 0,0-1 0 0 0,0 1 0 0 0,0 0 0 0 0,0 0 0 0 0,0-1 0 0 0,0 1 1 0 0,0 0-1 0 0,0 0 0 0 0,-1 0 0 0 0,1 0 0 0 0,0 0 0 0 0,-1 0 0 0 0,1 0 0 0 0,-1 0 0 0 0,1 0 0 0 0,-1 1-12 0 0,3 3 24 0 0,-2 0 0 0 0,1 1 0 0 0,-1-1 0 0 0,1 0 1 0 0,-1 1-1 0 0,-1-1 0 0 0,1 1 0 0 0,-1-1 0 0 0,0 2-24 0 0,-7 33 80 0 0,5-19-56 0 0,2 1 0 0 0,0-1 0 0 0,1 1-1 0 0,2 5-23 0 0,2 38 36 0 0,-2 275 56 0 0,-22-18-91 0 0,8-102-77 0 0,6-85-29 0 0,-32 648-681 0 0,30-194 723 0 0,7-476 70 0 0,2-8-8 0 0,-1-99-6 0 0,-1-1 0 0 0,0 0 0 0 0,1 1 1 0 0,0-1-1 0 0,1 0 0 0 0,-1 1 0 0 0,2 2 7 0 0,-3-8-3 0 0,0 0 0 0 0,0 1 1 0 0,1-1-1 0 0,-1 1 0 0 0,0-1 0 0 0,0 1 1 0 0,0-1-1 0 0,1 0 0 0 0,-1 1 0 0 0,0-1 1 0 0,1 0-1 0 0,-1 1 0 0 0,0-1 0 0 0,1 0 1 0 0,-1 1-1 0 0,0-1 0 0 0,1 0 0 0 0,-1 0 1 0 0,1 1-1 0 0,-1-1 0 0 0,0 0 0 0 0,1 0 1 0 0,-1 0-1 0 0,1 0 0 0 0,-1 1 3 0 0,1-2-5 0 0,-1 1 1 0 0,1 0-1 0 0,-1 0 1 0 0,1 0-1 0 0,-1 0 1 0 0,1-1-1 0 0,-1 1 1 0 0,1 0-1 0 0,-1-1 1 0 0,1 1-1 0 0,-1 0 1 0 0,0-1-1 0 0,1 1 1 0 0,-1 0-1 0 0,0-1 1 0 0,1 1-1 0 0,-1-1 1 0 0,0 1-1 0 0,0-1 5 0 0,2-2-16 0 0,0-1 0 0 0,0 1 0 0 0,0-1 0 0 0,-1 0 0 0 0,1-1 16 0 0,2-10-29 0 0,-1-1 0 0 0,0-8 29 0 0,0 5-51 0 0,4-15 51 0 0,1-1-7 0 0,-1 0 0 0 0,-2 0 0 0 0,1-32 7 0 0,-5-15-11 0 0,0 24-22 0 0,2-8 33 0 0,0 37-10 0 0,6-91 5 0 0,-5 15-3 0 0,0-156 31 0 0,-5 201-7 0 0,1 19 33 0 0,-2 0 0 0 0,-5-24-49 0 0,2 31 49 0 0,3 19-15 0 0,0 0 0 0 0,-1 1 1 0 0,0-1-1 0 0,-4-5-34 0 0,4 11-1 0 0,1 3-17 0 0,-1 0-1 0 0,0 0 1 0 0,-1-3 18 0 0,3 8-8 0 0,1 0 0 0 0,-1 0-1 0 0,0 0 1 0 0,0 0 0 0 0,0 0 0 0 0,0 0 0 0 0,0 0 0 0 0,0 0-1 0 0,0 0 1 0 0,0 0 0 0 0,0 1 0 0 0,0-1 0 0 0,0 0 0 0 0,0 1-1 0 0,-1-1 1 0 0,1 1 0 0 0,0-1 0 0 0,0 1 8 0 0,0 0-23 0 0,0 0 0 0 0,0 0 0 0 0,1 0 0 0 0,-1 0 0 0 0,0 0 0 0 0,0 0 0 0 0,1 0 0 0 0,-1 0 0 0 0,0 1 0 0 0,1-1 0 0 0,-1 0 0 0 0,0 0 0 0 0,0 1-1 0 0,1-1 1 0 0,-1 0 0 0 0,1 1 0 0 0,-1-1 0 0 0,0 1 0 0 0,1-1 0 0 0,-1 1 0 0 0,1-1 0 0 0,-1 1 0 0 0,1-1 0 0 0,-1 1 0 0 0,1 0 0 0 0,-1-1 23 0 0,-8 18-382 0 0,9-17 375 0 0,-12 30-416 0 0,2 1 0 0 0,1 1 0 0 0,-1 16 423 0 0,-14 103-421 0 0,19-111 356 0 0,-46 391-22 0 0,11 2 345 0 0,34-366-192 0 0,-12 164 339 0 0,-5 46 163 0 0,-12-3 154 0 0,35-270-695 0 0,-1 1-1 0 0,0-1 1 0 0,0 0 0 0 0,-1 0-1 0 0,1 0 1 0 0,-1 0 0 0 0,0 0-1 0 0,0-1 1 0 0,-2 3-27 0 0,4-6 5 0 0,-1 0 0 0 0,1-1-1 0 0,-1 1 1 0 0,1-1 0 0 0,-1 1 0 0 0,1-1-1 0 0,-1 1 1 0 0,1-1 0 0 0,-1 1-1 0 0,1-1 1 0 0,-1 1 0 0 0,0-1 0 0 0,1 0-1 0 0,-1 1 1 0 0,0-1 0 0 0,1 0 0 0 0,-1 0-5 0 0,0 0-2 0 0,1 0 1 0 0,0 0 0 0 0,-1 0 0 0 0,1 0 0 0 0,-1 0 0 0 0,1 0 0 0 0,0 0 0 0 0,-1 0 0 0 0,1 0 0 0 0,-1-1-1 0 0,1 1 1 0 0,0 0 0 0 0,-1 0 0 0 0,1 0 0 0 0,0-1 0 0 0,-1 1 0 0 0,1 0 0 0 0,0 0 0 0 0,0-1-1 0 0,-1 1 1 0 0,1 0 0 0 0,0-1 1 0 0,-2-2-25 0 0,0 0-1 0 0,0 0 0 0 0,1 0 0 0 0,-1 0 1 0 0,1 0-1 0 0,0-2 26 0 0,-2-1-26 0 0,-6-19-69 0 0,0 0-1 0 0,1-1 0 0 0,-2-17 96 0 0,-8-84-113 0 0,-22-107 1 0 0,23 85 15 0 0,9 93 69 0 0,0-32 28 0 0,5 7 22 0 0,-4-171 138 0 0,6 151-53 0 0,0 77-47 0 0,-3-16-60 0 0,2 22 31 0 0,0 1-1 0 0,2-1 1 0 0,1-17-31 0 0,0 9 221 0 0,0-10-221 0 0,-1 26 113 0 0,0 10-109 0 0,0 0 1 0 0,0 0-1 0 0,0 0 1 0 0,0 0-1 0 0,0 0 1 0 0,0-1-1 0 0,0 1 1 0 0,0 0-1 0 0,0 0 1 0 0,0 0-1 0 0,0 0 1 0 0,1 0-1 0 0,-1 0 1 0 0,0-1-1 0 0,0 1 1 0 0,0 0 0 0 0,0 0-1 0 0,0 0 1 0 0,0 0-1 0 0,1 0 1 0 0,-1 0-1 0 0,0 0 1 0 0,0 0-1 0 0,0 0 1 0 0,0 0-1 0 0,0 0 1 0 0,1 0-1 0 0,-1 0 1 0 0,0 0-1 0 0,0 0 1 0 0,0 0-1 0 0,0 0 1 0 0,0 0 0 0 0,1 0-1 0 0,-1 0 1 0 0,0 0-1 0 0,0 0 1 0 0,0 0-1 0 0,0 0 1 0 0,0 0-1 0 0,1 0 1 0 0,-1 0-1 0 0,0 0 1 0 0,0 0-1 0 0,0 0 1 0 0,0 1-1 0 0,0-1-4 0 0,8 3 88 0 0,-8-2-84 0 0,0 0 1 0 0,1-1-1 0 0,-1 1 1 0 0,1-1 0 0 0,-1 1-1 0 0,0 0 1 0 0,0-1-1 0 0,1 1 1 0 0,-1 0 0 0 0,0 0-1 0 0,0-1 1 0 0,0 1-1 0 0,0 0 1 0 0,0-1 0 0 0,0 1-1 0 0,0 0 1 0 0,0 0-1 0 0,0-1 1 0 0,0 1-1 0 0,0 0 1 0 0,0 0 0 0 0,-1-1-1 0 0,1 1-4 0 0,-8 20 19 0 0,7-18-13 0 0,-3 6-2 0 0,1-2 4 0 0,0-1 1 0 0,1 0-1 0 0,-1 1 0 0 0,2-1 0 0 0,-1 1 1 0 0,0 2-9 0 0,1 12-9 0 0,0 11 9 0 0,0 1-7 0 0,-21 267 16 0 0,17-257-31 0 0,2 1 0 0 0,2 1 22 0 0,7 89-10 0 0,-4-100 29 0 0,1 52-13 0 0,4 20-33 0 0,-4-82 36 0 0,0-16-10 0 0,-3-6 3 0 0,1 0 0 0 0,0 0 0 0 0,0 0 0 0 0,-1-1 0 0 0,1 1 0 0 0,-1 2-2 0 0,0-3-1 0 0,0-1 0 0 0,0 0 0 0 0,0 1 0 0 0,0-1 0 0 0,0 1-1 0 0,0-1 1 0 0,0 0 0 0 0,0 1 0 0 0,-1-1 0 0 0,1 1 0 0 0,0-1 0 0 0,0 0 0 0 0,0 1 0 0 0,0-1 0 0 0,-1 0 0 0 0,1 1 0 0 0,0-1 0 0 0,-1 0 0 0 0,1 1 0 0 0,0-1 0 0 0,0 0 0 0 0,-1 0 0 0 0,1 1-1 0 0,0-1 1 0 0,-1 0 0 0 0,1 0 0 0 0,-1 0 0 0 0,1 0 0 0 0,0 1 0 0 0,-1-1 0 0 0,1 0 0 0 0,-1 0 0 0 0,1 0 0 0 0,0 0 1 0 0,2 0-79 0 0,-1 0 72 0 0,-1 0-1 0 0,1-1 0 0 0,-1 1 1 0 0,1 0-1 0 0,-1 0 0 0 0,1 0 0 0 0,-1 0 1 0 0,1-1-1 0 0,-1 1 0 0 0,1 0 1 0 0,-1 0-1 0 0,1-1 0 0 0,-1 1 0 0 0,1-1 1 0 0,-1 1-1 0 0,1 0 0 0 0,-1-1 1 0 0,0 1-1 0 0,1-1 0 0 0,-1 1 1 0 0,0 0-1 0 0,1-1 8 0 0,-1 0-7 0 0,1 0 0 0 0,0-1 1 0 0,-1 1-1 0 0,1 0 0 0 0,0-1 1 0 0,-1 1-1 0 0,0 0 0 0 0,1-1 1 0 0,-1 1-1 0 0,0 0 0 0 0,0-1 1 0 0,0 1-1 0 0,0-1 0 0 0,0 1 0 0 0,0 0 1 0 0,0-1-1 0 0,0 1 0 0 0,0 0 1 0 0,-1-1-1 0 0,1 1 0 0 0,-1-2 7 0 0,-1-8-30 0 0,1-2-30 0 0,1 1 0 0 0,1-12 60 0 0,0-3-44 0 0,0-4-15 0 0,2-1 0 0 0,2-5 59 0 0,2-21-19 0 0,3-41-17 0 0,12-164 90 0 0,-21 240 4 0 0,4-21-58 0 0,9-15 50 0 0,-9 11-15 0 0,-3 30 6 0 0,0 0-1 0 0,1-1-40 0 0,0 8 20 0 0,-1 4 2 0 0,-1-1 1 0 0,0 1-1 0 0,1-5-22 0 0,-5-28 103 0 0,3 34-86 0 0,1 1 1 0 0,0-1 0 0 0,0 1-1 0 0,0 0 1 0 0,1-1-1 0 0,0 1 1 0 0,0 0-1 0 0,1-2-17 0 0,3-5 44 0 0,-5 8-24 0 0,0 0-1 0 0,1 1 1 0 0,0 0 0 0 0,-1-1-1 0 0,1 1 1 0 0,1 0 0 0 0,-1 0-1 0 0,0 0 1 0 0,1 0 0 0 0,0 0-1 0 0,-1 0 1 0 0,4-1-20 0 0,-6 4 5 0 0,0 0-1 0 0,0 0 1 0 0,0 0 0 0 0,0 0 0 0 0,0-1-1 0 0,0 1 1 0 0,1 0 0 0 0,-1 0-1 0 0,0 0 1 0 0,0 0 0 0 0,0 0 0 0 0,0 0-1 0 0,1 0 1 0 0,-1 0 0 0 0,0 0 0 0 0,0 0-1 0 0,0 0 1 0 0,1 0 0 0 0,-1 0-1 0 0,0 0 1 0 0,0 0 0 0 0,0 0 0 0 0,0 0-1 0 0,1 0 1 0 0,-1 0 0 0 0,0 0 0 0 0,0 0-1 0 0,0 0 1 0 0,0 0 0 0 0,1 0-1 0 0,-1 0 1 0 0,0 0 0 0 0,0 0 0 0 0,0 0-1 0 0,0 1 1 0 0,1-1 0 0 0,-1 0 0 0 0,0 0-1 0 0,0 0 1 0 0,0 0 0 0 0,0 0-1 0 0,0 1 1 0 0,0-1 0 0 0,0 0 0 0 0,1 0-1 0 0,-1 0 1 0 0,0 0 0 0 0,0 1 0 0 0,0-1-1 0 0,0 0 1 0 0,0 0 0 0 0,0 0-1 0 0,0 0-4 0 0,3 13 117 0 0,-3-9-71 0 0,11 39 95 0 0,-5-22-70 0 0,2 13-71 0 0,-3 8 131 0 0,-1 40-131 0 0,2 8 35 0 0,2 12 45 0 0,-4 13-80 0 0,-2-10 63 0 0,-2 208 38 0 0,-1-244-87 0 0,2 0 0 0 0,4 2-14 0 0,-2-21 44 0 0,-1-24-71 0 0,3 17 27 0 0,-7-69-135 0 0,1 0 0 0 0,1-1 0 0 0,2-5 135 0 0,0-19-38 0 0,2-106-15 0 0,12-100 43 0 0,-12 208 11 0 0,13-95 9 0 0,-11 103 22 0 0,-1 15 26 0 0,-3 19-29 0 0,-1 0-1 0 0,0 0 1 0 0,0 0-1 0 0,0-1-28 0 0,0 2 51 0 0,2 8 48 0 0,2 9 20 0 0,-5-6-97 0 0,1 0 1 0 0,-1 0 0 0 0,0 0-1 0 0,0 0 1 0 0,-1-1 0 0 0,1 2-23 0 0,-2 15 34 0 0,0 210 52 0 0,17 108-135 0 0,-8-243 46 0 0,-3-27-23 0 0,4 47 54 0 0,-4-80-44 0 0,1 0 0 0 0,4 6 16 0 0,-3-22-60 0 0,-5-20 54 0 0,-1 1 1 0 0,0-1-1 0 0,1 1 0 0 0,-1-1 1 0 0,0 0-1 0 0,1 1 1 0 0,-1-1-1 0 0,0 1 1 0 0,1-1-1 0 0,-1 0 0 0 0,1 1 1 0 0,-1-1-1 0 0,0 0 1 0 0,1 1-1 0 0,0-1 6 0 0,-1 0-5 0 0,0 0-1 0 0,1 0 1 0 0,-1 0-1 0 0,0 0 1 0 0,0 0-1 0 0,1 0 0 0 0,-1 0 1 0 0,0 0-1 0 0,1 0 1 0 0,-1 0-1 0 0,0 0 1 0 0,1-1-1 0 0,-1 1 1 0 0,0 0-1 0 0,0 0 1 0 0,1 0-1 0 0,-1 0 1 0 0,0-1-1 0 0,0 1 1 0 0,1 0-1 0 0,-1 0 1 0 0,0 0-1 0 0,0-1 1 0 0,0 1-1 0 0,1 0 1 0 0,-1 0-1 0 0,0-1 0 0 0,0 1 6 0 0,3-4-29 0 0,-1 0-1 0 0,0-1 0 0 0,0 1 0 0 0,0-1 0 0 0,0 1 1 0 0,-1-1-1 0 0,1-3 30 0 0,6-36-51 0 0,-7 35 32 0 0,37-317-212 0 0,-34 262 183 0 0,17-231-65 0 0,-8 182 163 0 0,18-64-50 0 0,-18 113 20 0 0,-1 2 48 0 0,3 0 0 0 0,18-46-68 0 0,-25 85 13 0 0,-3 8-2 0 0,1 0-1 0 0,2-3-10 0 0,19-35 78 0 0,-27 52-61 0 0,1-1-1 0 0,0 1 1 0 0,0 0-1 0 0,0-1 0 0 0,0 1 1 0 0,0 0-1 0 0,0 0 0 0 0,0 0 1 0 0,1 0-1 0 0,-1 0 0 0 0,0 0 1 0 0,0 0-1 0 0,1 0-16 0 0,-1 1 8 0 0,-1 0 0 0 0,1-1 0 0 0,-1 1 0 0 0,0 0-1 0 0,1 0 1 0 0,-1 0 0 0 0,1 0 0 0 0,-1 0 0 0 0,1 0 0 0 0,-1 0 0 0 0,1 0 0 0 0,-1 0-1 0 0,0 0 1 0 0,1 0 0 0 0,-1 0 0 0 0,1 0 0 0 0,-1 1 0 0 0,1-1 0 0 0,-1 0-1 0 0,1 0 1 0 0,-1 0 0 0 0,0 1 0 0 0,1-1 0 0 0,-1 0 0 0 0,0 0 0 0 0,1 1-1 0 0,-1-1 1 0 0,0 0 0 0 0,1 1 0 0 0,-1-1 0 0 0,0 0 0 0 0,0 1 0 0 0,1-1 0 0 0,-1 1-1 0 0,0-1 1 0 0,0 0 0 0 0,0 1 0 0 0,1-1 0 0 0,-1 1 0 0 0,0-1 0 0 0,0 1-1 0 0,0-1 1 0 0,0 1 0 0 0,0-1-8 0 0,3 8 87 0 0,1 5-9 0 0,0 0 0 0 0,-1 0 0 0 0,-1 0 0 0 0,1 6-78 0 0,-2-4 14 0 0,2 11 7 0 0,-2 1 0 0 0,-1 6-21 0 0,-4 15 10 0 0,1-15 24 0 0,1 15-34 0 0,2-16 3 0 0,0 12 9 0 0,2 0 0 0 0,3 3-12 0 0,13 48 1 0 0,-14-52 20 0 0,-1 0 1 0 0,-2 38-22 0 0,-1-51 9 0 0,-4 202 43 0 0,3-166-47 0 0,10 304 3 0 0,-8-355-1 0 0,0 2 8 0 0,0 1 0 0 0,-1-1 0 0 0,-1 1 0 0 0,0-1 0 0 0,-3 10-15 0 0,-1-5 17 0 0,-3 12 7 0 0,7-18-17 0 0,1-1 1 0 0,0 1-1 0 0,1-1 1 0 0,2 10-8 0 0,-2-16 1 0 0,4 24-16 0 0,-4-30 13 0 0,2 11-18 0 0,-3-14 15 0 0,-1 1 0 0 0,1-1 0 0 0,0 0 0 0 0,0 1 0 0 0,0-1 0 0 0,0 1 0 0 0,0-1 0 0 0,0 1 0 0 0,-1-1 0 0 0,1 1 0 0 0,0-1 1 0 0,0 0-1 0 0,-1 1 0 0 0,1-1 0 0 0,0 0 0 0 0,-1 1 0 0 0,1-1 0 0 0,0 0 0 0 0,-1 1 5 0 0,1-1-5 0 0,0 0-1 0 0,0 0 1 0 0,-1 0-1 0 0,1 0 1 0 0,0 0-1 0 0,0 0 1 0 0,0 0-1 0 0,0 1 1 0 0,0-1-1 0 0,-1 0 1 0 0,1 0-1 0 0,0 0 1 0 0,0 0-1 0 0,0 0 1 0 0,0-1-1 0 0,-1 1 1 0 0,1 0-1 0 0,0 0 1 0 0,0 0-1 0 0,0 0 1 0 0,0 0-1 0 0,0 0 1 0 0,-1 0-1 0 0,1 0 1 0 0,0 0-1 0 0,0 0 1 0 0,0 0-1 0 0,0 0 1 0 0,0-1 0 0 0,0 1-1 0 0,-1 0 1 0 0,1 0-1 0 0,0 0 1 0 0,0 0-1 0 0,0 0 1 0 0,0 0-1 0 0,0-1 1 0 0,0 1-1 0 0,0 0 1 0 0,0 0-1 0 0,0 0 1 0 0,0 0-1 0 0,0 0 1 0 0,0-1-1 0 0,0 1 6 0 0,0 0-14 0 0,-1-1-2 0 0,1 0 0 0 0,0 0 0 0 0,0 0 0 0 0,-1-1 0 0 0,1 1 0 0 0,0 0 0 0 0,0 0 0 0 0,1 0 0 0 0,-1 0 0 0 0,0-1 0 0 0,0 1 0 0 0,0 0 1 0 0,1 0 15 0 0,0-9-69 0 0,1-16-65 0 0,-1 1 1 0 0,-3-25 133 0 0,1 20-47 0 0,1-12 47 0 0,1 6-28 0 0,-3-31-23 0 0,4 27-32 0 0,4-17 83 0 0,1-11-62 0 0,-3 5 17 0 0,0-1-31 0 0,3-10 76 0 0,4 5-26 0 0,9-68 36 0 0,-8 35-2 0 0,-6 67-5 0 0,4-30 4 0 0,-4-19 1 0 0,-2 27 31 0 0,5-14-39 0 0,8-27 33 0 0,-4 1 13 0 0,5 5-13 0 0,-3-20 31 0 0,-7 39-15 0 0,95-559 173 0 0,-41 377-39 0 0,-53 222-153 0 0,-3 12-15 0 0,0-3 101 0 0,1 0 0 0 0,8-15-116 0 0,-12 30 53 0 0,-2 7 10 0 0,0 2-19 0 0,0 1-42 0 0,-1-1 0 0 0,1 0 0 0 0,-1 1-1 0 0,0-1 1 0 0,1 1 0 0 0,-1-1 0 0 0,1 1 0 0 0,-1-1 0 0 0,0 1 0 0 0,1-1 0 0 0,-1 1-1 0 0,0 0 1 0 0,1-1 0 0 0,-1 1 0 0 0,0-1 0 0 0,0 1 0 0 0,0 0 0 0 0,0-1 0 0 0,1 1-1 0 0,-1-1 1 0 0,0 1 0 0 0,0 0-2 0 0,0 19-17 0 0,0-13 9 0 0,-2 39 4 0 0,-4 21 4 0 0,-2 11-8 0 0,-14 365-41 0 0,19-381 36 0 0,-26 431 17 0 0,14-1 54 0 0,20-276-31 0 0,0-26 37 0 0,-3-116-54 0 0,-1 27-22 0 0,-3-88-123 0 0,1-12 0 0 0,2-8 72 0 0,9-105-423 0 0,-3-45 486 0 0,-7 135-22 0 0,3-164-134 0 0,2-51-7 0 0,16-141 102 0 0,20-24 61 0 0,-13 181 8 0 0,-14 139 30 0 0,7-16-38 0 0,0 5 38 0 0,-16 65-25 0 0,5-20 102 0 0,2-35-115 0 0,-10 56 26 0 0,0 0 37 0 0,0 1 0 0 0,6-16-63 0 0,7-19 120 0 0,-4 21 49 0 0,0-9-169 0 0,-10 43 22 0 0,1 1 0 0 0,-1-1 0 0 0,1 1 0 0 0,1-2-22 0 0,-1 4 37 0 0,0-1-1 0 0,-1 1 1 0 0,0-1-1 0 0,0 1 1 0 0,0-1-1 0 0,0 0 1 0 0,-1 1-1 0 0,0-1-36 0 0,-3 1 107 0 0,-11-3 4 0 0,8 5-23 0 0,5 3-56 0 0,7 3-18 0 0,7 2 0 0 0,-13-7-14 0 0,0 0 0 0 0,0 0 0 0 0,1 1 0 0 0,-1-1 0 0 0,0 0 0 0 0,0 0 0 0 0,1 1 0 0 0,-1-1 0 0 0,0 0 1 0 0,0 0-1 0 0,0 1 0 0 0,0-1 0 0 0,1 0 0 0 0,-1 1 0 0 0,0-1 0 0 0,0 0 0 0 0,0 0 0 0 0,0 1 0 0 0,0-1 0 0 0,0 0 0 0 0,0 1 1 0 0,0-1-1 0 0,0 0 0 0 0,0 1 0 0 0,0-1 0 0 0,0 0 0 0 0,0 1 0 0 0,0-1 0 0 0,0 0 0 0 0,0 1 0 0 0,0-1 0 0 0,-1 0 0 0 0,1 1 0 0 0,0-1 1 0 0,0 0-1 0 0,0 1 0 0 0,-7 9-2 0 0,7-10 2 0 0,-1 1 0 0 0,-1 1-2 0 0,1 0 1 0 0,-1 0-1 0 0,0 0 0 0 0,1 0 1 0 0,-1 0-1 0 0,1 0 1 0 0,0 1-1 0 0,0-1 0 0 0,0 1 1 0 0,0-1-1 0 0,0 1 1 0 0,1-1-1 0 0,-1 1 0 0 0,1 0 2 0 0,-2 9-6 0 0,1 0-1 0 0,1-1 0 0 0,0 1 0 0 0,1 0 0 0 0,0 0 0 0 0,1-1 0 0 0,2 10 7 0 0,3 15-26 0 0,-1 0 0 0 0,-1 16 26 0 0,0 3-8 0 0,2 23 0 0 0,-4 20 8 0 0,-2-31-5 0 0,-1 60-21 0 0,0 3-24 0 0,0-126 48 0 0,10 175-149 0 0,-8-160 133 0 0,14 163-344 0 0,-7 11 362 0 0,1 201-87 0 0,-6-299-34 0 0,-2-58 58 0 0,0-25 38 0 0,-1-10 21 0 0,-1 0 0 0 0,1 0 0 0 0,-1 1 0 0 0,0-1 0 0 0,0 0 0 0 0,0 0 1 0 0,0 0-1 0 0,0 0 0 0 0,0 0 0 0 0,0 0 0 0 0,-1 0 0 0 0,1 0 0 0 0,-1 1 4 0 0,1-2-5 0 0,-1-1 1 0 0,1 1 0 0 0,0 0 0 0 0,0-1-1 0 0,-1 1 1 0 0,1-1 0 0 0,0 1-1 0 0,-1-1 1 0 0,1 1 0 0 0,0-1-1 0 0,-1 1 1 0 0,1-1 0 0 0,-1 1-1 0 0,1-1 1 0 0,-1 1 0 0 0,1-1 0 0 0,-1 0-1 0 0,0 1 5 0 0,1-1-2 0 0,0 0-1 0 0,-1 0 1 0 0,1 0 0 0 0,0 0-1 0 0,0 0 1 0 0,-1 0-1 0 0,1 0 1 0 0,0 0 0 0 0,-1 0-1 0 0,1-1 1 0 0,0 1-1 0 0,0 0 1 0 0,-1 0 0 0 0,1 0-1 0 0,0 0 1 0 0,0 0-1 0 0,-1-1 1 0 0,1 1 0 0 0,0 0-1 0 0,0 0 1 0 0,0 0-1 0 0,-1-1 1 0 0,1 1 0 0 0,0 0-1 0 0,0 0 1 0 0,0-1-1 0 0,0 1 3 0 0,-2-3-17 0 0,1 0-1 0 0,-1 0 1 0 0,1 0-1 0 0,0 0 0 0 0,0 0 1 0 0,0-2 17 0 0,-6-26-64 0 0,3 15 50 0 0,1-1 0 0 0,0 0 0 0 0,1-3 14 0 0,0 0-1 0 0,-3-16 1 0 0,1 18 0 0 0,1 4 0 0 0,1 0 0 0 0,-1-11 0 0 0,3 11 1 0 0,0-1-1 0 0,1 0 0 0 0,1-17 4 0 0,-3-4 20 0 0,-4-26-24 0 0,0-4-1 0 0,-1-20-18 0 0,-6-7 5 0 0,6-25 23 0 0,6-36-9 0 0,0 143 1 0 0,5-134 2 0 0,0-28-3 0 0,-4 18 11 0 0,-2-92 42 0 0,-2 199-43 0 0,-1-31-4 0 0,5-30-6 0 0,13-119 88 0 0,-11 54 43 0 0,-5 110-25 0 0,-8-46-106 0 0,6 88 4 0 0,2 6 41 0 0,0 0 0 0 0,1-11-45 0 0,1 25 11 0 0,0-1 1 0 0,-1 1 0 0 0,1 0-1 0 0,0 0 1 0 0,-1 0 0 0 0,1 0-1 0 0,-1-2-11 0 0,-6-7 103 0 0,6 11-100 0 0,1 0 1 0 0,0 0 0 0 0,0 0-1 0 0,-1 0 1 0 0,1 0-1 0 0,0-1 1 0 0,-1 1 0 0 0,1 0-1 0 0,0 0 1 0 0,-1 0-1 0 0,1 0 1 0 0,0 0-1 0 0,-1 0 1 0 0,1 0 0 0 0,0 0-1 0 0,0 0 1 0 0,-1 0-1 0 0,1 0 1 0 0,0 0 0 0 0,-1 1-1 0 0,1-1 1 0 0,0 0-1 0 0,-1 0 1 0 0,1 0-1 0 0,0 0 1 0 0,0 0 0 0 0,-1 1-1 0 0,1-1 1 0 0,0 0-1 0 0,0 0 1 0 0,-1 0-1 0 0,1 1 1 0 0,0-1 0 0 0,0 0-1 0 0,-1 1-3 0 0,-4 20 78 0 0,0-2-67 0 0,-2 4-33 0 0,-3 15 22 0 0,6-16-11 0 0,-5 25-39 0 0,-2 31 50 0 0,4 14-42 0 0,5-1 1 0 0,4 25 41 0 0,0-30-11 0 0,-2-16 3 0 0,2-19 3 0 0,1 48 1 0 0,0 50 25 0 0,-3-133-17 0 0,2 41 7 0 0,8 13 4 0 0,-8-39-28 0 0,-2 16 13 0 0,1-4-5 0 0,-1 7 24 0 0,-7 27-8 0 0,7-72-18 0 0,-1 0 1 0 0,0 0-1 0 0,0 0 1 0 0,-1-1-1 0 0,0 2 7 0 0,-2 8-33 0 0,2-8 14 0 0,2-5 9 0 0,0 0 0 0 0,0-1 0 0 0,0 1 0 0 0,0 0 1 0 0,-1-1-1 0 0,1 1 0 0 0,0 0 0 0 0,0 0 0 0 0,-1-1 0 0 0,1 1 0 0 0,0-1 0 0 0,-1 1 0 0 0,1 0 0 0 0,-1-1 1 0 0,1 1-1 0 0,-1-1 0 0 0,1 1 0 0 0,-1-1 10 0 0,1 0-6 0 0,0 0-1 0 0,0 0 1 0 0,-1 0 0 0 0,1 0-1 0 0,0 1 1 0 0,0-1 0 0 0,0 0-1 0 0,0 0 1 0 0,-1 0 0 0 0,1 0 0 0 0,0 0-1 0 0,0 0 1 0 0,0-1 0 0 0,0 1-1 0 0,-1 0 1 0 0,1 0 0 0 0,0 0-1 0 0,0 0 1 0 0,0 0 0 0 0,0 0-1 0 0,0 0 1 0 0,-1 0 0 0 0,1 0 0 0 0,0 0-1 0 0,0 0 1 0 0,0-1 0 0 0,0 1-1 0 0,0 0 1 0 0,0 0 0 0 0,-1 0-1 0 0,1 0 1 0 0,0 0 0 0 0,0 0 0 0 0,0-1-1 0 0,0 1 1 0 0,0 0 0 0 0,0 0-1 0 0,0 0 1 0 0,0 0 0 0 0,0-1-1 0 0,0 1 7 0 0,-3-3-60 0 0,0-1 20 0 0,0-1 1 0 0,0 1-1 0 0,0-1 0 0 0,0 0 0 0 0,1 1 0 0 0,0-1 1 0 0,0 0-1 0 0,-1-4 40 0 0,-3-14-150 0 0,-2-10 150 0 0,-3-24-74 0 0,3 0 0 0 0,1-16 74 0 0,-25-258-140 0 0,16 122 149 0 0,8-26-9 0 0,7 227-1 0 0,-9-145 4 0 0,3 68 126 0 0,0 47 136 0 0,7 38-260 0 0,0 1 0 0 0,0-1 0 0 0,0 0 0 0 0,0 0 0 0 0,0 0 0 0 0,0 0 0 0 0,0 0 0 0 0,0 0-1 0 0,0 0 1 0 0,0 0 0 0 0,0 0 0 0 0,0 0 0 0 0,0 0 0 0 0,0 0 0 0 0,0 0 0 0 0,0 0 0 0 0,0 0 0 0 0,0 0-1 0 0,0 0 1 0 0,0 0 0 0 0,-1 0 0 0 0,1 0 0 0 0,0 0 0 0 0,0 0 0 0 0,0 1 0 0 0,0-1 0 0 0,0 0 0 0 0,0 0-1 0 0,0 0 1 0 0,0 0 0 0 0,0 0 0 0 0,0 0 0 0 0,0 0 0 0 0,0 0 0 0 0,0 0 0 0 0,0 0 0 0 0,0 0 0 0 0,0 0-1 0 0,-1 0 1 0 0,1 0 0 0 0,0-1 0 0 0,0 1 0 0 0,0 0 0 0 0,0 0 0 0 0,0 0 0 0 0,0 0 0 0 0,0 0-1 0 0,0 0 1 0 0,0 0 0 0 0,0 0 0 0 0,0 0 0 0 0,0 0 0 0 0,0 0 0 0 0,0 0 0 0 0,0 0 0 0 0,0 0 0 0 0,0 0-1 0 0,0 0 1 0 0,0 0 0 0 0,0 0 0 0 0,0 0-5 0 0,-3 5 73 0 0,1 11-41 0 0,0-1-1 0 0,1 1 0 0 0,1-1 0 0 0,1 17-31 0 0,1 11 1 0 0,-8 215-109 0 0,8 100 122 0 0,-2 215-171 0 0,-3-489-251 0 0,-12 74 408 0 0,15-156 14 0 0,-4 16-278 0 0,2-14 6 0 0,-1-10 18 0 0,0-11 62 0 0,1-1 1 0 0,1 1 0 0 0,0-1-1 0 0,2-11 178 0 0,0-13-161 0 0,-3-127-218 0 0,12-69 379 0 0,42-166 138 0 0,-48 380-132 0 0,25-146 166 0 0,-19 115-73 0 0,-4 24 10 0 0,2 1-1 0 0,1-1-108 0 0,-4 16 81 0 0,0 0-1 0 0,2 0 0 0 0,0 0 1 0 0,9-12-81 0 0,-13 22 24 0 0,0 0 12 0 0,1-1-1 0 0,-1 1 1 0 0,4-3-36 0 0,-6 7 21 0 0,0 0 0 0 0,1 0 0 0 0,-1 0 0 0 0,0 0 1 0 0,1 0-1 0 0,-1 0 0 0 0,1 0 0 0 0,-1 0 0 0 0,1 0 0 0 0,-1 1 0 0 0,1-1 0 0 0,-1 1 1 0 0,1-1-1 0 0,0 1 0 0 0,0-1-21 0 0,-1 2 11 0 0,0-1 0 0 0,-1 0 1 0 0,1 0-1 0 0,0 0 0 0 0,-1 0 1 0 0,1 1-1 0 0,0-1 0 0 0,-1 0 0 0 0,1 0 1 0 0,0 1-1 0 0,-1-1 0 0 0,1 1 1 0 0,-1-1-1 0 0,1 0 0 0 0,-1 1 1 0 0,1-1-1 0 0,-1 1 0 0 0,1-1 0 0 0,-1 1 1 0 0,1 0-1 0 0,-1-1 0 0 0,0 1 1 0 0,1-1-1 0 0,-1 1 0 0 0,0 0 0 0 0,0-1 1 0 0,1 1-1 0 0,-1 0 0 0 0,0-1 1 0 0,0 2-12 0 0,-2 13 153 0 0,2-8-118 0 0,1-1 0 0 0,0 0 0 0 0,0 0 1 0 0,1 4-36 0 0,2 13 38 0 0,-2-5-11 0 0,2-1 0 0 0,1 4-27 0 0,2 16 23 0 0,-3-8-15 0 0,-2 1 0 0 0,-1 13-8 0 0,0-9 5 0 0,1 36-1 0 0,2 111 22 0 0,-5-157-26 0 0,0 62-6 0 0,-5 3 6 0 0,-10 53-12 0 0,-5 50-16 0 0,8 75-9 0 0,-3 23 12 0 0,15-274 25 0 0,-8 65 0 0 0,4 10 0 0 0,6 104-30 0 0,0-68-75 0 0,-1-122 79 0 0,0 1 0 0 0,0 0 0 0 0,1 0 0 0 0,0-1 0 0 0,0 1 0 0 0,0 0 0 0 0,1-1 0 0 0,0 1 26 0 0,-2-5-30 0 0,0 0 1 0 0,1 0-1 0 0,-1-1 1 0 0,1 1-1 0 0,-1 0 0 0 0,1-1 1 0 0,-1 1-1 0 0,1 0 0 0 0,-1-1 1 0 0,1 1-1 0 0,0-1 1 0 0,-1 1-1 0 0,1-1 0 0 0,0 1 1 0 0,0-1 29 0 0,-1 0-9 0 0,0 0 1 0 0,0 0 0 0 0,0 0-1 0 0,0 0 1 0 0,0 1 0 0 0,1-1-1 0 0,-1 0 1 0 0,0 0 0 0 0,0 0-1 0 0,0 0 1 0 0,0 0 0 0 0,0 0-1 0 0,1 0 1 0 0,-1 0 0 0 0,0 0-1 0 0,0 0 1 0 0,0-1 0 0 0,0 1-1 0 0,0 0 1 0 0,0 0-1 0 0,1 0 1 0 0,-1 0 0 0 0,0 0-1 0 0,0 0 1 0 0,0 0 0 0 0,0 0-1 0 0,0 0 1 0 0,0 0 0 0 0,0 0 8 0 0,1-7-228 0 0,-2-1 102 0 0,1 5 96 0 0,-1-1 0 0 0,1 0-1 0 0,-1 1 1 0 0,1-1-1 0 0,0 0 1 0 0,1 1-1 0 0,-1-1 1 0 0,1 0 30 0 0,4-24-76 0 0,0 6 6 0 0,-1 0 0 0 0,-1 0 1 0 0,-1-8 69 0 0,-1-22-68 0 0,0-11-84 0 0,5-31 152 0 0,8 14-50 0 0,6-50 59 0 0,-15 91-16 0 0,6-81-7 0 0,-6 54 41 0 0,6-18-27 0 0,-9 75 5 0 0,4-29 47 0 0,2 0 0 0 0,11-28-52 0 0,-2 20 40 0 0,-5 15 59 0 0,7-30-99 0 0,8-55 78 0 0,22-84 132 0 0,-42 178-163 0 0,11-39 271 0 0,11-21-318 0 0,-27 79 38 0 0,-1 0-1 0 0,1 0 0 0 0,-1 0 1 0 0,1 0-1 0 0,0 0 0 0 0,0 0 0 0 0,1-1-37 0 0,-2 4 11 0 0,-1 0-1 0 0,0 0 1 0 0,0-1-1 0 0,0 1 1 0 0,1 0-1 0 0,-1 0 1 0 0,0 0-1 0 0,1-1 1 0 0,-1 1-1 0 0,0 0 1 0 0,0 0-1 0 0,1 0 0 0 0,-1 0 1 0 0,0 0-1 0 0,1 0 1 0 0,-1 0-1 0 0,0-1 1 0 0,1 1-1 0 0,-1 0 1 0 0,0 0-1 0 0,1 0 1 0 0,-1 0-1 0 0,0 0 1 0 0,1 1-1 0 0,-1-1 0 0 0,0 0 1 0 0,0 0-1 0 0,1 0 1 0 0,-1 0-11 0 0,1 1 21 0 0,-1-1-1 0 0,1 1 1 0 0,0 0 0 0 0,-1-1 0 0 0,1 1 0 0 0,-1 0 0 0 0,1 0-1 0 0,-1 0 1 0 0,1 0 0 0 0,-1-1 0 0 0,0 1 0 0 0,1 0-1 0 0,-1 0 1 0 0,0 0 0 0 0,0 0 0 0 0,0 0-21 0 0,4 21 139 0 0,-1 1 0 0 0,-1 0 0 0 0,0 19-139 0 0,-2-25 24 0 0,0 311 76 0 0,-2-200-76 0 0,-8 170 78 0 0,0-74-88 0 0,-5 128 29 0 0,-1-10 18 0 0,-9 197-7 0 0,21-393-158 0 0,4-145-76 0 0,0-9-186 0 0,2-22 220 0 0,-2 0 0 0 0,-1-7 146 0 0,-2-68-144 0 0,5-26 144 0 0,0 4-86 0 0,-2 62 49 0 0,-1-10-49 0 0,7-51 86 0 0,27-137 17 0 0,-25 190-5 0 0,2-9-34 0 0,-2-41 22 0 0,-6 10 55 0 0,0-123 142 0 0,-3 226-147 0 0,0-1 1 0 0,0 1 0 0 0,-2-3-51 0 0,3 10 21 0 0,-1 0 1 0 0,0 0-1 0 0,0 1 0 0 0,0-1 1 0 0,0 0-1 0 0,0 0 1 0 0,-1 1-1 0 0,1-1 1 0 0,-1 1-1 0 0,0 0 0 0 0,1-1 1 0 0,-1 1-1 0 0,-1-1-21 0 0,2 3 6 0 0,1-1-1 0 0,-1 1 1 0 0,0-1-1 0 0,0 1 1 0 0,1-1-1 0 0,-1 1 1 0 0,0-1 0 0 0,0 1-1 0 0,0 0 1 0 0,0-1-1 0 0,0 1 1 0 0,0 0-1 0 0,0 0 1 0 0,0 0-1 0 0,0 0 1 0 0,0 0-1 0 0,1 0 1 0 0,-1 0-1 0 0,0 0 1 0 0,0 0-1 0 0,0 0 1 0 0,0 0-1 0 0,0 1 1 0 0,0-1-1 0 0,0 0 1 0 0,0 1-1 0 0,1-1 1 0 0,-1 1 0 0 0,0-1-1 0 0,0 1 1 0 0,0-1-6 0 0,-2 3-25 0 0,1-1 0 0 0,-1 0 0 0 0,1 1 0 0 0,-1-1 0 0 0,1 1 1 0 0,0 0-1 0 0,-2 3 25 0 0,-5 6-120 0 0,0 0-1 0 0,-7 6 121 0 0,9-10-57 0 0,0 1-1 0 0,0-1 1 0 0,1 1-1 0 0,0 1 1 0 0,-5 8 57 0 0,3-1-87 0 0,1 0 1 0 0,0 0-1 0 0,1 0 1 0 0,0 1-1 0 0,0 9 87 0 0,-1 42-217 0 0,1-38 126 0 0,-1 0-1 0 0,-2 0 1 0 0,-8 18 91 0 0,-11 35-83 0 0,-30 170-13 0 0,33-135 74 0 0,-16 95 50 0 0,8 18-28 0 0,-11 35 35 0 0,44-263-31 0 0,-3 11 19 0 0,-1 0 1 0 0,0 0-1 0 0,-1-1 0 0 0,-1 4-23 0 0,6-18 3 0 0,0 1-1 0 0,-1-1 0 0 0,1 0 1 0 0,0 1-1 0 0,0-1 1 0 0,-1 1-1 0 0,1-1 0 0 0,0 1 1 0 0,0-1-1 0 0,-1 0 0 0 0,1 1 1 0 0,0-1-1 0 0,-1 0 1 0 0,1 1-1 0 0,-1-1 0 0 0,1 0 1 0 0,0 0-1 0 0,-1 1-2 0 0,1-1 1 0 0,0 0 0 0 0,-1 0-1 0 0,1 0 1 0 0,0 0 0 0 0,0 0-1 0 0,-1-1 1 0 0,1 1 0 0 0,0 0 0 0 0,0 0-1 0 0,0 0 1 0 0,-1 0 0 0 0,1 0-1 0 0,0 0 1 0 0,0 0 0 0 0,0 0 0 0 0,-1 0-1 0 0,1-1 1 0 0,0 1 0 0 0,0 0-1 0 0,0 0 1 0 0,0 0 0 0 0,0 0 0 0 0,-1-1-1 0 0,1 1 1 0 0,0 0 0 0 0,0 0-1 0 0,-1-2-8 0 0,0 0 0 0 0,0 0 0 0 0,0 0 0 0 0,0 0 0 0 0,1-1 0 0 0,-1 0 8 0 0,-3-19-58 0 0,2 0 0 0 0,0 1 0 0 0,1-10 58 0 0,1 12-20 0 0,-3-143 13 0 0,7 1 0 0 0,23-148 7 0 0,-17 254 68 0 0,14-45-68 0 0,-7 34 92 0 0,-16 63-87 0 0,5-16 24 0 0,-6 18-25 0 0,0 1 1 0 0,1-1-1 0 0,-1 0 0 0 0,0 1 0 0 0,1-1 0 0 0,-1 1 0 0 0,0-1 0 0 0,1 1 0 0 0,-1-1 0 0 0,1 1 0 0 0,-1-1 0 0 0,1 1 0 0 0,-1 0 0 0 0,1-1 0 0 0,-1 1 0 0 0,1 0 0 0 0,-1-1 0 0 0,1 1 0 0 0,-1 0 0 0 0,1 0 0 0 0,0-1 0 0 0,-1 1 0 0 0,1 0 1 0 0,-1 0-1 0 0,1 0 0 0 0,0 0 0 0 0,-1 0 0 0 0,1 0-4 0 0,0 0 6 0 0,1 1-1 0 0,-1 0 1 0 0,0 0 0 0 0,0-1 0 0 0,0 1 0 0 0,0 0-1 0 0,0 0 1 0 0,0 0 0 0 0,0 0 0 0 0,0 1 0 0 0,0-1-1 0 0,0 0 1 0 0,-1 0 0 0 0,1 0 0 0 0,-1 1 0 0 0,1 0-6 0 0,2 2 15 0 0,1 4 6 0 0,0 0 0 0 0,0 0 0 0 0,-1 0 1 0 0,0 0-1 0 0,-1 1 0 0 0,0-1 0 0 0,0 1 1 0 0,0 2-22 0 0,1 15 6 0 0,-2 0 0 0 0,0 4-6 0 0,-1 3-8 0 0,16 165-28 0 0,-3-50 58 0 0,-11-117-14 0 0,-2 0 1 0 0,-1 0-1 0 0,-3 17-8 0 0,-27 126 139 0 0,30-159-116 0 0,0 1 0 0 0,1-1 0 0 0,2 11-23 0 0,-1-13 14 0 0,-1 1 1 0 0,0-1 0 0 0,0 1 0 0 0,-3 12-15 0 0,-7 13 135 0 0,-7 16-135 0 0,12-40 9 0 0,5-13-6 0 0,-1 0 1 0 0,1-1 0 0 0,-1 1-1 0 0,0-1 1 0 0,0 1 0 0 0,1-1-1 0 0,-1 0 1 0 0,0 1 0 0 0,0-1-1 0 0,-1 0 1 0 0,1 0 0 0 0,0 1-1 0 0,0-1-3 0 0,0-1 3 0 0,1 0-1 0 0,0 0 1 0 0,-1 1-1 0 0,1-1 1 0 0,0 0-1 0 0,-1 0 0 0 0,1 0 1 0 0,-1 0-1 0 0,1 0 1 0 0,0 0-1 0 0,-1 1 1 0 0,1-1-1 0 0,-1 0 1 0 0,1 0-1 0 0,0 0 0 0 0,-1 0 1 0 0,1 0-1 0 0,-1-1 1 0 0,1 1-1 0 0,-1 0 1 0 0,1 0-3 0 0,-1 0 4 0 0,1-1 0 0 0,-1 1 0 0 0,0-1 0 0 0,0 1 0 0 0,1-1 0 0 0,-1 1 0 0 0,1-1 0 0 0,-1 1 0 0 0,0-1 0 0 0,1 0 0 0 0,-1 1 0 0 0,1-1 0 0 0,0 0 0 0 0,-1 0-4 0 0,-2-4-9 0 0,1-1 0 0 0,0 1 1 0 0,0-1-1 0 0,0 1 1 0 0,1-1-1 0 0,-1-3 9 0 0,-3-15-28 0 0,-12-51 11 0 0,2-2 1 0 0,-1-47 16 0 0,-3-159 89 0 0,14 187 23 0 0,1 29 38 0 0,-2-50 87 0 0,2 84-4 0 0,0 1-1 0 0,-6-17-232 0 0,9 48 21 0 0,1-1 1 0 0,0 1-1 0 0,-1 0 1 0 0,1-1-1 0 0,-1 1 1 0 0,1 0-1 0 0,-1 0 0 0 0,1-1 1 0 0,-1 1-1 0 0,0 0 1 0 0,0 0-1 0 0,0 0 1 0 0,1 0-1 0 0,-2-1-21 0 0,2 2 10 0 0,-1 0 1 0 0,1 0-1 0 0,0 0 0 0 0,-1 0 0 0 0,1 0 0 0 0,0-1 1 0 0,-1 1-1 0 0,1 0 0 0 0,0 0 0 0 0,-1 0 1 0 0,1 0-1 0 0,0 0 0 0 0,-1 0 0 0 0,1 0 0 0 0,0 0 1 0 0,-1 0-1 0 0,1 0 0 0 0,0 0 0 0 0,-1 1 0 0 0,1-1 1 0 0,0 0-11 0 0,-1 0 13 0 0,0 1 1 0 0,0-1-1 0 0,0 1 1 0 0,0 0 0 0 0,0-1-1 0 0,0 1 1 0 0,0 0-1 0 0,1 0 1 0 0,-1-1 0 0 0,0 1-14 0 0,-19 23 106 0 0,-15 23-106 0 0,22-24-159 0 0,-8 17 159 0 0,10-19-29 0 0,0 0 0 0 0,-8 9 29 0 0,-7 3-12 0 0,13-18 5 0 0,-6 11 7 0 0,-5 13 10 0 0,-4-2-2 0 0,19-25-2 0 0,-6 11 40 0 0,-19 18-46 0 0,12-16 3 0 0,3-3-12 0 0,-1 0-1 0 0,-1-2 0 0 0,0 0 1 0 0,-7 2 9 0 0,-104 69-65 0 0,66-48-145 0 0,53-36 187 0 0,0-1 0 0 0,0 0 0 0 0,-1-1 0 0 0,-5 2 23 0 0,12-6 15 0 0,-1 0 0 0 0,0 0 0 0 0,0 0 0 0 0,0-1-1 0 0,0 0 1 0 0,0-1 0 0 0,-6-1-15 0 0,-12 0 52 0 0,19 2-44 0 0,0 0 0 0 0,0-1 0 0 0,0 0 0 0 0,1 0 0 0 0,-1-1 0 0 0,0 0 0 0 0,1 0 0 0 0,-1 0 0 0 0,1-1 0 0 0,-5-3-8 0 0,4 2 17 0 0,0 1-1 0 0,0 0 1 0 0,-4-2-17 0 0,-8-2 2 0 0,0-1-6 0 0,8 4-10 0 0,1-1 1 0 0,-1 0-1 0 0,-1-2 14 0 0,1 0-5 0 0,4 3-1 0 0,0 0 1 0 0,1 0 0 0 0,0-1-1 0 0,-6-6 6 0 0,-6-10 3 0 0,2-1 1 0 0,1-1-1 0 0,-11-21-3 0 0,20 34 3 0 0,5 8 2 0 0,0 1-2 0 0,0-1 0 0 0,1 1-1 0 0,-1 0 1 0 0,1 0 0 0 0,-1 0 0 0 0,0 0 0 0 0,0 0-1 0 0,0 0 1 0 0,0 0 0 0 0,0 1 0 0 0,0-1-1 0 0,0 0 1 0 0,0 0 0 0 0,0 1 0 0 0,0-1 0 0 0,0 1-1 0 0,0-1 1 0 0,-1 0-3 0 0,-1 0 10 0 0,1 0-1 0 0,-1-1 1 0 0,0 1 0 0 0,0-1-1 0 0,-1-1-9 0 0,-9-6 71 0 0,12 9-69 0 0,0 0 1 0 0,0 0-1 0 0,1 0 0 0 0,-1 0 1 0 0,0 0-1 0 0,0 0 0 0 0,0 0 1 0 0,1 0-1 0 0,-1 0 1 0 0,0 0-1 0 0,0 0 0 0 0,0 0 1 0 0,1 1-1 0 0,-1-1 0 0 0,0 0 1 0 0,0 1-1 0 0,1-1 1 0 0,-2 1-3 0 0,1-1-4 0 0,-1 1 1 0 0,1 0 0 0 0,-1 0 0 0 0,1 0 0 0 0,-1 1 0 0 0,1-1-1 0 0,0 0 1 0 0,-2 2 3 0 0,-2 6-51 0 0,0 0 0 0 0,1 1-1 0 0,0-1 1 0 0,0 1 0 0 0,1 0 0 0 0,0 0-1 0 0,0 4 52 0 0,-2 8-42 0 0,-34 140-130 0 0,19-76 124 0 0,18-71 30 0 0,0 0 1 0 0,1 1 0 0 0,0-1-1 0 0,2 1 1 0 0,0-1 0 0 0,1 7 17 0 0,-2-21-15 0 0,0 1 1 0 0,0 0-1 0 0,1 0 1 0 0,-1 0-1 0 0,0 0 0 0 0,1-1 1 0 0,0 1-1 0 0,-1 0 1 0 0,1 0-1 0 0,0 0 15 0 0,-1-2-8 0 0,1 0 0 0 0,-1 0 0 0 0,0 0-1 0 0,0 0 1 0 0,0 0 0 0 0,1 0-1 0 0,-1 0 1 0 0,0 0 0 0 0,0 0 0 0 0,0-1-1 0 0,1 1 1 0 0,-1 0 0 0 0,0 0-1 0 0,0 0 1 0 0,0 0 0 0 0,1 0 0 0 0,-1 0-1 0 0,0 0 1 0 0,0 0 0 0 0,0-1-1 0 0,0 1 1 0 0,0 0 0 0 0,1 0 0 0 0,-1 0-1 0 0,0 0 1 0 0,0-1 0 0 0,0 1-1 0 0,0 0 1 0 0,0 0 0 0 0,0 0 0 0 0,0-1-1 0 0,0 1 1 0 0,0 0 0 0 0,1 0 8 0 0,-1 0-13 0 0,5-11-158 0 0,0 1 0 0 0,1-4 171 0 0,-1 2-62 0 0,2-6-32 0 0,-1-1 1 0 0,-1-1-1 0 0,2-12 94 0 0,1-7-60 0 0,18-72-44 0 0,25-94-63 0 0,-35 150 109 0 0,3 0 1 0 0,18-34 57 0 0,-23 63-16 0 0,1 1-1 0 0,0 1 1 0 0,5-4 16 0 0,9-14 27 0 0,-3 3-17 0 0,-2-2 0 0 0,15-36-10 0 0,-17 31 3 0 0,3 1-1 0 0,2 1 0 0 0,25-30-2 0 0,-30 41 9 0 0,-1-1 1 0 0,-2-1-1 0 0,-1 0 0 0 0,-1-2 1 0 0,-2 1-1 0 0,-1-5-9 0 0,22-66 50 0 0,35-104 0 0 0,-41 114-14 0 0,-24 77-11 0 0,-4 12 8 0 0,0 1 0 0 0,1 0 0 0 0,0 0 0 0 0,1 0 0 0 0,-1 0 0 0 0,1 1 0 0 0,4-6-33 0 0,-7 11 8 0 0,0 0 0 0 0,0 0 0 0 0,0 1 0 0 0,0-1 0 0 0,-1 1 0 0 0,1-1-1 0 0,0 1 1 0 0,0-1 0 0 0,0 1 0 0 0,0-1 0 0 0,0 1 0 0 0,0 0 0 0 0,1 0-8 0 0,-1-1 2 0 0,0 1 0 0 0,1 0-1 0 0,-1-1 1 0 0,0 1 0 0 0,1-1 0 0 0,-1 0 0 0 0,0 1 0 0 0,0-1 0 0 0,1 0 0 0 0,0-1-3 0 0,3-5 7 0 0,1 0-1 0 0,-1-1 0 0 0,0 0 1 0 0,-1 0-1 0 0,0 0 0 0 0,2-5-5 0 0,0 1 19 0 0,-2 2 0 0 0,-1 0 0 0 0,1 0 0 0 0,-2-1 0 0 0,0 1 0 0 0,0-2-19 0 0,1-3 88 0 0,5-15-88 0 0,-4 17 12 0 0,-1-1 0 0 0,-1 1 0 0 0,1-7-12 0 0,-1 3 1 0 0,4-17-1 0 0,2 3 14 0 0,-1 1 63 0 0,10-23-77 0 0,-12 37 13 0 0,0 1 0 0 0,-1-1 0 0 0,-1 0-13 0 0,0 4 8 0 0,1-1 1 0 0,0 1-1 0 0,0 1 1 0 0,4-8-9 0 0,5-10 30 0 0,6-16 33 0 0,-10 26-24 0 0,-1-1-1 0 0,6-19-38 0 0,-13 34 1 0 0,2-3 6 0 0,-1 1 0 0 0,-1-1 0 0 0,1 0 0 0 0,-1 0 1 0 0,-1 1-1 0 0,1-7-7 0 0,-2 5 6 0 0,0 6-3 0 0,1 0-1 0 0,0 0 1 0 0,0 0 0 0 0,0 0 0 0 0,0-2-3 0 0,2-2 7 0 0,1 1 1 0 0,0-1 0 0 0,0 1 0 0 0,0 0 0 0 0,1 0-1 0 0,0 1 1 0 0,1-2-8 0 0,-1 1 3 0 0,0 0 0 0 0,1 0 1 0 0,0 1-1 0 0,0-1 1 0 0,0 1-1 0 0,2 0-3 0 0,-3 1 10 0 0,1 0 0 0 0,-1-1 0 0 0,1 1-1 0 0,-1-1 1 0 0,-1 0 0 0 0,1 0-1 0 0,1-3-9 0 0,1-1 19 0 0,0 0 0 0 0,1 1 0 0 0,0 0-1 0 0,5-5-18 0 0,6-7 67 0 0,-8 10-37 0 0,-8 8-24 0 0,1 0 0 0 0,-1 0 0 0 0,0 0 0 0 0,0-1 0 0 0,0 0-6 0 0,-1 2-1 0 0,-1 1 1 0 0,1-1 0 0 0,-1 0-1 0 0,1 1 1 0 0,-1-1-1 0 0,1 0 1 0 0,-1 1 0 0 0,1-1-1 0 0,-1 1 1 0 0,1-1-1 0 0,-1 1 1 0 0,1-1 0 0 0,0 1-1 0 0,0-1 1 0 0,-1 1-1 0 0,1 0 1 0 0,0-1 0 0 0,-1 1-1 0 0,1 0 1 0 0,0 0-1 0 0,0-1 1 0 0,0 1 0 0 0,-1 0-1 0 0,1 0 1 0 0,0 0-1 0 0,0 0 1 0 0,0 0 0 0 0,0 0 2 0 0,0 1-1 0 0,0-1 1 0 0,1 1 0 0 0,-1-1 0 0 0,0 1-1 0 0,0-1 1 0 0,0 1 0 0 0,0 0 0 0 0,-1 0-1 0 0,1-1 1 0 0,0 1 0 0 0,0 0-1 0 0,0 0 1 0 0,-1 0 0 0 0,1 0 0 0 0,0 0-1 0 0,0 0-1 0 0,3 7 8 0 0,0-1-1 0 0,-1 1 1 0 0,0 0 0 0 0,1 4-8 0 0,4 8-7 0 0,60 171 45 0 0,8 17-1 0 0,-62-175-50 0 0,1-2 0 0 0,1 0 1 0 0,1 0-1 0 0,2-2 0 0 0,6 7 13 0 0,-3-7-115 0 0,23 24 115 0 0,-43-51-5 0 0,0 0-1 0 0,0 0 0 0 0,1 0 0 0 0,-1 0 0 0 0,0 0 0 0 0,1-1 1 0 0,0 1-1 0 0,-1-1 0 0 0,1 1 0 0 0,0-1 0 0 0,0 0 0 0 0,0 0 1 0 0,-1 0-1 0 0,1-1 0 0 0,0 1 0 0 0,0-1 0 0 0,0 1 0 0 0,1-1 1 0 0,-1 0-1 0 0,0 0 0 0 0,0 0 0 0 0,0-1 0 0 0,0 1 0 0 0,0-1 1 0 0,0 0-1 0 0,-1 0 0 0 0,1 0 0 0 0,0 0 0 0 0,0 0 0 0 0,0 0 0 0 0,-1-1 1 0 0,3-1 5 0 0,1-2-3 0 0,0 1-1 0 0,-1-2 1 0 0,0 1 0 0 0,0 0 0 0 0,3-6 3 0 0,23-33 28 0 0,-19 22-21 0 0,-1 1 1 0 0,0-1-1 0 0,-2-1 0 0 0,7-23-7 0 0,22-99-14 0 0,-24 86 0 0 0,45-208 7 0 0,-16 69 50 0 0,-29 129-9 0 0,-4 23 27 0 0,1 0 0 0 0,6-14-61 0 0,-15 55 27 0 0,0 0 0 0 0,0 0 0 0 0,1 0 0 0 0,0 0 0 0 0,2-3-27 0 0,-5 8 3 0 0,0-1 0 0 0,0 1 0 0 0,0 0 1 0 0,0 0-1 0 0,0 0 0 0 0,0 0 0 0 0,0 0 0 0 0,0 0 1 0 0,1 0-1 0 0,-1 0 0 0 0,0 0 0 0 0,0 0 0 0 0,0 0 1 0 0,0-1-1 0 0,0 1 0 0 0,0 0 0 0 0,0 0 1 0 0,0 0-1 0 0,0 0 0 0 0,0 0 0 0 0,0 0 0 0 0,0 0 1 0 0,1 0-1 0 0,-1 0 0 0 0,0 0 0 0 0,0 0 0 0 0,0 0 1 0 0,0 0-1 0 0,0 0 0 0 0,0 0 0 0 0,0 0 1 0 0,0 0-1 0 0,0 0 0 0 0,1 0 0 0 0,-1 0 0 0 0,0 0 1 0 0,0 0-1 0 0,0 0 0 0 0,0 0 0 0 0,0 0 0 0 0,0 0 1 0 0,0 0-1 0 0,0 0 0 0 0,0 0 0 0 0,0 0 0 0 0,1 0 1 0 0,-1 1-1 0 0,0-1 0 0 0,0 0 0 0 0,0 0 1 0 0,0 0-1 0 0,0 0 0 0 0,0 0 0 0 0,0 0 0 0 0,0 0 1 0 0,0 0-1 0 0,0 0 0 0 0,0 0 0 0 0,0 0 0 0 0,0 1 1 0 0,0-1-1 0 0,0 0 0 0 0,0 0 0 0 0,0 0 1 0 0,0 0-1 0 0,0 0 0 0 0,0 0 0 0 0,0 0-3 0 0,1 7 60 0 0,4 60 44 0 0,-1 124-72 0 0,-4-94-32 0 0,1 119-61 0 0,2-149 62 0 0,3 1 1 0 0,6 22-2 0 0,-5-51 3 0 0,-1 1 1 0 0,-3 0 0 0 0,-1-1-1 0 0,-2 2-3 0 0,1 5-119 0 0,1 1 0 0 0,2-1 0 0 0,8 32 119 0 0,3 14-247 0 0,7 35-50 0 0,11 45 66 0 0,-29-144 174 0 0,-2-1 0 0 0,-1 11 57 0 0,0-9-86 0 0,3 21 86 0 0,-3-41-9 0 0,1 1 0 0 0,0-1-1 0 0,1 0 1 0 0,0-1 0 0 0,0 1 0 0 0,1 0 0 0 0,2 2 9 0 0,-1-2-27 0 0,1 0 0 0 0,1 0 0 0 0,0 0 0 0 0,3 2 27 0 0,-5-7-105 0 0,-2-5 4 0 0,-1-9-63 0 0,-1 2 99 0 0,2-1 19 0 0,2-6-13 0 0,-1 0 0 0 0,0-4 59 0 0,4-37-61 0 0,-2-1 0 0 0,-3-8 61 0 0,-1 19-42 0 0,-2 41 39 0 0,2-18-46 0 0,-3-18 49 0 0,-6-30-45 0 0,5 24 26 0 0,3-28 19 0 0,0 45-6 0 0,0 4-9 0 0,4-25 15 0 0,7-7-6 0 0,-5 21 9 0 0,1-15-3 0 0,7-73 18 0 0,-10 82 41 0 0,-2-20-59 0 0,0 6 21 0 0,-1 41-17 0 0,3-15-4 0 0,0 5 18 0 0,-4 18-5 0 0,-1 6 3 0 0,1-1 0 0 0,-1 0 0 0 0,0 1 1 0 0,1-1-1 0 0,0 1 0 0 0,-1-1 0 0 0,1 0 1 0 0,0 1-1 0 0,2-3-16 0 0,-3 5 3 0 0,0 0-1 0 0,0 0 1 0 0,0-1-1 0 0,1 1 1 0 0,-1 0 0 0 0,0 0-1 0 0,0 0 1 0 0,1 0-1 0 0,-1-1 1 0 0,0 1 0 0 0,0 0-1 0 0,1 0 1 0 0,-1 0-1 0 0,0 0 1 0 0,0 0 0 0 0,1 0-1 0 0,-1 0 1 0 0,0 0-1 0 0,1 0 1 0 0,-1 0 0 0 0,0 0-1 0 0,0 0 1 0 0,1 0-1 0 0,-1 0 1 0 0,0 0-1 0 0,1 0 1 0 0,-1 0 0 0 0,0 0-1 0 0,0 0 1 0 0,1 0-1 0 0,-1 0 1 0 0,0 0 0 0 0,0 0-1 0 0,1 1 1 0 0,-1-1-1 0 0,0 0 1 0 0,0 0 0 0 0,1 0-1 0 0,-1 0 1 0 0,0 1-1 0 0,0-1 1 0 0,0 0-3 0 0,7 10 55 0 0,-4-1-35 0 0,-1 0 0 0 0,0 0-1 0 0,0 0 1 0 0,-1 0 0 0 0,0 0 0 0 0,0 1-1 0 0,-1 0-19 0 0,1 14 18 0 0,9 210-59 0 0,-6-111 35 0 0,4 183-16 0 0,-6 1 16 0 0,-2-101-6 0 0,-1 36 27 0 0,-1-64 4 0 0,3-274-604 0 0,-3-139 447 0 0,-5-231 103 0 0,8 428 62 0 0,6-225 318 0 0,3-7 367 0 0,-10 228-365 0 0,-11 93 101 0 0,7-9-463 0 0,1 1-1 0 0,2-1 0 0 0,4 29 16 0 0,-1 15-10 0 0,-18 601-61 0 0,16-686 71 0 0,-4 262 10 0 0,16 103-10 0 0,-1-157 44 0 0,-6-71-203 0 0,-4-131-42 0 0,-2-8-42 0 0,0-10 31 0 0,-13-163-135 0 0,-8-6 347 0 0,-5-40 52 0 0,9 39 41 0 0,-27-254 405 0 0,37 385-270 0 0,-5-12-228 0 0,0 3 163 0 0,0 10-33 0 0,2 11-16 0 0,8 9-18 0 0,2 23-63 0 0,1 0 0 0 0,-1 0 0 0 0,0 0 0 0 0,-1-2-33 0 0,-1-2 74 0 0,2 5 48 0 0,0 0 1 0 0,-1 0-1 0 0,0 0 1 0 0,-1-2-123 0 0,3 7 4 0 0,0 0 0 0 0,0 0 0 0 0,0 0-1 0 0,0 0 1 0 0,0 0 0 0 0,0 0 0 0 0,0 0 0 0 0,0 0 0 0 0,0 0 0 0 0,0 0 0 0 0,0 0 0 0 0,0 0 0 0 0,-1 0 0 0 0,1 0 0 0 0,0-1-1 0 0,0 1 1 0 0,0 0 0 0 0,0 0 0 0 0,0 0 0 0 0,0 0 0 0 0,0 0 0 0 0,0 0 0 0 0,0 0 0 0 0,0 0 0 0 0,-1 0 0 0 0,1 0-1 0 0,0 0 1 0 0,0 0 0 0 0,0 0 0 0 0,0 0 0 0 0,0 0 0 0 0,0 0 0 0 0,0 0 0 0 0,0 0 0 0 0,0 0 0 0 0,0 0 0 0 0,0 1-1 0 0,-1-1 1 0 0,1 0 0 0 0,0 0 0 0 0,0 0 0 0 0,0 0 0 0 0,0 0 0 0 0,0 0 0 0 0,0 0-4 0 0,-2 1 11 0 0,1 0 0 0 0,-1 0 1 0 0,1 0-1 0 0,0 0 0 0 0,-1 0 0 0 0,1 0 0 0 0,0 0 1 0 0,-1 1-1 0 0,1-1 0 0 0,0 1 0 0 0,0-1 0 0 0,0 1 1 0 0,0-1-1 0 0,1 1 0 0 0,-1-1 0 0 0,0 1 1 0 0,1 0-1 0 0,-1 1-11 0 0,-3 8-11 0 0,1 0 0 0 0,-1 9 11 0 0,2-8-11 0 0,-4 17-59 0 0,-7 23 70 0 0,10-44-6 0 0,-5 19-28 0 0,0 5 34 0 0,-10 67-256 0 0,-2 72 256 0 0,-10 267-314 0 0,14-182 266 0 0,6-58 70 0 0,-1 21 20 0 0,11-215-42 0 0,-10 90 43 0 0,7-76-18 0 0,0 0 1 0 0,-2 0 0 0 0,-5 15-26 0 0,10-32-12 0 0,-1 1 0 0 0,1-1 0 0 0,-1 1 0 0 0,1-1 0 0 0,-1 0 1 0 0,0 0-1 0 0,1 1 0 0 0,-1-1 0 0 0,0 0 0 0 0,0 0 0 0 0,0 0 0 0 0,0 0 0 0 0,0 0 12 0 0,1-1-6 0 0,-1 1 0 0 0,1-1 1 0 0,0 0-1 0 0,0 0 0 0 0,0 0 0 0 0,-1 0 0 0 0,1 0 0 0 0,0 0 1 0 0,0 0-1 0 0,0 0 0 0 0,-1 0 0 0 0,1 0 0 0 0,0 0 0 0 0,0 0 1 0 0,-1 0-1 0 0,1 0 0 0 0,0 0 0 0 0,0-1 0 0 0,0 1 0 0 0,-1 0 1 0 0,1 0-1 0 0,0 0 0 0 0,0 0 0 0 0,0 0 0 0 0,0 0 1 0 0,-1 0-1 0 0,1-1 6 0 0,-6-8-131 0 0,0-4 43 0 0,0 0 0 0 0,1 0 0 0 0,1 0 0 0 0,-3-14 88 0 0,-8-58-92 0 0,11 56 84 0 0,-39-315-66 0 0,39 301 100 0 0,-1-17 10 0 0,2 0 0 0 0,4 0-1 0 0,2 0 1 0 0,2 1 0 0 0,10-39-36 0 0,-14 89 12 0 0,1-1 0 0 0,0 1-1 0 0,1 0 1 0 0,0 0 0 0 0,1 0 0 0 0,0 1 0 0 0,2-4-12 0 0,-6 11 2 0 0,0 1 1 0 0,0-1 0 0 0,1 1 0 0 0,-1-1-1 0 0,0 1 1 0 0,1-1 0 0 0,-1 1-1 0 0,1-1 1 0 0,-1 1 0 0 0,0-1 0 0 0,1 1-1 0 0,-1 0 1 0 0,1-1 0 0 0,-1 1-1 0 0,1 0 1 0 0,-1-1 0 0 0,1 1 0 0 0,-1 0-1 0 0,1 0 1 0 0,-1 0 0 0 0,1-1-1 0 0,-1 1 1 0 0,1 0 0 0 0,0 0 0 0 0,-1 0-1 0 0,1 0 1 0 0,-1 0 0 0 0,1 0 0 0 0,-1 0-1 0 0,1 0 1 0 0,0 0 0 0 0,-1 0-1 0 0,1 0 1 0 0,-1 1 0 0 0,1-1 0 0 0,-1 0-1 0 0,1 0 1 0 0,-1 0 0 0 0,1 1-1 0 0,-1-1 1 0 0,1 0 0 0 0,-1 1 0 0 0,1-1-3 0 0,1 2 4 0 0,-1-1 1 0 0,1 1-1 0 0,-1-1 1 0 0,0 1-1 0 0,0 0 1 0 0,1 0 0 0 0,-1 0-1 0 0,0 0 1 0 0,0 0-1 0 0,0 2-4 0 0,6 18 39 0 0,-1 0 0 0 0,-1 1 0 0 0,0 10-39 0 0,5 70-8 0 0,0-3-6 0 0,1 5 19 0 0,-2 100-5 0 0,-5-70 54 0 0,6 1-54 0 0,-6-106-5 0 0,-2-19-1 0 0,-1 1 1 0 0,1 5 5 0 0,-3-16-3 0 0,1-1 0 0 0,0 1 1 0 0,0-1-1 0 0,0 0 0 0 0,0 1 0 0 0,0-1 1 0 0,0 0-1 0 0,0 1 0 0 0,0-1 1 0 0,0 1-1 0 0,1-1 0 0 0,-1 0 1 0 0,0 1-1 0 0,0-1 0 0 0,0 0 0 0 0,0 1 1 0 0,0-1-1 0 0,1 0 0 0 0,-1 1 1 0 0,0-1-1 0 0,0 0 0 0 0,1 1 0 0 0,-1-1 1 0 0,0 0-1 0 0,0 0 0 0 0,1 1 1 0 0,-1-1-1 0 0,0 0 0 0 0,1 0 0 0 0,-1 1 1 0 0,0-1-1 0 0,1 0 0 0 0,-1 0 1 0 0,0 0-1 0 0,1 0 0 0 0,-1 0 1 0 0,1 0-1 0 0,-1 0 0 0 0,0 0 0 0 0,1 0 1 0 0,-1 0-1 0 0,1 0 0 0 0,-1 0 1 0 0,0 0-1 0 0,1 0 0 0 0,-1 0 0 0 0,0 0 1 0 0,1 0-1 0 0,-1 0 0 0 0,1 0 1 0 0,-1 0-1 0 0,0-1 0 0 0,1 1 0 0 0,-1 0 1 0 0,0 0-1 0 0,0 0 0 0 0,1-1 1 0 0,-1 1-1 0 0,0 0 0 0 0,1 0 1 0 0,-1-1-1 0 0,0 1 0 0 0,0 0 0 0 0,1-1 1 0 0,-1 1-1 0 0,0 0 3 0 0,1-2-2 0 0,0 0 0 0 0,0 0 0 0 0,0 0 0 0 0,0 0 0 0 0,0 0 0 0 0,-1 0 0 0 0,1 0 0 0 0,-1-1 0 0 0,1 1 0 0 0,-1-2 2 0 0,0-25-44 0 0,0 27 39 0 0,0-76-38 0 0,-1 59 31 0 0,-1-71-40 0 0,1-2-95 0 0,-14-91 147 0 0,5 86-13 0 0,7 33 19 0 0,3-10-6 0 0,0 14 155 0 0,-5-40-155 0 0,-1 41 380 0 0,1-35-380 0 0,6 87 105 0 0,-1 7-102 0 0,1 0 0 0 0,-1 0 0 0 0,0 0 0 0 0,0 0 0 0 0,0 0 0 0 0,0 0 0 0 0,0 0 0 0 0,0-1 0 0 0,0 1-1 0 0,0 0 1 0 0,0 0 0 0 0,1 0 0 0 0,-1 0 0 0 0,0 0 0 0 0,0 0 0 0 0,0 0 0 0 0,0 0 0 0 0,0 0 0 0 0,0 0 0 0 0,0 0 0 0 0,0 0 0 0 0,1 0 0 0 0,-1 0 0 0 0,0 0 0 0 0,0 0 0 0 0,0 0 0 0 0,0 0 0 0 0,0 0 0 0 0,0 0 0 0 0,0 0 0 0 0,1 0 0 0 0,-1 0 0 0 0,0 1-1 0 0,0-1-2 0 0,1 0 8 0 0,0 1-1 0 0,0 0 1 0 0,-1 0-1 0 0,1-1 1 0 0,0 1-1 0 0,0 0 1 0 0,-1 0-1 0 0,1 0 0 0 0,0 1-7 0 0,0 1 6 0 0,1 0-1 0 0,-1 0 0 0 0,0 1 0 0 0,0-1 0 0 0,0 1 1 0 0,-1-1-1 0 0,1 1 0 0 0,-1-1 0 0 0,0 1-5 0 0,1 5 0 0 0,0 11-2 0 0,-1 0 0 0 0,0 0 1 0 0,-1 1 1 0 0,-1 10-7 0 0,2 0 7 0 0,26 400-98 0 0,-18-323 100 0 0,22 166-59 0 0,-12-119 79 0 0,-15-135-18 0 0,3 41-4 0 0,4 2 0 0 0,27 132-48 0 0,-31-151 28 0 0,-4-28-12 0 0,3 14 32 0 0,-4-26-23 0 0,0 1 1 0 0,1 0-1 0 0,-1 0 1 0 0,1-1 0 0 0,0 1-1 0 0,1-1 1 0 0,-1 0-1 0 0,1 1 23 0 0,-2-4-21 0 0,0 0 0 0 0,1 1-1 0 0,-1-1 1 0 0,0 0 0 0 0,1 0 0 0 0,-1 0-1 0 0,1 0 1 0 0,-1 0 0 0 0,1 0-1 0 0,0 0 1 0 0,-1-1 0 0 0,1 1-1 0 0,0-1 1 0 0,0 1 21 0 0,-1-1-11 0 0,0 0 1 0 0,-1 1-1 0 0,1-1 0 0 0,0 0 0 0 0,0 0 1 0 0,0 0-1 0 0,0 0 0 0 0,0 0 1 0 0,0 0-1 0 0,0 0 0 0 0,0 0 0 0 0,0 0 1 0 0,-1 0-1 0 0,1-1 0 0 0,0 1 0 0 0,0 0 1 0 0,0-1-1 0 0,0 1 0 0 0,0-1 0 0 0,-1 1 1 0 0,1-1-1 0 0,0 1 0 0 0,0-1 1 0 0,-1 1-1 0 0,1-1 0 0 0,0 0 0 0 0,-1 1 1 0 0,1-1 10 0 0,5-16-122 0 0,3-2 51 0 0,-6 11 35 0 0,1 1 0 0 0,-1-1 1 0 0,0-2 35 0 0,11-32-99 0 0,-5 14 37 0 0,-1 0 0 0 0,0-2 62 0 0,3-43-86 0 0,-3-1 0 0 0,-1-59 86 0 0,1-5-55 0 0,20-90 55 0 0,-6 54 35 0 0,11-67 109 0 0,-29 221-127 0 0,34-178 305 0 0,13-12-322 0 0,-38 160 32 0 0,9-28 44 0 0,-17 60-40 0 0,2 1 1 0 0,0 1-1 0 0,6-9-36 0 0,-11 21 24 0 0,1 0 0 0 0,-1 0 0 0 0,1 0 0 0 0,1 0-24 0 0,-3 3 9 0 0,-1 0 0 0 0,1 0-1 0 0,0 1 1 0 0,0-1-1 0 0,-1 0 1 0 0,1 1-1 0 0,0-1 1 0 0,0 0-1 0 0,0 1 1 0 0,0-1-1 0 0,0 1 1 0 0,0-1 0 0 0,0 1-1 0 0,0 0 1 0 0,0-1-1 0 0,0 1 1 0 0,0 0-1 0 0,0 0 1 0 0,0 0-1 0 0,0 0 1 0 0,1 0-9 0 0,-2 0 2 0 0,1 0 1 0 0,-1 0 0 0 0,0 0-1 0 0,1 0 1 0 0,-1 0-1 0 0,0 0 1 0 0,1 0-1 0 0,-1 1 1 0 0,0-1-1 0 0,0 0 1 0 0,1 0-1 0 0,-1 0 1 0 0,0 1-1 0 0,0-1 1 0 0,1 0-1 0 0,-1 0 1 0 0,0 1-1 0 0,0-1 1 0 0,1 0-1 0 0,-1 0 1 0 0,0 1-1 0 0,0-1 1 0 0,0 0-1 0 0,0 1 1 0 0,0-1-1 0 0,1 0 1 0 0,-1 1-1 0 0,0-1 1 0 0,0 0-1 0 0,0 1 1 0 0,0-1-1 0 0,0 0 1 0 0,0 1-1 0 0,0-1 1 0 0,0 0-1 0 0,0 1-2 0 0,1 5 22 0 0,8 20 55 0 0,0-4-23 0 0,-1 1-14 0 0,-1 1 1 0 0,-2-1 0 0 0,0 1-1 0 0,0 13-40 0 0,0 22 32 0 0,10 81-12 0 0,0-41-18 0 0,1 90-2 0 0,-18-93-8 0 0,1 5-3 0 0,6 0 35 0 0,13 72-24 0 0,-6-78 2 0 0,5 31-20 0 0,-12-98-1 0 0,-2-12-78 0 0,0-1-1 0 0,0 1 1 0 0,2-1 0 0 0,4 12 97 0 0,-8-24-65 0 0,1 0 1 0 0,0 0-1 0 0,-1 0 0 0 0,1 0 1 0 0,2 3 64 0 0,-3-6-30 0 0,0 1 0 0 0,-1 0 0 0 0,1-1 0 0 0,0 1 0 0 0,-1 0 0 0 0,1-1 0 0 0,0 1 0 0 0,0-1 0 0 0,0 1 0 0 0,0-1 0 0 0,0 1 0 0 0,-1-1 0 0 0,1 0 0 0 0,0 1 0 0 0,0-1 0 0 0,0 0 1 0 0,0 0-1 0 0,0 0 0 0 0,0 0 0 0 0,0 0 0 0 0,0 0 0 0 0,0 0 0 0 0,1 0 30 0 0,-2 0-14 0 0,1 0 0 0 0,-1-1 1 0 0,1 1-1 0 0,-1 0 0 0 0,1-1 0 0 0,-1 1 1 0 0,1 0-1 0 0,-1-1 0 0 0,1 1 1 0 0,-1-1-1 0 0,0 1 0 0 0,1 0 1 0 0,-1-1-1 0 0,1 1 0 0 0,-1-1 0 0 0,0 0 1 0 0,0 1-1 0 0,1-1 0 0 0,-1 1 1 0 0,0-1-1 0 0,0 1 0 0 0,0-1 0 0 0,0 0 14 0 0,4-18-113 0 0,-3 9 67 0 0,1 1 18 0 0,-1-1 1 0 0,0 0-1 0 0,-1-8 28 0 0,1 0-12 0 0,1-29-14 0 0,-7-84 28 0 0,4 80 26 0 0,-2 0-1 0 0,-4-15-27 0 0,-17-123 158 0 0,17 112-3 0 0,4-36-155 0 0,2-26 101 0 0,0-25 81 0 0,-1 22-50 0 0,0 63-1 0 0,3-1 0 0 0,5-16-131 0 0,0 48 59 0 0,2-20 80 0 0,-2-12-139 0 0,-6 43 29 0 0,0 6 13 0 0,2-1 1 0 0,2-5-43 0 0,13-72 454 0 0,-17 109-448 0 0,1-1 0 0 0,-1 1 0 0 0,0 0-1 0 0,0 0 1 0 0,0 0 0 0 0,0-1 0 0 0,0 1-1 0 0,0 0 1 0 0,1 0 0 0 0,-1-1 0 0 0,0 1 0 0 0,0 0-1 0 0,0 0 1 0 0,0 0 0 0 0,1 0 0 0 0,-1-1-1 0 0,0 1 1 0 0,0 0 0 0 0,1 0 0 0 0,-1 0-1 0 0,0 0 1 0 0,0 0 0 0 0,1 0 0 0 0,-1 0 0 0 0,0 0-1 0 0,0 0 1 0 0,1 0 0 0 0,-1 0 0 0 0,0 0-1 0 0,0 0 1 0 0,1 0 0 0 0,-1 0 0 0 0,0 0-1 0 0,0 0 1 0 0,1 0 0 0 0,-1 0 0 0 0,0 0 0 0 0,0 0-1 0 0,1 0 1 0 0,-1 0 0 0 0,0 0 0 0 0,0 0-1 0 0,1 1-5 0 0,-1 13 151 0 0,-1 11-86 0 0,-2 5-65 0 0,0 15 12 0 0,3 20-21 0 0,4 20 9 0 0,0-7-19 0 0,6 270-10 0 0,-7-263 31 0 0,6 93 51 0 0,2 7-78 0 0,-8-109-1 0 0,-1-31 35 0 0,3 0-1 0 0,9 40-8 0 0,-10-68 2 0 0,-1-2-30 0 0,0 1 0 0 0,0 7 28 0 0,-2-15-59 0 0,0 0 1 0 0,0 0 0 0 0,1 0-1 0 0,0 2 59 0 0,-1-9-13 0 0,-1-1 0 0 0,0 1 0 0 0,0-1 0 0 0,0 0 0 0 0,0 1 0 0 0,1-1 0 0 0,-1 1 0 0 0,0-1 0 0 0,0 0 0 0 0,1 1 0 0 0,-1-1 0 0 0,0 0 0 0 0,1 1 0 0 0,-1-1 0 0 0,0 0 0 0 0,1 1 0 0 0,-1-1 0 0 0,0 0 0 0 0,1 0 13 0 0,-1 0-7 0 0,0 0 1 0 0,1 0-1 0 0,-1 0 0 0 0,0 0 1 0 0,0 0-1 0 0,0 0 1 0 0,1 0-1 0 0,-1 0 1 0 0,0 0-1 0 0,0 0 1 0 0,0-1-1 0 0,1 1 1 0 0,-1 0-1 0 0,0 0 1 0 0,0 0-1 0 0,0 0 1 0 0,0 0-1 0 0,1-1 0 0 0,-1 1 1 0 0,0 0-1 0 0,0 0 1 0 0,0 0-1 0 0,0-1 1 0 0,0 1-1 0 0,0 0 1 0 0,0 0-1 0 0,0 0 1 0 0,0-1-1 0 0,1 1 1 0 0,-1 0-1 0 0,0 0 1 0 0,0-1-1 0 0,0 1 1 0 0,0 0-1 0 0,0 0 0 0 0,0 0 1 0 0,0-1 6 0 0,1-10-60 0 0,0 1 0 0 0,-1-1 0 0 0,0 0 0 0 0,0-1 60 0 0,-6-48-56 0 0,4 47 36 0 0,-3-37-24 0 0,-10-107-20 0 0,12 86 64 0 0,-4-62 0 0 0,0 49-4 0 0,-5-56-31 0 0,10 105 32 0 0,-4-149 30 0 0,8 76 0 0 0,-7 1-9 0 0,0 12 17 0 0,5-47 54 0 0,-4-73 73 0 0,3 203-147 0 0,-2-30 66 0 0,1 0-1 0 0,2-1 0 0 0,3-5-80 0 0,-3 45 9 0 0,0 1-1 0 0,0 0 1 0 0,0-1 0 0 0,1 1-1 0 0,-1 0 1 0 0,1-1 0 0 0,0 1-1 0 0,0 0 1 0 0,-1 0 0 0 0,1-1-1 0 0,1 1 1 0 0,0-2-9 0 0,0 3 48 0 0,-2 1-45 0 0,0 0-1 0 0,0 0 1 0 0,0 0 0 0 0,0-1-1 0 0,0 1 1 0 0,0 0 0 0 0,1 0-1 0 0,-1 0 1 0 0,0 0 0 0 0,0 0-1 0 0,0 0 1 0 0,0 0 0 0 0,0 0-1 0 0,0 0 1 0 0,1 0-1 0 0,-1 0 1 0 0,0 0 0 0 0,0-1-1 0 0,0 1 1 0 0,0 0 0 0 0,0 0-1 0 0,0 0 1 0 0,0 0 0 0 0,0 0-1 0 0,0 0 1 0 0,0 0 0 0 0,0-1-1 0 0,0 1 1 0 0,0 0 0 0 0,0 0-1 0 0,0 0 1 0 0,0 0-3 0 0,0 0 0 0 0,0 0 0 0 0,0 0 1 0 0,0-1-1 0 0,0 1 0 0 0,0 0 1 0 0,0 0-1 0 0,0 0 0 0 0,0 0 0 0 0,0 0 1 0 0,0 0-1 0 0,0 0 0 0 0,0 0 1 0 0,1 0-1 0 0,-1 0 0 0 0,0 0 0 0 0,0 0 1 0 0,0 0-1 0 0,0 0 0 0 0,0 0 0 0 0,0 0 1 0 0,0 0-1 0 0,0 0 0 0 0,0-1 1 0 0,0 1-1 0 0,0 0 0 0 0,0 0 0 0 0,0 0 1 0 0,0 0-1 0 0,0 0 0 0 0,0 0 1 0 0,0 0-1 0 0,0 0 0 0 0,0 0 0 0 0,0 0 1 0 0,0 0-1 0 0,0 0 0 0 0,0 0 0 0 0,0 0 1 0 0,1 0-1 0 0,-1 0 0 0 0,0 0 1 0 0,0 0-1 0 0,0 0 0 0 0,0 0 0 0 0,0 0 1 0 0,0 0-1 0 0,0 0 0 0 0,0 0 1 0 0,0 0-1 0 0,0 0 0 0 0,0 0 0 0 0,0 0 1 0 0,0 0-1 0 0,0 0 0 0 0,0 0 0 0 0,0 0 1 0 0,0 0-1 0 0,0 0 0 0 0,1 0 1 0 0,-1 1-1 0 0,0-1 0 0 0,0 0 0 0 0,0 0 1 0 0,0 0-1 0 0,1 3 8 0 0,0 0 0 0 0,0 0 1 0 0,0 1-1 0 0,0-1 0 0 0,-1 0 1 0 0,1 1-1 0 0,-1 0-8 0 0,1 3 2 0 0,27 238-21 0 0,-14-97 16 0 0,-8-76 4 0 0,-4 1 0 0 0,-2 1-1 0 0,4 160 64 0 0,0-74-71 0 0,1 16-200 0 0,-1 84-302 0 0,-5-225 472 0 0,0-2 6 0 0,1 1 0 0 0,3 5 31 0 0,-3-39 0 0 0,0 2-9 0 0,0 1 0 0 0,0-1 1 0 0,1 0-1 0 0,-1 1 1 0 0,1-1-1 0 0,0 0 1 0 0,0 0-1 0 0,0 1 1 0 0,0 0 8 0 0,-1-3-3 0 0,0 1 0 0 0,1-1 1 0 0,-1 0-1 0 0,0 0 0 0 0,0 0 1 0 0,0 0-1 0 0,0 0 0 0 0,0 0 0 0 0,0 0 1 0 0,0 0-1 0 0,0 0 0 0 0,0 0 0 0 0,0 1 1 0 0,0-1-1 0 0,1 0 0 0 0,-1 0 1 0 0,0 0-1 0 0,0 0 0 0 0,0 0 0 0 0,0 0 1 0 0,0 0-1 0 0,0 0 0 0 0,0 0 1 0 0,0 0-1 0 0,1 0 0 0 0,-1 0 0 0 0,0 0 1 0 0,0 0-1 0 0,0 0 0 0 0,0 0 0 0 0,0 0 1 0 0,0 0-1 0 0,0 0 0 0 0,0 0 1 0 0,1 0-1 0 0,-1 0 0 0 0,0 0 0 0 0,0 0 1 0 0,0 0-1 0 0,0 0 3 0 0,4-5-74 0 0,0-6-18 0 0,1-11 37 0 0,0 0-1 0 0,-2 0 1 0 0,0 0-1 0 0,-2-6 56 0 0,0 23-7 0 0,11-168-168 0 0,20-250-84 0 0,-18 304 353 0 0,4 0-1 0 0,6 2 0 0 0,7-8-93 0 0,-28 113 42 0 0,2 0 0 0 0,-1 0 0 0 0,7-11-42 0 0,-9 19 14 0 0,0 0 1 0 0,1 0 0 0 0,-1 1-1 0 0,1-1 1 0 0,0 0-1 0 0,0 1 1 0 0,1-1-1 0 0,-1 1 1 0 0,1 0-1 0 0,0 0 1 0 0,-1 1-1 0 0,2-1-14 0 0,-4 2 5 0 0,0 1 0 0 0,0-1 0 0 0,0 1 0 0 0,0-1 0 0 0,0 1-1 0 0,0 0 1 0 0,0 0 0 0 0,0 0 0 0 0,0-1 0 0 0,0 1 0 0 0,0 0-1 0 0,0 0 1 0 0,0 0 0 0 0,0 0 0 0 0,0 1 0 0 0,0-1 0 0 0,0 0-1 0 0,0 0 1 0 0,0 1 0 0 0,0-1-5 0 0,1 1 8 0 0,-1 0 0 0 0,1 0 0 0 0,0 0 0 0 0,-1 0 0 0 0,0 0-1 0 0,1 0 1 0 0,-1 1 0 0 0,0-1 0 0 0,1 0 0 0 0,0 2-8 0 0,2 3 20 0 0,0 1-1 0 0,-1-1 1 0 0,0 1-1 0 0,0-1 1 0 0,0 3-20 0 0,21 63 79 0 0,-15-43-65 0 0,-1 1 0 0 0,3 24-14 0 0,5 65 34 0 0,-1-5-10 0 0,0-39-15 0 0,-4-21-3 0 0,-1 4-6 0 0,6 167-49 0 0,2 17-29 0 0,-6-153 25 0 0,-10-61 37 0 0,3 22-16 0 0,11 21-15 0 0,-2-9 40 0 0,-9-32 9 0 0,1 1-6 0 0,0 10 4 0 0,-4-22-15 0 0,-3-13-8 0 0,2-1 1 0 0,-1 0 0 0 0,1 0-1 0 0,0 0 1 0 0,0 0 0 0 0,0 0-1 0 0,1 0 1 0 0,-1 0-1 0 0,1 0 1 0 0,3 4 22 0 0,-5-8-8 0 0,0-1 0 0 0,0 1 1 0 0,1-1-1 0 0,-1 1 0 0 0,0-1 0 0 0,1 1 0 0 0,-1-1 0 0 0,1 0 1 0 0,-1 1-1 0 0,0-1 0 0 0,1 0 0 0 0,-1 1 0 0 0,1-1 0 0 0,-1 0 0 0 0,1 1 1 0 0,-1-1-1 0 0,1 0 0 0 0,-1 0 0 0 0,1 1 0 0 0,-1-1 0 0 0,1 0 1 0 0,0 0-1 0 0,-1 0 0 0 0,1 0 0 0 0,-1 0 0 0 0,1 0 0 0 0,-1 0 0 0 0,1 0 1 0 0,0 0-1 0 0,-1 0 0 0 0,1 0 0 0 0,-1 0 8 0 0,1-1-10 0 0,0 1 0 0 0,0-1 0 0 0,0 0-1 0 0,0 1 1 0 0,0-1 0 0 0,0 0 0 0 0,0 1 0 0 0,-1-1 0 0 0,1 0-1 0 0,0 0 1 0 0,-1 0 0 0 0,1 1 0 0 0,0-1 0 0 0,-1 0 0 0 0,1 0-1 0 0,-1 0 1 0 0,1 0 0 0 0,-1 0 0 0 0,0-1 10 0 0,4-10-45 0 0,-2 0 0 0 0,1-1 1 0 0,-2 1-1 0 0,1-13 45 0 0,1-6-53 0 0,31-539-242 0 0,-34 564 293 0 0,3-67 8 0 0,4-3-6 0 0,7-45 16 0 0,20-137 198 0 0,-15 174-134 0 0,-14 65 0 0 0,1 1 0 0 0,1 0 0 0 0,4-8-80 0 0,-10 24 13 0 0,0 0 1 0 0,1 0 0 0 0,-1 0 0 0 0,0 0-1 0 0,1 0 1 0 0,-1 1 0 0 0,1-1-1 0 0,-1 0 1 0 0,1 1-14 0 0,-2 0 4 0 0,1 1-1 0 0,-1 0 1 0 0,1 0 0 0 0,-1-1-1 0 0,1 1 1 0 0,-1 0 0 0 0,1 0-1 0 0,-1-1 1 0 0,1 1 0 0 0,-1 0-1 0 0,1 0 1 0 0,-1 0 0 0 0,1 0-1 0 0,-1 0 1 0 0,1 0 0 0 0,-1 0-1 0 0,1 0 1 0 0,-1 0 0 0 0,1 0-1 0 0,-1 0 1 0 0,1 0 0 0 0,-1 1-1 0 0,1-1 1 0 0,-1 0 0 0 0,1 0-1 0 0,-1 0 1 0 0,1 1-1 0 0,-1-1 1 0 0,1 0 0 0 0,-1 1-1 0 0,1-1 1 0 0,-1 0 0 0 0,0 1-1 0 0,1-1 1 0 0,-1 1 0 0 0,0-1-1 0 0,1 1-3 0 0,2 2 20 0 0,0 1 0 0 0,-1 0 0 0 0,0 0-1 0 0,1 0 1 0 0,-1 0 0 0 0,0 1 0 0 0,-1-1-1 0 0,1 0 1 0 0,-1 1 0 0 0,0 0-1 0 0,0 0-19 0 0,2 14 46 0 0,-1 0-1 0 0,0 2-45 0 0,-1-10 7 0 0,2 41 4 0 0,25 443 169 0 0,-26-393-174 0 0,9 253 35 0 0,-8-280-29 0 0,4 45-34 0 0,-7-119 22 0 0,4 18-124 0 0,-4-19 118 0 0,0 0 1 0 0,0 0 0 0 0,0 1 0 0 0,0-1 0 0 0,0 0 0 0 0,0 0 0 0 0,0 0-1 0 0,0 0 1 0 0,0 1 0 0 0,0-1 0 0 0,1 0 0 0 0,-1 0 0 0 0,0 0 0 0 0,0 0-1 0 0,0 1 1 0 0,0-1 0 0 0,0 0 0 0 0,0 0 0 0 0,1 0 0 0 0,-1 0 0 0 0,0 0-1 0 0,0 0 1 0 0,0 0 0 0 0,0 0 0 0 0,1 1 0 0 0,-1-1 0 0 0,0 0 0 0 0,0 0-1 0 0,0 0 1 0 0,0 0 0 0 0,1 0 5 0 0,-1-1-15 0 0,1 1 0 0 0,-1 0 1 0 0,1-1-1 0 0,-1 1 0 0 0,0-1 0 0 0,1 1 0 0 0,-1-1 0 0 0,0 1 1 0 0,1-1-1 0 0,-1 1 0 0 0,0-1 0 0 0,1 1 0 0 0,-1-1 0 0 0,0 1 1 0 0,0-1-1 0 0,0 0 15 0 0,4-10-56 0 0,0-1 0 0 0,-1 0 1 0 0,0-1-1 0 0,-1 0 56 0 0,5-51-50 0 0,-6 58 45 0 0,1-36-15 0 0,-2-18 20 0 0,0 8-22 0 0,6-175-138 0 0,1-53 161 0 0,-8 230 21 0 0,0 1 117 0 0,4-28-139 0 0,4 14 210 0 0,4-14-210 0 0,-9 67 33 0 0,-1 0 0 0 0,-1-1 1 0 0,0 1-1 0 0,0-2-33 0 0,-1 5 31 0 0,1 3-2 0 0,1-1 1 0 0,-1 1 0 0 0,1 0 0 0 0,-1-1 0 0 0,2-1-30 0 0,-2 5 9 0 0,0 1 0 0 0,0-1 0 0 0,0 0 0 0 0,1 0 0 0 0,-1 0 0 0 0,0 0 0 0 0,0 1 0 0 0,1-1 0 0 0,-1 0 0 0 0,1 0 0 0 0,-1 1 0 0 0,1-1 0 0 0,-1 0 0 0 0,1 1 0 0 0,-1-1 0 0 0,1 0 0 0 0,0 1 0 0 0,-1-1 0 0 0,1 1 0 0 0,0-1 0 0 0,-1 1 0 0 0,1-1 0 0 0,0 1 0 0 0,0-1 0 0 0,-1 1 0 0 0,1 0 0 0 0,1-1-9 0 0,-2 2 7 0 0,0-1 0 0 0,1 0 1 0 0,-1 1-1 0 0,0-1 0 0 0,0 0 0 0 0,1 1 1 0 0,-1-1-1 0 0,0 0 0 0 0,0 1 1 0 0,0-1-1 0 0,1 1 0 0 0,-1-1 0 0 0,0 0 1 0 0,0 1-1 0 0,0-1 0 0 0,0 1 0 0 0,0-1 1 0 0,0 1-1 0 0,0-1 0 0 0,0 0 1 0 0,0 1-1 0 0,0-1 0 0 0,0 1 0 0 0,0-1 1 0 0,-1 1-8 0 0,1 0 22 0 0,3 57 234 0 0,3 16-256 0 0,2 25 72 0 0,-6-61-59 0 0,-1 10-19 0 0,6 25 6 0 0,5 21-64 0 0,-1 66 64 0 0,-10-135-35 0 0,-1 20-110 0 0,3 0 1 0 0,7 42 144 0 0,10-6-123 0 0,-11-46 18 0 0,-1 0 0 0 0,2 28 105 0 0,-8-30-84 0 0,-1-13-160 0 0,2 10 244 0 0,-2-23-65 0 0,1 0-1 0 0,-1-1 0 0 0,1 1 0 0 0,1-1 0 0 0,-1 1 1 0 0,2 2 65 0 0,-3-9-2 0 0,10 20-292 0 0,-10-19 242 0 0,0 1 0 0 0,0-1 0 0 0,0 0 0 0 0,1 1 0 0 0,-1-1-1 0 0,0 0 1 0 0,0 0 0 0 0,1 0 0 0 0,-1 0 0 0 0,1 0-1 0 0,-1-1 1 0 0,0 1 0 0 0,1 0 52 0 0,-1-1-13 0 0,-1 0-1 0 0,0 0 1 0 0,0 0 0 0 0,1 1 0 0 0,-1-1-1 0 0,0 0 1 0 0,1 0 0 0 0,-1 0-1 0 0,0 0 1 0 0,1 0 0 0 0,-1 0-1 0 0,0 0 1 0 0,1 0 0 0 0,-1 0-1 0 0,0 0 1 0 0,1 0 0 0 0,-1 0 0 0 0,0 0-1 0 0,1 0 1 0 0,-1 0 0 0 0,0-1-1 0 0,1 1 1 0 0,-1 0 0 0 0,0 0-1 0 0,1 0 14 0 0,0-7-258 0 0,-1 0 122 0 0,5-11-49 0 0,-4 9 120 0 0,0 1 1 0 0,-1-8 64 0 0,2-10-64 0 0,1 1-27 0 0,7-19 91 0 0,-4 17-45 0 0,0-13 45 0 0,15-221-29 0 0,-11 113 7 0 0,-3 67 0 0 0,9-113 20 0 0,-5 104 85 0 0,6-11-83 0 0,-4 50 292 0 0,1 0 0 0 0,9-13-292 0 0,-4 8 517 0 0,-19 56-506 0 0,0-1-1 0 0,0 1 1 0 0,0-1 0 0 0,1 1-1 0 0,-1-1 1 0 0,0 1 0 0 0,0-1-1 0 0,0 1 1 0 0,1-1 0 0 0,-1 1-1 0 0,0-1 1 0 0,1 1-1 0 0,-1 0 1 0 0,0-1 0 0 0,1 1-1 0 0,-1-1 1 0 0,1 1 0 0 0,-1 0-1 0 0,1-1 1 0 0,-1 1 0 0 0,1 0-11 0 0,-1 0 10 0 0,0 0 1 0 0,1 0 0 0 0,-1 0-1 0 0,0 0 1 0 0,1 0-1 0 0,-1 0 1 0 0,0 0 0 0 0,1 0-1 0 0,-1 0 1 0 0,0 1 0 0 0,1-1-1 0 0,-1 0 1 0 0,0 0-1 0 0,1 0 1 0 0,-1 1 0 0 0,0-1-1 0 0,1 0 1 0 0,-1 0 0 0 0,0 1-1 0 0,0-1 1 0 0,0 0-1 0 0,1 0 1 0 0,-1 1-11 0 0,2 1 38 0 0,-1 1 1 0 0,0-1-1 0 0,1 1 0 0 0,-1-1 1 0 0,0 1-1 0 0,0 0 0 0 0,0 1-38 0 0,2 11 79 0 0,-1 0 1 0 0,0 0-1 0 0,-1 14-79 0 0,0-4 42 0 0,9 279 98 0 0,-9-260-128 0 0,-5 411 84 0 0,1-303-66 0 0,5 158-13 0 0,1-86-42 0 0,-3-216 30 0 0,0 8-42 0 0,1-1 0 0 0,0 1 0 0 0,1 7 37 0 0,-1-23-7 0 0,-1 0-1 0 0,0 0 1 0 0,0 0-1 0 0,0 0 0 0 0,0 0 1 0 0,0-1-1 0 0,0 1 0 0 0,1 0 1 0 0,-1 0-1 0 0,0 0 1 0 0,0 0-1 0 0,0 0 0 0 0,0 0 1 0 0,0 0-1 0 0,0 0 1 0 0,0 0-1 0 0,1 0 0 0 0,-1 0 1 0 0,0-1-1 0 0,0 1 1 0 0,0 0-1 0 0,0 0 0 0 0,0 0 1 0 0,0 0-1 0 0,0 0 1 0 0,0 0-1 0 0,0 0 0 0 0,0-1 1 0 0,0 1-1 0 0,0 0 1 0 0,0 0-1 0 0,0 0 0 0 0,0 0 1 0 0,0 0-1 0 0,0 0 1 0 0,0-1-1 0 0,0 1 8 0 0,1-7-66 0 0,0-1 0 0 0,-1 1-1 0 0,0-1 1 0 0,-1 0 66 0 0,1-13-63 0 0,0-33-3 0 0,4-387-98 0 0,2 335 150 0 0,3-1 0 0 0,12-34 14 0 0,-15 106 89 0 0,2 1 0 0 0,1 0 0 0 0,11-27-89 0 0,-19 59 16 0 0,0-1 0 0 0,0 1 0 0 0,1 0 0 0 0,-1 0 0 0 0,1 0 0 0 0,-1-1 0 0 0,1 1 0 0 0,0 1-1 0 0,-1-1 1 0 0,1 0 0 0 0,0 0 0 0 0,0 1 0 0 0,1-1 0 0 0,0 0-16 0 0,-2 2 10 0 0,0-1 0 0 0,0 1 0 0 0,0-1 0 0 0,1 1 0 0 0,-1 0 0 0 0,0 0 0 0 0,0-1 0 0 0,0 1 0 0 0,0 0 0 0 0,1 0 0 0 0,-1 0 0 0 0,0 0-1 0 0,0 0 1 0 0,0 1 0 0 0,1-1 0 0 0,-1 0 0 0 0,0 0 0 0 0,0 1 0 0 0,0-1 0 0 0,0 1 0 0 0,0-1 0 0 0,0 1 0 0 0,0 0 0 0 0,0-1 0 0 0,0 1 0 0 0,0 0 0 0 0,0-1 0 0 0,0 1 0 0 0,0 0 0 0 0,0 0 0 0 0,-1 0 0 0 0,1 1-10 0 0,4 4 39 0 0,-1 0 0 0 0,-1 0 0 0 0,1 1 0 0 0,-1-1 1 0 0,2 7-40 0 0,5 11 66 0 0,13 28 17 0 0,-2 2-1 0 0,-3 0 0 0 0,7 40-82 0 0,23 110 85 0 0,-23-71-36 0 0,-9-48-23 0 0,-7-33-15 0 0,10 44-5 0 0,-1-24-2 0 0,-10-15-2 0 0,-5-32-2 0 0,3 11 0 0 0,0-11-2 0 0,-1-1-19 0 0,2 12 21 0 0,-6-26-12 0 0,0-1 1 0 0,2 1-1 0 0,-1-1 1 0 0,1 0-1 0 0,0 0 0 0 0,1 0 1 0 0,0 1 11 0 0,-3-10-9 0 0,-1 1 0 0 0,0 0 0 0 0,1 0 0 0 0,-1 0 1 0 0,1-1-1 0 0,-1 1 0 0 0,1 0 0 0 0,-1-1 0 0 0,1 1 0 0 0,0 0 1 0 0,-1-1-1 0 0,1 1 0 0 0,0-1 0 0 0,-1 1 0 0 0,1-1 0 0 0,0 1 1 0 0,0-1-1 0 0,-1 1 0 0 0,1-1 0 0 0,0 0 0 0 0,0 0 1 0 0,0 1-1 0 0,0-1 0 0 0,-1 0 0 0 0,1 0 0 0 0,0 0 0 0 0,0 0 1 0 0,0 0-1 0 0,0 0 9 0 0,-1 0-5 0 0,1 0 1 0 0,-1 0-1 0 0,0 0 1 0 0,0 0-1 0 0,0 0 1 0 0,0 0-1 0 0,1 0 1 0 0,-1 0-1 0 0,0 0 1 0 0,0 0-1 0 0,0 0 0 0 0,0 0 1 0 0,1 0-1 0 0,-1-1 1 0 0,0 1-1 0 0,0 0 1 0 0,0 0-1 0 0,0 0 1 0 0,0 0-1 0 0,0 0 1 0 0,1 0-1 0 0,-1 0 1 0 0,0-1-1 0 0,0 1 1 0 0,0 0-1 0 0,0 0 1 0 0,0 0-1 0 0,0 0 1 0 0,0-1-1 0 0,0 1 1 0 0,0 0-1 0 0,0 0 1 0 0,0 0-1 0 0,0 0 1 0 0,0-1-1 0 0,0 1 5 0 0,1-4-30 0 0,0 0 0 0 0,-1-1 0 0 0,0 1-1 0 0,0 0 1 0 0,0-1 0 0 0,-1 1 0 0 0,0-3 30 0 0,-1-14-61 0 0,3-65-54 0 0,0 36 78 0 0,-4-33 37 0 0,-22-131 52 0 0,20 159 19 0 0,1-16-71 0 0,1 7 18 0 0,0 18 36 0 0,2 0-1 0 0,2 0 0 0 0,6-37-53 0 0,-4 63 17 0 0,-1 2 51 0 0,1-1 1 0 0,1-1-69 0 0,-3 15 37 0 0,1 0 1 0 0,0-1-1 0 0,0 1 1 0 0,0 0-1 0 0,1 0 1 0 0,-1 0-1 0 0,1 1 1 0 0,0-1-1 0 0,1 0-37 0 0,-4 4 5 0 0,1 1 0 0 0,-1 0 0 0 0,0-1 0 0 0,1 1 0 0 0,-1 0 0 0 0,1-1 0 0 0,-1 1 0 0 0,0 0 0 0 0,1-1-1 0 0,-1 1 1 0 0,1 0 0 0 0,-1 0 0 0 0,1-1 0 0 0,-1 1 0 0 0,0 0 0 0 0,1 0 0 0 0,-1 0 0 0 0,1 0 0 0 0,-1 0 0 0 0,1 0 0 0 0,-1 0 0 0 0,1 0 0 0 0,-1 0 0 0 0,1 0 0 0 0,0 0-5 0 0,-1 0 6 0 0,1 0 1 0 0,0 1 0 0 0,0-1 0 0 0,0 0 0 0 0,0 1 0 0 0,-1-1 0 0 0,1 1 0 0 0,0-1 0 0 0,0 1 0 0 0,-1 0-1 0 0,1-1 1 0 0,-1 1 0 0 0,1 0-7 0 0,2 3 32 0 0,0-1 0 0 0,-1 1 0 0 0,0 0 0 0 0,0 0 1 0 0,1 3-33 0 0,13 35 146 0 0,-2 1 0 0 0,1 12-146 0 0,37 156 177 0 0,-7 11-177 0 0,-36-170 3 0 0,1-1 1 0 0,13 30-4 0 0,-16-64-9 0 0,-1-13-16 0 0,-6-4 23 0 0,0 0-1 0 0,0 0 0 0 0,1 0 0 0 0,-1 0 0 0 0,0 0 1 0 0,0 0-1 0 0,1 0 0 0 0,-1 0 0 0 0,0-1 1 0 0,0 1-1 0 0,0 0 0 0 0,1 0 0 0 0,-1 0 1 0 0,0 0-1 0 0,0 0 0 0 0,0-1 0 0 0,1 1 1 0 0,-1 0-1 0 0,0 0 0 0 0,0 0 0 0 0,0-1 1 0 0,0 1-1 0 0,0 0 0 0 0,1 0 0 0 0,-1 0 1 0 0,0-1-1 0 0,0 1 0 0 0,0 0 0 0 0,0 0 3 0 0,3-8-28 0 0,-1 0-1 0 0,0 0 1 0 0,0 1-1 0 0,-1-1 0 0 0,0 0 1 0 0,0 0-1 0 0,-1-3 29 0 0,2-12 6 0 0,3-65-37 0 0,-3 47 8 0 0,-3-177 4 0 0,0 197 2 0 0,-8-108 45 0 0,8 112-21 0 0,0 0 0 0 0,1 0-1 0 0,1 0 1 0 0,0 0 0 0 0,2 0-1 0 0,0 0 1 0 0,1 0 0 0 0,2-6-7 0 0,-6 23 0 0 0,0-1 4 0 0,0 0-1 0 0,1 0 1 0 0,-1 0 0 0 0,0 0 0 0 0,1 0 0 0 0,-1 0-1 0 0,1 0 1 0 0,-1 1 0 0 0,1-1 0 0 0,-1 0 0 0 0,1 0-1 0 0,-1 0 1 0 0,1 0 0 0 0,0 1 0 0 0,0-1 0 0 0,-1 0-1 0 0,1 1 1 0 0,0-1 0 0 0,0 0 0 0 0,0 1 0 0 0,0-1-1 0 0,0 1 1 0 0,0 0 0 0 0,0-1 0 0 0,0 1 0 0 0,0 0-1 0 0,0-1 1 0 0,0 1-4 0 0,3-1 16 0 0,14-4 31 0 0,-17 5-41 0 0,0 0 0 0 0,0 0-1 0 0,0 0 1 0 0,0 0 0 0 0,0 0 0 0 0,0 0 0 0 0,1 0-1 0 0,-1 0 1 0 0,0 0 0 0 0,0 0 0 0 0,0 1-1 0 0,0-1 1 0 0,0 0 0 0 0,0 1 0 0 0,0-1-6 0 0,0 1 1 0 0,-1-1 0 0 0,0 1 0 0 0,1-1 1 0 0,-1 0-1 0 0,0 1 0 0 0,1-1 0 0 0,-1 1 0 0 0,0-1 1 0 0,1 1-1 0 0,-1-1 0 0 0,0 1 0 0 0,0-1 1 0 0,1 1-1 0 0,-1-1 0 0 0,0 1 0 0 0,0-1 0 0 0,0 1 1 0 0,0 0-1 0 0,0-1 0 0 0,0 1 0 0 0,0-1 1 0 0,0 1-1 0 0,0-1 0 0 0,0 1 0 0 0,0-1 1 0 0,0 1-1 0 0,0 0 0 0 0,-1-1 0 0 0,1 1 0 0 0,0-1-1 0 0,-1 10 12 0 0,2-3-9 0 0,0 0 0 0 0,1-1 1 0 0,0 1-1 0 0,0-1 1 0 0,1 0-1 0 0,0 1 0 0 0,0-1 1 0 0,2 2-4 0 0,8 20 27 0 0,-1 0 0 0 0,-3 0-1 0 0,0 0 0 0 0,0 8-26 0 0,-3-8 0 0 0,1 0 0 0 0,3 6 0 0 0,22 66 28 0 0,-26-83-26 0 0,7 23 4 0 0,-10-23-1 0 0,1 18-5 0 0,-2-16 20 0 0,4 15-20 0 0,-2-15-2 0 0,1 5-22 0 0,1 0 0 0 0,1-1 0 0 0,7 17 24 0 0,-11-34-6 0 0,3 8-36 0 0,0 0 0 0 0,4 15 42 0 0,-10-27-14 0 0,1 1-1 0 0,0-1 0 0 0,-1 0 1 0 0,1 0-1 0 0,0 1 1 0 0,0-1-1 0 0,1 0 1 0 0,-1 0-1 0 0,0 0 0 0 0,1 0 1 0 0,-1 0-1 0 0,1-1 1 0 0,-1 1-1 0 0,1 0 0 0 0,0-1 1 0 0,0 1-1 0 0,0-1 1 0 0,0 1 14 0 0,-2-2-7 0 0,1 0 0 0 0,-1 0 1 0 0,0 0-1 0 0,1 1 1 0 0,-1-1-1 0 0,1 0 0 0 0,-1 0 1 0 0,0 0-1 0 0,1 0 1 0 0,-1 0-1 0 0,0 0 1 0 0,1 0-1 0 0,-1 0 0 0 0,1 0 1 0 0,-1 0-1 0 0,0 0 1 0 0,1 0-1 0 0,-1 0 0 0 0,1 0 1 0 0,-1 0-1 0 0,0 0 1 0 0,1 0-1 0 0,-1 0 0 0 0,0 0 1 0 0,1-1-1 0 0,-1 1 1 0 0,0 0-1 0 0,1 0 1 0 0,-1-1-1 0 0,0 1 0 0 0,1 0 1 0 0,-1 0-1 0 0,0-1 1 0 0,0 1-1 0 0,1 0 0 0 0,-1-1 1 0 0,0 1-1 0 0,0 0 1 0 0,1-1-1 0 0,-1 1 0 0 0,0 0 1 0 0,0-1-1 0 0,0 1 1 0 0,0-1 6 0 0,1-2-35 0 0,0 0-1 0 0,0-1 1 0 0,0 1 0 0 0,-1 0 0 0 0,1-2 35 0 0,0-2-47 0 0,0 2 28 0 0,6-25-75 0 0,-1-1-1 0 0,0-25 95 0 0,-4-29-38 0 0,1 20 30 0 0,-3-38 8 0 0,-3 62 3 0 0,1 11 10 0 0,2 1 0 0 0,0-1 0 0 0,3-7-13 0 0,-3 35 4 0 0,1 0-1 0 0,-1-1 1 0 0,1 1-1 0 0,-1 0 1 0 0,1 0-1 0 0,0 0 0 0 0,0 0 1 0 0,0 0-1 0 0,0 0 1 0 0,1 0-1 0 0,-1 1 1 0 0,0-1-1 0 0,2-1-3 0 0,-3 2 5 0 0,1 1 0 0 0,0 0 0 0 0,-1-1 0 0 0,1 1 0 0 0,-1-1 1 0 0,1 1-1 0 0,-1 0 0 0 0,1 0 0 0 0,0-1 0 0 0,-1 1 0 0 0,1 0 0 0 0,0 0 0 0 0,-1 0 0 0 0,1-1 0 0 0,0 1 0 0 0,-1 0 0 0 0,1 0 0 0 0,0 0 0 0 0,0 0-5 0 0,0 1 9 0 0,0-1-1 0 0,0 0 1 0 0,0 1-1 0 0,0-1 1 0 0,0 1-1 0 0,-1-1 1 0 0,1 1-1 0 0,0-1 1 0 0,0 1-1 0 0,0 0 1 0 0,0-1-1 0 0,-1 1 1 0 0,1 0-1 0 0,0 0 1 0 0,-1 0-1 0 0,1-1 1 0 0,0 1-9 0 0,7 11 54 0 0,-1 1 0 0 0,0-1 0 0 0,3 9-54 0 0,15 41 66 0 0,0 14-15 0 0,-3 0 0 0 0,-3 5-51 0 0,4 14 27 0 0,-19-82-30 0 0,0 0 1 0 0,5 11 2 0 0,-7-19-2 0 0,1 0 1 0 0,-1 0 0 0 0,1-1 0 0 0,0 1 0 0 0,0-1 0 0 0,0 0 0 0 0,1 0 0 0 0,1 1 1 0 0,-4-4-8 0 0,-1-1 0 0 0,1 1 1 0 0,-1-1-1 0 0,1 1 1 0 0,-1-1-1 0 0,1 0 0 0 0,0 1 1 0 0,-1-1-1 0 0,1 0 1 0 0,-1 1-1 0 0,1-1 0 0 0,0 0 1 0 0,-1 0-1 0 0,1 0 1 0 0,0 1-1 0 0,-1-1 0 0 0,1 0 1 0 0,0 0-1 0 0,-1 0 1 0 0,1 0-1 0 0,0 0 0 0 0,-1 0 1 0 0,1-1 7 0 0,0 1-7 0 0,0 0 0 0 0,0-1 0 0 0,-1 1 0 0 0,1-1 0 0 0,0 1 0 0 0,0-1 0 0 0,-1 1 0 0 0,1-1 0 0 0,0 0 0 0 0,-1 1 0 0 0,1-1 0 0 0,-1 0 0 0 0,1 0 0 0 0,-1 1 0 0 0,1-1 7 0 0,2-5-23 0 0,-1 0-1 0 0,1 0 0 0 0,-1 1 0 0 0,1-7 24 0 0,0 3-24 0 0,4-15-4 0 0,-1-2 0 0 0,-1 1-1 0 0,-2-1 1 0 0,0-7 28 0 0,4-22 26 0 0,-5 38 1 0 0,-1 0-1 0 0,0 1 1 0 0,-1-1-1 0 0,-1 0 1 0 0,-1 0-1 0 0,0 0 0 0 0,-4-13-26 0 0,0 2 94 0 0,1-1 1 0 0,-1-24-95 0 0,5 49 6 0 0,1 0 7 0 0,0 1 1 0 0,0-1 0 0 0,0 1 0 0 0,0-1-1 0 0,0 0 1 0 0,1-1-14 0 0,-1 5 4 0 0,0-1-1 0 0,0 0 1 0 0,1 1-1 0 0,-1-1 1 0 0,0 1 0 0 0,0-1-1 0 0,1 1 1 0 0,-1-1-1 0 0,0 1 1 0 0,1-1-1 0 0,-1 1 1 0 0,0-1 0 0 0,1 1-1 0 0,-1-1 1 0 0,1 1-1 0 0,-1 0 1 0 0,1-1-1 0 0,-1 1 1 0 0,1 0 0 0 0,-1-1-1 0 0,1 1 1 0 0,-1 0-1 0 0,1 0 1 0 0,0-1-1 0 0,-1 1 1 0 0,1 0 0 0 0,-1 0-1 0 0,1 0 1 0 0,0 0-1 0 0,-1 0 1 0 0,1 0 0 0 0,-1 0-1 0 0,1 0 1 0 0,0 0-1 0 0,-1 0 1 0 0,1 0-1 0 0,-1 0 1 0 0,1 0 0 0 0,0 1-4 0 0,0-1 5 0 0,0 1 1 0 0,0-1-1 0 0,0 1 1 0 0,0-1-1 0 0,0 1 1 0 0,0 0 0 0 0,0-1-1 0 0,0 1 1 0 0,0 0-1 0 0,0 0 1 0 0,0 0 0 0 0,0-1-1 0 0,-1 1 1 0 0,1 0-1 0 0,0 0 1 0 0,-1 0-1 0 0,1 0 1 0 0,0 1-6 0 0,9 24 64 0 0,-6-15-40 0 0,7 14-3 0 0,2 0 0 0 0,1-1 1 0 0,6 8-22 0 0,0 1 22 0 0,-14-22-20 0 0,-1 0-1 0 0,0 1 0 0 0,0-1 0 0 0,-2 1 1 0 0,1 3-2 0 0,1 1 0 0 0,-3-11 0 0 0,1 5 0 0 0,0 1 1 0 0,-1 0-1 0 0,0 1 0 0 0,0 33 10 0 0,1-31-5 0 0,1 0 0 0 0,0 0 1 0 0,1-1-1 0 0,6 11-5 0 0,-8-17 0 0 0,5 11-13 0 0,1 0 0 0 0,0 0 0 0 0,2 0 0 0 0,11 14 13 0 0,-19-29-44 0 0,0 1 0 0 0,0-1 0 0 0,0 0 1 0 0,0 1-1 0 0,4 1 44 0 0,-6-4-26 0 0,1 0 1 0 0,-1-1 0 0 0,0 1-1 0 0,0 0 1 0 0,1-1 0 0 0,-1 1-1 0 0,0-1 1 0 0,1 1 0 0 0,-1-1 0 0 0,0 0-1 0 0,1 1 1 0 0,-1-1 0 0 0,1 0-1 0 0,-1 0 1 0 0,0 0 0 0 0,1 0-1 0 0,-1 0 1 0 0,1 0 0 0 0,-1-1-1 0 0,0 1 1 0 0,2-1 25 0 0,-1 0-19 0 0,0 1 0 0 0,0-1 0 0 0,0 0-1 0 0,-1 0 1 0 0,1-1 0 0 0,0 1 0 0 0,-1 0 0 0 0,1 0-1 0 0,0-1 1 0 0,-1 1 0 0 0,0-1 0 0 0,1 0 0 0 0,-1 1-1 0 0,0-1 1 0 0,0 0 0 0 0,0 0 0 0 0,1-1 19 0 0,0-3-25 0 0,0-1 0 0 0,0 1 0 0 0,0-1 0 0 0,0-5 25 0 0,-2 12-1 0 0,6-54-85 0 0,-2 1 0 0 0,-2-52 86 0 0,-3 80 34 0 0,-2 0-1 0 0,-3-18-33 0 0,1 18 122 0 0,2 0 0 0 0,0-19-122 0 0,3 44 7 0 0,0-1-1 0 0,0 1 1 0 0,0-1 0 0 0,0 0-1 0 0,0 1 1 0 0,0-1 0 0 0,0 1-1 0 0,0-1 1 0 0,1 0 0 0 0,-1 1-1 0 0,0-1 1 0 0,0 1 0 0 0,1-1-1 0 0,-1 1 1 0 0,0-1 0 0 0,0 0-1 0 0,1 1 1 0 0,-1-1 0 0 0,1 1-1 0 0,-1 0 1 0 0,0-1-1 0 0,1 1 1 0 0,-1-1 0 0 0,1 1-1 0 0,-1 0 1 0 0,1-1-7 0 0,0 1 7 0 0,-1 0 1 0 0,1 0-1 0 0,-1 0 0 0 0,1 0 1 0 0,0 0-1 0 0,-1 0 1 0 0,1 0-1 0 0,-1 1 0 0 0,1-1 1 0 0,-1 0-1 0 0,1 0 0 0 0,-1 0 1 0 0,1 1-1 0 0,-1-1 0 0 0,1 0 1 0 0,-1 1-1 0 0,1-1 0 0 0,-1 0 1 0 0,1 1-1 0 0,-1-1 0 0 0,0 1 1 0 0,1-1-1 0 0,-1 1 0 0 0,0-1 1 0 0,1 1-1 0 0,-1-1 0 0 0,0 1 1 0 0,0-1-1 0 0,1 1 0 0 0,-1-1-7 0 0,10 20 37 0 0,0-1-1 0 0,-2 1 0 0 0,0 1 0 0 0,-1 0 1 0 0,-1 0-1 0 0,-1 0-36 0 0,10 45-52 0 0,15 35 52 0 0,-26-89 3 0 0,0 0 1 0 0,1-1-1 0 0,1 1 0 0 0,0-2 1 0 0,0 1-1 0 0,3 1-3 0 0,-3-3 13 0 0,-1 1 0 0 0,0-1 0 0 0,4 9-13 0 0,-4-7 10 0 0,-4-10-16 0 0,0 1 1 0 0,0 0-1 0 0,0 0 0 0 0,0-1 0 0 0,0 1 0 0 0,1-1 0 0 0,-1 1 1 0 0,1-1-1 0 0,0 1 6 0 0,-2-1-3 0 0,1-1 0 0 0,-1 0 0 0 0,1 1 1 0 0,-1-1-1 0 0,1 0 0 0 0,0 1 0 0 0,-1-1 1 0 0,1 0-1 0 0,-1 0 0 0 0,1 1 0 0 0,-1-1 1 0 0,1 0-1 0 0,0 0 0 0 0,-1 0 0 0 0,1 0 0 0 0,-1 0 1 0 0,1 0-1 0 0,0 0 0 0 0,-1 0 0 0 0,1 0 1 0 0,-1 0-1 0 0,1 0 0 0 0,0-1 0 0 0,-1 1 1 0 0,1 0-1 0 0,-1 0 0 0 0,1-1 0 0 0,-1 1 0 0 0,1 0 1 0 0,-1-1-1 0 0,1 1 0 0 0,-1 0 0 0 0,1-1 1 0 0,-1 1-1 0 0,1-1 3 0 0,2-2-8 0 0,-1 1-1 0 0,1-2 1 0 0,-1 1 0 0 0,0 0-1 0 0,1 0 1 0 0,-2-1 0 0 0,1 1-1 0 0,0-1 1 0 0,-1 0 0 0 0,1 0-1 0 0,-1 1 1 0 0,0-1 0 0 0,0-2 8 0 0,3-15-32 0 0,0-1 0 0 0,-2 0 0 0 0,0-12 32 0 0,-1-3-7 0 0,2 11 5 0 0,-1 16-1 0 0,-1 0 0 0 0,1-9 3 0 0,1-26 24 0 0,-8 7 53 0 0,5 33-70 0 0,-2-14 9 0 0,2 15-3 0 0,-1-1 53 0 0,1 5-63 0 0,1 0 1 0 0,-1 0 0 0 0,0 0 0 0 0,0 0 0 0 0,1 0 0 0 0,-1 0 0 0 0,0 0 0 0 0,0 0 0 0 0,1 0 0 0 0,-1 0 0 0 0,0 0-1 0 0,0 0 1 0 0,1 0 0 0 0,-1 0 0 0 0,0 0 0 0 0,0 1 0 0 0,1-1 0 0 0,-1 0 0 0 0,0 0 0 0 0,0 0 0 0 0,1 0 0 0 0,-1 0 0 0 0,0 1-1 0 0,0-1 1 0 0,0 0 0 0 0,1 0 0 0 0,-1 0-4 0 0,2 2 7 0 0,0 0 0 0 0,0 0-1 0 0,-1-1 1 0 0,1 1 0 0 0,0 0-1 0 0,-1 0 1 0 0,1 1 0 0 0,-1-1-1 0 0,0 0 1 0 0,0 0 0 0 0,0 1 0 0 0,1 1-7 0 0,2 7 7 0 0,-1 0 1 0 0,1 5-8 0 0,-3-9 2 0 0,3 9-1 0 0,-1-2-2 0 0,1 0 1 0 0,2 5 0 0 0,-1-4-3 0 0,0-2-1 0 0,0 0-1 0 0,0-1 1 0 0,4 4 4 0 0,5 8-9 0 0,-5-10 5 0 0,0 0-1 0 0,-1 2 5 0 0,2 3-7 0 0,-5-10 4 0 0,-1 1 0 0 0,1 0 0 0 0,-2 0 3 0 0,1 5-2 0 0,-3-11 3 0 0,0 0 0 0 0,1 0 0 0 0,-1 0 0 0 0,1 0 0 0 0,1 3-1 0 0,9 10 2 0 0,-9-12-2 0 0,0-1 1 0 0,-1 0-1 0 0,1 1 0 0 0,-1 0 1 0 0,1 1-1 0 0,-2-3-3 0 0,0-1 0 0 0,0 0 0 0 0,1 1 0 0 0,-1-1 1 0 0,1 0-1 0 0,-1 0 0 0 0,1 0 0 0 0,-1 0 0 0 0,1-1 0 0 0,0 1 0 0 0,0 0 1 0 0,0 0 2 0 0,6 3-35 0 0,-1 0 1 0 0,8 3 34 0 0,3 3-37 0 0,-17-11 33 0 0,-1 0 0 0 0,1 0 0 0 0,0 0 0 0 0,-1 0 0 0 0,1 0 0 0 0,-1 0 0 0 0,1 0 0 0 0,-1 0 0 0 0,1 0 0 0 0,-1 0 0 0 0,1 0 0 0 0,0 0 0 0 0,-1 0 0 0 0,1-1 0 0 0,-1 1 0 0 0,1 0 0 0 0,-1 0 0 0 0,1-1 0 0 0,-1 1 0 0 0,1 0 0 0 0,-1-1 1 0 0,0 1-1 0 0,1 0 0 0 0,-1-1 0 0 0,1 1 0 0 0,-1 0 0 0 0,0-1 4 0 0,1 0-9 0 0,0 1 1 0 0,0-1 0 0 0,0 0-1 0 0,-1 0 1 0 0,1 0 0 0 0,-1 0-1 0 0,1 1 1 0 0,-1-1 0 0 0,1 0-1 0 0,-1 0 1 0 0,1 0 0 0 0,-1 0-1 0 0,0 0 1 0 0,1 0 0 0 0,-1-1 8 0 0,0-10-60 0 0,-1-1 1 0 0,-2-10 59 0 0,3 17 0 0 0,-1 0-1 0 0,1 0 1 0 0,0 0-1 0 0,1 0 1 0 0,0-2 0 0 0,0-19-6 0 0,-1 14 2 0 0,1 1 1 0 0,0-1-1 0 0,2-1 4 0 0,0-15-4 0 0,-1 8 5 0 0,0 6 3 0 0,-1 0-1 0 0,-1-1 1 0 0,0 1 0 0 0,-1-3-4 0 0,0 12 5 0 0,0-1 14 0 0,1 1 0 0 0,-2-1 0 0 0,1 1-1 0 0,-2-4-18 0 0,3 10 2 0 0,0-1-1 0 0,0 1 0 0 0,0 0 0 0 0,-1 0 1 0 0,1 0-1 0 0,0-1 0 0 0,0 1 0 0 0,0 0 0 0 0,0 0 1 0 0,0 0-1 0 0,0-1 0 0 0,0 1 0 0 0,0 0 1 0 0,0 0-1 0 0,0-1 0 0 0,0 1 0 0 0,0 0 1 0 0,0 0-1 0 0,0 0 0 0 0,0-1 0 0 0,0 1 0 0 0,1 0 1 0 0,-1 0-1 0 0,0 0 0 0 0,0-1 0 0 0,0 1 1 0 0,0 0-1 0 0,0 0 0 0 0,0 0 0 0 0,0 0 0 0 0,1-1 1 0 0,-1 1-1 0 0,0 0 0 0 0,0 0 0 0 0,0 0 1 0 0,0 0-1 0 0,1 0 0 0 0,-1 0 0 0 0,0-1 0 0 0,0 1 1 0 0,0 0-1 0 0,1 0 0 0 0,-1 0-1 0 0,8 1 66 0 0,-7 0-57 0 0,1 0 0 0 0,-1 0 0 0 0,0 0-1 0 0,0 0 1 0 0,0 0 0 0 0,0 1 0 0 0,0-1 0 0 0,0 0 0 0 0,-1 1 0 0 0,1-1-1 0 0,0 1-8 0 0,1 2 12 0 0,0-1-3 0 0,0 1 0 0 0,-1 0-1 0 0,1 0 1 0 0,-1 0-1 0 0,0 0 1 0 0,0 0-1 0 0,0 4-8 0 0,5 15 34 0 0,31 68 25 0 0,-23-58-50 0 0,-3-10-26 0 0,0-1 0 0 0,3 4 17 0 0,-8-15-9 0 0,1-1-1 0 0,1 0 1 0 0,-1-1 0 0 0,1 0 0 0 0,5 4 9 0 0,-11-11-22 0 0,0-1 1 0 0,0 1-1 0 0,1 0 1 0 0,-1-1-1 0 0,0 1 1 0 0,1-1-1 0 0,-1 0 0 0 0,1 0 1 0 0,0 0 21 0 0,-3 0-8 0 0,1-1 0 0 0,-1 0-1 0 0,1 0 1 0 0,0 0 0 0 0,-1 0 0 0 0,1 0 0 0 0,-1 0-1 0 0,1 0 1 0 0,0 0 0 0 0,-1 0 0 0 0,1 0 0 0 0,-1 0-1 0 0,1 0 1 0 0,-1-1 0 0 0,1 1 0 0 0,-1 0 0 0 0,1 0 0 0 0,0-1 8 0 0,0 1-1 0 0,-1-1 0 0 0,1 0 0 0 0,-1 1 1 0 0,1-1-1 0 0,-1 1 0 0 0,1-1 1 0 0,-1 0-1 0 0,0 1 0 0 0,1-1 0 0 0,-1 0 1 0 0,0 0-1 0 0,1 0 0 0 0,-1 1 1 0 0,0-1-1 0 0,0 0 0 0 0,0 0 0 0 0,1 0 1 0 0,0-12-28 0 0,-1 0 0 0 0,0 0 0 0 0,-1-1-1 0 0,0 1 1 0 0,-1 0 0 0 0,-2-8 28 0 0,-2-17-37 0 0,5 37 43 0 0,1 1 1 0 0,0-1 0 0 0,0 0-1 0 0,0 0 1 0 0,0 0-1 0 0,0 0 1 0 0,0 1-1 0 0,0-1 1 0 0,0 0 0 0 0,0 0-1 0 0,1 0 1 0 0,-1 0-1 0 0,0 0-6 0 0,1 1 3 0 0,-1 0 0 0 0,0 0-1 0 0,0 0 1 0 0,1 0 0 0 0,-1 0-1 0 0,0-1 1 0 0,0 1-1 0 0,1 0 1 0 0,-1 0 0 0 0,0 0-1 0 0,1 0 1 0 0,-1 0 0 0 0,0 0-1 0 0,0 0 1 0 0,1 0-1 0 0,-1 0 1 0 0,0 1 0 0 0,0-1-1 0 0,1 0 1 0 0,-1 0-1 0 0,0 0 1 0 0,0 0 0 0 0,1 0-1 0 0,-1 0 1 0 0,0 0 0 0 0,0 1-1 0 0,1-1 1 0 0,-1 0-1 0 0,0 0 1 0 0,0 0 0 0 0,0 1-1 0 0,1-1 1 0 0,-1 0 0 0 0,0 0-1 0 0,0 0 1 0 0,0 1-3 0 0,2 1 9 0 0,0 0 1 0 0,0 0 0 0 0,-1 1-1 0 0,1-1 1 0 0,-1 1-1 0 0,0-1 1 0 0,1 1 0 0 0,-1-1-1 0 0,0 1 1 0 0,0 0-10 0 0,2 6 18 0 0,10 20-1 0 0,38 84 56 0 0,-34-77-61 0 0,-12-23-13 0 0,1 0 0 0 0,1-1 1 0 0,0 0-1 0 0,0 0 0 0 0,4 4 1 0 0,0-5-14 0 0,6 10 4 0 0,-9-10-2 0 0,2 2-34 0 0,-10-11 43 0 0,1 0-1 0 0,0 0 0 0 0,0-1 0 0 0,0 1 0 0 0,0 0 0 0 0,0 0 0 0 0,1-1 0 0 0,-1 1 0 0 0,0-1 0 0 0,1 1 0 0 0,-1-1 0 0 0,1 0 0 0 0,-1 1 0 0 0,1-1 0 0 0,0 0 0 0 0,0 0 0 0 0,-1 0 0 0 0,1 0 0 0 0,0-1 1 0 0,0 1-1 0 0,0 0 0 0 0,0-1 0 0 0,0 0 0 0 0,0 1 0 0 0,2-1 4 0 0,3-2-51 0 0,-2 0 38 0 0,-3 1 4 0 0,0 1 6 0 0,0-1-1 0 0,0 1 1 0 0,0-1 0 0 0,0 0-1 0 0,0 0 1 0 0,0 1-1 0 0,0-2 4 0 0,-1 2 1 0 0,0-1-1 0 0,-1 1 0 0 0,1-1 1 0 0,-1 1-1 0 0,1-1 1 0 0,-1 0-1 0 0,1 1 0 0 0,-1-1 1 0 0,1 1-1 0 0,-1-1 1 0 0,0 0-1 0 0,1 1 1 0 0,-1-1-1 0 0,0 0 0 0 0,0 0 1 0 0,0 1-1 0 0,1-1 1 0 0,-1 0-1 0 0,0 0 0 0 0,0 1 1 0 0,0-1-1 0 0,0 0 1 0 0,0 0-1 0 0,0 0 0 0 0,-3-6-10 0 0,-1-7-18 0 0,4 14 27 0 0,0-1-1 0 0,0 1 1 0 0,0 0 0 0 0,0-1 0 0 0,0 1 0 0 0,0-1 0 0 0,0 1-1 0 0,0-1 1 0 0,0 1 0 0 0,0-1 0 0 0,0 1 0 0 0,0 0-1 0 0,0-1 1 0 0,0 1 0 0 0,0-1 0 0 0,1 1 0 0 0,-1-1 0 0 0,0 1-1 0 0,0 0 1 0 0,0-1 0 0 0,1 1 0 0 0,-1-1 0 0 0,0 1 1 0 0,12-5 0 0 0,-11 5-1 0 0,1-1 0 0 0,-1 1-1 0 0,1-1 1 0 0,-1 1 0 0 0,0-1-1 0 0,1 0 1 0 0,-1 0-1 0 0,0 1 1 0 0,0-1 0 0 0,1 0-1 0 0,-1 0 1 0 0,0 0-1 0 0,0-1 2 0 0,2-4 0 0 0,-1 1 15 0 0,-1 4-14 0 0,-1 0 0 0 0,0 0 1 0 0,1 0-1 0 0,-1 0 0 0 0,1 0 0 0 0,0 0 0 0 0,-1 0 0 0 0,1 0 1 0 0,0 0-1 0 0,-1 0 0 0 0,1 0 0 0 0,0 0 0 0 0,0 0 0 0 0,0 0 1 0 0,0 0-1 0 0,0 1-1 0 0,0-1 3 0 0,-1 1 0 0 0,0-1 0 0 0,1 1 1 0 0,-1-1-1 0 0,1 1 0 0 0,-1-1 0 0 0,0 1 0 0 0,0-1 0 0 0,1 0 1 0 0,-1 1-1 0 0,0-1 0 0 0,0 1 0 0 0,1-1 0 0 0,-1 0 1 0 0,0 1-1 0 0,0-1 0 0 0,0 0 0 0 0,0 1 0 0 0,0-1 1 0 0,0 0-4 0 0,1-3-9 0 0,5 8 30 0 0,5 3 14 0 0,-10-6-35 0 0,1 0 0 0 0,0 0 1 0 0,-1 0-1 0 0,1 0 0 0 0,-1 0 0 0 0,1 0 1 0 0,-1 1-1 0 0,0-1 0 0 0,1 1 0 0 0,-2 0 5 0 0,0-2-5 0 0,0 0 1 0 0,-1 0-1 0 0,1 0 1 0 0,0 1-1 0 0,0-1 1 0 0,0 0-1 0 0,0 0 1 0 0,0 0-1 0 0,0 0 0 0 0,0 1 1 0 0,0-1-1 0 0,-1 0 1 0 0,1 0-1 0 0,0 0 1 0 0,0 0-1 0 0,0 1 1 0 0,0-1-1 0 0,0 0 0 0 0,0 0 1 0 0,0 0-1 0 0,0 1 1 0 0,0-1-1 0 0,0 0 1 0 0,0 0-1 0 0,0 0 1 0 0,1 0-1 0 0,-1 1 0 0 0,0-1 0 0 0,1 1-2 0 0,0 0-1 0 0,0-1 0 0 0,0 1 1 0 0,0 0-1 0 0,0 0 0 0 0,0-1 0 0 0,0 1 1 0 0,0 0-1 0 0,0-1 0 0 0,1 0 1 0 0,-1 1-1 0 0,0-1 0 0 0,0 0 1 0 0,1 1-1 0 0,-1-1 0 0 0,0 0 0 0 0,1 0 1 0 0,-1 0-1 0 0,0 0 0 0 0,2 0 3 0 0,-1 0 0 0 0,0 0 0 0 0,0 0 0 0 0,0 0-1 0 0,0 0 1 0 0,1 1 0 0 0,-1-1 0 0 0,0 1-1 0 0,0 0 1 0 0,9 5 32 0 0,-9-5-30 0 0,0 1 0 0 0,1-1 0 0 0,-1 0 0 0 0,0 0-1 0 0,1-1 1 0 0,1 2-2 0 0,4 1 1 0 0,-6-1-11 0 0,0-1 1 0 0,1 0-1 0 0,-1 0 0 0 0,0 0 1 0 0,1-1-1 0 0,-1 1 0 0 0,1 0 1 0 0,-1-1-1 0 0,1 1 0 0 0,-1-1 1 0 0,3 0 9 0 0,4 0-15 0 0,-8 0 17 0 0,1 1 1 0 0,0-1-1 0 0,-1 0 1 0 0,1 0 0 0 0,0 0-1 0 0,-1 0 1 0 0,1-1-1 0 0,0 1 1 0 0,-1 0 0 0 0,1-1-1 0 0,-1 1 1 0 0,1-1 0 0 0,-1 1-1 0 0,1-1 1 0 0,-1 0-3 0 0,21-9-26 0 0,-21 9 28 0 0,0 1 0 0 0,0-1 0 0 0,0 1 0 0 0,0-1-1 0 0,0 1 1 0 0,0-1 0 0 0,0 1 0 0 0,1 0 0 0 0,-1 0-1 0 0,0-1 1 0 0,0 1 0 0 0,0 0 0 0 0,0 0 0 0 0,0 0-1 0 0,0 0 1 0 0,0 0 0 0 0,0 1 0 0 0,1-1-2 0 0,22 8 85 0 0,-8-3-99 0 0,-9-2 13 0 0,0-1 0 0 0,0 1-1 0 0,-1 1 1 0 0,1-1 0 0 0,-1 1-1 0 0,0 1 1 0 0,0-1 0 0 0,5 5 1 0 0,-3 0-25 0 0,0-1 0 0 0,6 10 25 0 0,-7-10 16 0 0,-7-7-14 0 0,1-1 0 0 0,-1 0 1 0 0,0 1-1 0 0,0-1 0 0 0,0 0 0 0 0,1 1 0 0 0,-1-1 0 0 0,0 0 0 0 0,0 0 0 0 0,1 1 0 0 0,-1-1 0 0 0,0 0 0 0 0,1 0 0 0 0,-1 0 0 0 0,0 1 0 0 0,1-1 0 0 0,-1 0 0 0 0,0 0 0 0 0,1 0-2 0 0,0-5 13 0 0,-1 4-6 0 0,0 1-14 0 0,0 0-2 0 0,-5-3 17 0 0,0 1 9 0 0,5 2-16 0 0,0 0 0 0 0,0 1-1 0 0,-1-1 1 0 0,1 0 0 0 0,0 0 0 0 0,0 1 0 0 0,0-1 0 0 0,0 0-1 0 0,-1 1 1 0 0,1-1 0 0 0,0 0 0 0 0,0 0 0 0 0,0 1 0 0 0,0-1-1 0 0,0 0 1 0 0,0 1 0 0 0,0-1 0 0 0,0 0 0 0 0,0 1 0 0 0,0-1-1 0 0,0 0 1 0 0,0 0 0 0 0,0 1-1 0 0,0 1 7 0 0,0 0-5 0 0,1-1 1 0 0,-1 0 0 0 0,0 1-1 0 0,-1-1 1 0 0,1 1-1 0 0,0-1 1 0 0,0 0-1 0 0,-1 1 1 0 0,1-1 0 0 0,-1 1-1 0 0,1-1 1 0 0,-1 0-1 0 0,1 0 1 0 0,-1 1-1 0 0,0 0-2 0 0,0-1 2 0 0,1 0 0 0 0,-1 0 0 0 0,1 0-1 0 0,0 0 1 0 0,-1 0 0 0 0,1 0-1 0 0,0 0 1 0 0,0 0 0 0 0,0 0-1 0 0,-1 0 1 0 0,1 1-2 0 0,-6-4 23 0 0,1-1-25 0 0,0 1 0 0 0,0-1 0 0 0,1 0 0 0 0,-1 0 0 0 0,1 0 0 0 0,0-1 0 0 0,0 0 0 0 0,-2-2 2 0 0,-22-23 18 0 0,27 28-15 0 0,1 0 0 0 0,-1 0 0 0 0,0 1 0 0 0,0-1 0 0 0,0 1 0 0 0,0-1 0 0 0,0 0 0 0 0,0 1 1 0 0,0 0-1 0 0,0-1 0 0 0,-1 1-3 0 0,-5-4 12 0 0,-1-1 11 0 0,4 2-15 0 0,0 1 1 0 0,1 0 0 0 0,-1 0-1 0 0,-1 0 1 0 0,1 0-1 0 0,-4-1-8 0 0,-28-2 50 0 0,14 2-44 0 0,2 1 29 0 0,0 1 0 0 0,-13 1-35 0 0,3 0 11 0 0,-10-1-32 0 0,8 1 51 0 0,-19-3-30 0 0,12 0 2 0 0,25 2 41 0 0,0 0 0 0 0,-12-3-43 0 0,-1-1 71 0 0,0 0 0 0 0,0 2 0 0 0,-24 0-71 0 0,13 0 50 0 0,24 2-48 0 0,-1 0 1 0 0,-1 1-3 0 0,2 1 0 0 0,7-1-3 0 0,0 0 0 0 0,0 0 0 0 0,0 1 0 0 0,-1 1 0 0 0,1-1 1 0 0,-2 1 2 0 0,0 1 9 0 0,1-1 1 0 0,-1 0 0 0 0,0 0-1 0 0,0-1 1 0 0,-6 0-10 0 0,-10-1-22 0 0,-6-1 22 0 0,26 1-5 0 0,0 0-1 0 0,0 0 1 0 0,0 0-1 0 0,-4 2 6 0 0,-5 0 13 0 0,-14 3 5 0 0,17-2-20 0 0,-2-1-1 0 0,-10 0 3 0 0,0-2-9 0 0,0-1 0 0 0,0-1 1 0 0,-1-1 8 0 0,2 0-4 0 0,0 1 0 0 0,-1 1 4 0 0,5 0 26 0 0,0-1 0 0 0,-17-3-26 0 0,7-1 9 0 0,8 2 53 0 0,1 0 0 0 0,0-2 1 0 0,-6-2-63 0 0,-28-14 87 0 0,1 0 6 0 0,-1 3 1 0 0,-18-3-94 0 0,55 18 22 0 0,-6-2 108 0 0,-17-2-130 0 0,-11 3 73 0 0,-39 3-73 0 0,15 1 49 0 0,54 1-40 0 0,1 1 0 0 0,-6 1-9 0 0,2 0 2 0 0,-8 0-2 0 0,-59-5-12 0 0,-10 0 23 0 0,75 4 30 0 0,1 0 0 0 0,0 2-1 0 0,-1 1-40 0 0,-6 2-13 0 0,-137 21-3 0 0,88-13 91 0 0,49-8-53 0 0,-18 6-36 0 0,23-6-3 0 0,-10 1 17 0 0,-53 10 52 0 0,49-11-81 0 0,-20 7 29 0 0,49-11 3 0 0,-1-1-1 0 0,1 0 1 0 0,-1-1-1 0 0,1 0 1 0 0,-1-1-1 0 0,-6-1-2 0 0,-21-2 21 0 0,7 4 4 0 0,-14-2-58 0 0,-30-4 33 0 0,21 1 16 0 0,-1 2 0 0 0,-15 3-16 0 0,38 1 21 0 0,2-3-57 0 0,1-1-1 0 0,-18-4 37 0 0,18 3 1 0 0,18 1-10 0 0,0 1 0 0 0,0-2-1 0 0,0 1 1 0 0,0-2-1 0 0,0 1 1 0 0,1-2 0 0 0,0 0-1 0 0,0 0 1 0 0,-5-4 9 0 0,-14-12-27 0 0,1-2 1 0 0,-12-12 26 0 0,17 13 31 0 0,22 22-31 0 0,-89-85 160 0 0,81 77-125 0 0,0 1 1 0 0,0 0-1 0 0,-1 1 1 0 0,0 0-1 0 0,0 0-35 0 0,-16-10 31 0 0,-16-9-14 0 0,28 17-32 0 0,0 0-1 0 0,0-1 1 0 0,1-1 0 0 0,-8-8 15 0 0,-3-5 24 0 0,0 1 0 0 0,-12-7-24 0 0,29 24-4 0 0,1 1-7 0 0,0 0 0 0 0,1 0 1 0 0,0-1-1 0 0,-1-1 11 0 0,-24-28-5 0 0,1-3 0 0 0,2 0 1 0 0,-18-34 4 0 0,23 36 44 0 0,-7-7-44 0 0,29 41 4 0 0,-1 0 1 0 0,1 0 0 0 0,-1 0 0 0 0,0 0-1 0 0,0 1 1 0 0,0-1 0 0 0,0 1 0 0 0,0-1 0 0 0,-1 1-5 0 0,3 0-6 0 0,-1 1 1 0 0,0 0 0 0 0,1-1 0 0 0,-1 1 0 0 0,1 0 0 0 0,-1 0-1 0 0,0 0 1 0 0,1 0 0 0 0,-1-1 0 0 0,0 1 0 0 0,1 0 0 0 0,-1 0 0 0 0,0 0-1 0 0,1 0 1 0 0,-1 1 0 0 0,0-1 0 0 0,1 0 0 0 0,-1 0 0 0 0,0 0-1 0 0,1 0 1 0 0,-1 1 0 0 0,0-1 0 0 0,1 0 0 0 0,-1 1 0 0 0,1-1 0 0 0,-1 0-1 0 0,1 1 1 0 0,-1-1 0 0 0,1 1 0 0 0,-1-1 0 0 0,1 0 0 0 0,-1 1-1 0 0,1 0 1 0 0,-1-1 0 0 0,1 1 5 0 0,-3 4-37 0 0,1 0-1 0 0,-1 0 1 0 0,1 0-1 0 0,0 0 1 0 0,0 0-1 0 0,1 0 1 0 0,0 1-1 0 0,0-1 1 0 0,0 1 37 0 0,-1 8-35 0 0,1 0-1 0 0,0 1 1 0 0,1-1 35 0 0,-1 191-86 0 0,2-89 0 0 0,9 51 86 0 0,-4-100-21 0 0,10 47 21 0 0,-15-112-24 0 0,-1-2 3 0 0,0 0-34 0 0,-1-2-2 0 0,0-31-38 0 0,1 24 64 0 0,0 0 0 0 0,0 0 0 0 0,-3-9 31 0 0,-2-11-33 0 0,0-1 1 0 0,2 0-1 0 0,1-8 33 0 0,-1-102-64 0 0,-7 28 59 0 0,3 34 21 0 0,-10-32-2 0 0,12 79-3 0 0,2 14 18 0 0,-1 0 0 0 0,-2-2-29 0 0,2 7 9 0 0,3 6 13 0 0,-1 1 1 0 0,-1 0-1 0 0,1 0 1 0 0,-1 1-1 0 0,1-1 0 0 0,-2 0 1 0 0,-1-2-23 0 0,2 3 30 0 0,2 3-18 0 0,0 0 0 0 0,0-1 0 0 0,0 1 0 0 0,0 0 0 0 0,0 0 0 0 0,0 0 0 0 0,-1 0 0 0 0,1 1 0 0 0,0-1 0 0 0,-1 0 0 0 0,1 0 0 0 0,0 1 0 0 0,-1-1 0 0 0,1 1 1 0 0,-1-1-1 0 0,1 1 0 0 0,-1 0 0 0 0,1-1 0 0 0,-1 1 0 0 0,1 0 0 0 0,-1 0 0 0 0,1 0 0 0 0,-1 0 0 0 0,1 1 0 0 0,-1-1 0 0 0,1 0 0 0 0,-1 0 0 0 0,1 1 0 0 0,-1-1 0 0 0,1 1 0 0 0,-1 0-12 0 0,-2 1-11 0 0,0-1 1 0 0,1 1-1 0 0,-1 0 0 0 0,1 1 0 0 0,-1-1 0 0 0,1 1 0 0 0,0-1 0 0 0,0 1 0 0 0,0 0 0 0 0,0 0 0 0 0,0 1 11 0 0,-7 9-62 0 0,1 1 0 0 0,0-1 0 0 0,1 1 0 0 0,-3 7 62 0 0,-2 7-48 0 0,5-11 17 0 0,0 0-1 0 0,0 5 32 0 0,-5 31-90 0 0,-22 66-60 0 0,-1-12 75 0 0,19-58 73 0 0,-7 32 2 0 0,19-62 9 0 0,-16 66 68 0 0,14-66-2 0 0,0 1 1 0 0,-1-1-1 0 0,-3 4-75 0 0,10-19 24 0 0,-1-1-1 0 0,-1 1 1 0 0,1-1 0 0 0,0 1-1 0 0,-1-1 1 0 0,0 0 0 0 0,0 0-1 0 0,-2 1-23 0 0,4-3 1 0 0,1 0 0 0 0,-1-1 0 0 0,0 1 0 0 0,0 0 0 0 0,0-1 0 0 0,0 1 0 0 0,0-1 0 0 0,-1 0-1 0 0,1 1 1 0 0,0-1 0 0 0,0 0 0 0 0,0 1 0 0 0,0-1 0 0 0,0 0 0 0 0,0 0 0 0 0,-1 0 0 0 0,1 0 0 0 0,0 0-1 0 0,0-1 1 0 0,0 1 0 0 0,0 0 0 0 0,0 0 0 0 0,0-1 0 0 0,0 1 0 0 0,0 0 0 0 0,-1-1 0 0 0,1 1 0 0 0,0-1-1 0 0,1 0 1 0 0,-1 1 0 0 0,0-1 0 0 0,0 0 0 0 0,0 0 0 0 0,0 0-1 0 0,-2-2-10 0 0,0 0 0 0 0,1 0 0 0 0,-1 0 0 0 0,1-1 0 0 0,-1 1 1 0 0,1-1-1 0 0,0 0 0 0 0,1 0 0 0 0,-1 1 0 0 0,1-1 0 0 0,-2-3 10 0 0,0-9-31 0 0,-1 0 0 0 0,1-8 31 0 0,0 5-10 0 0,-3-38-35 0 0,2 0 1 0 0,2-13 44 0 0,1 28-26 0 0,4-31 15 0 0,-1 26 43 0 0,-2 30-22 0 0,1 0 0 0 0,1-1 0 0 0,0 1 0 0 0,4-11-10 0 0,4-24 171 0 0,-5 68-315 0 0,-4 19 2 0 0,-1 1 0 0 0,-4 19 142 0 0,-11 70 6 0 0,11-96-8 0 0,-5 28-4 0 0,3-24 24 0 0,2-1 1 0 0,-1 30-19 0 0,4-45-36 0 0,1-16-19 0 0,0-7-50 0 0,2-28-80 0 0,-2-14 185 0 0,1-14-38 0 0,18-290-54 0 0,-6 21 138 0 0,-5 118-16 0 0,1-89 86 0 0,-2 52 48 0 0,0 127-65 0 0,-1 20 71 0 0,-4-15-170 0 0,-2 113 9 0 0,-1-18 69 0 0,0 1 1 0 0,-3-11-79 0 0,4 32 3 0 0,-1-4 42 0 0,0 0-1 0 0,0 1 1 0 0,0-1-1 0 0,0 1 1 0 0,-1 0 0 0 0,0-1-1 0 0,0 1 1 0 0,-1-3-45 0 0,2 6 52 0 0,1 1 20 0 0,0 0-39 0 0,-8-1 29 0 0,7 1-63 0 0,1 0 1 0 0,0 0-1 0 0,-1 0 1 0 0,1 0-1 0 0,0 0 1 0 0,-1 0 0 0 0,1 0-1 0 0,0 0 1 0 0,-1 0-1 0 0,1 0 1 0 0,0 0-1 0 0,-1-1 1 0 0,1 1-1 0 0,0 0 1 0 0,-1 0 0 0 0,1 0-1 0 0,0 0 1 0 0,-1 0-1 0 0,1-1 1 0 0,0 1-1 0 0,0 0 1 0 0,-1 0 0 0 0,1-1-1 0 0,0 1 1 0 0,0 0-1 0 0,-1 0 1 0 0,1-1-1 0 0,0 1 1 0 0,-1-1-52 0 0,1 1 16 0 0,-4-16-69 0 0,4 10 90 0 0,1-1-1 0 0,0 1 1 0 0,1 0 0 0 0,-1 0 0 0 0,2-2 15 0 0,4-21-15 0 0,-5 12 18 0 0,-1 2-12 0 0,1 0-1 0 0,1 1 1 0 0,2-5 9 0 0,2-11 9 0 0,-5 19 1 0 0,0 0 1 0 0,1 1-1 0 0,2-4-10 0 0,-4 11 14 0 0,0 0 1 0 0,-1 0-1 0 0,1-1 0 0 0,-1 1 1 0 0,0 0-1 0 0,0 0 0 0 0,0-1-14 0 0,0 1 3 0 0,2-5 2 0 0,-2 8-5 0 0,1-1-1 0 0,-1 1 1 0 0,0 0-1 0 0,0 0 1 0 0,0 0-1 0 0,0 0 1 0 0,1-1-1 0 0,-1 1 1 0 0,0 0-1 0 0,0 0 1 0 0,0 0-1 0 0,1 0 1 0 0,-1-1-1 0 0,0 1 1 0 0,0 0-1 0 0,1 0 1 0 0,-1 0-1 0 0,0 0 1 0 0,0 0-1 0 0,1 0 1 0 0,-1 0-1 0 0,0 0 1 0 0,0 0-1 0 0,1 0 1 0 0,-1 0-1 0 0,0 0 1 0 0,0 0-1 0 0,1 0 1 0 0,-1 0-1 0 0,0 0 1 0 0,0 0-1 0 0,1 0 1 0 0,-1 0-1 0 0,0 1 1 0 0,0-1-1 0 0,1 0 1 0 0,-1 0-1 0 0,0 0 1 0 0,0 0-1 0 0,0 0 1 0 0,1 1-1 0 0,-1-1 1 0 0,0 0 0 0 0,2 2 7 0 0,0 0 0 0 0,0-1-1 0 0,-1 1 1 0 0,1 0 0 0 0,0 0 0 0 0,-1 1 0 0 0,1-1 0 0 0,-1 0 0 0 0,0 0 0 0 0,0 1 0 0 0,0-1 0 0 0,0 2-7 0 0,2 3 0 0 0,-1 0 1 0 0,-1 0 0 0 0,2 7-1 0 0,17 173 82 0 0,-9-80-37 0 0,-1 26-17 0 0,-5-54-22 0 0,8 33-6 0 0,-13-112-3 0 0,0 1 0 0 0,0-1 0 0 0,0 1-1 0 0,0-1 1 0 0,0 1 0 0 0,0-1 0 0 0,0 1-1 0 0,1-1 1 0 0,-1 0 0 0 0,0 1 0 0 0,0-1-1 0 0,1 1 1 0 0,-1-1 0 0 0,0 1 0 0 0,0-1-1 0 0,1 0 1 0 0,-1 1 3 0 0,1-1-2 0 0,-1 0-1 0 0,0 0 1 0 0,0 0 0 0 0,0 0-1 0 0,0 0 1 0 0,1 0-1 0 0,-1 0 1 0 0,0 0 0 0 0,0 0-1 0 0,0 0 1 0 0,1 0 0 0 0,-1 0-1 0 0,0 0 1 0 0,0 0-1 0 0,0 0 1 0 0,1 0 0 0 0,-1 0-1 0 0,0 0 1 0 0,0 0 0 0 0,0-1-1 0 0,1 1 1 0 0,-1 0 0 0 0,0 0-1 0 0,0 0 1 0 0,0 0-1 0 0,0 0 1 0 0,0-1 0 0 0,1 1 2 0 0,10-17-106 0 0,-8 11 96 0 0,6-6 21 0 0,-6 9-13 0 0,0-1-1 0 0,-1 1 1 0 0,1-1 0 0 0,-1 0-1 0 0,0 0 1 0 0,0 0-1 0 0,-1 0 1 0 0,2-3 2 0 0,1-12-21 0 0,1-17 21 0 0,-4 22 9 0 0,1 1 1 0 0,1-1-1 0 0,0 1 0 0 0,4-11-9 0 0,2 1-18 0 0,1 1 0 0 0,10-15 18 0 0,-16 30 3 0 0,-1 2-5 0 0,0 0 1 0 0,0-1 0 0 0,0 1-1 0 0,-1 0 1 0 0,0-1 0 0 0,1-4 1 0 0,-1 4 1 0 0,-1 3 1 0 0,0 0 0 0 0,-1 0 0 0 0,1-1 0 0 0,-1 1 1 0 0,1 0-1 0 0,-1-1 0 0 0,0 1 0 0 0,0 0 0 0 0,-1-1 0 0 0,1 0-2 0 0,-5-7 17 0 0,4 10-15 0 0,0 0 1 0 0,0 0 0 0 0,1 0-1 0 0,-1 0 1 0 0,1 0 0 0 0,-1 0-1 0 0,1-1 1 0 0,-1 1 0 0 0,1 0-1 0 0,0 0 1 0 0,-1 0 0 0 0,1-1-1 0 0,0 1 1 0 0,0 0 0 0 0,0-1-1 0 0,0 1 1 0 0,0 0-1 0 0,0 0 1 0 0,1-1 0 0 0,-1 1-1 0 0,0 0 1 0 0,1 0 0 0 0,-1 0-1 0 0,1-1 1 0 0,-1 1 0 0 0,1 0-1 0 0,-1 0 1 0 0,1 0 0 0 0,0 0-3 0 0,0 0 1 0 0,0 0 1 0 0,0 0-1 0 0,0 0 1 0 0,0 0-1 0 0,0 0 1 0 0,0 0-1 0 0,1 1 1 0 0,-1-1-1 0 0,0 1 1 0 0,0-1-1 0 0,1 1 1 0 0,-1-1 0 0 0,0 1-1 0 0,1 0 1 0 0,-1-1-1 0 0,1 1 1 0 0,-1 0-1 0 0,2 0-1 0 0,3-1 14 0 0,1-1 22 0 0,-7 2-31 0 0,1-1 0 0 0,0 1 0 0 0,-1 0 0 0 0,1 0 0 0 0,0 0 0 0 0,0 0-1 0 0,-1 0 1 0 0,1 0 0 0 0,0 0 0 0 0,-1 0 0 0 0,1 0 0 0 0,0 0 0 0 0,0 0 0 0 0,-1 0 0 0 0,1 0 0 0 0,0 0 0 0 0,-1 1 0 0 0,1-1 0 0 0,0 0 0 0 0,-1 1 0 0 0,1-1-5 0 0,0 0 11 0 0,0 1-8 0 0,0-1 0 0 0,-1 0 0 0 0,1 0 0 0 0,0 1 0 0 0,-1-1 0 0 0,1 0 0 0 0,-1 1 0 0 0,1-1 0 0 0,-1 1 0 0 0,1-1 0 0 0,-1 1 0 0 0,1-1 0 0 0,-1 1 0 0 0,1-1 0 0 0,-1 1 0 0 0,1 0 0 0 0,-1-1 0 0 0,0 1 0 0 0,1-1 0 0 0,-1 1 0 0 0,0 0 0 0 0,0 0-3 0 0,2 16 43 0 0,-2-14-37 0 0,0 0-1 0 0,0 0 1 0 0,1 0 0 0 0,-1 0 0 0 0,1 0-1 0 0,-1 0 1 0 0,1 0-6 0 0,19 41 17 0 0,-10-24-13 0 0,-1 0 1 0 0,-1 1 0 0 0,0 4-5 0 0,28 93-21 0 0,6 29 40 0 0,17 77-23 0 0,-51-195 17 0 0,5 9-13 0 0,-9-28-5 0 0,1 1 1 0 0,0-1 0 0 0,0 0-1 0 0,1 0 1 0 0,1 0 4 0 0,-6-9-2 0 0,0 0-1 0 0,-1 0 1 0 0,1-1 0 0 0,0 1-1 0 0,-1 0 1 0 0,1 0 0 0 0,0-1-1 0 0,0 1 1 0 0,-1 0-1 0 0,1-1 1 0 0,0 1 0 0 0,0-1-1 0 0,0 1 1 0 0,0-1-1 0 0,1 1 3 0 0,-2-1 0 0 0,1 0-1 0 0,-1 0 0 0 0,0 0 0 0 0,1 0 0 0 0,-1 0 0 0 0,1 0 0 0 0,-1-1 1 0 0,1 1-1 0 0,-1 0 0 0 0,1 0 0 0 0,-1 0 0 0 0,1 0 0 0 0,-1-1 0 0 0,0 1 1 0 0,1 0-1 0 0,-1 0 0 0 0,1-1 0 0 0,-1 1 0 0 0,0 0 0 0 0,1 0 0 0 0,-1-1 1 0 0,0 1-1 0 0,1-1 1 0 0,1-2-3 0 0,0 0-1 0 0,0 0 1 0 0,0-1 0 0 0,-1 1 0 0 0,1-1 0 0 0,-1 1 0 0 0,0-1 3 0 0,3-6-12 0 0,1-4 14 0 0,0-1 1 0 0,0 0-1 0 0,-1 0 0 0 0,-1-4-2 0 0,8-61 43 0 0,-10 77-41 0 0,-1-5 1 0 0,7-40-14 0 0,-6 41 9 0 0,1 1 0 0 0,0 0 0 0 0,0 0 0 0 0,1-1 0 0 0,-1 1 0 0 0,2-1 2 0 0,-4 7 3 0 0,0-1 1 0 0,0 1-1 0 0,1 0 0 0 0,-1-1 0 0 0,0 1 0 0 0,1-1 0 0 0,-1 1 0 0 0,0-1 0 0 0,1 1 0 0 0,-1 0 0 0 0,0-1 0 0 0,1 1 0 0 0,-1 0 0 0 0,1 0 0 0 0,-1-1 0 0 0,1 1 0 0 0,-1 0-3 0 0,1 0 2 0 0,-1 0 0 0 0,0 0 0 0 0,0 0 0 0 0,0 0-1 0 0,1 0 1 0 0,-1 0 0 0 0,0 0 0 0 0,0 0 0 0 0,1 0 0 0 0,-1 0 0 0 0,0 0 0 0 0,0 0 0 0 0,0 0 0 0 0,0 1 0 0 0,1-1 0 0 0,-1 0-1 0 0,0 0 1 0 0,0 0 0 0 0,0 0 0 0 0,0 0 0 0 0,1 1 0 0 0,-1-1 0 0 0,0 0 0 0 0,0 0 0 0 0,0 0 0 0 0,0 1-2 0 0,1 0 7 0 0,0 1 1 0 0,0 0 0 0 0,-1-1-1 0 0,1 1 1 0 0,-1 0 0 0 0,1 0-1 0 0,-1 0-7 0 0,3 11 10 0 0,1 0 0 0 0,0-1 1 0 0,3 6-11 0 0,-1-2 11 0 0,2 12-11 0 0,18 71-7 0 0,-16-67 11 0 0,1 0 0 0 0,2 2-4 0 0,-1-6 0 0 0,-2 0 0 0 0,4 23 0 0 0,-13-49 1 0 0,0 6 2 0 0,1-1 0 0 0,0 1 0 0 0,0-1 1 0 0,1 0-1 0 0,0 0 0 0 0,3 5-3 0 0,9 11 14 0 0,-10-15-11 0 0,1 0-1 0 0,-1 1 0 0 0,-1-1 1 0 0,2 4-3 0 0,-4 1-20 0 0,-2-12 16 0 0,0 0 0 0 0,0 0 1 0 0,0 0-1 0 0,0 0 1 0 0,0-1-1 0 0,0 1 1 0 0,1 0-1 0 0,-1 0 0 0 0,0 0 1 0 0,1-1-1 0 0,-1 1 1 0 0,0 0-1 0 0,1 0 4 0 0,0 0-4 0 0,-1-1 0 0 0,1 1 0 0 0,0-1 1 0 0,0 1-1 0 0,0-1 0 0 0,0 1 0 0 0,-1-1 0 0 0,1 0 0 0 0,0 0 1 0 0,0 1-1 0 0,0-1 0 0 0,0 0 0 0 0,0 0 0 0 0,0 0 0 0 0,0 0 1 0 0,0 0-1 0 0,0 0 0 0 0,0 0 4 0 0,2 0-9 0 0,0 0 1 0 0,1-1 0 0 0,-1 1-1 0 0,0-1 1 0 0,0 1-1 0 0,0-1 1 0 0,0 0 0 0 0,0 0-1 0 0,0-1 1 0 0,3 0 8 0 0,-1-3-28 0 0,-5 1 4 0 0,-1 4 24 0 0,1-1-1 0 0,0 1 1 0 0,0 0-1 0 0,0-1 0 0 0,0 1 1 0 0,-1 0-1 0 0,1-1 0 0 0,0 1 1 0 0,0 0-1 0 0,0-1 1 0 0,0 1-1 0 0,0-1 0 0 0,0 1 1 0 0,0 0-1 0 0,0-1 0 0 0,0 1 1 0 0,0-1-1 0 0,0 1 1 0 0,1 0-1 0 0,-1-1 0 0 0,0 1 1 0 0,0 0-1 0 0,0-1 0 0 0,0 1 1 0 0,0 0-1 0 0,1-1 0 0 0,-1 1 1 0 0,0 0-1 0 0,0-1 1 0 0,1 1-1 0 0,-1 0 0 0 0,0 0 1 0 0,1-1-1 0 0,-1 1 0 0 0,0 0 1 0 0,6-5-5 0 0,0 0-1 0 0,0 0 0 0 0,1 0 6 0 0,-3 3-3 0 0,0 0 0 0 0,0-1 1 0 0,-1 0-1 0 0,1 0 0 0 0,-1 0 0 0 0,1-1 1 0 0,-1 1-1 0 0,0-1 0 0 0,-1 0 0 0 0,1 1 0 0 0,1-4 3 0 0,2-6-16 0 0,-1 2-5 0 0,0 0 0 0 0,5-6 21 0 0,-5 8 11 0 0,0-1 1 0 0,0 1-1 0 0,1-6-11 0 0,4-7 50 0 0,-9 19-49 0 0,0 1 1 0 0,0 1-1 0 0,1-1 1 0 0,-1 0-1 0 0,1 0 1 0 0,-1 0-1 0 0,1 1 1 0 0,0-1-1 0 0,0 1 1 0 0,-1-1-1 0 0,1 1 1 0 0,0 0-1 0 0,0 0 1 0 0,0 0-1 0 0,1 0 1 0 0,-1 0-1 0 0,0 0 1 0 0,0 0-1 0 0,0 1 1 0 0,3-1-2 0 0,-2 0 1 0 0,-1 1 1 0 0,1 0 0 0 0,0 0-1 0 0,0 0 1 0 0,-1 0-1 0 0,1 0 1 0 0,0 1 0 0 0,0-1-1 0 0,-1 1 1 0 0,1-1-1 0 0,0 1 1 0 0,-1 0 0 0 0,1 0-1 0 0,-1 0 1 0 0,1 1 0 0 0,-1-1-1 0 0,2 1-1 0 0,3 5-9 0 0,0 0 0 0 0,-1 0 0 0 0,1 0 0 0 0,-1 1 0 0 0,3 5 9 0 0,-1-2 8 0 0,6 9-9 0 0,-1 1 0 0 0,-1 1 1 0 0,-1 0-1 0 0,2 5 1 0 0,10 32-99 0 0,-2 1 99 0 0,-13-38 5 0 0,0-1 0 0 0,2 0 0 0 0,0-1 0 0 0,2 0-1 0 0,6 8-4 0 0,-14-23-4 0 0,-1 0 0 0 0,2 0 0 0 0,-1 0 0 0 0,0-1-1 0 0,1 0 1 0 0,0 0 0 0 0,0 0 0 0 0,3 2 4 0 0,7 4-13 0 0,1 0-6 0 0,-14-9 14 0 0,0 0 0 0 0,1 1 0 0 0,-1-1 0 0 0,0 1 1 0 0,0-1-1 0 0,1 2 5 0 0,-2 6-35 0 0,1-8 30 0 0,-1 1 0 0 0,0-1 0 0 0,1 0 0 0 0,-1 0 0 0 0,1 0 0 0 0,-1 0 0 0 0,1 0 0 0 0,0 0 0 0 0,-1-1 0 0 0,1 1 0 0 0,0 0 0 0 0,0-1 5 0 0,29 9-23 0 0,-20-7 18 0 0,65 12-32 0 0,-49-10 2 0 0,24-1 35 0 0,-48-3 0 0 0,0 0-1 0 0,1-1 1 0 0,-1 1 0 0 0,0-1-1 0 0,1 1 1 0 0,1-2 0 0 0,8-1-2 0 0,22-3 21 0 0,-23 4-14 0 0,1 0 0 0 0,-1 0 0 0 0,0 1 0 0 0,5 1-5 0 0,-10 0-4 0 0,-1 1 1 0 0,0 0 0 0 0,0 0 0 0 0,-1 1-1 0 0,1-1 1 0 0,0 1 0 0 0,0 1-1 0 0,-1-1 1 0 0,1 1 0 0 0,-1 0 0 0 0,0 0-1 0 0,0 0 1 0 0,3 3 3 0 0,127 101 23 0 0,-124-96-10 0 0,0 1 0 0 0,0 1 1 0 0,-1-1-1 0 0,-1 2 0 0 0,6 9-13 0 0,-13-20 2 0 0,1 2 4 0 0,1-1 0 0 0,0 1 0 0 0,0-1 0 0 0,1 0 0 0 0,-1 0 0 0 0,2 1-6 0 0,-3-2 5 0 0,1 0 0 0 0,-1 0 0 0 0,1 0-1 0 0,-1 0 1 0 0,0 1 0 0 0,-1-1 0 0 0,1 1-1 0 0,0 0 1 0 0,-1 0 0 0 0,1 2-5 0 0,-1-3 4 0 0,-1 1-1 0 0,1-1 1 0 0,-1 1 0 0 0,0 0 0 0 0,0-1 0 0 0,0 1 0 0 0,-1 0 0 0 0,1 0 0 0 0,-1 0-1 0 0,0 0-3 0 0,-3 7 7 0 0,2-10-4 0 0,1 0-1 0 0,0 0 0 0 0,-1 1 0 0 0,1-1 1 0 0,0 0-1 0 0,-1 1 0 0 0,1-1 1 0 0,0 0-1 0 0,0 1 0 0 0,0-1 1 0 0,0 0-1 0 0,0 1 0 0 0,1-1 0 0 0,-1 0 1 0 0,1 2-3 0 0,0 0 16 0 0,-1-2-11 0 0,0-1 0 0 0,1 1 0 0 0,-1 0 0 0 0,0-1 0 0 0,0 1 0 0 0,0 0 0 0 0,0-1 1 0 0,1 1-1 0 0,-1 0 0 0 0,0-1 0 0 0,0 1 0 0 0,0 0 0 0 0,0-1 0 0 0,0 1 0 0 0,-1 0 0 0 0,1-1 0 0 0,0 1 0 0 0,0 0 0 0 0,0-1 1 0 0,-1 1-1 0 0,1 0 0 0 0,0-1 0 0 0,-1 1 0 0 0,1-1 0 0 0,0 1 0 0 0,-1 0 0 0 0,1-1-5 0 0,-2 2 15 0 0,1-1 0 0 0,1 1 0 0 0,-1 0 0 0 0,0-1 0 0 0,0 1 0 0 0,0 0 0 0 0,1-1 0 0 0,-1 1-1 0 0,1 0 1 0 0,-1 0 0 0 0,1 0 0 0 0,0 1-15 0 0,0-2 7 0 0,0 0-1 0 0,0 0 1 0 0,0 0-1 0 0,0 0 1 0 0,0 0-1 0 0,0 0 1 0 0,0 0-1 0 0,1 0 1 0 0,-1 0-1 0 0,0 0 1 0 0,1 0-1 0 0,-1 0 1 0 0,1 0-1 0 0,-1 0 1 0 0,1 0-1 0 0,-1 0 1 0 0,1-1-1 0 0,0 1 1 0 0,-1 0-1 0 0,1 0 1 0 0,0-1-1 0 0,-1 1 1 0 0,1 0-1 0 0,0-1 1 0 0,1 1-7 0 0,10 4 80 0 0,-11-5-8 0 0,-8-3 4 0 0,-1 1 6 0 0,-1 0 1 0 0,1 0-1 0 0,-5 0-82 0 0,6 1 17 0 0,-1 0-1 0 0,1-1 0 0 0,-1 1 1 0 0,1-2-1 0 0,-3 0-16 0 0,-1-2-1 0 0,1 1 0 0 0,0 0-1 0 0,-1 0 1 0 0,0 2 0 0 0,0-1 0 0 0,0 1 0 0 0,0 1-1 0 0,0 0 1 0 0,0 0 0 0 0,-8 2 1 0 0,17-1-9 0 0,0 0 1 0 0,-1 1-1 0 0,1-1 1 0 0,0 1-1 0 0,0 0 1 0 0,0 0-1 0 0,0 0 1 0 0,-1 0-1 0 0,1 0 1 0 0,0 0 8 0 0,-8 4-6 0 0,-33 7-4 0 0,38-10 9 0 0,-4 1-18 0 0,1 1 0 0 0,-1 0 0 0 0,1 1 1 0 0,0 0-1 0 0,-6 4 19 0 0,-14 16-95 0 0,-24 27 95 0 0,-5 5 3 0 0,42-42 10 0 0,11-11-11 0 0,0 1-1 0 0,0-1 0 0 0,0 0 1 0 0,-1-1-1 0 0,-2 2-1 0 0,-3 2-2 0 0,5-4 2 0 0,1 0 0 0 0,-2 0-1 0 0,1 0 1 0 0,-5 2 0 0 0,-110 37 24 0 0,94-33 5 0 0,0-1-1 0 0,-22 3-28 0 0,-17 5 77 0 0,-50 14-16 0 0,104-27-60 0 0,1 1 0 0 0,-1 0 0 0 0,1 1-1 0 0,-6 4 0 0 0,-14 5-4 0 0,24-12 6 0 0,-1 0-1 0 0,1 0 1 0 0,0-1 0 0 0,-1 0 0 0 0,1 0 0 0 0,-1-1 0 0 0,-1 0-2 0 0,0 0 6 0 0,-1 1-1 0 0,0 0 1 0 0,-3 1-6 0 0,6 0 5 0 0,0-1 0 0 0,-1-1-1 0 0,1 1 1 0 0,0-1-1 0 0,-4 0-4 0 0,0 0-7 0 0,0 0-1 0 0,-5 1 8 0 0,8-1-3 0 0,6 0 1 0 0,0 0 1 0 0,-1 0-1 0 0,1 1 1 0 0,0-1-1 0 0,-1 0 1 0 0,1 0 0 0 0,0 1-1 0 0,0-1 1 0 0,-1 1-1 0 0,1-1 1 0 0,0 1-1 0 0,0-1 1 0 0,0 1-1 0 0,-1 0 2 0 0,1 0 1 0 0,-1-1-1 0 0,1 1 1 0 0,-1-1-1 0 0,1 1 1 0 0,-1-1-1 0 0,1 0 0 0 0,-1 1 1 0 0,0-1-1 0 0,1 0 1 0 0,-1 0-1 0 0,1 0 1 0 0,-2 0-1 0 0,-5 0 5 0 0,-13 3 10 0 0,15-2-13 0 0,0 0 0 0 0,0 0 1 0 0,0-1-1 0 0,-6 0-2 0 0,-91-10-7 0 0,87 9 41 0 0,1-1-1 0 0,0-1 0 0 0,0 0 0 0 0,-9-4-33 0 0,-14-5 63 0 0,-6-6-63 0 0,-39-18 70 0 0,37 14-18 0 0,-46-14-52 0 0,-9 3 17 0 0,-33-11-17 0 0,96 32 22 0 0,21 6-3 0 0,0 0 0 0 0,0 2 0 0 0,0 0-1 0 0,-17-2-18 0 0,1 1 23 0 0,6 0-11 0 0,19 4-7 0 0,-8-2-9 0 0,0 2-1 0 0,-6 0 5 0 0,-16-2 29 0 0,28 2-8 0 0,0 0 0 0 0,0 1-1 0 0,0 0 1 0 0,0 0 0 0 0,0 1-1 0 0,-6 2-20 0 0,-3-1 12 0 0,0 0-1 0 0,-1-1 1 0 0,-16-1-12 0 0,-5 0 4 0 0,21 2-1 0 0,0 1-1 0 0,1 0 1 0 0,-11 5-3 0 0,-16 2 0 0 0,21-4 12 0 0,-1 1 1 0 0,1 2-1 0 0,-18 8-12 0 0,-4 1 10 0 0,22-8 16 0 0,0 1 0 0 0,-15 9-26 0 0,27-13 5 0 0,-1-1 0 0 0,0-1 1 0 0,0 0-1 0 0,-1-1 0 0 0,-2 0-5 0 0,-3 1 4 0 0,1 1 0 0 0,-5 2-4 0 0,-27 11-15 0 0,-3-1 15 0 0,-37 13-31 0 0,71-24 56 0 0,-8 1-25 0 0,-20 7 1 0 0,43-13-5 0 0,0 0 0 0 0,-1-1-1 0 0,1 1 1 0 0,-1-1-1 0 0,0 0 1 0 0,1 0 0 0 0,-1-1-1 0 0,0 0 1 0 0,0 0-1 0 0,0 0 5 0 0,0-1 6 0 0,-1 1-1 0 0,1 0 0 0 0,0 0 0 0 0,0 1 0 0 0,-1-1-5 0 0,1 1-11 0 0,0 0 1 0 0,1-1 0 0 0,-1 0-1 0 0,0 0 1 0 0,-2-1 10 0 0,2 1-13 0 0,1-1 0 0 0,-1 0 0 0 0,0-1 0 0 0,1 1 0 0 0,-1-1 0 0 0,1 0 0 0 0,-1-1 0 0 0,1 1 0 0 0,0-1 0 0 0,0 0 0 0 0,0 0 0 0 0,0 0 0 0 0,0-1 0 0 0,1 0 13 0 0,-3-3-18 0 0,0-1 0 0 0,1 1 0 0 0,0-1 0 0 0,1 0 0 0 0,-1-2 18 0 0,-2-2-34 0 0,0 1 0 0 0,-2-1 34 0 0,7 8-11 0 0,-7-8-3 0 0,0 1-1 0 0,1-1 1 0 0,1 0-1 0 0,0-1 1 0 0,0 0-1 0 0,0-3 15 0 0,6 10 8 0 0,-1 0-1 0 0,0 0 0 0 0,0 0 1 0 0,-1 0-1 0 0,1 0 0 0 0,-1 0 1 0 0,-1 1-1 0 0,1 0 0 0 0,-1 0 1 0 0,-1-1-8 0 0,-19-14-8 0 0,24 19 21 0 0,1 1 16 0 0,0 0-3 0 0,-4-6-35 0 0,4 6 8 0 0,-1-1 1 0 0,1 0-1 0 0,-1 1 1 0 0,0-1-1 0 0,1 0 1 0 0,-1 1-1 0 0,1-1 1 0 0,-1 1-1 0 0,0-1 1 0 0,1 1-1 0 0,-1 0 1 0 0,0-1-1 0 0,0 1 1 0 0,1-1-1 0 0,-1 1 1 0 0,0 0-1 0 0,0 0 1 0 0,-1-1 3 0 0,0 0 0 0 0,0 0 0 0 0,1 0-1 0 0,-1 0 1 0 0,1 0 0 0 0,-1 0 0 0 0,0 0-1 0 0,1 0 1 0 0,0-1 0 0 0,-1 1-1 0 0,1-1 1 0 0,0 1 0 0 0,0-1 0 0 0,0 1-1 0 0,0-1 1 0 0,0 0 0 0 0,0 1 0 0 0,0-1-1 0 0,0 0 1 0 0,1 0-3 0 0,-2-2-7 0 0,0 1 0 0 0,0-1-1 0 0,0 1 1 0 0,0-1 0 0 0,0 1-1 0 0,-1 0 8 0 0,-9-16-31 0 0,-33-78 3 0 0,20 40 2 0 0,12 33 55 0 0,-1 0 1 0 0,-2 1 0 0 0,0 0-1 0 0,-11-10-29 0 0,17 21 14 0 0,0 0-1 0 0,-1 1 0 0 0,0 1 0 0 0,0 0 0 0 0,-1 0 1 0 0,-1 1-1 0 0,0 1 0 0 0,0 0 0 0 0,-8-4-13 0 0,-84-38 98 0 0,43 19-44 0 0,38 18-61 0 0,9 4-5 0 0,-1 1-1 0 0,-5-1 13 0 0,-1 3 39 0 0,-15-3-39 0 0,9 2 24 0 0,-13-3 22 0 0,-1 2 0 0 0,0 2 0 0 0,0 2 0 0 0,-31 1-46 0 0,32 2 44 0 0,-32 4-44 0 0,27-1-12 0 0,0-2 0 0 0,-3-2 12 0 0,-6 0 45 0 0,-12 2-45 0 0,40 1-2 0 0,0-1 0 0 0,-6-2 2 0 0,-6 0-5 0 0,-21 3 5 0 0,25 0-18 0 0,1-2 0 0 0,-11-2 18 0 0,-26-3-13 0 0,41 4 15 0 0,0 1 1 0 0,1 2 0 0 0,-5 1-3 0 0,31-2-2 0 0,1 0 1 0 0,-1 1 0 0 0,1-1 0 0 0,-1 1 0 0 0,1 0-1 0 0,-2 0 2 0 0,-5 2-6 0 0,-59 17-29 0 0,59-18 30 0 0,1 0-1 0 0,-1-1 0 0 0,0 0 0 0 0,-8-1 6 0 0,13 0-2 0 0,0-1 1 0 0,-1 1-1 0 0,1-1 0 0 0,0 0 0 0 0,0 0 1 0 0,0 0-1 0 0,0 0 0 0 0,0-1 0 0 0,0 0 1 0 0,1 0-1 0 0,-2 0 2 0 0,3 1-14 0 0,-1-1 0 0 0,0 0 0 0 0,1 0 0 0 0,-1 0 0 0 0,1 0 0 0 0,-1 0 0 0 0,1 0 0 0 0,0 0 0 0 0,0-1 0 0 0,0 1 0 0 0,0-1 0 0 0,1 0 0 0 0,-1 1 0 0 0,-1-4 14 0 0,2 1-35 0 0,-1 0 0 0 0,1 0 1 0 0,0 0-1 0 0,0 0 0 0 0,1 0 1 0 0,-1 0-1 0 0,1 0 0 0 0,0 0 0 0 0,1-5 35 0 0,2-8-56 0 0,0 0 0 0 0,2-3 56 0 0,2-10-30 0 0,8-38-832 0 0,4-1 862 0 0,5-22-1893 0 0,-10 37-540 0 0,2-3 945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5:41.72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17 41 6049 0 0,'-1'0'-36'0'0,"1"-1"-1"0"0,-1 0 1 0 0,0 1-1 0 0,0-1 0 0 0,1 0 1 0 0,-1 0-1 0 0,0 0 1 0 0,1 0-1 0 0,-1 0 1 0 0,1 0-1 0 0,-1 0 0 0 0,1 0 1 0 0,0 0-1 0 0,-1 0 1 0 0,1 0-1 0 0,0 0 1 0 0,0 0-1 0 0,0 0 0 0 0,-1-1 37 0 0,1 2-29 0 0,0 0 28 0 0,0 0 45 0 0,0 0 9 0 0,0 0 13 0 0,0 0-4 0 0,0 0 12 0 0,0 0-6 0 0,0 0 2 0 0,0 0-8 0 0,0 0-46 0 0,-1-6-501 0 0,-4-5-123 0 0,4 7-881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5:44.19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45 16 152 0 0,'0'0'383'0'0,"0"0"178"0"0,0 0 155 0 0,0 0 98 0 0,0 0-57 0 0,-2 0-198 0 0,2 0-522 0 0,-1 0 0 0 0,1 0 0 0 0,-1 0 0 0 0,0 0-1 0 0,1 0 1 0 0,-1 0 0 0 0,1 0 0 0 0,-1 0 0 0 0,1 0 0 0 0,-1 0 0 0 0,1 0-1 0 0,-1 0 1 0 0,1 0 0 0 0,-1 1 0 0 0,1-1 0 0 0,-1 0 0 0 0,1 0-1 0 0,-1 1 1 0 0,1-1-37 0 0,-1 1 92 0 0,0 0-1 0 0,0 0 0 0 0,1 0 1 0 0,-1 1-1 0 0,0-1 0 0 0,1 0 1 0 0,-1 0-1 0 0,1 0 0 0 0,-1 1 1 0 0,1-1-92 0 0,-11 34 663 0 0,9-21-490 0 0,1-11-185 0 0,-9 39 467 0 0,10-38-349 0 0,-1 1 0 0 0,1-1 0 0 0,0 0 1 0 0,0 0-1 0 0,0 1 0 0 0,0-1 0 0 0,1 0 0 0 0,0 4-106 0 0,0-7 10 0 0,-1-1 0 0 0,0 1-1 0 0,1 0 1 0 0,-1-1-1 0 0,0 1 1 0 0,1-1-1 0 0,-1 1 1 0 0,1-1 0 0 0,-1 1-1 0 0,1-1 1 0 0,-1 1-1 0 0,1-1 1 0 0,0 1 0 0 0,-1-1-1 0 0,1 1 1 0 0,0-1-1 0 0,-1 0 1 0 0,1 0 0 0 0,0 1-1 0 0,-1-1 1 0 0,1 0-1 0 0,0 0 1 0 0,-1 0 0 0 0,1 0-10 0 0,18 2 183 0 0,-15-2-175 0 0,-3 0-4 0 0,0-1 1 0 0,0 1 0 0 0,0 0-1 0 0,1 0 1 0 0,-1-1 0 0 0,0 1-1 0 0,0-1 1 0 0,0 1 0 0 0,0-1-1 0 0,0 1 1 0 0,0-1 0 0 0,0 0-1 0 0,0 1 1 0 0,0-1 0 0 0,1 0-5 0 0,9-7 47 0 0,-9 8-44 0 0,-1-1-1 0 0,1 1 0 0 0,-1-1 1 0 0,1 0-1 0 0,-1 0 1 0 0,0 0-1 0 0,1 0 1 0 0,-1 0-1 0 0,0 0 1 0 0,1 0-1 0 0,-1-1 1 0 0,0 1-1 0 0,0 0 1 0 0,0-1-1 0 0,0 1 0 0 0,0-1 1 0 0,-1 1-1 0 0,2-1-2 0 0,0-4 15 0 0,-1 1 0 0 0,1-1-1 0 0,-1 1 1 0 0,1-5-15 0 0,1-6 12 0 0,0 7 13 0 0,-2 0 0 0 0,1 0 1 0 0,-1 0-1 0 0,0-1 0 0 0,-1 1 1 0 0,0-8-26 0 0,-1 15 5 0 0,1 1-1 0 0,0 0 1 0 0,0 0 0 0 0,0 0 0 0 0,-1 0-1 0 0,1 0 1 0 0,0-1 0 0 0,-1 1 0 0 0,1 0-1 0 0,-1 0 1 0 0,0 0 0 0 0,1 0 0 0 0,-2-1-5 0 0,2 2 2 0 0,-1 0 1 0 0,1-1-1 0 0,0 1 1 0 0,-1 0-1 0 0,1 0 1 0 0,-1-1-1 0 0,1 1 1 0 0,-1 0-1 0 0,1 0 1 0 0,-1-1-1 0 0,0 1 1 0 0,1 0-1 0 0,-1 0 1 0 0,1 0-1 0 0,-1 0 1 0 0,1 0-1 0 0,-1 0 1 0 0,1 0-1 0 0,-1 0 1 0 0,0 0-1 0 0,1 0 1 0 0,-1 0-1 0 0,1 0 1 0 0,-1 1-1 0 0,1-1 1 0 0,-1 0-3 0 0,0 0 2 0 0,0 0 0 0 0,0 1 0 0 0,0-1 1 0 0,0 0-1 0 0,-1 0 0 0 0,1 0 1 0 0,0-1-1 0 0,0 1 0 0 0,0 0 1 0 0,0 0-1 0 0,0-1 0 0 0,0 1-2 0 0,0 0 5 0 0,-1-1 0 0 0,1 1-1 0 0,0 0 1 0 0,0-1 0 0 0,0 1-1 0 0,0 0 1 0 0,0 0 0 0 0,-1 0-1 0 0,1 0 1 0 0,0 0 0 0 0,0 0 0 0 0,0 1-1 0 0,0-1 1 0 0,-1 0-5 0 0,-2 2-16 0 0,0 0 1 0 0,-1 1-1 0 0,1-1 1 0 0,-1 2 15 0 0,4-3 0 0 0,-1 0 1 0 0,1 0-1 0 0,0 0 1 0 0,-1 0-1 0 0,1 1 0 0 0,0-1 1 0 0,0 0-1 0 0,0 1 1 0 0,0-1-1 0 0,1 0 1 0 0,-1 1-1 0 0,0-1 0 0 0,0 1 1 0 0,1-1-1 0 0,-1 3-13 0 0,1 0 0 0 0,-1-1 0 0 0,1 1 0 0 0,0-1 0 0 0,1 3 13 0 0,-1-3-3 0 0,0 0 0 0 0,0-1 0 0 0,0 1 0 0 0,-1 0 0 0 0,1 1 3 0 0,-1 1 11 0 0,0-1-1 0 0,1 1 1 0 0,0-1 0 0 0,0 5-11 0 0,-1 1 12 0 0,1-7-12 0 0,0 0 0 0 0,0-1 1 0 0,0 1-1 0 0,1 0 0 0 0,-1 0 1 0 0,1-1-1 0 0,-1 1 0 0 0,1 0 1 0 0,0-1-1 0 0,0 1 1 0 0,1 1-1 0 0,-2-3-6 0 0,3 2 52 0 0,-3-3-56 0 0,0 1 0 0 0,0-1 1 0 0,0 0-1 0 0,0 0 1 0 0,0 0-1 0 0,0 0 0 0 0,0 0 1 0 0,0 1-1 0 0,0-1 1 0 0,0 0-1 0 0,0 0 0 0 0,1 0 1 0 0,-1 0-1 0 0,0 0 1 0 0,0 0-1 0 0,0 1 0 0 0,0-1 1 0 0,0 0-1 0 0,0 0 1 0 0,0 0-1 0 0,0 0 0 0 0,1 0 1 0 0,-1 0-1 0 0,0 0 1 0 0,0 0-1 0 0,0 0 0 0 0,0 0 1 0 0,0 0-1 0 0,0 0 1 0 0,1 1-1 0 0,-1-1 0 0 0,0 0 1 0 0,0 0-1 0 0,0 0 1 0 0,0 0-1 0 0,0 0 0 0 0,1 0 1 0 0,-1 0-1 0 0,0 0 1 0 0,0 0-1 0 0,0-1 0 0 0,0 1 1 0 0,0 0-1 0 0,1 0 1 0 0,-1 0-1 0 0,0 0 0 0 0,0 0 1 0 0,0 0-1 0 0,0 0 1 0 0,0 0-1 0 0,0 0 0 0 0,0 0 1 0 0,1 0-1 0 0,-1 0 1 0 0,0-1 9 0 0,0 1-93 0 0,0 0 0 0 0,0-1 1 0 0,0 1-1 0 0,1-1 0 0 0,-1 1 1 0 0,0-1-1 0 0,0 1 0 0 0,0 0 1 0 0,0-1-1 0 0,0 1 0 0 0,0-1 1 0 0,0 1-1 0 0,0-1 0 0 0,-1 1 1 0 0,1 0-1 0 0,0-1 0 0 0,0 1 1 0 0,0-1-1 0 0,0 1 0 0 0,0 0 1 0 0,-1-1 92 0 0,-2-2-1203 0 0,1 4 960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07:46.09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173 120 2497 0 0,'0'0'98'0'0,"0"0"0"0"0,0 1 0 0 0,0-1 0 0 0,-1 0 0 0 0,1 1 0 0 0,0-1 0 0 0,-1 0 1 0 0,1 0-1 0 0,0 0 0 0 0,-1 1 0 0 0,1-1 0 0 0,0 0 0 0 0,-1 0 0 0 0,1 0 0 0 0,0 0 1 0 0,-1 0-1 0 0,1 0 0 0 0,0 1 0 0 0,-1-1 0 0 0,1 0 0 0 0,-1 0-98 0 0,-7 1 1032 0 0,4 0-888 0 0,3-1-105 0 0,0 0 0 0 0,0 0 0 0 0,0 0-1 0 0,0 0 1 0 0,-1 0 0 0 0,1 1 0 0 0,0-1 0 0 0,0 1-1 0 0,0-1 1 0 0,0 1 0 0 0,0-1 0 0 0,0 1 0 0 0,0-1 0 0 0,0 1-1 0 0,0 0 1 0 0,0 0 0 0 0,0-1 0 0 0,0 1 0 0 0,1 0-1 0 0,-2 1-38 0 0,1 0 124 0 0,-1 0 1 0 0,0-1-1 0 0,1 1 0 0 0,-1 0 0 0 0,0-1 0 0 0,0 1 0 0 0,0-1 0 0 0,-1 1 0 0 0,1-1 0 0 0,0 0-124 0 0,1 0 38 0 0,0 0-7 0 0,0-1 1 0 0,0 1-1 0 0,0 0 0 0 0,0 0 0 0 0,0 0 0 0 0,0 0 0 0 0,1 1 0 0 0,-1-1 0 0 0,0 0 0 0 0,1 0 0 0 0,-1 0-31 0 0,-1 5 70 0 0,-20 21 254 0 0,15-18-239 0 0,4-6-14 0 0,1 0 1 0 0,0 0-1 0 0,1 1 1 0 0,-1-1 0 0 0,1 1-1 0 0,-1-1 1 0 0,1 1 0 0 0,0 0-1 0 0,0-1 1 0 0,0 4-72 0 0,-4 13 484 0 0,3-13-356 0 0,1 0 0 0 0,-1 0 0 0 0,1 2-128 0 0,-4 20 259 0 0,3-24-221 0 0,2-1 0 0 0,-1 0 0 0 0,1 1 0 0 0,-1-1 0 0 0,1 0 0 0 0,0 1 0 0 0,1 1-38 0 0,5 31 256 0 0,-5-30-226 0 0,1-1-1 0 0,0 0 0 0 0,1 0 1 0 0,-1 0-1 0 0,1 0 0 0 0,0 0 1 0 0,1 0-1 0 0,0-1 0 0 0,-1 0 1 0 0,2 0-1 0 0,-1 0 0 0 0,1 0 1 0 0,1 1-30 0 0,-4-5 0 0 0,-1 0 1 0 0,1 0-1 0 0,-1 0 1 0 0,1 0-1 0 0,-1-1 1 0 0,1 1 0 0 0,0 0-2 0 0,-1-1 3 0 0,-1 0 0 0 0,0 0 0 0 0,1 0-1 0 0,-1 1 1 0 0,0-1 0 0 0,1 0 0 0 0,-1 0-1 0 0,1 0 1 0 0,-1 0 0 0 0,0 0 0 0 0,1 0-1 0 0,-1 0 1 0 0,0 0 0 0 0,1 0-1 0 0,-1 0 1 0 0,1-1 0 0 0,-1 1 0 0 0,0 0-1 0 0,1 0 1 0 0,-1 0 0 0 0,0 0 0 0 0,1 0-1 0 0,-1-1 1 0 0,0 1 0 0 0,0 0 0 0 0,1 0-1 0 0,-1-1 1 0 0,0 1 0 0 0,1 0-1 0 0,-1 0 1 0 0,0-1 0 0 0,0 1 0 0 0,0 0-1 0 0,1-1-1 0 0,10-17 157 0 0,-9 15-139 0 0,0 0 0 0 0,-1 1-1 0 0,1-1 1 0 0,-1 0 0 0 0,1 0 0 0 0,-1 0-1 0 0,0 0 1 0 0,0-1-18 0 0,5-26 47 0 0,-1 1 0 0 0,-1-1-1 0 0,-2-11-46 0 0,3-11 8 0 0,-3 20 46 0 0,0-7-54 0 0,-2 28 30 0 0,-1-1 0 0 0,0 1 0 0 0,0 0 0 0 0,-1-1 0 0 0,-2-2-30 0 0,3 10 27 0 0,0 1 0 0 0,0 0-1 0 0,0 0 1 0 0,-1 0-1 0 0,1 0 1 0 0,-1 0 0 0 0,0 0-1 0 0,0 0 1 0 0,0 1 0 0 0,0-2-27 0 0,0 3 15 0 0,1-1 0 0 0,-1 1 1 0 0,0 0-1 0 0,0-1 0 0 0,1 1 1 0 0,-1 0-1 0 0,0 0 0 0 0,0 0 1 0 0,0 0-1 0 0,0 1 1 0 0,0-1-1 0 0,0 1 0 0 0,0-1 1 0 0,-1 1-1 0 0,1-1 0 0 0,-1 1-15 0 0,2 0 7 0 0,-4 0 59 0 0,-1-1-1 0 0,0 1 1 0 0,-5 1-66 0 0,9-1 1 0 0,1 1 1 0 0,-1-1-1 0 0,0 0 1 0 0,1 1-1 0 0,-1-1 1 0 0,1 1-1 0 0,0 0 1 0 0,-1-1-1 0 0,1 1 1 0 0,0 0 0 0 0,-1 0-1 0 0,1 0 1 0 0,0 0-1 0 0,0 0 1 0 0,0 0-1 0 0,-1 0 1 0 0,1 0-2 0 0,-4 6-14 0 0,0 1 1 0 0,0-1-1 0 0,0 1 1 0 0,1 0-1 0 0,0 0 0 0 0,-3 9 14 0 0,6-14-7 0 0,-2 6-31 0 0,0 0 0 0 0,0 10 38 0 0,2-16-3 0 0,1 1 0 0 0,0-1 0 0 0,0 1 0 0 0,0-1 0 0 0,1 1 0 0 0,-1-1 0 0 0,1 1 0 0 0,0-1 0 0 0,0 3 3 0 0,6 14 24 0 0,-2-9 40 0 0,-1 0 1 0 0,0 7-65 0 0,-3-15 2 0 0,0 1 1 0 0,0-1-1 0 0,1 1 0 0 0,-1-1 0 0 0,1 0 1 0 0,-1 0-1 0 0,1 0 0 0 0,0 0 0 0 0,0 0 1 0 0,1 0-1 0 0,1 2-2 0 0,3 1-14 0 0,0 0 0 0 0,0 0 0 0 0,5 3 14 0 0,-9-7 3 0 0,0-1 1 0 0,0 1-1 0 0,0-1 1 0 0,0 0-1 0 0,0 0 0 0 0,0 0 1 0 0,2 0-4 0 0,-2-1 6 0 0,-2 0-3 0 0,0 0-1 0 0,0 0 0 0 0,0 1 1 0 0,0-1-1 0 0,0 0 0 0 0,0-1 1 0 0,0 1-1 0 0,0 0 0 0 0,0 0 0 0 0,0 0 1 0 0,0-1-1 0 0,0 1 0 0 0,0 0 1 0 0,0-1-1 0 0,0 1 0 0 0,0-1 1 0 0,0 1-1 0 0,0-1 0 0 0,0 0 1 0 0,-1 1-1 0 0,1-1 0 0 0,0 0 0 0 0,0 0 1 0 0,-1 1-1 0 0,1-1 0 0 0,0 0 1 0 0,0-1-3 0 0,2-3 19 0 0,-1 0 0 0 0,1 0 1 0 0,-1-1-1 0 0,2-4-19 0 0,1-3 32 0 0,3-7-8 0 0,-1 1 0 0 0,-1-1 0 0 0,-1 0-1 0 0,1-11-23 0 0,-1-5 74 0 0,-1 0-1 0 0,-2-6-73 0 0,-2 38 16 0 0,0 0 0 0 0,0-1 0 0 0,0 1 0 0 0,-1 0 1 0 0,0-1-1 0 0,1 1 0 0 0,-2 0 0 0 0,0-2-16 0 0,1 3 24 0 0,0 0 1 0 0,0 1-1 0 0,-1-1 1 0 0,1 1-1 0 0,-1-1 1 0 0,0 1-1 0 0,0 0 1 0 0,0 0-1 0 0,0 0 1 0 0,0 0-1 0 0,0 0 1 0 0,-3-1-25 0 0,4 2 22 0 0,0 0 0 0 0,-1 0 0 0 0,1 1 0 0 0,0-1 0 0 0,-1 0 1 0 0,1 1-1 0 0,-1-1 0 0 0,1 1 0 0 0,-1 0 0 0 0,1-1 0 0 0,-1 1 1 0 0,1 0-1 0 0,-1 0 0 0 0,1 0 0 0 0,-1 0 0 0 0,1 0 1 0 0,-1 1-1 0 0,1-1 0 0 0,-1 0 0 0 0,1 1 0 0 0,-1-1 0 0 0,1 1 1 0 0,-1-1-1 0 0,1 1 0 0 0,0-1 0 0 0,-1 1 0 0 0,1 0 0 0 0,0 0 1 0 0,-1 0-1 0 0,1 0 0 0 0,0 0 0 0 0,0 1-22 0 0,-3 1 14 0 0,0 2-1 0 0,0-1 1 0 0,1 0 0 0 0,0 1-1 0 0,0 0 1 0 0,0-1 0 0 0,0 1-1 0 0,0 2-13 0 0,-4 13-6 0 0,0 0-1 0 0,0 4 7 0 0,0 2-24 0 0,6-21 29 0 0,0 1-1 0 0,0-1 1 0 0,1 1 0 0 0,-1-1-1 0 0,2 1 1 0 0,-1-1-1 0 0,0 1 1 0 0,2 3-5 0 0,0 9-8 0 0,-2-16 6 0 0,0-1 0 0 0,0 1 0 0 0,0-1 0 0 0,1 1 0 0 0,-1-1 0 0 0,0 0 0 0 0,1 1 0 0 0,-1-1 0 0 0,1 1 0 0 0,0-1 0 0 0,-1 0 0 0 0,1 1 0 0 0,0-1-1 0 0,0 0 1 0 0,0 0 0 0 0,0 0 0 0 0,0 0 0 0 0,0 0 0 0 0,1 1 2 0 0,1 0-2 0 0,-1-1-1 0 0,1 1 1 0 0,0-1-1 0 0,0 0 1 0 0,0 0 0 0 0,0 0-1 0 0,0 0 1 0 0,1 0 2 0 0,12 6 2 0 0,-15-6-1 0 0,1 0-1 0 0,-1 0 1 0 0,1 0-1 0 0,-1-1 1 0 0,1 1 0 0 0,0 0-1 0 0,-1-1 1 0 0,1 1 0 0 0,0-1-1 0 0,0 0 1 0 0,-1 1-1 0 0,1-1 1 0 0,0 0 0 0 0,0 0-1 0 0,-1 0 1 0 0,1 0-1 0 0,0-1 1 0 0,1 1-1 0 0,0-2 15 0 0,1 0 0 0 0,-1 1 0 0 0,0-1 0 0 0,1 0 0 0 0,-1-1 0 0 0,0 1 0 0 0,-1-1 0 0 0,1 1 1 0 0,0-1-1 0 0,-1 0 0 0 0,1 0 0 0 0,-1 0 0 0 0,0 0 0 0 0,1-3-15 0 0,-1 2 19 0 0,-1-1 1 0 0,0 1 0 0 0,0 0-1 0 0,-1 0 1 0 0,1-1 0 0 0,-1 1-1 0 0,0-1 1 0 0,-1 1 0 0 0,1-2-20 0 0,-2-6 57 0 0,0 0 0 0 0,-3-9-57 0 0,4 17 25 0 0,0-1 0 0 0,-1 1 0 0 0,0 0 0 0 0,0 0 0 0 0,0 0 1 0 0,-1 0-1 0 0,1 0 0 0 0,-1 0 0 0 0,0 1 0 0 0,0-1 0 0 0,-2-1-25 0 0,4 4 8 0 0,-1 0-1 0 0,1-1 1 0 0,0 1-1 0 0,-1 0 0 0 0,0 0 1 0 0,1 0-1 0 0,-1 0 0 0 0,0 0 1 0 0,1 1-1 0 0,-1-1 1 0 0,0 0-1 0 0,0 1 0 0 0,0-1 1 0 0,1 1-1 0 0,-1 0 0 0 0,0 0 1 0 0,0 0-1 0 0,0 0 1 0 0,0 0-1 0 0,0 0 0 0 0,1 0 1 0 0,-1 0-1 0 0,0 1 0 0 0,0-1 1 0 0,0 1-1 0 0,0-1 1 0 0,1 1-1 0 0,-1 0 0 0 0,0 0-7 0 0,0 0 1 0 0,-3 2-22 0 0,0 0 1 0 0,1 0 0 0 0,-5 3 20 0 0,8-5-17 0 0,-1 0 0 0 0,1 1-1 0 0,0-1 1 0 0,-1 1 0 0 0,1-1-1 0 0,0 1 1 0 0,0 0 0 0 0,0 0-1 0 0,0-1 1 0 0,0 1 0 0 0,1 0-1 0 0,-1 0 1 0 0,0 0 17 0 0,-1 11-389 0 0,0-1 1 0 0,0 1 0 0 0,1 0-1 0 0,1 10 389 0 0,1 9-1409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09.334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97 143 4753 0 0,'-6'1'-93'0'0,"3"0"794"0"0,1 0-1 0 0,-1-1 1 0 0,1 0 0 0 0,-1 0-1 0 0,0 1 1 0 0,1-1 0 0 0,-4-1-701 0 0,6 1 55 0 0,0 0 0 0 0,-1 0-1 0 0,1 0 1 0 0,-1 0 0 0 0,1 0 0 0 0,-1 0 0 0 0,1 0 0 0 0,-1 0 0 0 0,1 0 0 0 0,-1 0 0 0 0,1 0 0 0 0,-1 1 0 0 0,1-1 0 0 0,-1 0 0 0 0,1 0-1 0 0,0 0 1 0 0,-1 1 0 0 0,1-1 0 0 0,-1 0 0 0 0,1 1 0 0 0,0-1 0 0 0,-1 0 0 0 0,1 1 0 0 0,0-1 0 0 0,-1 0 0 0 0,1 1 0 0 0,0-1 0 0 0,0 0-1 0 0,-1 1 1 0 0,1-1 0 0 0,0 1 0 0 0,0-1 0 0 0,0 1 0 0 0,0-1 0 0 0,0 1 0 0 0,-1-1 0 0 0,1 1 0 0 0,0-1-55 0 0,-4 10 727 0 0,-9 3-184 0 0,11-11-461 0 0,0 0 0 0 0,0 0-1 0 0,0 0 1 0 0,0 0 0 0 0,1 0 0 0 0,-1 0-1 0 0,0 2-81 0 0,1-3 29 0 0,1 1 0 0 0,-1-1-1 0 0,1 1 1 0 0,0-1-1 0 0,-1 0 1 0 0,1 1-1 0 0,0-1 1 0 0,0 1-1 0 0,0-1 1 0 0,0 0-1 0 0,0 1 1 0 0,1-1 0 0 0,-1 1-1 0 0,0-1 1 0 0,1 0-1 0 0,-1 1 1 0 0,0-1-1 0 0,1 1-28 0 0,23 62 896 0 0,-4 1-1 0 0,7 39-895 0 0,-16-56 327 0 0,-2-13 35 0 0,3 34-362 0 0,-10-52 73 0 0,0-4 44 0 0,-1 1 1 0 0,0-1-118 0 0,-6-76 113 0 0,2 28-98 0 0,-2 1 1 0 0,-2 1-1 0 0,-1-1 0 0 0,-1 1 1 0 0,-2 1-1 0 0,-7-14-15 0 0,17 43 6 0 0,-24-55 35 0 0,-2-12-41 0 0,24 62-4 0 0,1 1 0 0 0,0-1 0 0 0,1 0 0 0 0,-1 0 0 0 0,1 0 0 0 0,1 0 0 0 0,0 0 0 0 0,0-3 4 0 0,1-19-13 0 0,-2 19-15 0 0,2 0 1 0 0,-1 1-1 0 0,2-4 28 0 0,-1 11-3 0 0,-1-1-1 0 0,1 1 0 0 0,0 0 1 0 0,0 0-1 0 0,1 0 1 0 0,-1 0-1 0 0,1 0 0 0 0,-1 0 1 0 0,1 0-1 0 0,0 0 1 0 0,0 0-1 0 0,1-1 4 0 0,1 1-9 0 0,-1 0 1 0 0,1 0-1 0 0,-1 0 0 0 0,1 0 1 0 0,0 1-1 0 0,0-1 0 0 0,0 1 1 0 0,1 0-1 0 0,-1 0 0 0 0,0 1 1 0 0,1-1-1 0 0,-1 1 0 0 0,1 0 1 0 0,-1 0-1 0 0,1 1 0 0 0,2-1 9 0 0,6 1 6 0 0,0 0-1 0 0,0 1 1 0 0,-1 1 0 0 0,1 0-1 0 0,6 2-5 0 0,-16-4 8 0 0,1 1-1 0 0,-1 0 0 0 0,1 1 1 0 0,-1-1-1 0 0,0 1 1 0 0,0-1-1 0 0,0 1 0 0 0,0 0 1 0 0,0 0-1 0 0,0 0 0 0 0,0 1-7 0 0,2 2 29 0 0,0 0 0 0 0,0 1 0 0 0,-1-1-1 0 0,4 7-28 0 0,-7-10 15 0 0,1 0 0 0 0,-1 0 0 0 0,-1 1 0 0 0,1-1 0 0 0,0 0-1 0 0,0 1 1 0 0,-1-1 0 0 0,0 0 0 0 0,1 1 0 0 0,-1-1 0 0 0,0 0-1 0 0,0 1 1 0 0,0-1 0 0 0,0 1 0 0 0,-1-1 0 0 0,1 0 0 0 0,-1 2-15 0 0,-2 5 66 0 0,0 0 1 0 0,0 0 0 0 0,-4 6-67 0 0,6-13 10 0 0,-2 4 15 0 0,0-1 0 0 0,0 0-1 0 0,0 0 1 0 0,-1 0 0 0 0,0-1-1 0 0,-3 4-24 0 0,-29 24-36 0 0,30-27 27 0 0,-7 6-128 0 0,1-2 1 0 0,-2 0-1 0 0,0 0 0 0 0,0-1 1 0 0,0-1-1 0 0,-1-1 1 0 0,-3 2 136 0 0,15-7-323 0 0,-21 6-60 0 0,8-6-5726 0 0,19-1 3001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09.813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61 311 5241 0 0,'0'0'92'0'0,"0"1"-1"0"0,0-1 0 0 0,0 1 1 0 0,1 0-1 0 0,-1-1 0 0 0,0 1 1 0 0,0-1-1 0 0,1 1 1 0 0,-1-1-1 0 0,0 1 0 0 0,1-1 1 0 0,-1 0-1 0 0,1 1 0 0 0,-1-1 1 0 0,0 1-1 0 0,1-1 1 0 0,-1 0-1 0 0,1 1 0 0 0,-1-1 1 0 0,1 0-1 0 0,-1 0 1 0 0,1 1-1 0 0,-1-1 0 0 0,1 0 1 0 0,0 0-1 0 0,-1 0 0 0 0,1 1 1 0 0,-1-1-92 0 0,2 0 257 0 0,0 0 1 0 0,-1 1-1 0 0,1-1 1 0 0,0 0-1 0 0,0 0 0 0 0,-1 0 1 0 0,1 0-1 0 0,0 0 1 0 0,0 0-258 0 0,-1-1 137 0 0,1 0 0 0 0,0 0 0 0 0,0 0-1 0 0,0-1 1 0 0,-1 1 0 0 0,1 0 0 0 0,-1-1 0 0 0,1 1 0 0 0,-1-1 0 0 0,0 0 0 0 0,1 1 0 0 0,-1-1 0 0 0,0 0-1 0 0,1-1-136 0 0,4-7 374 0 0,1 3-95 0 0,-5 5-181 0 0,0-1 0 0 0,0 1 0 0 0,0-1 0 0 0,0 0 1 0 0,0 1-1 0 0,0-1 0 0 0,-1 0 0 0 0,1 0 0 0 0,-1 0 0 0 0,0-1 1 0 0,1-1-99 0 0,3-14 359 0 0,-2 9-219 0 0,0-1 1 0 0,0 1 0 0 0,-2-1-1 0 0,2-7-140 0 0,-1-3 73 0 0,-1 18-57 0 0,0-1 1 0 0,-1 0-1 0 0,1 0 0 0 0,-1 0 1 0 0,0 0-1 0 0,0 0 1 0 0,-1 0-1 0 0,0-4-16 0 0,-1 1 4 0 0,-1 0 0 0 0,0 0 1 0 0,0 0-1 0 0,-1 0 0 0 0,0 1 0 0 0,0-1 0 0 0,0 1 0 0 0,-1 0 0 0 0,0 0 0 0 0,0 1 0 0 0,-1-1 1 0 0,-3-2-5 0 0,5 5-2 0 0,1 1 1 0 0,-1-1-1 0 0,0 1 1 0 0,0 0-1 0 0,0 0 1 0 0,0 1-1 0 0,0-1 1 0 0,0 1 0 0 0,0 0-1 0 0,0 0 1 0 0,-1 0-1 0 0,-2 0 2 0 0,6 1-7 0 0,-1 0-1 0 0,0 0 1 0 0,0 0-1 0 0,0 0 0 0 0,0 0 1 0 0,0 0-1 0 0,0 1 1 0 0,0-1-1 0 0,0 1 1 0 0,1-1-1 0 0,-1 1 1 0 0,0-1-1 0 0,0 1 1 0 0,1 0-1 0 0,-1 0 1 0 0,0 0-1 0 0,1 0 0 0 0,-1 0 1 0 0,1 1-1 0 0,-1-1 1 0 0,1 0-1 0 0,0 1 1 0 0,-1-1-1 0 0,1 1 1 0 0,0-1-1 0 0,0 1 1 0 0,0 0-1 0 0,0-1 0 0 0,0 1 8 0 0,-1 4-54 0 0,1-1 0 0 0,-1 1 0 0 0,1 0-1 0 0,0-1 1 0 0,0 1 0 0 0,1 0-1 0 0,-1 0 1 0 0,2 5 54 0 0,0 10-369 0 0,5 18 369 0 0,-3-17-146 0 0,-1-12 88 0 0,19 112-443 0 0,-16-101 466 0 0,1-1 0 0 0,1 0 1 0 0,0 0-1 0 0,9 15 35 0 0,-14-31 18 0 0,0-1 0 0 0,0 1 0 0 0,1-1 0 0 0,0 1-1 0 0,-1-1 1 0 0,1 0 0 0 0,0 0 0 0 0,1-1 0 0 0,-1 1-1 0 0,0 0 1 0 0,1-1 0 0 0,-1 0 0 0 0,1 0 0 0 0,0 0-1 0 0,0 0 1 0 0,0-1 0 0 0,0 1 0 0 0,0-1 0 0 0,0 0-1 0 0,0 0 1 0 0,0-1 0 0 0,0 1 0 0 0,1-1 0 0 0,-1 0-1 0 0,0 0 1 0 0,0 0 0 0 0,0-1 0 0 0,1 0 0 0 0,2 0-18 0 0,-2-1 9 0 0,0 0 1 0 0,0 0 0 0 0,-1 0 0 0 0,1-1 0 0 0,-1 0-1 0 0,1 0 1 0 0,-1 0 0 0 0,0 0 0 0 0,0-1 0 0 0,0 1-1 0 0,-1-1 1 0 0,1 0 0 0 0,-1 0 0 0 0,1-2-10 0 0,3-7 4 0 0,-5 8-2 0 0,0 1-1 0 0,1-1 1 0 0,0 1 0 0 0,2-3-2 0 0,-2 4 0 0 0,10-14-11 0 0,2 0 0 0 0,2-1 11 0 0,-15 16-4 0 0,0 0-1 0 0,0 0 0 0 0,0-1 0 0 0,0 0 1 0 0,0 1-1 0 0,-1-1 0 0 0,1-1 5 0 0,6-9-5 0 0,-2 6 6 0 0,-5 6-1 0 0,0 0 0 0 0,0 0 1 0 0,0 0-1 0 0,-1 0 0 0 0,1 0 0 0 0,0 0 1 0 0,-1 0-1 0 0,1 0 0 0 0,-1 0 1 0 0,1 0-1 0 0,-1-1 0 0 0,1 1 0 0 0,-1 0 1 0 0,0 0-1 0 0,1-1 0 0 0,-1 0 0 0 0,0 1-1 0 0,1 0 1 0 0,-1 0 0 0 0,1-1 0 0 0,-1 1-1 0 0,1 0 1 0 0,0 0 0 0 0,-1 0 0 0 0,1 0-1 0 0,0 0 1 0 0,0 0 0 0 0,0 0 0 0 0,0 0-1 0 0,0 0 1 0 0,0 0-1 0 0,0 0 0 0 0,0 0 0 0 0,0 0 0 0 0,0 0 0 0 0,0-1 0 0 0,0 1 0 0 0,-1 0 0 0 0,1 0 0 0 0,0-1 0 0 0,-1 1 0 0 0,1-1 0 0 0,-1 1 0 0 0,1-1 1 0 0,-1 0-7 0 0,0 1-1 0 0,1 0 1 0 0,-1 0 0 0 0,0 0 0 0 0,1 0 0 0 0,-1 0 0 0 0,1 0 0 0 0,0 0 0 0 0,-1 0 0 0 0,1 0 0 0 0,0 0 0 0 0,0-1 7 0 0,0 1-9 0 0,-1 1 0 0 0,1 0 0 0 0,-1-1 0 0 0,1 1 1 0 0,-1 0-1 0 0,1-1 0 0 0,0 1 0 0 0,-1 0 0 0 0,1-1 0 0 0,-1 1 1 0 0,1 0-1 0 0,0 0 0 0 0,-1 0 0 0 0,1 0 0 0 0,0 0 0 0 0,-1 0 0 0 0,1 0 1 0 0,0 0-1 0 0,-1 0 0 0 0,1 0 0 0 0,0 0 0 0 0,-1 0 0 0 0,1 0 1 0 0,-1 1-1 0 0,1-1 0 0 0,0 0 9 0 0,29 15-2345 0 0,-27-14 1134 0 0,5 4-406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0.268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0 155 3001 0 0,'5'-8'429'0'0,"0"0"1"0"0,3-7-430 0 0,-5 7 443 0 0,1 0 1 0 0,1 0-1 0 0,2-4-443 0 0,11-16 2081 0 0,-15 22-1667 0 0,0 1 0 0 0,0-1-1 0 0,1 1 1 0 0,0 0 0 0 0,0 0 0 0 0,0 1 0 0 0,0-1 0 0 0,1 1 0 0 0,-1 0 0 0 0,2 0-414 0 0,-5 3 88 0 0,0 0-1 0 0,1 0 0 0 0,-1 0 0 0 0,1 1 0 0 0,0-1 0 0 0,-1 1 0 0 0,1-1 0 0 0,0 1 0 0 0,-1 0 0 0 0,1-1 1 0 0,0 1-1 0 0,-1 0 0 0 0,1 0 0 0 0,0 0 0 0 0,1 1-87 0 0,-2-1 20 0 0,0 0 0 0 0,0 0-1 0 0,0 1 1 0 0,-1-1 0 0 0,1 0 0 0 0,0 1 0 0 0,0-1 0 0 0,0 1-1 0 0,0-1 1 0 0,-1 1 0 0 0,1-1 0 0 0,0 1 0 0 0,-1 0 0 0 0,1-1-1 0 0,0 1 1 0 0,-1 0 0 0 0,1 0 0 0 0,-1-1 0 0 0,1 1 0 0 0,-1 0-1 0 0,1 0 1 0 0,-1 0 0 0 0,1 0 0 0 0,-1-1 0 0 0,0 1 0 0 0,0 0-1 0 0,1 0 1 0 0,-1 0-20 0 0,0 3 31 0 0,1-1-1 0 0,-1 1 1 0 0,0 0 0 0 0,0-1-1 0 0,-1 1 1 0 0,1 0 0 0 0,-1-1-1 0 0,0 1 1 0 0,0-1 0 0 0,0 2-31 0 0,-3 7 26 0 0,-1-1 0 0 0,-3 5-26 0 0,-2 7 29 0 0,0-4 123 0 0,1 0-1 0 0,-2-1 1 0 0,-6 8-152 0 0,14-21 49 0 0,0 0 0 0 0,0 0 0 0 0,1 1 0 0 0,-1-1 0 0 0,1 1 0 0 0,1-1 0 0 0,-1 1 0 0 0,0 3-49 0 0,0 4 52 0 0,1 1 0 0 0,0-1 0 0 0,1 3-52 0 0,0-10 6 0 0,1 0 1 0 0,0 0-1 0 0,0 0 1 0 0,0 0-1 0 0,1 1-6 0 0,3 19 12 0 0,-3-11-171 0 0,1 1-1 0 0,1-1 1 0 0,1 5 159 0 0,-3-15-90 0 0,0 0 0 0 0,0 1 1 0 0,0-1-1 0 0,1 0 0 0 0,0 0 1 0 0,0 0-1 0 0,0 0 0 0 0,1-1 1 0 0,-1 1-1 0 0,3 1 90 0 0,-4-4-439 0 0,0-1 0 0 0,0 0 0 0 0,0 1 0 0 0,0-1 0 0 0,0 0 0 0 0,0 0 0 0 0,0-1 0 0 0,1 1 0 0 0,-1 0 0 0 0,0-1 0 0 0,1 1 0 0 0,-1-1 0 0 0,0 0 0 0 0,1 0 0 0 0,-1 0 0 0 0,0 0-1 0 0,1 0 1 0 0,-1 0 0 0 0,2-1 439 0 0,9-5-477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0.600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221 63 9914 0 0,'0'0'25'0'0,"-1"-1"33"0"0,1 0-1 0 0,-1 1 1 0 0,1-1 0 0 0,-1 0 0 0 0,1 0-1 0 0,-1 0 1 0 0,1 0 0 0 0,-1 0 0 0 0,1 0-1 0 0,0 0 1 0 0,0 0 0 0 0,-1 0-58 0 0,2 0 2 0 0,-1 0-1 0 0,0 1 1 0 0,1-1 0 0 0,-1 0 0 0 0,1 0 0 0 0,-1 1-1 0 0,1-1 1 0 0,-1 0 0 0 0,1 1 0 0 0,-1-1 0 0 0,1 1-1 0 0,0-1 1 0 0,-1 1 0 0 0,1-1-2 0 0,0 0 7 0 0,0 0 0 0 0,-1 1 1 0 0,1-1-1 0 0,-1 0 0 0 0,1 0 0 0 0,-1 1 0 0 0,1-1 0 0 0,-1 0 1 0 0,0 0-1 0 0,1 0 0 0 0,-1 0 0 0 0,0-1-7 0 0,0 2 3 0 0,0 0 1 0 0,1-1-1 0 0,-1 1 0 0 0,0-1 0 0 0,0 1 1 0 0,0-1-1 0 0,0 1 0 0 0,0-1 0 0 0,-1 1 1 0 0,1-1-1 0 0,0 1 0 0 0,0-1 0 0 0,0 1 1 0 0,0 0-1 0 0,0-1 0 0 0,-1 1 0 0 0,1-1 0 0 0,0 1 1 0 0,0 0-1 0 0,-1-1 0 0 0,1 1 0 0 0,0 0 1 0 0,-1-1-1 0 0,1 1 0 0 0,0 0 0 0 0,-1-1 1 0 0,1 1-1 0 0,0 0 0 0 0,-1-1-3 0 0,-36-12 349 0 0,37 13-344 0 0,-1 0 0 0 0,1 0-1 0 0,0 0 1 0 0,0 0-1 0 0,0 0 1 0 0,0 0 0 0 0,0 0-1 0 0,0 0 1 0 0,0 0-1 0 0,-1 0 1 0 0,1 0 0 0 0,0 0-1 0 0,0 0 1 0 0,0 0-1 0 0,0 0 1 0 0,0 0 0 0 0,0 0-1 0 0,0 0 1 0 0,0 0-1 0 0,0 0 1 0 0,-1-1-1 0 0,1 1 1 0 0,0 0 0 0 0,0 0-1 0 0,0 0 1 0 0,0 0-1 0 0,0 0 1 0 0,0 0 0 0 0,0 0-1 0 0,0 0 1 0 0,0 0-1 0 0,0-1 1 0 0,0 1 0 0 0,0 0-1 0 0,0 0 1 0 0,0 0-1 0 0,0 0 1 0 0,0 0 0 0 0,0 0-1 0 0,0 0 1 0 0,0 0-5 0 0,3-1 134 0 0,0 1 12 0 0,-9 2 80 0 0,-7 2-78 0 0,0 0 0 0 0,0 1 0 0 0,-5 3-148 0 0,14-6 19 0 0,1 0 0 0 0,-1 0 0 0 0,1 1 0 0 0,0-1 0 0 0,0 1 0 0 0,-2 1-19 0 0,4-3 8 0 0,-1 0 1 0 0,1 1-1 0 0,0-1 0 0 0,0 0 1 0 0,0 1-1 0 0,0-1 1 0 0,0 1-1 0 0,1-1 1 0 0,-1 1-1 0 0,0 0 1 0 0,1-1-1 0 0,-1 1 1 0 0,1 0-1 0 0,-1 0-8 0 0,2 16 98 0 0,-2-14-73 0 0,0 1 0 0 0,-1-1 0 0 0,0 0 0 0 0,0 0 0 0 0,0 0 0 0 0,0 0 0 0 0,-3 3-25 0 0,2-2 15 0 0,-2 2 17 0 0,-1 1-1 0 0,-5 5-31 0 0,7-9 5 0 0,1 0-1 0 0,-1 0 1 0 0,1 0-1 0 0,0 0 0 0 0,0 1 1 0 0,1 0-1 0 0,-1-1 1 0 0,1 1-1 0 0,-1 4-4 0 0,-1 7 120 0 0,1 0 0 0 0,-1 14-120 0 0,0-4 140 0 0,3-14-74 0 0,0 1 1 0 0,1 1-67 0 0,0-1 10 0 0,0-8-11 0 0,1 0 0 0 0,-1 0 0 0 0,1 0 1 0 0,0-1-1 0 0,0 1 0 0 0,1 0 0 0 0,0 0 0 0 0,0-1 0 0 0,0 1 1 0 0,0-1-1 0 0,1 2 1 0 0,5 9 4 0 0,14 23 17 0 0,-20-33-19 0 0,-2-4 1 0 0,1 0-1 0 0,-1 1 1 0 0,1-1 0 0 0,-1 0 0 0 0,1 0 0 0 0,0 1 0 0 0,0-1 0 0 0,-1 0 0 0 0,1 0 0 0 0,0 0 0 0 0,0 0 0 0 0,0 0 0 0 0,0 0-1 0 0,0 0 1 0 0,0-1 0 0 0,1 1 0 0 0,-1 0 0 0 0,0 0 0 0 0,0-1 0 0 0,2 1-3 0 0,-1 0 1 0 0,6 3-4 0 0,-1-1-1 0 0,1 0 1 0 0,0-1-1 0 0,-1 1 1 0 0,2-2 3 0 0,2 2-1 0 0,1-1 0 0 0,-1-1 0 0 0,1 0 0 0 0,10 0 1 0 0,-5-1-65 0 0,-13 0 14 0 0,1 1-1 0 0,0-1 0 0 0,0-1 1 0 0,0 1-1 0 0,0-1 1 0 0,0 0-1 0 0,0 0 1 0 0,-1 0-1 0 0,1-1 0 0 0,0 1 1 0 0,1-2 51 0 0,7-2-399 0 0,-9 4 24 0 0,1-1 0 0 0,-1 0 0 0 0,1 0 0 0 0,-1 0 0 0 0,0-1 0 0 0,3-1 375 0 0,-3 0-345 0 0,0 0-1 0 0,0 0 1 0 0,2-4 345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1.215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0 311 7858 0 0,'0'1'89'0'0,"1"-1"1"0"0,-1 1-1 0 0,0 0 1 0 0,1 0-1 0 0,-1-1 1 0 0,0 1-1 0 0,1 0 1 0 0,-1-1-1 0 0,1 1 1 0 0,-1-1 0 0 0,1 1-1 0 0,-1 0 1 0 0,1-1-1 0 0,0 1 1 0 0,-1-1-1 0 0,1 1 1 0 0,0-1-1 0 0,-1 0 1 0 0,1 1-1 0 0,0-1 1 0 0,0 0-1 0 0,-1 0 1 0 0,1 1 0 0 0,0-1-1 0 0,0 0 1 0 0,0 0-1 0 0,-1 0 1 0 0,2 0-90 0 0,-1 0 68 0 0,0 0 1 0 0,0 0 0 0 0,1 0 0 0 0,-1 0 0 0 0,0 0-1 0 0,0 0 1 0 0,1 0 0 0 0,-1-1 0 0 0,0 1 0 0 0,0 0-1 0 0,1-1 1 0 0,-1 0 0 0 0,0 1 0 0 0,0-1 0 0 0,0 1-1 0 0,0-1 1 0 0,0 0 0 0 0,0 0 0 0 0,1 0-69 0 0,1-4 67 0 0,1-1 0 0 0,-1 1 0 0 0,0 0 0 0 0,-1-1 0 0 0,1 0 0 0 0,-1 1 0 0 0,0-1 0 0 0,-1 0 0 0 0,1-3-67 0 0,4-13 140 0 0,1-1-66 0 0,-2 0 0 0 0,0 0 1 0 0,-2-1-1 0 0,-1 1 0 0 0,0-1 0 0 0,-2 0 1 0 0,-2-14-75 0 0,2 37 32 0 0,0-1 0 0 0,0 1 0 0 0,0 0 0 0 0,0-1 0 0 0,-1 1 0 0 0,1-1 0 0 0,0 1 0 0 0,-1 0 1 0 0,1-1-1 0 0,-1 1 0 0 0,0 0 0 0 0,1 0 0 0 0,-1-1 0 0 0,0 1 0 0 0,0 0 0 0 0,0 0 0 0 0,0 0 0 0 0,0 0 0 0 0,0 0 1 0 0,0 0-1 0 0,0 0 0 0 0,0 1 0 0 0,0-1 0 0 0,-1 0 0 0 0,1 0 0 0 0,0 1 0 0 0,0-1 0 0 0,-1 1 0 0 0,1-1 0 0 0,0 1 1 0 0,-1 0-1 0 0,0-1-32 0 0,1 1 5 0 0,1 1 1 0 0,-1-1-1 0 0,0 0 1 0 0,1 0 0 0 0,-1 0-1 0 0,1 0 1 0 0,-1 1-1 0 0,0-1 1 0 0,1 0 0 0 0,-1 1-1 0 0,1-1 1 0 0,-1 0-1 0 0,1 1 1 0 0,-1-1 0 0 0,1 1-1 0 0,-1-1 1 0 0,1 0-1 0 0,0 1 1 0 0,-1-1 0 0 0,1 1-1 0 0,0-1 1 0 0,-1 1-1 0 0,1 0 1 0 0,0 0-6 0 0,-6 15-13 0 0,6-16 14 0 0,-5 22-9 0 0,1 0-1 0 0,1 1 0 0 0,1-1 0 0 0,1 7 9 0 0,2 8-14 0 0,1-1 1 0 0,2 9 13 0 0,2 9 27 0 0,-4-26 48 0 0,1 0 1 0 0,2 0-1 0 0,2 5-75 0 0,-5-25 44 0 0,0 0 1 0 0,1-1-1 0 0,0 1 1 0 0,1-1-1 0 0,0 1 0 0 0,0-1 1 0 0,4 5-45 0 0,-7-10 8 0 0,1 0 1 0 0,0 0-1 0 0,-1 0 1 0 0,1 0-1 0 0,0 0 1 0 0,0-1-1 0 0,1 1 1 0 0,-1-1-1 0 0,0 1 1 0 0,0-1-1 0 0,1 0 1 0 0,-1 0-1 0 0,1 0 1 0 0,-1 0-1 0 0,1 0 1 0 0,-1 0-1 0 0,1-1 1 0 0,0 1-1 0 0,-1-1 1 0 0,1 0-1 0 0,0 0 1 0 0,-1 0-1 0 0,1 0 1 0 0,2 0-9 0 0,-1-1 11 0 0,1 0-1 0 0,0 0 1 0 0,-1-1 0 0 0,1 1 0 0 0,-1-1 0 0 0,0 0-1 0 0,1 0 1 0 0,-1-1 0 0 0,0 1 0 0 0,0-1 0 0 0,3-3-11 0 0,6-9 18 0 0,-4 6-5 0 0,-5 6-7 0 0,-1-1 0 0 0,1 0 0 0 0,0 0 0 0 0,-1 0 0 0 0,0 0 1 0 0,1-2-7 0 0,18-25 21 0 0,-16 22-15 0 0,0 1 0 0 0,0-1 1 0 0,-1 0-1 0 0,1-2-6 0 0,-1-2 13 0 0,0 0 0 0 0,0 0 0 0 0,-2-1 0 0 0,1 1 1 0 0,-1-4-14 0 0,-2 7 11 0 0,1 0 0 0 0,1 0 1 0 0,0 0-1 0 0,0 1 0 0 0,1-1 1 0 0,1 0-12 0 0,3-15 5 0 0,-3 9 0 0 0,-5 15-4 0 0,0 1 0 0 0,0-1 0 0 0,0 0 0 0 0,0 0 0 0 0,0 1-1 0 0,0-1 1 0 0,0 0 0 0 0,0 1 0 0 0,0-1 0 0 0,-1 0 0 0 0,1 1 0 0 0,0-1 0 0 0,0 1-1 0 0,-1-1 0 0 0,0-1 24 0 0,3 6 50 0 0,2 5-52 0 0,-1 0 0 0 0,0 0 0 0 0,0 1 1 0 0,-1 2-23 0 0,6 19-9 0 0,4 13-25 0 0,-9-31 33 0 0,1 0 1 0 0,0 0-1 0 0,0 0 1 0 0,1-1-1 0 0,1 0 1 0 0,0 0-1 0 0,2 3 1 0 0,-7-15 6 0 0,1 4-86 0 0,1-1 0 0 0,-1 1 0 0 0,1-1 1 0 0,0 0-1 0 0,0 0 0 0 0,2 2 80 0 0,-4-5-77 0 0,0 1-1 0 0,0 0 1 0 0,0-1 0 0 0,-1 0 0 0 0,1 1-1 0 0,0-1 1 0 0,0 1 0 0 0,0-1-1 0 0,0 0 1 0 0,0 0 0 0 0,0 1 0 0 0,0-1-1 0 0,0 0 1 0 0,0 0 0 0 0,-1 0 0 0 0,1 0-1 0 0,0 0 1 0 0,0 0 0 0 0,0 0-1 0 0,0 0 1 0 0,0-1 0 0 0,0 1 0 0 0,0 0-1 0 0,0-1 1 0 0,0 1 0 0 0,0 0-1 0 0,-1-1 1 0 0,1 1 0 0 0,0-1 0 0 0,0 1-1 0 0,0-1 1 0 0,-1 0 0 0 0,1 1 0 0 0,0-1-1 0 0,-1 0 78 0 0,6-5-1030 0 0,-1-1 0 0 0,-1 1-1 0 0,0-1 1 0 0,0 0 0 0 0,0-1-1 0 0,-1 1 1 0 0,1-2 1030 0 0,3-17-400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1.546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118 77 9954 0 0,'-27'-18'559'0'0,"13"9"-132"0"0,1-1-1 0 0,0 0 1 0 0,-3-4-427 0 0,15 13 5 0 0,-6-7 204 0 0,7 8-201 0 0,0 0 1 0 0,0 0-1 0 0,0-1 1 0 0,0 1-1 0 0,0 0 1 0 0,0 0-1 0 0,0 0 0 0 0,0-1 1 0 0,0 1-1 0 0,0 0 1 0 0,0 0-1 0 0,0 0 1 0 0,0-1-1 0 0,0 1 1 0 0,0 0-1 0 0,0 0 1 0 0,0 0-1 0 0,0 0 1 0 0,0-1-1 0 0,0 1 0 0 0,1 0 1 0 0,-1 0-1 0 0,0 0 1 0 0,0 0-1 0 0,0-1 1 0 0,0 1-1 0 0,0 0 1 0 0,0 0-1 0 0,0 0 1 0 0,1 0-1 0 0,-1 0 1 0 0,0-1-1 0 0,0 1 1 0 0,0 0-1 0 0,0 0 0 0 0,1 0 1 0 0,-1 0-1 0 0,0 0 1 0 0,0 0-1 0 0,0 0-8 0 0,2-1 326 0 0,-3 1-279 0 0,0 0 0 0 0,1 0 1 0 0,-1 0-1 0 0,0 0 0 0 0,0 0 1 0 0,0 1-1 0 0,1-1 0 0 0,-1 0 1 0 0,0 0-1 0 0,0 1 0 0 0,1-1 0 0 0,-1 0 1 0 0,0 1-1 0 0,1-1 0 0 0,-1 0 1 0 0,0 1-1 0 0,1-1 0 0 0,-1 1 1 0 0,1-1-1 0 0,-1 1 0 0 0,0 0-47 0 0,1 0 16 0 0,-1 0 0 0 0,0 0 0 0 0,1 0 0 0 0,-1 0 0 0 0,1 0 0 0 0,0 0 0 0 0,-1 1 0 0 0,1-1 0 0 0,0 0 0 0 0,0 0-1 0 0,-1 0 1 0 0,1 0 0 0 0,0 0 0 0 0,0 1 0 0 0,0-1 0 0 0,1 0 0 0 0,-1 0 0 0 0,0 1-16 0 0,0 11 40 0 0,-9 11-188 0 0,8-19-47 0 0,1-4 106 0 0,-1-1 0 0 0,1 1 0 0 0,0 0 1 0 0,0 0-1 0 0,0 0 0 0 0,0 0 0 0 0,0-1 1 0 0,0 1-1 0 0,0 0 0 0 0,0 0 0 0 0,0 0 1 0 0,0 0-1 0 0,0-1 0 0 0,0 1 1 0 0,0 0-1 0 0,1 0 0 0 0,-1 0 0 0 0,0-1 1 0 0,1 1-1 0 0,-1 0 0 0 0,0 0 0 0 0,1-1 1 0 0,-1 1-1 0 0,1 0 0 0 0,-1-1 0 0 0,1 1 1 0 0,0 0 88 0 0,4 7-2106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1.908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0 44 7570 0 0,'0'10'668'0'0,"1"-1"0"0"0,0 1 0 0 0,1-1 1 0 0,0 0-1 0 0,0 1 0 0 0,3 4-668 0 0,6 14 752 0 0,7 12-752 0 0,-2-4 981 0 0,-3-5-446 0 0,3 6 552 0 0,5 8-1087 0 0,-15-34 100 0 0,1 1 0 0 0,0-2 1 0 0,1 1-1 0 0,0-1 0 0 0,8 8-100 0 0,-14-16 9 0 0,0 0 0 0 0,1 0 0 0 0,-1-1 0 0 0,1 1 0 0 0,-1-1 0 0 0,1 0 0 0 0,-1 0 0 0 0,1 0 0 0 0,0 0 0 0 0,-1 0 0 0 0,1 0 0 0 0,2 0-9 0 0,1-1 5 0 0,0 1-1 0 0,1-1 0 0 0,-1 1 1 0 0,5-2-5 0 0,-9 1 0 0 0,-1 0 0 0 0,0-1 0 0 0,0 1 0 0 0,0 0 0 0 0,0-1 1 0 0,0 1-1 0 0,0 0 0 0 0,0-1 0 0 0,0 0 0 0 0,0 1 0 0 0,0-1 0 0 0,0 1 0 0 0,0-1 1 0 0,-1 0-1 0 0,1 0 0 0 0,0 0 0 0 0,0 1 0 0 0,-1-1 0 0 0,1 0 0 0 0,0 0 1 0 0,-1 0-1 0 0,1 0 0 0 0,-1 0 0 0 0,1 0 0 0 0,-1 0 0 0 0,0 0 0 0 0,1 0 1 0 0,-1 0-1 0 0,0-1 0 0 0,1-4-6 0 0,0 0 1 0 0,0 0 0 0 0,-1 0 0 0 0,0-6 5 0 0,0 7-6 0 0,2-31-88 0 0,0 24 25 0 0,-1 0 0 0 0,-1-9 69 0 0,0 15-18 0 0,-1-3-6 0 0,1 0 0 0 0,0 0 0 0 0,0 0 1 0 0,2-5 23 0 0,0 2-1 0 0,-2 8 0 0 0,0 1 1 0 0,1-1-1 0 0,0 0 0 0 0,-1 1 1 0 0,1-1-1 0 0,1 1 0 0 0,-1-1 1 0 0,0 1-1 0 0,3-4 1 0 0,5-4 2 0 0,-8 10-2 0 0,1-1 0 0 0,-1 0 1 0 0,1 1-1 0 0,-1-1 1 0 0,0 0-1 0 0,1 0 1 0 0,-1 0-1 0 0,0 0 1 0 0,0 0-1 0 0,0 0 1 0 0,-1 0-1 0 0,1 0 0 0 0,-1-1 1 0 0,1-1-1 0 0,3-10-5 0 0,-3 13 3 0 0,-1-1 0 0 0,1 0 0 0 0,-1 0 0 0 0,1 1-1 0 0,-1-1 1 0 0,0 0 0 0 0,0 0 0 0 0,0 0 0 0 0,0 0 0 0 0,0 1 0 0 0,0-2 2 0 0,-4-7-27 0 0,3 10 7 0 0,1-1 0 0 0,-1 0-1 0 0,1 0 1 0 0,0 0 0 0 0,-1 0 0 0 0,1 1 0 0 0,0-1-1 0 0,0 0 1 0 0,-1 0 0 0 0,1 0 0 0 0,0 0 0 0 0,0 0-1 0 0,0 0 1 0 0,0 0 0 0 0,0 0 0 0 0,0 0 0 0 0,0 0-1 0 0,1 0 1 0 0,-1 1 0 0 0,0-1 0 0 0,0 0 0 0 0,1 0-1 0 0,-1 0 1 0 0,0 0 0 0 0,1 0 0 0 0,-1 1 20 0 0,4-8-373 0 0,-3 6 220 0 0,0-1 1 0 0,0 1-1 0 0,0 0 1 0 0,0 0-1 0 0,1 0 0 0 0,-1 0 1 0 0,1 0-1 0 0,-1 0 0 0 0,1 0 1 0 0,0 0 152 0 0,19-12-1353 0 0,-19 12 1007 0 0,0 0-1 0 0,-1 1 0 0 0,1-1 0 0 0,0 0 1 0 0,-1 0-1 0 0,2-2 347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16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20 494 2497 0 0,'0'-1'240'0'0,"-1"-4"-401"0"0,-1 2 3465 0 0,-1 2-2967 0 0,2 1-201 0 0,0 0 0 0 0,0-1 0 0 0,0 1 1 0 0,0 0-1 0 0,0-1 0 0 0,0 1 0 0 0,1-1 0 0 0,-1 0 1 0 0,0 1-1 0 0,0-1 0 0 0,0 0-136 0 0,0 0 838 0 0,1 1-753 0 0,0 0 0 0 0,0 0 0 0 0,0 0 0 0 0,-1 0 0 0 0,1 0 0 0 0,0-1 0 0 0,0 1 0 0 0,0 0 0 0 0,0 0 0 0 0,0 0 0 0 0,0 0 0 0 0,0-1 0 0 0,0 1 0 0 0,0 0 0 0 0,0 0 0 0 0,0 0 0 0 0,0-1 0 0 0,0 1 0 0 0,0 0 0 0 0,0 0 0 0 0,0 0 0 0 0,0 0 0 0 0,0-1 1 0 0,0 1-1 0 0,0 0 0 0 0,0 0 0 0 0,0 0 0 0 0,0 0 0 0 0,0-1 0 0 0,0 1-85 0 0,1-1 23 0 0,-1-1 10 0 0,0 1 0 0 0,1-1 0 0 0,-1 1 0 0 0,0-1 0 0 0,1 0-1 0 0,0 1 1 0 0,-1-1 0 0 0,1 1 0 0 0,0 0 0 0 0,0-1-1 0 0,0 1 1 0 0,0-1-33 0 0,0 1 45 0 0,0 0 0 0 0,0-1-1 0 0,0 1 1 0 0,0-1 0 0 0,0 1-1 0 0,0-1 1 0 0,0 1 0 0 0,-1-1 0 0 0,1 1-1 0 0,-1-1 1 0 0,1 1 0 0 0,-1-1-1 0 0,0 0 1 0 0,1 0-45 0 0,-1-1 78 0 0,0-1 0 0 0,-1 0-1 0 0,1 1 1 0 0,0-1 0 0 0,-2-2-78 0 0,2 2 57 0 0,0 1-1 0 0,0-1 1 0 0,1 0 0 0 0,-1 0-1 0 0,1 1 1 0 0,-1-1-1 0 0,1 1 1 0 0,0-1 0 0 0,1-1-57 0 0,1-6 121 0 0,-2 9-101 0 0,0 1 0 0 0,-1-1 0 0 0,1 0 0 0 0,0 1 0 0 0,0-1 0 0 0,0 1 0 0 0,0-1 0 0 0,0 1 0 0 0,0 0-1 0 0,1-1 1 0 0,-1 1 0 0 0,1-1-20 0 0,6-6 74 0 0,-7 7-57 0 0,-1-1 0 0 0,1 0-1 0 0,0 1 1 0 0,-1-1 0 0 0,1 0-1 0 0,-1 0 1 0 0,1 0 0 0 0,-1-1-17 0 0,5-11 114 0 0,-3 9-80 0 0,-1 5-27 0 0,-1-1 0 0 0,1 0 0 0 0,-1 1 0 0 0,1-1 0 0 0,-1 0 0 0 0,0 0 0 0 0,1 0 0 0 0,-1 1 0 0 0,0-1 0 0 0,0 0 0 0 0,1 0 0 0 0,-1 0-7 0 0,-6-18 112 0 0,6 16-104 0 0,0 1 0 0 0,0-1 0 0 0,0 0 0 0 0,1 1 0 0 0,-1-1 0 0 0,1 0 0 0 0,-1 1 0 0 0,1-1 0 0 0,0-1-8 0 0,4-14 38 0 0,-3 1-1 0 0,-1 9-3 0 0,-1 0 1 0 0,2 1 0 0 0,-1-1 0 0 0,1 0 0 0 0,1 0-35 0 0,23-69 399 0 0,-25 75-381 0 0,0 0 0 0 0,-1 1 0 0 0,1-1 0 0 0,0 1 0 0 0,0-1 0 0 0,1 1 0 0 0,-1-1-18 0 0,0 1 12 0 0,0 1 0 0 0,-1-1 0 0 0,1 0 0 0 0,0 0 0 0 0,-1 0 0 0 0,1 0 0 0 0,-1 0 0 0 0,1 0 0 0 0,-1 0 0 0 0,0 0 0 0 0,1 0 0 0 0,-1 0 0 0 0,0 0 1 0 0,0 0-1 0 0,1 0 0 0 0,-1-1-12 0 0,0 1 6 0 0,0 1 1 0 0,0-1 0 0 0,0 0 0 0 0,0 1 0 0 0,0-1-1 0 0,0 1 1 0 0,0-1 0 0 0,1 0 0 0 0,-1 1-1 0 0,0-1 1 0 0,0 1 0 0 0,1-1 0 0 0,-1 1 0 0 0,1-1-7 0 0,1-6 74 0 0,-2 6-68 0 0,1 0 0 0 0,-1 1 0 0 0,0-1 0 0 0,1 1 0 0 0,-1-1 0 0 0,0 1 0 0 0,1-1 0 0 0,-1 1-1 0 0,1-1 1 0 0,-1 1 0 0 0,1 0 0 0 0,-1-1 0 0 0,1 1 0 0 0,-1 0 0 0 0,1-1 0 0 0,-1 1 0 0 0,1 0 0 0 0,0 0 0 0 0,-1-1 0 0 0,1 1 0 0 0,-1 0 0 0 0,1 0 0 0 0,0 0 0 0 0,-1 0 0 0 0,1 0 0 0 0,0 0 0 0 0,-1 0 0 0 0,1 0-6 0 0,-1 0 1 0 0,0 0 0 0 0,0 0 1 0 0,1 0-1 0 0,-1 0 0 0 0,0 0 1 0 0,0 0-1 0 0,0 0 0 0 0,0 0 0 0 0,1 0 1 0 0,-1 0-1 0 0,0 0 0 0 0,0 0 1 0 0,0 0-1 0 0,0 0 0 0 0,1 0 1 0 0,-1 0-1 0 0,0 0 0 0 0,0 0 1 0 0,0 0-1 0 0,0 0 0 0 0,0 1 1 0 0,1-1-1 0 0,-1 0 0 0 0,0 0 1 0 0,0 0-1 0 0,0 0 0 0 0,0 0 1 0 0,0 0-1 0 0,0 1 0 0 0,0-1 0 0 0,1 0 1 0 0,-1 0-1 0 0,0 0 0 0 0,0 0 1 0 0,0 1-1 0 0,0-1 0 0 0,0 0 1 0 0,0 0-1 0 0,0 0 0 0 0,0 0 1 0 0,0 1-1 0 0,0-1 0 0 0,0 0 1 0 0,0 0-1 0 0,0 0 0 0 0,0 0 1 0 0,0 1-1 0 0,0-1 0 0 0,0 0 1 0 0,0 0-1 0 0,0 0 0 0 0,-1 1-1 0 0,1-1 1 0 0,0 1 0 0 0,0-1 1 0 0,0 1-1 0 0,0-1 0 0 0,0 1 0 0 0,0-1 0 0 0,0 1 0 0 0,0-1 0 0 0,0 1 1 0 0,1-1-1 0 0,-1 1 0 0 0,0-1 0 0 0,0 1 0 0 0,0-1 0 0 0,0 1 0 0 0,1-1 0 0 0,-1 1 1 0 0,0-1-1 0 0,0 0 0 0 0,1 1 0 0 0,-1-1 0 0 0,0 1 0 0 0,1-1 0 0 0,-1 0 1 0 0,1 1-1 0 0,-1-1 0 0 0,0 0 0 0 0,1 1 0 0 0,-1-1 0 0 0,1 0-1 0 0,6 4 2 0 0,-4-3-1 0 0,0 1-1 0 0,1 0 0 0 0,-1 0 1 0 0,0 0-1 0 0,-1 0 1 0 0,1 0-1 0 0,0 0 0 0 0,-1 1 1 0 0,1 0-1 0 0,-1-1 1 0 0,0 1-1 0 0,0 0 0 0 0,0 0 1 0 0,0 0-1 0 0,0 1 0 0 0,9 18 1 0 0,-8-17 0 0 0,-1 0 1 0 0,1 0-1 0 0,-1 0 1 0 0,0 0-1 0 0,-1 0 0 0 0,1 1 1 0 0,0 4-2 0 0,-1-2-1 0 0,0-1 0 0 0,1 1 0 0 0,0-1 0 0 0,1 1 0 0 0,-1-1 0 0 0,2 1 1 0 0,6 21 46 0 0,-7-18-40 0 0,1 2 0 0 0,-1 0 1 0 0,0 0-1 0 0,0 3-6 0 0,19 147 72 0 0,-16-126-70 0 0,5 15-2 0 0,-8-38-3 0 0,-1-7 2 0 0,0-1 0 0 0,1 0 0 0 0,-1 1 0 0 0,5 5 1 0 0,0 2 44 0 0,-6-12-45 0 0,0 1 0 0 0,-1 0 0 0 0,1 0 0 0 0,0-1 0 0 0,-1 1 0 0 0,0 0 0 0 0,1 0 0 0 0,-1-1 0 0 0,0 3 1 0 0,0-4 8 0 0,2-11 4 0 0,-1 4-12 0 0,-1 1 0 0 0,1-1 0 0 0,-1 1 0 0 0,0 0 0 0 0,0-1 0 0 0,-1 1 0 0 0,1-1 0 0 0,-1 1 0 0 0,-2-5 0 0 0,0-7-20 0 0,-13-86 28 0 0,13 81 2 0 0,2-1 1 0 0,1 0-1 0 0,0 1 1 0 0,3-9-11 0 0,-2 2-6 0 0,2 2-47 0 0,3-12 53 0 0,1-14 15 0 0,-4 29-22 0 0,0 0-1 0 0,2 0 1 0 0,0 1-1 0 0,1 0 1 0 0,9-21 7 0 0,-13 41 0 0 0,-1 1-1 0 0,1-1 1 0 0,-1 0-1 0 0,1 1 1 0 0,0-1-1 0 0,1-1 1 0 0,-2 3 1 0 0,-1 1-1 0 0,0-1 1 0 0,1 1 0 0 0,-1 0-1 0 0,0-1 1 0 0,1 1-1 0 0,-1 0 1 0 0,1-1 0 0 0,-1 1-1 0 0,1 0 1 0 0,-1 0-1 0 0,0-1 1 0 0,1 1 0 0 0,-1 0-1 0 0,1 0 1 0 0,-1 0 0 0 0,1 0-1 0 0,-1 0 1 0 0,1-1-1 0 0,-1 1 1 0 0,1 0 0 0 0,-1 0-1 0 0,1 0 1 0 0,0 0-1 0 0,-1 0 1 0 0,1 1 0 0 0,-1-1-1 0 0,1 0 1 0 0,-1 0-1 0 0,1 0 1 0 0,-1 0 0 0 0,0 1-1 0 0,1-1 1 0 0,-1 0 0 0 0,1 0-1 0 0,-1 1 1 0 0,1-1-1 0 0,-1 0 1 0 0,0 1 0 0 0,1-1-1 0 0,-1 0 1 0 0,1 1-1 0 0,-1-1 1 0 0,0 1-1 0 0,8 9 14 0 0,-6-7-16 0 0,1 1 0 0 0,0-1-1 0 0,0 1 1 0 0,2 1 2 0 0,-3-3-4 0 0,21 19 27 0 0,-21-19-14 0 0,0 1-1 0 0,-1-1 0 0 0,1 0 0 0 0,0 1 0 0 0,-1-1 0 0 0,0 1 0 0 0,0 0 0 0 0,1-1 0 0 0,-1 3-8 0 0,7 27 0 0 0,0-6 21 0 0,-2 1 0 0 0,-1 0 0 0 0,-1 7-21 0 0,0 29 71 0 0,-5 45-71 0 0,1-36-332 0 0,8 59 332 0 0,-3-66-527 0 0,-5-61 435 0 0,3 19-752 0 0,-3-23 755 0 0,0 1 0 0 0,0 0 0 0 0,0-1 0 0 0,0 1 1 0 0,0-1-1 0 0,0 1 0 0 0,1-1 0 0 0,-1 1 0 0 0,0 0 0 0 0,0-1 0 0 0,1 1 1 0 0,-1-1-1 0 0,0 1 0 0 0,1-1 0 0 0,-1 0 0 0 0,0 1 0 0 0,1-1 0 0 0,-1 1 1 0 0,1-1-1 0 0,-1 0 0 0 0,1 1 0 0 0,-1-1 0 0 0,1 0 0 0 0,-1 1 1 0 0,1-1-1 0 0,-1 0 0 0 0,1 0 0 0 0,-1 1 0 0 0,1-1 89 0 0,3-1-1687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2.231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56 50 7306 0 0,'-11'21'1827'0'0,"3"-8"-1184"0"0,7-12-577 0 0,1 0 0 0 0,-1 0 1 0 0,0 0-1 0 0,0 0 0 0 0,0 1 0 0 0,1-1 1 0 0,-1 0-1 0 0,1 0 0 0 0,-1 1 0 0 0,1-1 1 0 0,-1 1-1 0 0,1-1 0 0 0,0 0 0 0 0,0 1 0 0 0,0-1 1 0 0,0 1-67 0 0,0 3 128 0 0,-1 1 0 0 0,1 0 0 0 0,-1-1 0 0 0,0 1 1 0 0,0 0-1 0 0,-2 4-128 0 0,-3 15 839 0 0,5-24-722 0 0,1 1 215 0 0,4-2 801 0 0,-2 0-1088 0 0,-1 0-1 0 0,1 0 1 0 0,-1 0 0 0 0,0-1 0 0 0,1 1 0 0 0,-1-1 0 0 0,1 1 0 0 0,-1-1-1 0 0,0 1 1 0 0,0-1 0 0 0,1 0 0 0 0,-1 1 0 0 0,1-2-45 0 0,5-2 126 0 0,-6 3-117 0 0,0 1-1 0 0,-1 0 0 0 0,1-1 1 0 0,0 1-1 0 0,-1-1 1 0 0,1 1-1 0 0,-1-1 1 0 0,1 0-1 0 0,-1 1 1 0 0,1-1-1 0 0,-1 0 0 0 0,1 1 1 0 0,-1-1-1 0 0,0 0 1 0 0,1 0-9 0 0,3-6 47 0 0,4-2-12 0 0,4-6 10 0 0,-12 15-45 0 0,11-22 35 0 0,-11 21-32 0 0,1-1-1 0 0,-1 0 1 0 0,1 0-1 0 0,-1 1 1 0 0,1-1-1 0 0,-1 0 1 0 0,0 0-1 0 0,0 1 0 0 0,0-1 1 0 0,0 0-1 0 0,0 0 1 0 0,0 0-3 0 0,-3-9 9 0 0,1 8-19 0 0,1 0-1 0 0,1 0 1 0 0,-1 0 0 0 0,0 0-1 0 0,1-2 11 0 0,-3-31-245 0 0,2 36 246 0 0,1-1-1 0 0,0 0 1 0 0,0 1 0 0 0,0-1 0 0 0,0 1 0 0 0,0-1 0 0 0,-1 1-1 0 0,1-1 1 0 0,0 1 0 0 0,0-1 0 0 0,-1 1 0 0 0,1-1-1 0 0,0 1 1 0 0,-1-1 0 0 0,1 1 0 0 0,-1 0 0 0 0,1-1-1 0 0,0 1 1 0 0,-1-1 0 0 0,1 1 0 0 0,-1 0 0 0 0,0-1-1 0 0,0 1 0 0 0,0-1 0 0 0,0 1 0 0 0,-1-1 0 0 0,1 1 0 0 0,0 0 0 0 0,-1 0 0 0 0,1-1 0 0 0,0 1 0 0 0,-1 0 0 0 0,1 0 0 0 0,-1 0-8 0 0,-1 0 1 0 0,1 0-1 0 0,0 1 0 0 0,-1-1 1 0 0,1 1-1 0 0,0-1 1 0 0,0 1-1 0 0,0 0 1 0 0,-1-1-1 0 0,1 1 0 0 0,-1 1 8 0 0,1 0-9 0 0,-1 0-1 0 0,1 0 0 0 0,0 0 1 0 0,0 1-1 0 0,0-1 0 0 0,0 0 0 0 0,1 1 1 0 0,-1-1-1 0 0,1 1 0 0 0,-1 0 0 0 0,1 0 1 0 0,0-1-1 0 0,0 1 0 0 0,0 0 0 0 0,0 1 10 0 0,-1 6-24 0 0,1 0 1 0 0,0 1-1 0 0,0 7 24 0 0,1-12-4 0 0,2 60-45 0 0,-1-15 32 0 0,3 0 0 0 0,3 11 17 0 0,-6-53 2 0 0,1-1 1 0 0,0 1-1 0 0,0-1 0 0 0,1 1 0 0 0,0-1 0 0 0,0 0 0 0 0,1 0 0 0 0,0 0 0 0 0,0-1 0 0 0,1 1 0 0 0,0-1 0 0 0,0 0 0 0 0,5 4-2 0 0,-3-3 15 0 0,1 0 1 0 0,1 0-1 0 0,-1-1 0 0 0,1-1 0 0 0,3 3-15 0 0,-7-7 13 0 0,0 1-1 0 0,0-1 0 0 0,0 1 1 0 0,0-1-1 0 0,0-1 0 0 0,0 1 1 0 0,0-1-1 0 0,1 0 0 0 0,-1 0 1 0 0,1-1-1 0 0,3 1-12 0 0,-6-1 16 0 0,0-1 1 0 0,0 1-1 0 0,1-1 0 0 0,-1 1 1 0 0,0-1-1 0 0,0 0 0 0 0,1-1-16 0 0,13-3 73 0 0,-14 5-62 0 0,1-2 0 0 0,-1 1 0 0 0,0 0 0 0 0,1-1 0 0 0,-1 1 1 0 0,0-1-1 0 0,0 0 0 0 0,0 0 0 0 0,0 0 0 0 0,-1 0 0 0 0,1-1 0 0 0,-1 1 0 0 0,1-1 0 0 0,-1 0 1 0 0,0 0-1 0 0,0 0 0 0 0,0 0 0 0 0,0 0-11 0 0,4-7 25 0 0,0-1 0 0 0,-2 0 0 0 0,1 0 0 0 0,2-10-25 0 0,-4 10 30 0 0,0-1 0 0 0,0 1 0 0 0,-2-1 0 0 0,2-11-30 0 0,-3 17 26 0 0,0 0-1 0 0,0 0 1 0 0,-1 0 0 0 0,0 0-1 0 0,0 0 1 0 0,0 0-1 0 0,-1 0 1 0 0,1 0-1 0 0,-1 1 1 0 0,-2-3-26 0 0,-1 0 32 0 0,4 8-32 0 0,1 0-1 0 0,0 0 0 0 0,0-1 0 0 0,0 1 1 0 0,0 0-1 0 0,0 0 0 0 0,0 0 0 0 0,0 0 1 0 0,0 0-1 0 0,0 0 0 0 0,0 0 0 0 0,0 0 1 0 0,-1 0-1 0 0,1 0 0 0 0,0 0 1 0 0,0 0-1 0 0,0 0 0 0 0,0-1 0 0 0,0 1 1 0 0,0 0-1 0 0,0 0 0 0 0,-1 0 0 0 0,1 0 1 0 0,0 0-1 0 0,0 0 0 0 0,0 0 0 0 0,0 0 1 0 0,0 0-1 0 0,0 0 0 0 0,0 1 0 0 0,-1-1 1 0 0,1 0-1 0 0,0 0 0 0 0,0 0 0 0 0,0 0 1 0 0,0 0-1 0 0,0 0 0 0 0,0 0 0 0 0,0 0 1 0 0,0 0-1 0 0,0 0 0 0 0,-1 0 0 0 0,1 0 1 0 0,0 0-1 0 0,0 0 0 0 0,0 1 1 0 0,0-1-1 0 0,0 0 0 0 0,0 0 0 0 0,0 0 1 0 0,0 0-1 0 0,0 0 0 0 0,0 0 0 0 0,0 0 1 0 0,0 0-1 0 0,0 1 0 0 0,0-1 0 0 0,0 0 1 0 0,0 0-1 0 0,0 0 0 0 0,0 0 0 0 0,0 0 1 0 0,0 0-1 0 0,0 0 0 0 0,0 1 0 0 0,0-1 1 0 0,0 0 0 0 0,0 2-6 0 0,1 0 1 0 0,-1 0-1 0 0,1 0 1 0 0,-1 0 0 0 0,1-1-1 0 0,0 1 1 0 0,0 0-1 0 0,0 0 1 0 0,1 1 5 0 0,1 3-9 0 0,7 20-25 0 0,-6-15 35 0 0,0 0-1 0 0,2 3 0 0 0,-5-11 3 0 0,1 0 0 0 0,0 0 0 0 0,0 0 0 0 0,0-1 0 0 0,0 1 0 0 0,0 0 0 0 0,0-1 0 0 0,1 0 1 0 0,-1 0-1 0 0,1 1-3 0 0,0-2 16 0 0,-1 0 1 0 0,1 0-1 0 0,0 0 0 0 0,0 0 1 0 0,-1-1-1 0 0,1 1 1 0 0,0-1-1 0 0,0 1 1 0 0,0-1-1 0 0,0 0 1 0 0,-1 0-1 0 0,1 0 0 0 0,0-1 1 0 0,0 1-1 0 0,1-1-16 0 0,-3 0 10 0 0,0 0 0 0 0,1 0 0 0 0,-1 0 0 0 0,0 0-1 0 0,1 0 1 0 0,-1 0 0 0 0,0-1 0 0 0,0 1 0 0 0,0 0-1 0 0,0-1 1 0 0,0 1 0 0 0,0-1 0 0 0,-1 1-1 0 0,1-1 1 0 0,0 1 0 0 0,-1-1 0 0 0,1 1 0 0 0,-1-2-10 0 0,1-1 46 0 0,0 0-1 0 0,0 0 1 0 0,-1 0 0 0 0,1 0 0 0 0,-1 0 0 0 0,0 0 0 0 0,0-1-46 0 0,-1 4-34 0 0,1-1 1 0 0,-1 1 0 0 0,1-1-1 0 0,-1 1 1 0 0,0 0 0 0 0,1-1-1 0 0,-1 1 1 0 0,0 0 0 0 0,0-1-1 0 0,0 1 1 0 0,0 0 0 0 0,0 0-1 0 0,0 0 1 0 0,0 0 0 0 0,-1 0-1 0 0,1 0 1 0 0,0 0 0 0 0,-2 0 33 0 0,-1-2-235 0 0,-1 1 0 0 0,1-1 0 0 0,-1 1 1 0 0,0 1-1 0 0,0-1 235 0 0,1 1-160 0 0,3 0 55 0 0,-1 1 1 0 0,0-1 0 0 0,1 1-1 0 0,-1-1 1 0 0,0 1 0 0 0,0 0-1 0 0,-1 0 105 0 0,3 0-20 0 0,-1 0 0 0 0,1 0 0 0 0,-1 0 0 0 0,1 0 1 0 0,-1 0-1 0 0,1 1 0 0 0,-1-1 0 0 0,1 0 0 0 0,-1 0 0 0 0,1 1 0 0 0,0-1 0 0 0,-1 0 0 0 0,1 1 0 0 0,-1-1 0 0 0,1 0 0 0 0,0 1 0 0 0,-1-1 0 0 0,1 0 0 0 0,0 1 0 0 0,-1-1 0 0 0,1 1 0 0 0,0-1 0 0 0,0 1 0 0 0,-1-1 0 0 0,1 1 0 0 0,0-1 0 0 0,0 0 0 0 0,0 1 0 0 0,0 0 0 0 0,-1-1 20 0 0,1 4-182 0 0,-1 0 0 0 0,1 0-1 0 0,0 0 1 0 0,0 0-1 0 0,0 0 1 0 0,0 0-1 0 0,1 0 1 0 0,-1 0-1 0 0,1 0 1 0 0,0 0 0 0 0,0 0-1 0 0,1 0 1 0 0,-1 0-1 0 0,1 0 1 0 0,0 0 182 0 0,4 8-1651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2.565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142 225 3521 0 0,'1'-12'-167'0'0,"0"0"-115"0"0,-1 1 0 0 0,-1-1 1 0 0,0-4 281 0 0,0 2-170 0 0,0 5 130 0 0,0 0 0 0 0,0 0 0 0 0,-1 0-1 0 0,0 0 1 0 0,-1 1 0 0 0,1-1 0 0 0,-4-4 40 0 0,4 8 293 0 0,-1 1 0 0 0,1-1 1 0 0,-1 1-1 0 0,0 0 0 0 0,-1 0 0 0 0,1 0 1 0 0,-1 1-1 0 0,0-1 0 0 0,0 0-293 0 0,-9-4 862 0 0,-8-7 1598 0 0,19 14-2161 0 0,1 0 0 0 0,-1 0 0 0 0,1 0 0 0 0,-1 0-1 0 0,0 1 1 0 0,1-1 0 0 0,-1 0 0 0 0,0 1 0 0 0,-1-1-299 0 0,2 1 133 0 0,0 0 1 0 0,0 0-1 0 0,0 0 1 0 0,-1 0-1 0 0,1 0 1 0 0,0 1-1 0 0,0-1 1 0 0,0 0-1 0 0,0 1 1 0 0,0-1-1 0 0,0 1 1 0 0,0-1-1 0 0,0 1 1 0 0,0-1-1 0 0,0 1 1 0 0,0 0-1 0 0,0 0 1 0 0,1-1-1 0 0,-1 1 1 0 0,0 0-1 0 0,0 0 1 0 0,0 0-134 0 0,0 1 121 0 0,-1 1 1 0 0,0-1-1 0 0,1 0 0 0 0,-1 0 1 0 0,1 1-1 0 0,0-1 0 0 0,-1 1 0 0 0,1 1-121 0 0,0 0 113 0 0,0 1 0 0 0,1 0 0 0 0,-1 0 0 0 0,1 0-1 0 0,0 0 1 0 0,0 0 0 0 0,1-1 0 0 0,0 1 0 0 0,-1 0-1 0 0,2 0 1 0 0,-1-1 0 0 0,1 4-113 0 0,13 22 456 0 0,-13-22-321 0 0,0 0-1 0 0,-1 1 1 0 0,0-1-1 0 0,0 5-134 0 0,1 13 245 0 0,-1-18-126 0 0,0 1 0 0 0,0-1 0 0 0,-1 8-119 0 0,-5 28 377 0 0,6-34-262 0 0,0-1 1 0 0,1 1 0 0 0,0-1 0 0 0,1 1 0 0 0,-1-1 0 0 0,5 8-116 0 0,1 4 194 0 0,53 180 1184 0 0,-47-157-1672 0 0,2-2 0 0 0,2 0 0 0 0,6 8 294 0 0,-10-25-1012 0 0,5-4-1045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3.566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35 222 7906 0 0,'-12'19'2319'0'0,"9"-16"-1767"0"0,1 0 1 0 0,-1 1 0 0 0,1-1-1 0 0,0 1 1 0 0,-1 3-553 0 0,3-7 508 0 0,0 0-94 0 0,0 0-206 0 0,-5-9-36 0 0,4 7-164 0 0,1-1 1 0 0,-1 0-1 0 0,1 0 0 0 0,-1 0 1 0 0,1 0-1 0 0,0 0 1 0 0,0 0-1 0 0,0 0 0 0 0,1 0 1 0 0,-1-2-9 0 0,10-31-9 0 0,-5 17 20 0 0,3-21-11 0 0,-6 26 1 0 0,1 0 1 0 0,0 1-1 0 0,5-12-1 0 0,-5 17 25 0 0,-3 7-16 0 0,1-1 1 0 0,-1 1-1 0 0,1 0 1 0 0,-1-1-1 0 0,1 1 0 0 0,0 0 1 0 0,0-1-1 0 0,-1 1 0 0 0,1 0 1 0 0,0 0-1 0 0,0 0 1 0 0,0 0-1 0 0,0 0 0 0 0,0 0 1 0 0,0 0-1 0 0,1 0 0 0 0,-1 0 1 0 0,0 0-10 0 0,1 0 15 0 0,0 0 1 0 0,0 0 0 0 0,0-1 0 0 0,0 1-1 0 0,-1-1 1 0 0,1 1 0 0 0,-1-1-1 0 0,1 0 1 0 0,-1 1 0 0 0,1-1-1 0 0,-1 0 1 0 0,0 0 0 0 0,1-2-16 0 0,-2 4 1 0 0,0 0 1 0 0,0 0 0 0 0,1 0-1 0 0,-1-1 1 0 0,0 1-1 0 0,1 0 1 0 0,-1 0 0 0 0,0 0-1 0 0,1 0 1 0 0,-1 0-1 0 0,0 0 1 0 0,0-1 0 0 0,1 1-1 0 0,-1 0 1 0 0,0 0-1 0 0,1 0 1 0 0,-1 0 0 0 0,0 0-1 0 0,1 0 1 0 0,-1 0-1 0 0,0 0 1 0 0,1 1 0 0 0,-1-1-1 0 0,1 0-1 0 0,7 2 24 0 0,-4 0-25 0 0,-3-2-3 0 0,0 1 1 0 0,0 0 0 0 0,0-1-1 0 0,0 0 1 0 0,0 1 0 0 0,0-1-1 0 0,0 1 1 0 0,0-1 0 0 0,1 0 2 0 0,-1 0 4 0 0,1 1 0 0 0,-1-1 0 0 0,0 0 0 0 0,1 1 0 0 0,-1-1-1 0 0,0 1 1 0 0,0 0 0 0 0,1-1 0 0 0,-1 1 0 0 0,0 0-1 0 0,0 0 1 0 0,0 0 0 0 0,0 0 0 0 0,0 0 0 0 0,0 0 0 0 0,0 0-1 0 0,-1 0 1 0 0,1 0 0 0 0,0 1-3 0 0,3 4 27 0 0,-1 0-1 0 0,0-1 1 0 0,1 6-27 0 0,0-2 13 0 0,39 93 109 0 0,-40-93-99 0 0,0 0 0 0 0,-1 1 1 0 0,0-1-1 0 0,0 1 0 0 0,-1-1-23 0 0,0 2 57 0 0,1-1-1 0 0,0 0 0 0 0,2 5-56 0 0,-3-12 17 0 0,0 0-1 0 0,0 0 1 0 0,-1 0-1 0 0,1 0 1 0 0,-1 0-1 0 0,1 1 1 0 0,-1-1 0 0 0,0 0-1 0 0,0 0 1 0 0,-1 0-1 0 0,1 1 1 0 0,0-1-1 0 0,-1 0 1 0 0,0 0-17 0 0,1-2 5 0 0,-1 0 0 0 0,1 0 0 0 0,0 0 0 0 0,0 0 0 0 0,0 0 0 0 0,0 0 0 0 0,0 1 0 0 0,0-1 1 0 0,0 0-1 0 0,0 0 0 0 0,0 0 0 0 0,0 0 0 0 0,1 0 0 0 0,-1 0-5 0 0,0 0 4 0 0,1-1 1 0 0,-1 1-1 0 0,0-1 1 0 0,1 0-1 0 0,-1 1 1 0 0,0-1 0 0 0,1 0-1 0 0,-1 1 1 0 0,1-1-1 0 0,-1 0 1 0 0,0 0-1 0 0,1 1 1 0 0,-1-1-1 0 0,1 0 1 0 0,-1 0-1 0 0,1 0 1 0 0,-1 1-1 0 0,1-1 1 0 0,-1 0-1 0 0,1 0 1 0 0,-1 0-1 0 0,1 0 1 0 0,-1 0 0 0 0,1 0-1 0 0,-1 0-4 0 0,1-1 4 0 0,-1 1 1 0 0,0-1-1 0 0,0 1 1 0 0,1-1-1 0 0,-1 1 1 0 0,0-1-1 0 0,0 1 0 0 0,0-1 1 0 0,0 0-1 0 0,0 1 1 0 0,0-1-1 0 0,0 1 0 0 0,0-1 1 0 0,0 1-1 0 0,0-1 1 0 0,0 0-1 0 0,0 1-4 0 0,0-3 16 0 0,1 0-12 0 0,0-3-4 0 0,1 1 1 0 0,-1-1-1 0 0,0 1 0 0 0,0-1 1 0 0,-1 1-1 0 0,1-1 0 0 0,-2-5 0 0 0,-1-1 2 0 0,1 9 3 0 0,0 1 1 0 0,0-1-1 0 0,1 0 0 0 0,-1 1 0 0 0,1-1 0 0 0,0 0 0 0 0,0 0 0 0 0,0 1 0 0 0,0-3-5 0 0,5-12 15 0 0,-4 12-14 0 0,0 1-1 0 0,0-1 0 0 0,0 1 0 0 0,0-4 0 0 0,1-19 0 0 0,7 0 1 0 0,0 2-6 0 0,7-22-15 0 0,-5 17 12 0 0,-10 28 9 0 0,0 0-1 0 0,0 0 1 0 0,0 0-1 0 0,0 0 0 0 0,1 0 1 0 0,-1 0-1 0 0,0 0 1 0 0,1 0-1 0 0,0 1 0 0 0,-1-1 1 0 0,1 1-1 0 0,0-1 1 0 0,0 1-1 0 0,0 0 0 0 0,0-1 1 0 0,0 1-1 0 0,0 0 1 0 0,0 0-1 0 0,0 1 0 0 0,1-1 0 0 0,-3 0 2 0 0,1 1-1 0 0,-1 0 0 0 0,0 0 0 0 0,0 0 0 0 0,1 0 1 0 0,-1 0-1 0 0,0 0 0 0 0,0 0 0 0 0,1 0 0 0 0,-1 0 0 0 0,0 0 1 0 0,0 0-1 0 0,1 0 0 0 0,-1 0 0 0 0,0 0 0 0 0,0 0 1 0 0,1 0-1 0 0,-1 0 0 0 0,0 0 0 0 0,1 0 0 0 0,-1 0 1 0 0,0 0-1 0 0,0 0 0 0 0,0 0 0 0 0,1 1 0 0 0,-1-1 0 0 0,0 0 1 0 0,0 0-1 0 0,1 0 0 0 0,-1 0 0 0 0,0 1 0 0 0,0-1 1 0 0,0 0-1 0 0,0 0 0 0 0,1 0 0 0 0,-1 1 0 0 0,0-1 1 0 0,0 0-2 0 0,3 13 32 0 0,-1-1-28 0 0,8 14-1 0 0,-6-18-2 0 0,-1 0 0 0 0,0 1 0 0 0,0-1-1 0 0,-1 2 0 0 0,0-2 3 0 0,-1-5-1 0 0,0 0 0 0 0,-1 0 0 0 0,1 1 0 0 0,-1-1 0 0 0,0 0 0 0 0,0 0 0 0 0,0 0-1 0 0,0 0 1 0 0,0 0 0 0 0,-1 0 0 0 0,1 0 0 0 0,-1 0 0 0 0,0 0-2 0 0,-7 13 4 0 0,5-12-4 0 0,1-1 0 0 0,0 1 0 0 0,1-1 0 0 0,-1 1 0 0 0,1 0 0 0 0,-1-1 0 0 0,1 1 0 0 0,0 2 0 0 0,0 4 0 0 0,0-6 0 0 0,0 0 0 0 0,1 1 0 0 0,-1-1 0 0 0,1 1 0 0 0,0-1 0 0 0,1 3 0 0 0,4 5 1 0 0,-4-10-1 0 0,0-1 1 0 0,0 1 0 0 0,0 0 0 0 0,0-1-1 0 0,-1 1 1 0 0,1 0 0 0 0,-1 0 0 0 0,1 0 0 0 0,-1-1-1 0 0,0 1 1 0 0,1 0 0 0 0,-1 1-1 0 0,-1 1 6 0 0,1 1 0 0 0,1-1 0 0 0,-1 1 0 0 0,1 2-6 0 0,-1-6-1 0 0,1 0 0 0 0,-1 0 1 0 0,0 0-1 0 0,0 0 0 0 0,1 0 0 0 0,-1 0 1 0 0,1 0-1 0 0,-1 0 0 0 0,1 0 1 0 0,-1 0-1 0 0,1 0 0 0 0,0 0 1 0 0,-1 0-1 0 0,1 0 0 0 0,0-1 0 0 0,0 1 1 0 0,0 0-1 0 0,-1 0 0 0 0,1-1 1 0 0,-1 0 0 0 0,0 0-1 0 0,0 0 1 0 0,0 0-1 0 0,-1-1 0 0 0,1 1 1 0 0,0 0-1 0 0,0 0 1 0 0,0 0-1 0 0,0 0 0 0 0,-1-1 1 0 0,1 1-1 0 0,0 0 1 0 0,0 0-1 0 0,0-1 0 0 0,0 1 1 0 0,0 0-1 0 0,0 0 1 0 0,0-1-1 0 0,0 1 0 0 0,0 0 1 0 0,0 0-1 0 0,0-1 1 0 0,0 1-1 0 0,0 0 0 0 0,0 0 1 0 0,0-1-1 0 0,0 1 1 0 0,0 0-1 0 0,0 0 0 0 0,0-1 1 0 0,0 1-1 0 0,0 0 1 0 0,0 0-1 0 0,0 0 0 0 0,0-1 1 0 0,0 1-1 0 0,1 0 1 0 0,-1 0-1 0 0,0-1 0 0 0,0 1 1 0 0,0 0-1 0 0,0 0 1 0 0,1 0-1 0 0,-1 0 0 0 0,0-1 1 0 0,12-10 10 0 0,-8 7-13 0 0,-1 0 3 0 0,0 0-1 0 0,0-1 0 0 0,-1 1 1 0 0,1 0-1 0 0,-1-1 0 0 0,0 0 0 0 0,0 0 1 0 0,0 1-1 0 0,-1-1 0 0 0,0 0 0 0 0,1-2 1 0 0,7-24-4 0 0,7-1-15 0 0,-11 22 21 0 0,0 0 0 0 0,0 0 0 0 0,1-6-2 0 0,-3 6 1 0 0,-2 5-1 0 0,0 1 1 0 0,0-1-1 0 0,1 1 0 0 0,-1 0 0 0 0,1 0 1 0 0,0 0-1 0 0,0 0 0 0 0,1 0 0 0 0,-1 0 1 0 0,1 0-1 0 0,0 1 0 0 0,2-3 0 0 0,7-5-19 0 0,-10 11 29 0 0,-2-1-8 0 0,0 1 1 0 0,0-1-1 0 0,1 1 1 0 0,-1 0-1 0 0,0-1 1 0 0,0 1-1 0 0,1 0 1 0 0,-1 0-1 0 0,0-1 1 0 0,1 1-1 0 0,-1 0 1 0 0,1 0-1 0 0,-1 0 1 0 0,0-1-1 0 0,1 1 1 0 0,-1 0-1 0 0,1 0 1 0 0,-1 0-1 0 0,0 0 1 0 0,1 0-1 0 0,-1 0 1 0 0,1 0-1 0 0,-1 0 0 0 0,1 0 1 0 0,-1 0-1 0 0,0 0 1 0 0,1 0-1 0 0,-1 0 1 0 0,1 0-1 0 0,-1 0-2 0 0,1 0 2 0 0,0 1 0 0 0,0-1 0 0 0,0 1 0 0 0,0-1 1 0 0,-1 1-1 0 0,1-1 0 0 0,0 1 0 0 0,0 0 0 0 0,-1-1 0 0 0,1 1 0 0 0,-1 0 0 0 0,1 0 0 0 0,0-1 0 0 0,-1 1 0 0 0,1 0-2 0 0,5 19 47 0 0,12 61 49 0 0,3 13-272 0 0,-20-92 122 0 0,1 7-911 0 0,1 1 0 0 0,0-1 0 0 0,1 0 0 0 0,3 7 965 0 0,2-4-4121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4.282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22 347 3673 0 0,'6'-1'614'0'0,"-5"3"1216"0"0,-6 8 1004 0 0,3-8-2963 0 0,1 1 319 0 0,-1 0-1 0 0,1 0 1 0 0,0-1 0 0 0,0 1 0 0 0,0 0-1 0 0,1 0 1 0 0,-1 0 0 0 0,1 0 0 0 0,-1 1-1 0 0,1-1 1 0 0,0 0 0 0 0,0 0 0 0 0,0 0-1 0 0,1 0 1 0 0,0 2-190 0 0,1 4 599 0 0,0-1 0 0 0,0 1 0 0 0,1-1 0 0 0,4 8-599 0 0,-6-15 56 0 0,-1 0 1 0 0,1 0-1 0 0,-1-1 0 0 0,1 1 0 0 0,-1 0 0 0 0,1 0 0 0 0,0 0 0 0 0,-1-1 1 0 0,1 1-1 0 0,0 0 0 0 0,0-1 0 0 0,-1 1 0 0 0,1 0 0 0 0,0-1 0 0 0,0 1 1 0 0,0-1-1 0 0,0 0 0 0 0,0 1 0 0 0,0-1 0 0 0,0 0 0 0 0,0 1-56 0 0,1-1 80 0 0,-1 0 0 0 0,1 0-1 0 0,0 0 1 0 0,0 0-1 0 0,0 0 1 0 0,0 0 0 0 0,0 0-1 0 0,0-1 1 0 0,0 1-1 0 0,1-1-79 0 0,4-2 85 0 0,-1 1-1 0 0,0-1 1 0 0,-1 0-1 0 0,1-1 1 0 0,0 0-1 0 0,-1 0-84 0 0,-2 2 17 0 0,0 0-1 0 0,0-1 0 0 0,-1 1 1 0 0,1-1-1 0 0,-1 0 0 0 0,0 0 1 0 0,0 0-1 0 0,0 0 0 0 0,0 0 1 0 0,0 0-1 0 0,0-2-16 0 0,1-4 34 0 0,0 0 0 0 0,-1-1 0 0 0,1-3-34 0 0,2-6 34 0 0,-2 7-56 0 0,-1 1 0 0 0,0-1 0 0 0,0 0 0 0 0,-1 0 0 0 0,-1-7 22 0 0,0 15-14 0 0,0 0 1 0 0,-1 1 0 0 0,1-1 0 0 0,-1 0 0 0 0,0 1-1 0 0,0-1 1 0 0,0 1 0 0 0,0 0 0 0 0,-1-1 0 0 0,1 1-1 0 0,-1 0 1 0 0,0 0 0 0 0,0-1 0 0 0,0 1 0 0 0,0 1-1 0 0,-1-1 1 0 0,1 0 0 0 0,-1 1 0 0 0,1-1 0 0 0,-3 0 13 0 0,3 2 4 0 0,0-1 0 0 0,-1 1 1 0 0,1 0-1 0 0,-1 0 0 0 0,0 0 1 0 0,1 0-1 0 0,-3 0-4 0 0,-1 0 8 0 0,2 0-2 0 0,1 0 0 0 0,-1 0 0 0 0,1 0 0 0 0,-1 1 0 0 0,1-1-6 0 0,1 1 0 0 0,1 0 0 0 0,0 1 0 0 0,0-1 0 0 0,0 0 0 0 0,0 0 0 0 0,0 0 1 0 0,0 1-1 0 0,0-1 0 0 0,0 0 0 0 0,0 1 0 0 0,0-1 0 0 0,0 1 0 0 0,0-1 0 0 0,0 1 0 0 0,0 0 0 0 0,-6 4 4 0 0,6-4-4 0 0,-1 1 0 0 0,0-1 0 0 0,0 0 1 0 0,0 1-1 0 0,0-1 0 0 0,0 0 0 0 0,-1 0 0 0 0,0 0-5 0 0,0 0 0 0 0,1 0 0 0 0,-1 0 0 0 0,1 1 0 0 0,-1-1 0 0 0,1 1 0 0 0,0-1 0 0 0,-1 1 0 0 0,1 0 0 0 0,0 0 0 0 0,0 0 0 0 0,-1 2 5 0 0,1-2-4 0 0,1 0-1 0 0,0 1 0 0 0,0-1 1 0 0,0 0-1 0 0,1 1 0 0 0,-1-1 1 0 0,0 1-1 0 0,1 0 1 0 0,-1-1-1 0 0,1 1 0 0 0,0-1 1 0 0,0 1-1 0 0,0 0 5 0 0,0 4-1 0 0,0-4-3 0 0,0 0 1 0 0,0 0-1 0 0,0-1 0 0 0,0 1 0 0 0,0 0 1 0 0,1 0-1 0 0,-1-1 0 0 0,1 1 0 0 0,0 0 0 0 0,0 1 5 0 0,6 7-9 0 0,-5-8 1 0 0,0 0 0 0 0,0 1 1 0 0,0-1-1 0 0,-1 1 0 0 0,1-1 0 0 0,-1 3 7 0 0,1-1-10 0 0,0-1 0 0 0,0 0 0 0 0,0 1 0 0 0,1-1 10 0 0,4 12-17 0 0,-6-14 14 0 0,-1 0 2 0 0,0 0 0 0 0,1-1 0 0 0,-1 1 0 0 0,1 0-1 0 0,-1-1 1 0 0,1 1 0 0 0,0-1 0 0 0,-1 1 0 0 0,1-1 0 0 0,0 1 0 0 0,0-1 0 0 0,0 0 0 0 0,0 1-1 0 0,0-1 1 0 0,1 0 0 0 0,-1 0 0 0 0,0 0 0 0 0,1 0 0 0 0,-1 0 0 0 0,2 1 1 0 0,5 2-9 0 0,1 0 1 0 0,0 0-1 0 0,-1-1 1 0 0,1 0-1 0 0,1 0 0 0 0,-1-1 1 0 0,0-1-1 0 0,4 1 9 0 0,5 1-7 0 0,-10-2 7 0 0,0-1-1 0 0,0 0 1 0 0,-1 0 0 0 0,1 0 0 0 0,0-1-1 0 0,6-2 1 0 0,4 1-1 0 0,-17 1 1 0 0,3 1-1 0 0,0 0 1 0 0,0 0 0 0 0,1-1 0 0 0,-1 0-1 0 0,0 0 1 0 0,0 0 0 0 0,0-1-1 0 0,0 1 1 0 0,0-1 0 0 0,-1 0-1 0 0,1 0 1 0 0,3-2 0 0 0,-1-2 11 0 0,-5 6-9 0 0,1-1-1 0 0,-1 0 1 0 0,0 0 0 0 0,0 0-1 0 0,0 0 1 0 0,0 0 0 0 0,0 0-1 0 0,0 0 1 0 0,0 0-1 0 0,-1-1 1 0 0,1 1 0 0 0,0 0-1 0 0,-1-1 1 0 0,1 1-1 0 0,-1 0 1 0 0,1-1 0 0 0,-1 1-1 0 0,1-1-1 0 0,-1-1 3 0 0,0 2-3 0 0,0 0 1 0 0,0 1 0 0 0,0-1-1 0 0,0 0 1 0 0,0 0 0 0 0,1 0-1 0 0,-1 0 1 0 0,0 0 0 0 0,0 1-1 0 0,1-1 1 0 0,-1 0-1 0 0,1 0 1 0 0,-1 1 0 0 0,0-1-1 0 0,1 0 1 0 0,0 0 0 0 0,-1 1-1 0 0,1-1 1 0 0,-1 1 0 0 0,1-1-1 0 0,0 0 1 0 0,-1 1 0 0 0,1-1-1 0 0,0 1 1 0 0,0-1-1 0 0,13-4-52 0 0,-12 3 52 0 0,0 1-1 0 0,1 0 1 0 0,-1 0 0 0 0,1 1 0 0 0,-1-1 0 0 0,1 0 0 0 0,-1 1-1 0 0,2-1 1 0 0,30 1-31 0 0,-23 0 31 0 0,0 0 0 0 0,0 0 0 0 0,0-1-1 0 0,3-2 1 0 0,-11 3 0 0 0,-1-1 0 0 0,0 0-1 0 0,1 0 1 0 0,-1 0-1 0 0,0 0 1 0 0,0-1-1 0 0,0 1 1 0 0,0-1-1 0 0,0 1 1 0 0,0-1-1 0 0,0 0 1 0 0,0 0 0 0 0,5-6-1 0 0,-1-1 0 0 0,3-2 1 0 0,-6 6-1 0 0,6-9 13 0 0,-1-1 0 0 0,-1 0-1 0 0,0 0 1 0 0,2-9-12 0 0,-7 19-3 0 0,0-1 1 0 0,-1 1-1 0 0,0-1 0 0 0,0 1 0 0 0,-1-1 1 0 0,0 0-1 0 0,0 1 0 0 0,0-3 3 0 0,-1-2-61 0 0,0 1-1 0 0,-1-1 1 0 0,0 1-1 0 0,0-3 62 0 0,-1 4-87 0 0,0 1-1 0 0,-1-1 1 0 0,0 1-1 0 0,0-1 1 0 0,0 1-1 0 0,-1 0 1 0 0,0 1 0 0 0,-1-1-1 0 0,1 1 1 0 0,-1 0-1 0 0,0 1 1 0 0,-1-1-1 0 0,1 1 1 0 0,-1 0 0 0 0,0 1-1 0 0,-7-4 88 0 0,11 6-5 0 0,-1 1 1 0 0,1-1-1 0 0,-1 1 0 0 0,1 0 1 0 0,-1 0-1 0 0,1 0 0 0 0,-5 0 5 0 0,8 1 4 0 0,-1 0-1 0 0,0 0 0 0 0,0-1 0 0 0,0 1 0 0 0,0 0 1 0 0,0 1-1 0 0,0-1 0 0 0,0 0 0 0 0,0 0 1 0 0,0 0-1 0 0,0 1 0 0 0,0-1 0 0 0,0 0 1 0 0,0 1-1 0 0,0-1 0 0 0,0 1 0 0 0,0-1 1 0 0,0 1-1 0 0,1-1 0 0 0,-1 1 0 0 0,0 0 0 0 0,0-1 1 0 0,1 1-1 0 0,-1 0 0 0 0,0 0 0 0 0,1-1 1 0 0,-1 1-1 0 0,1 0 0 0 0,-1 0 0 0 0,1 0 1 0 0,-1 0-1 0 0,1 0-3 0 0,-2 8 5 0 0,1 1 0 0 0,-1-1 0 0 0,2 1 0 0 0,0-1 0 0 0,0 1 0 0 0,0-1 0 0 0,1 0 0 0 0,1 3-5 0 0,11 53-48 0 0,2-2 0 0 0,7 11 48 0 0,2 10-156 0 0,-6-22-309 0 0,25 53 465 0 0,33 56 682 0 0,-65-146-156 0 0,-1 2 0 0 0,4 18-526 0 0,11 55 1272 0 0,-18-67-843 0 0,-4-20-157 0 0,0 0 0 0 0,-1 1 1 0 0,-1 9-273 0 0,0-16 51 0 0,-2-1 1 0 0,1 0-1 0 0,-1 0 1 0 0,0 0-1 0 0,0 1 1 0 0,0-1-1 0 0,-1 0 1 0 0,0 0-1 0 0,0-1-51 0 0,-18 29 227 0 0,17-27-190 0 0,-1 0 1 0 0,0 0-1 0 0,0-1 1 0 0,-1 1-1 0 0,0-1 1 0 0,0 0-1 0 0,-4 3-37 0 0,4-5 17 0 0,-1 2 5 0 0,-1-1 0 0 0,0 1 0 0 0,0-1 0 0 0,0 0 0 0 0,-1-1-1 0 0,0 1-21 0 0,-11 3-8 0 0,0 0-1 0 0,0-1 0 0 0,-1-1 0 0 0,0-1 0 0 0,-1-1 0 0 0,-10 1 9 0 0,-72 2-133 0 0,83-6 83 0 0,-1-2-1 0 0,1 0 1 0 0,-20-4 50 0 0,36 4-7 0 0,-22-4-77 0 0,-7-4 84 0 0,26 7-51 0 0,0 0 1 0 0,0-1-1 0 0,0 0 1 0 0,1 0-1 0 0,-1-1 0 0 0,-5-4 51 0 0,11 7-114 0 0,-1 0-1 0 0,1-1 0 0 0,0 1 1 0 0,0-1-1 0 0,0 1 0 0 0,0-1 0 0 0,0 0 1 0 0,0 1-1 0 0,0-1 0 0 0,1 0 1 0 0,-1 1-1 0 0,0-1 0 0 0,1 0 1 0 0,-1 0-1 0 0,1 0 0 0 0,0 0 1 0 0,0 1-1 0 0,0-1 0 0 0,0 0 0 0 0,0 0 1 0 0,0 0-1 0 0,0 0 0 0 0,1 0 1 0 0,-1 1-1 0 0,0-1 0 0 0,1 0 1 0 0,0 0-1 0 0,0-1 115 0 0,8-10-2023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4.997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1 155 4065 0 0,'2'-3'311'0'0,"0"0"1"0"0,0-1 0 0 0,0 0-1 0 0,-1 1 1 0 0,0-1 0 0 0,1 0-1 0 0,-1 0 1 0 0,-1 1-1 0 0,1-1 1 0 0,0 0 0 0 0,-1 0-1 0 0,0-2-311 0 0,0 2 118 0 0,1 0 0 0 0,-1 0 0 0 0,1 0-1 0 0,0 0 1 0 0,0 1 0 0 0,0-1 0 0 0,1 0-1 0 0,0 0 1 0 0,-1 1 0 0 0,1-1 0 0 0,0 1 0 0 0,0 0-1 0 0,2-2-117 0 0,5-3 300 0 0,-7 7-197 0 0,0 0 0 0 0,-1-1 0 0 0,1 1 0 0 0,0-1 0 0 0,-1 0 0 0 0,1 0-1 0 0,-1 0 1 0 0,1 1 0 0 0,-1-1 0 0 0,0-1 0 0 0,0 1 0 0 0,0 0 0 0 0,0 0 0 0 0,1-1-103 0 0,-2 2 50 0 0,0 0 0 0 0,0 0 0 0 0,0 1 1 0 0,1-1-1 0 0,-1 0 0 0 0,0 0 0 0 0,1 1 0 0 0,-1-1 1 0 0,0 0-1 0 0,1 1 0 0 0,-1-1 0 0 0,1 0 0 0 0,-1 1 1 0 0,1-1-1 0 0,-1 1 0 0 0,1-1 0 0 0,0 1 0 0 0,-1-1 1 0 0,1 1-1 0 0,0-1-50 0 0,0 1 117 0 0,1-1 0 0 0,-1 1 1 0 0,0 0-1 0 0,1 0 0 0 0,-1 0 1 0 0,0-1-1 0 0,1 1 0 0 0,-1 1 1 0 0,1-1-118 0 0,4 0 415 0 0,-5 0 46 0 0,-2 6 0 0 0,1-5-442 0 0,0 0 0 0 0,0 0 0 0 0,0 1 0 0 0,0-1 0 0 0,0 0 0 0 0,0 0 0 0 0,1 0 0 0 0,-1 0-1 0 0,0 0 1 0 0,0 0 0 0 0,1 0 0 0 0,-1 0 0 0 0,1 0 0 0 0,-1 0 0 0 0,1 0 0 0 0,-1 0 0 0 0,1-1 0 0 0,0 2-19 0 0,3 3 15 0 0,-1 1 1 0 0,0 1-1 0 0,0-1 1 0 0,0 0-1 0 0,0 1 1 0 0,-1-1-1 0 0,0 1 1 0 0,-1 0-1 0 0,1 0 1 0 0,-1 0 0 0 0,0 4-16 0 0,1 10 10 0 0,-1-6 32 0 0,1 1 0 0 0,3 11-42 0 0,5 17 55 0 0,-4-18 66 0 0,0 0 1 0 0,7 15-122 0 0,-9-30 87 0 0,1 0 1 0 0,0 0 0 0 0,0-1-1 0 0,7 9-87 0 0,-12-19-1 0 0,0 1 0 0 0,1-1 1 0 0,-1 1-1 0 0,1 0 0 0 0,-1-1 0 0 0,1 1 0 0 0,-1-1 0 0 0,1 1 0 0 0,0-1 0 0 0,-1 0 0 0 0,1 1 0 0 0,-1-1 0 0 0,1 1 0 0 0,0-1 0 0 0,-1 0 0 0 0,1 0 0 0 0,0 1 0 0 0,0-1 0 0 0,-1 0 0 0 0,1 0 0 0 0,0 0 0 0 0,-1 0 0 0 0,2 0 1 0 0,-1 0 0 0 0,0 0 0 0 0,0 0 0 0 0,0-1 0 0 0,0 1 0 0 0,0-1 0 0 0,0 1 0 0 0,0-1 0 0 0,0 1 0 0 0,-1-1 0 0 0,1 1 0 0 0,0-1 0 0 0,0 0 0 0 0,0 1 0 0 0,0-2 0 0 0,2-2 2 0 0,0 1 0 0 0,0-1 1 0 0,0 0-1 0 0,-1 0 0 0 0,0-1 0 0 0,2-3-2 0 0,21-62 13 0 0,-2-1 0 0 0,3-32-13 0 0,-22 88 18 0 0,8-41 85 0 0,-12 55-86 0 0,0-2-32 0 0,1 3 10 0 0,0-7-9 0 0,-1 7 13 0 0,0 0-1 0 0,0-1 1 0 0,0 1-1 0 0,0 0 1 0 0,0 0-1 0 0,0 0 1 0 0,0 0-1 0 0,0 0 1 0 0,0-1-1 0 0,0 1 1 0 0,0 0-1 0 0,0 0 1 0 0,0 0-1 0 0,0 0 1 0 0,1 0-1 0 0,-1 0 1 0 0,0 0-1 0 0,0 0 1 0 0,0-1-1 0 0,0 1 1 0 0,0 0-1 0 0,0 0 1 0 0,0 0-1 0 0,1 0 1 0 0,-1 0-1 0 0,0 0 1 0 0,0 0-1 0 0,0 0 1 0 0,0 0-1 0 0,0 0 1 0 0,0 0-1 0 0,1 0 1 0 0,-1 0-1 0 0,0 0 1 0 0,0 0-1 0 0,0 0 1 0 0,0 0-1 0 0,0 0 1 0 0,1 0-1 0 0,-1 0 1 0 0,0 0-1 0 0,0 0 1 0 0,0 0-1 0 0,0 0 2 0 0,2 3-81 0 0,1 34-153 0 0,9 71 24 0 0,-8-90 206 0 0,1-1 1 0 0,1 1 0 0 0,0-1 0 0 0,1 0 0 0 0,8 15 3 0 0,-14-31 0 0 0,2 5-1 0 0,-1-1 0 0 0,1 0 1 0 0,1 0-1 0 0,-1 0 1 0 0,1 0 0 0 0,-3-3-2 0 0,0-1 1 0 0,1 0-1 0 0,-1 0 1 0 0,0 0 0 0 0,1 0-1 0 0,-1 0 1 0 0,1 0 0 0 0,-1 0-1 0 0,1 0 1 0 0,-1-1-1 0 0,1 1 1 0 0,0-1 0 0 0,-1 1-1 0 0,1-1 1 0 0,0 1-1 0 0,-1-1 1 0 0,1 0 0 0 0,0 0-1 0 0,0 0 2 0 0,0 0-6 0 0,-1 0-1 0 0,1-1 0 0 0,-1 1 1 0 0,1-1-1 0 0,0 1 0 0 0,-1-1 1 0 0,1 0-1 0 0,-1 1 0 0 0,0-1 1 0 0,1 0-1 0 0,-1 0 0 0 0,1 0 1 0 0,-1 0-1 0 0,0-1 7 0 0,6-2-9 0 0,2-2-6 0 0,-1 0 0 0 0,7-6 15 0 0,-13 10-3 0 0,0 0 0 0 0,0 0 0 0 0,0 0 0 0 0,0 0 0 0 0,0 0 0 0 0,0-1 0 0 0,-1 1 0 0 0,1-1 0 0 0,-1 1 0 0 0,0-1 0 0 0,0 1 0 0 0,1-3 3 0 0,1-13-6 0 0,-3 14 3 0 0,1-1-1 0 0,0 1 1 0 0,0-1-1 0 0,1 0 4 0 0,5-20-8 0 0,-6 20 7 0 0,0-1-1 0 0,1 0 1 0 0,2-4 1 0 0,-1 1 2 0 0,-3 7-1 0 0,0 1 0 0 0,1 0 1 0 0,-1 0-1 0 0,0-1 0 0 0,1 1 1 0 0,-1 0-1 0 0,1 0 0 0 0,-1 0 1 0 0,1 0-1 0 0,0 0 0 0 0,-1 0 1 0 0,1 0-1 0 0,1-1-1 0 0,12-3 27 0 0,-8-1-15 0 0,-6 6-12 0 0,0-1 1 0 0,1 0-1 0 0,-1 1 1 0 0,1-1-1 0 0,-1 1 1 0 0,1-1-1 0 0,-1 1 1 0 0,1 0-1 0 0,0-1 0 0 0,-1 1 1 0 0,1-1-1 0 0,-1 1 1 0 0,1 0-1 0 0,0 0 1 0 0,-1-1-1 0 0,1 1 1 0 0,0 0-1 0 0,12-5 6 0 0,-13 6 20 0 0,-1 0-22 0 0,-1 0 1 0 0,1 0-1 0 0,0 0 0 0 0,0 0 0 0 0,0 0 1 0 0,0 0-1 0 0,1 1 0 0 0,-1-1 0 0 0,0 0 1 0 0,0 1-1 0 0,1-1 0 0 0,-1 1 1 0 0,1-1-1 0 0,-1 0 0 0 0,1 1 0 0 0,0-1 1 0 0,-1 1-1 0 0,1-1 0 0 0,0 1 0 0 0,0 0 1 0 0,0-1-1 0 0,0 1 0 0 0,1 0-4 0 0,13 35 48 0 0,-11-32-45 0 0,-1 0-1 0 0,1 0 1 0 0,-1 0-1 0 0,1 0 1 0 0,1-1-1 0 0,-1 1-2 0 0,11 15-21 0 0,2 0-4 0 0,-10-13 3 0 0,-5-5-38 0 0,0-1 0 0 0,0 0 0 0 0,0 0 0 0 0,0 0 1 0 0,0 0-1 0 0,0 0 0 0 0,0 0 0 0 0,0-1 0 0 0,1 1 0 0 0,-1 0 0 0 0,0-1 0 0 0,1 1 0 0 0,-1 0 1 0 0,0-1-1 0 0,1 0 0 0 0,-1 1 0 0 0,1-1 0 0 0,-1 0 0 0 0,1 0 0 0 0,-1 1 0 0 0,1-1 1 0 0,-1-1-1 0 0,1 1 0 0 0,-1 0 0 0 0,0 0 0 0 0,1 0 0 0 0,-1-1 0 0 0,1 1 0 0 0,-1-1 0 0 0,0 1 1 0 0,1-1-1 0 0,-1 0 60 0 0,3-1-516 0 0,0 0 1 0 0,0-1 0 0 0,0 1-1 0 0,-1-1 1 0 0,1 0-1 0 0,-1 0 1 0 0,0 0 0 0 0,0-1-1 0 0,2-3 516 0 0,6-9-1333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5.335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79 34 10842 0 0,'-21'-11'552'0'0,"3"1"-344"0"0,7 3-15 0 0,-1 5-65 0 0,5-1 144 0 0,2 3 112 0 0,2 4-64 0 0,3 4 56 0 0,-1 4-200 0 0,3 2-112 0 0,0 1-64 0 0,15 2-80 0 0,-17-3-808 0 0,5 0-2697 0 0,1-1 2265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5.683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19 0 9322 0 0,'-1'1'175'0'0,"1"0"0"0"0,-1-1-1 0 0,1 1 1 0 0,-1 0 0 0 0,1 0 0 0 0,-1-1 0 0 0,0 1-1 0 0,1 0 1 0 0,-1-1 0 0 0,0 1 0 0 0,0-1 0 0 0,0 1-175 0 0,0-1 35 0 0,1 1 0 0 0,-1-1 1 0 0,1 0-1 0 0,-1 1 0 0 0,1-1 1 0 0,-1 0-1 0 0,1 1 0 0 0,-1-1 1 0 0,1 1-1 0 0,-1-1 0 0 0,1 1 1 0 0,0-1-1 0 0,-1 1 0 0 0,1-1 1 0 0,0 1-1 0 0,-1-1 0 0 0,1 1 0 0 0,0 0 1 0 0,0-1-1 0 0,-1 1 0 0 0,1-1 1 0 0,0 1-1 0 0,0 0 0 0 0,0-1 1 0 0,0 1-1 0 0,0 0 0 0 0,0-1 1 0 0,0 1-1 0 0,0-1 0 0 0,0 1 1 0 0,0 0-36 0 0,23 90 548 0 0,16 43-436 0 0,12 48-78 0 0,-15-27 20 0 0,-30-135-856 0 0,-4-14-971 0 0,0-1 0 0 0,-1 1 0 0 0,1 3 1773 0 0,-1-4-381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6.029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25 338 3481 0 0,'-5'-11'1176'0'0,"1"0"0"0"0,0 1 0 0 0,1-1 0 0 0,1 0 0 0 0,-1-1 0 0 0,2 1 0 0 0,-1-7-1176 0 0,2 14 103 0 0,0 0 0 0 0,1 0 0 0 0,-1 0-1 0 0,1 0 1 0 0,0 0 0 0 0,0 0 0 0 0,0 0 0 0 0,0 0 0 0 0,1 0-1 0 0,0 0 1 0 0,1-1-103 0 0,-2 3 2 0 0,0 0 0 0 0,0 1-1 0 0,0-1 1 0 0,0 1 0 0 0,1-1 0 0 0,-1 1-1 0 0,1 0 1 0 0,-1 0 0 0 0,1-1-1 0 0,-1 1 1 0 0,1 0 0 0 0,0 0 0 0 0,0 1-1 0 0,-1-1 1 0 0,1 0 0 0 0,0 0-1 0 0,0 1 1 0 0,0-1 0 0 0,0 1 0 0 0,0 0-1 0 0,-1 0 1 0 0,1-1 0 0 0,0 1-1 0 0,2 0-1 0 0,33 0-100 0 0,-35 0 74 0 0,0-1-1 0 0,0 1 1 0 0,0-1 0 0 0,0 1-1 0 0,-1-1 1 0 0,1 1-1 0 0,0-1 1 0 0,0 0-1 0 0,-1 0 1 0 0,1 0-1 0 0,0 0 1 0 0,-1 0-1 0 0,1-1 1 0 0,0 0 26 0 0,4-4-61 0 0,0-1 0 0 0,4-5 61 0 0,4-5 23 0 0,27-29-3 0 0,-40 45-15 0 0,0 0-1 0 0,0-1 1 0 0,0 1 0 0 0,0 0 0 0 0,0-1 0 0 0,-1 1-1 0 0,1-1 1 0 0,-1 1 0 0 0,1-1 0 0 0,-1 1-1 0 0,1-1 1 0 0,-1 0 0 0 0,0 1 0 0 0,1-2-5 0 0,-1 2 10 0 0,0-1 0 0 0,1 1 0 0 0,-1-1 1 0 0,1 1-1 0 0,-1-1 0 0 0,1 1 1 0 0,0 0-1 0 0,0-1 0 0 0,0 1 0 0 0,-1 0 1 0 0,1-1-1 0 0,0 1 0 0 0,1 0 0 0 0,-1 0 1 0 0,0 0-1 0 0,0 0 0 0 0,0 0 0 0 0,1 0 1 0 0,-1 0-11 0 0,2-1 20 0 0,0 1 0 0 0,-1 0 0 0 0,1-1 0 0 0,0 1 0 0 0,0 0 1 0 0,0 0-1 0 0,3 0-20 0 0,-6 1 5 0 0,0 0 1 0 0,1 0-1 0 0,-1 0 1 0 0,0 0-1 0 0,0 0 1 0 0,1 0-1 0 0,-1 0 1 0 0,0 0-1 0 0,0 0 1 0 0,1 0-1 0 0,-1 0 1 0 0,0 0-1 0 0,0 0 1 0 0,1-1-1 0 0,-1 1 1 0 0,0 0-1 0 0,0 0 1 0 0,1 0-1 0 0,-1 0 1 0 0,0-1-1 0 0,0 1 1 0 0,0 0-1 0 0,0 0 1 0 0,1 0-1 0 0,-1-1 1 0 0,0 1-1 0 0,0 0 1 0 0,0 0-1 0 0,0-1 0 0 0,0 1-5 0 0,0 0 4 0 0,0 0-1 0 0,0-1 0 0 0,0 1 0 0 0,0 0 0 0 0,0 0 0 0 0,-1-1 0 0 0,1 1 0 0 0,0 0 1 0 0,0 0-1 0 0,0 0 0 0 0,-1-1 0 0 0,1 1 0 0 0,0 0 0 0 0,0 0 0 0 0,-1 0 0 0 0,1 0 0 0 0,0 0 1 0 0,0-1-1 0 0,-1 1 0 0 0,1 0 0 0 0,0 0 0 0 0,-1 0 0 0 0,1 0 0 0 0,0 0 0 0 0,-1 0-3 0 0,-2-1 2 0 0,0 1 20 0 0,0-1-1 0 0,0 0 1 0 0,0 1 0 0 0,0 0-1 0 0,-3 0-21 0 0,5 0 5 0 0,0 0 0 0 0,0 0 0 0 0,0 0 0 0 0,0 0-1 0 0,0 0 1 0 0,1 1 0 0 0,-1-1 0 0 0,0 0 0 0 0,0 1 0 0 0,0-1-1 0 0,0 1 1 0 0,0-1 0 0 0,0 1 0 0 0,1-1 0 0 0,-1 1-1 0 0,0 0 1 0 0,0-1 0 0 0,1 1 0 0 0,-1 0 0 0 0,1-1-1 0 0,-1 1 1 0 0,0 0 0 0 0,1 0 0 0 0,-1 0-5 0 0,-2 6 8 0 0,0 1 1 0 0,1-1-1 0 0,-1 1 1 0 0,2-1-1 0 0,-2 5-8 0 0,2-8 8 0 0,0 0-1 0 0,0 1 0 0 0,0-1 0 0 0,-2 1-7 0 0,-4 15 21 0 0,6-11 3 0 0,1-1 0 0 0,-1 1 0 0 0,2 5-24 0 0,-1-2 25 0 0,0-8-13 0 0,0 1 1 0 0,1-1-1 0 0,0 0 0 0 0,0 0 0 0 0,0 0 0 0 0,0 0 1 0 0,1 0-1 0 0,1 3-12 0 0,1 4 42 0 0,3 9 83 0 0,-4-11-42 0 0,1 0 0 0 0,-1 0 0 0 0,1 0 0 0 0,1 0 0 0 0,0-1-83 0 0,-1-3 51 0 0,-1 0 0 0 0,1 0 0 0 0,1 0 0 0 0,-1-1-1 0 0,0 0 1 0 0,1 0 0 0 0,0 0-51 0 0,-2-2 27 0 0,0 0-1 0 0,0 0 1 0 0,0 0-1 0 0,1-1 1 0 0,-1 1-1 0 0,0-1 1 0 0,1 0-1 0 0,-1 0 0 0 0,1 0 1 0 0,-1 0-1 0 0,1 0 1 0 0,0-1-1 0 0,1 0-26 0 0,4 1 26 0 0,-3-1-17 0 0,0 0 0 0 0,-1 0 0 0 0,1-1-1 0 0,4 0-8 0 0,-9 1 2 0 0,1 0-1 0 0,-1-1 0 0 0,0 1 0 0 0,0-1 0 0 0,0 1 0 0 0,1-1 0 0 0,-1 1 0 0 0,0-1 0 0 0,0 1 1 0 0,0-1-1 0 0,0 0 0 0 0,0 0 0 0 0,0 1 0 0 0,0-1 0 0 0,0 0 0 0 0,0 0 0 0 0,-1 0 1 0 0,1 0-1 0 0,0 0 0 0 0,0 0 0 0 0,-1 0 0 0 0,1-1 0 0 0,0 0-1 0 0,1-6 17 0 0,1 1-1 0 0,1-1 0 0 0,0 1 1 0 0,3-6-17 0 0,-6 11-2 0 0,1-1 1 0 0,-1 1 0 0 0,1-1 0 0 0,-1 0 0 0 0,0 1 0 0 0,0-1 0 0 0,0 0 0 0 0,0 0 0 0 0,-1 0 0 0 0,1 0 0 0 0,-1-1 1 0 0,11-32 58 0 0,-10 2-12 0 0,-2 24-40 0 0,1 1 0 0 0,1 0 0 0 0,1-8-6 0 0,-1 10 19 0 0,-1 0 1 0 0,1-1-1 0 0,-1 1 0 0 0,-1 0 0 0 0,0-8-19 0 0,-1-4 23 0 0,2 18-22 0 0,0 0 0 0 0,0-1 0 0 0,0 1-1 0 0,0 0 1 0 0,1 0 0 0 0,-1-1 0 0 0,0 1 0 0 0,1 0 0 0 0,-1 0 0 0 0,1 0 0 0 0,-1 0 0 0 0,1-1 0 0 0,0 1-1 0 0,-1 0 1 0 0,1 0-1 0 0,5-10-1 0 0,-6 11 1 0 0,0 0 1 0 0,0 0-1 0 0,0-1 1 0 0,0 1-1 0 0,0 0 0 0 0,0 0 1 0 0,0 0-1 0 0,0 0 1 0 0,0 0-1 0 0,0 0 0 0 0,0-1 1 0 0,0 1-1 0 0,0 0 1 0 0,0 0-1 0 0,0 0 0 0 0,0 0 1 0 0,0 0-1 0 0,0 0 1 0 0,0 0-1 0 0,1-1 0 0 0,-1 1 1 0 0,0 0-1 0 0,0 0 1 0 0,0 0-1 0 0,0 0 1 0 0,0 0-1 0 0,0 0 0 0 0,0 0 1 0 0,0 0-1 0 0,1 0 1 0 0,-1 0-1 0 0,0 0 0 0 0,0 0 1 0 0,0 0-1 0 0,0 0 1 0 0,0 0-1 0 0,0 0 0 0 0,1 0 1 0 0,-1 0-1 0 0,0 0 1 0 0,0 0-1 0 0,0 0 0 0 0,0 0 1 0 0,0 0-1 0 0,0 0 1 0 0,1 0-1 0 0,-1 0 0 0 0,0 0 1 0 0,0 0-1 0 0,0 0 1 0 0,0 0-1 0 0,1 0 8 0 0,-1 1 0 0 0,1-1 0 0 0,-1 1 0 0 0,0-1 0 0 0,1 1 0 0 0,-1 0 0 0 0,0-1 0 0 0,1 1 0 0 0,-1-1 0 0 0,0 1 0 0 0,0 0 0 0 0,1-1 0 0 0,-1 2-8 0 0,11 39 291 0 0,-1 1 0 0 0,-2 4-291 0 0,-6-33-88 0 0,0-1 1 0 0,1 0 0 0 0,0-1 0 0 0,0 1-1 0 0,1 0 1 0 0,1-1 0 0 0,0 0 0 0 0,1 0-1 0 0,2 3 88 0 0,1-1-1368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6.366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26 23 3473 0 0,'0'0'64'0'0,"0"0"-1"0"0,0 0 1 0 0,0 0 0 0 0,0 0 0 0 0,0-1-1 0 0,0 1 1 0 0,0 0 0 0 0,0 0 0 0 0,0 0-1 0 0,0 0 1 0 0,0 0 0 0 0,0 0 0 0 0,0 0-1 0 0,0 0 1 0 0,-1 0 0 0 0,1 0 0 0 0,0 0-1 0 0,0 0 1 0 0,0 0 0 0 0,0 0 0 0 0,0 0 0 0 0,0 0-1 0 0,0 0 1 0 0,0 0 0 0 0,0 0 0 0 0,0 0-1 0 0,0 0 1 0 0,0 0 0 0 0,0 0 0 0 0,-1 0-1 0 0,1 0 1 0 0,0 0 0 0 0,0 0 0 0 0,0 0-1 0 0,0 0 1 0 0,0 0 0 0 0,0 0 0 0 0,0 0-1 0 0,0 0 1 0 0,0 0 0 0 0,0 0 0 0 0,0 0 0 0 0,0 1-1 0 0,0-1 1 0 0,0 0 0 0 0,0 0 0 0 0,0 0-1 0 0,0 0 1 0 0,-1 0 0 0 0,1 0 0 0 0,0 0-1 0 0,0 0 1 0 0,0 0 0 0 0,0 0 0 0 0,0 0-1 0 0,0 0 1 0 0,0 0 0 0 0,0 0 0 0 0,0 1-64 0 0,-3 7 1754 0 0,-3 10-333 0 0,1 2-221 0 0,2-1 0 0 0,0 1-1 0 0,1 2-1199 0 0,1-13 171 0 0,1-1-1 0 0,1 0 1 0 0,-1 1 0 0 0,1-1-1 0 0,1 0 1 0 0,-1 0-1 0 0,1 0 1 0 0,3 7-171 0 0,-4-14 2 0 0,-1 0 0 0 0,1 0 0 0 0,0 0 0 0 0,-1 0 0 0 0,1 0 0 0 0,0 0 0 0 0,-1 0 0 0 0,1 0 0 0 0,0 0 0 0 0,0 0 0 0 0,0-1 0 0 0,0 1 0 0 0,0 0 0 0 0,0-1 0 0 0,0 1 0 0 0,0 0 0 0 0,0-1 0 0 0,0 0 0 0 0,0 1 0 0 0,1-1 0 0 0,-1 0 0 0 0,0 1 0 0 0,0-1 0 0 0,0 0 0 0 0,1 0 0 0 0,-1 0 0 0 0,0 0 0 0 0,0 0 0 0 0,0 0 0 0 0,1 0 0 0 0,-1-1 0 0 0,0 1 0 0 0,0 0-1 0 0,0-1 1 0 0,0 1 0 0 0,0-1 0 0 0,0 1 0 0 0,0-1 0 0 0,0 1 0 0 0,0-1 0 0 0,0 0 0 0 0,0 1 0 0 0,0-1 0 0 0,0 0 0 0 0,0 0 0 0 0,0 0 0 0 0,0-1-2 0 0,1-1 7 0 0,1-1-1 0 0,-1 1 0 0 0,-1-1 1 0 0,1 0-1 0 0,0 0 0 0 0,-1-1-6 0 0,7-13 18 0 0,-6 13-72 0 0,0 0 0 0 0,-1-1 0 0 0,1 1 0 0 0,-1 0 0 0 0,0-1 0 0 0,0 1 0 0 0,-1 0 0 0 0,1-1 0 0 0,-1 1 0 0 0,-1-1-1 0 0,1 1 1 0 0,-1-1 0 0 0,0 1 0 0 0,0 0 0 0 0,0 0 0 0 0,-1-1 0 0 0,0 1 0 0 0,0 0 0 0 0,0 0 0 0 0,-2-2 54 0 0,2 4-291 0 0,1-1 0 0 0,-1 0 0 0 0,0 0 0 0 0,1 0 0 0 0,0 0 0 0 0,0 0 0 0 0,0-3 291 0 0,0 5-340 0 0,1 0-55 0 0,0 1-1 0 0,0 0 1 0 0,0 0-1 0 0,0 0 1 0 0,0 0 0 0 0,0-1-1 0 0,1 1 1 0 0,-1 0-1 0 0,0 0 1 0 0,1-1 395 0 0,-1 2-201 0 0,5-9-83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6.698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100 31 6905 0 0,'-12'-25'2934'0'0,"7"20"95"0"0,1 6-2006 0 0,-3 9-923 0 0,6-7 268 0 0,-24 35 567 0 0,18-22-752 0 0,0 0 0 0 0,0 0 0 0 0,2 1 0 0 0,-3 11-183 0 0,6-17 19 0 0,-1 1 7 0 0,0 0-1 0 0,2 0 1 0 0,-1 0-1 0 0,2 10-25 0 0,6 22 58 0 0,0 14 71 0 0,-3-20 50 0 0,-2-17 30 0 0,0 0 0 0 0,-3 7-209 0 0,1-6 327 0 0,1 0 0 0 0,2 5-327 0 0,-1-12 200 0 0,1 1 0 0 0,1-1 0 0 0,0 0-1 0 0,1 0 1 0 0,1 0 0 0 0,5 11-200 0 0,-2-8 185 0 0,1-1 1 0 0,7 10-186 0 0,-3-7 72 0 0,-8-10-55 0 0,1-1 0 0 0,1 0 0 0 0,2 2-17 0 0,-7-8-2 0 0,1 0 1 0 0,-1-1-1 0 0,1 1 1 0 0,0-1-1 0 0,0 0 0 0 0,0 0 1 0 0,0 0-1 0 0,0 0 0 0 0,1-1 1 0 0,-1 1-1 0 0,4 0 2 0 0,-3-1-4 0 0,0 0 0 0 0,0 0 1 0 0,1 0-1 0 0,-1-1 0 0 0,0 0 0 0 0,1 0 0 0 0,-1 0 0 0 0,0 0 1 0 0,1-1-1 0 0,-1 0 0 0 0,0 1 0 0 0,1-2 0 0 0,-1 1 0 0 0,0 0 1 0 0,0-1-1 0 0,0 0 0 0 0,0 0 0 0 0,-1 0 0 0 0,4-2 4 0 0,-2 0-9 0 0,0 0-1 0 0,0 0 0 0 0,0-1 1 0 0,0 0-1 0 0,-1 0 1 0 0,0 0-1 0 0,0 0 0 0 0,0-1 1 0 0,-1 1-1 0 0,0-1 1 0 0,0 0-1 0 0,2-4 10 0 0,9-27-23 0 0,1-2-237 0 0,5-19 260 0 0,-17 45-71 0 0,0 0-1 0 0,0 0 0 0 0,-1 0 0 0 0,-1 0 0 0 0,0-1 1 0 0,-1-8 71 0 0,-1 18-18 0 0,1 0 0 0 0,-1-1 1 0 0,0 1-1 0 0,0 0 1 0 0,0-1-1 0 0,-1 1 1 0 0,0 0-1 0 0,1 0 1 0 0,-1 0-1 0 0,-1 0 18 0 0,-2-4-28 0 0,-1 0 1 0 0,0 1-1 0 0,-6-7 28 0 0,11 13 0 0 0,1 0 0 0 0,-1 1 0 0 0,0-1 0 0 0,1 1 0 0 0,-1-1 0 0 0,1 1 0 0 0,-1-1 0 0 0,0 1 0 0 0,0-1 0 0 0,1 1 0 0 0,-1 0 0 0 0,0-1 0 0 0,1 1 0 0 0,-1 0 0 0 0,1 0 0 0 0,-1 0 0 0 0,1 0 0 0 0,0 1 0 0 0,-1-1 0 0 0,1 0 0 0 0,0 0 0 0 0,-1 0 0 0 0,1 0 0 0 0,0 0 0 0 0,-1 0 0 0 0,1 1 0 0 0,0-1 0 0 0,0 0 0 0 0,-1 0 0 0 0,1 0 0 0 0,0 1 0 0 0,-1-1 0 0 0,1 0 0 0 0,0 0 0 0 0,0 1 0 0 0,0-1 0 0 0,-1 0 0 0 0,1 1 0 0 0,0-1 0 0 0,0 0 0 0 0,-5 10 2 0 0,5-9-1 0 0,-3 8 15 0 0,1 0 1 0 0,0 1 0 0 0,0-1-1 0 0,1 1 1 0 0,0 3-17 0 0,1 17 185 0 0,0 0-185 0 0,1-8 60 0 0,0 2 18 0 0,0-1 1 0 0,2 0 0 0 0,1 0 0 0 0,4 17-79 0 0,-4-27-136 0 0,0 0 0 0 0,1-1 0 0 0,0 1 0 0 0,1-1-1 0 0,0-1 1 0 0,1 1 0 0 0,1-1 0 0 0,7 10 136 0 0,-11-17-399 0 0,-1 0-1 0 0,1-1 1 0 0,0 1 0 0 0,0-1-1 0 0,0 0 1 0 0,0 0 0 0 0,2 0 399 0 0,9 5-3228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16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99 147 3657 0 0,'-2'3'188'0'0,"1"0"-1"0"0,-1 0 1 0 0,1 0 0 0 0,0 1-1 0 0,0-1 1 0 0,0 0 0 0 0,1 1 0 0 0,-1-1-1 0 0,1 1 1 0 0,-1-1 0 0 0,1 1 0 0 0,0-1-1 0 0,1 2-187 0 0,-1-1 235 0 0,0 0-1 0 0,0 0 0 0 0,0 0 0 0 0,-1 4-234 0 0,0-4 118 0 0,0 0-1 0 0,1-1 1 0 0,0 1-1 0 0,0 0 1 0 0,0 2-118 0 0,3 39 820 0 0,-3-34-591 0 0,0 0 0 0 0,1 0 1 0 0,1 0-1 0 0,0 0 1 0 0,2 9-230 0 0,-2-15 83 0 0,0-1 1 0 0,0 0-1 0 0,1 0 0 0 0,-1 0 1 0 0,1 0-1 0 0,0 0 1 0 0,0-1-1 0 0,0 1 0 0 0,1-1 1 0 0,-1 0-1 0 0,3 2-83 0 0,-2-2 73 0 0,0 1-1 0 0,1-1 0 0 0,-1-1 0 0 0,1 1 1 0 0,0-1-1 0 0,0 1 0 0 0,0-1 1 0 0,0-1-1 0 0,5 2-72 0 0,-7-2 43 0 0,0-1 0 0 0,0 0-1 0 0,-1 0 1 0 0,1-1 0 0 0,0 1 0 0 0,-1 0 0 0 0,1-1-1 0 0,-1 0 1 0 0,1 0 0 0 0,-1 1 0 0 0,1-1-1 0 0,-1-1 1 0 0,1 1 0 0 0,-1 0 0 0 0,0-1 0 0 0,0 1-1 0 0,1-1 1 0 0,-1 1 0 0 0,0-1 0 0 0,0 0-1 0 0,0 0-42 0 0,3-4 156 0 0,-1 1-1 0 0,1-1 0 0 0,-1 1 1 0 0,0-1-1 0 0,0-1 0 0 0,-1 1 1 0 0,2-3-156 0 0,1-8 241 0 0,0 0-1 0 0,0 0 1 0 0,-2 0 0 0 0,0 0 0 0 0,-1-1 0 0 0,0-16-241 0 0,-2 3 218 0 0,-1-1 0 0 0,-1 1 0 0 0,-4-15-218 0 0,4 40 29 0 0,1 1-1 0 0,-2 0 1 0 0,1 0-1 0 0,0 0 1 0 0,-1 0-1 0 0,0 0 1 0 0,0 0 0 0 0,0 0-1 0 0,-1 0 1 0 0,0 0-29 0 0,1 2 12 0 0,0 1 1 0 0,0-1-1 0 0,-1 1 1 0 0,1 0-1 0 0,-1-1 0 0 0,1 1 1 0 0,-1 1-1 0 0,0-1 1 0 0,1 0-1 0 0,-1 1 1 0 0,0-1-1 0 0,0 1 1 0 0,0 0-1 0 0,0 0 0 0 0,-1 0 1 0 0,1 0-1 0 0,-1 0-12 0 0,-1 0 10 0 0,1 1-1 0 0,-1-1 1 0 0,0 1-1 0 0,0 0 1 0 0,1 0-1 0 0,-1 0 0 0 0,0 0 1 0 0,1 1-1 0 0,-1 0 1 0 0,0 0-1 0 0,1 0 1 0 0,-4 2-10 0 0,-4 1-32 0 0,1 1 0 0 0,-1 0 0 0 0,1 1 0 0 0,0 0 0 0 0,1 1 0 0 0,-4 3 32 0 0,8-6-34 0 0,1 1-1 0 0,-1 0 1 0 0,1 0 0 0 0,0 0 0 0 0,1 1 0 0 0,-1-1-1 0 0,1 1 1 0 0,0 1 0 0 0,1-1 0 0 0,-1 0 0 0 0,-1 7 34 0 0,0 1-173 0 0,1 0 1 0 0,1 0-1 0 0,-2 14 173 0 0,-2 46-1537 0 0,2-15-1132 0 0,3-29-186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8.468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337 46 9018 0 0,'-1'-2'56'0'0,"0"0"-1"0"0,0 0 1 0 0,1 0 0 0 0,-1 0 0 0 0,1 0-1 0 0,-1 0 1 0 0,1 0 0 0 0,0 0 0 0 0,-1 0 0 0 0,1-1-1 0 0,0 1 1 0 0,0 0 0 0 0,1 0 0 0 0,-1 0-1 0 0,0 0 1 0 0,1 0-56 0 0,-1 1 38 0 0,0 1 1 0 0,0 0-1 0 0,0-1 0 0 0,0 1 1 0 0,0-1-1 0 0,0 1 0 0 0,0 0 0 0 0,0-1 1 0 0,-1 1-1 0 0,1 0 0 0 0,0-1 1 0 0,0 1-1 0 0,0 0 0 0 0,0-1 1 0 0,0 1-1 0 0,-1 0 0 0 0,1 0 0 0 0,0-1 1 0 0,0 1-1 0 0,-1 0 0 0 0,1-1 1 0 0,0 1-1 0 0,0 0 0 0 0,-1 0 1 0 0,1 0-1 0 0,0-1 0 0 0,0 1 0 0 0,-1 0 1 0 0,1 0-1 0 0,0 0 0 0 0,-1 0 1 0 0,1-1-1 0 0,-1 1 0 0 0,1 0 0 0 0,0 0 1 0 0,-1 0-1 0 0,1 0 0 0 0,0 0 1 0 0,-1 0-39 0 0,1 0 38 0 0,-1 0 1 0 0,0 0 0 0 0,0 0-1 0 0,1 0 1 0 0,-1 0 0 0 0,0 0-1 0 0,1 0 1 0 0,-1 0 0 0 0,0 0-1 0 0,1 0 1 0 0,-1 1 0 0 0,0-1-1 0 0,1 0 1 0 0,-1 0 0 0 0,0 1 0 0 0,1-1-1 0 0,-1 0 1 0 0,0 1 0 0 0,1-1-1 0 0,-1 1-38 0 0,-3 5 134 0 0,0 0 0 0 0,1 0 0 0 0,-1 0 0 0 0,1 1 0 0 0,0-1 1 0 0,1 1-1 0 0,0 0 0 0 0,-1 4-134 0 0,-1 1 141 0 0,0 1 0 0 0,-1-1-141 0 0,-25 59 744 0 0,-5 27-744 0 0,28-76 203 0 0,0 9-203 0 0,3-10 280 0 0,-6 14-280 0 0,7-27 48 0 0,0-1 0 0 0,0 0 0 0 0,-1 0-1 0 0,0 0 1 0 0,0 0 0 0 0,-3 3-48 0 0,-2 1 52 0 0,-8 12 57 0 0,15-19-84 0 0,0 0-1 0 0,0 1 1 0 0,0-1-1 0 0,1 1 1 0 0,0 0-25 0 0,-1 2 31 0 0,-1 3 13 0 0,0-2 8 0 0,0 0 0 0 0,1 1-1 0 0,0 0 1 0 0,1 0 0 0 0,0-1-1 0 0,0 4-51 0 0,2-2 51 0 0,-1-6-26 0 0,0 0 0 0 0,0 0 1 0 0,0 0-1 0 0,0 0 1 0 0,-1 1-26 0 0,-1 0 23 0 0,1-1 0 0 0,-1 0 1 0 0,0 0-1 0 0,0 0 0 0 0,0 1-23 0 0,-2 2 32 0 0,-8 15 210 0 0,-11 15-242 0 0,13-20 55 0 0,1-1-1 0 0,1 2 1 0 0,0-1-1 0 0,1 1-54 0 0,7-16-16 0 0,0-1 0 0 0,0 1 0 0 0,0-1 0 0 0,0 1 0 0 0,0 0 0 0 0,0-1 0 0 0,1 2 16 0 0,-1-3-2 0 0,0 0 0 0 0,0 0 0 0 0,0 0 0 0 0,0 0 0 0 0,-1 0 0 0 0,1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1 0 0,0 0-1 0 0,-1 0 0 0 0,1 0 0 0 0,0 0 0 0 0,0 0 0 0 0,0 0 0 0 0,0 0 0 0 0,0 0 0 0 0,0 0 0 0 0,0 0 0 0 0,0 0 0 0 0,0 0 0 0 0,0 0 0 0 0,0 0 0 0 0,0 0 2 0 0,2-11-82 0 0,-2 8 73 0 0,1 1 0 0 0,-1 0 1 0 0,0 0-1 0 0,1 0 0 0 0,-1 0 0 0 0,1 0 0 0 0,0 0 0 0 0,0 0 1 0 0,0 1-1 0 0,0-2 9 0 0,4-9-41 0 0,8-36-302 0 0,-12 43 290 0 0,1 1 1 0 0,-1-1-1 0 0,0 0 0 0 0,-1 1 1 0 0,1-1-1 0 0,-1-2 53 0 0,0 2-53 0 0,0 1 0 0 0,1 0 0 0 0,-1-1 0 0 0,1 1 0 0 0,0 0 0 0 0,0 0 0 0 0,2-4 53 0 0,2-2-200 0 0,1-1-1 0 0,1 1 0 0 0,-1 0 1 0 0,7-6 200 0 0,-4 4-182 0 0,-4 4-128 0 0,-1 1 1 0 0,1-1-1 0 0,-2 0 0 0 0,2-2 310 0 0,5-13-972 0 0,1 2-227 0 0,-1 0-616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18.815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14 292 6377 0 0,'-5'17'678'0'0,"2"-8"-528"0"0,1 0 1 0 0,0-1 0 0 0,0 6-151 0 0,2-3 337 0 0,1-1 0 0 0,0 0 1 0 0,0 0-1 0 0,1 0 0 0 0,1 3-337 0 0,-2-9 221 0 0,0-1-142 0 0,-1-1-1 0 0,1 0 1 0 0,-1 1-1 0 0,1-1 1 0 0,0 0-1 0 0,0 0 1 0 0,0 0 0 0 0,1 1-1 0 0,-1-1 1 0 0,0 0-1 0 0,1-1 1 0 0,-1 1-1 0 0,1 0 1 0 0,0 0 0 0 0,-1-1-1 0 0,1 1 1 0 0,0-1-1 0 0,0 1 1 0 0,0-1 0 0 0,0 0-1 0 0,0 0 1 0 0,0 0-1 0 0,1 0 1 0 0,-1 0-1 0 0,0 0 1 0 0,1-1 0 0 0,-1 1-1 0 0,0-1 1 0 0,1 1-1 0 0,-1-1 1 0 0,0 0-1 0 0,1 0 1 0 0,-1 0 0 0 0,1 0-1 0 0,-1-1 1 0 0,0 1-1 0 0,2-1-78 0 0,0 0 2 0 0,1-1-1 0 0,-1 1 0 0 0,1-1 1 0 0,-1-1-1 0 0,0 1 1 0 0,1 0-1 0 0,1-3-1 0 0,1 1 1 0 0,1-2-1 0 0,1 0-1 0 0,-1 0 1 0 0,-1-1-1 0 0,1 0 1 0 0,-1 0 0 0 0,2-3 0 0 0,9-14 56 0 0,7-12-56 0 0,1-1 42 0 0,-12 18-25 0 0,17-25 38 0 0,0-1-17 0 0,-17 26 1 0 0,-1-1 1 0 0,-1-1-1 0 0,8-16-39 0 0,-17 28 51 0 0,-1 0 0 0 0,1 1 0 0 0,0-9-51 0 0,0 2 78 0 0,-2 13-36 0 0,-1-1 1 0 0,0 1 0 0 0,0 0-1 0 0,0-1 1 0 0,0 1 0 0 0,0-1-1 0 0,-1 1 1 0 0,1 0 0 0 0,-1-1-43 0 0,1 3 28 0 0,0-1-1 0 0,0 1 1 0 0,0 0 0 0 0,-1-1-1 0 0,1 1 1 0 0,0 0 0 0 0,0-1 0 0 0,-1 1-1 0 0,1 0 1 0 0,0-1 0 0 0,0 1-1 0 0,-1 0 1 0 0,1-1 0 0 0,0 1 0 0 0,-1 0-1 0 0,1 0 1 0 0,0 0 0 0 0,-1-1 0 0 0,1 1-1 0 0,0 0 1 0 0,-1 0 0 0 0,1 0-1 0 0,-1 0 1 0 0,1 0 0 0 0,0 0 0 0 0,-1-1-1 0 0,1 1 1 0 0,-1 0 0 0 0,1 0-1 0 0,0 0 1 0 0,-1 0 0 0 0,1 1 0 0 0,-1-1-1 0 0,1 0 1 0 0,0 0 0 0 0,-1 0-1 0 0,1 0 1 0 0,0 0 0 0 0,-1 0 0 0 0,1 1-1 0 0,-1-1 1 0 0,1 0-28 0 0,-11 8 471 0 0,8-7-411 0 0,1 0 0 0 0,0 1-1 0 0,0-1 1 0 0,0 1-1 0 0,0 0 1 0 0,0-1-1 0 0,0 1 1 0 0,0 0-1 0 0,1 0 1 0 0,-2 2-60 0 0,0 2 68 0 0,1 1 0 0 0,0-1 0 0 0,0 0 0 0 0,1 1 0 0 0,-1 0-1 0 0,1-1 1 0 0,1 1 0 0 0,-1 0 0 0 0,1 3-68 0 0,-2 25 122 0 0,-1-18-108 0 0,0 0 0 0 0,2 0 0 0 0,0 1 0 0 0,2-1 0 0 0,-1 0 0 0 0,4 13-14 0 0,2-4 3 0 0,3 8-3 0 0,6 20-8 0 0,6 55-11 0 0,-18-92-22 0 0,0-1-1 0 0,4 10 42 0 0,-5-20-174 0 0,1 0-1 0 0,-1 0 1 0 0,1 0 0 0 0,0 0 0 0 0,1-1-1 0 0,-1 1 1 0 0,1-1 0 0 0,1 1 174 0 0,0-1-432 0 0,0 1 0 0 0,0-1 0 0 0,1 0-1 0 0,-1 0 1 0 0,1 0 0 0 0,0-1 0 0 0,2 1 432 0 0,15 6-303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05.700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16 81 744 0 0,'-7'9'633'0'0,"6"-8"-580"0"0,0-1-1 0 0,1 1 1 0 0,-1-1 0 0 0,1 1-1 0 0,-1-1 1 0 0,1 1 0 0 0,-1 0 0 0 0,1-1-1 0 0,-1 1 1 0 0,1 0 0 0 0,0-1-1 0 0,-1 1 1 0 0,1 0 0 0 0,0 0 0 0 0,-1-1-1 0 0,1 1 1 0 0,0 0 0 0 0,0 0-1 0 0,0 0 1 0 0,0-1 0 0 0,0 1 0 0 0,0 1-53 0 0,0 8 552 0 0,-1-6-86 0 0,1 1 1 0 0,0-1-1 0 0,1 1 1 0 0,-1-1-1 0 0,1 2-466 0 0,-1-5 54 0 0,0 0 0 0 0,1 0-1 0 0,-1 0 1 0 0,1 0 0 0 0,-1 0-1 0 0,0 0 1 0 0,1 0 0 0 0,-1 0 0 0 0,1-1-1 0 0,0 1 1 0 0,-1 0 0 0 0,1 0-1 0 0,0 0 1 0 0,0-1 0 0 0,-1 1-1 0 0,1 0 1 0 0,0-1 0 0 0,0 1-1 0 0,0 0 1 0 0,0-1 0 0 0,0 1-1 0 0,0-1 1 0 0,0 1-54 0 0,2-1 83 0 0,-1 1 0 0 0,0 0 0 0 0,0-1-1 0 0,0 1 1 0 0,0-1 0 0 0,1 0 0 0 0,-1 0 0 0 0,0 0 0 0 0,0 0-1 0 0,0 0 1 0 0,1 0 0 0 0,-1-1 0 0 0,0 1 0 0 0,0-1-1 0 0,0 1 1 0 0,0-1 0 0 0,0 0 0 0 0,0 0 0 0 0,0 0 0 0 0,0 0-1 0 0,0 0 1 0 0,2-2-83 0 0,-2 1 114 0 0,1-1 0 0 0,-1 1 0 0 0,1-1 0 0 0,-1 0 0 0 0,0 0 1 0 0,0 0-1 0 0,0 0 0 0 0,-1-1 0 0 0,1 1 0 0 0,-1 0 0 0 0,1-1 0 0 0,-1 1 0 0 0,0-3-114 0 0,1-1 110 0 0,-1 0 1 0 0,0 0-1 0 0,0 0 1 0 0,0 0 0 0 0,-1-1-111 0 0,0 6 19 0 0,0 0 0 0 0,0-1 0 0 0,0 1 1 0 0,-1 0-1 0 0,1 0 0 0 0,-1 0 0 0 0,1 0 0 0 0,-1 0 1 0 0,0 0-1 0 0,0 0 0 0 0,1 0 0 0 0,-2 1 1 0 0,1-1-1 0 0,0 0 0 0 0,0 0 0 0 0,0 1 0 0 0,-1-1 1 0 0,-1-1-20 0 0,3 3 7 0 0,-1-1 1 0 0,1 0-1 0 0,-1 1 0 0 0,0-1 1 0 0,1 1-1 0 0,-1-1 1 0 0,0 1-1 0 0,1 0 1 0 0,-1-1-1 0 0,0 1 0 0 0,0 0 1 0 0,1-1-1 0 0,-1 1 1 0 0,0 0-1 0 0,0 0 1 0 0,1 0-1 0 0,-1 0 0 0 0,0 0 1 0 0,0 0-1 0 0,0 0 1 0 0,1 0-1 0 0,-1 0 1 0 0,0 0-1 0 0,0 0 0 0 0,0 0 1 0 0,1 0-1 0 0,-1 1 1 0 0,0-1-1 0 0,0 0 1 0 0,1 1-1 0 0,-1-1 0 0 0,0 0 1 0 0,1 1-1 0 0,-1-1 1 0 0,0 1-1 0 0,1-1 1 0 0,-1 1-1 0 0,1 0 1 0 0,-1-1-1 0 0,1 1 0 0 0,-1 0-7 0 0,-1 2 3 0 0,0 0-1 0 0,0 0 1 0 0,0 1-1 0 0,1-1 0 0 0,-1 0 1 0 0,1 1-1 0 0,0 0 1 0 0,0-1-3 0 0,-2 9-2 0 0,0-1 0 0 0,0 8 2 0 0,3-16-9 0 0,0 0 0 0 0,0 1-1 0 0,0-1 1 0 0,0 0-1 0 0,0 1 1 0 0,0-1 0 0 0,1 0-1 0 0,0 1 1 0 0,0-1-1 0 0,0 0 1 0 0,0 2 9 0 0,0-4-15 0 0,-1-1-2 0 0,2 1 34 0 0,0 0-14 0 0,-2 0-2 0 0,1-1-1 0 0,-1 0 1 0 0,1 1-1 0 0,-1-1 1 0 0,1 0-1 0 0,-1 0 1 0 0,1 1-1 0 0,-1-1 0 0 0,1 0 1 0 0,-1 0-1 0 0,1 0 1 0 0,0 0-1 0 0,-1 1 1 0 0,1-1-1 0 0,-1 0 1 0 0,1 0-1 0 0,-1 0 1 0 0,1 0-1 0 0,0-1 1 0 0,-1 1-1 0 0,1 0 0 0 0,-1 0 1 0 0,1 0-1 0 0,-1 0 1 0 0,1 0-1 0 0,0-1 1 0 0,-1 1-1 0 0,1 0 1 0 0,-1-1-1 0 0,1 1 1 0 0,-1 0-1 0 0,9-6 2 0 0,-8 6-1 0 0,-1-1 1 0 0,1 1 0 0 0,0-1 0 0 0,0 1-1 0 0,-1 0 1 0 0,1-1 0 0 0,0 1 0 0 0,-1-1 0 0 0,1 0-1 0 0,-1 1 1 0 0,1-1 0 0 0,0 1 0 0 0,-1-1-1 0 0,1 0 1 0 0,-1 0 0 0 0,0 1 0 0 0,1-1 0 0 0,-1 0-1 0 0,0 0 1 0 0,1 0-2 0 0,-1 1 1 0 0,4-13 23 0 0,-1 0-1 0 0,0-1 1 0 0,1-7-24 0 0,-4 18 27 0 0,0-1 1 0 0,0 0-1 0 0,0 1 0 0 0,0-1 0 0 0,0 0 1 0 0,-1 1-1 0 0,1-1 0 0 0,-1 1 0 0 0,0-1 1 0 0,0 1-1 0 0,0-1 0 0 0,-1 1 0 0 0,1 0 1 0 0,-1 0-1 0 0,0-1 0 0 0,0 1-27 0 0,1 2 39 0 0,1 1-1 0 0,-1-1 0 0 0,0 0 1 0 0,0 0-1 0 0,0 1 0 0 0,0-1 1 0 0,0 0-1 0 0,0 1 1 0 0,0-1-1 0 0,0 1 0 0 0,0-1 1 0 0,0 1-1 0 0,0-1 1 0 0,0 1-1 0 0,0 0 0 0 0,0 0 1 0 0,0-1-39 0 0,0 1 11 0 0,0 0 0 0 0,1 0 1 0 0,-1 0-1 0 0,1 0 0 0 0,-1 0 1 0 0,0 0-1 0 0,1 0 0 0 0,-1 1 1 0 0,1-1-1 0 0,-1 0 0 0 0,1 0 1 0 0,-1 0-1 0 0,0 1 0 0 0,1-1 1 0 0,-1 0-1 0 0,1 1 0 0 0,-1-1 1 0 0,1 0-1 0 0,0 1 0 0 0,-1-1 1 0 0,1 0-1 0 0,-1 1 0 0 0,1-1 0 0 0,0 1 1 0 0,-1-1-1 0 0,1 1 0 0 0,0-1 1 0 0,-1 1-1 0 0,1-1 0 0 0,0 1 1 0 0,0-1-1 0 0,-1 1-11 0 0,0 6 4 0 0,-1-1 0 0 0,1 1 0 0 0,0 0 0 0 0,1 1-4 0 0,-4 19-201 0 0,3-24-640 0 0,1 1 0 0 0,0-1-1 0 0,-1 1 1 0 0,1 0 0 0 0,0-1 0 0 0,1 2 841 0 0,0 0-3919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07.386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0 40 3641 0 0,'0'0'164'0'0,"0"0"-90"0"0,0 0 53 0 0,0 0 85 0 0,2-2 420 0 0,3-2-370 0 0,-1 0-1 0 0,1 0 0 0 0,0 1 0 0 0,0 0 0 0 0,0 0 0 0 0,1 0 1 0 0,-1 1-1 0 0,1-1 0 0 0,0 1 0 0 0,-1 1 0 0 0,1-1 0 0 0,0 1 1 0 0,0 0-1 0 0,0 0 0 0 0,0 1 0 0 0,0-1 0 0 0,0 2 0 0 0,3-1-261 0 0,-8 0 30 0 0,1 0-1 0 0,-1 1 0 0 0,0-1 0 0 0,1 0 0 0 0,-1 1 0 0 0,0-1 0 0 0,0 1 1 0 0,0-1-1 0 0,0 1 0 0 0,1 0 0 0 0,-1-1 0 0 0,0 1 0 0 0,0 0 0 0 0,0 0-29 0 0,2 2 44 0 0,0 0-1 0 0,0-1 1 0 0,0 1-1 0 0,0-1 1 0 0,0 0-1 0 0,1 0 0 0 0,-1 0 1 0 0,1 0-1 0 0,0 0 1 0 0,-1-1-1 0 0,2 1-43 0 0,1 0 64 0 0,0 0 0 0 0,-1 1 0 0 0,0 0 0 0 0,1 0 0 0 0,-1 1-64 0 0,-2-2 38 0 0,3 2 41 0 0,0 1 0 0 0,0 0 0 0 0,0 1 0 0 0,0-1 0 0 0,-1 1 0 0 0,4 5-79 0 0,-7-8 31 0 0,0 0 0 0 0,0-1-1 0 0,0 1 1 0 0,1-1 0 0 0,-1 0 0 0 0,2 1-31 0 0,9 10 71 0 0,3 8 4 0 0,-11-14-34 0 0,0 0 0 0 0,0-1 0 0 0,3 3-41 0 0,-2-2 13 0 0,-1 0 0 0 0,0 0 0 0 0,0 1 1 0 0,3 7-14 0 0,6 8-12 0 0,-9-14 27 0 0,0 1-1 0 0,2 5-14 0 0,9 15 14 0 0,-1-6 165 0 0,-1 2 0 0 0,1 4-179 0 0,-5-10 196 0 0,41 72 784 0 0,-41-76-881 0 0,48 74 212 0 0,-50-79-298 0 0,-4-5 17 0 0,1-1 0 0 0,-1 0 0 0 0,1 1 0 0 0,0-2 0 0 0,0 1 0 0 0,1 0 0 0 0,-1-1 0 0 0,1 0 0 0 0,0-1 0 0 0,4 3-30 0 0,3 0-26 0 0,0-1 1 0 0,0 0-1 0 0,1-1 1 0 0,9 2 25 0 0,-9-6-633 0 0,-9 0 207 0 0,9 0-1427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07.871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1 504 7186 0 0,'1'1'16'0'0,"-1"1"1"0"0,1-1-1 0 0,0 0 1 0 0,0 1 0 0 0,0-1-1 0 0,0 0 1 0 0,0 0 0 0 0,0 0-1 0 0,0 0 1 0 0,0 0-1 0 0,1 0 1 0 0,-1 0 0 0 0,0 0-1 0 0,1 0 1 0 0,-1-1 0 0 0,1 1-1 0 0,-1 0 1 0 0,1-1-1 0 0,-1 1 1 0 0,1-1 0 0 0,-1 0-1 0 0,1 1 1 0 0,-1-1 0 0 0,1 0-1 0 0,-1 0 1 0 0,1 0-1 0 0,0 0 1 0 0,-1 0 0 0 0,1-1-1 0 0,0 1-16 0 0,37-9 222 0 0,-32 9-71 0 0,0-2 0 0 0,1 1 0 0 0,-2-1 1 0 0,1 0-1 0 0,0 0 0 0 0,0-1 0 0 0,-1 0 1 0 0,1 0-1 0 0,-1-1 0 0 0,0 0 0 0 0,0 0 1 0 0,3-2-152 0 0,-6 3 66 0 0,0 0 22 0 0,1-1-1 0 0,0 1 0 0 0,0-1 0 0 0,1 1 0 0 0,-1 0 0 0 0,4-1-87 0 0,-1 0 105 0 0,0 0 1 0 0,0 0-1 0 0,0-1 0 0 0,0 0 0 0 0,-1-1 1 0 0,1 1-1 0 0,-1-1 0 0 0,-1 0 0 0 0,1-1 1 0 0,-1 1-1 0 0,0-1 0 0 0,-1 0 0 0 0,1-1-105 0 0,3-8 94 0 0,0 1 0 0 0,-1-1 0 0 0,-1-1 0 0 0,0 1 0 0 0,-1-1 0 0 0,-1 0-1 0 0,-1 0 1 0 0,-1-1 0 0 0,0 1 0 0 0,-1 0 0 0 0,-1-8-94 0 0,-5-62-1450 0 0,3 33-1560 0 0,2 32 280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1.537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18 0 3065 0 0,'-1'1'17'0'0,"1"-1"0"0"0,-1 1 0 0 0,0-1 1 0 0,1 1-1 0 0,-1-1 0 0 0,0 1 0 0 0,0-1 1 0 0,0 0-1 0 0,1 1 0 0 0,-1-1 0 0 0,0 0 1 0 0,0 0-1 0 0,0 1 0 0 0,0-1-17 0 0,0 0 335 0 0,0 3 64 0 0,0 1-268 0 0,0 0 1 0 0,1 0 0 0 0,-1 0 0 0 0,1 0-1 0 0,0 0 1 0 0,0 0 0 0 0,0 0 0 0 0,0 0-1 0 0,0 0 1 0 0,1 1-132 0 0,3 13-13 0 0,-4-13-11 0 0,1-1 0 0 0,0 1 0 0 0,0-1 0 0 0,0 1 0 0 0,1-1 0 0 0,-1 0 0 0 0,2 3 24 0 0,3 2-306 0 0,-3 0-691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1.875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19 1 9346 0 0,'-9'10'-168'0'0,"4"0"-1184"0"0,2-2-249 0 0,1 0-423 0 0,2 1 2040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2.196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7 0 9970 0 0,'-7'10'16'0'0,"11"6"-32"0"0,-5-5-56 0 0,12 4-8 0 0,-8-3-208 0 0,-9-2-352 0 0,6-5-56 0 0,2-1-120 0 0,-4-4-273 0 0,5 5 161 0 0,6 7 88 0 0,-14-1 24 0 0,10 1 400 0 0,-3-1-232 0 0,-6-3 384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2.538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108 1 8530 0 0,'16'29'1368'0'0,"-21"-16"-1000"0"0,2 4 192 0 0,-5-8-672 0 0,1-3-320 0 0,7-6-368 0 0,0 0-152 0 0,2 10-136 0 0,4-2-1113 0 0</inkml:trace>
  <inkml:trace contextRef="#ctx0" brushRef="#br0" timeOffset="1">16 572 5713 0 0,'-3'29'936'0'0,"-1"-1"-856"0"0,0 0-16 0 0,1-3-16 0 0,2-2-80 0 0,1-1 48 0 0,0-1-64 0 0,0-8-8 0 0,1 2-664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2.877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29 1 12483 0 0,'-13'12'88'0'0,"-1"1"-128"0"0,20-2-24 0 0,-2-2-32 0 0,-7-2 0 0 0,10 1-120 0 0,-7-1-16 0 0,-1 0-49 0 0,2 2-199 0 0,-8-1-104 0 0,5-1-56 0 0,-1-6-56 0 0,1 5-552 0 0,4 1-1289 0 0,-5-3 1449 0 0</inkml:trace>
  <inkml:trace contextRef="#ctx0" brushRef="#br0" timeOffset="1">68 602 2977 0 0,'5'16'464'0'0,"-1"-4"408"0"0,-8 2 112 0 0,-1 3-544 0 0,-3-4-392 0 0,7 2-56 0 0,5 1 16 0 0,0-5-16 0 0,-3 2 8 0 0,2-1-280 0 0,-1-5-48 0 0,3 0-96 0 0,-5-7-240 0 0,3 11-816 0 0,0-5 919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28:54.181"/>
    </inkml:context>
    <inkml:brush xml:id="br0">
      <inkml:brushProperty name="width" value="0.1" units="cm"/>
      <inkml:brushProperty name="height" value="0.1" units="cm"/>
      <inkml:brushProperty name="color" value="#FF33CC"/>
    </inkml:brush>
  </inkml:definitions>
  <inkml:trace contextRef="#ctx0" brushRef="#br0">13 515 6201 0 0,'-3'0'77'0'0,"-5"0"282"0"0,8 0-353 0 0,0 0-1 0 0,0 0 1 0 0,0 0 0 0 0,0 0 0 0 0,0 0-1 0 0,0 0 1 0 0,0 0 0 0 0,0 0 0 0 0,0 0-1 0 0,0 0 1 0 0,0 0 0 0 0,0 0-1 0 0,0-1 1 0 0,0 1 0 0 0,0 0 0 0 0,0 0-1 0 0,0 0 1 0 0,0 0 0 0 0,0 0 0 0 0,0 0-1 0 0,0 0 1 0 0,0 0 0 0 0,0 0-1 0 0,0 0 1 0 0,0 0 0 0 0,0 0 0 0 0,0 0-1 0 0,0 0 1 0 0,0 0 0 0 0,0 0 0 0 0,0 0-1 0 0,0 0 1 0 0,0 0 0 0 0,0 0 0 0 0,0 0-1 0 0,0-1 1 0 0,0 1 0 0 0,0 0-1 0 0,0 0 1 0 0,0 0 0 0 0,0 0 0 0 0,0 0-1 0 0,0 0 1 0 0,-1 0 0 0 0,1 0-6 0 0,1 0 2 0 0,0 1 30 0 0,2-1 2 0 0,-9-1 275 0 0,6 1-117 0 0,0 0 8 0 0,0 0-25 0 0,0 0-3 0 0,0 0-52 0 0,1-13 378 0 0,3-2-396 0 0,-3 12 37 0 0,-1 3-3 0 0,0 0 3 0 0,0 0-29 0 0,0 0 12 0 0,0 0 0 0 0,0-1-95 0 0,1-1 374 0 0,4-3-215 0 0,10-5-55 0 0,-14 10-121 0 0,-1-1 0 0 0,1 1 1 0 0,-1 0-1 0 0,1-1 0 0 0,-1 1 1 0 0,1 0-1 0 0,-1 0 1 0 0,1 0-1 0 0,-1 0 0 0 0,1-1 1 0 0,-1 1-1 0 0,1 0 0 0 0,-1 0 1 0 0,1 0-1 0 0,-1 0 1 0 0,1 0-1 0 0,0 0 0 0 0,-1 0 1 0 0,1 0-1 0 0,-1 1 0 0 0,1-1-10 0 0,7 1 85 0 0,45-1 307 0 0,-51 0-333 0 0,3 0 5 0 0,1 0 0 0 0,-1 0 0 0 0,0-1 0 0 0,1 1 0 0 0,-1-1 0 0 0,0 0 0 0 0,1-1 0 0 0,-1 1 0 0 0,2-2-64 0 0,18-9 227 0 0,-20 9-159 0 0,0 0-4 0 0,0 1 0 0 0,0-1 0 0 0,1 1 0 0 0,1-1-64 0 0,40-15 365 0 0,-42 17-338 0 0,0-1 0 0 0,0 0 0 0 0,0 0 1 0 0,0 0-1 0 0,0-1 0 0 0,0 0 0 0 0,-1 0 0 0 0,1 0 0 0 0,-1 0 0 0 0,0-1 0 0 0,0 0 0 0 0,0 0 0 0 0,-1 0 0 0 0,1 0 0 0 0,-1 0 0 0 0,0-1 0 0 0,0 1 0 0 0,0-2-27 0 0,4-5 44 0 0,1-1-1 0 0,1 1 1 0 0,-1 0 0 0 0,5-3-44 0 0,3-4 58 0 0,-12 13-34 0 0,-1 0-1 0 0,0 0 1 0 0,0 0-1 0 0,2-5-23 0 0,-2 4 12 0 0,0-1 1 0 0,1 1-1 0 0,0-1-12 0 0,-2 5 1 0 0,1-3 0 0 0,1 1 0 0 0,-1-1 1 0 0,1 1-1 0 0,0 0 0 0 0,0 0 0 0 0,1 0-1 0 0,5-3 18 0 0,-1-1 0 0 0,0 0-1 0 0,-1 0 1 0 0,3-4-18 0 0,67-82 204 0 0,-75 90-202 0 0,0 1 1 0 0,1-1-1 0 0,0 1 1 0 0,0 0-1 0 0,0 1 1 0 0,0-1-1 0 0,0 1 1 0 0,1-1-1 0 0,-1 1 1 0 0,1 1-3 0 0,5-4 4 0 0,-6 1 50 0 0,-4 4-51 0 0,0-1 0 0 0,0 1 0 0 0,0 0-1 0 0,0 0 1 0 0,0 0 0 0 0,0 0 0 0 0,0 0 0 0 0,0 0 0 0 0,0-1-1 0 0,0 1 1 0 0,0 0 0 0 0,1 0 0 0 0,-1 0 0 0 0,0 0-1 0 0,0 0 1 0 0,0 0 0 0 0,0 0 0 0 0,0 0 0 0 0,0 0-1 0 0,0-1 1 0 0,0 1 0 0 0,0 0 0 0 0,0 0 0 0 0,1 0-1 0 0,-1 0 1 0 0,0 0 0 0 0,0 0 0 0 0,0 0 0 0 0,0 0-1 0 0,0 0 1 0 0,0 0 0 0 0,0 0 0 0 0,1 0 0 0 0,-1 0 0 0 0,0 0-1 0 0,0 0 1 0 0,0 0 0 0 0,0 0 0 0 0,0 0 0 0 0,0 0-1 0 0,1 0 1 0 0,-1 0 0 0 0,0 0 0 0 0,0 0 0 0 0,0 0-1 0 0,0 0 1 0 0,0 0 0 0 0,0 0 0 0 0,0 0 0 0 0,1 0-1 0 0,-1 0 1 0 0,0 1 0 0 0,0-1 0 0 0,0 0 0 0 0,0 0-1 0 0,0 0 1 0 0,0 0 0 0 0,0 0 0 0 0,0 0 0 0 0,0 0 0 0 0,0 0-1 0 0,0 1-2 0 0,1-1 68 0 0,-1 0-4 0 0,0 5-1 0 0,-6 76 130 0 0,12 29-171 0 0,-5-62-15 0 0,0-21 56 0 0,-1 24-63 0 0,-1-28 45 0 0,1 17-45 0 0,1-20-4 0 0,-1 1 1 0 0,-3 12 3 0 0,0 7-2 0 0,2 0 1 0 0,2 23 1 0 0,1-41 32 0 0,1 1 1 0 0,4 14-33 0 0,3 23 30 0 0,-7-44-5 0 0,0 12-948 0 0,-9-58-3831 0 0,6 14 3246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17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54 5393 0 0,'-15'28'1591'0'0,"-4"2"3"0"0,14-18-1328 0 0,1 0 1 0 0,0 1-1 0 0,0-1 1 0 0,1 1-1 0 0,1-1 1 0 0,0 5-267 0 0,0 6 535 0 0,1 18-535 0 0,1-33 90 0 0,1-1 1 0 0,0 1 0 0 0,0-1-1 0 0,0 1 1 0 0,1-1 0 0 0,0 1-1 0 0,1 0-90 0 0,-2-6 31 0 0,-1-1-1 0 0,1 1 0 0 0,0-1 0 0 0,0 1 0 0 0,0-1 0 0 0,0 1 0 0 0,0-1 0 0 0,0 0 0 0 0,0 0 0 0 0,0 1 0 0 0,0-1 1 0 0,0 0-1 0 0,1 0 0 0 0,-1 0 0 0 0,1 0 0 0 0,-1-1 0 0 0,0 1 0 0 0,1 0 0 0 0,-1 0 0 0 0,1-1 0 0 0,0 1 0 0 0,-1-1 1 0 0,2 1-31 0 0,-1-1 17 0 0,-1 0 0 0 0,1 0 1 0 0,0 0-1 0 0,0-1 1 0 0,0 1-1 0 0,0 0 0 0 0,0-1 1 0 0,-1 1-1 0 0,1-1 1 0 0,0 0-1 0 0,0 1 0 0 0,-1-1 1 0 0,1 0-1 0 0,0 0 1 0 0,-1 0-1 0 0,1 0 0 0 0,-1 0 1 0 0,1-1-1 0 0,-1 1 1 0 0,1-1-18 0 0,7-8 136 0 0,0-1 0 0 0,0-1 0 0 0,-1 0 0 0 0,5-10-136 0 0,-8 12 148 0 0,0 0-1 0 0,-1-1 1 0 0,0 1 0 0 0,-1-1-1 0 0,0 0 1 0 0,1-8-148 0 0,-2 1 227 0 0,0-1 0 0 0,-1 1 0 0 0,-1-11-227 0 0,0 21 61 0 0,-1 0 0 0 0,0-1 1 0 0,-1 1-1 0 0,0 0 0 0 0,0 0 1 0 0,-1 0-62 0 0,2 5 20 0 0,0 0 1 0 0,-1 0-1 0 0,0 0 0 0 0,0 0 1 0 0,0 0-1 0 0,0 0 0 0 0,0 0 1 0 0,0 1-1 0 0,-3-3-20 0 0,3 3 14 0 0,0 0 0 0 0,0 1 1 0 0,0-1-1 0 0,0 0 0 0 0,0 1 0 0 0,-1 0 0 0 0,1 0 1 0 0,0-1-1 0 0,-1 1 0 0 0,1 1 0 0 0,-1-1 0 0 0,-2 0-14 0 0,4 0-7 0 0,-1 1-1 0 0,0 0 1 0 0,0 0-1 0 0,0 0 1 0 0,0 0-1 0 0,0 1 1 0 0,0-1-1 0 0,1 1 0 0 0,-1-1 1 0 0,0 1-1 0 0,0-1 1 0 0,1 1-1 0 0,-1 0 1 0 0,0 0-1 0 0,1 0 1 0 0,-1 0-1 0 0,1 0 1 0 0,-1 0 7 0 0,0 1-56 0 0,0 0 1 0 0,0 1 0 0 0,0-1 0 0 0,1 0-1 0 0,-1 1 1 0 0,1-1 0 0 0,-1 0 0 0 0,1 1-1 0 0,0 0 1 0 0,0-1 0 0 0,0 2 55 0 0,-2 6-516 0 0,1 0-1 0 0,1 0 1 0 0,0 1 0 0 0,0-1 0 0 0,1 9 516 0 0,0-13-1104 0 0,0 1 1 0 0,0-1 0 0 0,1 0 0 0 0,0 1 1103 0 0,4 10-1721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3.199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75 0 10290 0 0,'-10'20'224'0'0,"15"2"-168"0"0,-2-2-8 0 0,-8-3-48 0 0,17 3 0 0 0,-19-5 0 0 0,7 0-72 0 0,12 1-8 0 0,-9-3-352 0 0,-2-2-416 0 0,-3 0-64 0 0,-4-3-160 0 0,5 2-593 0 0</inkml:trace>
  <inkml:trace contextRef="#ctx0" brushRef="#br0" timeOffset="1">36 538 5409 0 0,'-3'10'647'0'0,"1"-6"-511"0"0,1 0-1 0 0,0 0 0 0 0,0 0 0 0 0,0 0 1 0 0,1 0-1 0 0,-1 0 0 0 0,1 0 0 0 0,0 0 1 0 0,0 0-136 0 0,-2 12 86 0 0,1-14-99 0 0,1-1 1 0 0,-1 1 0 0 0,1 0-1 0 0,0-1 1 0 0,0 1-1 0 0,-1 0 1 0 0,1 0-1 0 0,0-1 1 0 0,0 1 0 0 0,1 0-1 0 0,-1 0 1 0 0,0-1-1 0 0,1 1 1 0 0,-1 0 0 0 0,1 0 12 0 0,-1-2-19 0 0,0 1 0 0 0,0-1 0 0 0,1 0 0 0 0,-1 0 0 0 0,0 0 0 0 0,0 1 0 0 0,0-1 0 0 0,0 0 0 0 0,0 0 0 0 0,1 1 0 0 0,-1-1 0 0 0,0 0 0 0 0,0 0 0 0 0,0 0 0 0 0,0 1 0 0 0,0-1 0 0 0,0 0 0 0 0,0 1 0 0 0,0-1 1 0 0,0 0-1 0 0,0 0 0 0 0,0 1 0 0 0,0-1 0 0 0,0 0 0 0 0,0 0 0 0 0,0 1 0 0 0,0-1 0 0 0,0 0 0 0 0,0 0 0 0 0,0 1 0 0 0,-1-1 19 0 0,-6 2-511 0 0,5-2 489 0 0,0 0-86 0 0,1 1 0 0 0,0-1-1 0 0,-1 0 1 0 0,1 1 0 0 0,0-1 0 0 0,0 1-1 0 0,0-1 1 0 0,-1 1 0 0 0,1-1-1 0 0,0 1 109 0 0,0 0-388 0 0,1-1-328 0 0,0 0-441 0 0,0 0 456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3.532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19 0 2897 0 0,'-4'9'456'0'0,"-10"2"752"0"0,15-1-672 0 0,-1 1-312 0 0,2-1-72 0 0,1 1-80 0 0,-1-1-368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4.537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22 39 3209 0 0,'3'-24'1631'0'0,"-4"23"-1364"0"0,-5-5 604 0 0,6 6-833 0 0,0 0-1 0 0,0 0 1 0 0,0-1 0 0 0,0 1 0 0 0,0 0-1 0 0,0 0 1 0 0,0-1 0 0 0,0 1-1 0 0,0 0 1 0 0,0 0 0 0 0,0-1 0 0 0,0 1-1 0 0,0 0 1 0 0,0 0 0 0 0,1 0 0 0 0,-1-1-1 0 0,0 1 1 0 0,0 0 0 0 0,0 0 0 0 0,0-1-1 0 0,0 1 1 0 0,0 0 0 0 0,1 0 0 0 0,-1 0-1 0 0,0 0 1 0 0,0-1 0 0 0,0 1 0 0 0,1 0-1 0 0,-1 0 1 0 0,0 0 0 0 0,0 0 0 0 0,0 0-1 0 0,1 0 1 0 0,-1 0 0 0 0,0 0-1 0 0,0-1 1 0 0,1 1 0 0 0,-1 0 0 0 0,0 0-1 0 0,0 0 1 0 0,1 0 0 0 0,-1 0-38 0 0,15 0 1398 0 0,-14 0-737 0 0,1 1 141 0 0,-2-1-756 0 0,0 0-1 0 0,1 0 1 0 0,-1 0-1 0 0,0 0 1 0 0,0 0 0 0 0,0 0-1 0 0,0 0 1 0 0,1 0-1 0 0,-1 0 1 0 0,0 0-1 0 0,0 0 1 0 0,0 0 0 0 0,0 0-1 0 0,0 0 1 0 0,1 0-1 0 0,-1 0 1 0 0,0 0-1 0 0,0 1 1 0 0,0-1-1 0 0,0 0 1 0 0,0 0 0 0 0,0 0-1 0 0,0 0 1 0 0,1 0-1 0 0,-1 0 1 0 0,0 1-1 0 0,0-1 1 0 0,0 0 0 0 0,0 0-1 0 0,0 0 1 0 0,0 0-1 0 0,0 0 1 0 0,0 1-46 0 0,0 0 55 0 0,-1 0 0 0 0,1 1 0 0 0,-1-1 0 0 0,1 1 0 0 0,0-1 0 0 0,-1 0 0 0 0,1 1 1 0 0,0-1-1 0 0,0 1 0 0 0,0-1 0 0 0,0 1 0 0 0,1-1 0 0 0,-1 1 0 0 0,1 0-55 0 0,0 12 442 0 0,-2-5-7 0 0,0 1-1 0 0,-1 5-434 0 0,-2 16 478 0 0,-2 13 16 0 0,6 10-167 0 0,-1-39-263 0 0,1-10-37 0 0,-1 0 1 0 0,1 0-1 0 0,-1 0 1 0 0,0 0-1 0 0,0 0 0 0 0,0 0 1 0 0,-1 2-28 0 0,-7 8 78 0 0,7-12-51 0 0,1 0-1 0 0,-1-1 0 0 0,1 1 1 0 0,-1 0-1 0 0,1 0 0 0 0,0 0 1 0 0,0 0-1 0 0,0 0 0 0 0,0 0 0 0 0,1 0 1 0 0,-1 3-27 0 0,1-2 35 0 0,-1 0 1 0 0,1 0-1 0 0,0 0 1 0 0,1 0-1 0 0,-1-1 1 0 0,0 1-1 0 0,1 0 1 0 0,0 0-1 0 0,0 0 1 0 0,0-1-1 0 0,1 1 1 0 0,-1-1-1 0 0,2 4-35 0 0,9 8 119 0 0,-9-11-85 0 0,1 0 0 0 0,-1 1-1 0 0,0-1 1 0 0,-1 1-1 0 0,1-1 1 0 0,-1 1 0 0 0,0 0-1 0 0,1 2-33 0 0,8 37 176 0 0,-6-24-96 0 0,0-1 0 0 0,1 1 0 0 0,1-1 0 0 0,1 0 0 0 0,2 0-80 0 0,-8-14 12 0 0,3 2 22 0 0,-1 1 0 0 0,2 7-34 0 0,0 7 40 0 0,-5-18-32 0 0,-1 1 0 0 0,2-1 0 0 0,-1 0 1 0 0,0 0-1 0 0,1 0 0 0 0,-1 0 0 0 0,1 0 1 0 0,2 3-9 0 0,1-2 7 0 0,-1 0 1 0 0,1 0 0 0 0,-1-1 0 0 0,2 1-1 0 0,-1-1 1 0 0,0 0 0 0 0,4 2-8 0 0,2 1 5 0 0,0-1-1 0 0,1-1 1 0 0,4 2-5 0 0,-10-5 1 0 0,0 0 0 0 0,0 0 0 0 0,0-1 0 0 0,0 0 0 0 0,0-1 0 0 0,0 1 0 0 0,0-1 0 0 0,0 0 1 0 0,0 0-1 0 0,0-1 0 0 0,0 0 0 0 0,0 0 0 0 0,0 0 0 0 0,0-1 0 0 0,0 0 0 0 0,4-2-1 0 0,-7 3-16 0 0,0-1 0 0 0,0 1 1 0 0,0-1-1 0 0,0 1 0 0 0,-1-1 0 0 0,1 0 0 0 0,-1 0 0 0 0,1 0 0 0 0,-1-1 1 0 0,0 1-1 0 0,0 0 0 0 0,0-1 0 0 0,0 0 0 0 0,0 1 0 0 0,-1-1 0 0 0,1 0 1 0 0,-1 0-1 0 0,1-1 16 0 0,0-6-551 0 0,-1 0 1 0 0,0 1 0 0 0,-1-1 0 0 0,1 0-1 0 0,-2 1 1 0 0,0-1 0 0 0,0 0 0 0 0,0 1-1 0 0,-1-1 1 0 0,-3-7 550 0 0,-3-7-2703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3:11:24.881"/>
    </inkml:context>
    <inkml:brush xml:id="br0">
      <inkml:brushProperty name="width" value="0.1" units="cm"/>
      <inkml:brushProperty name="height" value="0.1" units="cm"/>
      <inkml:brushProperty name="color" value="#FF6600"/>
    </inkml:brush>
  </inkml:definitions>
  <inkml:trace contextRef="#ctx0" brushRef="#br0">0 100 12547 0 0,'0'0'46'0'0,"0"1"-1"0"0,0-1 1 0 0,0 0 0 0 0,0 0 0 0 0,0 1 0 0 0,1-1 0 0 0,-1 0 0 0 0,0 0 0 0 0,0 1-1 0 0,0-1 1 0 0,0 0 0 0 0,0 0 0 0 0,0 1 0 0 0,0-1 0 0 0,1 0 0 0 0,-1 0 0 0 0,0 0 0 0 0,0 1-1 0 0,0-1 1 0 0,0 0 0 0 0,1 0 0 0 0,-1 0 0 0 0,0 0 0 0 0,0 1 0 0 0,1-1 0 0 0,-1 0-1 0 0,0 0 1 0 0,0 0 0 0 0,0 0 0 0 0,1 0 0 0 0,-1 0 0 0 0,0 0 0 0 0,0 0 0 0 0,1 0-1 0 0,-1 0 1 0 0,0 0 0 0 0,1 0 0 0 0,-1 0 0 0 0,0 0 0 0 0,0 0 0 0 0,1 0 0 0 0,-1 0 0 0 0,0 0-1 0 0,0 0 1 0 0,1 0 0 0 0,-1 0-46 0 0,16-5-207 0 0,-13 3 393 0 0,9-2-78 0 0,5-3 610 0 0,0-1-1 0 0,0-1-717 0 0,-6 4 270 0 0,0 0 0 0 0,0 1 0 0 0,8-2-270 0 0,-6 2 95 0 0,0-1-1 0 0,6-3-94 0 0,-3-1 254 0 0,-10 6-882 0 0,0 0 0 0 0,0-1-1 0 0,1 2 1 0 0,-1-1-1 0 0,0 1 1 0 0,1 0-1 0 0,-1 0 1 0 0,1 1-1 0 0,0 0 1 0 0,1 0 628 0 0,7 2-370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39.0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79 70 3089 0 0,'0'0'2204'0'0,"0"0"-1090"0"0,-5 0-13 0 0,4 0-1019 0 0,0 0 0 0 0,-1 0 1 0 0,1 0-1 0 0,-1 0 0 0 0,1 0 0 0 0,0 0 0 0 0,-1 1 0 0 0,1-1 0 0 0,0 0 0 0 0,-1 1 0 0 0,1 0 0 0 0,0-1 0 0 0,0 1 1 0 0,-1 0-1 0 0,1-1 0 0 0,0 1 0 0 0,0 0 0 0 0,-1 1-82 0 0,-2 3 336 0 0,0 0-1 0 0,1 0 1 0 0,-1 1 0 0 0,1-1-1 0 0,1 1 1 0 0,-1 0 0 0 0,1 0-1 0 0,-1 4-335 0 0,-10 19 1522 0 0,12-26-1348 0 0,0-1 0 0 0,0 1 0 0 0,0-1 0 0 0,0 1 0 0 0,0 0 0 0 0,1-1 0 0 0,-1 3-174 0 0,1-4 70 0 0,0 0 1 0 0,0-1-1 0 0,0 1 1 0 0,0 0-1 0 0,0 0 1 0 0,0 0-1 0 0,1 0 0 0 0,-1 0 1 0 0,0 0-1 0 0,0 0 1 0 0,1-1-1 0 0,-1 1 1 0 0,1 0-1 0 0,-1 0 1 0 0,1 0-1 0 0,-1-1 1 0 0,1 1-1 0 0,-1 0 0 0 0,1-1 1 0 0,-1 1-1 0 0,1 0 1 0 0,0 0-71 0 0,0-1 26 0 0,-1 0 1 0 0,1 0 0 0 0,-1 0-1 0 0,1 0 1 0 0,-1 0 0 0 0,1 0-1 0 0,-1 0 1 0 0,1 0 0 0 0,-1 0-1 0 0,1 0 1 0 0,-1 0 0 0 0,1 0-1 0 0,-1 0 1 0 0,1 0 0 0 0,-1 0-1 0 0,0 0 1 0 0,1-1 0 0 0,-1 1-1 0 0,1 0 1 0 0,-1 0 0 0 0,1-1-27 0 0,8-4 169 0 0,0-4-85 0 0,0 0 0 0 0,-1 0 0 0 0,0-1 0 0 0,0 0 0 0 0,-1 0 0 0 0,-1 0 0 0 0,1-1 0 0 0,-2-1 0 0 0,1 1-1 0 0,-2 0 1 0 0,1-1 0 0 0,-2 0 0 0 0,0 0 0 0 0,1-7-84 0 0,0-4 198 0 0,-3 16 51 0 0,-3 15-182 0 0,-1 7-43 0 0,2-12-22 0 0,1 1 0 0 0,-1-1 0 0 0,1 0 0 0 0,-1 1 0 0 0,1-1 0 0 0,0 0 0 0 0,0 1 0 0 0,0-1 0 0 0,1 1-2 0 0,5 40 14 0 0,-1 0 0 0 0,-3 1 0 0 0,-1-1 0 0 0,-2 1 0 0 0,-4 8-14 0 0,5-25 388 0 0,0-17-2027 0 0,-1-3-5588 0 0,2-12 6088 0 0,-1 4 500 0 0,-4 7-2751 0 0,0-1 3042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13:39.3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1 3497 0 0,'-2'3'1018'0'0,"-3"5"928"0"0,1-3 6607 0 0,5-3-7829 0 0,1-1-547 0 0,-1 0-1 0 0,0 0 1 0 0,1 0-1 0 0,-1 0 1 0 0,1 0-1 0 0,0-1 1 0 0,-1 1 0 0 0,1 0-1 0 0,0-1 1 0 0,0 1-177 0 0,21 4 2359 0 0,14 2-2359 0 0,-28-6 52 0 0,-1 0 0 0 0,1-1 0 0 0,-1 0 0 0 0,1 0 0 0 0,-1-1 0 0 0,2 0-52 0 0,17-6 242 0 0,-1 0-389 0 0,-7 6-5113 0 0,-19 1 2625 0 0,0 1-1746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21:29.7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29 115 1160 0 0,'10'4'355'0'0,"-10"-3"-294"0"0,0-1 0 0 0,0 0 1 0 0,0 0-1 0 0,0 0 0 0 0,1 0 0 0 0,-1 0 0 0 0,0 0 1 0 0,0 0-1 0 0,0 1 0 0 0,0-1 0 0 0,0 0 1 0 0,0 0-1 0 0,1 0 0 0 0,-1 0 0 0 0,0 1 0 0 0,0-1 1 0 0,0 0-1 0 0,0 0 0 0 0,0 0 0 0 0,0 1 0 0 0,0-1 1 0 0,0 0-1 0 0,0 0 0 0 0,0 0 0 0 0,0 1 1 0 0,0-1-1 0 0,0 0 0 0 0,0 0 0 0 0,0 0 0 0 0,0 1 1 0 0,0-1-1 0 0,0 0 0 0 0,0 0 0 0 0,0 0 0 0 0,-1 0 1 0 0,1 1-1 0 0,0-1 0 0 0,0 0 0 0 0,0 0 1 0 0,0 0-1 0 0,0 0 0 0 0,0 0 0 0 0,0 1 0 0 0,-1-1 1 0 0,1 0-1 0 0,0 0 0 0 0,0 0 0 0 0,0 0 0 0 0,0 0 1 0 0,-1 0-62 0 0,-7 6 1723 0 0,-2 3 218 0 0,9-8-1784 0 0,-9 7 900 0 0,9-8-1009 0 0,1 1 0 0 0,0-1 0 0 0,0 1 0 0 0,0-1 0 0 0,-1 1 0 0 0,1-1 0 0 0,0 0 0 0 0,0 1 0 0 0,0-1 0 0 0,0 1 0 0 0,0-1 0 0 0,0 1 0 0 0,-1-1 0 0 0,1 1 0 0 0,0-1 0 0 0,1 1 0 0 0,-1-1 0 0 0,0 1 0 0 0,0-1 0 0 0,0 1 0 0 0,0-1 0 0 0,0 1 0 0 0,0-1 0 0 0,0 0 0 0 0,1 1 0 0 0,-1-1 0 0 0,0 1 0 0 0,0-1 0 0 0,1 0 0 0 0,-1 1 0 0 0,0-1-48 0 0,2 2 143 0 0,3 6 486 0 0,-5-8-599 0 0,0 1-1 0 0,0-1 0 0 0,0 0 0 0 0,0 1 1 0 0,0-1-1 0 0,0 1 0 0 0,0-1 0 0 0,-1 0 1 0 0,1 1-1 0 0,0-1 0 0 0,0 0 0 0 0,0 1 1 0 0,0-1-1 0 0,0 0 0 0 0,-1 1 1 0 0,1-1-1 0 0,0 0 0 0 0,0 1 0 0 0,0-1 1 0 0,-1 0-1 0 0,1 0 0 0 0,0 1 0 0 0,0-1 1 0 0,-1 0-1 0 0,1 0 0 0 0,0 0 0 0 0,-1 1 1 0 0,1-1-1 0 0,0 0 0 0 0,-1 0 0 0 0,1 0 1 0 0,-1 0-30 0 0,-3 2 169 0 0,-1-1 130 0 0,5-1-293 0 0,0 1 0 0 0,0-1-1 0 0,0 0 1 0 0,0 0 0 0 0,0 0-1 0 0,0 0 1 0 0,1 0 0 0 0,-1 0-1 0 0,0 0 1 0 0,0 0 0 0 0,0 1-1 0 0,0-1 1 0 0,0 0 0 0 0,0 0 0 0 0,0 0-1 0 0,0 0 1 0 0,0 0 0 0 0,0 0-1 0 0,0 0 1 0 0,0 0 0 0 0,0 0-1 0 0,0 0 1 0 0,0 0 0 0 0,1 0 0 0 0,-1 0-1 0 0,0 0 1 0 0,0 1 0 0 0,0-1-1 0 0,0 0 1 0 0,0 0 0 0 0,0 0-1 0 0,0 0 1 0 0,0 0 0 0 0,1 0 0 0 0,-1 0-1 0 0,0 0 1 0 0,0 0 0 0 0,0 0-1 0 0,0 0 1 0 0,0 0 0 0 0,0 0-1 0 0,0 0 1 0 0,0 0 0 0 0,0 0-1 0 0,1-1 1 0 0,-1 1 0 0 0,0 0-6 0 0,2 1 38 0 0,-1-1-1 0 0,1 1 1 0 0,0-1 0 0 0,0 1 0 0 0,0-1 0 0 0,0 0-1 0 0,0 0 1 0 0,0 0 0 0 0,0 0 0 0 0,0-1-1 0 0,0 1 1 0 0,0 0 0 0 0,-1-1 0 0 0,1 1 0 0 0,0-1-1 0 0,0 0 1 0 0,0 1 0 0 0,-1-1 0 0 0,1 0 0 0 0,0 0-1 0 0,-1 0 1 0 0,1-1 0 0 0,-1 1 0 0 0,1 0-38 0 0,20-14 341 0 0,2-1-64 0 0,-23 14-252 0 0,1 1 0 0 0,0-1 0 0 0,-1 0-1 0 0,1 1 1 0 0,-1-1 0 0 0,0 0 0 0 0,1 0-1 0 0,-1 0 1 0 0,0 0 0 0 0,0 0 0 0 0,0 0-25 0 0,16-31 184 0 0,-15 30-170 0 0,-1 0 0 0 0,0 0 0 0 0,1 0 0 0 0,-1 0 0 0 0,1 1 0 0 0,0-1 0 0 0,0 0 0 0 0,0 1 0 0 0,0-1 0 0 0,1 1 0 0 0,0-1-14 0 0,2-2 57 0 0,-1 0-1 0 0,1-1 0 0 0,-1 0 1 0 0,0 0-1 0 0,0 0 1 0 0,-1 0-1 0 0,2-4-56 0 0,-5 9 6 0 0,0 1 0 0 0,0 0 0 0 0,0 0-1 0 0,0 0 1 0 0,1-1 0 0 0,-1 1 0 0 0,0 0 0 0 0,0 0 0 0 0,0-1-1 0 0,0 1 1 0 0,0 0 0 0 0,0 0 0 0 0,0-1 0 0 0,0 1 0 0 0,0 0-1 0 0,0 0 1 0 0,0-1 0 0 0,0 1 0 0 0,0 0 0 0 0,0 0 0 0 0,0-1-1 0 0,-1 1 1 0 0,1 0 0 0 0,0 0 0 0 0,0-1 0 0 0,0 1 0 0 0,0 0-1 0 0,0 0 1 0 0,0 0 0 0 0,-1-1 0 0 0,1 1 0 0 0,0 0 0 0 0,0 0-1 0 0,0 0 1 0 0,-1 0 0 0 0,1 0 0 0 0,0-1 0 0 0,0 1 0 0 0,-1 0-6 0 0,0-1-4 0 0,0 0 97 0 0,1 2-83 0 0,0 0-1 0 0,0 0 1 0 0,-1 0-1 0 0,1 0 1 0 0,0-1-1 0 0,-1 1 0 0 0,1 0 1 0 0,-1 0-1 0 0,1-1 1 0 0,-1 1-1 0 0,1 0 1 0 0,-1-1-1 0 0,1 1 0 0 0,-1-1 1 0 0,0 1-1 0 0,1 0 1 0 0,-1-1-1 0 0,0 1 1 0 0,0-1-10 0 0,-3 3 15 0 0,-1 2-12 0 0,0-1-1 0 0,0 1 1 0 0,1 0-1 0 0,0 0 1 0 0,0 0-1 0 0,0 1 1 0 0,0-1-1 0 0,1 1 0 0 0,0 0 1 0 0,0 0-1 0 0,1 0 1 0 0,0 0-1 0 0,0 1 1 0 0,-1 1-3 0 0,3-5-6 0 0,-1 1 9 0 0,0 1-1 0 0,1-1 0 0 0,-1 0 1 0 0,1 1-1 0 0,0-1 0 0 0,0 1 1 0 0,0-1-1 0 0,1 3-2 0 0,0-2-1 0 0,0-1 0 0 0,-1 0 0 0 0,0 0-1 0 0,0 0 1 0 0,0 4 1 0 0,0-5-11 0 0,-1 0 1 0 0,1 1-1 0 0,1-1 0 0 0,-1 1 0 0 0,0-1 1 0 0,1 0-1 0 0,0 1 0 0 0,0 1 11 0 0,15 29-72 0 0,-14-30 68 0 0,1-1 0 0 0,-1 1 0 0 0,1-1 1 0 0,0 1-1 0 0,0-1 0 0 0,1 0 0 0 0,2 2 4 0 0,-2-2-3 0 0,0 1 1 0 0,0 0-1 0 0,0 0 1 0 0,0 0-1 0 0,2 4 3 0 0,1 4 18 0 0,-5-8-15 0 0,0-1-1 0 0,0 0 1 0 0,0 1 0 0 0,1-1-1 0 0,0 0-2 0 0,-2-1-1 0 0,0-1-1 0 0,0 0 1 0 0,1 0-1 0 0,-1 0 1 0 0,1 0-1 0 0,-1 0 0 0 0,1-1 1 0 0,0 1-1 0 0,-1 0 1 0 0,1-1-1 0 0,0 1 1 0 0,-1-1-1 0 0,1 1 0 0 0,0-1 2 0 0,2 1-71 0 0,1-1-1 0 0,-1 0 1 0 0,0 0-1 0 0,1 0 1 0 0,3-1 71 0 0,-7 1-148 0 0,1 0 1 0 0,0-1-1 0 0,-1 1 0 0 0,1 0 1 0 0,-1-1-1 0 0,1 1 1 0 0,0-1-1 0 0,-1 0 0 0 0,0 0 1 0 0,1 1-1 0 0,-1-1 1 0 0,1 0-1 0 0,-1 0 0 0 0,0 0 1 0 0,0 0-1 0 0,1-1 148 0 0,6-10-1492 0 0,2-1-882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21:30.0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58 9 8842 0 0,'-24'8'2947'0'0,"18"-5"-1358"0"0,4-2-1367 0 0,1-1-1 0 0,0 1 1 0 0,0-1-1 0 0,0 0 1 0 0,0 1-1 0 0,-1-1 0 0 0,1 0 1 0 0,0 0-1 0 0,0 0 1 0 0,-1 0-1 0 0,1 0 0 0 0,0 0 1 0 0,0 0-222 0 0,-5 1 841 0 0,6-1-832 0 0,0 0 0 0 0,0 0 0 0 0,-1 0 1 0 0,1 1-1 0 0,0-1 0 0 0,0 0 0 0 0,0 0 0 0 0,0 0 0 0 0,0 0 0 0 0,0 0 0 0 0,0 0 0 0 0,0 0 1 0 0,0 0-1 0 0,-1 0 0 0 0,1 0 0 0 0,0 0 0 0 0,0 0 0 0 0,0 0 0 0 0,0 0 0 0 0,0 0 0 0 0,0 0 1 0 0,0 0-1 0 0,0 0 0 0 0,-1 0 0 0 0,1 0 0 0 0,0 0 0 0 0,0 0 0 0 0,0 0 0 0 0,0 0 0 0 0,0 0 0 0 0,0-1 1 0 0,0 1-1 0 0,0 0 0 0 0,0 0 0 0 0,0 0 0 0 0,-1 0 0 0 0,1 0 0 0 0,0 0 0 0 0,0 0 0 0 0,0 0 1 0 0,0 0-1 0 0,0 0 0 0 0,0 0 0 0 0,0-1 0 0 0,0 1 0 0 0,0 0 0 0 0,0 0 0 0 0,0 0 0 0 0,0 0 1 0 0,0 0-1 0 0,0 0 0 0 0,0 0-9 0 0,0-1-70 0 0,0 1-1 0 0,0 0 1 0 0,0-1 0 0 0,0 1 0 0 0,0 0-1 0 0,0 0 1 0 0,0-1 0 0 0,0 1 0 0 0,0 0-1 0 0,0-1 1 0 0,0 1 0 0 0,0 0 0 0 0,0 0-1 0 0,0-1 1 0 0,0 1 0 0 0,0 0 0 0 0,0-1-1 0 0,1 1 1 0 0,-1 0 0 0 0,0 0 0 0 0,0-1-1 0 0,0 1 1 0 0,1 0 0 0 0,-1 0 0 0 0,0 0-1 0 0,0-1 1 0 0,0 1 0 0 0,1 0 0 0 0,-1 0-1 0 0,0 0 71 0 0,4-5-1873 0 0,-3-4-868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21:33.14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0 280 6337 0 0,'0'0'38'0'0,"0"0"-1"0"0,1 1 1 0 0,-1-1-1 0 0,0 0 1 0 0,0 1-1 0 0,0-1 0 0 0,0 0 1 0 0,0 1-1 0 0,1-1 1 0 0,-1 0-1 0 0,0 0 1 0 0,0 1-1 0 0,0-1 1 0 0,1 0-1 0 0,-1 0 0 0 0,0 1 1 0 0,0-1-1 0 0,1 0 1 0 0,-1 0-1 0 0,0 1 1 0 0,1-1-1 0 0,-1 0 1 0 0,0 0-1 0 0,1 0 0 0 0,-1 0 1 0 0,0 0-1 0 0,1 0 1 0 0,-1 1-1 0 0,0-1 1 0 0,1 0-1 0 0,-1 0 1 0 0,0 0-1 0 0,1 0 1 0 0,-1 0-1 0 0,0 0 0 0 0,1 0 1 0 0,-1-1-1 0 0,1 1 1 0 0,-1 0-1 0 0,0 0 1 0 0,1 0-38 0 0,1-1 126 0 0,0 0 0 0 0,0-1 1 0 0,1 1-1 0 0,-1 0 0 0 0,0-1 1 0 0,0 0-127 0 0,5-3 426 0 0,-3 3-211 0 0,0-1 0 0 0,0 1 1 0 0,0-1-1 0 0,-1 0 1 0 0,0 0-1 0 0,1 0 1 0 0,-1-1-1 0 0,0 1 1 0 0,0-1-1 0 0,-1 1 0 0 0,1-1-215 0 0,4-5 300 0 0,-5 7-203 0 0,0-1 1 0 0,0 1-1 0 0,-1 0 0 0 0,1-1 0 0 0,-1 0 1 0 0,1 1-1 0 0,-1-1 0 0 0,0 0-97 0 0,0 2 40 0 0,0-4 137 0 0,1 0 0 0 0,0 0-1 0 0,0 0 1 0 0,1 0 0 0 0,0 0-1 0 0,2-2-176 0 0,-1 2 136 0 0,-3 4-100 0 0,0 0 0 0 0,0 0 0 0 0,0 0 0 0 0,0 0 0 0 0,0-1 0 0 0,0 1 0 0 0,-1 0 0 0 0,1-1 0 0 0,0 1 0 0 0,-1 0 0 0 0,1-1 0 0 0,-1 1 0 0 0,1-2-36 0 0,0-6 144 0 0,0-1-1 0 0,0 0 1 0 0,-1 0-1 0 0,0 1 1 0 0,-1-1 0 0 0,-1-5-144 0 0,0-10 259 0 0,3 10-41 0 0,-1 14-178 0 0,0-1 0 0 0,0 1 0 0 0,1 0 0 0 0,-1 0 0 0 0,0-1 1 0 0,0 1-1 0 0,-1 0 0 0 0,1-1 0 0 0,0 1 0 0 0,0 0 1 0 0,0 0-1 0 0,-1-1 0 0 0,1 1 0 0 0,-1 0 0 0 0,1 0 0 0 0,-1-1 1 0 0,0 1-1 0 0,1 0 0 0 0,-1 0 0 0 0,0-1-40 0 0,0 2 8 0 0,1 0-1 0 0,0 0 0 0 0,0 0 1 0 0,0 0-1 0 0,0 0 1 0 0,0 0-1 0 0,0 0 0 0 0,0 0 1 0 0,-1 0-1 0 0,1 0 1 0 0,0 0-1 0 0,0 0 0 0 0,0 0 1 0 0,0 0-1 0 0,0 0 1 0 0,0 0-1 0 0,0 0 0 0 0,-1 0 1 0 0,1 0-1 0 0,0 0 1 0 0,0 0-1 0 0,0 0 0 0 0,0 0 1 0 0,0 1-1 0 0,0-1 1 0 0,0 0-1 0 0,0 0 0 0 0,0 0 1 0 0,-1 0-1 0 0,1 0 1 0 0,0 0-1 0 0,0 0 0 0 0,0 0 1 0 0,0 0-1 0 0,0 1 0 0 0,0-1 1 0 0,0 0-1 0 0,0 0 1 0 0,0 0-1 0 0,0 0 0 0 0,0 0 1 0 0,0 0-1 0 0,0 0 1 0 0,0 0-1 0 0,0 1 0 0 0,0-1 1 0 0,0 0-1 0 0,0 0 1 0 0,0 0-8 0 0,-2 6 139 0 0,-1 15 68 0 0,-2 7-42 0 0,3 26 44 0 0,1-44-146 0 0,0 0-1 0 0,1 1 0 0 0,0-1 1 0 0,1 0-1 0 0,1 0 1 0 0,0 5-63 0 0,1 0 111 0 0,1 12-111 0 0,1 6 61 0 0,-3-20-27 0 0,-1-7-31 0 0,0 1 0 0 0,1-1 0 0 0,0 1 0 0 0,0-1 0 0 0,0 0 0 0 0,3 4-3 0 0,9 15-6 0 0,-5-10 60 0 0,-1 1 1 0 0,6 13-55 0 0,-12-22 14 0 0,1 0 1 0 0,1 0 0 0 0,-1 0-1 0 0,4 4-14 0 0,-6-9 4 0 0,1 1 0 0 0,0-1 0 0 0,0 1-1 0 0,1-1 1 0 0,-1 0 0 0 0,0 0 0 0 0,1 0-1 0 0,-1 0 1 0 0,1 0 0 0 0,0-1 0 0 0,-1 1 0 0 0,3 0-4 0 0,-3-1 9 0 0,-1-1-77 0 0,0 1 1 0 0,0-1 0 0 0,1 1 0 0 0,-1-1 0 0 0,0 1 0 0 0,0-1 0 0 0,1 1 0 0 0,-1-1 0 0 0,0 0 0 0 0,0 0 0 0 0,1 0 0 0 0,-1 0 0 0 0,0 0-1 0 0,1 0 1 0 0,-1 0 0 0 0,0 0 0 0 0,1 0 0 0 0,-1-1 0 0 0,0 1 0 0 0,0 0 0 0 0,1-1 0 0 0,-1 1 0 0 0,0-1 0 0 0,0 1 0 0 0,0-1 0 0 0,1 0 67 0 0,-2 1-35 0 0,0 0 1 0 0,0 0-1 0 0,1 0 1 0 0,-1 0 0 0 0,0-1-1 0 0,0 1 1 0 0,1 0 0 0 0,-1 0-1 0 0,0 0 1 0 0,0-1 0 0 0,1 1-1 0 0,-1 0 1 0 0,0 0 0 0 0,0 0-1 0 0,0-1 1 0 0,0 1-1 0 0,1 0 1 0 0,-1 0 0 0 0,0-1-1 0 0,0 1 1 0 0,0 0 0 0 0,0-1-1 0 0,0 1 1 0 0,0 0 0 0 0,0 0-1 0 0,0-1 1 0 0,0 1 0 0 0,0 0-1 0 0,0-1 1 0 0,0 1 0 0 0,0 0-1 0 0,0-1 1 0 0,0 1 34 0 0,-7-6-753 0 0,-1-1-114 0 0,8 7 770 0 0,0-1 0 0 0,0 1-1 0 0,0-1 1 0 0,0 1 0 0 0,0-1 0 0 0,0 0 0 0 0,0 1 0 0 0,0-1 0 0 0,0 1 0 0 0,0-1 0 0 0,1 0 0 0 0,-1 1 0 0 0,0-1 0 0 0,0 1 0 0 0,1-1 0 0 0,-1 1 0 0 0,0-1 0 0 0,1 1 0 0 0,-1-1 0 0 0,0 1 0 0 0,1-1 0 0 0,-1 1 0 0 0,1-1 0 0 0,-1 1-1 0 0,0 0 1 0 0,1-1 97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21:33.4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 1 10042 0 0,'-6'5'8325'0'0,"-3"3"-9504"0"0,9-7 617 0 0,-1 0 0 0 0,1 0 0 0 0,-1 0-1 0 0,1 0 1 0 0,-1-1 0 0 0,1 1 0 0 0,-1 0 0 0 0,1 0 0 0 0,0 0 0 0 0,-1 0-1 0 0,1 0 1 0 0,0 0 0 0 0,0 0 0 0 0,0 0 0 0 0,0 0 0 0 0,0 1 562 0 0,0-2-15 0 0,0 0 1 0 0,0 0 0 0 0,0 0-1 0 0,0 0 1 0 0,0 0 0 0 0,1 0 0 0 0,-1 0-1 0 0,0 1 1 0 0,0-1 0 0 0,0 0-1 0 0,0 0 1 0 0,0 0 0 0 0,0 0-1 0 0,0 0 1 0 0,0 0 0 0 0,1 0-1 0 0,-1 0 1 0 0,0 0 0 0 0,0 0-1 0 0,0 0 1 0 0,0 0 0 0 0,0 0-1 0 0,0 0 1 0 0,1 0 0 0 0,-1 0-1 0 0,0 0 1 0 0,0 0 0 0 0,0 0 0 0 0,0 0-1 0 0,0 0 1 0 0,0 0 0 0 0,0 0-1 0 0,1 0 1 0 0,-1 0 0 0 0,0 0-1 0 0,0 0 1 0 0,0 0 0 0 0,0-1 14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17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38 7666 0 0,'0'0'133'0'0,"0"-1"-1"0"0,1 0 1 0 0,-1 0 0 0 0,1 0 0 0 0,-1 0 0 0 0,0 0 0 0 0,0 0 0 0 0,0 0 0 0 0,1 0-1 0 0,-1 0 1 0 0,0 1 0 0 0,0-1-133 0 0,0 0 62 0 0,0 0 0 0 0,0 0 0 0 0,0 1 1 0 0,0-1-1 0 0,0 0 0 0 0,0 0 0 0 0,0 1 0 0 0,1-1 0 0 0,-1 0 0 0 0,0 1 0 0 0,0-1 0 0 0,1 0 0 0 0,-1 1 0 0 0,1-1 1 0 0,-1 0-63 0 0,0 1 25 0 0,1 0 0 0 0,-1-1 0 0 0,0 1 0 0 0,0 0 0 0 0,0 0 0 0 0,0-1 0 0 0,1 1 0 0 0,-1 0 0 0 0,0-1 1 0 0,0 1-1 0 0,0 0 0 0 0,0 0 0 0 0,0-1 0 0 0,0 1 0 0 0,0 0 0 0 0,0-1 0 0 0,0 1 0 0 0,0 0 1 0 0,0-1-1 0 0,0 1 0 0 0,0 0 0 0 0,0-1 0 0 0,0 1 0 0 0,0 0 0 0 0,0 0 0 0 0,0-1 0 0 0,0 1 1 0 0,-1 0-1 0 0,1-1-25 0 0,0 1 31 0 0,0 0 1 0 0,0 0-1 0 0,0-1 1 0 0,0 1 0 0 0,-1 0-1 0 0,1 0 1 0 0,0-1-1 0 0,0 1 1 0 0,0 0 0 0 0,0 0-1 0 0,0-1 1 0 0,0 1-1 0 0,0 0 1 0 0,0 0-1 0 0,0-1 1 0 0,0 1 0 0 0,0 0-1 0 0,0 0 1 0 0,0-1-1 0 0,0 1 1 0 0,1 0-1 0 0,-1 0-31 0 0,-8 2 1313 0 0,8-1-1274 0 0,-1 0 1 0 0,0-1-1 0 0,1 1 1 0 0,-1 0-1 0 0,1 0 0 0 0,-1 0 1 0 0,1-1-1 0 0,0 1 1 0 0,-1 0-1 0 0,1 0 1 0 0,0 0-1 0 0,0 0 0 0 0,-1 0 1 0 0,1 0-1 0 0,0 0 1 0 0,0 0-1 0 0,0 0-39 0 0,3 17 252 0 0,-1-9-167 0 0,0 3 8 0 0,-1-8-67 0 0,0 0 0 0 0,-1 0 0 0 0,1 0-1 0 0,-1 0 1 0 0,0-1 0 0 0,0 4-26 0 0,-7 14 102 0 0,5-16-79 0 0,1-1 1 0 0,-1 1-1 0 0,1-1 1 0 0,-1 5-24 0 0,0 7 26 0 0,0-8-18 0 0,1 0 0 0 0,0 1 0 0 0,0-1 0 0 0,1 0 0 0 0,0 0 0 0 0,1 0 0 0 0,1 9-8 0 0,1-2 12 0 0,0 0-1 0 0,-1 0 1 0 0,0 0-1 0 0,-2 0 1 0 0,0 15-12 0 0,-3 2 11 0 0,1-17-7 0 0,1 0 0 0 0,1 0 0 0 0,0 1-1 0 0,2 8-3 0 0,1-5 3 0 0,2-1 0 0 0,0 0-3 0 0,3 11 1 0 0,13 56-8 0 0,-17-69 9 0 0,0-1 0 0 0,1 0-1 0 0,1 1 1 0 0,4 6-2 0 0,4 10-19 0 0,-1 1-1 0 0,7 25 20 0 0,-14-32-10 0 0,-4-16 6 0 0,0 0 0 0 0,1-1 0 0 0,3 9 4 0 0,-3-10-3 0 0,1 1 0 0 0,0-1-1 0 0,1 0 1 0 0,0 0 0 0 0,0-1 0 0 0,2 2 3 0 0,14 12-20 0 0,-16-16 12 0 0,-1-1-2 0 0,0 0-1 0 0,0-1 1 0 0,0 1 0 0 0,1 0 10 0 0,-2-2-8 0 0,-1-1 0 0 0,0 0 0 0 0,0 0 1 0 0,0 0-1 0 0,1 0 0 0 0,-1-1 0 0 0,0 1 1 0 0,1-1-1 0 0,-1 1 0 0 0,1-1 0 0 0,1 0 8 0 0,-1 0-4 0 0,1 0 1 0 0,-1 0-1 0 0,0-1 0 0 0,1 0 0 0 0,-1 1 0 0 0,0-1 0 0 0,1 0 0 0 0,-1-1 0 0 0,0 1 0 0 0,0-1 0 0 0,0 1 0 0 0,0-1 0 0 0,0 0 0 0 0,0 0 1 0 0,0 0-1 0 0,-1-1 0 0 0,2-1 4 0 0,2-2 4 0 0,0 0 1 0 0,-1-1-1 0 0,0 0 1 0 0,0 0 0 0 0,0 0-1 0 0,-1-1 1 0 0,0 0-5 0 0,7-18 15 0 0,4-15-15 0 0,2-3 57 0 0,-7 16-37 0 0,-2 0 1 0 0,0-1-1 0 0,-2 0 0 0 0,-1 0 1 0 0,-1 0-1 0 0,-2-1 0 0 0,0-10-20 0 0,-2 38 0 0 0,0-16 48 0 0,-1 0 0 0 0,-1-1-48 0 0,2 14 20 0 0,-1 0-1 0 0,0 1 0 0 0,0-1 1 0 0,-1 0-1 0 0,1 1 0 0 0,-1-1 1 0 0,0 1-1 0 0,0 0 0 0 0,0 0 1 0 0,-2-1-20 0 0,3 3 6 0 0,0 0-1 0 0,-1 1 1 0 0,1-1 0 0 0,-1 1 0 0 0,1-1 0 0 0,-1 1 0 0 0,0 0-1 0 0,0 0 1 0 0,0 0 0 0 0,1 0 0 0 0,-1 0 0 0 0,0 0-1 0 0,0 0 1 0 0,0 0 0 0 0,0 1 0 0 0,-1-1 0 0 0,1 1 0 0 0,0 0-1 0 0,0 0 1 0 0,0-1 0 0 0,0 1 0 0 0,0 1 0 0 0,0-1-1 0 0,-1 0 1 0 0,1 0 0 0 0,0 1 0 0 0,0-1 0 0 0,0 1 0 0 0,0 0-1 0 0,0 0 1 0 0,0-1 0 0 0,0 1 0 0 0,1 0 0 0 0,-1 1-1 0 0,0-1 1 0 0,0 0-6 0 0,-3 4-2 0 0,1 0-1 0 0,-1 0 0 0 0,1 1 1 0 0,0-1-1 0 0,0 1 1 0 0,1 0-1 0 0,0 0 0 0 0,0 0 1 0 0,0 0-1 0 0,1 1 1 0 0,-2 4 2 0 0,0 7-21 0 0,0 1 0 0 0,1-1 1 0 0,-1 13 20 0 0,3 0-31 0 0,1 0 0 0 0,1 0 1 0 0,1 0-1 0 0,2 3 31 0 0,25 121-98 0 0,-20-114 49 0 0,11 28 49 0 0,-13-50-3 0 0,0-1-1 0 0,1 0 1 0 0,1-1 0 0 0,8 13 3 0 0,-13-25-47 0 0,0 1 0 0 0,0 0 1 0 0,1-1-1 0 0,-1 0 0 0 0,1 0 1 0 0,0-1-1 0 0,0 1 0 0 0,1-1 1 0 0,0 0-1 0 0,-1-1 0 0 0,1 1 1 0 0,0-1-1 0 0,1 0 0 0 0,-1 0 1 0 0,0-1-1 0 0,1 0 0 0 0,0 0 1 0 0,-1-1-1 0 0,1 0 0 0 0,0 0 1 0 0,0 0-1 0 0,0-1 0 0 0,-1 0 1 0 0,5 0 46 0 0,21-7-1037 0 0,2-3-1050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31:06.0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21 2777 0 0,'-9'-20'4330'0'0,"9"19"-3393"0"0,0 1-38 0 0,0 0-139 0 0,0 0-51 0 0,0 0-57 0 0,0 0-135 0 0,0 0-125 0 0,0 0-77 0 0,0 0-68 0 0,0 0-171 0 0,0 0-14 0 0,0 0-50 0 0,-1 0 0 0 0,1 1-1 0 0,0-1 1 0 0,0 0-1 0 0,0 0 1 0 0,0 0 0 0 0,-1 0-1 0 0,1 0 1 0 0,0 0-1 0 0,0 0 1 0 0,0 1 0 0 0,0-1-1 0 0,0 0 1 0 0,0 0-1 0 0,0 0 1 0 0,-1 0 0 0 0,1 1-1 0 0,0-1 1 0 0,0 0-1 0 0,0 0 1 0 0,0 0 0 0 0,0 0-1 0 0,0 1 1 0 0,0-1-1 0 0,0 0 1 0 0,0 0 0 0 0,0 0-1 0 0,0 0 1 0 0,0 1-1 0 0,0-1-11 0 0,2 4 109 0 0,-1-1-1 0 0,0 1 0 0 0,0 0 0 0 0,0 0 0 0 0,-1 0 0 0 0,1 0 0 0 0,-1 0 0 0 0,0 1-108 0 0,2 9 230 0 0,3 42 23 0 0,4 20-230 0 0,0-12-1203 0 0,0 4-2702 0 0,-8-57 2022 0 0,1-2 687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31:06.3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 0 7426 0 0,'-4'6'209'0'0,"1"0"0"0"0,1 0 0 0 0,-1 0 0 0 0,1 0 0 0 0,0 0 0 0 0,0 0 1 0 0,1 1-1 0 0,0-1 0 0 0,0 1 0 0 0,1-1 0 0 0,-1 1-209 0 0,1 2-61 0 0,-1 0 0 0 0,-1-1 0 0 0,0 1 0 0 0,0-1 0 0 0,-1 0 0 0 0,-1 4 61 0 0,-6 20-908 0 0,8-24 252 0 0,-1 0-803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31:06.7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1 9186 0 0,'-6'12'1504'0'0,"3"-4"-1496"0"0,0 3-80 0 0,3-4-136 0 0,0-7-800 0 0,0 0-1000 0 0,0 0 1135 0 0</inkml:trace>
  <inkml:trace contextRef="#ctx0" brushRef="#br0" timeOffset="1">9 314 9378 0 0,'-3'23'168'0'0,"-1"-6"-416"0"0,4 5-96 0 0,-2-11-120 0 0,4-1-552 0 0,-1 0-481 0 0,1-8-383 0 0,3 11-89 0 0,-2-4 1977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31:07.04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50 1 696 0 0,'0'0'88'0'0,"-1"6"896"0"0,-1 4-7 0 0,-1-3-153 0 0,3 7-544 0 0,-1-10-488 0 0,1-1-568 0 0,0-2-25 0 0,0-1 809 0 0</inkml:trace>
  <inkml:trace contextRef="#ctx0" brushRef="#br0" timeOffset="1">24 284 5761 0 0,'-5'20'248'0'0,"2"1"232"0"0,-1-2-448 0 0,2-1-240 0 0,-1-1-32 0 0,0-2-128 0 0,-1-2-496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31:07.3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1 6817 0 0,'0'20'297'0'0,"0"-4"327"0"0,0-4-512 0 0,-1 1 152 0 0,1-4-32 0 0,1 5 48 0 0,-1-1-168 0 0,0-4-152 0 0,0-2-88 0 0,0-6-56 0 0,0 5-584 0 0,0-1-441 0 0,0-2-167 0 0,0 3-104 0 0,-1-2 1480 0 0</inkml:trace>
  <inkml:trace contextRef="#ctx0" brushRef="#br0" timeOffset="1">24 523 5481 0 0,'-3'19'840'0'0,"0"-2"185"0"0,-2 0 367 0 0,1-3-1104 0 0,1-3-216 0 0,2 3-72 0 0,-2-4-8 0 0,3 6-16 0 0,0-3 32 0 0,-2 1-224 0 0,2-1-112 0 0,2-6-88 0 0,-2 1-656 0 0,0-1-953 0 0,0-6 1169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31:07.6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1 3689 0 0,'-2'5'532'0'0,"0"1"1"0"0,1-1-1 0 0,0 1 1 0 0,0-1 0 0 0,1 1-1 0 0,-1 0 1 0 0,1 0-1 0 0,0-1 1 0 0,1 6-533 0 0,0 7 632 0 0,-1 92-1013 0 0,0-108-349 0 0,0 0-388 0 0,1 9-974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31:08.04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1 8218 0 0,'-3'24'1920'0'0,"1"-17"-1762"0"0,1 0-1 0 0,0 0 1 0 0,0 0-1 0 0,1 0 1 0 0,0 0 0 0 0,1 3-158 0 0,-1-4 43 0 0,2 3-9 0 0,-1-5-34 0 0,-1 5-2222 0 0,0 8 877 0 0</inkml:trace>
  <inkml:trace contextRef="#ctx0" brushRef="#br0" timeOffset="1">39 546 9010 0 0,'-2'5'161'0'0,"-1"6"57"0"0,0 0 0 0 0,0 0 0 0 0,0 10-218 0 0,-5 28 708 0 0,5-33-545 0 0,0-1 0 0 0,1 1 0 0 0,1 8-163 0 0,1-22-9 0 0,0 3-97 0 0,0-1-1 0 0,0 0 1 0 0,0 1 0 0 0,-1-1-1 0 0,0 0 1 0 0,0 1 0 0 0,-1 2 106 0 0,0-7-550 0 0,2 0-3683 0 0,0 0 4226 0 0,0 0-1479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31:08.3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2216 0 0,'0'32'1725'0'0,"-1"-8"52"0"0,2 0 0 0 0,2 19-1777 0 0,-3-43-302 0 0,0 4 829 0 0,0-3-4247 0 0,0-1 3529 0 0</inkml:trace>
  <inkml:trace contextRef="#ctx0" brushRef="#br0" timeOffset="1">4 236 1520 0 0,'7'49'4024'0'0,"-3"-21"-2519"0"0,-1 1 0 0 0,0 12-1505 0 0,-5-29 289 0 0,1-5-4124 0 0,1-7 3604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31:08.7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36 1 2625 0 0,'0'0'138'0'0,"-1"1"0"0"0,1 0 0 0 0,-1-1 1 0 0,1 1-1 0 0,0 0 0 0 0,-1-1 0 0 0,1 1 1 0 0,0 0-1 0 0,-1-1 0 0 0,1 1 1 0 0,0 0-1 0 0,0-1 0 0 0,0 1 0 0 0,0 0 1 0 0,0 0-1 0 0,0-1 0 0 0,0 1-138 0 0,0 16 1860 0 0,0-15-1875 0 0,-1 12 819 0 0,0-1 1 0 0,-1 1-805 0 0,-1 11 746 0 0,3-23-737 0 0,0-1 0 0 0,0 0 0 0 0,0 0 0 0 0,0 1-1 0 0,-1-1 1 0 0,1 0 0 0 0,0 1 0 0 0,-1-1 0 0 0,0 0-1 0 0,1 0 1 0 0,-1 0 0 0 0,1 0 0 0 0,-1 1 0 0 0,0-1 0 0 0,0 0-1 0 0,0 0 1 0 0,0 0 0 0 0,0 0-9 0 0,0 0-335 0 0,1-1-741 0 0,0 0-512 0 0,-2-2 66 0 0,-9-5 1222 0 0</inkml:trace>
  <inkml:trace contextRef="#ctx0" brushRef="#br0" timeOffset="1">24 170 9018 0 0,'0'18'352'0'0,"0"-2"272"0"0,0-1-520 0 0,0-2 216 0 0,0-3-40 0 0,2 2 88 0 0,-1-2-64 0 0,1 2-184 0 0,-2 0 16 0 0,0 1-80 0 0,0 2-15 0 0,0 1-290 0 0,0-1-95 0 0,-2-2-168 0 0,-1-1-1072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31:10.1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87 1 5737 0 0,'0'0'904'0'0,"0"0"-193"0"0,0 0-112 0 0,0 0 203 0 0,0 0 12 0 0,0 0-44 0 0,0 0-21 0 0,0 0-136 0 0,0 0-47 0 0,-2-1-60 0 0,1 1-475 0 0,0 0 1 0 0,1 0 0 0 0,-1 0-1 0 0,0 0 1 0 0,0 0 0 0 0,1 0-1 0 0,-1 0 1 0 0,0 1 0 0 0,0-1-1 0 0,1 0 1 0 0,-1 0 0 0 0,0 0-1 0 0,1 1 1 0 0,-1-1 0 0 0,0 1-1 0 0,1-1 1 0 0,-1 1-32 0 0,-10 12 487 0 0,9-12-457 0 0,-1 6 170 0 0,-1-1 1 0 0,1 1 0 0 0,0 0 0 0 0,0 0 0 0 0,1 0-1 0 0,0 0 1 0 0,0 0 0 0 0,0 3-201 0 0,0 0 129 0 0,-11 75 663 0 0,2-22-427 0 0,7-35-307 0 0,1 0 0 0 0,2 0 0 0 0,0 0 0 0 0,2 0 0 0 0,2 6-58 0 0,9 46 25 0 0,0 8 70 0 0,-4 30 291 0 0,8 77-4 0 0,-11-156-329 0 0,1-1 0 0 0,2 0 0 0 0,8 20-53 0 0,-12-48-17 0 0,0 0 0 0 0,0 1 1 0 0,1-2-1 0 0,1 1 0 0 0,5 8 17 0 0,-6-12-10 0 0,-1-1-1 0 0,1 1 0 0 0,0-1 1 0 0,0 0-1 0 0,0 0 1 0 0,1-1-1 0 0,0 1 0 0 0,0-1 1 0 0,3 1 10 0 0,-6-4-8 0 0,-1 0-1 0 0,1 0 1 0 0,0 0 0 0 0,0 0 0 0 0,0-1-1 0 0,0 1 1 0 0,0-1 0 0 0,0 1 0 0 0,0-1-1 0 0,0 0 1 0 0,0 0 0 0 0,0-1 0 0 0,0 1-1 0 0,0-1 1 0 0,0 1 0 0 0,0-1 0 0 0,0 0 0 0 0,0 0-1 0 0,0-1 9 0 0,1 1-41 0 0,0-1 0 0 0,-1 0 1 0 0,1 0-1 0 0,-1 0 0 0 0,1-1 0 0 0,-1 1 0 0 0,0-1 0 0 0,0 0 0 0 0,0 0 0 0 0,0 0 0 0 0,-1 0 1 0 0,1 0-1 0 0,1-3 41 0 0,0-3-600 0 0,1 0 0 0 0,-2-1 0 0 0,1 1 0 0 0,-1-1 0 0 0,-1 0 0 0 0,1 0 0 0 0,-1-9 600 0 0,1-11-7986 0 0,-1-31 7986 0 0,-2 33-473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18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15 7426 0 0,'-2'-1'104'0'0,"-6"-5"51"0"0,8 5-101 0 0,0 1 0 0 0,0 0 0 0 0,0 0 0 0 0,-1 0-1 0 0,1 0 1 0 0,0-1 0 0 0,0 1 0 0 0,0 0 0 0 0,0 0 0 0 0,-1-1 0 0 0,1 1 0 0 0,0 0 0 0 0,0 0-1 0 0,0-1 1 0 0,0 1 0 0 0,0 0 0 0 0,0 0 0 0 0,0-1 0 0 0,0 1 0 0 0,0 0 0 0 0,0 0 0 0 0,0-1 0 0 0,0 1-1 0 0,0 0 1 0 0,0-1 0 0 0,0 1 0 0 0,0 0 0 0 0,0-1-54 0 0,0 1 33 0 0,0 0 0 0 0,0 0-1 0 0,0 0 1 0 0,0 0 0 0 0,0 0 0 0 0,0 0 0 0 0,1 0 0 0 0,-1 0-1 0 0,0 0 1 0 0,0 0 0 0 0,0 0 0 0 0,0 0 0 0 0,0 0 0 0 0,0 0-1 0 0,0 0 1 0 0,0 0 0 0 0,0 0 0 0 0,0 0 0 0 0,0 0 0 0 0,0 0-1 0 0,1 0 1 0 0,-1 0 0 0 0,0 0 0 0 0,0 0 0 0 0,0 0-1 0 0,0 0 1 0 0,0 0 0 0 0,0 0 0 0 0,0 1 0 0 0,0-1 0 0 0,0 0-1 0 0,0 0 1 0 0,0 0 0 0 0,0 0 0 0 0,0 0 0 0 0,0 0 0 0 0,0 0-1 0 0,0 0 1 0 0,0 0 0 0 0,0 0 0 0 0,0 0 0 0 0,0 0 0 0 0,0 0-1 0 0,1 0 1 0 0,-1 0 0 0 0,0 1 0 0 0,0-1 0 0 0,0 0-1 0 0,0 0 1 0 0,0 0 0 0 0,0 0 0 0 0,0 0-33 0 0,-3 3 386 0 0,3-3-318 0 0,-1 1 0 0 0,1 0 0 0 0,-1-1 1 0 0,1 1-1 0 0,-1 0 0 0 0,1 0 0 0 0,-1-1 0 0 0,1 1 1 0 0,0 0-1 0 0,-1 0 0 0 0,1 0 0 0 0,0 0 0 0 0,0 0 1 0 0,0 0-1 0 0,-1-1 0 0 0,1 1 0 0 0,0 0 0 0 0,0 0 1 0 0,0 0-1 0 0,1 1-68 0 0,4 20 720 0 0,-10 7-135 0 0,2-10-317 0 0,2-14-189 0 0,0 1 0 0 0,0-1 0 0 0,0 0 1 0 0,1 1-1 0 0,0-1 0 0 0,1 5-79 0 0,3 16 338 0 0,2 1 0 0 0,8 22-338 0 0,-5-16 367 0 0,2 15-367 0 0,-2 2 179 0 0,2 11 109 0 0,8 23-288 0 0,-8-46 36 0 0,21 83 88 0 0,0 24 227 0 0,-15-58-149 0 0,2 55-202 0 0,-13-98-248 0 0,-7-43-1763 0 0,-1-5 1061 0 0,-3-8-459 0 0,1-6-655 0 0,0-1-1775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31:10.5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16 157 4361 0 0,'-14'2'836'0'0,"14"-2"-726"0"0,0 0 0 0 0,0-1 0 0 0,0 1 0 0 0,-1 0 0 0 0,1 0 0 0 0,0 0 0 0 0,0 0 0 0 0,0-1 0 0 0,0 1 0 0 0,0 0 0 0 0,0 0 0 0 0,0 0 0 0 0,0-1 0 0 0,0 1 0 0 0,0 0-1 0 0,0 0 1 0 0,0 0 0 0 0,0 0 0 0 0,-1-1 0 0 0,2 1 0 0 0,-1 0 0 0 0,0 0 0 0 0,0 0 0 0 0,0-1 0 0 0,0 1 0 0 0,0 0 0 0 0,0 0 0 0 0,0 0 0 0 0,0-1 0 0 0,0 1 0 0 0,0 0 0 0 0,0 0 0 0 0,0 0 0 0 0,0 0 0 0 0,1-1 0 0 0,-1 1 0 0 0,0 0 0 0 0,0 0-110 0 0,4-8 922 0 0,0 3-386 0 0,0 0-1 0 0,1 0 0 0 0,0 1 1 0 0,0-1-1 0 0,0 1 0 0 0,0 0 1 0 0,1 0-1 0 0,4-2-535 0 0,10-4 1465 0 0,19-8-1465 0 0,22-8 176 0 0,13-11-176 0 0,-55 30-1734 0 0,-6 4-3520 0 0,-7 3 3134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31:17.6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18 3065 0 0,'0'-10'3338'0'0,"1"3"-6543"0"0,-1 7 2976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31:17.9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1 2489 0 0,'0'0'1072'0'0,"0"0"-424"0"0,0 0-72 0 0,0 0-128 0 0,0 0-384 0 0,0 0-240 0 0,-4 3-232 0 0,7-5-48 0 0,-3 2 456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31:18.4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11 314 4513 0 0,'-4'2'5558'0'0,"2"6"-3444"0"0,2-8-2040 0 0,0 1 1 0 0,0 0-1 0 0,0-1 1 0 0,0 1-1 0 0,0 0 0 0 0,0 0 1 0 0,-1-1-1 0 0,1 1 1 0 0,0 0-1 0 0,-1-1 1 0 0,1 1-1 0 0,0-1 0 0 0,-1 1 1 0 0,1 0-75 0 0,-1 0 392 0 0,1-1-348 0 0,0 1 1 0 0,1-1-1 0 0,-1 1 0 0 0,0-1 1 0 0,0 0-1 0 0,1 1 0 0 0,-1-1 1 0 0,0 0-1 0 0,1 1 0 0 0,-1-1 0 0 0,0 0 1 0 0,1 1-1 0 0,-1-1 0 0 0,1 0 1 0 0,-1 0-1 0 0,0 0 0 0 0,1 1 1 0 0,-1-1-1 0 0,1 0 0 0 0,-1 0 1 0 0,1 0-1 0 0,-1 0 0 0 0,1 0 1 0 0,-1 0-45 0 0,1 1 72 0 0,0-1-54 0 0,-1 0 1 0 0,0 0-1 0 0,1 0 0 0 0,-1-1 0 0 0,0 1 1 0 0,0 0-1 0 0,1 0 0 0 0,-1 0 0 0 0,0 0 0 0 0,0 0 1 0 0,1 0-1 0 0,-1-1 0 0 0,0 1 0 0 0,0 0 1 0 0,0 0-1 0 0,1 0 0 0 0,-1-1 0 0 0,0 1 1 0 0,0 0-1 0 0,0 0 0 0 0,0-1 0 0 0,0 1 0 0 0,1 0 1 0 0,-1 0-1 0 0,0-1 0 0 0,0 1 0 0 0,0 0 1 0 0,0 0-1 0 0,0-1-18 0 0,1 0 87 0 0,5-7 173 0 0,1 0 0 0 0,5-4-260 0 0,-7 7 124 0 0,1-1-1 0 0,-1 1 1 0 0,-1-1 0 0 0,1 0-1 0 0,-1 0 1 0 0,2-4-124 0 0,-2 1 108 0 0,3-4 37 0 0,-1 0-1 0 0,-1-1 1 0 0,0 0-1 0 0,-1 0 1 0 0,0 0-145 0 0,2-15 129 0 0,-3 17-51 0 0,0 0 1 0 0,-1-1 0 0 0,-1 1 0 0 0,0-1 0 0 0,-1-6-79 0 0,-1-34 234 0 0,0 47-132 0 0,2 3 32 0 0,3 7-138 0 0,-2-2 5 0 0,0 0-1 0 0,0 0 0 0 0,-1 0 0 0 0,1 0 1 0 0,-1 0-1 0 0,0 0 0 0 0,1 1 0 0 0,-1-1 1 0 0,0 1-1 0 0,0 1 0 0 0,6 25 77 0 0,-6-28-75 0 0,11 65 58 0 0,-2 0 1 0 0,-2 20-61 0 0,6 88 179 0 0,-14-171-219 0 0,0-1 1 0 0,1 1-1 0 0,-1-1 0 0 0,1 0 1 0 0,-1 1-1 0 0,1-1 1 0 0,0 0-1 0 0,0 0 1 0 0,0 1-1 0 0,0-1 0 0 0,0 0 1 0 0,0 0-1 0 0,1 0 1 0 0,-1 0 39 0 0,1-1-358 0 0,-1 1 0 0 0,0-1 0 0 0,0 0 0 0 0,1 0 0 0 0,-1 0 0 0 0,1 0 0 0 0,-1 0 0 0 0,1 0 0 0 0,-1-1 0 0 0,1 1 0 0 0,0 0 0 0 0,-1-1 0 0 0,1 1 0 0 0,0-1-1 0 0,-1 0 1 0 0,1 1 0 0 0,0-1 0 0 0,-1 0 0 0 0,1 0 358 0 0,-1 0-155 0 0,-1 0 0 0 0,0 0 0 0 0,0 0-1 0 0,1 0 1 0 0,-1 0 0 0 0,0 0-1 0 0,0 0 1 0 0,0 0 0 0 0,1 0-1 0 0,-1 0 1 0 0,0 0 0 0 0,0 0-1 0 0,0 0 1 0 0,1-1 0 0 0,-1 1-1 0 0,0 0 1 0 0,0 0 0 0 0,0 0-1 0 0,1 0 1 0 0,-1 0 0 0 0,0 0 0 0 0,0-1-1 0 0,0 1 1 0 0,0 0 0 0 0,1 0-1 0 0,-1 0 156 0 0,2-2-1067 0 0,3-2 591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9:31:18.8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28 7378 0 0,'0'0'1169'0'0,"0"0"-230"0"0,-1 3 1806 0 0,52-4 2730 0 0,-24-2-4703 0 0,-1-1 0 0 0,1 0 0 0 0,11-5-772 0 0,-28 6 188 0 0,-1 1 0 0 0,1 0 0 0 0,0 1 1 0 0,0 0-1 0 0,9 1-188 0 0,-15 0 31 0 0,1 0 0 0 0,-1 0 0 0 0,0 1 1 0 0,0 0-1 0 0,1 0 0 0 0,-1 0 0 0 0,0 0 0 0 0,0 1 0 0 0,0-1 1 0 0,0 1-1 0 0,-1 0 0 0 0,1 0 0 0 0,0 1 0 0 0,2 1-31 0 0,-1 1-106 0 0,-1 0-1 0 0,1 0 0 0 0,-1 0 1 0 0,-1 1-1 0 0,1 0 107 0 0,-2-3-519 0 0,-1-2-581 0 0,-1-1-306 0 0,0 0-102 0 0,0 0-155 0 0,0 0-356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05.8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1685 56 0 0,'4'-3'780'0'0,"5"0"3645"0"0,-7 1-2230 0 0,-8 0-2432 0 0,-6 1 704 0 0,12 1-454 0 0,0 0 1 0 0,0 0 0 0 0,0 0-1 0 0,0 0 1 0 0,0 0 0 0 0,0 1-1 0 0,0-1 1 0 0,0 0 0 0 0,0 0 0 0 0,0 0-1 0 0,0 0 1 0 0,0 0 0 0 0,0 0-1 0 0,0 0 1 0 0,0 0 0 0 0,0 0-1 0 0,0 0 1 0 0,0 0 0 0 0,0 0-1 0 0,0 0 1 0 0,0 0 0 0 0,0 0 0 0 0,0 1-1 0 0,0-1 1 0 0,0 0 0 0 0,0 0-1 0 0,0 0 1 0 0,0 0 0 0 0,0 0-1 0 0,0 0 1 0 0,0 0 0 0 0,0 0-1 0 0,0 0 1 0 0,0 0 0 0 0,0 0 0 0 0,0 0-1 0 0,0 0 1 0 0,0 0 0 0 0,0 0-1 0 0,0 0 1 0 0,0 1 0 0 0,0-1-1 0 0,0 0 1 0 0,0 0 0 0 0,0 0-1 0 0,0 0 1 0 0,0 0 0 0 0,-1 0 0 0 0,1 0-1 0 0,0 0 1 0 0,0 0 0 0 0,0 0-1 0 0,0 0 1 0 0,0 0 0 0 0,0 0-1 0 0,0 0 1 0 0,0 0 0 0 0,0 0-1 0 0,0 0-13 0 0,5 3 170 0 0,6-3 125 0 0,-11 0-270 0 0,0 0-1 0 0,1 0 1 0 0,-1 0 0 0 0,0 0 0 0 0,0 0-1 0 0,0 0 1 0 0,0 0 0 0 0,0 0 0 0 0,1 0-1 0 0,-1 0 1 0 0,0 0 0 0 0,0 0-1 0 0,0 0 1 0 0,0 0 0 0 0,0 0 0 0 0,1 0-1 0 0,-1 0 1 0 0,0 0 0 0 0,0-1 0 0 0,0 1-1 0 0,0 0 1 0 0,0 0 0 0 0,0 0 0 0 0,1 0-1 0 0,-1 0 1 0 0,0 0 0 0 0,0 0 0 0 0,0-1-1 0 0,0 1 1 0 0,0 0 0 0 0,0 0-1 0 0,0 0 1 0 0,0 0 0 0 0,0 0 0 0 0,0-1-1 0 0,0 1 1 0 0,0 0 0 0 0,0 0 0 0 0,0 0-1 0 0,0 0 1 0 0,0 0 0 0 0,0-1 0 0 0,0 1-1 0 0,0 0 1 0 0,0 0 0 0 0,0 0 0 0 0,0 0-1 0 0,0 0 1 0 0,0-1 0 0 0,0 1-1 0 0,0 0 1 0 0,0 0 0 0 0,0 0 0 0 0,0 0-1 0 0,0 0 1 0 0,0 0 0 0 0,0-1 0 0 0,-1 1-1 0 0,1 0 1 0 0,0 0 0 0 0,0 0 0 0 0,0 0-25 0 0,-6-9 237 0 0,5 8-175 0 0,1 1-7 0 0,2-2 324 0 0,5-15 20 0 0,-2 10-314 0 0,-3 4-40 0 0,1 0 0 0 0,-1-1 0 0 0,0 1-1 0 0,0-1 1 0 0,0 0-45 0 0,29-77 751 0 0,-13 28 237 0 0,4-30-988 0 0,-15 59 175 0 0,1 0-1 0 0,8-16-174 0 0,-5 12 149 0 0,8-26-149 0 0,-15 41 11 0 0,47-172 72 0 0,-24 100-35 0 0,9-12-48 0 0,-5 31 10 0 0,-17 40 2 0 0,9-29-12 0 0,-13 25 4 0 0,1 1 1 0 0,2 1 0 0 0,1 0-1 0 0,16-23-4 0 0,-17 31-5 0 0,16-25 29 0 0,-18 27-19 0 0,0 0 0 0 0,1 0 0 0 0,1 1 0 0 0,0 1 0 0 0,16-14-5 0 0,22-21 19 0 0,-41 42-13 0 0,-5 5-1 0 0,-1 0 1 0 0,1 0-1 0 0,-1 0 0 0 0,0-1 0 0 0,0 1 0 0 0,2-4-5 0 0,-4 4 4 0 0,1 0 0 0 0,0 1-1 0 0,0 0 1 0 0,0 0 0 0 0,0 0-1 0 0,1-1-3 0 0,5-5 0 0 0,2-5-6 0 0,-5 9 6 0 0,-5 4 0 0 0,0 1-1 0 0,-1-1 1 0 0,1 1 0 0 0,0-1 0 0 0,-1 0 0 0 0,1 0 0 0 0,0 1-1 0 0,-1-1 1 0 0,1 0 0 0 0,-1 0 0 0 0,1 0 0 0 0,-1 1 0 0 0,0-1 0 0 0,1 0-1 0 0,-1 0 1 0 0,0 0 0 0 0,0 0 0 0 0,1 0 0 0 0,-1 0 0 0 0,0 0 0 0 0,0 0-1 0 0,0 0 1 0 0,0 0 1 0 0,0 0 0 0 0,1 0-1 0 0,-1 0 1 0 0,1 0 0 0 0,-1 0-1 0 0,1 0 1 0 0,-1 0 0 0 0,1 0-1 0 0,0 0 1 0 0,0 0 0 0 0,-1 0-1 0 0,1 0 1 0 0,0 1 0 0 0,0-1-1 0 0,0 0 1 0 0,0 1 0 0 0,0-1-1 0 0,0 0 1 0 0,0 1 0 0 0,0-1-1 0 0,0 1 0 0 0,3-3-2 0 0,16-8-1 0 0,-16 9 12 0 0,0 0 0 0 0,0 0 1 0 0,0 0-1 0 0,-1-1 0 0 0,1 0 0 0 0,-1 0 1 0 0,3-2-10 0 0,1-3 55 0 0,-4 4-15 0 0,1 0 0 0 0,-1 0 1 0 0,1 1-1 0 0,1-1-40 0 0,5-4 58 0 0,4-3 368 0 0,13-12-426 0 0,-7 0 211 0 0,-18 21-192 0 0,-1 0 0 0 0,0 0 0 0 0,0 0 0 0 0,0 0 0 0 0,0 0 0 0 0,0 0 0 0 0,0-1 0 0 0,-1 1 0 0 0,1 0 1 0 0,-1 0-1 0 0,1-3-19 0 0,-1 2 30 0 0,1 1 15 0 0,-1 2 3 0 0,0 0-19 0 0,-1-2-7 0 0,0 1-24 0 0,1 1 0 0 0,0-1 0 0 0,0 1 0 0 0,0 0 0 0 0,-1-1 0 0 0,1 1 0 0 0,0-1 0 0 0,0 1 0 0 0,0 0 0 0 0,-1-1 0 0 0,1 1 0 0 0,0-1 0 0 0,-1 1 0 0 0,1 0 0 0 0,0-1 0 0 0,-1 1 0 0 0,1 0 0 0 0,0 0 0 0 0,-1-1 0 0 0,1 1 0 0 0,-1 0 0 0 0,1 0 0 0 0,0-1 0 0 0,-1 1 2 0 0,0 0-172 0 0,1 0-62 0 0,-2 0-86 0 0,-3 0 212 0 0,-9 0-1135 0 0,13 0 1118 0 0,1 0 0 0 0,0 0 0 0 0,-1 0 1 0 0,1 0-1 0 0,-1 1 0 0 0,1-1 0 0 0,-1 0 0 0 0,1 0 1 0 0,-1 0-1 0 0,1 1 0 0 0,0-1 0 0 0,-1 0 0 0 0,1 1 1 0 0,0-1-1 0 0,-1 0 0 0 0,1 1 0 0 0,0-1 1 0 0,-1 0-1 0 0,1 1 0 0 0,0-1 0 0 0,0 1 0 0 0,-1-1 1 0 0,1 1-1 0 0,0-1 0 0 0,0 1 0 0 0,0-1 0 0 0,0 0 1 0 0,-1 1-1 0 0,1 0 125 0 0,-1 5-2745 0 0,-2-5 1058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06.4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 1 2873 0 0,'-2'0'302'0'0,"0"1"0"0"0,0 0 1 0 0,0-1-1 0 0,0 0 1 0 0,0 1-1 0 0,-1-1 0 0 0,1 0 1 0 0,0 0-1 0 0,-2 0-302 0 0,1 0 492 0 0,0 0 0 0 0,0 0-1 0 0,0 0 1 0 0,0 0 0 0 0,1 1-1 0 0,-3 0-491 0 0,-25 7 2226 0 0,30-8-2186 0 0,0 0-1 0 0,-1 0 1 0 0,1 0-1 0 0,0 0 1 0 0,-1 0-1 0 0,1 0 1 0 0,0 0-1 0 0,-1 0 1 0 0,1 0-1 0 0,0 1 1 0 0,0-1-1 0 0,-1 0 1 0 0,1 0-1 0 0,0 0 1 0 0,-1 0-1 0 0,1 1 1 0 0,0-1-1 0 0,0 0 1 0 0,0 0-1 0 0,-1 1 1 0 0,1-1-1 0 0,0 0 1 0 0,0 1-40 0 0,6 0 973 0 0,3 0-789 0 0,-5 0-170 0 0,10 3 50 0 0,1-1 1 0 0,7 1-65 0 0,-11-3 24 0 0,1 1 1 0 0,-1 1 0 0 0,6 2-25 0 0,-7-2 7 0 0,1-1-1 0 0,-1 0 1 0 0,0 0 0 0 0,3 0-7 0 0,11-2 10 0 0,16-2-10 0 0,7 0-31 0 0,-5 0 109 0 0,-27 1-62 0 0,1 1 0 0 0,0 0 0 0 0,8 1-16 0 0,-18 1 17 0 0,0-1-1 0 0,-1 0 1 0 0,1 1-1 0 0,-1 0 1 0 0,2 2-17 0 0,2-1 20 0 0,-7-2-12 0 0,0 0 1 0 0,0 0-1 0 0,-1 0 0 0 0,1 0 1 0 0,0 0-1 0 0,-1 1 0 0 0,1-1 0 0 0,1 2-8 0 0,8 6 74 0 0,-10-8-67 0 0,0 0 1 0 0,0 0-1 0 0,0 0 0 0 0,1 0 0 0 0,-1 0 1 0 0,0 1-1 0 0,0-1 0 0 0,0 0 0 0 0,-1 0 1 0 0,1 1-1 0 0,0-1 0 0 0,0 1 0 0 0,-1-1 1 0 0,1 1-1 0 0,-1-1 0 0 0,1 1 0 0 0,-1-1 1 0 0,0 2-8 0 0,0-1 8 0 0,0 1 1 0 0,0 0 0 0 0,0-1-1 0 0,0 1 1 0 0,-1 0-1 0 0,1-1 1 0 0,-1 1 0 0 0,0 0-1 0 0,0-1 1 0 0,0 1 0 0 0,-1 1-9 0 0,-5 10 26 0 0,4-9-2 0 0,0 0 0 0 0,1 0 0 0 0,-1 0-1 0 0,1 0 1 0 0,-1 4-24 0 0,-1 13 62 0 0,1 0 0 0 0,1 5-62 0 0,0-5 17 0 0,-1-1-1 0 0,-3 14-16 0 0,-30 148 20 0 0,26-119-17 0 0,10-64-3 0 0,-4 21-5 0 0,1 0-1 0 0,1 0 1 0 0,0 3 5 0 0,3 35-463 0 0,-1-1-3116 0 0,1-44-1205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26.4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 1822 312 0 0,'0'1'34'0'0,"1"-1"-1"0"0,-1 0 1 0 0,0 0-1 0 0,1 1 1 0 0,-1-1-1 0 0,1 0 1 0 0,-1 1 0 0 0,0-1-1 0 0,1 0 1 0 0,-1 1-1 0 0,0-1 1 0 0,1 0-1 0 0,-1 1 1 0 0,0-1-1 0 0,0 1 1 0 0,1-1 0 0 0,-1 1-1 0 0,0-1 1 0 0,0 1-1 0 0,0-1 1 0 0,1 1-1 0 0,-1-1 1 0 0,0 1 0 0 0,0-1-34 0 0,1 18 1672 0 0,0-5-156 0 0,0-12-1384 0 0,-1-1 0 0 0,0 1-1 0 0,0 0 1 0 0,0-1 0 0 0,0 1-1 0 0,0-1 1 0 0,0 1 0 0 0,0 0-1 0 0,0-1 1 0 0,0 1 0 0 0,0-1-1 0 0,-1 1 1 0 0,1 0-1 0 0,0-1 1 0 0,0 1 0 0 0,0-1-1 0 0,-1 1 1 0 0,1-1 0 0 0,0 1-1 0 0,-1-1-131 0 0,0 3 311 0 0,0-1 255 0 0,1-2-22 0 0,0 0-38 0 0,0 0 397 0 0,0 1-855 0 0,0-1 0 0 0,0 0-1 0 0,0 1 1 0 0,0-1 0 0 0,0 0-1 0 0,0 1 1 0 0,0-1 0 0 0,0 0 0 0 0,0 1-1 0 0,0-1 1 0 0,0 1 0 0 0,0-1 0 0 0,0 0-1 0 0,0 1 1 0 0,-1-1 0 0 0,1 0 0 0 0,0 1-1 0 0,0-1 1 0 0,0 0 0 0 0,0 0 0 0 0,-1 1-1 0 0,1-1 1 0 0,0 0 0 0 0,0 0 0 0 0,-1 1-1 0 0,1-1-47 0 0,-14 10 386 0 0,11-7 26 0 0,14-4 517 0 0,-11 1-914 0 0,0-1 1 0 0,0 1-1 0 0,1 0 0 0 0,-1 0 1 0 0,0 0-1 0 0,0 0 0 0 0,0 0 1 0 0,0-1-1 0 0,0 1 0 0 0,1 0 1 0 0,-1 0-1 0 0,0 0 0 0 0,0-1 1 0 0,0 1-1 0 0,0 0 0 0 0,0 0 1 0 0,0 0-1 0 0,0 0 0 0 0,0-1 1 0 0,0 1-1 0 0,0 0 1 0 0,0 0-1 0 0,0-1 0 0 0,0 1-15 0 0,3-9 362 0 0,-3 8-340 0 0,1 0 0 0 0,0 0 0 0 0,-1 0 0 0 0,1 0 0 0 0,0 0 0 0 0,-1 1 0 0 0,1-1 0 0 0,0 0 0 0 0,0 1 0 0 0,0-1 0 0 0,-1 1 0 0 0,1-1 1 0 0,0 1-1 0 0,0-1 0 0 0,1 1-22 0 0,-2-1 7 0 0,0 1 1 0 0,1 0-1 0 0,-1 0 0 0 0,0 0 1 0 0,0 0-1 0 0,1 0 1 0 0,-1-1-1 0 0,0 1 1 0 0,0 0-1 0 0,0 0 1 0 0,1 0-1 0 0,-1-1 1 0 0,0 1-1 0 0,0 0 0 0 0,0 0 1 0 0,0 0-1 0 0,1-1 1 0 0,-1 1-1 0 0,0 0 1 0 0,0-1-1 0 0,0 1 1 0 0,0 0-1 0 0,0 0 0 0 0,0-1 1 0 0,0 1-1 0 0,0 0 1 0 0,0 0-1 0 0,0-1-7 0 0,-3-6 123 0 0,3 6-117 0 0,0 0 0 0 0,-1 1 0 0 0,1-1 1 0 0,0 0-1 0 0,-1 1 0 0 0,1-1 1 0 0,0 0-1 0 0,0 1 0 0 0,-1-1 1 0 0,1 0-1 0 0,0 1 0 0 0,0-1 0 0 0,0 0 1 0 0,0 0-1 0 0,0 0-6 0 0,1-2 26 0 0,1 0 0 0 0,-1 0 0 0 0,1 1 0 0 0,0-1 0 0 0,0 0 0 0 0,-1 0 0 0 0,2 1 0 0 0,-1 0 0 0 0,0-1 0 0 0,0 1 0 0 0,1 0 0 0 0,0-1-26 0 0,4-3 25 0 0,-4 3 12 0 0,0 0-1 0 0,0-1 0 0 0,0 0 0 0 0,1-3-36 0 0,4-5 65 0 0,-5 7-33 0 0,0-1 0 0 0,0 0 0 0 0,-1 0 1 0 0,1 0-1 0 0,-1 0 0 0 0,-1 0 0 0 0,1-1-32 0 0,3-12 64 0 0,37-96 243 0 0,-34 99-234 0 0,0 1-1 0 0,4-7-72 0 0,7-12 90 0 0,-9 15-28 0 0,-6 12-35 0 0,0-1 1 0 0,0 1-1 0 0,-1-1 1 0 0,2-6-28 0 0,1-24 77 0 0,-3 30-47 0 0,0-1-1 0 0,1 1 1 0 0,0-1 0 0 0,5-6-30 0 0,2-5 52 0 0,10-20 25 0 0,-2 5 59 0 0,14-37-136 0 0,-32 69 3 0 0,36-104 145 0 0,-27 77-82 0 0,14-29-66 0 0,1-2 66 0 0,-6 9 9 0 0,24-45-75 0 0,12-6 62 0 0,-41 74-16 0 0,4-12-46 0 0,-6 13-14 0 0,11-19 14 0 0,52-80 58 0 0,-74 126-57 0 0,5-10-4 0 0,0-1-1 0 0,1 1 1 0 0,1 0 0 0 0,-1 0-1 0 0,2 1 1 0 0,5-6 3 0 0,15-6-24 0 0,-22 18 25 0 0,-1-1 1 0 0,1 0-1 0 0,4-5-1 0 0,6-15 25 0 0,2 1-22 0 0,-5-2 18 0 0,-10 21-19 0 0,0 0 1 0 0,1 1-1 0 0,-1-1 0 0 0,5-2-2 0 0,8-8 25 0 0,0-1-17 0 0,-2 7-10 0 0,-17 0 0 0 0,3 8 2 0 0,0 0 1 0 0,-1 0 0 0 0,1 1 0 0 0,0-1 0 0 0,0 0 0 0 0,0 0 0 0 0,-1 1 0 0 0,1-1 0 0 0,0 1 0 0 0,0-1 0 0 0,0 1-1 0 0,0-1 1 0 0,0 1 0 0 0,0-1-1 0 0,11-5 10 0 0,-8 2-1 0 0,1 0 0 0 0,0 0-1 0 0,1 1 1 0 0,0-1-9 0 0,39-27 29 0 0,-41 28-28 0 0,1 0 0 0 0,0 1 0 0 0,0 0-1 0 0,0 0 1 0 0,1 0-1 0 0,-5 1 0 0 0,0 1-1 0 0,-1 0 0 0 0,1-1 1 0 0,0 1-1 0 0,0 0 0 0 0,-1-1 0 0 0,1 1 1 0 0,-1-1-1 0 0,1 1 0 0 0,0-1 1 0 0,-1 1-1 0 0,1-1 0 0 0,-1 1 1 0 0,1-1-1 0 0,-1 0 0 0 0,1 1 1 0 0,-1-1-1 0 0,1 0 0 0 0,-1 0 1 0 0,0 1 0 0 0,6-8-3 0 0,9 3 2 0 0,2-14 110 0 0,-17 18-103 0 0,1 1-1 0 0,-1-1 0 0 0,1 1 1 0 0,-1 0-1 0 0,1-1 0 0 0,-1 1 0 0 0,1 0 1 0 0,-1 0-1 0 0,1-1 0 0 0,-1 1 1 0 0,1 0-1 0 0,-1 0 0 0 0,1 0 1 0 0,-1 0-1 0 0,1-1 0 0 0,-1 1 1 0 0,1 0-1 0 0,-1 0 0 0 0,1 0 1 0 0,0 0-1 0 0,-1 0 0 0 0,1 1 0 0 0,-1-1 1 0 0,1 0-6 0 0,0 0 10 0 0,0 1 0 0 0,0 0 0 0 0,0 0 0 0 0,0-1 0 0 0,0 1 0 0 0,-1 0 0 0 0,1 0 0 0 0,0 0 0 0 0,0 0 0 0 0,-1 0 0 0 0,1 0 0 0 0,-1 0 0 0 0,1 1-10 0 0,-1-2-21 0 0,0 1-1 0 0,1-1 1 0 0,-1 1 0 0 0,0-1 0 0 0,0 1 0 0 0,0-1 0 0 0,0 1-1 0 0,0 0 1 0 0,0-1 0 0 0,0 1 0 0 0,0-1 0 0 0,0 1 0 0 0,0-1-1 0 0,0 1 1 0 0,-1-1 0 0 0,1 1 0 0 0,0-1 0 0 0,0 1 0 0 0,-1 0-1 0 0,1-1 1 0 0,0 0 0 0 0,0 1 0 0 0,-1-1 0 0 0,1 1 0 0 0,0-1-1 0 0,-1 1 1 0 0,1-1 0 0 0,-1 0 0 0 0,1 1 0 0 0,-1-1 0 0 0,1 0-1 0 0,-1 1 1 0 0,1-1 0 0 0,-1 0 21 0 0,-4 3-398 0 0,0 0 0 0 0,0 0-1 0 0,-4 1 399 0 0,-1 1-383 0 0,-6 8-559 0 0,-25 6-1117 0 0,24-8 951 0 0,-4 3-195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27.1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52 2 2881 0 0,'-31'-2'5713'0'0,"32"5"-4178"0"0,0-3-1398 0 0,2 2 569 0 0,-7-1 39 0 0,3-1-786 0 0,-1 0 161 0 0,0 0 0 0 0,0 1 0 0 0,1-1 1 0 0,-1 0-1 0 0,0 0 0 0 0,1 1 0 0 0,-1-1 0 0 0,0 1 0 0 0,1 0 0 0 0,-1-1 0 0 0,0 1-120 0 0,19 12 1266 0 0,-13-4-481 0 0,-4-8-731 0 0,0 0 0 0 0,0 0 0 0 0,1-1 0 0 0,-1 1-1 0 0,0 0 1 0 0,0 0 0 0 0,1-1 0 0 0,-1 1 0 0 0,1 0 0 0 0,-1-1 0 0 0,1 1-54 0 0,1 1 45 0 0,0 0 0 0 0,0-1 1 0 0,0 1-1 0 0,0-1 0 0 0,0 0 0 0 0,0 1 1 0 0,1-1-1 0 0,-1 0 0 0 0,0 0 1 0 0,1-1-1 0 0,-1 1 0 0 0,2 0-45 0 0,-1 0 45 0 0,0-1-1 0 0,0 1 0 0 0,0 1 1 0 0,0-1-1 0 0,1 1-44 0 0,-4-2 1 0 0,0 0 1 0 0,0 0-1 0 0,0 0 0 0 0,1 0 0 0 0,-1 0 0 0 0,0 0 0 0 0,0 1 1 0 0,0-1-1 0 0,0 0 0 0 0,0 0 0 0 0,0 0 0 0 0,0 0 1 0 0,0 0-1 0 0,0 0 0 0 0,0 0 0 0 0,0 0 0 0 0,0 0 1 0 0,0 0-1 0 0,0 0 0 0 0,0 0 0 0 0,0 0 0 0 0,0 1 0 0 0,0-1 1 0 0,0 0-1 0 0,0 0 0 0 0,0 0 0 0 0,0 0 0 0 0,0 0 1 0 0,0 0-1 0 0,0 0 0 0 0,0 0 0 0 0,0 0 0 0 0,0 0 0 0 0,0 0 1 0 0,0 1-1 0 0,0-1 0 0 0,0 0 0 0 0,0 0 0 0 0,0 0 1 0 0,0 0-1 0 0,0 0 0 0 0,0 0 0 0 0,0 0 0 0 0,0 0 1 0 0,0 0-1 0 0,0 0 0 0 0,0 0 0 0 0,-1 0 0 0 0,1 0 0 0 0,0 0 1 0 0,0 0-1 0 0,0 0 0 0 0,0 0 0 0 0,0 0 0 0 0,0 0 1 0 0,0 0-1 0 0,0 1 0 0 0,0-1 0 0 0,0 0 0 0 0,0 0 1 0 0,-1 0-1 0 0,1 0 0 0 0,0 0-1 0 0,-4 1 14 0 0,4-1-11 0 0,0 0 0 0 0,0 0 0 0 0,0 0 0 0 0,-1 0 1 0 0,1 1-1 0 0,0-1 0 0 0,0 0 0 0 0,0 0 0 0 0,0 0 0 0 0,-1 0 0 0 0,1 0 0 0 0,0 0 0 0 0,0 0 0 0 0,0 0 0 0 0,0 0 1 0 0,0 0-1 0 0,0 1 0 0 0,-1-1 0 0 0,1 0 0 0 0,0 0 0 0 0,0 0 0 0 0,0 0 0 0 0,0 0 0 0 0,0 0 0 0 0,0 1 1 0 0,0-1-1 0 0,0 0 0 0 0,0 0-3 0 0,7 6 78 0 0,-7-6-76 0 0,1 1 0 0 0,0-1 0 0 0,-1 1 0 0 0,1-1 0 0 0,0 0 1 0 0,0 1-1 0 0,-1-1 0 0 0,1 0 0 0 0,0 0 0 0 0,0 0 1 0 0,0 0-1 0 0,-1 0 0 0 0,1 0 0 0 0,0 0 0 0 0,0 0 0 0 0,0 0-2 0 0,5 0 10 0 0,16 7 28 0 0,-17-5-17 0 0,-5 0-4 0 0,-9 0 0 0 0,7-1-16 0 0,-1-1 10 0 0,3-1 7 0 0,5-1 35 0 0,40 10 184 0 0,-25-9-168 0 0,-19 1-60 0 0,1 0-1 0 0,-1 0 1 0 0,0 0-1 0 0,0 0 1 0 0,0-1 0 0 0,0 1-1 0 0,1 0 1 0 0,-1-1-1 0 0,0 1 1 0 0,0-1-1 0 0,0 0 1 0 0,0 1-9 0 0,12 8 91 0 0,-2-4-48 0 0,0-1 1 0 0,0 0-1 0 0,2-1-43 0 0,-10-1 19 0 0,2 1-2 0 0,7 6 27 0 0,-11-8-43 0 0,-1 1 0 0 0,1 0 0 0 0,0-1 0 0 0,0 1 0 0 0,0-1 0 0 0,0 1 0 0 0,0-1 0 0 0,0 0 0 0 0,-1 1 0 0 0,1-1 0 0 0,0 0 0 0 0,0 1 0 0 0,0-1 0 0 0,0 0 0 0 0,0 0 0 0 0,0 0 0 0 0,0 0 0 0 0,0 0 0 0 0,0 0 0 0 0,1 0-1 0 0,7-6-5 0 0,-7 6 7 0 0,0-1 0 0 0,0 1 0 0 0,0 0 0 0 0,0 0-1 0 0,0 0 1 0 0,0 0 0 0 0,1 0 0 0 0,-1 0 0 0 0,0 0 0 0 0,0 1-1 0 0,0-1 1 0 0,0 1 0 0 0,0 0 0 0 0,0 0 0 0 0,0 0 0 0 0,0 0 0 0 0,0 0-1 0 0,1 1-1 0 0,-1 0 5 0 0,1 0-1 0 0,-1-1 0 0 0,0 1 0 0 0,0-1 1 0 0,1 1-1 0 0,-1-1 0 0 0,1 0 0 0 0,-1 0 1 0 0,3 1-5 0 0,-2-1 13 0 0,-2 0-9 0 0,-1-1 0 0 0,1 0-1 0 0,-1 1 1 0 0,1-1 0 0 0,-1 1-1 0 0,1-1 1 0 0,-1 0 0 0 0,1 1-1 0 0,-1-1 1 0 0,0 1 0 0 0,1-1-1 0 0,-1 1 1 0 0,0-1 0 0 0,0 1-1 0 0,1 0 1 0 0,-1-1 0 0 0,0 1-1 0 0,0-1 1 0 0,0 1-1 0 0,0 0 1 0 0,0-1 0 0 0,1 1-1 0 0,-1 0-3 0 0,-1 15 35 0 0,1-14-31 0 0,-4 28 55 0 0,-1-1 0 0 0,-2 1 0 0 0,-1-1-1 0 0,-4 6-58 0 0,-9 37 45 0 0,8-13-41 0 0,-1 22-4 0 0,6-32 16 0 0,6-40 47 0 0,0 0 0 0 0,-1 1 0 0 0,-3 5-63 0 0,-6 20-767 0 0,11-31-109 0 0,1 1-1 0 0,-1-1 1 0 0,1 1 0 0 0,-1 1 876 0 0,4-8-2754 0 0,10-8 217 0 0,1-6 2040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28.3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32 65 3345 0 0,'0'0'60'0'0,"-1"0"0"0"0,1 0 0 0 0,0-1 1 0 0,-1 1-1 0 0,1 0 0 0 0,-1 0 0 0 0,1-1 1 0 0,0 1-1 0 0,-1-1 0 0 0,1 1 0 0 0,0 0 1 0 0,-1-1-1 0 0,1 1 0 0 0,0-1 0 0 0,0 1 0 0 0,-1 0 1 0 0,1-1-1 0 0,0 1 0 0 0,0-1 0 0 0,0 1 1 0 0,0-1-1 0 0,0 1 0 0 0,-1-1 0 0 0,1 1 1 0 0,0-1-1 0 0,0 1 0 0 0,0-1 0 0 0,0 1 1 0 0,1-1-1 0 0,-1 1 0 0 0,0-1 0 0 0,0 1 0 0 0,0-1 1 0 0,0 1-1 0 0,0-1 0 0 0,1 0-60 0 0,-1 0 197 0 0,0-1-1 0 0,0 0 0 0 0,0 0 1 0 0,0 1-1 0 0,0-1 1 0 0,-1 0-1 0 0,1 0 0 0 0,0 0 1 0 0,-1 1-1 0 0,1-1 1 0 0,-1 0-1 0 0,0 1 0 0 0,0-1 1 0 0,1 0-197 0 0,-3-3 450 0 0,3 5-423 0 0,0-1 1 0 0,0 1 0 0 0,0 0 0 0 0,0-1 0 0 0,0 1 0 0 0,0 0 0 0 0,0-1 0 0 0,1 1 0 0 0,-1 0 0 0 0,0-1 0 0 0,0 1-1 0 0,0 0 1 0 0,0 0 0 0 0,0-1 0 0 0,0 1 0 0 0,0 0 0 0 0,1 0 0 0 0,-1-1 0 0 0,0 1 0 0 0,0 0 0 0 0,1 0-28 0 0,0-4 462 0 0,-6 1-69 0 0,-5 1 133 0 0,2 1 179 0 0,16 0 1013 0 0,-5 3-1262 0 0,-1 0-357 0 0,-1 0 1 0 0,0 0-1 0 0,0 0 1 0 0,-1 0-1 0 0,1 0 1 0 0,0 0-1 0 0,-1 0 1 0 0,1 0-1 0 0,-1 0 1 0 0,1 0-1 0 0,-1 0 1 0 0,0 0 0 0 0,0 1-100 0 0,0-1 48 0 0,0-1 0 0 0,1 1 1 0 0,-1-1-1 0 0,0 0 1 0 0,1 1-1 0 0,-1-1 0 0 0,1 0 1 0 0,-1 1-1 0 0,1-1 1 0 0,0 1-49 0 0,2 6 168 0 0,-1 17 153 0 0,-3-11-225 0 0,1-10-64 0 0,0 0-1 0 0,0 1 1 0 0,0-1 0 0 0,1 4-32 0 0,13 78 124 0 0,-9-60-84 0 0,7 18-40 0 0,-7-27 12 0 0,-1 0 1 0 0,0 1-1 0 0,-1-1 1 0 0,-1 1-1 0 0,-1 3-12 0 0,-3 28 25 0 0,1-30-16 0 0,0 0 0 0 0,2 0 0 0 0,0 0-1 0 0,2 10-8 0 0,1-10 13 0 0,-1-7-6 0 0,-1-1-1 0 0,0 1 0 0 0,-1 0 1 0 0,0 0-1 0 0,-1-1 0 0 0,-1 11-6 0 0,-3 4 12 0 0,1-13 12 0 0,1-1 0 0 0,1 3-24 0 0,-2 7 24 0 0,2-13-13 0 0,1-1-1 0 0,-1 0 1 0 0,1 1 0 0 0,1 5-11 0 0,-1 1 6 0 0,1 4 35 0 0,-1-18-37 0 0,1 1 0 0 0,-1-1 0 0 0,0 1 0 0 0,0 0 0 0 0,0-1 0 0 0,0 1 0 0 0,0-1 0 0 0,0 1-4 0 0,0-1 3 0 0,-1 0-1 0 0,1-1 1 0 0,-1 1-1 0 0,1 0 1 0 0,0 0 0 0 0,-1-1-1 0 0,1 1 1 0 0,-1 0 0 0 0,0-1-1 0 0,1 1 1 0 0,-1 0 0 0 0,1-1-1 0 0,-2 1-2 0 0,2-1 0 0 0,0 0 0 0 0,0 0 0 0 0,0 1 0 0 0,0-1 0 0 0,0 0-1 0 0,-1 0 1 0 0,1 0 0 0 0,0 1 0 0 0,0-1 0 0 0,0 0 0 0 0,0 0 0 0 0,0 0 0 0 0,0 1-1 0 0,0-1 1 0 0,0 0 0 0 0,0 0 0 0 0,0 0 0 0 0,0 1 0 0 0,0-1 0 0 0,0 0-1 0 0,0 0 1 0 0,0 0 0 0 0,0 1 0 0 0,0-1 0 0 0,0 0 0 0 0,0 0 0 0 0,0 0 0 0 0,0 1-1 0 0,0-1 1 0 0,0 0 0 0 0,1 0 0 0 0,-1 0 0 0 0,0 1 0 0 0,0-1 0 0 0,0 0 0 0 0,1 0-1 0 0,-1 1 0 0 0,0-1 1 0 0,1 1-1 0 0,-1-1 0 0 0,1 0 1 0 0,-1 1-1 0 0,1-1 1 0 0,-1 0-1 0 0,1 0 0 0 0,-1 1 1 0 0,1-1-1 0 0,-1 0 0 0 0,1 0 1 0 0,-1 0-1 0 0,1 0 0 0 0,0 1 1 0 0,-1-1-1 0 0,1 0 1 0 0,17 0-4 0 0,-17 0 4 0 0,-1 0-1 0 0,0 0 1 0 0,0 0-1 0 0,1 0 1 0 0,-1 0-1 0 0,0 0 1 0 0,1 0-1 0 0,-1 0 1 0 0,0 0-1 0 0,1 0 1 0 0,-1 0-1 0 0,0 0 0 0 0,0 0 1 0 0,1 0-1 0 0,-1 0 1 0 0,0 0-1 0 0,1 0 1 0 0,-1-1-1 0 0,0 1 1 0 0,0 0-1 0 0,1 0 1 0 0,-1 0-1 0 0,0-1 1 0 0,0 1-1 0 0,0 0 1 0 0,1 0-1 0 0,-1 0 1 0 0,0-1-1 0 0,0 1 1 0 0,0 0-1 0 0,0 0 1 0 0,1-1-1 0 0,-1 1 1 0 0,0 0-1 0 0,0-1 1 0 0,0 1-1 0 0,0 0 0 0 0,0 0 1 0 0,0-1-1 0 0,0 1 1 0 0,0 0-1 0 0,0-1 1 0 0,0 1-1 0 0,0 0 1 0 0,0 0-1 0 0,0-1 1 0 0,0 1-1 0 0,0 0 1 0 0,0-1-1 0 0,0 1 1 0 0,0 0-1 0 0,0 0 1 0 0,-1-1-1 0 0,1 1 1 0 0,-2-2-5 0 0,-8-4-6 0 0,10 6 11 0 0,-1-1 0 0 0,1 1 0 0 0,0 0 0 0 0,0 0 0 0 0,-1-1 0 0 0,1 1 0 0 0,0 0 0 0 0,0-1 0 0 0,0 1 0 0 0,-1 0 0 0 0,1-1 0 0 0,0 1 0 0 0,0 0 0 0 0,0-1 0 0 0,0 1 0 0 0,0-1 0 0 0,0 1 0 0 0,0 0 0 0 0,0-1 0 0 0,0 1 0 0 0,0 0 0 0 0,0-1 0 0 0,0 1 0 0 0,0-1 0 0 0,0 1 0 0 0,0 0 0 0 0,0-1 0 0 0,0 1 0 0 0,0 0 0 0 0,1-1 0 0 0,4-7-1 0 0,-4 7 0 0 0,-1 0 0 0 0,0 1-1 0 0,1-1 1 0 0,-1 0 0 0 0,0 0 0 0 0,1 1 0 0 0,-1-1 0 0 0,1 0 0 0 0,-1 1-1 0 0,1-1 1 0 0,0 1 0 0 0,-1-1 0 0 0,1 1 0 0 0,-1-1 0 0 0,1 1-1 0 0,0-1 1 0 0,0 1 0 0 0,-1 0 0 0 0,1-1 0 0 0,0 1 1 0 0,5-3-5 0 0,-6 2 6 0 0,1 0 0 0 0,0 0 0 0 0,0 1 0 0 0,-1-1 0 0 0,1 0-1 0 0,0 0 1 0 0,-1-1 0 0 0,1 1 0 0 0,-1 0 0 0 0,0 0 0 0 0,1 0 0 0 0,-1 0 0 0 0,0 0 0 0 0,0 0 0 0 0,1-1 0 0 0,-1 1 0 0 0,0 0 0 0 0,0-1-1 0 0,0 0 6 0 0,0-3 7 0 0,0 5-18 0 0,0 0 1 0 0,0 0-1 0 0,0-1 1 0 0,0 1-1 0 0,0 0 0 0 0,0 0 1 0 0,0 0-1 0 0,0 0 1 0 0,0 0-1 0 0,0 0 0 0 0,0 0 1 0 0,0 0-1 0 0,0 0 1 0 0,0-1-1 0 0,0 1 0 0 0,0 0 1 0 0,0 0-1 0 0,0 0 1 0 0,0 0-1 0 0,0 0 1 0 0,0 0-1 0 0,0 0 0 0 0,0 0 1 0 0,0 0-1 0 0,0 0 1 0 0,0-1-1 0 0,1 1 0 0 0,-1 0 1 0 0,0 0-1 0 0,0 0 1 0 0,0 0-1 0 0,0 0 0 0 0,0 0 1 0 0,0 0-1 0 0,0 0 1 0 0,0 0-1 0 0,0 0 0 0 0,0 0 1 0 0,0 0-1 0 0,1 0 1 0 0,-1 0-1 0 0,0 0 0 0 0,0 0 1 0 0,0 0-1 0 0,0 0 1 0 0,0 0-1 0 0,0 0 0 0 0,0 0 1 0 0,0 0-1 0 0,0 0 1 0 0,1 0 4 0 0,7-2-156 0 0,-7 2 140 0 0,-1 0-1 0 0,0 0 0 0 0,1 0 0 0 0,-1 0 0 0 0,0 0 1 0 0,1 0-1 0 0,-1-1 0 0 0,1 1 0 0 0,-1 0 0 0 0,0 0 1 0 0,1 0-1 0 0,-1 0 0 0 0,0-1 0 0 0,1 1 0 0 0,-1 0 0 0 0,0 0 1 0 0,0-1-1 0 0,1 1 0 0 0,-1 0 0 0 0,0-1 0 0 0,0 1 1 0 0,1 0-1 0 0,-1-1 0 0 0,0 1 0 0 0,0 0 0 0 0,0-1 1 0 0,0 1-1 0 0,1 0 0 0 0,-1-1 17 0 0,-1 0-76 0 0,1 1-1 0 0,0-1 1 0 0,0 0 0 0 0,-1 1 0 0 0,1-1-1 0 0,0 0 1 0 0,-1 0 0 0 0,1 1 0 0 0,0-1-1 0 0,-1 1 1 0 0,0-1 76 0 0,0 0-69 0 0,1 0 0 0 0,-1 0 0 0 0,1 1 0 0 0,-1-1 0 0 0,1 0-1 0 0,-1 0 1 0 0,1 0 0 0 0,0 1 0 0 0,-1-1 0 0 0,1 0 0 0 0,0 0 0 0 0,-1 0 0 0 0,1 0-1 0 0,0 0 1 0 0,0 0 69 0 0,1-1-65 0 0,-1 0 1 0 0,1 1-1 0 0,0-1 0 0 0,-1 1 0 0 0,1 0 0 0 0,0-1 0 0 0,0 1 0 0 0,0 0 1 0 0,0-1-1 0 0,1 0 65 0 0,8-10-287 0 0,-10 12 284 0 0,0-1 1 0 0,0 1-1 0 0,1-1 1 0 0,-1 1-1 0 0,0-1 1 0 0,0 1-1 0 0,0-1 1 0 0,1 1 0 0 0,-1-1-1 0 0,0 1 1 0 0,0-1-1 0 0,0 1 1 0 0,0-1-1 0 0,0 1 1 0 0,0-1-1 0 0,0 0 1 0 0,0 1 0 0 0,0-1-1 0 0,-1 1 1 0 0,1-1-1 0 0,0 1 1 0 0,0-1 2 0 0,-2-3-6 0 0,1 4 5 0 0,1-1 1 0 0,0 1-1 0 0,-1-1 1 0 0,1 0-1 0 0,0 1 1 0 0,-1-1-1 0 0,1 0 1 0 0,0 1-1 0 0,0-1 1 0 0,0 0-1 0 0,0 1 1 0 0,0-1-1 0 0,0 0 1 0 0,0 1-1 0 0,0-1 1 0 0,0 0-1 0 0,0 0 1 0 0,0 1-1 0 0,0-1 1 0 0,0 0 0 0 0,0-13-123 0 0,4 10 4 0 0,-3 3-17 0 0,0 0-1 0 0,1-1 1 0 0,-1 1 0 0 0,0 0-1 0 0,0 0 1 0 0,0 0 0 0 0,-1-1-1 0 0,1 1 137 0 0,0 0-122 0 0,-1 0 0 0 0,1 1 0 0 0,-1-1 0 0 0,0 1-1 0 0,1-1 1 0 0,-1 1 0 0 0,0-1 0 0 0,0 0-1 0 0,0 1 1 0 0,1-1 0 0 0,-1 0 0 0 0,0 1-1 0 0,0-1 1 0 0,0 0 0 0 0,0 1 0 0 0,0-1-1 0 0,0 0 1 0 0,0 1 0 0 0,0-1 0 0 0,0 1 0 0 0,-1-1-1 0 0,1 0 1 0 0,0 1 0 0 0,0-1 0 0 0,0 0-1 0 0,-1 1 1 0 0,1-1 0 0 0,0 1 0 0 0,-1-1-1 0 0,1 1 1 0 0,-1-1 122 0 0,0-2-530 0 0,-1-4-2060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18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86 165 8850 0 0,'-14'2'339'0'0,"10"-1"-184"0"0,0-1 0 0 0,0 1 1 0 0,0-1-1 0 0,0 0 0 0 0,0 0 0 0 0,0 0 0 0 0,-1-1 1 0 0,1 1-1 0 0,0-1 0 0 0,0 0-155 0 0,-1-2 390 0 0,6 2-77 0 0,-1 1-298 0 0,1 0 1 0 0,-1 0-1 0 0,0 0 1 0 0,0 0 0 0 0,0 0-1 0 0,0 0 1 0 0,0 0-1 0 0,0 0 1 0 0,0 0 0 0 0,0 0-1 0 0,0-1 1 0 0,1 1-1 0 0,-1 0 1 0 0,0 0 0 0 0,0 0-1 0 0,0 0 1 0 0,0 0-1 0 0,0 0 1 0 0,0 0-1 0 0,0 0 1 0 0,0 0 0 0 0,0 0-1 0 0,0 0 1 0 0,0 0-1 0 0,0 0 1 0 0,1 0 0 0 0,-1 0-1 0 0,0-1 1 0 0,0 1-1 0 0,0 0 1 0 0,0 0 0 0 0,0 0-1 0 0,0 0 1 0 0,0 0-1 0 0,0 0 1 0 0,0 0-1 0 0,0 0 1 0 0,0 0 0 0 0,0-1-1 0 0,0 1 1 0 0,0 0-1 0 0,0 0 1 0 0,0 0 0 0 0,0 0-1 0 0,0 0 1 0 0,0 0-1 0 0,0 0 1 0 0,0 0 0 0 0,0 0-1 0 0,0-1 1 0 0,0 1-1 0 0,0 0 1 0 0,-1 0 0 0 0,1 0-1 0 0,0 0 1 0 0,0 0-1 0 0,0 0 1 0 0,0 0-1 0 0,0 0 1 0 0,0 0 0 0 0,0 0-16 0 0,-3-4 793 0 0,-2-2-239 0 0,-8-2 134 0 0,12 8-670 0 0,1 0 1 0 0,0-1-1 0 0,0 1 1 0 0,0 0 0 0 0,0 0-1 0 0,0 0 1 0 0,-1 0-1 0 0,1 0 1 0 0,0 0 0 0 0,0 0-1 0 0,0 0 1 0 0,0 0-1 0 0,0 0 1 0 0,-1 0-1 0 0,1 0 1 0 0,0-1 0 0 0,0 1-1 0 0,0 0 1 0 0,0 0-1 0 0,0 0 1 0 0,0 0 0 0 0,0 0-1 0 0,0 0 1 0 0,0-1-1 0 0,0 1 1 0 0,-1 0-1 0 0,1 0 1 0 0,0 0 0 0 0,0 0-1 0 0,0 0 1 0 0,0-1-1 0 0,0 1 1 0 0,0 0 0 0 0,0 0-1 0 0,0 0 1 0 0,0 0-1 0 0,0 0 1 0 0,0-1-1 0 0,0 1 1 0 0,0 0 0 0 0,1 0-1 0 0,-1 0 1 0 0,0 0-1 0 0,0 0 1 0 0,0-1 0 0 0,0 1-1 0 0,0 0 1 0 0,0 0-1 0 0,0 0 1 0 0,0 0-1 0 0,0 0 1 0 0,0 0 0 0 0,1-1-1 0 0,-1 1 1 0 0,0 0-1 0 0,0 0 1 0 0,0 0 0 0 0,0 0-1 0 0,0 0 1 0 0,0 0-1 0 0,1 0 1 0 0,-1 0-1 0 0,0 0 1 0 0,0 0 0 0 0,0 0-19 0 0,12-2 814 0 0,-3 2-501 0 0,-1-1 1 0 0,0 0 0 0 0,1-1 0 0 0,-1 0 0 0 0,0 0 0 0 0,3-2-314 0 0,3-1 120 0 0,-6 3-84 0 0,-1-1 0 0 0,0 0 0 0 0,4-3-36 0 0,1-1 21 0 0,-1 0-1 0 0,0-1 1 0 0,4-4-21 0 0,-2 1-525 0 0,1 1-1 0 0,1 0 1 0 0,0 2 0 0 0,0-1 525 0 0,2 0-1279 0 0,-2 0-499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28.7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53 57 5153 0 0,'-5'-2'446'0'0,"1"0"1"0"0,-1 0-1 0 0,1-1 0 0 0,0 1 0 0 0,0-1 1 0 0,0 0-1 0 0,0-1 0 0 0,-2-2-446 0 0,6 6 48 0 0,0 0-1 0 0,0 0 1 0 0,0 0-1 0 0,0 0 1 0 0,0-1-1 0 0,0 1 1 0 0,0 0-1 0 0,0 0 0 0 0,0 0 1 0 0,0-1-1 0 0,0 1 1 0 0,0 0-1 0 0,0 0 1 0 0,0 0-1 0 0,0 0 1 0 0,0-1-1 0 0,0 1 1 0 0,1 0-1 0 0,-1 0 1 0 0,0 0-1 0 0,0 0 1 0 0,0-1-1 0 0,0 1 1 0 0,0 0-1 0 0,0 0 1 0 0,1 0-48 0 0,-1 0 27 0 0,0-1 1 0 0,0 1-1 0 0,1 0 1 0 0,-1 0-1 0 0,0-1 1 0 0,0 1-1 0 0,0 0 0 0 0,1-1 1 0 0,-1 1-1 0 0,0 0 1 0 0,0-1-1 0 0,0 1 1 0 0,0 0-1 0 0,0-1 1 0 0,0 1-1 0 0,0 0 1 0 0,0-1-1 0 0,0 1 1 0 0,0-1-1 0 0,0 1 1 0 0,0 0-1 0 0,0-1-27 0 0,-1 0 52 0 0,1 0 0 0 0,-1 0 0 0 0,0 1 0 0 0,0-1 0 0 0,0 0 0 0 0,0 0-1 0 0,0 1 1 0 0,0-1 0 0 0,0 0 0 0 0,0 0-52 0 0,-6-3 539 0 0,7 4-517 0 0,0-1 1 0 0,1 1-1 0 0,-1 0 0 0 0,0 0 1 0 0,0 0-1 0 0,0 0 1 0 0,0-1-1 0 0,0 1 0 0 0,0 0 1 0 0,0 0-1 0 0,0 0 0 0 0,0 0 1 0 0,0-1-1 0 0,1 1 0 0 0,-1 0 1 0 0,0 0-1 0 0,0 0 0 0 0,0 0 1 0 0,0 0-1 0 0,0 0 1 0 0,1-1-1 0 0,-1 1 0 0 0,0 0 1 0 0,0 0-1 0 0,0 0 0 0 0,0 0 1 0 0,1 0-1 0 0,-1 0 0 0 0,0 0 1 0 0,0 0-1 0 0,0 0 0 0 0,0 0 1 0 0,1 0-1 0 0,-1 0 1 0 0,0 0-1 0 0,0 0 0 0 0,0 0 1 0 0,1 0-1 0 0,-1 0-22 0 0,2 0 126 0 0,1-1-1 0 0,0 1 1 0 0,-1 0-1 0 0,1 0 1 0 0,-1 1 0 0 0,1-1-1 0 0,0 0 1 0 0,-1 1-1 0 0,1 0 1 0 0,-1-1 0 0 0,2 2-126 0 0,-2-1 326 0 0,0 0-40 0 0,13 3 85 0 0,-12-3-342 0 0,0 0 0 0 0,0-1 1 0 0,0 2-1 0 0,-1-1 0 0 0,1 0 1 0 0,0 1-1 0 0,-1-1 0 0 0,1 1 1 0 0,0 1-30 0 0,6 2 128 0 0,-1 0 1 0 0,5 2-129 0 0,15 8 215 0 0,-15-7-108 0 0,-2-2 98 0 0,0 1 0 0 0,1 2-205 0 0,-1-2 126 0 0,1 0-1 0 0,-1 0 1 0 0,1-1-1 0 0,6 1-125 0 0,12 7 173 0 0,-9-4-59 0 0,14 7 100 0 0,7 7-214 0 0,-32-17 17 0 0,1 0 0 0 0,-2 0 0 0 0,1 1 0 0 0,-1 0 1 0 0,0 1-1 0 0,0 0-17 0 0,11 12 27 0 0,-14-15 5 0 0,0 1 0 0 0,0-1-1 0 0,0 1 1 0 0,0 1-32 0 0,-5-6-163 0 0,0-1 0 0 0,0 1 0 0 0,-1 0 0 0 0,1-1 0 0 0,0 1 0 0 0,-1 0 0 0 0,1 0 0 0 0,-1 0 0 0 0,1 1 163 0 0,-9-12-2277 0 0,-17-39-3989 0 0,17 37 4307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29.1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51 602 1688 0 0,'-2'0'435'0'0,"-1"-1"-1"0"0,1 1 0 0 0,-1-1 1 0 0,1 1-1 0 0,-1-1 0 0 0,1 0 1 0 0,-2-1-435 0 0,-4-1 436 0 0,6 2-244 0 0,0 1 0 0 0,-1-1 0 0 0,1 0 0 0 0,0-1 0 0 0,0 1 0 0 0,-1 0 0 0 0,1-1-192 0 0,2 2 49 0 0,-1 0 0 0 0,1 0 0 0 0,0-1 0 0 0,0 1 0 0 0,-1 0 0 0 0,1 0 0 0 0,0-1 0 0 0,0 1-1 0 0,-1 0 1 0 0,1-1 0 0 0,0 1 0 0 0,0 0 0 0 0,0-1 0 0 0,0 1 0 0 0,0 0 0 0 0,0-1 0 0 0,-1 1 0 0 0,1 0 0 0 0,0-1 0 0 0,0 1 0 0 0,0-1-49 0 0,0 1 62 0 0,1-1 0 0 0,-1 1 0 0 0,0-1 0 0 0,0 1 0 0 0,1-1 1 0 0,-1 1-1 0 0,0-1 0 0 0,0 1 0 0 0,1-1 0 0 0,-1 1 0 0 0,1-1 0 0 0,-1 1 1 0 0,0 0-1 0 0,1-1 0 0 0,-1 1 0 0 0,1 0 0 0 0,-1-1 0 0 0,1 1-62 0 0,3-2 298 0 0,-3 1-245 0 0,-1 1 0 0 0,1 0 0 0 0,-1 0-1 0 0,1 0 1 0 0,-1-1 0 0 0,1 1 0 0 0,-1 0 0 0 0,1-1 0 0 0,-1 1 0 0 0,1-1 0 0 0,-1 1 0 0 0,1 0 0 0 0,-1-1 0 0 0,1 1 0 0 0,-1-1 0 0 0,0 1-1 0 0,1-1 1 0 0,-1 0 0 0 0,0 1 0 0 0,0-1 0 0 0,1 1 0 0 0,-1-1 0 0 0,0 1 0 0 0,0-1 0 0 0,0 0 0 0 0,0 1 0 0 0,0-1 0 0 0,1 1 0 0 0,-1-1-53 0 0,0 0 83 0 0,0 0 0 0 0,0 0 0 0 0,0 1 0 0 0,1-1 0 0 0,-1 0 0 0 0,0 0 0 0 0,1 1 1 0 0,-1-1-1 0 0,1 0 0 0 0,-1 1 0 0 0,1-1 0 0 0,-1 1 0 0 0,1-1 0 0 0,-1 1 1 0 0,1-1-1 0 0,-1 1 0 0 0,1-1 0 0 0,0 1 0 0 0,-1-1 0 0 0,1 1 0 0 0,0 0 0 0 0,0-1 1 0 0,-1 1-84 0 0,24-11 999 0 0,-14 7-610 0 0,-5 1-225 0 0,0 0 1 0 0,-1 0-1 0 0,1-1 0 0 0,0 0 0 0 0,-1 1 0 0 0,0-2 1 0 0,0 1-1 0 0,0 0 0 0 0,-1-1 0 0 0,1 0 0 0 0,0-1-164 0 0,4-8 344 0 0,0 1 0 0 0,-1-1 0 0 0,4-11-344 0 0,-6 12 104 0 0,0 1 0 0 0,2 1 0 0 0,-1-1 0 0 0,1 1 0 0 0,2-2-104 0 0,6-7 81 0 0,0 1-21 0 0,-2 0 0 0 0,0-2 1 0 0,8-17-61 0 0,-11 19 30 0 0,1 1 0 0 0,3-4-30 0 0,1-1 12 0 0,-6 7-110 0 0,3-10 98 0 0,-7 15-408 0 0,1 0 0 0 0,0 1 0 0 0,0 0 0 0 0,5-7 408 0 0,12-10-3677 0 0,-12 17 2294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29.6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 1 2256 0 0,'-24'2'3519'0'0,"24"-2"-3438"0"0,0 0 1 0 0,0 1 0 0 0,0-1-1 0 0,0 0 1 0 0,0 1 0 0 0,0-1-1 0 0,1 1 1 0 0,-1-1 0 0 0,0 0 0 0 0,0 1-1 0 0,0-1 1 0 0,0 0 0 0 0,0 1-1 0 0,1-1 1 0 0,-1 0 0 0 0,0 1-1 0 0,0-1 1 0 0,0 0 0 0 0,1 1-82 0 0,-1 0 300 0 0,0-1-241 0 0,1 0 0 0 0,-1 0 1 0 0,0 0-1 0 0,0 0 0 0 0,0 0 0 0 0,0 0 0 0 0,0 0 1 0 0,0 0-1 0 0,0 0 0 0 0,0 0 0 0 0,0 0 1 0 0,0 0-1 0 0,0 0 0 0 0,0 0 0 0 0,0 0 0 0 0,0 0 1 0 0,0 0-1 0 0,0 0 0 0 0,0 1 0 0 0,0-1 1 0 0,0 0-1 0 0,0 0 0 0 0,0 0 0 0 0,0 0 0 0 0,0 0 1 0 0,0 0-1 0 0,0 0 0 0 0,0 0 0 0 0,0 0 1 0 0,0 0-1 0 0,0 0 0 0 0,0 0 0 0 0,0 0 0 0 0,0 0 1 0 0,0 0-1 0 0,0 0 0 0 0,0 0 0 0 0,0 0 0 0 0,0 0 1 0 0,0 1-1 0 0,0-1 0 0 0,0 0 0 0 0,0 0 1 0 0,0 0-1 0 0,0 0 0 0 0,0 0 0 0 0,0 0 0 0 0,0 0 1 0 0,-1 0-1 0 0,1 0 0 0 0,0 0 0 0 0,0 0 1 0 0,0 0-1 0 0,0 0 0 0 0,0 0 0 0 0,0 0 0 0 0,0 0 1 0 0,0 0-1 0 0,0 0 0 0 0,0 0 0 0 0,0 0 1 0 0,0 0-1 0 0,0 0 0 0 0,0 0-59 0 0,-1 1-155 0 0,4 1 614 0 0,-1-1-404 0 0,0 0 0 0 0,-1 0 0 0 0,1-1 0 0 0,0 1-1 0 0,0-1 1 0 0,0 1 0 0 0,0-1 0 0 0,0 0 0 0 0,0 1 0 0 0,0-1 0 0 0,2 0-55 0 0,-3 0 41 0 0,0-1 0 0 0,1 1 0 0 0,-1 0 0 0 0,0-1 0 0 0,0 1 0 0 0,1-1 0 0 0,-1 1 0 0 0,0-1 0 0 0,0 1 0 0 0,0-1 0 0 0,0 0 0 0 0,0 0 0 0 0,0 1 0 0 0,0-1 0 0 0,0 0 0 0 0,0-1-41 0 0,7-3 376 0 0,-8 5-342 0 0,1 0-1 0 0,-1 0 0 0 0,0-1 0 0 0,0 1 0 0 0,1 0 0 0 0,-1 0 0 0 0,0 0 1 0 0,1 0-1 0 0,-1 0 0 0 0,0 0 0 0 0,1 0 0 0 0,-1-1 0 0 0,0 1 1 0 0,0 0-1 0 0,1 0 0 0 0,-1 0 0 0 0,0 0 0 0 0,1 0 0 0 0,-1 1 0 0 0,0-1 1 0 0,1 0-1 0 0,-1 0 0 0 0,0 0 0 0 0,1 0 0 0 0,-1 0 0 0 0,0 0 1 0 0,0 0-1 0 0,1 1-33 0 0,-1-1 21 0 0,1 1 1 0 0,-1-1-1 0 0,1 1 1 0 0,0 0-1 0 0,-1-1 1 0 0,1 1-1 0 0,0-1 1 0 0,-1 0-1 0 0,1 1 1 0 0,0-1-1 0 0,0 1 1 0 0,-1-1-1 0 0,1 0 1 0 0,0 0-1 0 0,0 1 1 0 0,0-1-1 0 0,-1 0 1 0 0,1 0-1 0 0,0 0 1 0 0,0 0-1 0 0,0 0 1 0 0,-1 0-1 0 0,1 0 1 0 0,0 0-1 0 0,0 0 1 0 0,0-1-1 0 0,0 1 1 0 0,-1 0-1 0 0,1 0 1 0 0,0-1-1 0 0,0 1 1 0 0,-1 0-1 0 0,1-1-21 0 0,0 0 13 0 0,0 0-1 0 0,0 1 1 0 0,0-1-1 0 0,1 1 1 0 0,-1-1-1 0 0,0 1 1 0 0,0-1-1 0 0,0 1 1 0 0,0-1 0 0 0,0 1-1 0 0,0 0 1 0 0,1 0-1 0 0,-1 0 1 0 0,0 0-1 0 0,0 0 1 0 0,1 0-13 0 0,26 3 54 0 0,-23-2-40 0 0,0-1 1 0 0,-1 1 0 0 0,1-1 0 0 0,0 0-1 0 0,0 0 1 0 0,3 0-15 0 0,0-2 18 0 0,-1 1-1 0 0,1 0 1 0 0,-1 1-1 0 0,1-1 1 0 0,-1 2-1 0 0,8 0-17 0 0,-14-1-15 0 0,1 0 0 0 0,-1 0 0 0 0,0 1 0 0 0,1-1 0 0 0,-1 0 0 0 0,0 1 0 0 0,1-1 0 0 0,-1 1-1 0 0,0 0 1 0 0,0-1 0 0 0,1 1 0 0 0,-1 0 0 0 0,0 0 15 0 0,0 0-36 0 0,1 0 1 0 0,-1-1-1 0 0,0 1 0 0 0,1 0 0 0 0,-1 0 1 0 0,1-1-1 0 0,-1 1 0 0 0,1-1 0 0 0,-1 1 1 0 0,1-1-1 0 0,0 0 36 0 0,5 1-206 0 0,-5-1 65 0 0,-4 0-95 0 0,2 0 217 0 0,0 0 0 0 0,0 0 1 0 0,-1 0-1 0 0,1 0 0 0 0,0 0 0 0 0,0 0 0 0 0,0 0 0 0 0,0 0 0 0 0,0-1 1 0 0,0 1-1 0 0,0 0 0 0 0,0 0 0 0 0,0 0 0 0 0,-1 0 0 0 0,1 0 1 0 0,0 0-1 0 0,0 0 0 0 0,0 0 0 0 0,0 0 0 0 0,0 0 0 0 0,0-1 0 0 0,0 1 1 0 0,0 0-1 0 0,0 0 0 0 0,0 0 0 0 0,0 0 0 0 0,0 0 0 0 0,0 0 0 0 0,0 0 1 0 0,0-1-1 0 0,0 1 0 0 0,0 0 0 0 0,0 0 0 0 0,0 0 0 0 0,0 0 1 0 0,0 0-1 0 0,0 0 0 0 0,0 0 0 0 0,0-1 0 0 0,0 1 0 0 0,0 0 0 0 0,0 0 1 0 0,0 0-1 0 0,0 0 0 0 0,0 0 0 0 0,0 0 0 0 0,0 0 0 0 0,0 0 1 0 0,1-1-1 0 0,-1 1 0 0 0,0 0 0 0 0,0 0 0 0 0,0 0 0 0 0,0 0 0 0 0,0 0 1 0 0,0 0-1 0 0,0 0 0 0 0,0 0 0 0 0,0 0 0 0 0,1 0 0 0 0,-1 0 1 0 0,0 0-1 0 0,0 0 0 0 0,0 0 0 0 0,0 0 0 0 0,0 0 0 0 0,0 0 0 0 0,1 0 19 0 0,2-1-396 0 0,1 0-1 0 0,0 1 0 0 0,-1 0 0 0 0,1-1 0 0 0,2 2 397 0 0,-5-1-2072 0 0,-4 3 773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29.9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4 6729 0 0,'-10'-1'1943'0'0,"13"0"-883"0"0,20 0 578 0 0,9 4-577 0 0,17 6-1061 0 0,-42-7 108 0 0,-1 0 1 0 0,1 0-1 0 0,-1 1 1 0 0,0 0-109 0 0,13 4 110 0 0,-3-2-18 0 0,-13-4-242 0 0,0 0 1 0 0,0 0 0 0 0,0 0-1 0 0,1 0 1 0 0,-1-1 0 0 0,2 1 149 0 0,20 2-2492 0 0,-8-3-530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30.3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95 223 768 0 0,'-9'27'1057'0'0,"6"-18"-246"0"0,0 0 0 0 0,0 0-1 0 0,1 0 1 0 0,1 0 0 0 0,-1 1-1 0 0,1 8-810 0 0,1-9 325 0 0,0-1 0 0 0,1 1-1 0 0,0-1 1 0 0,1 1 0 0 0,0-1-1 0 0,0 0 1 0 0,1 0 0 0 0,0 0-1 0 0,0 0 1 0 0,1 1-325 0 0,-2-5 86 0 0,0-1 1 0 0,0 1 0 0 0,1-1-1 0 0,-1 0 1 0 0,1 0-1 0 0,0 0 1 0 0,-1 0-1 0 0,1 0 1 0 0,0-1-1 0 0,1 1 1 0 0,-1-1-1 0 0,0 0 1 0 0,1 0 0 0 0,-1 0-1 0 0,1 0 1 0 0,0-1-1 0 0,0 1 1 0 0,0-1-1 0 0,-1 0 1 0 0,1 0-1 0 0,0 0 1 0 0,1-1-87 0 0,0 1 136 0 0,-1-1-1 0 0,1 0 1 0 0,-1 0 0 0 0,1 0-1 0 0,0-1 1 0 0,-1 0 0 0 0,0 1-1 0 0,1-1 1 0 0,-1-1 0 0 0,1 1 0 0 0,-1-1-1 0 0,0 0 1 0 0,0 0 0 0 0,0 0-1 0 0,0 0 1 0 0,1-2-136 0 0,16-10 708 0 0,-16 12-589 0 0,-1-1-1 0 0,0 0 1 0 0,1 0 0 0 0,-1 0-1 0 0,-1 0 1 0 0,1-1 0 0 0,0 1 0 0 0,-1-1-1 0 0,1-1-118 0 0,0-2 198 0 0,-1 0 0 0 0,1 0 0 0 0,-1 0 0 0 0,-1 0 0 0 0,2-7-198 0 0,-1 0 325 0 0,-1 1 1 0 0,0-13-326 0 0,2-13 428 0 0,-3 30-366 0 0,-1 0 0 0 0,0 0 1 0 0,0 0-1 0 0,0 0 0 0 0,-1 0 1 0 0,-1 0-1 0 0,1 0 0 0 0,-4-8-62 0 0,0 1 72 0 0,0 1 0 0 0,-1 0 0 0 0,-1 0-1 0 0,-4-5-71 0 0,7 13 35 0 0,0 0 0 0 0,-1 0-1 0 0,0 0 1 0 0,0 1 0 0 0,-1-1-1 0 0,0 2 1 0 0,0-1 0 0 0,0 0-35 0 0,1 3 1 0 0,0-1 1 0 0,0 1-1 0 0,0 0 1 0 0,0 1-1 0 0,0-1 0 0 0,0 1 1 0 0,-1 0-1 0 0,0 0 1 0 0,1 1-1 0 0,-1-1 1 0 0,-3 1-2 0 0,2 0-22 0 0,-1 0 0 0 0,0 1 1 0 0,1 0-1 0 0,-1 0 1 0 0,0 1-1 0 0,0 0 0 0 0,1 0 1 0 0,-1 0-1 0 0,-1 2 22 0 0,4-1-15 0 0,1-1 0 0 0,-1 1 0 0 0,1 1 0 0 0,0-1 0 0 0,0 1 0 0 0,0-1 1 0 0,0 1-1 0 0,0 0 0 0 0,1 1 0 0 0,-1-1 0 0 0,1 0 0 0 0,0 1 0 0 0,0 0 0 0 0,0 0 0 0 0,0 1 15 0 0,-3 5-217 0 0,1 0 1 0 0,0 1-1 0 0,1-1 0 0 0,0 1 0 0 0,1 0 1 0 0,0 0-1 0 0,0 9 217 0 0,0-4-614 0 0,2 0-1 0 0,0 0 1 0 0,0 1-1 0 0,2-1 1 0 0,0 1 614 0 0,5 17-1671 0 0,2-1-1103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30.6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78 37 9650 0 0,'-30'-11'1387'0'0,"30"10"-1348"0"0,-1 1 1 0 0,1 0-1 0 0,-1-1 1 0 0,1 1-1 0 0,-1 0 1 0 0,1-1-1 0 0,-1 1 1 0 0,1 0-1 0 0,0-1 1 0 0,-1 1-1 0 0,1-1 0 0 0,-1 1 1 0 0,1-1-1 0 0,0 1 1 0 0,-1-1-1 0 0,1 1 1 0 0,0-1-1 0 0,0 1 1 0 0,-1-1-1 0 0,1 0-39 0 0,2-4 331 0 0,3 3-149 0 0,2 0 32 0 0,-7 2-202 0 0,0 0 0 0 0,0 0 1 0 0,1 0-1 0 0,-1 0 1 0 0,0-1-1 0 0,0 1 1 0 0,0 0-1 0 0,0 0 0 0 0,0 0 1 0 0,0 0-1 0 0,0 0 1 0 0,0 0-1 0 0,0 0 0 0 0,0-1 1 0 0,1 1-1 0 0,-1 0 1 0 0,0 0-1 0 0,0 0 0 0 0,0 0 1 0 0,0 0-1 0 0,0-1 1 0 0,0 1-1 0 0,0 0 1 0 0,0 0-1 0 0,0 0 0 0 0,0 0 1 0 0,0 0-1 0 0,0-1 1 0 0,0 1-1 0 0,0 0 0 0 0,0 0 1 0 0,0 0-1 0 0,-1 0 1 0 0,1 0-1 0 0,0 0 1 0 0,0-1-1 0 0,0 1 0 0 0,0 0 1 0 0,0 0-1 0 0,0 0 1 0 0,0 0-1 0 0,0 0 0 0 0,0 0 1 0 0,-1 0-13 0 0,1 0 39 0 0,0-1 1 0 0,0 1 0 0 0,0 0-1 0 0,0 0 1 0 0,0 0 0 0 0,0 0-1 0 0,0 0 1 0 0,0 0 0 0 0,0 0-1 0 0,0 0 1 0 0,0 0 0 0 0,0 0-1 0 0,0 0 1 0 0,-1 0 0 0 0,1 0-1 0 0,0 0 1 0 0,0 0 0 0 0,0 0-1 0 0,0 0 1 0 0,0 0 0 0 0,0 0-1 0 0,0 0 1 0 0,0 0 0 0 0,0 0-1 0 0,-1 0 1 0 0,1 0-1 0 0,0 0 1 0 0,0 0 0 0 0,0 0-1 0 0,0 0 1 0 0,0 0 0 0 0,0 0-1 0 0,0 0 1 0 0,0 0 0 0 0,0 0-1 0 0,0 0 1 0 0,-1 0 0 0 0,1 0-1 0 0,0 0 1 0 0,0 0 0 0 0,0 0-1 0 0,0 0 1 0 0,0 0 0 0 0,0 0-1 0 0,0 1 1 0 0,0-1 0 0 0,0 0-1 0 0,0 0 1 0 0,0 0 0 0 0,0 0-40 0 0,-4 8 409 0 0,4-7-403 0 0,0-1 0 0 0,0 0-1 0 0,0 1 1 0 0,0-1 0 0 0,0 0 0 0 0,0 0-1 0 0,0 1 1 0 0,0-1 0 0 0,0 0-1 0 0,0 0 1 0 0,0 1 0 0 0,0-1 0 0 0,0 0-1 0 0,-1 0 1 0 0,1 0 0 0 0,0 1-1 0 0,0-1 1 0 0,0 0 0 0 0,0 0 0 0 0,-1 0-1 0 0,1 1 1 0 0,0-1 0 0 0,0 0-1 0 0,-1 0 1 0 0,1 0 0 0 0,0 0 0 0 0,0 0-1 0 0,0 0 1 0 0,-1 0 0 0 0,1 1-1 0 0,0-1 1 0 0,0 0 0 0 0,-1 0 0 0 0,1 0-1 0 0,0 0 1 0 0,0 0 0 0 0,-1 0-1 0 0,1 0 1 0 0,0 0 0 0 0,-1 0 0 0 0,1 0-1 0 0,0 0 1 0 0,0 0 0 0 0,-1-1-6 0 0,1 1 12 0 0,-1 0 1 0 0,0 0-1 0 0,0 0 1 0 0,0 0-1 0 0,0 0 1 0 0,1 0-1 0 0,-1 0 1 0 0,0 1-1 0 0,0-1 1 0 0,1 0-1 0 0,-1 0 1 0 0,0 1-1 0 0,0-1 1 0 0,1 0-1 0 0,-1 1-12 0 0,-4 1 37 0 0,-9 6 26 0 0,14-8-63 0 0,-1 0 0 0 0,0 1 0 0 0,1-1 1 0 0,-1 0-1 0 0,1 1 0 0 0,-1-1 0 0 0,1 1 1 0 0,0-1-1 0 0,-1 1 0 0 0,1-1 0 0 0,-1 1 0 0 0,1-1 1 0 0,0 1-1 0 0,-1 0 0 0 0,1-1 0 0 0,0 1 0 0 0,0 0 1 0 0,0-1-1 0 0,-1 1 0 0 0,1 0 0 0 0,0-1-27 0 0,0 1 1 0 0,1 0-1 0 0,-1 0 0 0 0,0 0 1 0 0,1 0-1 0 0,-1-1 0 0 0,0 1 0 0 0,1 0 1 0 0,-1 0-1 0 0,1-1 0 0 0,-1 1 0 0 0,1 0 1 0 0,-1-1-1 0 0,1 1 0 0 0,-1 0 1 0 0,1-1-1 0 0,0 1 0 0 0,0-1 27 0 0,-1 1-70 0 0,1-1 0 0 0,-1 1 0 0 0,1-1 0 0 0,-1 0 1 0 0,1 1-1 0 0,-1-1 0 0 0,0 1 0 0 0,1-1 0 0 0,-1 1 0 0 0,0-1 0 0 0,1 1 0 0 0,-1-1 0 0 0,0 1 0 0 0,1 0 0 0 0,-1-1 0 0 0,0 1 0 0 0,0-1 1 0 0,0 1-1 0 0,0 0 0 0 0,1-1 0 0 0,-1 1 0 0 0,0-1 0 0 0,0 1 0 0 0,0 0 70 0 0,-1 0-302 0 0,1-1 260 0 0,0 0 0 0 0,0 1 1 0 0,0-1-1 0 0,0 0 0 0 0,0 1 0 0 0,0-1 0 0 0,0 1 1 0 0,-1-1-1 0 0,1 0 0 0 0,0 1 0 0 0,0-1 1 0 0,0 0-1 0 0,-1 0 0 0 0,1 1 0 0 0,0-1 0 0 0,-1 0 1 0 0,1 1 41 0 0,-4-2-4928 0 0,-2-2 3130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31.0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61 99 7738 0 0,'-1'0'20'0'0,"0"-1"0"0"0,0 1 0 0 0,0 0 1 0 0,0-1-1 0 0,0 1 0 0 0,0 0 0 0 0,0 0 1 0 0,0 0-1 0 0,0 0 0 0 0,0 0 0 0 0,0 0 1 0 0,0 0-1 0 0,0 0 0 0 0,0 0 0 0 0,0 0 1 0 0,0 1-1 0 0,0-1 0 0 0,0 0 0 0 0,0 1 0 0 0,1-1 1 0 0,-1 0-1 0 0,0 1 0 0 0,0-1 0 0 0,0 1 1 0 0,0 0-1 0 0,0-1 0 0 0,1 1 0 0 0,-1 0 1 0 0,0-1-1 0 0,1 1 0 0 0,-1 0 0 0 0,0 0 1 0 0,1 0-1 0 0,-1 0 0 0 0,1-1 0 0 0,0 1 1 0 0,-1 0-1 0 0,1 0 0 0 0,-1 0 0 0 0,1 0 1 0 0,0 0-1 0 0,0 0 0 0 0,0 0 0 0 0,0 0 1 0 0,0 1-21 0 0,-5 20 67 0 0,2-11-34 0 0,0 1 5 0 0,1-5-13 0 0,1 1 0 0 0,-1-1 0 0 0,2 2-25 0 0,-1 7 246 0 0,1 0 0 0 0,1-1-1 0 0,1 1 1 0 0,0 0 0 0 0,1-1 0 0 0,0 1 0 0 0,2-1 0 0 0,0 0-1 0 0,0 0 1 0 0,1-1 0 0 0,1 0 0 0 0,4 6-246 0 0,-10-18 41 0 0,0 0 0 0 0,0 0 0 0 0,1 0 1 0 0,-1 0-1 0 0,1 0 0 0 0,-1 0 0 0 0,1-1 1 0 0,0 1-1 0 0,-1 0 0 0 0,1-1 0 0 0,0 0 0 0 0,0 1 1 0 0,0-1-1 0 0,0 0 0 0 0,0 0 0 0 0,1 0 0 0 0,-1 0 1 0 0,0-1-1 0 0,0 1 0 0 0,1 0 0 0 0,-1-1 0 0 0,0 0 1 0 0,1 1-1 0 0,-1-1 0 0 0,0 0 0 0 0,1 0 0 0 0,-1-1 1 0 0,0 1-1 0 0,1 0 0 0 0,1-1-41 0 0,10-3 346 0 0,-4 2 260 0 0,0-1 0 0 0,7-4-606 0 0,-14 6 97 0 0,-1 0 0 0 0,1 0 0 0 0,0-1 0 0 0,-1 0 0 0 0,1 1 0 0 0,-1-1 0 0 0,0 0 1 0 0,1 0-1 0 0,-1 0 0 0 0,0-1 0 0 0,1 0-97 0 0,0-3 116 0 0,1 0-1 0 0,-1-1 1 0 0,1 1 0 0 0,-2-1 0 0 0,1 0-1 0 0,-1 0 1 0 0,0 0 0 0 0,0 0-1 0 0,0-5-115 0 0,0-10 185 0 0,-1 0 0 0 0,0-11-185 0 0,-1 15 69 0 0,-1 1 0 0 0,-1 0 1 0 0,0-1-1 0 0,-1 1 0 0 0,-5-14-69 0 0,6 24 31 0 0,0 0 1 0 0,-1 0-1 0 0,0 1 1 0 0,0-1-1 0 0,-1 1 1 0 0,1 0-1 0 0,-1 0 0 0 0,-1 0 1 0 0,1 0-1 0 0,-1 1 1 0 0,0 0-1 0 0,0 0 1 0 0,0 0-1 0 0,-1 0 1 0 0,-2-1-33 0 0,0 2 29 0 0,0 0 0 0 0,0 0 0 0 0,0 0 0 0 0,0 1 0 0 0,-1 1 0 0 0,1-1-1 0 0,-1 1 1 0 0,0 1-28 0 0,7 0-16 0 0,0 1 0 0 0,0 0 0 0 0,0 0 0 0 0,0 0-1 0 0,0 0 1 0 0,0 1 0 0 0,0-1 0 0 0,0 0 0 0 0,0 1-1 0 0,1 0 1 0 0,-1-1 0 0 0,0 1 0 0 0,0 0 0 0 0,0 0 0 0 0,1 0-1 0 0,-1 0 1 0 0,0 0 0 0 0,1 0 0 0 0,-1 0 0 0 0,1 1 0 0 0,-1-1-1 0 0,1 1 1 0 0,0-1 0 0 0,0 1 0 0 0,-1-1 0 0 0,1 2 16 0 0,-3 4-182 0 0,0-1 0 0 0,1 1 0 0 0,0 0 1 0 0,0 1-1 0 0,0-1 0 0 0,1 2 182 0 0,-1 1-376 0 0,1 1 0 0 0,1-1 0 0 0,0 1 0 0 0,0 8 376 0 0,0 2-871 0 0,1-5-915 0 0,0-1-1 0 0,2 12 1787 0 0,-1 0-3977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31.6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120 1 9482 0 0,'15'0'318'0'0,"-2"0"317"0"0,0 0-1 0 0,0 1 1 0 0,10 2-635 0 0,-21-3 284 0 0,-2 0-96 0 0,-4 16 211 0 0,4-13-381 0 0,0-1 0 0 0,0 0 1 0 0,-1 0-1 0 0,1 0 0 0 0,-1 0 0 0 0,1 0 1 0 0,-1 0-1 0 0,0 0 0 0 0,0 0 0 0 0,0 0 1 0 0,0 0-1 0 0,0 0 0 0 0,0-1 1 0 0,-1 1-1 0 0,1 0 0 0 0,-2 1-18 0 0,-2 2 139 0 0,-1-1 0 0 0,1 1 0 0 0,-1-1-1 0 0,-1 0-138 0 0,-4 4 216 0 0,10-7-165 0 0,0 0 0 0 0,0 0 0 0 0,0 0 0 0 0,0 0 0 0 0,0 1 0 0 0,0-1 1 0 0,0 0-1 0 0,0 1 0 0 0,1-1 0 0 0,-1 1 0 0 0,0-1 0 0 0,1 0 0 0 0,0 1 0 0 0,-1 0 1 0 0,1 0-52 0 0,-2 19 477 0 0,2-21-476 0 0,0 1 6 0 0,0 0 1 0 0,0 0-1 0 0,-1 0 0 0 0,1-1 0 0 0,0 1 0 0 0,0 0 1 0 0,-1 0-1 0 0,1-1 0 0 0,0 1 0 0 0,-1 0 1 0 0,1-1-1 0 0,-1 1 0 0 0,1 0 0 0 0,-1-1 0 0 0,1 1 1 0 0,-1 0-1 0 0,1-1 0 0 0,-1 1-7 0 0,0-1 6 0 0,1 1 0 0 0,-1-1-1 0 0,1 1 1 0 0,-1-1 0 0 0,1 0 0 0 0,-1 1 0 0 0,1 0 0 0 0,0-1-1 0 0,-1 1 1 0 0,1-1 0 0 0,0 1 0 0 0,-1-1 0 0 0,1 1 0 0 0,0 0-1 0 0,0-1 1 0 0,0 1 0 0 0,-1 0 0 0 0,1-1 0 0 0,0 1-1 0 0,0 0 1 0 0,0 0-6 0 0,1 3 42 0 0,-1-3-41 0 0,0 0 0 0 0,1 0 1 0 0,-1-1-1 0 0,0 1 0 0 0,0 0 0 0 0,0 0 1 0 0,0 0-1 0 0,0 0 0 0 0,0-1 0 0 0,0 1 0 0 0,0 0 1 0 0,0 0-1 0 0,-1 0 0 0 0,1-1 0 0 0,0 1 1 0 0,0 0-1 0 0,-1 0 0 0 0,1 0 0 0 0,-1-1 1 0 0,1 1-1 0 0,0 0 0 0 0,-1-1 0 0 0,0 1 1 0 0,1 0-1 0 0,-1-1 0 0 0,1 1 0 0 0,-1-1 0 0 0,0 1 1 0 0,1-1-1 0 0,-1 1-1 0 0,-17 10 19 0 0,-7 3 16 0 0,23-13-33 0 0,0 1 0 0 0,0-1 1 0 0,1 1-1 0 0,-1 0 0 0 0,0-1 0 0 0,1 1 0 0 0,-1 0 1 0 0,1 0-1 0 0,0 0 0 0 0,-1 2-2 0 0,-5 13 11 0 0,4-12-14 0 0,1 0 1 0 0,-1 0-1 0 0,1 0 1 0 0,0 0-1 0 0,0 1 0 0 0,1-1 1 0 0,0 1-1 0 0,-1-1 1 0 0,1 5 2 0 0,1 4-12 0 0,0-7 3 0 0,0 0 1 0 0,-1-1-1 0 0,0 1 0 0 0,0 3 9 0 0,-5 8-12 0 0,4-8 2 0 0,-1 0-1 0 0,0 5 11 0 0,3-12-1 0 0,-1 1 0 0 0,1-1 0 0 0,0 1 0 0 0,0-1 0 0 0,1 0 0 0 0,-1 1 0 0 0,1-1 0 0 0,-1 0 0 0 0,2 2 1 0 0,1 6-2 0 0,-1-4-4 0 0,0-1-1 0 0,0 1 0 0 0,1-1 1 0 0,0 0-1 0 0,0 0 0 0 0,0 0 1 0 0,1 0-1 0 0,3 3 7 0 0,26 24-88 0 0,-31-30 72 0 0,1-1 1 0 0,0 1-1 0 0,0-1 1 0 0,0 0-1 0 0,0 0 1 0 0,0 0-1 0 0,0-1 1 0 0,0 1-1 0 0,1-1 1 0 0,-1 1-1 0 0,2-1 16 0 0,5 2-21 0 0,0-1 0 0 0,-1-1 0 0 0,5 0 21 0 0,-2 1-1 0 0,-6-2-5 0 0,0 1-1 0 0,0-1 1 0 0,0-1-1 0 0,0 1 1 0 0,0-1-1 0 0,4-1 7 0 0,-9 2 4 0 0,1 0 0 0 0,-1-1 0 0 0,0 1 0 0 0,0-1 0 0 0,1 1-1 0 0,-1-1 1 0 0,0 1 0 0 0,0-1 0 0 0,0 0 0 0 0,0 0-1 0 0,0 1 1 0 0,0-1 0 0 0,0 0-4 0 0,3-2 20 0 0,-3 2-13 0 0,-1 1-1 0 0,1-1 1 0 0,0 1 0 0 0,-1 0-1 0 0,1-1 1 0 0,-1 1 0 0 0,1-1-1 0 0,-1 1 1 0 0,1-1 0 0 0,-1 0-1 0 0,1 1 1 0 0,-1-1 0 0 0,1 1 0 0 0,-1-1-1 0 0,0 0 1 0 0,1 1 0 0 0,-1-1-1 0 0,0 0 1 0 0,0 0 0 0 0,0 1-1 0 0,1-1 1 0 0,-1 0 0 0 0,0 1 0 0 0,0-1-1 0 0,0 0 1 0 0,0 0 0 0 0,0 0-7 0 0,0-6 80 0 0,1-6 64 0 0,-1 12-133 0 0,0 0 0 0 0,0 0 0 0 0,0 0 0 0 0,0 0 0 0 0,0 0 0 0 0,0 0 0 0 0,0 0 0 0 0,0 0 0 0 0,1 1 0 0 0,-1-1 0 0 0,0 0 0 0 0,1 0-11 0 0,-1-2 22 0 0,1 0-1 0 0,-1 0 0 0 0,0 0 0 0 0,0 0 0 0 0,0 0 1 0 0,0 1-1 0 0,-1-1 0 0 0,1 0 0 0 0,-1 0 0 0 0,1 0 1 0 0,-1 0-1 0 0,-1-1-21 0 0,2 3 9 0 0,-2-3 14 0 0,0 0 1 0 0,0 0-1 0 0,0 0 0 0 0,0 1 0 0 0,0-1 0 0 0,-1 1 0 0 0,-2-3-23 0 0,-21-21 65 0 0,22 24-57 0 0,1 0 0 0 0,-1 0-1 0 0,0 1 1 0 0,1 0 0 0 0,-1 0 0 0 0,0 0-1 0 0,-1 0 1 0 0,1 0 0 0 0,0 1 0 0 0,0 0-1 0 0,-4-1-7 0 0,8 2-1 0 0,0 0 0 0 0,-1 0 0 0 0,1 0 0 0 0,-1-1 0 0 0,1 1 0 0 0,-1 0 0 0 0,1 0 0 0 0,-1 0 0 0 0,1 0 0 0 0,-1 1 0 0 0,1-1-1 0 0,-1 0 1 0 0,1 0 0 0 0,0 0 0 0 0,-1 0 0 0 0,1 0 0 0 0,-1 1 0 0 0,1-1 0 0 0,-1 0 0 0 0,1 0 0 0 0,0 1 0 0 0,-1-1 0 0 0,1 0-1 0 0,0 0 1 0 0,-1 1 0 0 0,1-1 0 0 0,0 0 0 0 0,-1 1 0 0 0,1-1 0 0 0,0 1 0 0 0,0-1 0 0 0,0 0 0 0 0,-1 1 0 0 0,1-1 0 0 0,0 1-1 0 0,0-1 1 0 0,0 1 0 0 0,0-1 0 0 0,0 1 0 0 0,0-1 1 0 0,-5 10-131 0 0,0 1-95 0 0,5-11 206 0 0,0 1 1 0 0,0 0-1 0 0,-1 0 0 0 0,1 0 0 0 0,0 0 1 0 0,-1 0-1 0 0,1-1 0 0 0,-1 1 0 0 0,1 0 1 0 0,-1 0-1 0 0,0 0 20 0 0,-6 4-128 0 0,7-4 104 0 0,-1-1 1 0 0,1 0 0 0 0,-1 1 0 0 0,0-1 0 0 0,1 1 0 0 0,-1-1 0 0 0,1 1 0 0 0,-1-1 0 0 0,1 1 0 0 0,-1-1 0 0 0,1 1-1 0 0,0 0 1 0 0,-1-1 0 0 0,1 1 0 0 0,0 0 0 0 0,-1-1 0 0 0,1 1 0 0 0,0 0 0 0 0,0-1 0 0 0,0 1 0 0 0,-1 0 0 0 0,1-1-1 0 0,0 1 1 0 0,0 0 0 0 0,0 0 0 0 0,0-1 0 0 0,0 1 0 0 0,0 0 0 0 0,1-1 0 0 0,-1 1 0 0 0,0 0 23 0 0,0 1-150 0 0,1 1 0 0 0,-1-1 0 0 0,0 0 1 0 0,-1 0-1 0 0,1 0 0 0 0,0 2 150 0 0,-1-4-51 0 0,1 1 0 0 0,0-1 0 0 0,0 1 0 0 0,-1-1 0 0 0,1 1 1 0 0,0-1-1 0 0,0 1 0 0 0,0-1 0 0 0,0 1 0 0 0,0-1 0 0 0,0 1 0 0 0,0 0 0 0 0,0-1 0 0 0,0 1 1 0 0,0-1-1 0 0,0 1 0 0 0,0-1 0 0 0,0 1 0 0 0,0-1 0 0 0,1 1 0 0 0,-1-1 0 0 0,0 1 0 0 0,0-1 1 0 0,1 1-1 0 0,-1-1 0 0 0,0 1 0 0 0,0-1 0 0 0,1 0 0 0 0,-1 1 0 0 0,1-1 0 0 0,-1 1 0 0 0,0-1 1 0 0,1 0-1 0 0,-1 1 0 0 0,1-1 51 0 0,4 5-586 0 0,-4-4 393 0 0,0 0 0 0 0,0 0 0 0 0,-1 0 0 0 0,1 0 0 0 0,-1 0 0 0 0,1 0 0 0 0,-1 0 0 0 0,1 1 0 0 0,-1-1 0 0 0,0 1 193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32.7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129 6 1128 0 0,'0'0'636'0'0,"0"0"57"0"0,0 0 40 0 0,0 0-2 0 0,0 0-10 0 0,0 0-31 0 0,0 0-25 0 0,-1-3 7282 0 0,-1 1-7633 0 0,0 3-277 0 0,0-1 1 0 0,0 1-1 0 0,0 0 0 0 0,0 0 1 0 0,1 0-1 0 0,-1 0 1 0 0,0 0-1 0 0,1 0 0 0 0,-1 1 1 0 0,-1 0-38 0 0,-2 2 50 0 0,-3 2-6 0 0,4-3-17 0 0,-1 0 0 0 0,1 0 0 0 0,-3 4-27 0 0,-1 0 17 0 0,5-4-13 0 0,-1 1 0 0 0,1-1 0 0 0,0 1 1 0 0,-1 0-1 0 0,1 0 0 0 0,1 0 0 0 0,-1 0 1 0 0,1 0-1 0 0,-2 3-4 0 0,-1 6-8 0 0,3-9 10 0 0,0 1-1 0 0,1-1 0 0 0,0 0 0 0 0,-1 1 1 0 0,1 2-2 0 0,0-1-11 0 0,-1 1 1 0 0,1-1 0 0 0,-2 2 10 0 0,1-3-15 0 0,1-1 0 0 0,0 0 0 0 0,0 0 0 0 0,0 1 0 0 0,0-1 0 0 0,1 1-1 0 0,0 3 16 0 0,-2 7-30 0 0,1-14 28 0 0,1 0-1 0 0,-1 0 1 0 0,1 0-1 0 0,0 0 1 0 0,0 0-1 0 0,0 0 1 0 0,0 0 0 0 0,0 1-1 0 0,0-1 1 0 0,0 0-1 0 0,0 0 1 0 0,0 0-1 0 0,0 0 1 0 0,0 0-1 0 0,1 0 1 0 0,-1 0-1 0 0,1 0 1 0 0,-1 0 2 0 0,1 2-7 0 0,0-2 5 0 0,0 0-1 0 0,-1 1 1 0 0,1-1 0 0 0,0 0-1 0 0,0 0 1 0 0,-1 0 0 0 0,1 0-1 0 0,0 0 1 0 0,0 0 0 0 0,0 0-1 0 0,0-1 1 0 0,1 2 2 0 0,5 1-12 0 0,-4-2-2 0 0,0 0 0 0 0,-1 1-1 0 0,1-1 1 0 0,-1 0 0 0 0,1 1 0 0 0,1 1 14 0 0,0 1-15 0 0,0-1 0 0 0,0-1 0 0 0,0 1 0 0 0,1-1 0 0 0,-1 1 0 0 0,1-1 0 0 0,0-1 0 0 0,-1 1 0 0 0,1-1 0 0 0,4 1 15 0 0,-1 0-19 0 0,1-1-1 0 0,-1 0 1 0 0,1-1-1 0 0,-1 0 1 0 0,1 0-1 0 0,-1-1 20 0 0,2 0-227 0 0,-1-1 0 0 0,0 0 0 0 0,0-1 0 0 0,-1 0 1 0 0,1 0-1 0 0,0-1 0 0 0,-1 0 0 0 0,0 0 0 0 0,0-1 0 0 0,0 0 0 0 0,-1-1 0 0 0,0 1 0 0 0,0-2 0 0 0,3-2 227 0 0,6-7-2192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33.1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14 7170 0 0,'2'0'212'0'0,"0"0"1"0"0,0 0-1 0 0,0 0 1 0 0,-1 0 0 0 0,1 0-1 0 0,0 0 1 0 0,0-1-1 0 0,0 1 1 0 0,-1-1-1 0 0,1 1 1 0 0,0-1 0 0 0,-1 0-1 0 0,1 1 1 0 0,-1-1-1 0 0,1 0 1 0 0,0 0 0 0 0,0-1-213 0 0,-1 1 34 0 0,-1 1 0 0 0,1-1 1 0 0,-1 1-1 0 0,1-1 0 0 0,0 1 1 0 0,-1 0-1 0 0,1-1 1 0 0,0 1-1 0 0,0 0 0 0 0,-1 0 1 0 0,1 0-1 0 0,0-1 0 0 0,0 1 1 0 0,-1 0-1 0 0,1 0 1 0 0,0 0-1 0 0,0 0 0 0 0,-1 0 1 0 0,1 0-1 0 0,0 0 0 0 0,0 0 1 0 0,-1 1-1 0 0,1-1 1 0 0,0 0-35 0 0,1 1 195 0 0,1-1 1 0 0,-1 1 0 0 0,0-1 0 0 0,0 0 0 0 0,1 0 0 0 0,-1 0 0 0 0,1 0-196 0 0,4 0 62 0 0,-1 1 0 0 0,1 0 1 0 0,-1 0-1 0 0,1 1 0 0 0,-1-1 0 0 0,0 1 0 0 0,0 1 1 0 0,1 0-63 0 0,3-1 9 0 0,-4 0-307 0 0,-1-1-1 0 0,1 1 1 0 0,4 1 298 0 0,0 1-1095 0 0,-9-4 1116 0 0,9 5-2310 0 0,-10-4 2126 0 0,1-1 0 0 0,-1 0 0 0 0,0 0 0 0 0,0 1-1 0 0,0-1 1 0 0,1 0 0 0 0,-1 1 0 0 0,0-1 0 0 0,0 0 0 0 0,0 1-1 0 0,0-1 1 0 0,0 0 0 0 0,0 1 0 0 0,0-1 0 0 0,0 0-1 0 0,0 1 1 0 0,0-1 0 0 0,0 1 0 0 0,0-1 0 0 0,0 0 0 0 0,0 1-1 0 0,0-1 1 0 0,0 0 0 0 0,-1 1 0 0 0,1-1 0 0 0,0 0-1 0 0,0 0 1 0 0,0 1 0 0 0,0-1 0 0 0,-1 0 0 0 0,1 1 0 0 0,0-1 163 0 0,-2 4-391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19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159 355 6329 0 0,'0'-1'580'0'0,"4"0"-73"0"0,11-4 329 0 0,5 0-66 0 0,-14 2-513 0 0,0 1-1 0 0,0 0 1 0 0,0-1-1 0 0,0 0 1 0 0,3-3-257 0 0,-7 5 80 0 0,0-1 0 0 0,0 1 0 0 0,-1-1-1 0 0,1 1 1 0 0,0-1 0 0 0,0 0 0 0 0,-1 1 0 0 0,1-1 0 0 0,-1 0 0 0 0,0 0-1 0 0,0 0 1 0 0,1 0 0 0 0,-1-1 0 0 0,0 1 0 0 0,-1 0 0 0 0,1 0-1 0 0,0-2-79 0 0,0-3 246 0 0,-1 4-165 0 0,0 1-1 0 0,1 0 1 0 0,-1-1 0 0 0,1 1-1 0 0,-1 0 1 0 0,1 0 0 0 0,0 0-1 0 0,0 0 1 0 0,0 0 0 0 0,0-1-81 0 0,1-1 137 0 0,-1 1 0 0 0,1-1 0 0 0,-1 0 0 0 0,1-3-137 0 0,4-11 377 0 0,5 1-51 0 0,-8 14-224 0 0,0-1 0 0 0,-1 0 1 0 0,1-1-1 0 0,0-2-102 0 0,2-4 202 0 0,-1 0 1 0 0,0 0-1 0 0,0-3-202 0 0,-3 8 64 0 0,0 1 1 0 0,-1-1-1 0 0,1 0 0 0 0,-1 1 1 0 0,0-1-1 0 0,-1 0 1 0 0,0-4-65 0 0,1 7 23 0 0,-1 1-1 0 0,0 0 1 0 0,0-1 0 0 0,0 1 0 0 0,0 0 0 0 0,0 0 0 0 0,0 0 0 0 0,0 0 0 0 0,-1 0 0 0 0,1 0 0 0 0,-1 0-23 0 0,-8-14 180 0 0,9 14-156 0 0,0 0 1 0 0,-1 0-1 0 0,1 0 1 0 0,0 0-1 0 0,-1 1 1 0 0,1-1-1 0 0,-1 0 0 0 0,0 1 1 0 0,1-1-1 0 0,-1 1 1 0 0,0 0-1 0 0,0 0 1 0 0,0 0-1 0 0,0 0 1 0 0,0 0-1 0 0,0 0 1 0 0,0 0-25 0 0,-6-1 85 0 0,0-1 1 0 0,1 2 0 0 0,-1-1 0 0 0,0 1-86 0 0,1 0 31 0 0,0 0 1 0 0,-1 1 0 0 0,1 0 0 0 0,0 0 0 0 0,0 1 0 0 0,0 0 0 0 0,0 0-1 0 0,0 1 1 0 0,-3 0-32 0 0,-1 2 5 0 0,0 0-1 0 0,1 1 1 0 0,0 0-1 0 0,0 1 1 0 0,-5 3-5 0 0,9-5-7 0 0,-1 1 0 0 0,1 0 0 0 0,0 0-1 0 0,0 0 1 0 0,1 1 0 0 0,0 0 0 0 0,0 0 0 0 0,0 0 0 0 0,0 0 0 0 0,1 1-1 0 0,0 0 1 0 0,1 0 0 0 0,0 0 0 0 0,-2 4 7 0 0,1 3-29 0 0,0 0 0 0 0,0 0-1 0 0,2 0 1 0 0,0 1 0 0 0,0-1 0 0 0,2 1-1 0 0,0-1 1 0 0,0 1 0 0 0,1-1 0 0 0,2 10 29 0 0,3 4-134 0 0,6 20 134 0 0,-9-37-15 0 0,1-1 1 0 0,0 0-1 0 0,1 0 0 0 0,0 0 0 0 0,0 0 0 0 0,3 1 15 0 0,4 5-32 0 0,2-1 0 0 0,1 1 32 0 0,5 6-11 0 0,32 31 53 0 0,-43-43-27 0 0,-7-7-14 0 0,0-1-1 0 0,0 1 1 0 0,0-1 0 0 0,0 1-1 0 0,1-1 1 0 0,-1 0 0 0 0,1 0-1 0 0,0 0 1 0 0,0-1 0 0 0,0 1-1 0 0,0 0 0 0 0,6 2-1 0 0,1-1 0 0 0,-1 1-1 0 0,0-2 1 0 0,1 1-1 0 0,0-1 1 0 0,-1-1-1 0 0,1 0 1 0 0,0 0-1 0 0,0-1 1 0 0,0 0 0 0 0,1-1 1 0 0,3 0-414 0 0,0-1 1 0 0,0-1 0 0 0,0-1 0 0 0,-1 0-1 0 0,1-1 1 0 0,-1 0 0 0 0,7-4 413 0 0,9-7-3045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33.4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30 5169 0 0,'6'0'1262'0'0,"0"-1"0"0"0,0 0 1 0 0,0 0-1 0 0,2-1-1262 0 0,0 0 732 0 0,1 0 0 0 0,-1 1 1 0 0,5 0-733 0 0,46 1 905 0 0,-62 0-752 0 0,3 1-484 0 0,1-1 139 0 0,0-1 0 0 0,-1 1 1 0 0,1 0-1 0 0,-1 0 1 0 0,1 0-1 0 0,0-1 0 0 0,-1 1 1 0 0,1 0-1 0 0,-1-1 1 0 0,1 1-1 0 0,-1 0 0 0 0,1-1 1 0 0,-1 1-1 0 0,1-1 1 0 0,-1 1 191 0 0,1-1-296 0 0,0 0 1 0 0,0 0 0 0 0,0 1 0 0 0,-1-1 0 0 0,1 0-1 0 0,0 1 1 0 0,0-1 0 0 0,0 1 0 0 0,0-1 0 0 0,1 1 0 0 0,-1 0-1 0 0,0-1 1 0 0,0 1 0 0 0,0 0 0 0 0,0 0 0 0 0,0 0-1 0 0,1 0 296 0 0,5-1-847 0 0,10-5 302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34.0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26 3577 0 0,'0'0'60'0'0,"0"0"1"0"0,0 0 0 0 0,0 0-1 0 0,0 0 1 0 0,0 0 0 0 0,0 0-1 0 0,0 0 1 0 0,0 0-1 0 0,0 0 1 0 0,0 0 0 0 0,0 0-1 0 0,0 0 1 0 0,0 0 0 0 0,0 0-1 0 0,0 0 1 0 0,0 0 0 0 0,0 0-1 0 0,0 0 1 0 0,0 0-1 0 0,0 0 1 0 0,0 0 0 0 0,0 0-1 0 0,1 0 1 0 0,-1 0 0 0 0,0 0-1 0 0,0 0 1 0 0,0 0 0 0 0,0 0-1 0 0,0 0 1 0 0,0 0-1 0 0,0 0 1 0 0,0 0 0 0 0,0 0-1 0 0,0 0 1 0 0,0 0 0 0 0,0 0-1 0 0,0 0 1 0 0,0 0-1 0 0,0 0 1 0 0,0 0 0 0 0,0 1-1 0 0,0-1 1 0 0,0 0 0 0 0,0 0-1 0 0,0 0 1 0 0,0 0 0 0 0,0 0-1 0 0,0 0 1 0 0,0 0-1 0 0,0 0 1 0 0,0 0 0 0 0,0 0-1 0 0,0 0 1 0 0,0 0 0 0 0,0 0-1 0 0,0 0 1 0 0,0 0 0 0 0,0 0-61 0 0,8-4 802 0 0,-5 3-507 0 0,-1-1 0 0 0,0 1 1 0 0,1 0-1 0 0,-1 0 1 0 0,0 0-1 0 0,1 0 0 0 0,0 1-295 0 0,-3 0 43 0 0,1 0-1 0 0,-1-1 1 0 0,1 1 0 0 0,-1 0-1 0 0,0 0 1 0 0,1 0-1 0 0,-1 0 1 0 0,0 0-1 0 0,1-1 1 0 0,-1 1-1 0 0,1 0 1 0 0,-1 0-1 0 0,0-1 1 0 0,0 1-1 0 0,1 0 1 0 0,-1-1-1 0 0,0 1 1 0 0,1 0-1 0 0,-1-1 1 0 0,0 1-1 0 0,0 0 1 0 0,0-1-1 0 0,1 1 1 0 0,-1 0-1 0 0,0-1 1 0 0,0 1-1 0 0,0-1-42 0 0,0 1 10 0 0,0-1 1 0 0,0 1-1 0 0,0 0 0 0 0,0 0 0 0 0,1-1 0 0 0,-1 1 0 0 0,0 0 0 0 0,0-1 0 0 0,0 1 1 0 0,0 0-1 0 0,0 0 0 0 0,0-1 0 0 0,1 1 0 0 0,-1 0 0 0 0,0 0 0 0 0,0 0 1 0 0,1-1-1 0 0,-1 1 0 0 0,0 0 0 0 0,0 0 0 0 0,0 0 0 0 0,1 0 0 0 0,-1 0 0 0 0,0-1 1 0 0,1 1-1 0 0,-1 0 0 0 0,0 0 0 0 0,0 0 0 0 0,1 0 0 0 0,-1 0 0 0 0,0 0 1 0 0,1 0-1 0 0,-1 0 0 0 0,0 0 0 0 0,0 0 0 0 0,1 0 0 0 0,-1 0 0 0 0,0 0 0 0 0,1 0-10 0 0,5 2 156 0 0,1-1 0 0 0,0 1 0 0 0,0 1 0 0 0,-1-1-1 0 0,2 2-155 0 0,0-1 115 0 0,3 0 368 0 0,-11-3-477 0 0,0 0 1 0 0,0 0-1 0 0,0 0 0 0 0,1 0 0 0 0,-1 0 1 0 0,0 0-1 0 0,0 0 0 0 0,0 0 0 0 0,0-1 0 0 0,1 1 1 0 0,-1 0-1 0 0,0 0 0 0 0,0 0 0 0 0,0 0 1 0 0,0 0-1 0 0,0 0 0 0 0,0 0 0 0 0,1 0 1 0 0,-1 0-1 0 0,0-1 0 0 0,0 1 0 0 0,0 0 0 0 0,0 0 1 0 0,0 0-1 0 0,0 0 0 0 0,0 0 0 0 0,0 0 1 0 0,0-1-7 0 0,0 1 3 0 0,0 0 1 0 0,0 1 0 0 0,0-1-1 0 0,0 0 1 0 0,0 0 0 0 0,0 0-1 0 0,0 0 1 0 0,0 0 0 0 0,0 0-1 0 0,0 0 1 0 0,0 0 0 0 0,0 0-1 0 0,0 0 1 0 0,0 0-1 0 0,0 0 1 0 0,0 0 0 0 0,-1 1-1 0 0,1-1 1 0 0,0 0 0 0 0,0 0-1 0 0,0 0 1 0 0,0 0 0 0 0,0 0-1 0 0,0 0 1 0 0,0 0 0 0 0,0 0-1 0 0,0 0 1 0 0,0 0 0 0 0,-1 0-1 0 0,1 0 1 0 0,0 0 0 0 0,0 0-1 0 0,0 0 1 0 0,0 0 0 0 0,0 0-1 0 0,0 0 1 0 0,0 0 0 0 0,0 0-1 0 0,0 0 1 0 0,0 0 0 0 0,-1 0-1 0 0,1 0 1 0 0,0-1 0 0 0,0 1-1 0 0,0 0 1 0 0,0 0 0 0 0,0 0-1 0 0,0 0 1 0 0,0 0 0 0 0,0 0-1 0 0,0 0 1 0 0,0 0 0 0 0,0 0-1 0 0,0 0 1 0 0,0 0-4 0 0,0 1 30 0 0,0 1 1 0 0,1-1-1 0 0,-1 0 0 0 0,1 1 1 0 0,-1-1-1 0 0,1 0 1 0 0,-1 1-1 0 0,1-1 1 0 0,0 0-1 0 0,0 0 0 0 0,0 0 1 0 0,1 1-31 0 0,11 15 176 0 0,-9-9-73 0 0,0-2-54 0 0,-3-5-37 0 0,0 0-1 0 0,0 1 1 0 0,0-1 0 0 0,0 1 0 0 0,0 0 0 0 0,0-1 0 0 0,0 1 0 0 0,0 0 0 0 0,-1 0 0 0 0,1-1 0 0 0,-1 1 0 0 0,1 0 0 0 0,-1 0 0 0 0,0 0-12 0 0,-7 11 101 0 0,2-1-25 0 0,1-6-52 0 0,3-5-21 0 0,0 0 0 0 0,0 0 0 0 0,0 0 0 0 0,0 0 0 0 0,1 0 0 0 0,-1 0 0 0 0,0 1-1 0 0,1-1 1 0 0,-1 0 0 0 0,1 0 0 0 0,-1 1 0 0 0,1-1 0 0 0,0 0 0 0 0,-1 1 0 0 0,1-1-1 0 0,0 0 1 0 0,0 1 0 0 0,0-1 0 0 0,0 1-3 0 0,0 1 8 0 0,1 2 0 0 0,-1-1 0 0 0,0 0-1 0 0,0 0 1 0 0,-1 3-8 0 0,1-5 1 0 0,-1-1 0 0 0,1 1 0 0 0,-1-1-1 0 0,1 0 1 0 0,-1 1 0 0 0,0-1 0 0 0,1 0-1 0 0,-1 0 1 0 0,0 1 0 0 0,0-1 0 0 0,0 0-1 0 0,0 0 1 0 0,0 0 0 0 0,0 0 0 0 0,0 0-1 0 0,-4 3 3 0 0,0 1 0 0 0,1-1 0 0 0,-1 1 0 0 0,1 0 0 0 0,0 0 0 0 0,0 0 1 0 0,1 1-1 0 0,-1-1 0 0 0,-1 7-3 0 0,1-5 0 0 0,0 0 0 0 0,-1 0-1 0 0,0 1 1 0 0,-1 0 15 0 0,1 0-1 0 0,0 0 0 0 0,0 1-14 0 0,4-7-2 0 0,0 1 1 0 0,0-1-1 0 0,1 0 0 0 0,-1 0 1 0 0,0 1-1 0 0,1-1 1 0 0,0 0-1 0 0,-1 1 1 0 0,1-1-1 0 0,0 1 0 0 0,0-1 1 0 0,1 1-1 0 0,-1-1 1 0 0,0 0 1 0 0,3 23-67 0 0,-2-19 60 0 0,-1 0-1 0 0,1 0 0 0 0,1-1 0 0 0,-1 1 0 0 0,2 3 8 0 0,0-1-1 0 0,-2-3-3 0 0,1 0 1 0 0,0-1-1 0 0,1 1 0 0 0,-1-1 0 0 0,2 3 4 0 0,8 15-18 0 0,-10-18 17 0 0,-1-4 1 0 0,-1 1 0 0 0,1 0 0 0 0,-1 0 0 0 0,1 0 0 0 0,-1-1 0 0 0,0 1 0 0 0,1 0 0 0 0,-1 0 0 0 0,0 0 0 0 0,0 0 0 0 0,1-1 0 0 0,-1 1 1 0 0,0 0-1 0 0,0 0 0 0 0,0 0 0 0 0,0 1 0 0 0,0-2 0 0 0,0 1 1 0 0,0-1 0 0 0,0 1-1 0 0,0-1 1 0 0,0 1-1 0 0,0-1 1 0 0,1 1 0 0 0,-1-1-1 0 0,0 0 1 0 0,0 1 0 0 0,1-1-1 0 0,-1 1 1 0 0,0-1-1 0 0,0 1 1 0 0,1-1 0 0 0,-1 0-1 0 0,0 1 1 0 0,1-1 0 0 0,-1 0-1 0 0,1 1 1 0 0,-1-1-1 0 0,1 1 1 0 0,0-1 2 0 0,1 1 1 0 0,-1 0-1 0 0,1-1 1 0 0,-1 1 0 0 0,1-1-1 0 0,-1 1 1 0 0,1-1-1 0 0,0 0-3 0 0,0 1-29 0 0,0-1-1 0 0,0 0 0 0 0,1 0 1 0 0,-1 0-1 0 0,0 0 0 0 0,0 0 0 0 0,0 0 1 0 0,0-1-1 0 0,0 1 0 0 0,0-1 1 0 0,2 0 29 0 0,2-3-494 0 0,-1 0 1 0 0,0-1-1 0 0,0 1 0 0 0,0-1 1 0 0,1-3 493 0 0,8-6-2264 0 0,2-2 784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34.8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8 190 3441 0 0,'-2'10'3570'0'0,"2"-10"-3475"0"0,0 0 1 0 0,-1 0-1 0 0,1-1 0 0 0,0 1 1 0 0,0 0-1 0 0,0 0 0 0 0,-1-1 1 0 0,1 1-1 0 0,0 0 0 0 0,0 0 1 0 0,-1 0-1 0 0,1-1 0 0 0,0 1 1 0 0,-1 0-1 0 0,1 0 0 0 0,0 0 1 0 0,0 0-1 0 0,-1 0 1 0 0,1 0-1 0 0,-1 0-95 0 0,5-1 88 0 0,-1 0 0 0 0,0 0-1 0 0,1-1 1 0 0,-1 1 0 0 0,0-1 0 0 0,0 1 0 0 0,0-1 0 0 0,0 0-1 0 0,0 0 1 0 0,0 0 0 0 0,-1-1 0 0 0,1 1 0 0 0,-1-1 0 0 0,1 1 0 0 0,1-3-88 0 0,0-3 204 0 0,-2 6-132 0 0,-1 1-1 0 0,0-1 1 0 0,0 0-1 0 0,0 0 1 0 0,0-1-1 0 0,0 1 1 0 0,0-2-72 0 0,10-31 835 0 0,-8 25-507 0 0,1-1-1 0 0,-2 0 1 0 0,1 0 0 0 0,-1 1 0 0 0,0-11-328 0 0,-5 2 325 0 0,0 11-125 0 0,3 8-192 0 0,0 0 0 0 0,0 0 0 0 0,-1-1 1 0 0,1 1-1 0 0,0 0 0 0 0,0 0 0 0 0,0 0 0 0 0,0 0 0 0 0,0 0 0 0 0,-1-1 1 0 0,1 1-1 0 0,0 0 0 0 0,0 0 0 0 0,0 0 0 0 0,-1 0 0 0 0,1 0 1 0 0,0 0-1 0 0,0 0 0 0 0,0 0 0 0 0,-1 0 0 0 0,1 0 0 0 0,0 0 0 0 0,0 0 1 0 0,-1 0-1 0 0,1 0 0 0 0,0 0 0 0 0,0 0 0 0 0,0 0 0 0 0,-1 0-8 0 0,1 0 31 0 0,0 0-31 0 0,0 6 236 0 0,-1-1-233 0 0,1-2-2 0 0,0 0 1 0 0,-1 1-1 0 0,0-1 0 0 0,0 0 0 0 0,-1 3-1 0 0,1-4-3 0 0,0 1-1 0 0,-1-1 0 0 0,1 1 1 0 0,0 0-1 0 0,1 0 0 0 0,-1 0 1 0 0,0-1-1 0 0,1 1 0 0 0,0 0 0 0 0,0 0 1 0 0,0 0-1 0 0,0 0 0 0 0,0 1 4 0 0,0 1-7 0 0,-1 0-1 0 0,1 0 1 0 0,-2 5 7 0 0,1-6 7 0 0,0 0-1 0 0,1 0 1 0 0,-1 0-1 0 0,1 1 1 0 0,0-1 0 0 0,0 2-7 0 0,1 1-5 0 0,0 1 1 0 0,0-1-1 0 0,1 0 1 0 0,-1 0-1 0 0,2 2 5 0 0,1 0-15 0 0,-2-4 9 0 0,0 0 0 0 0,0 0 1 0 0,-1 1-1 0 0,0-1 0 0 0,1 3 6 0 0,1 10-136 0 0,1-1 1 0 0,1 1-1 0 0,0-1 0 0 0,2 0 0 0 0,7 15 136 0 0,-12-28-355 0 0,1 2 307 0 0,-2-1-5003 0 0,-1-5 870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35.2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45 123 3617 0 0,'0'6'474'0'0,"-1"-1"0"0"0,1 0 1 0 0,-1 0-1 0 0,-1 0-474 0 0,1 2 457 0 0,-1 1 0 0 0,1-1 0 0 0,0 3-457 0 0,1-5 196 0 0,-1 8 111 0 0,1 0 0 0 0,0 0 0 0 0,1-1 1 0 0,1 3-308 0 0,-2-12 51 0 0,1 0 1 0 0,0 0 0 0 0,-1 1-1 0 0,1-1 1 0 0,0 0 0 0 0,1-1-1 0 0,-1 1 1 0 0,0 0 0 0 0,1 0-1 0 0,0 0 1 0 0,0-1 0 0 0,-1 1-1 0 0,1-1 1 0 0,1 1 0 0 0,-1-1-1 0 0,0 0 1 0 0,1 0 0 0 0,-1 0-1 0 0,2 1-51 0 0,1-1 108 0 0,0 0 0 0 0,0 0-1 0 0,0 0 1 0 0,0-1 0 0 0,0 0-1 0 0,0 0 1 0 0,0 0 0 0 0,0-1-1 0 0,0 0 1 0 0,4 0-108 0 0,9-1 698 0 0,1 0 0 0 0,3-3-698 0 0,-18 4 93 0 0,-2 0-20 0 0,-1-1 0 0 0,1 1 1 0 0,0-1-1 0 0,0 0 0 0 0,0 1 0 0 0,0-1 0 0 0,-1 0 0 0 0,1 0 0 0 0,0 0 0 0 0,-1 0 0 0 0,1 0 1 0 0,-1 0-1 0 0,2-2-73 0 0,7-4 401 0 0,10-6 210 0 0,-7-2-35 0 0,0 4-156 0 0,-11 9-327 0 0,1-1 0 0 0,0 1-1 0 0,-1 0 1 0 0,1-1 0 0 0,-1 0 0 0 0,1 0-93 0 0,6-16 392 0 0,-4 7-215 0 0,-2 7-115 0 0,-1 0 0 0 0,0 0-1 0 0,-1 0 1 0 0,1 0 0 0 0,-1 0 0 0 0,1-2-62 0 0,-2 4 15 0 0,0 1-1 0 0,0-1 1 0 0,0 1 0 0 0,0-1 0 0 0,0 1-1 0 0,0-1 1 0 0,-1 1 0 0 0,1 0 0 0 0,-1-1-1 0 0,1 1 1 0 0,-1-1 0 0 0,0 1 0 0 0,0 0-1 0 0,0 0 1 0 0,-1-2-15 0 0,-10-11 87 0 0,0 0 0 0 0,-1 1 1 0 0,-8-6-88 0 0,13 13 1 0 0,-1 0-1 0 0,0 0 1 0 0,0 1 0 0 0,-1 0 0 0 0,-8-3-1 0 0,10 5-65 0 0,1 1 0 0 0,-1 0 1 0 0,0 0-1 0 0,0 1 0 0 0,-1 0 0 0 0,1 1 0 0 0,-8-1 65 0 0,12 2-70 0 0,0 0-1 0 0,1 0 1 0 0,-1 0-1 0 0,0 1 1 0 0,0 0-1 0 0,0-1 1 0 0,0 2-1 0 0,0-1 0 0 0,0 0 1 0 0,1 1-1 0 0,-1-1 1 0 0,1 1-1 0 0,-1 0 1 0 0,1 0-1 0 0,0 0 1 0 0,-1 1-1 0 0,1-1 1 0 0,0 1-1 0 0,1 0 1 0 0,-1 0-1 0 0,0 0 1 0 0,1 0-1 0 0,0 0 1 0 0,0 1-1 0 0,-1 1 71 0 0,-2 5-592 0 0,0 0 0 0 0,1 0 0 0 0,1 1 0 0 0,-1-1 0 0 0,2 1-1 0 0,0 0 1 0 0,0 0 0 0 0,0 7 592 0 0,0 12-2668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36.0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0 189 5577 0 0,'0'2'1710'0'0,"1"-9"-997"0"0,0-9-79 0 0,-1 13-481 0 0,0 1 1 0 0,-1-1 0 0 0,1 0-1 0 0,1 1 1 0 0,-1-1-1 0 0,0 0 1 0 0,1 1 0 0 0,-1-1-1 0 0,1 1 1 0 0,0-1-1 0 0,-1 1 1 0 0,2-2-154 0 0,-1 3 57 0 0,-1-1 1 0 0,1 0-1 0 0,-1 0 0 0 0,1 0 0 0 0,-1 0 1 0 0,0 0-1 0 0,1 0 0 0 0,-1 0 1 0 0,0 0-1 0 0,0 0 0 0 0,-1 0-57 0 0,1-2 306 0 0,0 0 0 0 0,0 0 0 0 0,1-1 0 0 0,0-1-306 0 0,3-8 355 0 0,-4 13-304 0 0,0 0 0 0 0,1 0 1 0 0,-1 0-1 0 0,1 0 0 0 0,-1 0 1 0 0,1 0-1 0 0,-1 0 0 0 0,1 0 1 0 0,0 0-1 0 0,0 0 0 0 0,-1 0 1 0 0,1 1-1 0 0,0-1 0 0 0,0 0-51 0 0,0 1 183 0 0,-1 0-26 0 0,2 0-75 0 0,0 0-73 0 0,1 1 1 0 0,-1-1-1 0 0,0 1 1 0 0,0 0-1 0 0,1 0 1 0 0,-1 0-1 0 0,0 0 1 0 0,0 0 0 0 0,0 0-1 0 0,0 1 1 0 0,0-1-1 0 0,0 0 1 0 0,-1 1-1 0 0,1 0 1 0 0,0-1-1 0 0,-1 1 1 0 0,1 0-1 0 0,-1 0 1 0 0,1 0-10 0 0,7 13 12 0 0,-1 0-1 0 0,0 0 1 0 0,5 15-12 0 0,-10-21-74 0 0,0-1-1 0 0,-1 1 1 0 0,0 0-1 0 0,0 0 1 0 0,-1 0 0 0 0,0 0-1 0 0,-1 0 1 0 0,0 3 74 0 0,0-2-104 0 0,-1-1 0 0 0,0 0 0 0 0,0 0 0 0 0,-1 0 0 0 0,-1 0 0 0 0,1 0 0 0 0,-2 1 104 0 0,-17 43-2513 0 0,21-52 2382 0 0,0 0 0 0 0,0-1 0 0 0,-1 1-1 0 0,1-1 1 0 0,0 1 0 0 0,-1-1 0 0 0,1 1 0 0 0,0-1-1 0 0,-1 1 1 0 0,1-1 0 0 0,-1 0 0 0 0,1 1 0 0 0,0-1-1 0 0,-1 1 1 0 0,1-1 0 0 0,-1 0 0 0 0,0 1 131 0 0,1-1-104 0 0,-1 0-1 0 0,1 0 1 0 0,-1 0 0 0 0,1 0 0 0 0,0 0-1 0 0,-1 0 1 0 0,1 0 0 0 0,0 0 0 0 0,-1 0 0 0 0,1 0-1 0 0,-1 0 1 0 0,1 0 0 0 0,0-1 0 0 0,-1 1-1 0 0,1 0 1 0 0,0 0 0 0 0,-1 0 0 0 0,1 0-1 0 0,-1-1 105 0 0,0 0-313 0 0,-1 0-1 0 0,1-1 0 0 0,-1 1 0 0 0,1-1 0 0 0,0 0 0 0 0,-1 1 0 0 0,1-2 314 0 0,0 2-140 0 0,0-1 204 0 0,-6-6 308 0 0,7 7-325 0 0,0 0 1 0 0,-1 1-1 0 0,1-1 0 0 0,0 0 0 0 0,0 1 0 0 0,0-1 0 0 0,0 0 1 0 0,-1 1-1 0 0,1-1 0 0 0,0 0 0 0 0,0 0 0 0 0,0 1 0 0 0,0-1 1 0 0,0 0-1 0 0,1 1 0 0 0,-1-1 0 0 0,0 0 0 0 0,0 0 0 0 0,0 1 1 0 0,1-1-1 0 0,-1 0 0 0 0,0 1 0 0 0,1-1 0 0 0,-1 1 0 0 0,0-1 1 0 0,1 0-1 0 0,-1 1 0 0 0,1-1 0 0 0,-1 1 0 0 0,1-1-47 0 0,7-13 623 0 0,-7 12-577 0 0,-1 1 0 0 0,1 0 0 0 0,0-1 0 0 0,0 1 0 0 0,0-1 0 0 0,0 1 0 0 0,0 0 0 0 0,0 0 0 0 0,0-1 0 0 0,0 1 0 0 0,0 0 0 0 0,1 0-46 0 0,2-2 112 0 0,6-3 71 0 0,-1 0 0 0 0,0-1 0 0 0,-1 0 0 0 0,5-6-183 0 0,-5 6 589 0 0,-1 0 0 0 0,9-5-589 0 0,10-8 1061 0 0,26-27 852 0 0,-49 44-1816 0 0,1-1 0 0 0,-1-1 1 0 0,1 1-1 0 0,-1 0 0 0 0,0-1 1 0 0,-1 1-1 0 0,2-5-97 0 0,6-9 215 0 0,-4 8-87 0 0,-5 7-84 0 0,0 0-1 0 0,0 1 0 0 0,1-1 1 0 0,-1 1-1 0 0,1-1 0 0 0,0 1 0 0 0,0 0 1 0 0,1-2-44 0 0,20-19 341 0 0,-22 22-334 0 0,-1 0 1 0 0,1 0-1 0 0,0 1 0 0 0,-1-1 0 0 0,1 0 1 0 0,-1 0-1 0 0,1 0 0 0 0,-1 0 0 0 0,0 0 1 0 0,1 1-1 0 0,-1-1 0 0 0,0 0 0 0 0,1 0 0 0 0,-1-1-7 0 0,2-5 49 0 0,-1-4-4 0 0,-1 2 64 0 0,0 9-102 0 0,0-1 0 0 0,0 1-1 0 0,0-1 1 0 0,0 1 0 0 0,0 0-1 0 0,0-1 1 0 0,-1 1 0 0 0,1-1-1 0 0,0 1 1 0 0,0 0 0 0 0,0-1-1 0 0,-1 1 1 0 0,1 0 0 0 0,0-1-1 0 0,0 1 1 0 0,-1 0 0 0 0,1-1-1 0 0,0 1 1 0 0,-1 0 0 0 0,1 0 0 0 0,0-1-1 0 0,-1 1 1 0 0,1 0 0 0 0,0 0-1 0 0,-1 0 1 0 0,1 0 0 0 0,-1-1-1 0 0,1 1 1 0 0,0 0 0 0 0,-1 0-1 0 0,1 0 1 0 0,-1 0 0 0 0,1 0-1 0 0,-1 0-6 0 0,-12-1 92 0 0,-7 23 48 0 0,16-19-135 0 0,3-2-5 0 0,0 0 0 0 0,0 0 0 0 0,0 0 0 0 0,0 0 0 0 0,0 0-1 0 0,0 0 1 0 0,1 0 0 0 0,-1 0 0 0 0,0 0 0 0 0,0 0 0 0 0,1 0-1 0 0,-1 0 1 0 0,1 1 0 0 0,-1-1 0 0 0,1 0 0 0 0,-1 0 0 0 0,1 1 0 0 0,-7 12-3 0 0,5-11 3 0 0,1-1 0 0 0,0 1 0 0 0,-1-1 0 0 0,1 1 0 0 0,0 1 0 0 0,-2 33-8 0 0,-10 30-41 0 0,12-61 42 0 0,0 0 1 0 0,0 0 0 0 0,1 1-1 0 0,0-1 1 0 0,0 0-1 0 0,1 0 1 0 0,0 0 0 0 0,0 1-1 0 0,2 4 7 0 0,0 0-225 0 0,1-1 1 0 0,0 1-1 0 0,1-1 0 0 0,0 0 0 0 0,1 0 225 0 0,-5-8-83 0 0,-1-1 0 0 0,1 0 0 0 0,0 0 0 0 0,0 0 1 0 0,0 0-1 0 0,-1 0 0 0 0,1 0 0 0 0,0 0 0 0 0,1 0 0 0 0,-1 0 0 0 0,0 0 0 0 0,0 0 0 0 0,0-1 0 0 0,1 2 83 0 0,0-2-194 0 0,0 0 0 0 0,-1 1 0 0 0,1-1-1 0 0,0 0 1 0 0,0 0 0 0 0,-1 0-1 0 0,1 0 1 0 0,0 0 0 0 0,-1 0-1 0 0,1-1 1 0 0,1 1 194 0 0,13-4-2115 0 0,-11 2 1038 0 0,-1 1 0 0 0,1 0 0 0 0,0 0 0 0 0,4 1 1077 0 0,11-1-402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36.3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102 1 6401 0 0,'19'2'2022'0'0,"-10"1"1072"0"0,-9-2-2376 0 0,0 0-688 0 0,0-1 1 0 0,0 0 0 0 0,0 1 0 0 0,0-1-1 0 0,0 0 1 0 0,0 1 0 0 0,0-1 0 0 0,0 0-1 0 0,0 1 1 0 0,-1-1 0 0 0,1 0 0 0 0,0 1-1 0 0,0-1 1 0 0,0 0 0 0 0,0 0 0 0 0,-1 1-1 0 0,1-1 1 0 0,0 0 0 0 0,0 0 0 0 0,0 1-1 0 0,-1-1 1 0 0,1 0 0 0 0,0 0-1 0 0,-1 0-30 0 0,-9 7 395 0 0,8-6-359 0 0,0 1 1 0 0,1-1-1 0 0,-1 0 0 0 0,0 1 1 0 0,0-1-1 0 0,1 1 1 0 0,-1 0-37 0 0,1-1 10 0 0,0 0 1 0 0,1 0 0 0 0,-1 0-1 0 0,1 0 1 0 0,0 0 0 0 0,-1 1 0 0 0,1-1-1 0 0,0 0 1 0 0,0 0 0 0 0,-1 0-1 0 0,1 1 1 0 0,0-1 0 0 0,0 0-1 0 0,0 0 1 0 0,1 1 0 0 0,-1-1 0 0 0,0 0-1 0 0,0 1-10 0 0,1 9 57 0 0,-2-8-53 0 0,0-1 0 0 0,0 1 1 0 0,0-1-1 0 0,-1 0 0 0 0,1 1 0 0 0,-1-1 1 0 0,-1 2-5 0 0,-3 4 18 0 0,4-5-13 0 0,0 0 1 0 0,0 0-1 0 0,-1 0 1 0 0,1 0-1 0 0,-1-1 1 0 0,0 1-1 0 0,-2 1-5 0 0,-9 8 23 0 0,12-8-19 0 0,0 0-1 0 0,1 0 1 0 0,0-1-1 0 0,0 1 0 0 0,0 0 1 0 0,0 0-1 0 0,1 0 1 0 0,0 0-1 0 0,-1 0 0 0 0,2 2-3 0 0,-2-5 1 0 0,3 19 3 0 0,-1-19-4 0 0,-1 0 0 0 0,1 1 0 0 0,-1-1 0 0 0,0 1 1 0 0,1 0-1 0 0,-1-1 0 0 0,0 1 0 0 0,0-1 0 0 0,0 1 0 0 0,-1-1 0 0 0,1 1 0 0 0,0-1 0 0 0,0 1 1 0 0,-1-1-1 0 0,1 1 0 0 0,-1-1 0 0 0,0 1 0 0 0,1-1 0 0 0,-1 0 0 0 0,0 1 0 0 0,0-1 0 0 0,0 0 1 0 0,0 0-1 0 0,0 1 0 0 0,-3 3-4 0 0,0 1 1 0 0,0 0-1 0 0,1 0 1 0 0,-1 0 0 0 0,1 0-1 0 0,1 0 1 0 0,-2 3 3 0 0,4-7 8 0 0,-1 0 0 0 0,1 0 0 0 0,0 1 0 0 0,-1-1 1 0 0,1 0-1 0 0,0 0 0 0 0,0 0 0 0 0,0 1 0 0 0,1-1 0 0 0,-1 0 1 0 0,1 0-1 0 0,-1 0 0 0 0,1 0 0 0 0,-1 1 0 0 0,1-1-8 0 0,0-1 5 0 0,-1 0-1 0 0,0-1 0 0 0,1 1 1 0 0,-1 0-1 0 0,1 0 0 0 0,-1-1 0 0 0,0 1 1 0 0,1 0-1 0 0,0-1 0 0 0,-1 1 1 0 0,1-1-1 0 0,-1 1 0 0 0,1-1 1 0 0,0 1-1 0 0,-1-1 0 0 0,1 1 0 0 0,0-1 1 0 0,0 1-5 0 0,6 3 24 0 0,-4-3-14 0 0,1 0 0 0 0,-1 1 0 0 0,0 0 0 0 0,0 0 0 0 0,0 0 0 0 0,-1 0-1 0 0,1 1 1 0 0,0-1 0 0 0,-1 1 0 0 0,0-1 0 0 0,1 2-10 0 0,1 0 26 0 0,4 8 50 0 0,-8-11-72 0 0,0-1 1 0 0,0 0-1 0 0,1 1 0 0 0,-1-1 0 0 0,0 1 0 0 0,0-1 0 0 0,0 1 0 0 0,0-1 0 0 0,0 1 0 0 0,0-1 0 0 0,0 0 0 0 0,0 1 0 0 0,0-1 0 0 0,0 1 0 0 0,0-1 1 0 0,0 1-1 0 0,0-1 0 0 0,0 1 0 0 0,0-1 0 0 0,0 1 0 0 0,-1-1 0 0 0,1 0 0 0 0,0 1 0 0 0,0-1-4 0 0,-5 5 47 0 0,4-4-42 0 0,1-1 1 0 0,-1 0-1 0 0,1 1 0 0 0,-1-1 1 0 0,1 0-1 0 0,-1 1 1 0 0,1-1-1 0 0,0 1 0 0 0,-1-1 1 0 0,1 1-1 0 0,0-1 1 0 0,-1 1-1 0 0,1 0 1 0 0,0-1-1 0 0,0 1 0 0 0,-1-1-5 0 0,1 1 7 0 0,0 0-1 0 0,1-1 1 0 0,-1 1-1 0 0,0 0 0 0 0,0-1 1 0 0,0 1-1 0 0,1 0 1 0 0,-1-1-1 0 0,0 1 0 0 0,1 0 1 0 0,-1-1-1 0 0,0 1 1 0 0,1-1-1 0 0,-1 1 0 0 0,1-1 1 0 0,-1 1-1 0 0,1-1 1 0 0,-1 1-1 0 0,1-1 0 0 0,-1 1 1 0 0,1-1-1 0 0,0 0-6 0 0,2 2 37 0 0,0 0 0 0 0,0 0 0 0 0,0-1 0 0 0,1 1 0 0 0,0-1-37 0 0,5 2 80 0 0,-1-1 0 0 0,1 0 0 0 0,7 1-80 0 0,11-1 183 0 0,26-1-183 0 0,-50-1-9 0 0,0-1 1 0 0,0 1 0 0 0,0-1 0 0 0,0 1-1 0 0,-1-1 1 0 0,1 0 0 0 0,0 0 0 0 0,0 0-1 0 0,-1 0 1 0 0,1 0 0 0 0,0-1 8 0 0,-2 1-22 0 0,0 1 0 0 0,0-1-1 0 0,-1 1 1 0 0,1 0 0 0 0,0-1 0 0 0,-1 1 0 0 0,1-1 0 0 0,-1 0-1 0 0,1 1 1 0 0,0-1 0 0 0,-1 1 0 0 0,1-1 0 0 0,-1 0 0 0 0,0 1-1 0 0,1-1 1 0 0,-1 0 0 0 0,1 0 0 0 0,-1 1 0 0 0,0-1 0 0 0,1 0 22 0 0,1-6-280 0 0,7-5-860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47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1431 1 840 0 0,'1'0'66'0'0,"0"0"0"0"0,1 0-1 0 0,-1 0 1 0 0,0 0 0 0 0,0 1-1 0 0,1-1 1 0 0,-1 0 0 0 0,0 1-1 0 0,0-1 1 0 0,0 1 0 0 0,0-1-1 0 0,1 1-65 0 0,-2 0 87 0 0,4 2 3289 0 0,-4-3-3339 0 0,0 0 1 0 0,0 1-1 0 0,0-1 1 0 0,0 0-1 0 0,0 0 1 0 0,0 0-1 0 0,0 0 1 0 0,0 1-1 0 0,0-1 1 0 0,0 0-1 0 0,0 0 1 0 0,0 0-1 0 0,0 1 1 0 0,0-1-1 0 0,0 0 0 0 0,0 0 1 0 0,0 0-1 0 0,0 0 1 0 0,-1 1-1 0 0,1-1 1 0 0,0 0-1 0 0,0 0 1 0 0,0 0-1 0 0,0 0 1 0 0,0 1-1 0 0,0-1 1 0 0,0 0-38 0 0,-1 0 259 0 0,0 0-165 0 0,0 0 1 0 0,1 0 0 0 0,-1 0-1 0 0,0 0 1 0 0,0 0 0 0 0,1 0-1 0 0,-1 0 1 0 0,0 0 0 0 0,1 0-1 0 0,-1 0 1 0 0,0 1 0 0 0,1-1-1 0 0,-1 0 1 0 0,0 0 0 0 0,1 1-1 0 0,-1-1 1 0 0,0 1-95 0 0,1-1 49 0 0,0 0 0 0 0,0 0 0 0 0,0 0 1 0 0,1 1-1 0 0,-1-1 0 0 0,0 0 0 0 0,0 0 0 0 0,0 1 0 0 0,0-1 0 0 0,0 0 0 0 0,0 0 0 0 0,0 0 1 0 0,0 0-1 0 0,1 1 0 0 0,-1-1 0 0 0,0 0 0 0 0,0 0 0 0 0,0 0 0 0 0,0 0 0 0 0,1 1 1 0 0,-1-1-1 0 0,0 0 0 0 0,0 0-49 0 0,1 0 117 0 0,8 6 456 0 0,-9-6-548 0 0,0 1 0 0 0,0-1 0 0 0,0 0-1 0 0,1 0 1 0 0,-1 0 0 0 0,0 0-1 0 0,0 0 1 0 0,0 0 0 0 0,0 1-1 0 0,0-1 1 0 0,0 0 0 0 0,0 0 0 0 0,0 0-1 0 0,1 0 1 0 0,-1 1 0 0 0,0-1-1 0 0,0 0 1 0 0,0 0 0 0 0,0 0-1 0 0,0 0 1 0 0,0 1 0 0 0,0-1 0 0 0,0 0-1 0 0,0 0 1 0 0,0 0 0 0 0,0 1-1 0 0,0-1 1 0 0,0 0 0 0 0,-1 0 0 0 0,1 0-1 0 0,0 0 1 0 0,0 1 0 0 0,0-1-1 0 0,0 0 1 0 0,0 0 0 0 0,0 0-1 0 0,0 0 1 0 0,0 0 0 0 0,0 1 0 0 0,-1-1-1 0 0,1 0 1 0 0,0 0 0 0 0,0 0-1 0 0,0 0-24 0 0,-7 5 432 0 0,4-4-326 0 0,-8 5 315 0 0,10-5-395 0 0,1-1-1 0 0,0 0 0 0 0,0 1 0 0 0,-1-1 1 0 0,1 0-1 0 0,0 0 0 0 0,0 1 0 0 0,-1-1 1 0 0,1 1-1 0 0,0-1 0 0 0,0 0 0 0 0,0 1 1 0 0,0-1-1 0 0,0 0 0 0 0,-1 1 0 0 0,1-1 1 0 0,0 1-1 0 0,0-1 0 0 0,0 0 0 0 0,0 1 1 0 0,0-1-1 0 0,0 1 0 0 0,0-1 0 0 0,0 0 1 0 0,1 1-1 0 0,-1-1 0 0 0,0 1 1 0 0,0-1-1 0 0,0 0 0 0 0,0 1 0 0 0,0-1 1 0 0,1 0-1 0 0,-1 1 0 0 0,0-1-25 0 0,1 1 48 0 0,-1-1-1 0 0,1 1 1 0 0,-1-1-1 0 0,1 0 1 0 0,0 1-1 0 0,-1-1 1 0 0,1 1-1 0 0,-1-1 1 0 0,1 0-1 0 0,0 0 1 0 0,-1 1-1 0 0,1-1 1 0 0,0 0-1 0 0,0 0-47 0 0,1 0 371 0 0,-6-2-108 0 0,-3 0-23 0 0,5 6 280 0 0,1-2-416 0 0,-11 5 704 0 0,-2-8-315 0 0,9 0-420 0 0,-3 1 56 0 0,6 2 20 0 0,5 0 258 0 0,-4-2-382 0 0,0 0-1 0 0,1 0 1 0 0,-1-1-1 0 0,0 1 1 0 0,1 0-1 0 0,-1 0 1 0 0,0 0-1 0 0,1 0 1 0 0,-1 0-1 0 0,0 0 1 0 0,0 0-1 0 0,1 0 1 0 0,-1 1-1 0 0,0-1-24 0 0,-4 1 50 0 0,2-1-12 0 0,1 1 1 0 0,-1-1-1 0 0,0 0 0 0 0,0 0 0 0 0,0 0 0 0 0,0 0 0 0 0,1 0 0 0 0,-1-1 0 0 0,0 1 0 0 0,-2-1-38 0 0,5 1 3 0 0,0-1 1 0 0,0 1 0 0 0,0 0-1 0 0,0 0 1 0 0,0 0-1 0 0,0 0 1 0 0,1 0 0 0 0,-1 0-1 0 0,0 0 1 0 0,0 0-1 0 0,0 0 1 0 0,0 0 0 0 0,0 0-1 0 0,0 0 1 0 0,0 0-1 0 0,0 0 1 0 0,0 0 0 0 0,0 0-1 0 0,0-1 1 0 0,0 1-1 0 0,0 0 1 0 0,0 0-1 0 0,0 0 1 0 0,0 0 0 0 0,0 0-1 0 0,0 0 1 0 0,0 0-1 0 0,0 0 1 0 0,0 0 0 0 0,0 0-1 0 0,0-1 1 0 0,0 1-1 0 0,0 0 1 0 0,0 0 0 0 0,0 0-1 0 0,0 0 1 0 0,0 0-1 0 0,0 0 1 0 0,0 0 0 0 0,0 0-1 0 0,0 0 1 0 0,0 0-1 0 0,0 0 1 0 0,0 0 0 0 0,0-1-1 0 0,0 1 1 0 0,0 0-1 0 0,0 0 1 0 0,-1 0 0 0 0,1 0-1 0 0,0 0-3 0 0,2 0 61 0 0,-6 2 12 0 0,1-1-58 0 0,0 0 0 0 0,0 0-1 0 0,-1 0 1 0 0,1 0 0 0 0,0-1 0 0 0,-1 0-1 0 0,1 0 1 0 0,-1 0 0 0 0,0 0-15 0 0,-2-1 15 0 0,1 0 0 0 0,-1-1 0 0 0,1 1 0 0 0,-1-1 0 0 0,0-1-15 0 0,3 2 23 0 0,-1 1 0 0 0,0-1 0 0 0,0 1 0 0 0,1 0 0 0 0,-1 0 0 0 0,0 1 1 0 0,0-1-1 0 0,0 1 0 0 0,1-1 0 0 0,-2 2-23 0 0,-4-1 4 0 0,-6 1 35 0 0,1 0 1 0 0,-5-1-40 0 0,15-1 18 0 0,0 0 1 0 0,0 1 0 0 0,0 0 0 0 0,0-1 0 0 0,0 1-1 0 0,0 1 1 0 0,0-1 0 0 0,-1 1-19 0 0,-16 5 66 0 0,-1-2-38 0 0,0 2 0 0 0,1 1 0 0 0,0 0 0 0 0,0 2 0 0 0,-15 9-28 0 0,26-14 16 0 0,0 0 0 0 0,-1-1 0 0 0,1-1 0 0 0,-1 1-16 0 0,-18 5 85 0 0,20-5-29 0 0,-1-1-1 0 0,-1 0 1 0 0,1-1 0 0 0,-10 1-56 0 0,1 0 67 0 0,0 1 0 0 0,0 0 0 0 0,1 2 0 0 0,-10 4-67 0 0,5 3 85 0 0,18-10-64 0 0,0 0-1 0 0,0 0 1 0 0,-1-1-1 0 0,1 1 1 0 0,-1-1-21 0 0,-22 6 157 0 0,-26 3-157 0 0,25-5 33 0 0,1 1 0 0 0,-6 2-33 0 0,-19 13 67 0 0,2 1 1 0 0,-14 10-68 0 0,36-18 5 0 0,9-4 11 0 0,1 1-1 0 0,0 1 1 0 0,1 0 0 0 0,-1 3-16 0 0,-65 63-10 0 0,71-65-6 0 0,-7 11 16 0 0,9-11-32 0 0,-10 10 32 0 0,12-16-7 0 0,-10 11-68 0 0,18-18 69 0 0,0 1 0 0 0,0-1-1 0 0,0 1 1 0 0,0-1 0 0 0,0 1-1 0 0,0-1 1 0 0,1 1 0 0 0,-1 0 0 0 0,0-1-1 0 0,1 1 1 0 0,0 0 0 0 0,-1 0 6 0 0,1-2-3 0 0,0 1 0 0 0,0-1-1 0 0,0 1 1 0 0,0 0 0 0 0,0-1 0 0 0,-1 1 0 0 0,1-1 0 0 0,0 1 0 0 0,0-1 0 0 0,-1 1 0 0 0,1-1 0 0 0,0 1 0 0 0,-1-1 0 0 0,1 1 0 0 0,-1-1 0 0 0,1 1 0 0 0,0-1 0 0 0,-1 1 0 0 0,1-1 0 0 0,-1 0 0 0 0,1 1 0 0 0,-1-1 0 0 0,0 0 3 0 0,1 1-12 0 0,0-1 0 0 0,-1 0 1 0 0,1 0-1 0 0,-1 1 1 0 0,1-1-1 0 0,0 0 0 0 0,-1 1 1 0 0,1-1-1 0 0,-1 0 0 0 0,1 1 1 0 0,0-1-1 0 0,0 1 1 0 0,-1-1-1 0 0,1 1 0 0 0,0-1 1 0 0,0 1-1 0 0,-1-1 0 0 0,1 0 1 0 0,0 1-1 0 0,0-1 1 0 0,0 1-1 0 0,0-1 0 0 0,0 1 1 0 0,0-1-1 0 0,0 1 0 0 0,0 0 13 0 0,1 8-779 0 0,4-7-31 0 0,-3-1 710 0 0,4 8-2099 0 0,-4-5 1582 0 0,0-1 220 0 0,-1-1 0 0 0,1 0-1 0 0,-1 0 1 0 0,1 0 0 0 0,0 0 0 0 0,0 0 0 0 0,0 0 396 0 0,16 10-3047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48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0 4417 0 0,'-2'0'160'0'0,"1"0"0"0"0,-1 0 1 0 0,0 0-1 0 0,0 1 0 0 0,1-1 0 0 0,-1 0 0 0 0,0 1 1 0 0,1-1-1 0 0,-1 1 0 0 0,1 0 0 0 0,-1-1 1 0 0,1 1-1 0 0,-1 0 0 0 0,1 0 0 0 0,-1 0 0 0 0,1 0-160 0 0,-2 2 60 0 0,1-1-1 0 0,0 1 1 0 0,0-1-1 0 0,0 1 0 0 0,0 0 1 0 0,1 0-1 0 0,-2 2-59 0 0,-1 3 163 0 0,-1-1 1 0 0,0 1-1 0 0,-3 3-163 0 0,-7 9 289 0 0,14-18-174 0 0,-1 1 1 0 0,1 0-1 0 0,0 0 0 0 0,0 0 1 0 0,0 0-1 0 0,0 3-115 0 0,-4 8 338 0 0,4-10-297 0 0,0 1 1 0 0,1-1 0 0 0,-1 1 0 0 0,1-1 0 0 0,-1 1-1 0 0,1 3-41 0 0,0-8 3 0 0,0 1 29 0 0,0 2 28 0 0,1 3-5 0 0,0 0 0 0 0,0 0 0 0 0,1 0 0 0 0,-1 0-1 0 0,1 0 1 0 0,1 0 0 0 0,-1 0 0 0 0,1 0 0 0 0,0-1 0 0 0,0 1 0 0 0,0-1 0 0 0,1 0 0 0 0,3 3-55 0 0,-4-5 113 0 0,0 0 0 0 0,1-1 0 0 0,-1 1 0 0 0,1-1 1 0 0,-1 0-1 0 0,1 0 0 0 0,0 0 0 0 0,0 0 1 0 0,0-1-1 0 0,0 0 0 0 0,0 0 0 0 0,4 1-113 0 0,-1 0 183 0 0,0 0-1 0 0,0 1 0 0 0,3 1-182 0 0,2 1 110 0 0,1 0 0 0 0,0 0-1 0 0,0-1 1 0 0,0-1-1 0 0,1 0 1 0 0,-1-1 0 0 0,1 0-1 0 0,0-1 1 0 0,-1-1 0 0 0,2 0-110 0 0,42-4 120 0 0,-35 2-51 0 0,-1 1 0 0 0,17 1-69 0 0,-23 2 66 0 0,0 0 0 0 0,14 5-66 0 0,6 1-45 0 0,-19-5-107 0 0,-12 4-222 0 0,16 5-1293 0 0,-7-4-246 0 0,5 2 466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1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7 4257 0 0,'0'-1'385'0'0,"0"1"1"0"0,0 0 0 0 0,-1-1-1 0 0,1 1 1 0 0,0 0-1 0 0,0-1 1 0 0,0 1-1 0 0,-1 0 1 0 0,1-1-1 0 0,0 1 1 0 0,0 0-1 0 0,-1 0 1 0 0,1-1-1 0 0,0 1 1 0 0,-1 0 0 0 0,1 0-1 0 0,0-1 1 0 0,-1 1-1 0 0,1 0 1 0 0,0 0-1 0 0,-1 0-385 0 0,0 0 15 0 0,1-1-1 0 0,-1 1 1 0 0,1 0-1 0 0,-1 0 0 0 0,1 0 1 0 0,-1 0-1 0 0,1 0 1 0 0,-1 0-1 0 0,1 0 1 0 0,-1 0-1 0 0,0 0 0 0 0,1 1 1 0 0,-1-1-1 0 0,1 0 1 0 0,-1 0-1 0 0,1 0 1 0 0,-1 1-1 0 0,1-1 0 0 0,-1 0 1 0 0,1 0-1 0 0,-1 1 1 0 0,1-1-1 0 0,0 0 1 0 0,-1 1-1 0 0,1-1 0 0 0,-1 1 1 0 0,1-1-1 0 0,0 0 1 0 0,-1 1-1 0 0,1-1 1 0 0,0 1-1 0 0,0-1 0 0 0,-1 1-14 0 0,-5 26 1767 0 0,4-22-1673 0 0,1-1-1 0 0,0 1 0 0 0,0-1 1 0 0,0 1-1 0 0,1-1 1 0 0,-1 5-94 0 0,7 126 423 0 0,-1 1-405 0 0,-1-50 2 0 0,0-28-7 0 0,1 10-18 0 0,-1-38-7 0 0,-4-22 8 0 0,2 5 4 0 0,-1-10-9 0 0,1 0 0 0 0,0 0 0 0 0,0 0 0 0 0,0 0 1 0 0,0 0-1 0 0,0-1 9 0 0,-2-2-1 0 0,0 1 1 0 0,0-1-1 0 0,0 0 1 0 0,0 0-1 0 0,0 0 1 0 0,0 0 0 0 0,0 0-1 0 0,0 0 1 0 0,1 0-1 0 0,-1 0 1 0 0,0 0-1 0 0,0 0 1 0 0,0 0 0 0 0,0 0-1 0 0,0 0 1 0 0,0 0-1 0 0,0 0 1 0 0,0 0-1 0 0,0 0 1 0 0,0 1-1 0 0,0-1 1 0 0,1 0 0 0 0,-1 0-1 0 0,0 0 1 0 0,0 0-1 0 0,0 0 1 0 0,0 0-1 0 0,0 0 1 0 0,0 0 0 0 0,0 0-1 0 0,0 0 1 0 0,0-1-1 0 0,0 1 1 0 0,1 0-1 0 0,-1 0 1 0 0,0 0 0 0 0,0 0-1 0 0,0 0 1 0 0,0 0-1 0 0,0 0 1 0 0,0 0-1 0 0,0 0 1 0 0,0 0-1 0 0,0 0 1 0 0,0 0 0 0 0,0 0-1 0 0,0 0 1 0 0,0 0-1 0 0,1 0 1 0 0,-1 0-1 0 0,0-1 1 0 0,0 1 0 0 0,0 0-1 0 0,0 0 1 0 0,0 0 0 0 0,1-1-2 0 0,1-1 1 0 0,0 0 0 0 0,-1 0 0 0 0,1 1 0 0 0,-1-1 0 0 0,1 0-1 0 0,-1 0 1 0 0,0 0 0 0 0,0-1 0 0 0,0 1 0 0 0,0-1 1 0 0,9-31-3 0 0,-8 27-1 0 0,-1 0 1 0 0,1 1-1 0 0,0-1 0 0 0,1 1 1 0 0,0-1-1 0 0,0 1 0 0 0,3-6 4 0 0,-2 8-8 0 0,-1-1 0 0 0,-1 0-1 0 0,1 0 1 0 0,1-2 8 0 0,-2 2-7 0 0,0 1 1 0 0,0-1 0 0 0,0 1-1 0 0,1 0 1 0 0,2-3 6 0 0,1 0-44 0 0,-6 6 45 0 0,0 0-1 0 0,1 1 1 0 0,-1-1-1 0 0,1 0 0 0 0,-1 0 1 0 0,1 1-1 0 0,-1-1 0 0 0,1 1 1 0 0,0-1-1 0 0,-1 1 1 0 0,1-1-1 0 0,0 1 0 0 0,-1-1 1 0 0,1 1-1 0 0,0-1 0 0 0,0 1 1 0 0,0 0-1 0 0,-1-1 1 0 0,1 1-1 0 0,0 0 0 0 0,0 0 1 0 0,0 0-1 0 0,-1 0 0 0 0,1-1 1 0 0,0 1-1 0 0,0 0 1 0 0,0 1-1 0 0,0-2-4 0 0,1 1 1 0 0,-1 0-1 0 0,0 0 1 0 0,0 0-1 0 0,0-1 1 0 0,1 1-1 0 0,-1 0 1 0 0,0-1-1 0 0,0 0 4 0 0,8-1 0 0 0,-2 1 4 0 0,-3 0-5 0 0,0 1 1 0 0,0-1-1 0 0,0 1 0 0 0,0 0 1 0 0,0 1-1 0 0,0-1 1 0 0,0 1 0 0 0,12 1-44 0 0,-10-1 32 0 0,1 0 0 0 0,-1 0 0 0 0,0 0 0 0 0,3 2 12 0 0,50 15-59 0 0,-43-13 59 0 0,-7-2 7 0 0,-1 0 1 0 0,8 3-8 0 0,-8-3-3 0 0,0 0 0 0 0,1 0 1 0 0,-1-1-1 0 0,8 1 3 0 0,-10-2-1 0 0,-3 0 1 0 0,0 0 1 0 0,0 0 0 0 0,0 0 0 0 0,0 0 0 0 0,0 0 0 0 0,0 1 0 0 0,0-1 0 0 0,-1 1-1 0 0,1 0 1 0 0,-1 0 0 0 0,1 0 0 0 0,-1 0 0 0 0,0 0 0 0 0,1 2-1 0 0,8 7 2 0 0,-1-4 4 0 0,-1-1-1 0 0,1 1 1 0 0,5 1-6 0 0,4 3 15 0 0,-17-9-4 0 0,-1-2-7 0 0,0 1 0 0 0,0 0 1 0 0,0-1-1 0 0,0 1 1 0 0,0-1-1 0 0,-1 1 1 0 0,1-1-1 0 0,0 0 1 0 0,0 0-1 0 0,1 1 0 0 0,-1-1 1 0 0,0 0-1 0 0,0 0-4 0 0,0 0 1 0 0,0 1-1 0 0,-1-1 0 0 0,1 0 1 0 0,-1 0-1 0 0,1 1 1 0 0,0-1-1 0 0,-1 0 1 0 0,1 1-1 0 0,-1-1 0 0 0,1 0 1 0 0,-1 1-1 0 0,1-1 1 0 0,-1 1-1 0 0,1-1 0 0 0,-1 1 1 0 0,0-1-1 0 0,1 1 1 0 0,-1 0-1 0 0,1-1 0 0 0,-1 1 1 0 0,0-1-1 0 0,0 1 1 0 0,1 0-1 0 0,-1-1 0 0 0,0 1 0 0 0,0 0 1 0 0,1 1 0 0 0,-1-1 0 0 0,1 0 0 0 0,0 0-1 0 0,-1 0 1 0 0,1 0 0 0 0,0 1 0 0 0,0-1-1 0 0,0 0 1 0 0,0 0 0 0 0,1 0-1 0 0,-2 0 0 0 0,1 0 1 0 0,0-1-1 0 0,0 1 0 0 0,0-1 1 0 0,0 1-1 0 0,0-1 1 0 0,0 1-1 0 0,0-1 0 0 0,0 1 1 0 0,0-1-1 0 0,0 0 0 0 0,0 0 1 0 0,0 1-1 0 0,0-1 1 0 0,0 0-1 0 0,0 0 0 0 0,0 0 1 0 0,0 0-1 0 0,0 0 0 0 0,0 0 1 0 0,0-1-1 0 0,0 1 1 0 0,0 0-1 0 0,0 0 0 0 0,0-1 0 0 0,0 1-28 0 0,0 0 0 0 0,0 0-1 0 0,0 0 1 0 0,-1 0 0 0 0,1 0-1 0 0,0 0 1 0 0,0 0 0 0 0,0 0-1 0 0,-1 0 1 0 0,1 0 0 0 0,0 1-1 0 0,0-1 1 0 0,-1 0 0 0 0,1 0-1 0 0,0 1 29 0 0,1 0-69 0 0,-1-1-1 0 0,0 0 0 0 0,0 1 0 0 0,1-1 0 0 0,-1 0 0 0 0,0 1 0 0 0,0-1 0 0 0,1 0 0 0 0,0 0 70 0 0,-2 0-50 0 0,0 0 0 0 0,1-1 1 0 0,-1 1-1 0 0,0 0 0 0 0,1 0 0 0 0,-1 0 0 0 0,1-1 0 0 0,-1 1 0 0 0,0 0 0 0 0,1 0 0 0 0,-1-1 0 0 0,0 1 0 0 0,0 0 0 0 0,1-1 1 0 0,-1 1-1 0 0,0 0 0 0 0,0-1 0 0 0,1 1 0 0 0,-1-1 0 0 0,0 1 0 0 0,0 0 0 0 0,0-1 0 0 0,0 1 0 0 0,1-1 0 0 0,-1 1 1 0 0,0 0-1 0 0,0-1 0 0 0,0 1 0 0 0,0-1 0 0 0,0 1 0 0 0,0-1 0 0 0,0 1 50 0 0,2-31-3443 0 0,1 11 7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1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16 368 3753 0 0,'-4'1'288'0'0,"-1"0"88"0"0,1-1 4416 0 0,2 3-3674 0 0,1-1 3 0 0,2-3 2396 0 0,2-1-3459 0 0,-1 0 1 0 0,0 0 0 0 0,0 0 0 0 0,1 0 0 0 0,-1-1 0 0 0,-1 1-1 0 0,1-1 1 0 0,0 0 0 0 0,0-1-59 0 0,12-28 129 0 0,-10 22-130 0 0,0 1-1 0 0,0 0 0 0 0,3-4 2 0 0,12-15 3 0 0,-7 11 20 0 0,-1-1 0 0 0,-1-1-23 0 0,15-26 39 0 0,-25 45-39 0 0,3-6-26 0 0,0-1-1 0 0,1 1 1 0 0,-1 0-1 0 0,1 0 1 0 0,4-4 26 0 0,28-35-1186 0 0,-23 31 553 0 0,16-17-1253 0 0,-24 27 1097 0 0,0 0-1 0 0,1 0 0 0 0,3-1 790 0 0,-9 4-18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19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66 7442 0 0,'0'-1'78'0'0,"0"0"1"0"0,0 0 0 0 0,0 0 0 0 0,1 0 0 0 0,-1 0 0 0 0,0 0 0 0 0,0 1 0 0 0,1-1-1 0 0,-1 0 1 0 0,1 0 0 0 0,-1 0 0 0 0,0 0 0 0 0,1 0 0 0 0,0 1 0 0 0,-1-1 0 0 0,1 0 0 0 0,-1 1-1 0 0,1-1 1 0 0,0 0 0 0 0,0 1 0 0 0,-1-1 0 0 0,1 1 0 0 0,1-1-79 0 0,-1 0 91 0 0,0 0 0 0 0,1 0 0 0 0,-1 0 0 0 0,0 0-1 0 0,0-1 1 0 0,0 1 0 0 0,0 0 0 0 0,0 0 0 0 0,0-1-91 0 0,0-1 170 0 0,0 2-13 0 0,0 0 0 0 0,0-1 1 0 0,0 1-1 0 0,-1-1 0 0 0,1 1 0 0 0,0-1 0 0 0,-1 0 0 0 0,0 1 0 0 0,1-1 1 0 0,-1 0-158 0 0,0 1 48 0 0,0 1 0 0 0,0 0 0 0 0,0-1 0 0 0,0 1 0 0 0,0-1 1 0 0,-1 1-1 0 0,1 0 0 0 0,0-1 0 0 0,0 1 0 0 0,0-1 0 0 0,-1 1 0 0 0,1 0 1 0 0,0-1-1 0 0,0 1 0 0 0,-1 0 0 0 0,1-1 0 0 0,0 1 0 0 0,-1 0-48 0 0,1-1 95 0 0,-1 0-1 0 0,-1 1 0 0 0,1-1 0 0 0,0 1 1 0 0,0-1-1 0 0,0 1 0 0 0,0-1 1 0 0,0 1-1 0 0,-1-1-94 0 0,0 1 64 0 0,-4-2 37 0 0,6 3-96 0 0,0-1-1 0 0,0 0 1 0 0,0 0-1 0 0,0 0 1 0 0,0 0 0 0 0,0 0-1 0 0,0 0 1 0 0,0 0-1 0 0,0 0 1 0 0,0 0-1 0 0,0 0 1 0 0,0 0-1 0 0,0 0 1 0 0,0 0-1 0 0,0 0 1 0 0,0 0 0 0 0,0 0-1 0 0,0 0 1 0 0,0 0-1 0 0,0 0 1 0 0,0 0-1 0 0,0 0 1 0 0,0 0-1 0 0,0 0 1 0 0,0 0 0 0 0,0 0-1 0 0,0 0 1 0 0,0 0-1 0 0,0 0 1 0 0,0 0-1 0 0,0 0 1 0 0,0 0-1 0 0,0 0 1 0 0,-1 1-1 0 0,1-1 1 0 0,0 0 0 0 0,0 0-1 0 0,0 0 1 0 0,0 0-1 0 0,0 0 1 0 0,0 0-1 0 0,0 0 1 0 0,0 0-1 0 0,0 0 1 0 0,0 0-1 0 0,0 0 1 0 0,0 0 0 0 0,0 0-1 0 0,0 0 1 0 0,0 0-1 0 0,0 0 1 0 0,0-1-1 0 0,0 1 1 0 0,0 0-1 0 0,0 0 1 0 0,0 0-5 0 0,0 0 3 0 0,0 1-1 0 0,0-1 1 0 0,0 0 0 0 0,0 0-1 0 0,0 0 1 0 0,0 0-1 0 0,0 0 1 0 0,0 0 0 0 0,0 0-1 0 0,0 0 1 0 0,0 0 0 0 0,0 0-1 0 0,0 0 1 0 0,0 1 0 0 0,0-1-1 0 0,0 0 1 0 0,0 0-1 0 0,0 0 1 0 0,0 0 0 0 0,0 0-1 0 0,0 0 1 0 0,0 0 0 0 0,0 0-1 0 0,0 0 1 0 0,0 0 0 0 0,0 0-1 0 0,0 0 1 0 0,0 1 0 0 0,0-1-1 0 0,0 0 1 0 0,0 0-1 0 0,0 0 1 0 0,0 0 0 0 0,-1 0-1 0 0,1 0 1 0 0,0 0 0 0 0,0 0-1 0 0,0 0 1 0 0,0 0 0 0 0,0 0-1 0 0,0 0 1 0 0,0 0-1 0 0,0 0 1 0 0,0 0 0 0 0,0 0-1 0 0,0 0 1 0 0,0 0 0 0 0,-1 0-3 0 0,-21 19 197 0 0,-26 15-158 0 0,40-29-42 0 0,1 1-1 0 0,0-1 1 0 0,1 1 0 0 0,-3 3 3 0 0,6-6 1 0 0,0 1 0 0 0,0-1-1 0 0,1 1 1 0 0,-1-1 0 0 0,1 1 0 0 0,0 0 0 0 0,0-1 0 0 0,0 1-1 0 0,0 4 0 0 0,0-1 4 0 0,0 2 10 0 0,-1 0 0 0 0,-3 8-14 0 0,-3 4-8 0 0,1-5-16 0 0,2 0 0 0 0,0 0 0 0 0,0 1 0 0 0,2-1 0 0 0,0 3 24 0 0,1 1-29 0 0,1 1-1 0 0,1-1 0 0 0,1 13 30 0 0,1-23-11 0 0,0 1-1 0 0,0-1 1 0 0,1 0-1 0 0,0 0 1 0 0,1 0-1 0 0,0 0 1 0 0,1 0-1 0 0,1 0 12 0 0,1 3-3 0 0,0-1-1 0 0,1-1 1 0 0,8 11 3 0 0,-10-16 6 0 0,1 0 0 0 0,0 0 1 0 0,0 0-1 0 0,0-1 0 0 0,0 0 0 0 0,1 0 0 0 0,1 0-6 0 0,-2-1 8 0 0,1 0 0 0 0,-1-1 0 0 0,1 0 0 0 0,0 0-1 0 0,0-1 1 0 0,0 0 0 0 0,4 1-8 0 0,-5-2 1 0 0,-5 0-6 0 0,0-1 0 0 0,0 0 0 0 0,1 1 0 0 0,-1-1 0 0 0,0 0 1 0 0,1 0-1 0 0,-1 0 0 0 0,0 0 0 0 0,0 0 0 0 0,1 0 0 0 0,-1 0 0 0 0,0 0 0 0 0,1-1 5 0 0,-1 1-9 0 0,6-1-229 0 0,0 0 1 0 0,-1-1-1 0 0,0 0 0 0 0,1 0 1 0 0,3-2 237 0 0,48-24-2515 0 0,-55 26 2115 0 0,0 0 0 0 0,0 0 1 0 0,0-1-1 0 0,0 1 0 0 0,0-1 1 0 0,1-1 399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1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63 6401 0 0,'-3'2'-750'0'0,"0"0"4547"0"0,4-1 235 0 0,5-3-2746 0 0,3-2-1218 0 0,-5 3-43 0 0,-1-1 0 0 0,1 0-1 0 0,0 1 1 0 0,0 0 0 0 0,0 0-1 0 0,0 0 1 0 0,3 0-25 0 0,-1 1 11 0 0,0-1-1 0 0,-1 0 1 0 0,1 0-1 0 0,0-1-10 0 0,12-2 24 0 0,-2 2-175 0 0,-1-1 0 0 0,13-5 151 0 0,-22 6-939 0 0,1-1 1 0 0,-1 0-1 0 0,1 0 1 0 0,2-2 938 0 0,10-4-3655 0 0,-14 5 3310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2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7642 0 0,'0'1'99'0'0,"0"-1"1"0"0,0 1 0 0 0,0 0 0 0 0,0-1 0 0 0,0 1 0 0 0,1 0-1 0 0,-1-1 1 0 0,0 1 0 0 0,0 0 0 0 0,0-1 0 0 0,1 1 0 0 0,-1-1-1 0 0,0 1 1 0 0,1 0 0 0 0,-1-1 0 0 0,1 1 0 0 0,-1-1 0 0 0,0 1-1 0 0,1-1 1 0 0,-1 1 0 0 0,1-1 0 0 0,-1 0 0 0 0,1 1 0 0 0,0-1-1 0 0,-1 1 1 0 0,1-1 0 0 0,-1 0 0 0 0,1 0 0 0 0,0 1 0 0 0,-1-1-1 0 0,1 0-99 0 0,3 1 225 0 0,0-1 0 0 0,-1 1 0 0 0,1-1 0 0 0,0 0 0 0 0,2 0-225 0 0,7 0 339 0 0,41-1-107 0 0,-51 1-263 0 0,0 1 0 0 0,0-1 0 0 0,0 0 1 0 0,-1 0-1 0 0,1-1 0 0 0,0 1 0 0 0,0 0 0 0 0,0-1 1 0 0,-1 0-1 0 0,1 0 0 0 0,0 0 0 0 0,-1 0 0 0 0,1 0 0 0 0,-1 0 1 0 0,1 0-1 0 0,-1-1 0 0 0,2-1 31 0 0,4-2-902 0 0,-5 4 464 0 0,-1 0-1 0 0,0 0 1 0 0,0 0 0 0 0,0-1 0 0 0,-1 1-1 0 0,2-1 439 0 0,6-10-1375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2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81 256 2320 0 0,'-1'1'138'0'0,"1"-1"-1"0"0,-1 0 0 0 0,0 0 1 0 0,1 1-1 0 0,-1-1 0 0 0,0 1 0 0 0,1-1 1 0 0,-1 1-1 0 0,0-1 0 0 0,1 1 0 0 0,-1-1 1 0 0,1 1-1 0 0,-1-1 0 0 0,1 1 0 0 0,-1-1 1 0 0,1 1-1 0 0,0 0 0 0 0,-1-1 0 0 0,1 1 1 0 0,0 0-1 0 0,-1 0 0 0 0,1-1 0 0 0,0 1-137 0 0,0 1 215 0 0,0 0 1 0 0,0 0-1 0 0,0 0 0 0 0,0 0 0 0 0,0 0 0 0 0,0 0 0 0 0,1 1-215 0 0,1 6 663 0 0,-2-7-555 0 0,0-1 1 0 0,1 0-1 0 0,-1 1 1 0 0,0-1-1 0 0,1 0 1 0 0,0 0-1 0 0,-1 1 1 0 0,1-1-1 0 0,0 0 1 0 0,0 0-1 0 0,-1 0 1 0 0,1 0-1 0 0,0 0 1 0 0,0 0-1 0 0,0 0 1 0 0,0 0-1 0 0,1 0-108 0 0,23 14 853 0 0,-16-10-546 0 0,7 4 91 0 0,-11-5-204 0 0,1 0 0 0 0,0 0 0 0 0,0-1 0 0 0,0 0 0 0 0,0 0 0 0 0,1-1 1 0 0,-1 0-1 0 0,1 0 0 0 0,5 1-194 0 0,1-2 279 0 0,11 1 143 0 0,-23-2-389 0 0,1 0 0 0 0,-1 0 0 0 0,1 0 0 0 0,-1-1 0 0 0,1 1 0 0 0,-1 0 0 0 0,1-1 0 0 0,-1 1 0 0 0,1-1 0 0 0,-1 1 0 0 0,0-1 0 0 0,2-1-33 0 0,14-9 576 0 0,-12 9-410 0 0,-1-1 1 0 0,-1 1-1 0 0,1-1 1 0 0,2-2-167 0 0,-3 2 173 0 0,1 0 0 0 0,-1 1 0 0 0,1 0 0 0 0,1-1-173 0 0,-3 2 61 0 0,0 0-1 0 0,-1 0 1 0 0,1 1-1 0 0,-1-1 1 0 0,1 0-1 0 0,-1 0 1 0 0,1-1-1 0 0,-1 1 1 0 0,0 0 0 0 0,1 0-1 0 0,-1-1 1 0 0,0 1-1 0 0,0 0 1 0 0,0-1-1 0 0,0 1 1 0 0,0-1 0 0 0,-1 0-1 0 0,1 1 1 0 0,0-1-1 0 0,-1 0 1 0 0,1 1-1 0 0,-1-2-60 0 0,1-5 117 0 0,0 1 0 0 0,-1-1 0 0 0,0 0 0 0 0,0 0 0 0 0,-1 1 0 0 0,0-1 0 0 0,-1 0 0 0 0,0 1 0 0 0,0-1 0 0 0,0 1-1 0 0,-2-3-116 0 0,-3-7 61 0 0,-1 0 0 0 0,-1 1 0 0 0,-1 0 0 0 0,-1-2-61 0 0,2 6 72 0 0,0-1-1 0 0,-1 1 1 0 0,0 1 0 0 0,-1 0 0 0 0,0 0-1 0 0,-10-6-71 0 0,15 12 28 0 0,0 1-1 0 0,0 0 1 0 0,-1 0-1 0 0,0 1 0 0 0,0 0 1 0 0,0 0-1 0 0,0 1 0 0 0,0 0 1 0 0,0 0-1 0 0,-1 0 0 0 0,1 1 1 0 0,0 0-1 0 0,-1 1 1 0 0,-5 0-28 0 0,8 0-5 0 0,0 0 0 0 0,0 0 0 0 0,0 1 0 0 0,0 0 0 0 0,0 0 0 0 0,0 0 1 0 0,1 1-1 0 0,-6 1 5 0 0,2 8-47 0 0,1-5 11 0 0,6-5 7 0 0,-1 0-1 0 0,1 1 1 0 0,-1-1 0 0 0,1 0-1 0 0,-1 1 1 0 0,1 0 0 0 0,0-1-1 0 0,0 1 1 0 0,0 0 0 0 0,0-1-1 0 0,-1 3 30 0 0,-3 10-295 0 0,3-10 136 0 0,0 0 1 0 0,1 0-1 0 0,0 0 0 0 0,0 0 1 0 0,0 0-1 0 0,0 0 1 0 0,1 1-1 0 0,-1 1 159 0 0,2 12-924 0 0,0-1 1 0 0,2 0-1 0 0,0 2 924 0 0,-1-13-668 0 0,-1 0 0 0 0,1 0-1 0 0,0-1 1 0 0,1 1 0 0 0,-1-1 0 0 0,1 0 0 0 0,0 0 0 0 0,1 1 668 0 0,12 17-2119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2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 8258 0 0,'-10'0'3264'0'0,"9"0"-2351"0"0,1 0-295 0 0,0 0 17 0 0,-2-4 2411 0 0,2 4-3043 0 0,-1 0 0 0 0,1 0 0 0 0,-1 0 0 0 0,0 0 0 0 0,1 0 0 0 0,-1 0 0 0 0,0 0 0 0 0,1 0 0 0 0,-1 0 0 0 0,1 1 0 0 0,-1-1 0 0 0,0 0 0 0 0,1 0 0 0 0,-1 1 0 0 0,1-1 0 0 0,-1 0 0 0 0,1 1 0 0 0,-1-1 0 0 0,1 0 0 0 0,-1 1 0 0 0,1-1 0 0 0,-1 1-3 0 0,1-1-16 0 0,0 1 1 0 0,0 0-1 0 0,-1-1 1 0 0,1 1-1 0 0,0-1 0 0 0,0 1 1 0 0,0-1-1 0 0,0 1 1 0 0,0-1-1 0 0,0 1 1 0 0,0 0-1 0 0,0-1 0 0 0,0 1 1 0 0,0-1-1 0 0,0 1 1 0 0,1-1-1 0 0,-1 1 1 0 0,0 0 15 0 0,0 0-321 0 0,2-2-548 0 0,4-3 8 0 0,-4 4 557 0 0,-1-1 0 0 0,0 0-1 0 0,1 0 1 0 0,-1 0 0 0 0,1 1 0 0 0,0-1 0 0 0,-1 1 0 0 0,1-1 0 0 0,-1 1 0 0 0,1 0 0 0 0,0 0 0 0 0,-1-1 0 0 0,2 1 304 0 0,7 1-2938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3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70 8194 0 0,'-2'-1'549'0'0,"-13"-5"762"0"0,14 5-849 0 0,-1 1-6 0 0,2 0-451 0 0,-12-1 617 0 0,12 1-586 0 0,-1 0 0 0 0,1-1 1 0 0,-1 1-1 0 0,1 0 0 0 0,-1 0 0 0 0,1 0 0 0 0,-1 0 0 0 0,1 0 1 0 0,-1 1-1 0 0,1-1 0 0 0,-1 0 0 0 0,1 0 0 0 0,-1 0 0 0 0,1 0 1 0 0,-1 1-1 0 0,1-1 0 0 0,-1 0 0 0 0,1 0 0 0 0,-1 1 0 0 0,1-1 1 0 0,-1 0-37 0 0,2 5 180 0 0,0 4-83 0 0,-5 0-96 0 0,2 1-1 0 0,-1 0 1 0 0,1 0 0 0 0,0 3-1 0 0,2-8-6 0 0,0 0 1 0 0,0 0 0 0 0,0 0-1 0 0,1 0 1 0 0,-1-1 0 0 0,1 1-1 0 0,0 0 1 0 0,1 0 0 0 0,1 4 5 0 0,2 4-24 0 0,1 1 1 0 0,8 11 23 0 0,-11-20-12 0 0,0 0 0 0 0,1 0 0 0 0,-1-1 0 0 0,1 1 0 0 0,1-1 0 0 0,-1 1 0 0 0,0-1 0 0 0,5 2 12 0 0,-6-4-2 0 0,0 0 0 0 0,1-1 0 0 0,-1 1 1 0 0,1-1-1 0 0,-1 0 0 0 0,1 0 0 0 0,2 0 2 0 0,27 4 39 0 0,-26-5-30 0 0,-1 1 10 0 0,4 0 52 0 0,0 0 0 0 0,8-1-71 0 0,-15 0 35 0 0,0 0 0 0 0,-1-1 0 0 0,1 1 0 0 0,-1-1 0 0 0,1 1 0 0 0,-1-1 0 0 0,1 0 0 0 0,-1 0 0 0 0,1 0 0 0 0,-1-1 0 0 0,0 1 0 0 0,2-2-35 0 0,3-2 364 0 0,-1-1-1 0 0,5-5-363 0 0,-7 6 222 0 0,1 0-1 0 0,0 0 1 0 0,0 0-1 0 0,0 1 1 0 0,1 0 0 0 0,1-1-222 0 0,-4 4 50 0 0,-1-1 0 0 0,1 0 0 0 0,0 0 0 0 0,-1 0 0 0 0,1-1 0 0 0,-1 1 0 0 0,0 0 1 0 0,0-1-1 0 0,0 1 0 0 0,0-1 0 0 0,0 0 0 0 0,-1 0 0 0 0,1 0 0 0 0,-1 0 1 0 0,1 0-1 0 0,-1 0 0 0 0,0 0 0 0 0,-1 0 0 0 0,1-1 0 0 0,0 1 0 0 0,-1 0 0 0 0,0-1-50 0 0,1 2 22 0 0,-1-9 147 0 0,0 0 0 0 0,0-5-169 0 0,-1 12 25 0 0,1 1-1 0 0,-1 0 0 0 0,1-1 0 0 0,-1 1 1 0 0,0 0-1 0 0,0 0 0 0 0,-1-1 1 0 0,1 1-1 0 0,-1 0 0 0 0,0-1-24 0 0,-8-8 102 0 0,0 0 1 0 0,0 1-1 0 0,-1 0 0 0 0,-1 1 0 0 0,-2-2-102 0 0,10 10 24 0 0,1 0-1 0 0,-1-1 1 0 0,0 1 0 0 0,0 0-1 0 0,0 1 1 0 0,0-1 0 0 0,0 1-1 0 0,0 0 1 0 0,-1 0 0 0 0,-2-1-24 0 0,-8 1 13 0 0,1 0 0 0 0,-10 0-13 0 0,16 1-51 0 0,0 1 1 0 0,0 0-1 0 0,0 0 1 0 0,0 0-1 0 0,1 1 1 0 0,-1 0 0 0 0,0 1-1 0 0,0 0 51 0 0,5-2-193 0 0,1 0 0 0 0,-1 0 0 0 0,1 0 0 0 0,-1 1 0 0 0,1-1 0 0 0,0 1 0 0 0,-1 0 0 0 0,1 0 0 0 0,0 0 0 0 0,0 0 0 0 0,0 0 1 0 0,0 0-1 0 0,1 0 0 0 0,-1 1 0 0 0,1-1 0 0 0,-1 1 0 0 0,1-1 0 0 0,0 1 0 0 0,0-1 0 0 0,0 1 0 0 0,0 0 0 0 0,0-1 0 0 0,1 1 0 0 0,-1 0 0 0 0,1 1 193 0 0,0 12-1828 0 0,1 5-754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3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61 111 7818 0 0,'0'0'1016'0'0,"0"0"-228"0"0,0 0-85 0 0,-3-1-68 0 0,-12-5 330 0 0,-13 6-267 0 0,27 1-690 0 0,0-1 1 0 0,1 0-1 0 0,-1 0 0 0 0,0 0 1 0 0,1 0-1 0 0,-1 1 1 0 0,0-1-1 0 0,1 0 0 0 0,-1 0 1 0 0,0 1-1 0 0,1-1 1 0 0,-1 1-1 0 0,1-1 1 0 0,-1 0-1 0 0,1 1 0 0 0,-1-1 1 0 0,1 1-1 0 0,-1-1 1 0 0,1 1-1 0 0,0-1 0 0 0,-1 1 1 0 0,1 0-1 0 0,0-1 1 0 0,-1 1-1 0 0,1 0 1 0 0,0-1-1 0 0,0 1 0 0 0,0-1 1 0 0,-1 1-1 0 0,1 0 1 0 0,0-1-1 0 0,0 1 0 0 0,0 0 1 0 0,0 0-1 0 0,0-1 1 0 0,0 1-1 0 0,0 0 1 0 0,0-1-1 0 0,1 1 0 0 0,-1 0 1 0 0,0-1-1 0 0,0 1 1 0 0,1-1-1 0 0,-1 1 0 0 0,0 0-8 0 0,3 4 18 0 0,-3-4-18 0 0,0-1 1 0 0,1 1-1 0 0,-1 0 1 0 0,0-1-1 0 0,1 1 1 0 0,-1 0-1 0 0,0 0 0 0 0,0-1 1 0 0,0 1-1 0 0,0 0 1 0 0,1 0-1 0 0,-1-1 0 0 0,0 1 1 0 0,-1 0-1 0 0,1 0 1 0 0,0 0-1 0 0,0-1 1 0 0,0 1-1 0 0,0 0 0 0 0,0 0 1 0 0,-1-1-1 0 0,1 1 1 0 0,0 0-1 0 0,-1-1 0 0 0,1 1 0 0 0,-1 3 2 0 0,0 0-1 0 0,0 0 1 0 0,0 0-1 0 0,1 0 1 0 0,0 1-1 0 0,0-1 1 0 0,0 0-1 0 0,0 0 1 0 0,1 0-1 0 0,-1 0 0 0 0,1 0 1 0 0,1 2-2 0 0,1 13 8 0 0,5 28-36 0 0,-7-43 22 0 0,-1 0 1 0 0,1 0-1 0 0,1 0 1 0 0,-1 0 0 0 0,0 0-1 0 0,1 0 1 0 0,0-1-1 0 0,0 1 1 0 0,0 0-1 0 0,0-1 1 0 0,1 1 0 0 0,-1-1-1 0 0,2 0 6 0 0,-3-1-3 0 0,0 0-1 0 0,1-1 1 0 0,0 1 0 0 0,-1-1-1 0 0,1 1 1 0 0,0-1 0 0 0,0 0-1 0 0,0 0 1 0 0,0 0 0 0 0,0 0-1 0 0,0 0 1 0 0,0 0 3 0 0,3 0 5 0 0,-1 0 0 0 0,1 0-1 0 0,-1 0 1 0 0,1-1 0 0 0,0 1-5 0 0,-3-1 19 0 0,0 0-1 0 0,0-1 1 0 0,0 1 0 0 0,0 0-1 0 0,0 0 1 0 0,0-1-1 0 0,0 1 1 0 0,0-1 0 0 0,0 0-1 0 0,0 0 1 0 0,0 0-19 0 0,1 0 48 0 0,-1 0 0 0 0,1 0 0 0 0,-1 0 0 0 0,1 1 0 0 0,-1-1 0 0 0,1 1 0 0 0,0-1 1 0 0,0 1-49 0 0,1 0 116 0 0,0 0 1 0 0,-1-1-1 0 0,1 1 1 0 0,0-1-1 0 0,0 0 1 0 0,0 0 0 0 0,-1 0-1 0 0,1 0 1 0 0,-1-1-1 0 0,1 1 1 0 0,-1-1-1 0 0,1 0 1 0 0,-1 0 0 0 0,0 0-1 0 0,0-1 1 0 0,0 1-1 0 0,1-3-116 0 0,0 2 135 0 0,0-2 0 0 0,-1 1-1 0 0,1 0 1 0 0,-1-1 0 0 0,-1 0-1 0 0,1 1 1 0 0,0-1 0 0 0,-1 0 0 0 0,0 0-1 0 0,-1-1 1 0 0,1 1 0 0 0,-1 0-1 0 0,0-1 1 0 0,0 1 0 0 0,0 0-1 0 0,-1-1 1 0 0,0 1 0 0 0,0-2-135 0 0,0 1 57 0 0,0-2 9 0 0,0 0 1 0 0,-1 0-1 0 0,0 0 1 0 0,-1 0-1 0 0,1 0 1 0 0,-3-5-67 0 0,-1 1 64 0 0,-1 0 0 0 0,0 0 0 0 0,-1 0 0 0 0,0 1 0 0 0,-5-7-64 0 0,6 11 28 0 0,1 0 0 0 0,-1 1-1 0 0,-1 0 1 0 0,1 0 0 0 0,-1 1 0 0 0,0-1 0 0 0,0 1 0 0 0,0 1 0 0 0,-2-1-28 0 0,5 3-33 0 0,0 0 0 0 0,-1 0 1 0 0,1 1-1 0 0,-1 0 0 0 0,1 0 0 0 0,-1 0 1 0 0,1 0-1 0 0,-1 1 0 0 0,1 0 33 0 0,1 0-71 0 0,1 0 0 0 0,0 0-1 0 0,-1 0 1 0 0,1 0 0 0 0,0 1-1 0 0,0-1 1 0 0,-1 1 0 0 0,1-1 0 0 0,0 1-1 0 0,0 0 1 0 0,0 0 0 0 0,0 0-1 0 0,0 0 1 0 0,0 0 0 0 0,0 1 0 0 0,0-1-1 0 0,1 1 1 0 0,-2 0 71 0 0,2-1-137 0 0,0 1 1 0 0,0-1-1 0 0,0 1 1 0 0,1-1-1 0 0,-1 1 0 0 0,0-1 1 0 0,1 1-1 0 0,-1-1 0 0 0,1 1 1 0 0,-1 0-1 0 0,1 1 137 0 0,-2 20-1463 0 0,2-16 936 0 0,1 14-1450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3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0 227 8194 0 0,'0'0'1043'0'0,"2"0"-201"0"0,2-2-250 0 0,0 0 0 0 0,0 0 0 0 0,-1-1 0 0 0,1 1 0 0 0,2-3-592 0 0,-4 4 95 0 0,-1 0-1 0 0,1 0 1 0 0,0 0 0 0 0,-1 0 0 0 0,1 0 0 0 0,0 1-1 0 0,0-1 1 0 0,0 0 0 0 0,0 1 0 0 0,0-1-95 0 0,7-1 248 0 0,-7 1-195 0 0,0-1 0 0 0,-1 1-1 0 0,1 0 1 0 0,0 0 0 0 0,-1-1-1 0 0,1 1 1 0 0,-1-1 0 0 0,0 1 0 0 0,1-1-1 0 0,-1 0 1 0 0,0 1 0 0 0,0-1 0 0 0,0 0-1 0 0,0 0 1 0 0,0 0 0 0 0,-1 0 0 0 0,1 0-1 0 0,0 0 1 0 0,-1 0 0 0 0,1 0-53 0 0,0-2 42 0 0,0 0 1 0 0,0 1-1 0 0,1-1 0 0 0,0-2-42 0 0,0 4 20 0 0,0 0 0 0 0,-1-1 0 0 0,1 1 1 0 0,0 0-1 0 0,0 0 0 0 0,1-1-20 0 0,-1 2 16 0 0,0-1 1 0 0,0 0 0 0 0,0 0-1 0 0,-1 1 1 0 0,1-1-1 0 0,-1 0 1 0 0,1-1 0 0 0,-1 1-1 0 0,0 0 1 0 0,1-2-17 0 0,-1 3 8 0 0,-1 0-1 0 0,1-1 1 0 0,-1 1 0 0 0,1-1-1 0 0,-1 1 1 0 0,0-1 0 0 0,1 0-1 0 0,-1 1 1 0 0,0-1 0 0 0,0 1-1 0 0,0-1 1 0 0,0 0 0 0 0,-1 1-1 0 0,1-1 1 0 0,0 1 0 0 0,-1-1-1 0 0,1 1 1 0 0,-1-1 0 0 0,1 1-1 0 0,-1-1 1 0 0,0 1 0 0 0,1 0-1 0 0,-1-1 1 0 0,-1 0-8 0 0,0-4 40 0 0,0 1 0 0 0,1-1 0 0 0,0 1 0 0 0,0-1 0 0 0,0 0 0 0 0,1 0 0 0 0,-1 1 0 0 0,1-1 0 0 0,1 0-40 0 0,-1 3 45 0 0,0 2-37 0 0,0 1-1 0 0,-1 0 0 0 0,1-1 0 0 0,0 1 0 0 0,0 0 0 0 0,0 0 0 0 0,0-1 0 0 0,0 1 1 0 0,-1 0-1 0 0,1 0 0 0 0,0-1 0 0 0,0 1 0 0 0,0 0 0 0 0,-1 0 0 0 0,1-1 0 0 0,0 1 1 0 0,0 0-1 0 0,-1 0 0 0 0,1 0 0 0 0,0 0 0 0 0,-1 0 0 0 0,1-1 0 0 0,0 1 0 0 0,0 0 1 0 0,-1 0-1 0 0,1 0 0 0 0,0 0 0 0 0,-1 0 0 0 0,1 0 0 0 0,0 0 0 0 0,-1 0 0 0 0,1 0 1 0 0,0 0-1 0 0,-1 0 0 0 0,1 0 0 0 0,0 0 0 0 0,-1 0 0 0 0,1 0 0 0 0,0 0 0 0 0,0 1 1 0 0,-1-1-8 0 0,1 0 20 0 0,-1 0-18 0 0,1 0 0 0 0,0 0 0 0 0,0 1 0 0 0,0-1 0 0 0,-1 0 0 0 0,1 0 0 0 0,0 0 0 0 0,0 1 0 0 0,0-1 0 0 0,0 0 0 0 0,0 0 0 0 0,0 1 0 0 0,-1-1 1 0 0,1 0-1 0 0,0 0 0 0 0,0 1 0 0 0,0-1 0 0 0,0 0 0 0 0,0 0 0 0 0,0 1 0 0 0,0-1 0 0 0,0 0 0 0 0,0 1 0 0 0,0-1 0 0 0,0 0 0 0 0,0 0 0 0 0,0 1 1 0 0,1-1-1 0 0,-1 0 0 0 0,0 0 0 0 0,0 1 0 0 0,0-1 0 0 0,0 0 0 0 0,0 0 0 0 0,1 1-2 0 0,-1 0 10 0 0,3 15 20 0 0,-3-13-27 0 0,0 1 1 0 0,0-1-1 0 0,1 0 1 0 0,0 0-1 0 0,0 1 1 0 0,0-1-1 0 0,0 0 1 0 0,0 0-1 0 0,0 0 1 0 0,1 0-1 0 0,0 0 0 0 0,-1 0 1 0 0,2 1-4 0 0,7 5 5 0 0,-7-6-6 0 0,0 0 1 0 0,1 0-1 0 0,-1 1 0 0 0,-1-1 1 0 0,1 1-1 0 0,0 0 1 0 0,-1-1-1 0 0,2 5 1 0 0,-3-6-13 0 0,1 0 0 0 0,-1 1-1 0 0,0 0 1 0 0,0-1 0 0 0,-1 1 0 0 0,1 0 0 0 0,0-1 0 0 0,-1 1-1 0 0,0 0 1 0 0,0-1 0 0 0,1 1 0 0 0,-2 0 0 0 0,1 0 0 0 0,0 0-1 0 0,0-1 1 0 0,-1 1 13 0 0,-4 9-77 0 0,4-11 55 0 0,0 1 0 0 0,0-1 0 0 0,1 1 0 0 0,-1 0 0 0 0,0-1 0 0 0,1 1-1 0 0,0 0 1 0 0,-1 0 0 0 0,1-1 0 0 0,0 1 0 0 0,0 0 0 0 0,0 0 0 0 0,0 0 0 0 0,0-1 0 0 0,0 1-1 0 0,0 0 23 0 0,1 2-36 0 0,0 0 0 0 0,1 0-1 0 0,-1 0 1 0 0,1 0-1 0 0,0-1 1 0 0,0 1-1 0 0,0-1 1 0 0,0 1-1 0 0,0-1 1 0 0,1 0-1 0 0,0 1 1 0 0,0-2 0 0 0,0 1-1 0 0,0 0 1 0 0,1 1 36 0 0,-2-3-4 0 0,22 19-25 0 0,-23-19 27 0 0,1 0 0 0 0,-1 0 1 0 0,0 0-1 0 0,0 1 0 0 0,0-1 0 0 0,0 1 0 0 0,0-1 0 0 0,0 1 1 0 0,0-1-1 0 0,-1 1 0 0 0,1-1 0 0 0,0 1 0 0 0,-1-1 0 0 0,0 1 1 0 0,1 1 1 0 0,-4 5-18 0 0,1-4 8 0 0,1-2-8 0 0,1-1 1 0 0,-1 1 0 0 0,1-1-1 0 0,0 1 1 0 0,0-1 0 0 0,0 1-1 0 0,0-1 1 0 0,0 1 0 0 0,0 0-1 0 0,0-1 1 0 0,1 1 17 0 0,-1 0-67 0 0,0 0 0 0 0,1 0-1 0 0,-1 0 1 0 0,0 0 0 0 0,0 0-1 0 0,-1 0 1 0 0,1 0 67 0 0,-3 5-228 0 0,3-6 166 0 0,-1 0-1 0 0,1 0 0 0 0,-1 0 1 0 0,1 0-1 0 0,0 0 0 0 0,-1 0 1 0 0,1 0-1 0 0,0 0 0 0 0,0 0 0 0 0,-1 0 1 0 0,1 0-1 0 0,0 0 0 0 0,0 1 63 0 0,1-2-79 0 0,-1 1 0 0 0,0 0 0 0 0,0 0 0 0 0,-1 0 0 0 0,1 0 0 0 0,0 0 0 0 0,0-1 0 0 0,0 1-1 0 0,0 0 1 0 0,-1 0 0 0 0,1 0 0 0 0,-1 0 79 0 0,-1 5-498 0 0,2-2 125 0 0,0-4 326 0 0,0 1-1 0 0,0-1 1 0 0,0 0 0 0 0,-1 1-1 0 0,1-1 1 0 0,0 0-1 0 0,0 1 1 0 0,0-1 0 0 0,0 0-1 0 0,0 1 1 0 0,0-1-1 0 0,-1 0 1 0 0,1 1-1 0 0,0-1 1 0 0,0 0 0 0 0,-1 0-1 0 0,1 1 1 0 0,0-1-1 0 0,0 0 1 0 0,-1 0 0 0 0,1 1-1 0 0,0-1 1 0 0,-1 0-1 0 0,1 0 1 0 0,0 0-1 0 0,-1 1 1 0 0,1-1 0 0 0,0 0-1 0 0,-1 0 1 0 0,1 0-1 0 0,0 0 1 0 0,-1 0 0 0 0,1 0 47 0 0,-7 3-1650 0 0,6-2 614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4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5481 0 0,'2'-1'1681'0'0,"0"0"-1444"0"0,-1 0 1 0 0,1 0 0 0 0,0 1-1 0 0,0-1 1 0 0,0 1 0 0 0,0 0 0 0 0,0-1-1 0 0,0 1 1 0 0,-1 0 0 0 0,1 0 0 0 0,0 0-1 0 0,0 0 1 0 0,0 1 0 0 0,0-1-238 0 0,2 0 340 0 0,-1 0-1 0 0,0 1 1 0 0,1-2 0 0 0,-1 1 0 0 0,0 0-1 0 0,1-1 1 0 0,-1 0-340 0 0,5 1 842 0 0,1-1-560 0 0,-1 0 1 0 0,-1 0 0 0 0,0 1 0 0 0,1 0 0 0 0,-1 1 0 0 0,0-1 0 0 0,6 2-283 0 0,6 3 532 0 0,-14-3-380 0 0,0-1-1 0 0,0 1 1 0 0,1-1-1 0 0,-1-1 1 0 0,0 1-1 0 0,0-1 1 0 0,1 0-1 0 0,0 0-151 0 0,1 0 143 0 0,-1 0-1 0 0,1 1 0 0 0,0 0 1 0 0,5 1-143 0 0,12 7 290 0 0,-19-6-218 0 0,0-1 0 0 0,1 0-1 0 0,-1-1 1 0 0,0 1-1 0 0,1-1 1 0 0,1 1-72 0 0,4-1 54 0 0,1 0 0 0 0,-1 1 0 0 0,0 1 0 0 0,0 0-54 0 0,-4 1-19 0 0,0-1-283 0 0,-7-3 290 0 0,0 0 0 0 0,0 0 1 0 0,0 0-1 0 0,0 0 0 0 0,0 0 0 0 0,0 0 0 0 0,0 0 0 0 0,0 0 0 0 0,1 0 1 0 0,-1 0-1 0 0,0 0 0 0 0,0 0 0 0 0,0 0 0 0 0,0 0 0 0 0,0 0 1 0 0,0 0-1 0 0,0 0 0 0 0,0 0 0 0 0,0-1 0 0 0,1 1 0 0 0,-1 0 0 0 0,0 0 1 0 0,0 0-1 0 0,0 0 0 0 0,0 0 0 0 0,0 0 0 0 0,0 0 0 0 0,0 0 1 0 0,0 0-1 0 0,0 0 0 0 0,0 0 0 0 0,0-1 0 0 0,0 1 0 0 0,0 0 0 0 0,0 0 1 0 0,0 0-1 0 0,0 0 0 0 0,0 0 0 0 0,0 0 0 0 0,0 0 0 0 0,0 0 0 0 0,0-1 1 0 0,0 1-1 0 0,0 0 0 0 0,0 0 0 0 0,0 0 0 0 0,0 0 0 0 0,0 0 1 0 0,0 0 11 0 0,0-1-378 0 0,0 0 0 0 0,0 0 0 0 0,1 0 0 0 0,-1 0 0 0 0,0 0 0 0 0,0 0 0 0 0,0 0 0 0 0,1 0 0 0 0,-1 0 0 0 0,1 0 0 0 0,-1 1 0 0 0,0-1 0 0 0,1 0 0 0 0,0 0 0 0 0,-1 0 378 0 0,4-3-1911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5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2585 0 0,'-3'3'365'0'0,"-5"6"1378"0"0,8-8-1079 0 0,0-1 4 0 0,-1 2-53 0 0,-1 3-407 0 0,0-1 0 0 0,1 0 0 0 0,0 1 0 0 0,0-1 0 0 0,0 1 0 0 0,1 0 0 0 0,0 1-208 0 0,-1 4 285 0 0,0 1 0 0 0,-1 0 0 0 0,-2 8-285 0 0,1-6 45 0 0,1 1 1 0 0,0 1-46 0 0,-1 15 2 0 0,1-13-874 0 0,0 1 0 0 0,2 0 0 0 0,0 5 872 0 0,1-12-195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5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18 720 0 0,'-1'-1'1506'0'0,"-19"-13"4040"0"0,6 11-4055 0 0,9 3-1036 0 0,7 1 695 0 0,12 1-797 0 0,-14-1-73 0 0,-2 0-180 0 0,-5 2 8 0 0,-22 9 535 0 0,6-2-471 0 0,13-7-121 0 0,6-3-42 0 0,1 1 1 0 0,-1 0 0 0 0,0 1 0 0 0,1-1 0 0 0,-1 1-10 0 0,-7 3 19 0 0,7-2-10 0 0,-1-1 1 0 0,1 0 0 0 0,0 1 0 0 0,0 0 0 0 0,-1 1-10 0 0,1-1 3 0 0,-1 0 0 0 0,0 0 0 0 0,0-1 0 0 0,0 1 0 0 0,-4 0-3 0 0,-17 10-1 0 0,24-12 2 0 0,0 0 1 0 0,0 1-1 0 0,1-1 0 0 0,-1 1 0 0 0,0-1 1 0 0,1 1-1 0 0,-1-1 0 0 0,1 1 1 0 0,-1 0-1 0 0,1 0 0 0 0,0 0-1 0 0,-1 2 1 0 0,0-1 2 0 0,0 0 0 0 0,1 0-1 0 0,0 0 1 0 0,-1 0 0 0 0,1 1-3 0 0,1-2-3 0 0,-1 0 1 0 0,0-1 0 0 0,0 1-1 0 0,0 0 1 0 0,0 0 0 0 0,0-1-1 0 0,0 1 1 0 0,0-1-1 0 0,-1 1 1 0 0,1 0 2 0 0,-1-1-6 0 0,1 0 0 0 0,0 0 1 0 0,0 1-1 0 0,0-1 0 0 0,0 1 0 0 0,0-1 0 0 0,0 1 0 0 0,0 0 0 0 0,1-1 1 0 0,-1 1-1 0 0,0 1 6 0 0,1-1-7 0 0,-1 0 1 0 0,1 0 0 0 0,-1 0 0 0 0,1 0-1 0 0,0 0 1 0 0,-1 0 0 0 0,1 1 0 0 0,0-1-1 0 0,1 0 1 0 0,-1 0 0 0 0,0 0 0 0 0,1 0-1 0 0,-1 0 1 0 0,1 0 0 0 0,0 0 0 0 0,-1 1 6 0 0,10 13 2 0 0,-8-12 11 0 0,0-1 0 0 0,0 1 0 0 0,0-1 1 0 0,0 0-1 0 0,1 0 0 0 0,-1 0 0 0 0,2 1-13 0 0,-1-1 22 0 0,-1-1-6 0 0,0 0-1 0 0,0 0 1 0 0,0-1-1 0 0,0 1 1 0 0,0 0 0 0 0,0-1-1 0 0,1 0 1 0 0,-1 1-1 0 0,1-1 1 0 0,-1 0-1 0 0,1 0 1 0 0,-1 0-1 0 0,1-1-15 0 0,3 2 24 0 0,1 0 0 0 0,-1-1 0 0 0,0 2 0 0 0,0-1 0 0 0,0 1 0 0 0,1 1-24 0 0,14 6 20 0 0,15 3 56 0 0,-36-13-74 0 0,0 0 0 0 0,0 0 0 0 0,1 0-1 0 0,-1 0 1 0 0,0 0 0 0 0,0 0 0 0 0,1 0-1 0 0,-1 0 1 0 0,0 0 0 0 0,0 0 0 0 0,0 0-1 0 0,1 0 1 0 0,-1 0 0 0 0,0 0-1 0 0,0 0 1 0 0,1 0 0 0 0,-1 0 0 0 0,0 0-1 0 0,0 0 1 0 0,1 0 0 0 0,-1-1 0 0 0,0 1-1 0 0,0 0 1 0 0,0 0 0 0 0,1 0-1 0 0,-1 0 1 0 0,0-1 0 0 0,0 1 0 0 0,0 0-1 0 0,0 0 1 0 0,0 0 0 0 0,1-1 0 0 0,-1 1-1 0 0,0 0 1 0 0,0 0-2 0 0,3-3 13 0 0,-1 2-10 0 0,1 1 1 0 0,-1-1 0 0 0,1 1 0 0 0,-1 0-1 0 0,1 0 1 0 0,0 0 0 0 0,-1 1-1 0 0,0-1 1 0 0,1 1 0 0 0,-1-1-1 0 0,3 2-3 0 0,-2-2 4 0 0,-3 0-3 0 0,1 1 1 0 0,-1-1-1 0 0,0 0 1 0 0,1 0 0 0 0,-1 0-1 0 0,1 0 1 0 0,-1 0-1 0 0,1 0 1 0 0,-1 0-1 0 0,1 0 1 0 0,-1 0-1 0 0,1 0 1 0 0,-1-1-1 0 0,0 1 1 0 0,1 0 0 0 0,-1 0-1 0 0,1 0 1 0 0,-1 0-1 0 0,1-1-1 0 0,8-1 17 0 0,-3 0 3 0 0,0 0 0 0 0,-1 0 0 0 0,1 0 1 0 0,3-2-21 0 0,-4 1 6 0 0,5-4-6 0 0,2 4 67 0 0,-6 2-260 0 0,0 0 0 0 0,-1-1 1 0 0,1 0-1 0 0,1-1 193 0 0,-5 3-122 0 0,-1-1 0 0 0,0 0 0 0 0,0 1 0 0 0,1-1 0 0 0,-1 0 0 0 0,0 0 0 0 0,0 0 0 0 0,0 0 0 0 0,0 0 0 0 0,0 0 0 0 0,0 0 0 0 0,0 0 0 0 0,-1 0 0 0 0,1 0 0 0 0,0-1 0 0 0,-1 1 0 0 0,1 0 0 0 0,-1 0 0 0 0,1-1 0 0 0,-1 1 0 0 0,1-1 122 0 0,-1-13-1432 0 0,6-3 1152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0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8250 0 0,'-1'0'81'0'0,"1"0"0"0"0,-1 0 0 0 0,1 0 0 0 0,-1 0-1 0 0,1 0 1 0 0,0 1 0 0 0,-1-1 0 0 0,1 0 0 0 0,-1 0 0 0 0,1 0 0 0 0,0 1 0 0 0,-1-1 0 0 0,1 0 0 0 0,0 1 0 0 0,-1-1 0 0 0,1 0 0 0 0,0 1 0 0 0,-1-1 0 0 0,1 0 0 0 0,0 1-1 0 0,0-1 1 0 0,0 0 0 0 0,-1 1 0 0 0,1-1 0 0 0,0 1 0 0 0,0-1 0 0 0,0 1 0 0 0,0-1 0 0 0,0 0 0 0 0,0 1 0 0 0,-1 0-81 0 0,0 15 711 0 0,1-14-527 0 0,3 106 1649 0 0,-1-84-1723 0 0,1-1 1 0 0,2 0 0 0 0,3 14-111 0 0,10 24 83 0 0,2-1 1 0 0,28 54-84 0 0,33 67 428 0 0,1 13-79 0 0,-50-125-365 0 0,-27-62-462 0 0,-9-11-425 0 0,3 3 895 0 0,-6-4-242 0 0,0-1 0 0 0,0 0 0 0 0,0-1 0 0 0,1 0 0 0 0,0 0 250 0 0,-5-8-108 0 0,0 0 0 0 0,-1 1 1 0 0,-1 1-1 0 0,0 0 0 0 0,-1 1 108 0 0,1-1 294 0 0,1 0-1 0 0,0 0 1 0 0,-1-4-294 0 0,-8-9 750 0 0,20 25-697 0 0,0-1-1 0 0,-1 0 1 0 0,1 1-1 0 0,0-1 1 0 0,1 0-1 0 0,-1 0 1 0 0,0 0-1 0 0,0 0 1 0 0,1 0-1 0 0,-1 0 1 0 0,1 0-1 0 0,0 0 0 0 0,-1 0 1 0 0,1-2-53 0 0,0 4 6 0 0,0 0 1 0 0,0-1-1 0 0,0 1 1 0 0,0 0-1 0 0,0 0 1 0 0,0 0-1 0 0,1 0 1 0 0,-1 0-1 0 0,0 0 1 0 0,0-1-1 0 0,0 1 1 0 0,0 0-1 0 0,0 0 0 0 0,0 0 1 0 0,0 0-1 0 0,0 0 1 0 0,0 0-1 0 0,0 0 1 0 0,0-1-1 0 0,1 1 1 0 0,-1 0-1 0 0,0 0 1 0 0,0 0-1 0 0,0 0 0 0 0,0 0 1 0 0,0 0-1 0 0,0 0 1 0 0,0 0-1 0 0,1 0 1 0 0,-1 0-1 0 0,0 0 1 0 0,0 0-1 0 0,0 0 1 0 0,0 0-1 0 0,0 0 1 0 0,1 0-1 0 0,-1 0 0 0 0,0 0 1 0 0,0 0-1 0 0,0 0 1 0 0,0 0-1 0 0,0 0 1 0 0,0 0-1 0 0,1 0 1 0 0,-1 0-1 0 0,0 0 1 0 0,0 0-7 0 0,10 4 285 0 0,-1-1-185 0 0,-2-2-92 0 0,-1 0 0 0 0,1-1 0 0 0,-1 1-1 0 0,1-2 1 0 0,0 1 0 0 0,-1-1 0 0 0,1 0-1 0 0,-1 0 1 0 0,7-3-8 0 0,5-2-501 0 0,-1-1-1 0 0,14-7 502 0 0,-9 3-830 0 0,24-13-1854 0 0,-18 11 673 0 0,-6-2-1522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6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9442 0 0,'0'0'677'0'0,"0"0"-231"0"0,1-2-59 0 0,0-1-294 0 0,5-11 713 0 0,-6 13-761 0 0,0 1 1 0 0,0-1-1 0 0,1 1 0 0 0,-1-1 1 0 0,0 1-1 0 0,1-1 0 0 0,-1 1 1 0 0,0 0-1 0 0,1-1 0 0 0,-1 1 1 0 0,0 0-1 0 0,1-1 0 0 0,-1 1 1 0 0,1 0-1 0 0,-1-1 0 0 0,0 1 1 0 0,1 0-1 0 0,-1 0 0 0 0,1 0 1 0 0,-1-1-1 0 0,1 1 0 0 0,-1 0 1 0 0,1 0-1 0 0,-1 0 0 0 0,1 0 0 0 0,-1 0 1 0 0,1 0-46 0 0,17 3 417 0 0,-12-1-364 0 0,1-1 0 0 0,0 0 0 0 0,0 0 0 0 0,3 0-53 0 0,-7-1-317 0 0,0-1-1 0 0,0 1 1 0 0,0 0 0 0 0,0-1-1 0 0,0 0 1 0 0,0 0 317 0 0,2-1-1438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6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2096 0 0,'0'0'473'0'0,"3"2"621"0"0,-2 0-857 0 0,0-1-1 0 0,1 0 1 0 0,-1 1-1 0 0,1-1 1 0 0,0 0-1 0 0,-1 0 1 0 0,1 0-1 0 0,0 0 1 0 0,0 0-1 0 0,0-1 1 0 0,-1 1-1 0 0,1 0 1 0 0,0-1-1 0 0,0 1 1 0 0,0-1-1 0 0,0 0 1 0 0,0 0-1 0 0,1 0-236 0 0,-1 1 189 0 0,0-1 0 0 0,0 1-1 0 0,0-1 1 0 0,-1 1 0 0 0,1-1-1 0 0,0 1 1 0 0,0 0 0 0 0,0 0-1 0 0,0 0-188 0 0,13 6 627 0 0,-14-7-603 0 0,0 1 1 0 0,0-1-1 0 0,0 0 1 0 0,-1 0-1 0 0,1 0 1 0 0,0 0 0 0 0,0 0-1 0 0,0 0 1 0 0,0 0-1 0 0,0 0 1 0 0,-1 0-1 0 0,1-1 1 0 0,0 1 0 0 0,0 0-1 0 0,0 0 1 0 0,-1-1-1 0 0,2 1-24 0 0,5-5 96 0 0,15-7-161 0 0,-21 12-147 0 0,0 0 1 0 0,0 0-1 0 0,0-1 0 0 0,0 1 0 0 0,0 0 1 0 0,-1-1-1 0 0,1 1 0 0 0,0-1 0 0 0,0 1 1 0 0,0-1-1 0 0,-1 0 0 0 0,1 1 1 0 0,0-1-1 0 0,-1 0 0 0 0,1 1 0 0 0,0-1 1 0 0,-1 0-1 0 0,1 0 0 0 0,-1 0 1 0 0,1 1-1 0 0,-1-1 0 0 0,0 0 0 0 0,1 0 1 0 0,-1 0-1 0 0,0 0 0 0 0,0 0 0 0 0,1 0 1 0 0,-1 0-1 0 0,0 0 0 0 0,0 0 1 0 0,0 0-1 0 0,0 0 0 0 0,0 0 212 0 0,1-10-441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7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48 115 456 0 0,'0'0'4'0'0,"-1"0"0"0"0,1 0 1 0 0,0 0-1 0 0,0 0 0 0 0,0 0 0 0 0,0 0 0 0 0,0 0 1 0 0,0 0-1 0 0,0 0 0 0 0,0 0 0 0 0,0 0 0 0 0,0 0 0 0 0,0 0 1 0 0,0 0-1 0 0,0 0 0 0 0,0 0 0 0 0,0 0 0 0 0,0 0 0 0 0,0 0 1 0 0,0 0-1 0 0,0 0 0 0 0,0 0 0 0 0,0 0 0 0 0,0 0 0 0 0,0 0 1 0 0,0 0-1 0 0,0 0 0 0 0,0 1 0 0 0,0-1 0 0 0,0 0 1 0 0,0 0-1 0 0,0 0 0 0 0,0 0 0 0 0,0 0 0 0 0,0 0 0 0 0,0 0 1 0 0,0 0-1 0 0,0 0 0 0 0,0 0 0 0 0,0 0 0 0 0,0 0 0 0 0,0 0 1 0 0,0 0-1 0 0,0 0 0 0 0,0 0 0 0 0,0 0 0 0 0,0 0 1 0 0,0 0-1 0 0,0 0 0 0 0,0 0 0 0 0,0 0 0 0 0,0 0 0 0 0,0 0 1 0 0,0 0-1 0 0,0 0 0 0 0,0 0 0 0 0,0 1 0 0 0,0-1 0 0 0,0 0 1 0 0,0 0-1 0 0,0 0 0 0 0,0 0 0 0 0,0 0 0 0 0,0 0 1 0 0,0 0-5 0 0,-5 1 264 0 0,-3 1-10 0 0,7-2-250 0 0,1 0 0 0 0,0 0-1 0 0,0 0 1 0 0,0 0 0 0 0,0 0 0 0 0,0 0-1 0 0,0 0 1 0 0,-1 0 0 0 0,1 0 0 0 0,0 0-1 0 0,0 1 1 0 0,0-1 0 0 0,0 0 0 0 0,0 0-1 0 0,0 0 1 0 0,0 0 0 0 0,-1 0 0 0 0,1 0-1 0 0,0 0 1 0 0,0 0 0 0 0,0 0 0 0 0,0 0-1 0 0,0 1 1 0 0,0-1 0 0 0,0 0 0 0 0,0 0-1 0 0,0 0 1 0 0,0 0 0 0 0,0 0 0 0 0,0 0-1 0 0,0 0 1 0 0,0 1 0 0 0,0-1 0 0 0,0 0-1 0 0,0 0 1 0 0,0 0 0 0 0,0 0 0 0 0,0 0-1 0 0,0 0-3 0 0,0 1 243 0 0,0-1 85 0 0,-9 13 5324 0 0,-4 5-4949 0 0,13-17-649 0 0,0-1-1 0 0,0 1 1 0 0,0-1 0 0 0,0 1 0 0 0,0-1 0 0 0,-1 1 0 0 0,1-1 0 0 0,0 1-1 0 0,1-1 1 0 0,-1 1 0 0 0,0 0 0 0 0,0-1 0 0 0,0 1 0 0 0,0-1 0 0 0,0 1-1 0 0,0-1 1 0 0,1 0 0 0 0,-1 1 0 0 0,0-1 0 0 0,0 1 0 0 0,1-1 0 0 0,-1 1-1 0 0,0-1 1 0 0,1 1 0 0 0,-1-1 0 0 0,0 0 0 0 0,1 1 0 0 0,-1-1 0 0 0,1 0-1 0 0,-1 1-53 0 0,2 0 257 0 0,-2 0 255 0 0,0-1-224 0 0,0 0-101 0 0,0 0-20 0 0,0 0-156 0 0,-1 0 0 0 0,1-1 0 0 0,-1 1 1 0 0,1 0-1 0 0,-1 0 0 0 0,1 0 0 0 0,-1-1 0 0 0,1 1 1 0 0,-1 0-1 0 0,1-1 0 0 0,0 1 0 0 0,-1 0 0 0 0,1-1 0 0 0,0 1 1 0 0,-1-1-1 0 0,1 1 0 0 0,0 0 0 0 0,-1-1 0 0 0,1 1 1 0 0,0-1-1 0 0,0 1 0 0 0,-1-1 0 0 0,1 1 0 0 0,0-1 1 0 0,0 1-1 0 0,0-1 0 0 0,0 1 0 0 0,0-1 0 0 0,0 1 1 0 0,0-1-1 0 0,0 0 0 0 0,0 1 0 0 0,0-1 0 0 0,0 1 1 0 0,0-1-1 0 0,0 1 0 0 0,0-1 0 0 0,1 0-11 0 0,-1 1 7 0 0,0-1-1 0 0,1 0 0 0 0,-1 1 1 0 0,1-1-1 0 0,-1 0 1 0 0,0 1-1 0 0,1-1 1 0 0,-1 1-1 0 0,1-1 0 0 0,0 0 1 0 0,-1 1-1 0 0,1-1 1 0 0,-1 1-1 0 0,1 0 0 0 0,0-1 1 0 0,0 1-7 0 0,5-3 20 0 0,-4 2-1 0 0,0-1 1 0 0,1 1-1 0 0,-1 0 0 0 0,0-1 1 0 0,0 1-1 0 0,0-1 0 0 0,0 1 0 0 0,0-1 1 0 0,0 0-1 0 0,0 0 0 0 0,-1 0 1 0 0,1 0-1 0 0,-1 0 0 0 0,1-1 0 0 0,-1 1 1 0 0,0 0-1 0 0,1-2-19 0 0,-2 4 7 0 0,0-1-1 0 0,0 0 1 0 0,1 1 0 0 0,-1-1 0 0 0,0 0-1 0 0,0 1 1 0 0,0-1 0 0 0,0 0 0 0 0,0 1-1 0 0,0-1 1 0 0,0 0 0 0 0,0 1 0 0 0,-1-1-1 0 0,1 0 1 0 0,0 1 0 0 0,0-1-1 0 0,0 1 1 0 0,-1-1 0 0 0,1 0 0 0 0,0 1-1 0 0,-1-1 1 0 0,1 1 0 0 0,0-1 0 0 0,-1 1-1 0 0,1-1 1 0 0,-1 1 0 0 0,1-1 0 0 0,-1 1-1 0 0,0-1-6 0 0,-4-5 52 0 0,5 3-31 0 0,-1 0 1 0 0,1 1 0 0 0,0-1-1 0 0,0 0 1 0 0,0 0 0 0 0,0 0-1 0 0,0 0 1 0 0,1 0 0 0 0,-1 1-1 0 0,1-1 1 0 0,-1 0 0 0 0,2-1-22 0 0,-2 3 4 0 0,0 0 1 0 0,1 1-1 0 0,-1-1 1 0 0,0 0-1 0 0,0 0 1 0 0,0 1-1 0 0,1-1 1 0 0,-1 0-1 0 0,0 0 1 0 0,0 0-1 0 0,0 1 1 0 0,0-1-1 0 0,-1 0 1 0 0,1 0-1 0 0,0 1 1 0 0,0-1-1 0 0,0 0 1 0 0,-1 0-1 0 0,1 1 1 0 0,0-1-1 0 0,-1 0 1 0 0,1 1-1 0 0,0-1 1 0 0,-1 0-1 0 0,1 1-4 0 0,-1-2 16 0 0,0 1 1 0 0,0-1-1 0 0,0 1 0 0 0,1-1 0 0 0,-1 0 0 0 0,0 1 0 0 0,1-2-16 0 0,-1 2 8 0 0,1 0 1 0 0,-1 0-1 0 0,0 0 1 0 0,1 0-1 0 0,-1 0 0 0 0,0 0 1 0 0,1 1-1 0 0,-1-1 0 0 0,0 0 1 0 0,0 0-1 0 0,0 1 0 0 0,0-1 1 0 0,0 0-9 0 0,-1 0 249 0 0,7 1-201 0 0,-5 0 24 0 0,-1 0-63 0 0,1 1 0 0 0,-1-1 0 0 0,0 1-1 0 0,0-1 1 0 0,1 1 0 0 0,-1-1-1 0 0,1 1 1 0 0,-1-1 0 0 0,0 1-1 0 0,1 0 1 0 0,-1-1 0 0 0,1 1-9 0 0,-11 10 34 0 0,10-11-34 0 0,0 1 1 0 0,0-1 0 0 0,0 1 0 0 0,0 0 0 0 0,0-1-1 0 0,1 1 1 0 0,-1 0 0 0 0,0 0 0 0 0,1-1 0 0 0,-1 1-1 0 0,1 0 1 0 0,-1 0 0 0 0,1 0 0 0 0,-1 0 0 0 0,1 0-1 0 0,-1 0 1 0 0,1 0 0 0 0,0 0-1 0 0,0 1-1 0 0,0-1-1 0 0,0 0 1 0 0,0 1 0 0 0,0-1 0 0 0,0 0 0 0 0,1 1-1 0 0,-1-1 1 0 0,0 1 0 0 0,1-1 0 0 0,0 0 0 0 0,-1 0-1 0 0,1 1 1 0 0,0-1 0 0 0,-1 0 0 0 0,1 0 0 0 0,0 0-1 0 0,0 0 1 0 0,0 0 0 0 0,0 0 0 0 0,0 0-1 0 0,0 0 1 0 0,0 0 0 0 0,0-1 0 0 0,0 1 0 0 0,1 0-1 0 0,-1 0 2 0 0,0-1-1 0 0,0 1 0 0 0,0-1 0 0 0,0 1 0 0 0,0 0-1 0 0,1 0 1 0 0,-2-1 0 0 0,1 1 0 0 0,0 0 0 0 0,0 0 0 0 0,0 0-1 0 0,0 0 1 0 0,-1 0 0 0 0,1 0 0 0 0,0 0 0 0 0,-1 1-1 0 0,1-1 1 0 0,-1 0 0 0 0,1 0 0 0 0,-1 0 0 0 0,0 1-1 0 0,1-1 1 0 0,-1 0 0 0 0,0 0 0 0 0,0 2 1 0 0,-1 11-6 0 0,0-10 7 0 0,1 0 0 0 0,-1 0 0 0 0,1 1 0 0 0,0-1 0 0 0,0 0-1 0 0,1 0 1 0 0,-1 0 0 0 0,2 4-1 0 0,5 7 25 0 0,-5-12-26 0 0,-1 1 0 0 0,1 0 1 0 0,0 0-1 0 0,-1 0 1 0 0,1 4 0 0 0,0 3-78 0 0,1 1 1 0 0,0-1 0 0 0,1 0-1 0 0,0-1 1 0 0,4 9 77 0 0,-3-7-298 0 0,-4-10-145 0 0,0 1 1 0 0,0-1 0 0 0,0 0 0 0 0,0 1-1 0 0,0-1 1 0 0,1 0 0 0 0,-1 0-1 0 0,1 0 1 0 0,0 0 0 0 0,0 1 442 0 0,6 2-1396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7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2761 0 0,'0'0'216'0'0,"0"0"-176"0"0,0 0-32 0 0,0 0-24 0 0,0 0-16 0 0,0 0-576 0 0,0 0 455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7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97 180 480 0 0,'0'0'1155'0'0,"0"0"-115"0"0,0 0-32 0 0,0 0-62 0 0,0 0-80 0 0,0 0-82 0 0,0 0-11 0 0,0 0-66 0 0,0 0-98 0 0,0 0-64 0 0,0 0-45 0 0,0 0-16 0 0,0 0-76 0 0,1 0 288 0 0,-3 7-451 0 0,-1-3-178 0 0,2-3-50 0 0,0 0-1 0 0,1 0 0 0 0,-1 1 0 0 0,0-1 0 0 0,1 0 0 0 0,-1 0 1 0 0,1 1-1 0 0,0-1 0 0 0,-1 1 0 0 0,1-1 0 0 0,0 0 0 0 0,0 1 1 0 0,-1-1-1 0 0,1 1-16 0 0,-2 9 164 0 0,2-10-155 0 0,-1 0 0 0 0,1 0 0 0 0,0 0 0 0 0,0 0 0 0 0,-1 0 0 0 0,1 0 1 0 0,0 0-1 0 0,0 0 0 0 0,0 0 0 0 0,0 0 0 0 0,0 0 0 0 0,0 0 0 0 0,1 1 0 0 0,-1-1 0 0 0,0 0-9 0 0,3 9 52 0 0,-3-7-26 0 0,1 0 0 0 0,0-1 0 0 0,0 1-1 0 0,0 0 1 0 0,1 2-26 0 0,2 3 27 0 0,-3-6-16 0 0,0 0 0 0 0,1 0 0 0 0,-1 0 0 0 0,0 0 0 0 0,1 0 0 0 0,-1 0 0 0 0,2 1-11 0 0,5 4 17 0 0,-5-4-8 0 0,1-1 0 0 0,-1 1 0 0 0,0 0 0 0 0,-1 0 0 0 0,3 4-9 0 0,48 78 456 0 0,-51-80-417 0 0,0-1 1 0 0,0 1 0 0 0,-1 0-1 0 0,1 0 1 0 0,-1 0-1 0 0,-1 0 1 0 0,1 0 0 0 0,-1 1-1 0 0,1-1 1 0 0,-1 0 0 0 0,-1 0-1 0 0,1 0 1 0 0,-1 0-1 0 0,0 1-39 0 0,0-2 12 0 0,0-1-1 0 0,-1 1 0 0 0,1 0 0 0 0,-2 2-11 0 0,0-1 1 0 0,3-3-102 0 0,-1 0 1 0 0,0-1-1 0 0,0 1 1 0 0,0-1-1 0 0,0 1 0 0 0,0-1 1 0 0,0 0-1 0 0,0 1 1 0 0,0-1-1 0 0,-1 0 1 0 0,1 0-1 0 0,0 0 0 0 0,-1 0 1 0 0,1 0-1 0 0,-1 0 1 0 0,1 0-1 0 0,-1 0 1 0 0,0 0-1 0 0,1-1 0 0 0,-1 1 1 0 0,0-1-1 0 0,0 1 101 0 0,1-1-220 0 0,-1 0-1 0 0,1 1 1 0 0,0-1 0 0 0,0 0-1 0 0,0 1 1 0 0,0-1-1 0 0,0 1 1 0 0,0-1-1 0 0,-1 2 221 0 0,1-2-115 0 0,1 1 0 0 0,-1-1 1 0 0,1 1-1 0 0,-1-1 0 0 0,0 0 0 0 0,1 1 0 0 0,-1-1 0 0 0,1 0 0 0 0,-1 0 0 0 0,0 0 0 0 0,1 1 0 0 0,-1-1 0 0 0,0 0 0 0 0,0 0 0 0 0,1 0 0 0 0,-1 0 0 0 0,0 0 0 0 0,1 0 0 0 0,-1 0 0 0 0,0 0 1 0 0,1 0-1 0 0,-1-1 0 0 0,0 1 0 0 0,1 0 0 0 0,-1 0 0 0 0,0 0 0 0 0,1-1 0 0 0,-2 1 115 0 0,-12-15-1226 0 0,12 14 1230 0 0,0 0-1 0 0,1-1 0 0 0,-1 1 0 0 0,1-1 1 0 0,-1 0-1 0 0,1 0 0 0 0,0 1 1 0 0,-1-1-1 0 0,1 0 0 0 0,0 0 0 0 0,0 0 1 0 0,0 0-1 0 0,1-1 0 0 0,-1 1 1 0 0,0-1-4 0 0,0-4 343 0 0,0-1-1 0 0,0 0 1 0 0,0-6-343 0 0,1 2 495 0 0,-1 6-220 0 0,1 1 0 0 0,0-1 1 0 0,1 0-1 0 0,-1 0 0 0 0,2-4-275 0 0,-1 7 85 0 0,-1 0 0 0 0,2 0 0 0 0,-1 0-1 0 0,0 0 1 0 0,0 0 0 0 0,1 0 0 0 0,0 0 0 0 0,0 0-1 0 0,0 1 1 0 0,0-1-85 0 0,10-13 329 0 0,-1 0-1 0 0,0-1 1 0 0,-2 0 0 0 0,0 0-1 0 0,-1-1 1 0 0,0 0 0 0 0,3-16-329 0 0,-2 12 666 0 0,-6 13-49 0 0,0 0 0 0 0,2-8-617 0 0,-4 13 120 0 0,-1 1 1 0 0,1-1 0 0 0,-1 1 0 0 0,0 0 0 0 0,0-1 0 0 0,0 1 0 0 0,0-1 0 0 0,-1 1-1 0 0,0 0 1 0 0,1-1-121 0 0,-3-5 145 0 0,0 0-1 0 0,-1 0 0 0 0,0 0 0 0 0,0 1 0 0 0,-1-1 1 0 0,0 1-1 0 0,-1 0 0 0 0,0 1 0 0 0,0-1 1 0 0,0 1-1 0 0,-1 0 0 0 0,0 1 0 0 0,-6-5-144 0 0,12 10 9 0 0,-1-1-1 0 0,0 1 1 0 0,1 0 0 0 0,-1 0-1 0 0,0 0 1 0 0,0 0-1 0 0,0 0 1 0 0,0 0-1 0 0,0 1 1 0 0,1-1-1 0 0,-1 1 1 0 0,-1-1-1 0 0,1 1 1 0 0,0 0-1 0 0,0 0 1 0 0,0-1 0 0 0,0 2-1 0 0,0-1 1 0 0,0 0-1 0 0,0 0 1 0 0,0 1-1 0 0,0-1 1 0 0,0 1-1 0 0,0-1 1 0 0,0 1-1 0 0,0 0 1 0 0,1 0 0 0 0,-1 0-1 0 0,0 0 1 0 0,0 0-1 0 0,1 0 1 0 0,-1 0-1 0 0,0 1 1 0 0,1-1-1 0 0,0 1 1 0 0,-2 0-9 0 0,-3 6-136 0 0,0 0 0 0 0,1 0-1 0 0,0 0 1 0 0,0 0 0 0 0,0 1 0 0 0,1 0 0 0 0,0 2 136 0 0,0 0-343 0 0,1 0 0 0 0,1 0 1 0 0,0 0-1 0 0,0 0 0 0 0,1 0 0 0 0,0 0 1 0 0,1 1 342 0 0,0-7-245 0 0,0-1 0 0 0,1 1 1 0 0,0-1-1 0 0,-1 1 1 0 0,2-1-1 0 0,-1 0 0 0 0,0 1 1 0 0,1-1-1 0 0,0 0 0 0 0,0 0 1 0 0,1 1 244 0 0,-2-3-195 0 0,8 24-2557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8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67 5473 0 0,'0'0'900'0'0,"0"0"2"0"0,-1-1-45 0 0,0 1-797 0 0,1 0-1 0 0,0 0 0 0 0,-1 0 1 0 0,1 0-1 0 0,-1-1 0 0 0,1 1 1 0 0,-1 0-1 0 0,1 0 0 0 0,-1 0 1 0 0,1 0-1 0 0,-1 0 0 0 0,0 0 0 0 0,1 0 1 0 0,-1 1-1 0 0,1-1 0 0 0,-1 0 1 0 0,1 0-1 0 0,0 0 0 0 0,-1 0 1 0 0,1 1-1 0 0,-1-1 0 0 0,1 0 1 0 0,-1 0-1 0 0,1 1 0 0 0,-1-1 1 0 0,1 0-1 0 0,0 1 0 0 0,-1-1 1 0 0,1 0-1 0 0,0 1 0 0 0,-1-1 0 0 0,1 1 1 0 0,0-1-1 0 0,0 1 0 0 0,-1-1 1 0 0,1 0-1 0 0,0 1 0 0 0,0-1 1 0 0,0 1-1 0 0,0-1 0 0 0,-1 1 1 0 0,1 0-60 0 0,-1 3 116 0 0,0 0 0 0 0,0 0 1 0 0,0 0-1 0 0,-1 0 0 0 0,0-1 1 0 0,0 3-117 0 0,0-4 13 0 0,1 0 0 0 0,0 0 0 0 0,0 1 0 0 0,0-1 0 0 0,0 0 1 0 0,0 1-1 0 0,0-1 0 0 0,1 1 0 0 0,-1 0 0 0 0,1-1 0 0 0,-1 1 0 0 0,1-1 1 0 0,0 1-1 0 0,0-1 0 0 0,1 1 0 0 0,-1 0 0 0 0,0 0-13 0 0,2 3 15 0 0,1 1-1 0 0,-1 0 1 0 0,1 0-1 0 0,1-1 1 0 0,-1 1-1 0 0,1-1 1 0 0,0 0-1 0 0,1 1-14 0 0,-2-4 26 0 0,0 1 0 0 0,0-1 0 0 0,0 0 0 0 0,1 0 0 0 0,-1 0-1 0 0,1-1 1 0 0,0 1 0 0 0,0-1 0 0 0,0 0 0 0 0,0 0 0 0 0,0 0-1 0 0,0 0 1 0 0,4 0-26 0 0,-4-1 119 0 0,1 0 1 0 0,-1 0-1 0 0,1 0 0 0 0,0-1 0 0 0,-1 1 0 0 0,1-1 0 0 0,0 0 1 0 0,-1-1-1 0 0,1 1 0 0 0,0-1 0 0 0,-1 0 0 0 0,1 0 0 0 0,-1 0 1 0 0,1-1-1 0 0,-1 0 0 0 0,0 1 0 0 0,4-3-119 0 0,4-2 291 0 0,-8 5-131 0 0,1-1 0 0 0,-1 0 0 0 0,0 0 0 0 0,1-1 1 0 0,-1 1-1 0 0,-1-1 0 0 0,1 0 0 0 0,3-2-160 0 0,-7 4 42 0 0,1 0 0 0 0,-1 0 0 0 0,1 1 0 0 0,-1-1-1 0 0,1 0 1 0 0,-1 0 0 0 0,0 0 0 0 0,1 1 0 0 0,-1-1-1 0 0,0 0 1 0 0,1 0 0 0 0,-1 0 0 0 0,0 0 0 0 0,0 0-1 0 0,0 0 1 0 0,0 0-42 0 0,1-7 248 0 0,0 5-127 0 0,0-1 0 0 0,0 1 0 0 0,0-1 0 0 0,1 1 0 0 0,0-1 0 0 0,1-2-121 0 0,-2 6 21 0 0,-1-1 0 0 0,1 0 0 0 0,0 0-1 0 0,-1 1 1 0 0,1-1 0 0 0,-1 0 0 0 0,0 0 0 0 0,1 0-1 0 0,-1 0 1 0 0,1 0 0 0 0,-1 0 0 0 0,0 0 0 0 0,0 0-21 0 0,0 0 15 0 0,0 0 1 0 0,-1 0 0 0 0,1 0 0 0 0,-1 0 0 0 0,1 1-1 0 0,-1-1 1 0 0,1 0 0 0 0,-1 0 0 0 0,1 1-1 0 0,-1-1 1 0 0,0 0 0 0 0,0 0-16 0 0,-2-3 32 0 0,-1-1 16 0 0,0 0 0 0 0,1-1 0 0 0,-1 1 0 0 0,1-1 0 0 0,1 0 0 0 0,-2-2-48 0 0,2 2 41 0 0,0 1 1 0 0,0 0-1 0 0,-1 0 1 0 0,0 0-1 0 0,0 0 0 0 0,0 1 1 0 0,-1-1-1 0 0,-1-1-41 0 0,0 2 38 0 0,-1 0 1 0 0,1 0-1 0 0,-1 0 0 0 0,-4-2-38 0 0,2 2 30 0 0,0-1 0 0 0,6 4-37 0 0,0 0 0 0 0,0 0 0 0 0,0 0 0 0 0,0 0 0 0 0,0 0 0 0 0,0 0 0 0 0,-1 0 0 0 0,1 1 0 0 0,0-1 0 0 0,-1 1 7 0 0,-4-1-130 0 0,0 0 1 0 0,0 1-1 0 0,0 0 1 0 0,0 0-1 0 0,0 1 1 0 0,0 0-1 0 0,0 0 1 0 0,-4 2 129 0 0,9-3-100 0 0,1 1 0 0 0,-1-1 0 0 0,1 1 0 0 0,-1 0 0 0 0,1 0 0 0 0,0 0 0 0 0,-1 0 0 0 0,1 0 0 0 0,0 0 1 0 0,0 0-1 0 0,0 1 0 0 0,0-1 0 0 0,0 0 0 0 0,0 0 0 0 0,0 1 0 0 0,0-1 0 0 0,0 1 0 0 0,1-1 0 0 0,-1 1 0 0 0,0 0 100 0 0,0 1-260 0 0,1 0 0 0 0,-1 0 0 0 0,1 0 0 0 0,-1 0 0 0 0,1 0 0 0 0,0 0 0 0 0,0 1 0 0 0,1-1 0 0 0,-1 1 260 0 0,1 14-1763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9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48 326 3313 0 0,'-15'3'1985'0'0,"14"-3"-1850"0"0,0 0 1 0 0,1 0-1 0 0,-1 0 1 0 0,0 0-1 0 0,1 0 1 0 0,-1 0-1 0 0,0 0 0 0 0,1 0 1 0 0,-1-1-1 0 0,0 1 1 0 0,1 0-1 0 0,-1-1 1 0 0,1 1-1 0 0,-1 0 1 0 0,0-1-1 0 0,1 1 1 0 0,-1 0-1 0 0,1-1-135 0 0,-1 0 832 0 0,1 1-58 0 0,-3-3-99 0 0,-1-4-157 0 0,0-1 0 0 0,0 1 1 0 0,0-4-519 0 0,4 9 64 0 0,0 1 0 0 0,0-1 0 0 0,0 1 0 0 0,0-1 0 0 0,0 0-1 0 0,1 1 1 0 0,-1-1 0 0 0,1 1 0 0 0,-1-1 0 0 0,1 1 0 0 0,0-1 0 0 0,0 1 0 0 0,-1-1 0 0 0,1 1 0 0 0,0 0-64 0 0,1-2 76 0 0,2-14 400 0 0,-2 14-386 0 0,-1 0 1 0 0,1 0-1 0 0,0 0 1 0 0,0 0-1 0 0,0 1 1 0 0,0-1-1 0 0,1 1 1 0 0,-1-1-1 0 0,1 1 0 0 0,-1 0 1 0 0,1 0-1 0 0,0 0 1 0 0,0 1-1 0 0,0-1 1 0 0,0 1-1 0 0,0-1 1 0 0,0 1-1 0 0,2-1-90 0 0,4 0 122 0 0,0 0-1 0 0,0 1 0 0 0,0 0 1 0 0,5 0-122 0 0,-11 1 11 0 0,1 0 1 0 0,-1 0 0 0 0,0 1-1 0 0,1-1 1 0 0,-1 1-1 0 0,0 0 1 0 0,1 0-1 0 0,-1 0 1 0 0,0 0 0 0 0,0 0-1 0 0,0 1 1 0 0,0 0-1 0 0,2 1-11 0 0,3 2 37 0 0,-4-2 4 0 0,-1 0 0 0 0,1-1 0 0 0,0 1 0 0 0,0 2-41 0 0,-3-4 18 0 0,0 0 0 0 0,0 0 0 0 0,0 1 0 0 0,0-1 0 0 0,-1 0 0 0 0,1 0 0 0 0,0 1 0 0 0,-1-1 0 0 0,1 0 0 0 0,-1 1 0 0 0,1-1 0 0 0,-1 1 0 0 0,0-1-1 0 0,0 0 1 0 0,1 1 0 0 0,-1 0-18 0 0,0 3 17 0 0,0-3-22 0 0,0 0 1 0 0,0 1-1 0 0,0-1 0 0 0,0 0 0 0 0,-1 1 0 0 0,1-1 0 0 0,-1 0 0 0 0,1 0 1 0 0,-1 1-1 0 0,0-1 0 0 0,0 0 0 0 0,0 0 5 0 0,-26 50-1459 0 0,27-52 1433 0 0,0 0-1 0 0,0 1 1 0 0,-1-1-1 0 0,1 0 1 0 0,0 0 0 0 0,0 0-1 0 0,0 0 1 0 0,0 0-1 0 0,0 0 1 0 0,0 1-1 0 0,0-1 1 0 0,0 0 0 0 0,0 0-1 0 0,0 0 1 0 0,0 0-1 0 0,0 0 1 0 0,0 1-1 0 0,0-1 1 0 0,0 0 0 0 0,0 0-1 0 0,0 0 1 0 0,0 0-1 0 0,0 0 1 0 0,0 1-1 0 0,0-1 1 0 0,0 0 0 0 0,0 0-1 0 0,0 0 1 0 0,1 0-1 0 0,-1 0 1 0 0,0 0-1 0 0,0 0 1 0 0,0 1 0 0 0,0-1-1 0 0,0 0 1 0 0,0 0-1 0 0,0 0 1 0 0,0 0 0 0 0,1 0-1 0 0,-1 0 1 0 0,0 0-1 0 0,0 0 1 0 0,0 0-1 0 0,0 0 1 0 0,0 0 0 0 0,0 1-1 0 0,1-1 1 0 0,-1 0-1 0 0,0 0 1 0 0,0 0-1 0 0,0 0 1 0 0,0 0 0 0 0,0 0-1 0 0,1 0 1 0 0,-1 0 26 0 0,9 0 195 0 0,-7-1-320 0 0,0 1 121 0 0,0 0-1 0 0,0-1 1 0 0,0 1 0 0 0,0-1-1 0 0,0 0 1 0 0,0 1-1 0 0,0-1 1 0 0,0 0 0 0 0,0 0-1 0 0,0 0 1 0 0,0-1-1 0 0,-1 1 1 0 0,1-1 4 0 0,12-6-35 0 0,2 2-6 0 0,-12 5 37 0 0,0 0 0 0 0,-1 0 0 0 0,1-1 0 0 0,-1 1 0 0 0,1-1 0 0 0,0 0 4 0 0,8-7 116 0 0,0 0 1 0 0,0 0-1 0 0,-1-1 1 0 0,0 0 0 0 0,9-12-117 0 0,-14 15 100 0 0,0 0 0 0 0,1 1 0 0 0,1-1-100 0 0,-5 3 61 0 0,1 1 0 0 0,-1-1 0 0 0,-1 1 1 0 0,1-1-1 0 0,-1 0 0 0 0,1 0 0 0 0,-1 0 1 0 0,0-1-1 0 0,0 0-61 0 0,7-14 211 0 0,-1 5-122 0 0,-4 9-65 0 0,-1 0 1 0 0,0-1 0 0 0,0 1-1 0 0,0-2-24 0 0,-3 5 5 0 0,1 0-1 0 0,0 0 0 0 0,-1 0 0 0 0,0 0 0 0 0,1 0 0 0 0,-1 0 1 0 0,0 0-1 0 0,0 0 0 0 0,0 0 0 0 0,0 0 0 0 0,-1 0 0 0 0,1 0 0 0 0,0 0 1 0 0,-1 0-1 0 0,0 0-4 0 0,-2-5 32 0 0,0 0-1 0 0,-1 0 1 0 0,0-1-32 0 0,1 4 44 0 0,0-1-1 0 0,1 0 1 0 0,-1 0-1 0 0,1 0 0 0 0,0 0 1 0 0,0-3-44 0 0,2 7 7 0 0,-1 1 0 0 0,1-1-1 0 0,0 0 1 0 0,-1 1 0 0 0,1-1 0 0 0,0 0 0 0 0,-1 1 0 0 0,1-1 0 0 0,-1 0 0 0 0,1 1-1 0 0,-1-1 1 0 0,1 1 0 0 0,-1-1 0 0 0,0 1 0 0 0,1-1 0 0 0,-1 1 0 0 0,0 0 0 0 0,1-1-1 0 0,-1 1 1 0 0,0 0 0 0 0,1-1 0 0 0,-1 1 0 0 0,0 0 0 0 0,0 0 0 0 0,1 0-1 0 0,-1-1 1 0 0,0 1 0 0 0,0 0 0 0 0,0 0 0 0 0,1 0 0 0 0,-1 0 0 0 0,0 1 0 0 0,0-1-7 0 0,-1 0 16 0 0,-3-1-14 0 0,0 1 1 0 0,0 0-1 0 0,0 1 1 0 0,0-1 0 0 0,0 1-1 0 0,0 0 1 0 0,0 0-1 0 0,0 1 1 0 0,0 0-1 0 0,0 0-2 0 0,1 0-17 0 0,1-1-1 0 0,-1 1 0 0 0,1 1 0 0 0,0-1 0 0 0,0 0 0 0 0,0 1 0 0 0,0 0 0 0 0,0-1 0 0 0,1 1 1 0 0,-1 0-1 0 0,1 0 0 0 0,0 1 0 0 0,-1 2 18 0 0,0-1-26 0 0,1 1 1 0 0,-1 0 0 0 0,2 0-1 0 0,-1 0 1 0 0,1 0-1 0 0,-1 0 1 0 0,2 0-1 0 0,-1 0 1 0 0,1 1 25 0 0,0 6-49 0 0,0 1 0 0 0,1 0 0 0 0,1 7 49 0 0,1-8-27 0 0,1-1-1 0 0,0 0 1 0 0,0 0 0 0 0,1 0 0 0 0,1 0 0 0 0,0-1 0 0 0,0 0-1 0 0,2 1 28 0 0,-4-7-22 0 0,-1 0 0 0 0,1-1-1 0 0,1 1 1 0 0,-1 0-1 0 0,0-1 1 0 0,1 0-1 0 0,0 0 1 0 0,0-1 0 0 0,0 1-1 0 0,5 1 23 0 0,-2-1-167 0 0,0 0 0 0 0,1-1 0 0 0,0 1 0 0 0,-1-2 0 0 0,1 1 0 0 0,0-2 0 0 0,1 1 167 0 0,-5-1-249 0 0,-1-1 0 0 0,1 0-1 0 0,-1 0 1 0 0,1 0 0 0 0,-1-1 0 0 0,1 0 0 0 0,-1 1 0 0 0,1-2-1 0 0,-1 1 1 0 0,0 0 0 0 0,1-1 0 0 0,0 0 249 0 0,8-5-1653 0 0,0-1 0 0 0,0 0 0 0 0,1-2 1653 0 0,-6 4-732 0 0,22-13 295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6:59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0 5697 0 0,'-23'3'958'0'0,"20"-2"525"0"0,3 0-969 0 0,4 1 12 0 0,20 0 1565 0 0,-36 4 703 0 0,11-5-2744 0 0,1-1 0 0 0,-1 1 0 0 0,0 0 0 0 0,1-1 0 0 0,-1 1 0 0 0,1-1 0 0 0,-1 1 1 0 0,1 0-1 0 0,-1 0 0 0 0,1-1 0 0 0,0 1 0 0 0,-1 0 0 0 0,1 0 0 0 0,0-1 0 0 0,0 1 0 0 0,-1 0 0 0 0,1 0 0 0 0,0 0 0 0 0,0-1 0 0 0,0 1 0 0 0,0 0 0 0 0,0 0-50 0 0,0 0 37 0 0,0 0 0 0 0,0 0 0 0 0,-1 1-1 0 0,1-1 1 0 0,0 0 0 0 0,-1 0 0 0 0,1 0 0 0 0,-1 0-1 0 0,1 1-36 0 0,-22 22 256 0 0,12-13-224 0 0,8-9-25 0 0,-1 1 1 0 0,1-1-1 0 0,0 1 0 0 0,0 0 0 0 0,-1 1-7 0 0,-5 7 10 0 0,7-10-11 0 0,0 1 0 0 0,0-1 1 0 0,0 1-1 0 0,0 0 1 0 0,0-1-1 0 0,0 1 0 0 0,0 0 1 0 0,0 0-1 0 0,1-1 1 0 0,-1 1-1 0 0,1 0 1 0 0,-8 15-28 0 0,3-6 9 0 0,3-8 16 0 0,1 1 0 0 0,-1 0 0 0 0,0-1 0 0 0,0 1 0 0 0,0-1 0 0 0,-2 1 3 0 0,3-1-2 0 0,0-2 1 0 0,0 0 0 0 0,0 1 0 0 0,0 0 0 0 0,0-1 0 0 0,1 1-1 0 0,-1-1 1 0 0,1 1 0 0 0,-1 0 0 0 0,1-1 0 0 0,0 1 0 0 0,-1 0-1 0 0,1-1 1 0 0,0 1 0 0 0,0 0 0 0 0,0-1 0 0 0,0 1 0 0 0,1 0-1 0 0,-1 0 1 0 0,0-1 0 0 0,1 1 0 0 0,-1-1 0 0 0,1 2 1 0 0,2 4-5 0 0,1-1 0 0 0,-1 1 1 0 0,1-1-1 0 0,4 5 5 0 0,5 9 7 0 0,-11-16-6 0 0,3 6-3 0 0,0-1 0 0 0,1 0 0 0 0,-1 0 0 0 0,2-1 0 0 0,1 2 2 0 0,-6-8-1 0 0,0 0 0 0 0,0 0 0 0 0,0 0 0 0 0,0 0 0 0 0,1 0 1 0 0,-1-1-1 0 0,1 1 0 0 0,0-1 0 0 0,-1 1 0 0 0,1-1 0 0 0,0 0 0 0 0,0 0 0 0 0,0 0 1 0 0,0-1-1 0 0,-1 1 0 0 0,1-1 0 0 0,0 0 0 0 0,0 1 0 0 0,0-1 0 0 0,3-1 1 0 0,10-2-4 0 0,-1 0-1 0 0,1-2 1 0 0,5-2 4 0 0,-21 7 0 0 0,1 0 0 0 0,20-9-47 0 0,-19 8 20 0 0,-1 0 1 0 0,1 0-1 0 0,-1 0 1 0 0,0 0-1 0 0,1 0 1 0 0,-1 0-1 0 0,0 0 1 0 0,0-1-1 0 0,0 1 1 0 0,0 0-1 0 0,1-2 27 0 0,16-25-1919 0 0,-10 11-1179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7:27.2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52 4225 0 0,'0'-1'81'0'0,"0"1"1"0"0,1 0 0 0 0,-1 0-1 0 0,0-1 1 0 0,0 1-1 0 0,0 0 1 0 0,0 0 0 0 0,0-1-1 0 0,1 1 1 0 0,-1 0-1 0 0,0-1 1 0 0,0 1 0 0 0,0 0-1 0 0,0 0 1 0 0,0-1-1 0 0,0 1 1 0 0,0 0 0 0 0,0-1-1 0 0,0 1 1 0 0,0 0-1 0 0,0-1 1 0 0,0 1-82 0 0,0-2 240 0 0,0-2 504 0 0,0 1 0 0 0,0 0 0 0 0,0-1 0 0 0,1 1-1 0 0,-1-2-743 0 0,1 4 1002 0 0,-1 1-337 0 0,0 0-74 0 0,0 0-55 0 0,-2-8 199 0 0,0-4 612 0 0,-2 14-739 0 0,2-2-538 0 0,-5 2 65 0 0,7-2-128 0 0,0 0 1 0 0,0 0-1 0 0,-1 0 1 0 0,1 0-1 0 0,0 0 1 0 0,0 0-1 0 0,0 0 1 0 0,0 0-1 0 0,-1 0 1 0 0,1 0 0 0 0,0 1-1 0 0,0-1 1 0 0,0 0-1 0 0,0 0 1 0 0,0 0-1 0 0,0 0 1 0 0,-1 0-1 0 0,1 1 1 0 0,0-1-1 0 0,0 0 1 0 0,0 0-1 0 0,0 0 1 0 0,0 0 0 0 0,0 1-1 0 0,0-1 1 0 0,0 0-1 0 0,0 0 1 0 0,0 0-1 0 0,0 1 1 0 0,0-1-1 0 0,0 0 1 0 0,0 0-1 0 0,0 0 1 0 0,0 0-1 0 0,0 1-7 0 0,-1 2 237 0 0,1 0-116 0 0,2 1-54 0 0,-1-3-57 0 0,0 0 0 0 0,-1 0 0 0 0,1-1 0 0 0,-1 1 1 0 0,1 0-1 0 0,-1 0 0 0 0,0 0 0 0 0,1 0 0 0 0,-1 0 1 0 0,0 0-1 0 0,1 0 0 0 0,-1 0 0 0 0,0 0 0 0 0,0-1 1 0 0,0 1-1 0 0,0 0 0 0 0,0 0 0 0 0,0 0 0 0 0,0 0 1 0 0,-1 1-11 0 0,1 0 21 0 0,0 0 0 0 0,-1 1 1 0 0,1-1-1 0 0,0 0 0 0 0,0 0 1 0 0,0 1-1 0 0,1 1-21 0 0,-1 5 56 0 0,-1 6 40 0 0,0-12-83 0 0,1-1 0 0 0,-1 1 0 0 0,1 0 0 0 0,0-1-1 0 0,0 1 1 0 0,0 1-13 0 0,5 59 160 0 0,-3 0 0 0 0,-4 20-160 0 0,1 48 104 0 0,1-117-98 0 0,0-4 2 0 0,1-1 0 0 0,0 1 0 0 0,0 3-8 0 0,3 4 14 0 0,-1-5-8 0 0,-1 0 0 0 0,1 7-6 0 0,0 59-34 0 0,-3-72 37 0 0,0 0 1 0 0,1-1-1 0 0,0 1 0 0 0,0 0 1 0 0,2 3-4 0 0,-1-2 5 0 0,8 21 9 0 0,-8-23-9 0 0,0 0-1 0 0,0 1 1 0 0,-1-1-1 0 0,2 6-4 0 0,5 32 75 0 0,-3-14-68 0 0,-5-27-3 0 0,0-1-1 0 0,1 0 1 0 0,-1 1 0 0 0,1-1 0 0 0,-1 0 0 0 0,1 0-1 0 0,-1 1 1 0 0,1-1 0 0 0,1 1-4 0 0,-2-2 2 0 0,0 1 0 0 0,1-1 0 0 0,-1 1 0 0 0,0-1 0 0 0,1 0 0 0 0,-1 1 0 0 0,0-1 0 0 0,0 1 0 0 0,0-1 0 0 0,1 1 0 0 0,-1-1 0 0 0,0 1-1 0 0,0-1 1 0 0,0 1 0 0 0,0 0 0 0 0,0-1 0 0 0,0 1 0 0 0,0-1 0 0 0,0 1 0 0 0,0-1 0 0 0,0 1 0 0 0,0 0-2 0 0,-4 1-31 0 0,4-2 27 0 0,-1 0 1 0 0,1 0-1 0 0,0 0 0 0 0,0 0 1 0 0,0 0-1 0 0,0 0 1 0 0,-1 0-1 0 0,1 0 1 0 0,0 0-1 0 0,0 0 0 0 0,0 0 1 0 0,0 0-1 0 0,-1 0 1 0 0,1 0-1 0 0,0 0 1 0 0,0 0-1 0 0,0 0 1 0 0,0 0-1 0 0,-1 0 0 0 0,1 1 1 0 0,0-1-1 0 0,0 0 1 0 0,0 0-1 0 0,0 0 1 0 0,0 0-1 0 0,0 0 1 0 0,0 0-1 0 0,-1 1 0 0 0,1-1 1 0 0,0 0-1 0 0,0 0 1 0 0,0 0-1 0 0,0 0 1 0 0,0 1-1 0 0,0-1 1 0 0,0 0-1 0 0,0 0 0 0 0,0 0 1 0 0,0 0-1 0 0,0 1 1 0 0,0-1-1 0 0,0 0 1 0 0,0 0-1 0 0,0 0 0 0 0,0 0 1 0 0,0 1-1 0 0,0-1 1 0 0,0 0-1 0 0,0 0 1 0 0,0 0-1 0 0,0 0 1 0 0,0 1-1 0 0,1-1 0 0 0,-1 0 1 0 0,0 0-1 0 0,0 0 4 0 0,5 8-293 0 0,-4-6-62 0 0,-1-2-80 0 0,1-2-146 0 0,0 0 351 0 0,0 1-1 0 0,-1-1 1 0 0,1 1-1 0 0,-1-1 1 0 0,1 1-1 0 0,-1-1 1 0 0,0 0-1 0 0,0 1 1 0 0,1-1-1 0 0,-1 1 1 0 0,0-3 230 0 0,0 4-146 0 0,0-1-1 0 0,0 1 1 0 0,0 0 0 0 0,0-1-1 0 0,0 1 1 0 0,0-1 0 0 0,0 1-1 0 0,0 0 1 0 0,0-1 0 0 0,0 1-1 0 0,0-1 1 0 0,1 1 0 0 0,-1 0 0 0 0,0-1-1 0 0,0 1 1 0 0,1-1 0 0 0,-1 1-1 0 0,0 0 1 0 0,0 0 0 0 0,1-1-1 0 0,-1 1 1 0 0,1 0 146 0 0,2-4-1434 0 0,2-5-399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7:27.5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7 4737 0 0,'-31'-3'4524'0'0,"21"2"-4172"0"0,6 0 131 0 0,0 0 0 0 0,-1 1 0 0 0,1-1 0 0 0,-5 1-483 0 0,16 4 1146 0 0,-7-3-1096 0 0,0-1 0 0 0,0 0 1 0 0,-1 1-1 0 0,1-1 0 0 0,0 0 1 0 0,0 1-1 0 0,0-1 0 0 0,-1 1 1 0 0,1-1-1 0 0,0 0 0 0 0,0 1 1 0 0,0-1-1 0 0,0 1 1 0 0,0-1-1 0 0,0 0 0 0 0,0 1 1 0 0,0-1-1 0 0,0 1 0 0 0,0-1 1 0 0,0 1-1 0 0,0-1 0 0 0,0 0 1 0 0,0 1-1 0 0,1-1-50 0 0,7 3 352 0 0,-8-3-331 0 0,0 1-1 0 0,0-1 1 0 0,0 0-1 0 0,1 0 1 0 0,-1 0-1 0 0,0 1 1 0 0,0-1-1 0 0,0 0 1 0 0,1 0-1 0 0,-1 1 1 0 0,0-1-1 0 0,0 0 1 0 0,0 0-1 0 0,0 1 1 0 0,0-1-1 0 0,0 0 1 0 0,1 0-1 0 0,-1 1 1 0 0,0-1-1 0 0,0 0 1 0 0,0 1-1 0 0,0-1 1 0 0,0 0-1 0 0,0 0 1 0 0,0 1-21 0 0,0 0 90 0 0,1 0-56 0 0,-1 0 1 0 0,1-1-1 0 0,0 1 0 0 0,0 0 1 0 0,-1 0-1 0 0,1-1 1 0 0,0 1-1 0 0,0-1 0 0 0,0 1 1 0 0,0-1-1 0 0,0 1 1 0 0,0-1-1 0 0,0 1 0 0 0,0-1 1 0 0,0 0-35 0 0,1 1 52 0 0,-1-1 0 0 0,1 1 1 0 0,-1 0-1 0 0,1-1 1 0 0,-1 1-1 0 0,0 0 0 0 0,0 0 1 0 0,2 1-53 0 0,-3-2 24 0 0,1 0-1 0 0,-1 1 1 0 0,1-1 0 0 0,-1 1 0 0 0,1-1 0 0 0,-1 0 0 0 0,1 1 0 0 0,-1-1 0 0 0,1 1-1 0 0,-1 0 1 0 0,0-1 0 0 0,1 1 0 0 0,-1-1 0 0 0,0 1 0 0 0,0 0 0 0 0,1-1 0 0 0,-1 1-1 0 0,0 0 1 0 0,0-1 0 0 0,0 1 0 0 0,0-1 0 0 0,0 1 0 0 0,0 0 0 0 0,0-1 0 0 0,0 1-1 0 0,0 0 1 0 0,0-1 0 0 0,0 1 0 0 0,0 0 0 0 0,0-1 0 0 0,-1 1-24 0 0,1 0 7 0 0,0-1 0 0 0,0 1 0 0 0,0-1 1 0 0,0 1-1 0 0,0-1 0 0 0,0 1 0 0 0,0-1 0 0 0,0 0 0 0 0,1 1 0 0 0,-1-1 1 0 0,0 1-1 0 0,0-1 0 0 0,0 1 0 0 0,0-1 0 0 0,1 1 0 0 0,-1-1 1 0 0,0 0-1 0 0,1 1 0 0 0,-1-1 0 0 0,0 0 0 0 0,1 1 0 0 0,-1-1 1 0 0,0 0-1 0 0,1 1 0 0 0,-1-1 0 0 0,1 0-7 0 0,12 9 50 0 0,-8-6-18 0 0,24 17 93 0 0,-7-6-93 0 0,15 9-32 0 0,-26-16 14 0 0,1 0-1 0 0,1 2-13 0 0,-4-2 2 0 0,1-1 0 0 0,0 1 1 0 0,3-1-3 0 0,0 2 21 0 0,0 0-1 0 0,0 0 1 0 0,5 5-21 0 0,14 10 50 0 0,-11-6 48 0 0,-5-3 80 0 0,-11-9-113 0 0,-5-4-60 0 0,1-1 0 0 0,-1 0 0 0 0,0 1 0 0 0,0-1 0 0 0,1 0 0 0 0,-1 0 0 0 0,0 1 0 0 0,0-1 0 0 0,1 0 0 0 0,-1 0 0 0 0,0 0 0 0 0,0 1 0 0 0,1-1 0 0 0,-1 0 0 0 0,0 0 0 0 0,1 0 0 0 0,-1 0 0 0 0,0 0 0 0 0,1 1 0 0 0,-1-1 0 0 0,1 0 0 0 0,-1 0 1 0 0,0 0-1 0 0,1 0 0 0 0,-1 0 0 0 0,0 0 0 0 0,1 0 0 0 0,-1 0 0 0 0,0 0 0 0 0,1-1-5 0 0,-1 1-10 0 0,0 0 1 0 0,1 0-1 0 0,-1 0 1 0 0,0 0-1 0 0,0 0 1 0 0,1 0-1 0 0,-1 0 1 0 0,0 1-1 0 0,0-1 1 0 0,1 0-1 0 0,-1 0 1 0 0,0 0-1 0 0,0 0 1 0 0,1 0-1 0 0,-1 0 1 0 0,0 0-1 0 0,0 1 1 0 0,0-1-1 0 0,1 0 1 0 0,-1 0 0 0 0,0 0-1 0 0,0 0 1 0 0,0 1-1 0 0,0-1 1 0 0,1 0-1 0 0,-1 0 1 0 0,0 0-1 0 0,0 1 1 0 0,0-1-1 0 0,0 0 1 0 0,0 0-1 0 0,0 1 1 0 0,0-1-1 0 0,0 0 1 0 0,0 0-1 0 0,0 1 1 0 0,0-1 9 0 0,1 8-461 0 0,-1-8 443 0 0,0 2-815 0 0,0-11-3100 0 0,0 8 3289 0 0,0-7-1802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0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13 494 6633 0 0,'6'25'761'0'0,"2"3"-401"0"0,4 3 104 0 0,1 1-184 0 0,4-1 200 0 0,-1 7 72 0 0,1-1 48 0 0,1 0 8 0 0,-2 6 88 0 0,-1-11-303 0 0,-2-1-81 0 0,1-6-56 0 0,-3-6-240 0 0,1-3-801 0 0,-2-5-263 0 0,7-8-416 0 0,-3-2-2953 0 0</inkml:trace>
  <inkml:trace contextRef="#ctx0" brushRef="#br0" timeOffset="1">44 1 10850 0 0,'-11'6'840'0'0,"1"2"-295"0"0,3 4-97 0 0,5 6 16 0 0,-1 2 96 0 0,2-3 24 0 0,-1 2-40 0 0,-1-7 8 0 0,2 1-256 0 0,-1-1-216 0 0,2-1 40 0 0,-1 4-112 0 0,2-6-104 0 0,1-3-1064 0 0,2 1-248 0 0,-2-2-481 0 0,4-2-2816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7:27.9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38 571 5601 0 0,'-6'-4'885'0'0,"0"1"0"0"0,0-1-1 0 0,-2-3-884 0 0,7 6 102 0 0,0 0 1 0 0,0 0-1 0 0,0 1 0 0 0,0-1 0 0 0,0 0 1 0 0,1 0-1 0 0,-1 0 0 0 0,0 0 0 0 0,1 0 1 0 0,-1 0-1 0 0,1 0 0 0 0,-1-1 0 0 0,1 1 1 0 0,-1 0-1 0 0,1 0 0 0 0,0 0 0 0 0,-1-1 1 0 0,1 1-1 0 0,0 0 0 0 0,0 0 0 0 0,0-1-102 0 0,1-6 511 0 0,0 3-209 0 0,0-1 1 0 0,0 1 0 0 0,0 0 0 0 0,1 0-1 0 0,-1 0 1 0 0,1 0 0 0 0,0 0 0 0 0,3-3-303 0 0,38-59 1736 0 0,-41 65-1675 0 0,-1-1-1 0 0,1 0 1 0 0,-1 0-1 0 0,0 1 1 0 0,0-1 0 0 0,0 0-1 0 0,0 0 1 0 0,0-1-61 0 0,2-8 225 0 0,5-7 157 0 0,-6 8-200 0 0,-1 8-131 0 0,-1 0 0 0 0,1 1 0 0 0,0-1 0 0 0,0 0 0 0 0,0 1 0 0 0,0-1 0 0 0,0 0 0 0 0,1 1 1 0 0,-1-1-1 0 0,2-1-51 0 0,10-13 411 0 0,-1-1 0 0 0,-1 0 0 0 0,4-12-411 0 0,0 8 224 0 0,-2 4-49 0 0,8-23 117 0 0,-8 14-175 0 0,-4 8-47 0 0,0 4-21 0 0,-6 11-26 0 0,0-1 0 0 0,0 1 0 0 0,-1-1 0 0 0,1-1-23 0 0,0-3 125 0 0,0 0 0 0 0,0-1 0 0 0,0-3-125 0 0,-3 11-13 0 0,0 2 4 0 0,0-1-1 0 0,0 0 1 0 0,0 1 0 0 0,0-1-1 0 0,0 0 1 0 0,0 1-1 0 0,1-1 1 0 0,-1 0-1 0 0,0 1 1 0 0,0-1 0 0 0,1 1-1 0 0,-1-1 1 0 0,0 0-1 0 0,1 1 1 0 0,-1-1-1 0 0,1 1 1 0 0,-1-1 0 0 0,0 1-1 0 0,1-1 1 0 0,-1 1-1 0 0,1 0 1 0 0,0-1-1 0 0,-1 1 10 0 0,1-1-632 0 0,-1 1-449 0 0,0 0-184 0 0,0 0-279 0 0,0 0-576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7:28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0 6329 0 0,'-2'0'5883'0'0,"3"0"-2502"0"0,8 0-1740 0 0,16 2-2125 0 0,-17 1 564 0 0,-4-2-52 0 0,0 0 0 0 0,0 0 0 0 0,1 0 0 0 0,-1-1 0 0 0,3 1-28 0 0,76-5 199 0 0,-43 4 2 0 0,-26 0-2373 0 0,-5 1 290 0 0,0-1-1 0 0,8-1 1883 0 0,-21-1-2639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7:28.8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4649 0 0,'0'17'2700'0'0,"0"-10"1778"0"0,2-4-3813 0 0,3 5-270 0 0,0 1 2 0 0,1-1 0 0 0,3 4-397 0 0,-8-10 14 0 0,0-1-1 0 0,0 0 1 0 0,0 1-1 0 0,0-1 1 0 0,1 0-1 0 0,-1 0 1 0 0,0 0-1 0 0,1 0 1 0 0,-1 0-1 0 0,1 0 1 0 0,-1 0-1 0 0,1 0 1 0 0,0-1-1 0 0,-1 1 1 0 0,1-1-1 0 0,0 1 1 0 0,1-1-14 0 0,-1 0-99 0 0,1 0 1 0 0,-1-1-1 0 0,1 0 1 0 0,-1 1-1 0 0,1-1 1 0 0,-1 0-1 0 0,1 0 0 0 0,-1-1 1 0 0,0 1-1 0 0,1 0 1 0 0,-1-1-1 0 0,0 0 99 0 0,10-7-865 0 0,-6 4-812 0 0,1 0 1 0 0,0 1-1 0 0,3-3 1677 0 0,8 1-1912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7:29.3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147 155 3217 0 0,'-3'1'1369'0'0,"-7"7"3614"0"0,-8 8-4316 0 0,17-15-605 0 0,-1 0 1 0 0,2 1 0 0 0,-1-1 0 0 0,0 0 0 0 0,0 1 0 0 0,0-1 0 0 0,1 0 0 0 0,-1 1 0 0 0,0-1-1 0 0,1 1 1 0 0,-1-1 0 0 0,1 1 0 0 0,0-1 0 0 0,0 1 0 0 0,-1-1 0 0 0,1 1 0 0 0,0 1-63 0 0,1 0 132 0 0,-1 1 1 0 0,1-1-1 0 0,0 1 1 0 0,0-1-1 0 0,1 4-132 0 0,-2-5 48 0 0,2 1 12 0 0,-1 1 0 0 0,0-1 1 0 0,0 1-1 0 0,-1 0 1 0 0,1-1-1 0 0,-1 1 1 0 0,0 0-1 0 0,0-1 1 0 0,0 1-1 0 0,0 0 1 0 0,0 0-1 0 0,-1 1-60 0 0,-2 1 58 0 0,2-5-50 0 0,1-1 0 0 0,-1 1 0 0 0,1 0-1 0 0,0 0 1 0 0,-1-1 0 0 0,1 1 0 0 0,0 0 0 0 0,-1 0 0 0 0,1 0 0 0 0,0-1 0 0 0,0 1-1 0 0,0 0 1 0 0,0 0 0 0 0,0 0 0 0 0,0-1 0 0 0,0 1 0 0 0,0 0 0 0 0,0 0 0 0 0,0 0-1 0 0,0 0 1 0 0,0-1 0 0 0,1 1 0 0 0,-1 0 0 0 0,0 0 0 0 0,1 0 0 0 0,-1 0-8 0 0,3 2 38 0 0,-1 1 1 0 0,1-1 0 0 0,0 0-1 0 0,0 0 1 0 0,1 0-1 0 0,-1 0 1 0 0,0 0 0 0 0,1-1-1 0 0,0 1 1 0 0,-1-1 0 0 0,1 0-1 0 0,0 0 1 0 0,0-1-1 0 0,3 2-38 0 0,-3-2 56 0 0,0 0 0 0 0,0 0 0 0 0,-1 0 0 0 0,1-1 0 0 0,0 1 0 0 0,0-1 0 0 0,0 0 0 0 0,0 0 0 0 0,0 0 0 0 0,0-1 0 0 0,0 1 0 0 0,0-1 0 0 0,-1 0 0 0 0,1 0 0 0 0,0 0 0 0 0,2-2-56 0 0,0 0 183 0 0,0-1 1 0 0,0 1-1 0 0,0-1 0 0 0,-1 0 0 0 0,1-1 1 0 0,-1 1-1 0 0,-1-1 0 0 0,1 0 0 0 0,-1-1 1 0 0,1 1-1 0 0,-1-1 0 0 0,-1 1 0 0 0,2-5-183 0 0,0 2 178 0 0,-2-1 0 0 0,1 0 0 0 0,-1 0-1 0 0,-1-1 1 0 0,0 1 0 0 0,0-1 0 0 0,-1 1 0 0 0,0-1-1 0 0,0-3-177 0 0,0-2 228 0 0,-2 0 0 0 0,1 0 1 0 0,-3-12-229 0 0,2 22 49 0 0,0 0 0 0 0,0 1 0 0 0,-1-1 0 0 0,1 0 0 0 0,-1 1 0 0 0,0 0 0 0 0,0-1 1 0 0,0 1-1 0 0,-1 0 0 0 0,0 0 0 0 0,0 0 0 0 0,0 0 0 0 0,-3-2-49 0 0,1 1 48 0 0,-1 0 0 0 0,1 1 0 0 0,-1 0 0 0 0,0 0 0 0 0,-1 0 0 0 0,1 0 1 0 0,-1 1-1 0 0,1 0 0 0 0,-1 1 0 0 0,0 0 0 0 0,-3-1-48 0 0,5 2 12 0 0,-1 0 0 0 0,1 0 0 0 0,-1 1 0 0 0,1 0 0 0 0,-1 0 0 0 0,0 0 0 0 0,1 1-1 0 0,-1 0 1 0 0,1 0 0 0 0,-1 0 0 0 0,1 1 0 0 0,0 0 0 0 0,0 0 0 0 0,-5 2-12 0 0,1 1-45 0 0,-1 0 0 0 0,1 1 0 0 0,-7 5 45 0 0,12-7-65 0 0,1-1 1 0 0,-1 0-1 0 0,1 1 1 0 0,-1-1-1 0 0,1 1 1 0 0,0 0-1 0 0,1 0 1 0 0,-1 0-1 0 0,-1 3 65 0 0,-4 16-479 0 0,-5-1-357 0 0,6 2-332 0 0,-2-7 167 0 0,7-13 710 0 0,0 0 1 0 0,0-1 0 0 0,1 1-1 0 0,-1 0 1 0 0,1 0-1 0 0,0 0 1 0 0,-1 1 290 0 0,2 0-637 0 0,0 0 0 0 0,0-1 0 0 0,0 1-1 0 0,0 1 638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7:29.7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 6849 0 0,'9'0'3281'0'0,"5"-1"-2443"0"0,-13 0 6893 0 0,-3 1-7651 0 0,1 0-65 0 0,1 0 1 0 0,-1 0-1 0 0,1 0 1 0 0,-1 0-1 0 0,1 0 1 0 0,-1 0-1 0 0,1 0 0 0 0,-1 0 1 0 0,0 0-1 0 0,1 0 1 0 0,-1 0-1 0 0,1 0 0 0 0,-1 0 1 0 0,1 1-1 0 0,-1-1 1 0 0,1 0-1 0 0,-1 0 0 0 0,1 0 1 0 0,0 1-1 0 0,-1-1 1 0 0,1 0-1 0 0,-1 1 0 0 0,1-1 1 0 0,0 0-1 0 0,-1 1 1 0 0,1-1-1 0 0,-1 1 1 0 0,1-1-1 0 0,0 1 0 0 0,0-1 1 0 0,-1 0-1 0 0,1 1 1 0 0,0-1-1 0 0,0 1 0 0 0,0-1 1 0 0,-1 1-1 0 0,1-1 1 0 0,0 1-1 0 0,0-1 0 0 0,0 1 1 0 0,0 0-16 0 0,0-1 6 0 0,0 1 0 0 0,1 0 0 0 0,-1-1 0 0 0,0 1 0 0 0,0-1 0 0 0,1 1 0 0 0,-1 0 0 0 0,0-1 1 0 0,1 1-1 0 0,-1-1 0 0 0,1 1 0 0 0,-1-1 0 0 0,0 1 0 0 0,1-1 0 0 0,-1 0 0 0 0,1 1 0 0 0,0 0-6 0 0,0-1 5 0 0,0 1-1 0 0,0 0 1 0 0,-1 0-1 0 0,1-1 1 0 0,0 1-1 0 0,0 0 1 0 0,-1 0-1 0 0,1 0 1 0 0,0 1-5 0 0,-1-2 1 0 0,0 1 0 0 0,0-1 1 0 0,0 1-1 0 0,0-1 0 0 0,0 0 1 0 0,0 1-1 0 0,0-1 0 0 0,0 0 0 0 0,0 1 1 0 0,-1-1-1 0 0,1 1 0 0 0,0-1 1 0 0,0 0-1 0 0,0 1 0 0 0,0-1 0 0 0,-1 0 1 0 0,1 1-1 0 0,0-1 0 0 0,0 0 1 0 0,-1 1-1 0 0,1-1 0 0 0,0 0 1 0 0,0 0-1 0 0,-1 1 0 0 0,1-1 0 0 0,0 0 1 0 0,-1 0-1 0 0,1 0 0 0 0,0 1 1 0 0,-1-1-1 0 0,1 0 0 0 0,0 0 1 0 0,-1 0-2 0 0,-9 8-34 0 0,10-8-46 0 0,0 0 0 0 0,-1 0 1 0 0,1 0-1 0 0,0 1 0 0 0,0-1 1 0 0,0 0-1 0 0,0 0 0 0 0,-1 0 1 0 0,1 1-1 0 0,0-1 0 0 0,0 0 1 0 0,0 0-1 0 0,0 1 0 0 0,0-1 1 0 0,0 0-1 0 0,0 0 0 0 0,-1 1 1 0 0,1-1-1 0 0,0 0 0 0 0,0 0 1 0 0,0 1-1 0 0,0-1 0 0 0,0 0 1 0 0,0 0-1 0 0,0 1 0 0 0,0-1 1 0 0,1 0-1 0 0,-1 1 0 0 0,0-1 1 0 0,0 0-1 0 0,0 0 0 0 0,0 1 1 0 0,0-1-1 0 0,0 0 0 0 0,0 0 1 0 0,1 0-1 0 0,-1 1 0 0 0,0-1 1 0 0,0 0-1 0 0,0 0 0 0 0,0 0 1 0 0,1 1-1 0 0,-1-1 0 0 0,0 0 1 0 0,0 0-1 0 0,0 0 0 0 0,1 0 1 0 0,-1 0-1 0 0,0 0 0 0 0,0 1 1 0 0,1-1-1 0 0,-1 0 0 0 0,0 0 1 0 0,0 0-1 0 0,1 0 0 0 0,-1 0 1 0 0,0 0-1 0 0,1 0 80 0 0,8 3-2572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7:30.0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110 49 6577 0 0,'0'0'132'0'0,"1"0"-1"0"0,0 0 1 0 0,0 0-1 0 0,-1 0 1 0 0,1 0-1 0 0,0 0 1 0 0,0 0-1 0 0,0 0 0 0 0,-1 0 1 0 0,1-1-1 0 0,0 1 1 0 0,-1 0-1 0 0,1-1 1 0 0,0 1-1 0 0,0-1-131 0 0,-1 1 79 0 0,0-1 1 0 0,0 1-1 0 0,1 0 1 0 0,-1-1-1 0 0,0 1 0 0 0,0 0 1 0 0,0-1-1 0 0,0 1 0 0 0,0-1 1 0 0,0 1-1 0 0,0-1 0 0 0,0 1 1 0 0,0 0-1 0 0,0-1 0 0 0,0 1 1 0 0,0-1-1 0 0,0 1 0 0 0,0 0 1 0 0,0-1-1 0 0,0 1 1 0 0,0-1-1 0 0,-1 1 0 0 0,1 0 1 0 0,0-1-1 0 0,0 1 0 0 0,0-1 1 0 0,-1 1-1 0 0,1 0 0 0 0,0-1 1 0 0,-1 1-1 0 0,1 0-79 0 0,-7-8 881 0 0,6 7-642 0 0,0 0 1 0 0,0 0 0 0 0,0 0-1 0 0,0 0 1 0 0,1 0 0 0 0,-1 0-1 0 0,0 0 1 0 0,0 0 0 0 0,1-1-1 0 0,-1 1 1 0 0,1 0 0 0 0,-1 0-1 0 0,1-1 1 0 0,0 1 0 0 0,-1-1-240 0 0,1 1 63 0 0,-1 1 0 0 0,1-1 0 0 0,-1 1 0 0 0,1-1 0 0 0,-1 1 0 0 0,0 0 0 0 0,1-1 0 0 0,-1 1 0 0 0,0 0 0 0 0,1-1 0 0 0,-1 1 0 0 0,0 0 0 0 0,1-1 0 0 0,-1 1 0 0 0,0 0 0 0 0,0 0 0 0 0,0 0-63 0 0,0 0 13 0 0,0 0 0 0 0,0 1 1 0 0,1-1-1 0 0,-1 1 1 0 0,0-1-1 0 0,0 0 1 0 0,0 1-1 0 0,1 0 0 0 0,-1-1 1 0 0,0 1-1 0 0,0-1 1 0 0,1 1-1 0 0,-1 0 1 0 0,0 0-1 0 0,1-1 0 0 0,-1 1 1 0 0,1 0-1 0 0,-1 0 1 0 0,1 0-14 0 0,-5 5 39 0 0,-26 28 55 0 0,29-31-95 0 0,0-1 0 0 0,0 0 0 0 0,0 1 1 0 0,1 0-1 0 0,-1-1 0 0 0,1 1 0 0 0,-1 1 1 0 0,-7 12-57 0 0,-6 9 21 0 0,15-25 35 0 0,-1 0-1 0 0,1 0 1 0 0,0 1 0 0 0,0-1 0 0 0,0 0 0 0 0,0 1-1 0 0,0-1 1 0 0,0 0 0 0 0,-1 1 0 0 0,1-1-1 0 0,0 0 1 0 0,0 1 0 0 0,0-1 0 0 0,0 0 0 0 0,0 1-1 0 0,0-1 1 0 0,0 0 0 0 0,0 1 0 0 0,0-1-1 0 0,0 0 1 0 0,1 1 0 0 0,-1-1 0 0 0,0 0 0 0 0,0 1-1 0 0,0-1 1 0 0,0 0 0 0 0,0 0 0 0 0,1 1-1 0 0,-1-1 1 0 0,0 0 0 0 0,0 1 0 0 0,0-1 0 0 0,1 0-1 0 0,-1 0 1 0 0,0 0 0 0 0,1 1 0 0 0,-1-1-1 0 0,0 0 1 0 0,0 0 0 0 0,1 0 0 0 0,-1 1 1 0 0,2 0-12 0 0,-1-1 0 0 0,1 1 0 0 0,-1 0-1 0 0,1 0 1 0 0,-1-1 0 0 0,1 1 0 0 0,0-1 12 0 0,5 1-29 0 0,0 0-1 0 0,0-1 1 0 0,-1 0 0 0 0,4 0 29 0 0,3-1-37 0 0,5 0-3 0 0,-1 0 0 0 0,1-2 40 0 0,-2 1-35 0 0,0 1 1 0 0,1 0 34 0 0,-11 1-5 0 0,0 0 1 0 0,-1 1-1 0 0,1 0 1 0 0,0 0-1 0 0,-1 0 1 0 0,1 1 0 0 0,4 1 3 0 0,-5 0 6 0 0,0-1 0 0 0,1 1-1 0 0,-1 1 1 0 0,0-1 0 0 0,-1 1-1 0 0,1-1 1 0 0,-1 2 0 0 0,1-1-1 0 0,-1 0 1 0 0,0 1-5 0 0,3 5 90 0 0,1 0 0 0 0,-2 0 0 0 0,1 1 0 0 0,1 4-90 0 0,-4-6 99 0 0,0 0-1 0 0,0 1 0 0 0,-1 2-98 0 0,-1-7 38 0 0,-1-1 0 0 0,0 1 0 0 0,-1 0 0 0 0,1-1-1 0 0,-1 1 1 0 0,0 0 0 0 0,0-1 0 0 0,0 2-38 0 0,-2 2 19 0 0,-1 1 0 0 0,0-1 1 0 0,0 0-1 0 0,-1 0 0 0 0,0 0 1 0 0,0 0-1 0 0,-1-1 0 0 0,-3 5-19 0 0,-3 2-988 0 0,11-12 207 0 0,-3-2-150 0 0,2 0 819 0 0,0 0 1 0 0,1 0 0 0 0,-1-1-1 0 0,0 1 1 0 0,0 0-1 0 0,1 0 1 0 0,-1 0 0 0 0,0 0-1 0 0,0-1 1 0 0,1 1-1 0 0,-1 0 1 0 0,0-1 0 0 0,1 1-1 0 0,-1-1 1 0 0,0 1-1 0 0,1 0 1 0 0,-1-1 0 0 0,0 1-1 0 0,1-1 1 0 0,-1 0 0 0 0,0 0 111 0 0,0-2-443 0 0,-1 1 0 0 0,1-1 0 0 0,0 0 1 0 0,0 0-1 0 0,-1 0 0 0 0,1-1 443 0 0,-4-17-1759 0 0,5-1 1410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7:30.3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0 7034 0 0,'-3'1'415'0'0,"-1"0"1"0"0,1 0 0 0 0,-1 0-1 0 0,1 0 1 0 0,-1-1 0 0 0,1 1-1 0 0,-3-1-415 0 0,0 0 2444 0 0,17 0-1060 0 0,-8 0-282 0 0,-3 0-168 0 0,1 0-97 0 0,3 0-498 0 0,0 1 1 0 0,0 0-1 0 0,-1 0 1 0 0,1 1 0 0 0,0-1-1 0 0,2 2-339 0 0,-3-2 726 0 0,-3-1-660 0 0,1 0 0 0 0,0 0 0 0 0,0-1 0 0 0,0 1 0 0 0,-1 0 0 0 0,1 0 0 0 0,0 0 0 0 0,0 0-1 0 0,0 0 1 0 0,-1 0 0 0 0,1 0 0 0 0,0 0 0 0 0,0 1-66 0 0,25 5 579 0 0,-11-1-56 0 0,15 1-523 0 0,-25-6 44 0 0,0 1 0 0 0,-1-1 0 0 0,1 0 0 0 0,0 0 0 0 0,-1 0 0 0 0,1-1 0 0 0,-1 0 0 0 0,4-1-44 0 0,-3 1 18 0 0,0-1 10 0 0,-1 1-1 0 0,0 0 1 0 0,0 0-1 0 0,0 0 0 0 0,1 1 1 0 0,-1-1-1 0 0,0 1 0 0 0,1 0 1 0 0,-1 0-1 0 0,4 1-27 0 0,-4 0 8 0 0,-1 0-3 0 0,0-1 0 0 0,0 1 0 0 0,0-1 0 0 0,-1 0 1 0 0,1 0-1 0 0,0 0 0 0 0,0 0 0 0 0,0 0 0 0 0,0 0 0 0 0,0-1 1 0 0,0 0-1 0 0,0 1 0 0 0,0-1 0 0 0,1-1-5 0 0,-1 1-1 0 0,-1 1 1 0 0,1-1-1 0 0,-1 1 0 0 0,1-1 0 0 0,-1 1 0 0 0,1 0 1 0 0,-1 0-1 0 0,1 0 0 0 0,-1 1 0 0 0,0-1 1 0 0,1 0-1 0 0,-1 1 0 0 0,3 0 1 0 0,8 2-33 0 0,-12-3-14 0 0,0 0-1 0 0,0 0 1 0 0,0 0-1 0 0,0-1 0 0 0,0 1 1 0 0,0 0-1 0 0,0 0 1 0 0,0-1-1 0 0,0 1 1 0 0,0 0-1 0 0,-1-1 0 0 0,1 1 1 0 0,1-1 47 0 0,-1 0-279 0 0,-1 1 0 0 0,1-1 0 0 0,0 1 0 0 0,0-1 0 0 0,0 1 1 0 0,0 0-1 0 0,0 0 0 0 0,-1-1 0 0 0,1 1 0 0 0,0 0 0 0 0,0 0 0 0 0,0 0 0 0 0,0 0 1 0 0,0 0-1 0 0,0 0 0 0 0,0 0 0 0 0,0 0 0 0 0,0 0 0 0 0,0 1 279 0 0,3 0-3151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7:31.4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108 6 5521 0 0,'-1'-1'1196'0'0,"0"1"-1069"0"0,-4-3 649 0 0,5 2-302 0 0,2 1 138 0 0,0 0 347 0 0,-2 0 33 0 0,0 0-172 0 0,-2 2-60 0 0,0 0-494 0 0,-8 16 801 0 0,10-17-1030 0 0,-1 0 0 0 0,1 0 0 0 0,-1 0 1 0 0,1 0-1 0 0,0 1 0 0 0,0-1 0 0 0,-1 0 1 0 0,1 0-1 0 0,0 1 0 0 0,0-1 0 0 0,0 0 1 0 0,0 0-1 0 0,1 1 0 0 0,-1-1 0 0 0,0 0 1 0 0,0 0-38 0 0,4 8 174 0 0,-3-7-149 0 0,0-1-1 0 0,0 1 0 0 0,-1-1 0 0 0,1 1 0 0 0,0-1 0 0 0,-1 1 1 0 0,0 0-1 0 0,1-1 0 0 0,-1 1 0 0 0,0-1 0 0 0,0 1 0 0 0,0 0 1 0 0,0-1-1 0 0,0 1 0 0 0,0 0 0 0 0,-1 1-24 0 0,-3 14 170 0 0,-1 0 0 0 0,-1 0 0 0 0,-6 14-170 0 0,6-16 47 0 0,1 0 1 0 0,1 1-1 0 0,-2 9-47 0 0,2-7 13 0 0,0-1 0 0 0,-2 2-13 0 0,-22 64-78 0 0,26-77-221 0 0,0 1-1 0 0,1-1 1 0 0,0 1-1 0 0,0-1 1 0 0,1 1-1 0 0,-1-1 1 0 0,1 1-1 0 0,1-1 0 0 0,-1 1 1 0 0,1 0 299 0 0,2 5-1178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7:32.2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292 30 4569 0 0,'-10'-12'3593'0'0,"9"11"-2357"0"0,1 1-220 0 0,-1-2-65 0 0,1 1-786 0 0,-1 0 0 0 0,0 0 0 0 0,1 0 0 0 0,-1 0 0 0 0,0 0 0 0 0,0 0 0 0 0,0 0-1 0 0,0 1 1 0 0,0-1 0 0 0,1 0 0 0 0,-1 0 0 0 0,-1 1 0 0 0,1-1 0 0 0,0 1 0 0 0,0-1 0 0 0,0 1 0 0 0,0-1 0 0 0,-1 1-165 0 0,1-1 464 0 0,-2 2-53 0 0,-8 4-110 0 0,6-2-199 0 0,0-1 0 0 0,0 0-1 0 0,0 0 1 0 0,-1-1 0 0 0,1 1 0 0 0,-2-1-102 0 0,4 0 31 0 0,0-1 1 0 0,0 1-1 0 0,0 0 1 0 0,0 0-1 0 0,0 0 1 0 0,0 1-1 0 0,0-1 1 0 0,0 1-1 0 0,1 0 1 0 0,-1 0-1 0 0,-2 2-31 0 0,-6 5 150 0 0,0 1 0 0 0,0 2-150 0 0,-2 1 105 0 0,8-8-66 0 0,0 0 0 0 0,1 0 0 0 0,-1 1 0 0 0,1-1 0 0 0,0 1 0 0 0,1 0 0 0 0,-2 4-39 0 0,-3 5 34 0 0,0-1 0 0 0,-2 3-34 0 0,3-6 13 0 0,0 0-1 0 0,1 1 0 0 0,1-1 0 0 0,-1 3-12 0 0,1 2-4 0 0,-4 9-29 0 0,-3 15 33 0 0,10-31 14 0 0,0 1 1 0 0,1 0-1 0 0,0-1 1 0 0,0 1-1 0 0,1 5-14 0 0,0-11 2 0 0,0 0 0 0 0,1 0 0 0 0,0 0-1 0 0,-1 0 1 0 0,2 0 0 0 0,-1-1 0 0 0,0 1-1 0 0,1 0 1 0 0,-1-1 0 0 0,1 1 0 0 0,0-1-1 0 0,0 1 1 0 0,0-1 0 0 0,1 0 0 0 0,0 1-2 0 0,2 1-2 0 0,0 0 1 0 0,0 0 0 0 0,1-1-1 0 0,-1 1 1 0 0,1-1 0 0 0,0-1-1 0 0,0 1 1 0 0,0-1 0 0 0,1 0-1 0 0,-1 0 1 0 0,1-1 0 0 0,0 0-1 0 0,0 0 1 0 0,0 0 0 0 0,0-1-1 0 0,0 0 1 0 0,5-1 1 0 0,-7 1 7 0 0,0-1-1 0 0,0 0 1 0 0,0 0-1 0 0,0 0 1 0 0,-1-1-1 0 0,1 0 1 0 0,0 1 0 0 0,-1-2-1 0 0,1 1 1 0 0,0-1-1 0 0,-1 1 1 0 0,1-1-1 0 0,3-3-6 0 0,0 0-165 0 0,0-1 0 0 0,0 0 0 0 0,-1 0-1 0 0,0-1 1 0 0,2-3 165 0 0,-3 3-1410 0 0,0 0 0 0 0,-1-1-1 0 0,3-4 1411 0 0,1-6-1623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7:32.6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31 8026 0 0,'0'0'773'0'0,"1"-1"530"0"0,1-2-655 0 0,-1 2-298 0 0,-1 0 0 0 0,1 1 0 0 0,0-1-1 0 0,-1 0 1 0 0,1 0 0 0 0,-1 0 0 0 0,1 0 0 0 0,-1 0 0 0 0,0 0-1 0 0,1 0 1 0 0,-1 0 0 0 0,0 0 0 0 0,0-2-350 0 0,4 2 276 0 0,10-7-133 0 0,-13 8-129 0 0,1-1-1 0 0,0 1 1 0 0,-1-1 0 0 0,1 1 0 0 0,0-1 0 0 0,-1 1-1 0 0,1 0 1 0 0,0 0 0 0 0,-1 0 0 0 0,1 0 0 0 0,0 0 0 0 0,0 1-1 0 0,-1-1-13 0 0,6 0 31 0 0,15 1 160 0 0,14 2-191 0 0,-23 1 72 0 0,-9 1-421 0 0,-4-5 252 0 0,0 1-1 0 0,1 0 1 0 0,-1 0 0 0 0,1-1 0 0 0,-1 1 0 0 0,1 0 0 0 0,-1-1 0 0 0,1 1 0 0 0,0-1-1 0 0,-1 1 1 0 0,1-1 0 0 0,0 1 97 0 0,0 0-189 0 0,0 0-1 0 0,0-1 0 0 0,0 1 1 0 0,0 0-1 0 0,0 0 0 0 0,-1 0 1 0 0,1 1-1 0 0,0-1 0 0 0,0 0 1 0 0,-1 0-1 0 0,1 0 1 0 0,-1 0 189 0 0,3 5-876 0 0,-3-6 832 0 0,0 0 0 0 0,1 0 0 0 0,-1 1 0 0 0,0-1 0 0 0,0 0 0 0 0,0 0 1 0 0,0 0-1 0 0,0 0 0 0 0,0 0 0 0 0,0 1 0 0 0,0-1 0 0 0,0 0 0 0 0,0 0 0 0 0,0 0 0 0 0,0 0 0 0 0,0 0 1 0 0,0 1-1 0 0,0-1 0 0 0,0 0 0 0 0,0 0 0 0 0,0 0 0 0 0,0 0 0 0 0,0 1 0 0 0,0-1 0 0 0,0 0 0 0 0,-1 0 1 0 0,1 0-1 0 0,0 0 0 0 0,0 0 0 0 0,0 0 0 0 0,0 1 0 0 0,0-1 0 0 0,0 0 0 0 0,0 0 0 0 0,0 0 0 0 0,-1 0 1 0 0,1 0-1 0 0,0 0 0 0 0,0 0 0 0 0,0 0 0 0 0,0 0 44 0 0,-8 3-565 0 0,4-2 108 0 0,-11 5-1131 0 0,9 0-245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0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314 339 8098 0 0,'4'5'332'0'0,"5"5"558"0"0,-9-10-842 0 0,1 0 0 0 0,-1 1 1 0 0,1-1-1 0 0,-1 0 0 0 0,1 0 0 0 0,-1 0 1 0 0,1 1-1 0 0,0-1 0 0 0,-1 0 1 0 0,1 0-1 0 0,-1 0 0 0 0,1 0 1 0 0,-1 0-1 0 0,1 0 0 0 0,0 0 0 0 0,-1 0 1 0 0,1 0-1 0 0,-1 0 0 0 0,1 0 1 0 0,-1-1-1 0 0,1 1 0 0 0,0 0-48 0 0,2-1 182 0 0,0-1-1 0 0,0 1 1 0 0,-1-1-1 0 0,1 0 1 0 0,0 0-1 0 0,-1 0 1 0 0,1 0-1 0 0,-1 0 1 0 0,1-1-1 0 0,-1 1 1 0 0,0 0 0 0 0,2-4-182 0 0,-4 6 10 0 0,1-2 92 0 0,0 0 1 0 0,1 0 0 0 0,-1 0-1 0 0,0 0 1 0 0,0 0 0 0 0,0 0-1 0 0,-1 0 1 0 0,1 0-1 0 0,0-1-102 0 0,1-4 225 0 0,-1 2-60 0 0,0 1 0 0 0,0-1 0 0 0,-1 1 0 0 0,1 0 0 0 0,-1-1-1 0 0,0 1 1 0 0,-1-5-165 0 0,1-13 418 0 0,6-60 406 0 0,-6 77-773 0 0,-1-1 0 0 0,1 1 0 0 0,-1 0 0 0 0,0-1 0 0 0,0 1-1 0 0,0 0 1 0 0,-1-1 0 0 0,0 1 0 0 0,0 0 0 0 0,0 0 0 0 0,-1 0-1 0 0,1 1 1 0 0,-1-1 0 0 0,0 1 0 0 0,-1-1-51 0 0,-1-1 52 0 0,1 1 0 0 0,-1-1 0 0 0,0 1 0 0 0,-1 1 0 0 0,1-1 0 0 0,-1 1 0 0 0,0 0 0 0 0,0 0 0 0 0,-1 1 0 0 0,1-1 0 0 0,-2 1-52 0 0,-3-1 45 0 0,0 0-1 0 0,-1 1 1 0 0,1 0-1 0 0,-1 1 1 0 0,1 1-1 0 0,-1 0 1 0 0,0 0-1 0 0,-5 1-44 0 0,8 0 5 0 0,1 1-1 0 0,0 1 1 0 0,0-1-1 0 0,0 1 1 0 0,0 0-1 0 0,0 1 1 0 0,0 0-1 0 0,1 0 1 0 0,-1 1-1 0 0,-6 4-4 0 0,5-2-14 0 0,1-1 0 0 0,1 1-1 0 0,-1 0 1 0 0,1 1 0 0 0,0 0-1 0 0,0 0 1 0 0,1 1 0 0 0,0 0-1 0 0,-1 2 15 0 0,4-5-50 0 0,0 1-1 0 0,0 0 0 0 0,1 0 0 0 0,-1 0 0 0 0,2 0 0 0 0,-1 1 0 0 0,1-1 0 0 0,-1 4 51 0 0,0 9-822 0 0,1 0-1 0 0,1 5 823 0 0,1 3-1267 0 0,5-1-653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7:32.9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0 1680 0 0,'-2'5'1090'0'0,"-2"4"890"0"0,0-5-1419 0 0,3-4-458 0 0,1 0 0 0 0,0 1 1 0 0,-1-1-1 0 0,1 0 0 0 0,0 0 1 0 0,-1 1-1 0 0,1-1 1 0 0,0 0-1 0 0,0 1 0 0 0,-1-1 1 0 0,1 1-1 0 0,0-1 0 0 0,0 0 1 0 0,0 1-1 0 0,0-1 0 0 0,-1 0 1 0 0,1 1-1 0 0,0-1 0 0 0,0 1 1 0 0,0-1-1 0 0,0 1 0 0 0,0-1 1 0 0,0 0-1 0 0,0 1 0 0 0,0-1 1 0 0,0 1-1 0 0,0-1 0 0 0,0 1 1 0 0,0-1-1 0 0,1 0 1 0 0,-1 1-1 0 0,0-1 0 0 0,0 1 1 0 0,0-1-104 0 0,0 6 1286 0 0,0-6-1212 0 0,0 1 0 0 0,0-1 1 0 0,0 1-1 0 0,0-1 1 0 0,0 1-1 0 0,0-1 1 0 0,0 1-1 0 0,0-1 1 0 0,0 1-1 0 0,1-1 1 0 0,-1 1-1 0 0,0-1 0 0 0,0 1 1 0 0,0-1-1 0 0,0 1 1 0 0,1-1-1 0 0,-1 0 1 0 0,0 1-1 0 0,1-1-74 0 0,2 3 267 0 0,0 0 1 0 0,0-1-1 0 0,0 1 0 0 0,1-1 1 0 0,-1 0-1 0 0,1 0 0 0 0,-1 0 0 0 0,1-1 1 0 0,0 1-1 0 0,0-1 0 0 0,3 1-267 0 0,18 7 1013 0 0,-18-6-878 0 0,0-1 1 0 0,1 0-1 0 0,-1-1 1 0 0,0 1-1 0 0,1-1 1 0 0,-1-1-1 0 0,7 0-135 0 0,-3 1 59 0 0,-7-1-20 0 0,0 0 1 0 0,0-1-1 0 0,0 1 0 0 0,0-1 1 0 0,0 1-1 0 0,0-1 0 0 0,0 0 1 0 0,1-1-40 0 0,14-3 112 0 0,-18 5-184 0 0,0 0 0 0 0,1 0 0 0 0,-1 0 0 0 0,1-1 0 0 0,-1 1 0 0 0,0 0 0 0 0,1-1 0 0 0,-1 1 0 0 0,0-1 0 0 0,1 1 0 0 0,-1-1 1 0 0,0 0-1 0 0,0 0 0 0 0,0 1 72 0 0,0-1-1202 0 0,-1 1-698 0 0,0 0-1549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7:34.4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 55 616 0 0,'-14'-11'6735'0'0,"10"7"-6678"0"0,3 3 134 0 0,0 0-1 0 0,0 0 0 0 0,0 0 1 0 0,0 0-1 0 0,0 1 1 0 0,-1-1-1 0 0,1 0 1 0 0,0 1-1 0 0,0-1 0 0 0,0 1 1 0 0,0-1-1 0 0,-1 1 1 0 0,1 0-1 0 0,0 0 0 0 0,-1-1 1 0 0,0 1-191 0 0,1 0 112 0 0,0 0 0 0 0,-1 0-1 0 0,1 0 1 0 0,0-1 0 0 0,0 1 0 0 0,-1-1 0 0 0,1 1 0 0 0,0-1 0 0 0,0 1 0 0 0,0-1-1 0 0,0 0 1 0 0,0 1 0 0 0,0-1-112 0 0,0 0 84 0 0,0 1-1 0 0,0-1 1 0 0,0 1 0 0 0,0-1-1 0 0,0 1 1 0 0,1-1-1 0 0,-1 1 1 0 0,0-1 0 0 0,0 1-1 0 0,0 0 1 0 0,0 0-1 0 0,0-1 1 0 0,0 1-1 0 0,-1 0-83 0 0,-6-1 737 0 0,7 0-247 0 0,1 1-37 0 0,0 0-19 0 0,-8 3 550 0 0,18-11-804 0 0,-9 7-164 0 0,0 0 1 0 0,0 0 0 0 0,0 0-1 0 0,0 0 1 0 0,0 0 0 0 0,1 1-1 0 0,-1-1 1 0 0,0 0 0 0 0,1 1-1 0 0,-1-1 1 0 0,0 1-1 0 0,1-1 1 0 0,-1 1 0 0 0,1 0-1 0 0,-1-1 1 0 0,0 1 0 0 0,1 0-1 0 0,-1 0 1 0 0,1 0 0 0 0,0 0-17 0 0,2 1 50 0 0,0 0 1 0 0,0 0-1 0 0,0 0 1 0 0,0 1-1 0 0,0 0 1 0 0,1 0-51 0 0,10 4 108 0 0,-11-5-87 0 0,0 1 0 0 0,-1 0 1 0 0,1-1-1 0 0,-1 1 0 0 0,1 1 0 0 0,-1-1 1 0 0,0 0-1 0 0,0 1 0 0 0,1 0-21 0 0,3 4 78 0 0,-1 1-1 0 0,6 6-77 0 0,-10-11 13 0 0,11 10 71 0 0,-12-12-70 0 0,1-1 1 0 0,-1 1 0 0 0,0 0-1 0 0,0 0 1 0 0,0 0-1 0 0,0 0 1 0 0,0 0 0 0 0,-1 0-1 0 0,1 0 1 0 0,0 1-1 0 0,0-1 1 0 0,-1 0 0 0 0,1 0-1 0 0,-1 1 1 0 0,1-1 0 0 0,-1 0-1 0 0,1 0 1 0 0,-1 1-1 0 0,0-1 1 0 0,0 1 0 0 0,1-1-1 0 0,-1 0 1 0 0,0 1-15 0 0,0 6 108 0 0,0-6-90 0 0,1-1 0 0 0,-1 1 0 0 0,0 0 0 0 0,0 0-1 0 0,0 0 1 0 0,0 0 0 0 0,-1 0 0 0 0,1 0 0 0 0,0 0 0 0 0,-1-1 0 0 0,0 1-1 0 0,1 0 1 0 0,-1 0 0 0 0,0 0 0 0 0,0-1-18 0 0,-8 8 86 0 0,6-6-73 0 0,0 0 0 0 0,0 0 0 0 0,1 0 0 0 0,-1 0 0 0 0,-1 3-13 0 0,-1 3-12 0 0,-1 0 0 0 0,0 0 1 0 0,0-1-1 0 0,0 0 1 0 0,-1 0-1 0 0,-2 1 12 0 0,-13 13-284 0 0,1 0 0 0 0,-8 11 284 0 0,29-32-10 0 0,-1-1 4 0 0,1 1 0 0 0,-1-1-1 0 0,1 1 1 0 0,-1 0 0 0 0,1-1 0 0 0,0 1-1 0 0,-1-1 1 0 0,1 1 0 0 0,0 0-1 0 0,-1-1 1 0 0,1 1 0 0 0,0 0 0 0 0,0-1-1 0 0,0 1 1 0 0,0 0 6 0 0,0-1-71 0 0,0 0-13 0 0,0 0 8 0 0,0 0-4 0 0,0 0 11 0 0,5 2 77 0 0,-4-2-8 0 0,32 12 158 0 0,-28-11-119 0 0,0 1 1 0 0,0-1-1 0 0,0-1 1 0 0,0 1 0 0 0,0-1-1 0 0,0 0 1 0 0,0 0-40 0 0,43-1 360 0 0,-33 2-265 0 0,1-2 0 0 0,-1 0 0 0 0,5-1-95 0 0,8 0 91 0 0,-27 2-280 0 0,2-3-730 0 0,-3 2 755 0 0,0 0-149 0 0,0 1 0 0 0,0-1 0 0 0,0 1 0 0 0,0-1 0 0 0,0 1 0 0 0,0 0 0 0 0,0-1 0 0 0,0 1 0 0 0,0-1 0 0 0,0 1 0 0 0,1-1 0 0 0,-1 1 0 0 0,0 0 0 0 0,0-1 0 0 0,1 1 0 0 0,-1-1 0 0 0,0 1 0 0 0,0 0 0 0 0,1-1 0 0 0,-1 1 0 0 0,0 0 0 0 0,1-1 313 0 0,0 0-772 0 0,2-4-2703 0 0,-3-2 2809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7:35.0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220 52 2625 0 0,'-33'-15'528'0'0,"31"14"-429"0"0,1 1 0 0 0,0-1 0 0 0,0 1 0 0 0,0-1 0 0 0,0 1 0 0 0,0-1 0 0 0,0 0 0 0 0,0 0 0 0 0,0 0 1 0 0,0 1-1 0 0,0-1 0 0 0,0 0 0 0 0,1 0 0 0 0,-1 0 0 0 0,0 0 0 0 0,1-1 0 0 0,-1 1 0 0 0,1 0 0 0 0,-1 0-99 0 0,1 0 39 0 0,0 1-1 0 0,0 0 0 0 0,0-1 0 0 0,0 1 0 0 0,1 0 0 0 0,-1 0 1 0 0,0-1-1 0 0,0 1 0 0 0,0 0 0 0 0,0-1 0 0 0,1 1 0 0 0,-1 0 1 0 0,0 0-1 0 0,0-1 0 0 0,1 1 0 0 0,-1 0 0 0 0,0 0 0 0 0,0 0 1 0 0,1-1-1 0 0,-1 1 0 0 0,0 0 0 0 0,1 0 0 0 0,-1 0 0 0 0,0 0 1 0 0,1 0-1 0 0,-1 0 0 0 0,0 0 0 0 0,1 0 0 0 0,-1-1 1 0 0,0 1-1 0 0,1 0 0 0 0,-1 0 0 0 0,0 0 0 0 0,1 1 0 0 0,-1-1 1 0 0,0 0-1 0 0,0 0 0 0 0,1 0 0 0 0,-1 0-38 0 0,4 0 2505 0 0,-5-2-1366 0 0,-7-4-732 0 0,5 4 23 0 0,2 2-336 0 0,1 0 0 0 0,-1-1 0 0 0,1 1 0 0 0,-1 0 0 0 0,1-1 0 0 0,-1 1 0 0 0,1 0 0 0 0,-1 0 0 0 0,1-1 0 0 0,-1 1 0 0 0,1 0 0 0 0,-1 0 0 0 0,1 0 0 0 0,-1 0-94 0 0,1 0 22 0 0,0 0 0 0 0,-1 0 0 0 0,1 0 0 0 0,0 0 1 0 0,0 0-1 0 0,0 0 0 0 0,0 0 0 0 0,0 0 0 0 0,0 1 0 0 0,0-1 0 0 0,0 0 0 0 0,0 0 0 0 0,0 0 0 0 0,-1 0 0 0 0,1 0 0 0 0,0 0 0 0 0,0 0 0 0 0,0 0 0 0 0,0 1 0 0 0,0-1 0 0 0,0 0 0 0 0,0 0 0 0 0,0 0 0 0 0,0 0 0 0 0,0 0 0 0 0,0 0 1 0 0,0 1-1 0 0,0-1 0 0 0,0 0 0 0 0,0 0 0 0 0,0 0 0 0 0,0 0 0 0 0,0 0 0 0 0,0 0-22 0 0,4 11 583 0 0,-4-11-531 0 0,2 2 434 0 0,-5-2-368 0 0,1 0-1 0 0,0 0 0 0 0,-1 0 0 0 0,1 0 1 0 0,0 1-1 0 0,-1-1 0 0 0,1 1 0 0 0,0-1 1 0 0,0 1-1 0 0,0 0 0 0 0,-2 0-117 0 0,3 0 27 0 0,1 0 1 0 0,-1-1-1 0 0,1 1 1 0 0,-1 0-1 0 0,1 0 0 0 0,-1 0 1 0 0,1-1-1 0 0,0 1 1 0 0,-1 0-1 0 0,1 0 1 0 0,0 0-1 0 0,0 0 0 0 0,-1 0 1 0 0,1 0-1 0 0,0 0 1 0 0,0 0-1 0 0,0 0 1 0 0,0 0-28 0 0,1 17 326 0 0,2-11-185 0 0,-3-6-128 0 0,0-1 0 0 0,0 1 1 0 0,1 0-1 0 0,-1-1 0 0 0,0 1 0 0 0,0 0 1 0 0,0 0-1 0 0,1-1 0 0 0,-1 1 0 0 0,0 0 0 0 0,0 0 1 0 0,0-1-1 0 0,0 1 0 0 0,-1 0 0 0 0,1-1 1 0 0,0 1-1 0 0,0 0 0 0 0,0 0 0 0 0,-1-1 1 0 0,1 2-14 0 0,-4 5 86 0 0,-4 9 60 0 0,5-8-101 0 0,0 0 0 0 0,0 0 0 0 0,-1 0-45 0 0,0-1 19 0 0,0 1 1 0 0,1 0-1 0 0,-1 4-19 0 0,-2 13 14 0 0,-5 16 3 0 0,0 5 36 0 0,-1-22 2 0 0,6-7-23 0 0,4-12-27 0 0,1-1-1 0 0,-1 1 1 0 0,0-1 0 0 0,-1 0 0 0 0,0 1-5 0 0,1-1 2 0 0,-1 1 1 0 0,1-1 0 0 0,0 1-1 0 0,0 0 1 0 0,0 1-3 0 0,-8 16-23 0 0,-3-1 13 0 0,13-21 9 0 0,0 0-1 0 0,0 0 1 0 0,0 1 0 0 0,0-1 0 0 0,0 0 0 0 0,-1 0 0 0 0,1 1 0 0 0,0-1 0 0 0,0 0 0 0 0,0 1-1 0 0,0-1 1 0 0,1 0 0 0 0,-1 0 0 0 0,0 1 0 0 0,0-1 0 0 0,0 0 0 0 0,0 0 0 0 0,0 1-1 0 0,0-1 1 0 0,0 0 0 0 0,0 0 0 0 0,1 1 0 0 0,-1-1 0 0 0,0 0 0 0 0,0 0 0 0 0,0 1-1 0 0,0-1 1 0 0,1 0 0 0 0,-1 0 0 0 0,0 0 0 0 0,0 0 0 0 0,1 1 0 0 0,-1-1 0 0 0,0 0 0 0 0,0 0-1 0 0,1 0 1 0 0,-1 0 0 0 0,0 0 0 0 0,0 0 0 0 0,1 0 0 0 0,-1 0 0 0 0,0 0 1 0 0,15 4-151 0 0,-8-5 101 0 0,-1 1 1 0 0,1-1-1 0 0,-1 0 0 0 0,1 0 50 0 0,6-1-37 0 0,-4 1 31 0 0,0-1 0 0 0,0 0 0 0 0,0 0 0 0 0,-1-1 0 0 0,1 0 0 0 0,2-1 6 0 0,-3-2-14 0 0,1-1 22 0 0,5 2 6 0 0,-10 4 3 0 0,1-1-1 0 0,-1 0 0 0 0,1 0 1 0 0,3-2-17 0 0,-8 4 0 0 0,0 0 1 0 0,0 0 0 0 0,-1 0 0 0 0,1 0-1 0 0,0 0 1 0 0,0 0 0 0 0,0 0 0 0 0,0 0-1 0 0,0 0 1 0 0,0 0 0 0 0,0 0 0 0 0,0 0-1 0 0,0 0 1 0 0,0 0 0 0 0,0 0 0 0 0,-1-1-1 0 0,1 1 1 0 0,0 0 0 0 0,0 0 0 0 0,0 0-1 0 0,0 0 1 0 0,0 0 0 0 0,0 0 0 0 0,0 0-1 0 0,0 0 1 0 0,0 0 0 0 0,0 0 0 0 0,0 0-1 0 0,0-1 1 0 0,0 1 0 0 0,0 0 0 0 0,0 0-1 0 0,0 0 1 0 0,0 0 0 0 0,0 0 0 0 0,0 0 0 0 0,0 0-1 0 0,0 0 1 0 0,0 0 0 0 0,0 0 0 0 0,0-1-1 0 0,0 1 1 0 0,0 0 0 0 0,0 0 0 0 0,0 0-1 0 0,0 0 1 0 0,0 0 0 0 0,0 0 0 0 0,0 0-1 0 0,0 0 1 0 0,0 0 0 0 0,0 0 0 0 0,0 0-1 0 0,1 0 1 0 0,-1-1 0 0 0,0 1 0 0 0,0 0-1 0 0,0 0 1 0 0,0 0 0 0 0,0 0 0 0 0,0 0-1 0 0,0 0 1 0 0,0 0 0 0 0,0 0 0 0 0,0 0-1 0 0,0 0 1 0 0,1 0 0 0 0,-1 0 0 0 0,0 0-1 0 0,-16-4 53 0 0,16 4-52 0 0,0 0 0 0 0,0 0-1 0 0,0 0 1 0 0,0 0 0 0 0,0 0 0 0 0,0 1 0 0 0,0-1-1 0 0,0 0 1 0 0,-1-1 0 0 0,1 1 0 0 0,0 0 0 0 0,0 0-1 0 0,0 0 1 0 0,0 0 0 0 0,0 0 0 0 0,0 0 0 0 0,0 0-1 0 0,-1 0 1 0 0,1 0 0 0 0,0 0 0 0 0,0 0 0 0 0,0 0-1 0 0,0 0 1 0 0,0 0 0 0 0,0 0 0 0 0,0 0 0 0 0,0 0-1 0 0,0 0 1 0 0,0-1 0 0 0,0 1 0 0 0,0 0 0 0 0,-1 0-1 0 0,1 0 1 0 0,0 0 0 0 0,0 0 0 0 0,0 0 0 0 0,0 0-1 0 0,0 0 1 0 0,0 0 0 0 0,0-1 0 0 0,0 1 0 0 0,0 0-1 0 0,0 0 1 0 0,0 0 0 0 0,0 0 0 0 0,0 0 0 0 0,0 0-1 0 0,0 0 1 0 0,0 0 0 0 0,0-1 0 0 0,0 1 0 0 0,0 0-1 0 0,0 0 1 0 0,0 0 0 0 0,0 0 0 0 0,1 0 0 0 0,-1 0-1 0 0,0 0 1 0 0,0 0 0 0 0,0-1 0 0 0,0 1 0 0 0,0 0-1 0 0,0 0 0 0 0,9-3 70 0 0,5 1-21 0 0,-14 2-47 0 0,0 0 0 0 0,0 0 0 0 0,0 0 0 0 0,0 0 0 0 0,0 0-1 0 0,0 0 1 0 0,0 0 0 0 0,0 0 0 0 0,0 0 0 0 0,0 0 0 0 0,0 0-1 0 0,1 0 1 0 0,-1 0 0 0 0,0 0 0 0 0,0 0 0 0 0,0 0 0 0 0,0 0-1 0 0,0 0 1 0 0,0 0 0 0 0,0 0 0 0 0,0 0 0 0 0,0 0 0 0 0,0 0-1 0 0,0 0 1 0 0,0 0 0 0 0,0 0 0 0 0,0 0 0 0 0,1 0 0 0 0,-1 0-1 0 0,0 0 1 0 0,0 0 0 0 0,0 0 0 0 0,0-1 0 0 0,0 1 0 0 0,0 0-1 0 0,0 0 1 0 0,0 0 0 0 0,0 0 0 0 0,0 0 0 0 0,0 0 0 0 0,0 0-1 0 0,0 0 1 0 0,0 0 0 0 0,0 0 0 0 0,0 0 0 0 0,0 0 0 0 0,0 0-1 0 0,0-1 1 0 0,0 1 0 0 0,0 0 0 0 0,0 0 0 0 0,0 0 0 0 0,0 0-1 0 0,0 0-1 0 0,-9-2 116 0 0,7 2-101 0 0,0 0 5 0 0,1 0-1 0 0,-1 0 1 0 0,0 0 0 0 0,1 0 0 0 0,-1 1 0 0 0,0-1 0 0 0,1 0 0 0 0,-1 1-1 0 0,0-1-19 0 0,3 1 7 0 0,0 0-1 0 0,1 0 0 0 0,-1-1 0 0 0,0 1 0 0 0,0-1 0 0 0,1 1 0 0 0,-1-1 1 0 0,0 1-1 0 0,1-1 0 0 0,-1 0 0 0 0,1 0-6 0 0,2 1 10 0 0,-4 0-7 0 0,1-1 0 0 0,-1 1 0 0 0,0-1 0 0 0,0 1 0 0 0,1 0 0 0 0,-1-1 0 0 0,0 1 0 0 0,0-1 0 0 0,0 1 0 0 0,0 0 0 0 0,1-1 0 0 0,-1 1 0 0 0,0-1 0 0 0,0 1 0 0 0,0 0 0 0 0,0-1 0 0 0,-1 1 0 0 0,1-1 0 0 0,0 1 0 0 0,0 0 1 0 0,0-1-1 0 0,0 1 0 0 0,-1-1 0 0 0,1 1 0 0 0,0-1 0 0 0,0 1 0 0 0,-1 0 0 0 0,1-1 0 0 0,0 1-3 0 0,-3 1 14 0 0,2-1-14 0 0,-1 0-1 0 0,1 1 1 0 0,0-1 0 0 0,-1 1 0 0 0,1 0-1 0 0,-1 1 1 0 0,2-3-1 0 0,-1 1-1 0 0,1-1 0 0 0,0 1 0 0 0,0 0 1 0 0,0-1-1 0 0,-1 1 0 0 0,1-1 1 0 0,0 1-1 0 0,0 0 0 0 0,0-1 1 0 0,0 1-1 0 0,0 0 0 0 0,0-1 1 0 0,0 1-1 0 0,0-1 0 0 0,0 1 0 0 0,1 0 1 0 0,-1-1-1 0 0,0 1 0 0 0,0-1 1 0 0,0 1-1 0 0,1 0 0 0 0,-1-1 1 0 0,0 1-1 0 0,1-1 0 0 0,-1 1 0 0 0,1 0 2 0 0,4 4-17 0 0,-4-4 18 0 0,0 0 1 0 0,0 0 0 0 0,0-1 0 0 0,0 1 0 0 0,0 0 0 0 0,-1 0 0 0 0,1 0 0 0 0,0 0 0 0 0,0 0 0 0 0,-1 0 0 0 0,1 1 0 0 0,-1-1 0 0 0,1 0 0 0 0,-1 0 0 0 0,0 0 0 0 0,1 1 0 0 0,-1-1 0 0 0,0 0 0 0 0,0 0 0 0 0,0 2-2 0 0,-1 3 11 0 0,1-5-9 0 0,0 0 0 0 0,0 0 0 0 0,0 0 0 0 0,-1 0 0 0 0,1 0 0 0 0,0 0 1 0 0,0 0-1 0 0,1 0 0 0 0,-1 0 0 0 0,0 0 0 0 0,0 1 0 0 0,0-1 0 0 0,1 0 0 0 0,-1 0 0 0 0,1 0-2 0 0,1 3 45 0 0,1 1-1155 0 0,7-4-357 0 0,-5-1 857 0 0,-4 1 438 0 0,0-1 0 0 0,0 0 0 0 0,0 0 0 0 0,0 0 0 0 0,0 0 0 0 0,0 0 0 0 0,0 0 0 0 0,0 0 0 0 0,0-1 0 0 0,0 1 0 0 0,0 0 0 0 0,0 0 0 0 0,0-1 0 0 0,0 1 0 0 0,-1-1 0 0 0,1 1 0 0 0,0-1 0 0 0,0 1 0 0 0,0-1 0 0 0,0 1 0 0 0,-1-1 0 0 0,1 0 0 0 0,0 0 172 0 0,11-10-4939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7:35.3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53 130 4473 0 0,'0'0'1011'0'0,"0"0"972"0"0,0 0-1135 0 0,0 0-162 0 0,0 0 43 0 0,0 0 70 0 0,0 0-87 0 0,-5 0 262 0 0,5-1-947 0 0,-1 1 1 0 0,0 0 0 0 0,0 0 0 0 0,0 0-1 0 0,0 0 1 0 0,0 0 0 0 0,0 0 0 0 0,0 1-1 0 0,1-1 1 0 0,-1 0 0 0 0,0 0 0 0 0,0 1-1 0 0,0-1 1 0 0,0 0-28 0 0,0 1 19 0 0,0 0 0 0 0,0 0 0 0 0,0 0-1 0 0,1 0 1 0 0,-1 0 0 0 0,0 0 0 0 0,0 0 0 0 0,1 0 0 0 0,-1 1 0 0 0,1-1-1 0 0,-1 0 1 0 0,1 0 0 0 0,-1 1-19 0 0,-5 12 103 0 0,-2 5 38 0 0,5-11-108 0 0,2-3-2 0 0,-1 0 0 0 0,1 0-1 0 0,0 0 1 0 0,0 0 0 0 0,1 4-31 0 0,-1 9 117 0 0,1-6-81 0 0,0 0 0 0 0,0 0-1 0 0,1 0 1 0 0,3 10-36 0 0,-3-19 13 0 0,0 0 1 0 0,0 0 0 0 0,0 0-1 0 0,0 0 1 0 0,1 0-1 0 0,0 0 1 0 0,-1-1-1 0 0,1 1 1 0 0,0-1-1 0 0,0 1 1 0 0,0-1-1 0 0,1 0 1 0 0,-1 0 0 0 0,1 0-1 0 0,-1 0 1 0 0,1 0-1 0 0,-1-1 1 0 0,1 1-1 0 0,0-1 1 0 0,0 1-1 0 0,0-1 1 0 0,0 0-14 0 0,1 0 94 0 0,1 0 0 0 0,-1 0 0 0 0,0 0 1 0 0,0 0-1 0 0,0-1 0 0 0,1 0 0 0 0,-1 0 0 0 0,0 0 0 0 0,1 0 0 0 0,-1-1 1 0 0,0 0-1 0 0,0 1 0 0 0,0-2 0 0 0,1 1 0 0 0,-1 0 0 0 0,2-2-94 0 0,-2 1 123 0 0,1 0 0 0 0,-1 0 0 0 0,0-1-1 0 0,0 0 1 0 0,0 0 0 0 0,0 0 0 0 0,0 0-1 0 0,-1-1 1 0 0,1 1 0 0 0,-1-1 0 0 0,0 0-1 0 0,0 0 1 0 0,-1 0 0 0 0,1-1 0 0 0,-1 1 0 0 0,0 0-1 0 0,0-1 1 0 0,2-4-123 0 0,15-78 1034 0 0,-18 81-982 0 0,0 0-15 0 0,0 0 1 0 0,0 0 0 0 0,-1 0 0 0 0,1 0-1 0 0,-2 0 1 0 0,1 0 0 0 0,-1 0-1 0 0,1 0 1 0 0,-2 0 0 0 0,1 0 0 0 0,-1 0-1 0 0,0 0 1 0 0,0 1 0 0 0,-1-2-38 0 0,1 3 18 0 0,-3-8 60 0 0,-1 1-1 0 0,0 0 1 0 0,-1-1-78 0 0,5 9 19 0 0,-1 0 0 0 0,1 0 0 0 0,-1 0 1 0 0,1 0-1 0 0,-1 0 0 0 0,0 1 0 0 0,0-1 0 0 0,0 1 1 0 0,0 0-1 0 0,-1 0 0 0 0,1 0 0 0 0,-4-1-19 0 0,-7-3 28 0 0,10 4-28 0 0,0 0-1 0 0,-1 0 1 0 0,1 1-1 0 0,-1 0 1 0 0,1 0 0 0 0,-3-1 0 0 0,2 2-16 0 0,4-1-3 0 0,0 1 0 0 0,0 0 0 0 0,0 0 0 0 0,0 0 0 0 0,0 0 0 0 0,-1 0 1 0 0,1 0-1 0 0,0 0 0 0 0,0 0 0 0 0,0 0 0 0 0,0 0 0 0 0,0 0 0 0 0,0 1 0 0 0,0-1 0 0 0,0 1 0 0 0,0-1 0 0 0,0 1 0 0 0,0-1 0 0 0,0 1 0 0 0,0-1 0 0 0,0 1 0 0 0,0 0 19 0 0,-2 2-94 0 0,0 0-1 0 0,0 1 0 0 0,1-1 1 0 0,-1 1-1 0 0,1 0 0 0 0,0 0 1 0 0,0 0-1 0 0,1 0 0 0 0,-1 0 1 0 0,1 0-1 0 0,0 0 95 0 0,-4 14-864 0 0,2-1 1 0 0,0 3 863 0 0,0-2-802 0 0,-2 5-625 0 0,4-1-758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7:36.2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1 134 7882 0 0,'5'0'254'0'0,"0"0"1"0"0,0 0 0 0 0,0-1 0 0 0,0 0-1 0 0,0 0-254 0 0,-5 1 46 0 0,1 0 0 0 0,-1 0-1 0 0,0-1 1 0 0,0 1 0 0 0,1 0-1 0 0,-1 0 1 0 0,0 0 0 0 0,0 0-1 0 0,1 0 1 0 0,-1 0 0 0 0,0 0-1 0 0,0-1 1 0 0,0 1 0 0 0,1 0-1 0 0,-1 0 1 0 0,0 0 0 0 0,0-1-1 0 0,0 1 1 0 0,0 0 0 0 0,1 0-1 0 0,-1 0 1 0 0,0-1 0 0 0,0 1-1 0 0,0 0 1 0 0,0 0 0 0 0,0-1-1 0 0,0 1 1 0 0,0 0 0 0 0,0 0-1 0 0,0-1 1 0 0,0 1 0 0 0,0 0-1 0 0,0-1 1 0 0,0 1 0 0 0,0 0-1 0 0,0 0 1 0 0,0-1 0 0 0,0 1-1 0 0,0 0 1 0 0,0 0 0 0 0,0-1-1 0 0,0 1 1 0 0,0 0 0 0 0,0 0-1 0 0,-1-1 1 0 0,1 1-46 0 0,-7-10 1237 0 0,5 8-1054 0 0,1 1-103 0 0,1 0 0 0 0,0 0 0 0 0,-1 0 0 0 0,1 0 0 0 0,0 0 0 0 0,-1 0-1 0 0,1 0 1 0 0,0 0 0 0 0,0 0 0 0 0,0 0 0 0 0,0 0 0 0 0,0 0 0 0 0,0 0 0 0 0,0 0 0 0 0,1 0 0 0 0,-1 0 0 0 0,0 0 0 0 0,0 0-1 0 0,1 0-79 0 0,-1 0 83 0 0,1-1 0 0 0,-1 1-1 0 0,0 0 1 0 0,0 0-1 0 0,1 0 1 0 0,-1 0 0 0 0,0-1-1 0 0,0 1 1 0 0,0 0 0 0 0,-1-1-83 0 0,1 1 64 0 0,0 0 0 0 0,0 0 0 0 0,0-1 1 0 0,0 1-1 0 0,0 0 0 0 0,0 0 1 0 0,0-1-1 0 0,0 1 0 0 0,0-1-64 0 0,0 1 266 0 0,1-3-29 0 0,0-10-49 0 0,-1 13-172 0 0,0 0-1 0 0,1 0 1 0 0,-1 1-1 0 0,0-1 1 0 0,0 0-1 0 0,0 0 1 0 0,1 1-1 0 0,-1-1 1 0 0,0 0-1 0 0,1 1 1 0 0,-1-1-1 0 0,1 0 0 0 0,-1 1 1 0 0,1-1-1 0 0,-1 1 1 0 0,1-1-1 0 0,-1 0 1 0 0,1 1-16 0 0,3-5 93 0 0,-1 0 16 0 0,-3 5-101 0 0,0-1 0 0 0,0 1 0 0 0,0 0 0 0 0,0 0 0 0 0,0-1 0 0 0,0 1 0 0 0,0 0-1 0 0,1 0 1 0 0,-1-1 0 0 0,0 1 0 0 0,0 0 0 0 0,0 0 0 0 0,1-1 0 0 0,-1 1 0 0 0,0 0 0 0 0,0 0 0 0 0,0 0 0 0 0,1-1 0 0 0,-1 1 0 0 0,0 0 0 0 0,0 0 0 0 0,1 0 0 0 0,-1 0 0 0 0,0 0 0 0 0,1 0 0 0 0,-1 0-1 0 0,0 0 1 0 0,0-1 0 0 0,1 1 0 0 0,-1 0 0 0 0,0 0 0 0 0,1 0 0 0 0,-1 0 0 0 0,0 1 0 0 0,1-1 0 0 0,-1 0 0 0 0,0 0-8 0 0,5 0 82 0 0,-5 0-59 0 0,1 0 0 0 0,-1 0 0 0 0,1 0 0 0 0,-1 0 0 0 0,1 0 0 0 0,0 0 0 0 0,-1 0 0 0 0,1 0 0 0 0,-1 0 0 0 0,1 0 0 0 0,-1 1 0 0 0,1-1 0 0 0,-1 0 0 0 0,1 0 0 0 0,-1 1 0 0 0,1-1 0 0 0,-1 0 0 0 0,1 1 0 0 0,-1-1 0 0 0,1 1 0 0 0,-1-1 0 0 0,0 0 0 0 0,1 1 0 0 0,-1-1 0 0 0,1 1-23 0 0,1 1-16 0 0,1 0 35 0 0,11 13 35 0 0,-13-14-49 0 0,0 0-1 0 0,0 1 1 0 0,-1-1-1 0 0,1 0 0 0 0,0 0 1 0 0,-1 0-1 0 0,1 1 0 0 0,-1-1 1 0 0,0 0-1 0 0,1 1 1 0 0,-1-1-1 0 0,0 0 0 0 0,0 1 1 0 0,0-1-1 0 0,0 2-4 0 0,0 3 33 0 0,1 0 1 0 0,-1 0-1 0 0,1 0 1 0 0,0 0-1 0 0,1-1 0 0 0,-1 1 1 0 0,1 0-1 0 0,3 5-33 0 0,-4-7-23 0 0,0 0 0 0 0,1 0 0 0 0,-2 0 0 0 0,1 1 1 0 0,0-1-1 0 0,-1 0 0 0 0,0 1 0 0 0,0-1 0 0 0,0 0 0 0 0,-1 0 1 0 0,1 1-1 0 0,-2 2 23 0 0,-1 5-252 0 0,-1-1 1 0 0,0-1 0 0 0,-5 11 251 0 0,6-17-40 0 0,1 0 1 0 0,-1 0-1 0 0,1-1 1 0 0,-1 1-1 0 0,0-1 1 0 0,0 0 0 0 0,-1 0-1 0 0,1 0 1 0 0,-4 2 39 0 0,-12 12-167 0 0,19-17 163 0 0,-1 0 0 0 0,1 1 0 0 0,0-1 0 0 0,-1 0 0 0 0,1 1 0 0 0,0-1 0 0 0,-1 1 0 0 0,1-1 0 0 0,0 0 0 0 0,0 1 0 0 0,0-1 0 0 0,-1 1 0 0 0,1-1 0 0 0,0 1 0 0 0,0-1 0 0 0,0 1 4 0 0,2 3-63 0 0,-1-2 3 0 0,-4 2-13 0 0,2-4 69 0 0,1 0 1 0 0,0 0-1 0 0,0 0 0 0 0,0 0 0 0 0,0 0 0 0 0,0 0 1 0 0,0 0-1 0 0,0 0 0 0 0,0 0 0 0 0,0 0 0 0 0,0 0 1 0 0,0 0-1 0 0,-1 0 0 0 0,1 0 0 0 0,0 0 0 0 0,0 0 1 0 0,0 0-1 0 0,0 0 0 0 0,0 0 0 0 0,0 0 0 0 0,0 0 1 0 0,0 0-1 0 0,0 0 0 0 0,0 0 0 0 0,0 0 0 0 0,0 0 1 0 0,0 0-1 0 0,0 1 0 0 0,0-1 0 0 0,0 0 0 0 0,0 0 1 0 0,0 0-1 0 0,0 0 0 0 0,0 0 0 0 0,0 0 0 0 0,0 0 1 0 0,0 0-1 0 0,0 0 0 0 0,0 0 0 0 0,0 0 0 0 0,0 0 1 0 0,0 1-1 0 0,0-1 0 0 0,0 0 0 0 0,0 0 0 0 0,0 0 1 0 0,0 0-1 0 0,0 0 0 0 0,0 0 0 0 0,0 0 0 0 0,0 0 1 0 0,0 0-1 0 0,0 0 0 0 0,0 0 0 0 0,0 0 0 0 0,0 0 1 0 0,0 1-1 0 0,0-1 0 0 0,0 0 4 0 0,5 1-119 0 0,-5-1 114 0 0,0 0 0 0 0,1 0 0 0 0,-1 0 0 0 0,0-1 0 0 0,1 1-1 0 0,-1 0 1 0 0,0 0 0 0 0,1 0 0 0 0,-1 0 0 0 0,0 0 0 0 0,1 0-1 0 0,-1 0 1 0 0,0-1 0 0 0,1 1 0 0 0,-1 0 0 0 0,0 0 0 0 0,0 0-1 0 0,1-1 1 0 0,-1 1 0 0 0,0 0 0 0 0,0 0 0 0 0,1-1 0 0 0,-1 1 0 0 0,0 0-1 0 0,0-1 1 0 0,0 1 0 0 0,1 0 0 0 0,-1 0 0 0 0,0-1 0 0 0,0 1-1 0 0,0 0 1 0 0,0-1 0 0 0,0 1 0 0 0,0-1 5 0 0,0 1-5 0 0,1-1 0 0 0,-1 0 0 0 0,0 1-1 0 0,0-1 1 0 0,0 1 0 0 0,1-1 0 0 0,-1 1 0 0 0,0-1 0 0 0,1 1 0 0 0,-1-1 0 0 0,0 1-1 0 0,1-1 1 0 0,-1 1 0 0 0,1-1 0 0 0,-1 1 0 0 0,1 0 0 0 0,-1-1 0 0 0,1 1 0 0 0,-1 0-1 0 0,1-1 1 0 0,-1 1 0 0 0,1 0 0 0 0,0-1 5 0 0,7 0-12 0 0,-6 0-4 0 0,-2 1-7 0 0,0 0 24 0 0,1-1-1 0 0,-1 1 1 0 0,1-1-1 0 0,-1 1 1 0 0,1-1-1 0 0,-1 1 1 0 0,1-1-1 0 0,-1 1 1 0 0,1-1-1 0 0,0 1 1 0 0,-1 0-1 0 0,1-1 1 0 0,-1 1-1 0 0,1 0 1 0 0,0 0-1 0 0,-1-1 1 0 0,1 1-1 0 0,0 0 1 0 0,0 0-1 0 0,-1 0 1 0 0,1 0-1 0 0,18 0-61 0 0,-5 0 14 0 0,-6-2 67 0 0,0 0-1 0 0,0 0 1 0 0,0 0 0 0 0,0-1 0 0 0,0 0 0 0 0,-1-1-1 0 0,1 1 1 0 0,-1-2 0 0 0,0 1 0 0 0,0-1-1 0 0,-1 0 1 0 0,0 0 0 0 0,1-1 0 0 0,-2 1-1 0 0,1-2 1 0 0,0 0-20 0 0,2-4 68 0 0,13-17 419 0 0,13-25-487 0 0,-31 47 40 0 0,0 0 1 0 0,-1 0-1 0 0,0 0 0 0 0,0-1 1 0 0,-1 1-1 0 0,1-1 0 0 0,-1 1 1 0 0,-1-1-1 0 0,1 1 0 0 0,-1-1 1 0 0,-1 1-1 0 0,0-7-40 0 0,1 11 15 0 0,0 1 0 0 0,-1-1 0 0 0,1 1 0 0 0,0-1 0 0 0,-1 1 0 0 0,1 0 0 0 0,-1-1 0 0 0,0 1 0 0 0,0 0 0 0 0,1-1 0 0 0,-1 1 1 0 0,0 0-1 0 0,0 0 0 0 0,-1-1-15 0 0,0 1 6 0 0,1 0 0 0 0,0 0 1 0 0,-1 1-1 0 0,1-1 1 0 0,-1 1-1 0 0,1 0 0 0 0,-1-1 1 0 0,1 1-1 0 0,-1 0 1 0 0,0 0-1 0 0,1 0 0 0 0,-1 0 1 0 0,1 0-1 0 0,-1 0 1 0 0,1 0-1 0 0,-1 0 0 0 0,1 1 1 0 0,-1-1-1 0 0,1 1 0 0 0,-1-1 1 0 0,1 1-1 0 0,-1 0 1 0 0,1-1-1 0 0,0 1 0 0 0,-1 0 1 0 0,1 0-1 0 0,0 0 1 0 0,0 0-1 0 0,-2 1-6 0 0,-11 13 9 0 0,8-3-29 0 0,1 0 0 0 0,0 1-1 0 0,1 0 1 0 0,0 0-1 0 0,1 0 1 0 0,0 0 0 0 0,1 0-1 0 0,1 0 1 0 0,0 1-1 0 0,1 9 21 0 0,0-20-19 0 0,0 1 0 0 0,0-1 1 0 0,0 1-1 0 0,1-1 0 0 0,0 1 0 0 0,0-1 0 0 0,0 0 0 0 0,0 1 0 0 0,0-1 0 0 0,1 0 0 0 0,-1 0 0 0 0,1 0 0 0 0,0 0 0 0 0,0 0 0 0 0,0 0 0 0 0,0 0 0 0 0,1-1 0 0 0,-1 1 1 0 0,1-1-1 0 0,-1 0 0 0 0,1 1 0 0 0,0-1 0 0 0,0-1 0 0 0,0 1 0 0 0,0 0 0 0 0,0-1 0 0 0,0 1 0 0 0,1-1 0 0 0,-1 0 0 0 0,0 0 0 0 0,1 0 0 0 0,-1-1 0 0 0,1 1 0 0 0,-1-1 1 0 0,4 0 18 0 0,-2 0-334 0 0,0 0 0 0 0,1-1 1 0 0,-1 0-1 0 0,0 0 0 0 0,0 0 1 0 0,0-1-1 0 0,0 0 0 0 0,0 0 1 0 0,1 0 333 0 0,-2 0-1033 0 0,0-1 0 0 0,1 1 1 0 0,-1-1-1 0 0,0 0 1 0 0,0 0-1 0 0,0 0 1 0 0,-1-1-1 0 0,1 0 1 0 0,2-3 1032 0 0,0-4-555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0:47:36.5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1 8610 0 0,'1'7'5765'0'0,"-1"-7"-5749"0"0,0 1 0 0 0,0-1 0 0 0,0 1 0 0 0,0-1 0 0 0,0 0 0 0 0,0 1 1 0 0,0-1-1 0 0,0 1 0 0 0,0-1 0 0 0,0 1 0 0 0,0-1 0 0 0,0 1 0 0 0,0-1 0 0 0,-1 0 1 0 0,1 1-1 0 0,0-1 0 0 0,0 1 0 0 0,0-1 0 0 0,-1 0 0 0 0,1 1 0 0 0,0-1 1 0 0,-1 0-1 0 0,1 1 0 0 0,0-1-16 0 0,-6 9 270 0 0,6-8-261 0 0,0-1 0 0 0,-1 1 0 0 0,1 0 0 0 0,0-1 0 0 0,-1 1-1 0 0,1-1 1 0 0,0 1 0 0 0,-1-1 0 0 0,1 1 0 0 0,-1-1-1 0 0,1 1 1 0 0,-1-1 0 0 0,1 0 0 0 0,-1 1 0 0 0,1-1 0 0 0,-1 0-1 0 0,0 1 1 0 0,0-1-9 0 0,-15 5 103 0 0,13-4-98 0 0,1-1 0 0 0,0 1 1 0 0,0 0-1 0 0,0-1 0 0 0,-1 1 1 0 0,1 0-1 0 0,0 0 1 0 0,-1 1-6 0 0,0 0 1 0 0,1-1 1 0 0,0 1 0 0 0,0 0 0 0 0,1 0 0 0 0,-1 0 0 0 0,0 0 0 0 0,0 0-1 0 0,1 0 1 0 0,-1 0 0 0 0,1 0 0 0 0,0 1 0 0 0,0-1 0 0 0,0 1 0 0 0,0-1-1 0 0,0 1 1 0 0,0-1 0 0 0,1 1 0 0 0,-1-1 0 0 0,1 1 0 0 0,0 0 0 0 0,-1-1-1 0 0,1 1 1 0 0,1 2-2 0 0,-1-3-2 0 0,0 1 0 0 0,0-1-1 0 0,0 1 1 0 0,0-1 0 0 0,-1 0 0 0 0,1 1-1 0 0,-1-1 1 0 0,0 0 0 0 0,1 1 0 0 0,-1-1-1 0 0,0 0 1 0 0,0 1 0 0 0,0-1-1 0 0,-1 0 1 0 0,1 0 0 0 0,0 0 0 0 0,-2 0 2 0 0,2 0 1 0 0,0-1 0 0 0,1 0 0 0 0,-1 0 0 0 0,0 0 1 0 0,0 0-1 0 0,0 1 0 0 0,1-1 0 0 0,-1 0 0 0 0,0 1 1 0 0,1-1-1 0 0,-1 0 0 0 0,1 1 0 0 0,0-1 1 0 0,0 1-1 0 0,-1-1 0 0 0,1 1 0 0 0,0-1 0 0 0,0 1 1 0 0,0-1-1 0 0,0 1 0 0 0,1 0-1 0 0,-1 1 45 0 0,0 0 1 0 0,0 0-1 0 0,1 0 0 0 0,0 1 1 0 0,0-1-1 0 0,0 0 0 0 0,0 0 1 0 0,0 0-1 0 0,0 0 0 0 0,2 2-45 0 0,0-1 96 0 0,-1-2-61 0 0,-1-1-1 0 0,0 0 1 0 0,-1 0 0 0 0,1 1 0 0 0,0-1-1 0 0,0 0 1 0 0,-1 1 0 0 0,1-1-1 0 0,0 1-34 0 0,-1 0 14 0 0,1-1 0 0 0,-1 0-1 0 0,1 0 1 0 0,0 0 0 0 0,-1 0-1 0 0,1 0 1 0 0,0 0 0 0 0,0 0-1 0 0,-1 0 1 0 0,1-1 0 0 0,0 1-1 0 0,0 0 1 0 0,0 0 0 0 0,0-1-1 0 0,0 1 1 0 0,0 0 0 0 0,0-1-1 0 0,2 1-13 0 0,3 3 53 0 0,7 6 28 0 0,6 3 13 0 0,-13-10-67 0 0,-5-2-15 0 0,1 0 0 0 0,-1-1 0 0 0,1 1 1 0 0,-1 0-1 0 0,1 0 0 0 0,-1 0 0 0 0,0 1 1 0 0,1-1-1 0 0,-1 0 0 0 0,0 0 0 0 0,1 2-12 0 0,-1-2 7 0 0,0 0 0 0 0,1 0 0 0 0,-1 0 0 0 0,1 0 1 0 0,-1-1-1 0 0,1 1 0 0 0,-1 0 0 0 0,1-1 0 0 0,0 1 0 0 0,-1-1 0 0 0,1 1 0 0 0,0-1 0 0 0,0 1-7 0 0,3-1 14 0 0,0 1-1 0 0,-1-1 1 0 0,1 0 0 0 0,3 0-14 0 0,7-2-33 0 0,-1 0 0 0 0,1-1 0 0 0,-1-1 0 0 0,12-4 33 0 0,-25 8-37 0 0,0-1-1 0 0,1 0 1 0 0,-1 1 0 0 0,0-1-1 0 0,0 0 1 0 0,0 0 0 0 0,1 0-1 0 0,-1 0 1 0 0,0 0 37 0 0,7-6-532 0 0,16-8-3253 0 0,-9 7 2267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1:55:05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4 816 0 0,'0'0'98'0'0,"0"0"418"0"0,0 0 575 0 0,0 0 142 0 0,0-3 2526 0 0,-1 2 557 0 0,1 2-4244 0 0,-1 0-1 0 0,1 0 0 0 0,-1-1 1 0 0,1 1-1 0 0,-1 0 1 0 0,1 0-1 0 0,0 0 0 0 0,-1 0 1 0 0,1 0-1 0 0,0 0 1 0 0,0 0-1 0 0,-1 1-71 0 0,-1 16 783 0 0,0-6-430 0 0,0-3-109 0 0,-4 22 987 0 0,-2 31-1231 0 0,5-24 235 0 0,-6 91 187 0 0,5-68-282 0 0,0 20 15 0 0,4-73-140 0 0,0 1 1 0 0,-1 0-1 0 0,0-1 1 0 0,-1 1-1 0 0,-2 7-15 0 0,4-15-10 0 0,0 0-1 0 0,0 0 0 0 0,0 0 1 0 0,0 0-1 0 0,0-1 0 0 0,0 1 1 0 0,0 0-1 0 0,0 0 0 0 0,0 0 1 0 0,0 0-1 0 0,0 0 11 0 0,1 3-498 0 0,0-6-155 0 0,-1 1 446 0 0,-2-1 76 0 0,2 2 60 0 0,0 0-1 0 0,-1 0 1 0 0,1 0 0 0 0,-1 0-1 0 0,1-1 1 0 0,0 1-1 0 0,-1 0 1 0 0,1 0 0 0 0,0-1-1 0 0,0 1 1 0 0,-1 0 0 0 0,1-1-1 0 0,0 1 1 0 0,-1 0-1 0 0,1-1 1 0 0,0 1 0 0 0,0-1-1 0 0,0 1 1 0 0,0 0-1 0 0,-1-1 1 0 0,1 1 0 0 0,0-1-1 0 0,0 1 1 0 0,0 0 0 0 0,0-1-1 0 0,0 1 1 0 0,0-1-1 0 0,0 1 1 0 0,0-1 0 0 0,0 1-1 0 0,0 0 1 0 0,0-1-1 0 0,0 1 1 0 0,0-1 0 0 0,1 1-1 0 0,-1 0 1 0 0,0-1 0 0 0,0 1-1 0 0,0-1 1 0 0,1 1-1 0 0,-1 0 1 0 0,0-1 0 0 0,0 1-1 0 0,1 0 1 0 0,-1-1-1 0 0,0 1 1 0 0,1 0 71 0 0,7-8-1612 0 0,-5 0-995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1:55:05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27 120 6793 0 0,'-4'6'264'0'0,"1"0"-1"0"0,0 0 1 0 0,0 0-1 0 0,0 0 0 0 0,1 1 1 0 0,0-1-1 0 0,0 1 0 0 0,1-1 1 0 0,0 1-1 0 0,0 0 0 0 0,0 0 1 0 0,1-1-1 0 0,0 1 0 0 0,0 0 1 0 0,1 0-1 0 0,0-1 0 0 0,0 1 1 0 0,0 0-1 0 0,3 4-263 0 0,-4-9 55 0 0,1 0 0 0 0,0 0 0 0 0,0 0 0 0 0,0 0 0 0 0,0-1 1 0 0,0 1-1 0 0,0 0 0 0 0,0-1 0 0 0,0 1 0 0 0,1-1 0 0 0,-1 1 0 0 0,1-1 0 0 0,-1 0 0 0 0,1 1 0 0 0,0-1 0 0 0,-1 0 0 0 0,1 0 0 0 0,0 0 0 0 0,0 0-55 0 0,0-1 11 0 0,0 1 0 0 0,-1-1 0 0 0,1 0 0 0 0,0 0 0 0 0,0 1 1 0 0,0-1-1 0 0,0 0 0 0 0,0-1 0 0 0,0 1 0 0 0,0 0 0 0 0,0-1 0 0 0,-1 1 0 0 0,1-1 0 0 0,0 1 0 0 0,0-1 0 0 0,0 0 0 0 0,-1 1 0 0 0,1-1 0 0 0,0 0 0 0 0,0-1-11 0 0,7-4 72 0 0,-1 0 0 0 0,0 0-1 0 0,0-1 1 0 0,0 0 0 0 0,-1-1-1 0 0,0 0 1 0 0,-1 0 0 0 0,1 0 0 0 0,0-2-72 0 0,2-6 172 0 0,0 1 0 0 0,0-1 1 0 0,-2-1-1 0 0,2-5-172 0 0,2-3 67 0 0,-7 19-23 0 0,-2 0 0 0 0,1-1 0 0 0,-1 1 0 0 0,1 0 0 0 0,-1-6-44 0 0,-1 11 20 0 0,-1-1 1 0 0,0 1-1 0 0,-1-1 1 0 0,1 0-1 0 0,0 1 1 0 0,0-1-1 0 0,-1 0 1 0 0,1 1-1 0 0,-1-1 0 0 0,1 1 1 0 0,-1-1-1 0 0,0 1 1 0 0,1-1-1 0 0,-2 0-20 0 0,1-1 61 0 0,0 1 0 0 0,-1 0 0 0 0,1 0 0 0 0,1-1 0 0 0,-1 1 0 0 0,0-1-61 0 0,1 2 14 0 0,0 1 1 0 0,0 0-1 0 0,1-1 1 0 0,-1 1-1 0 0,0 0 0 0 0,0-1 1 0 0,0 1-1 0 0,0 0 1 0 0,1-1-1 0 0,-1 1 0 0 0,0 0 1 0 0,0-1-1 0 0,1 1 1 0 0,-1 0-1 0 0,0-1 0 0 0,1 1 1 0 0,-1 0-1 0 0,0 0 1 0 0,1 0-1 0 0,-1-1 0 0 0,0 1 1 0 0,1 0-1 0 0,-1 0 1 0 0,1 0-1 0 0,-1 0-14 0 0,4-1 181 0 0,-6 3 102 0 0,0-1-267 0 0,1 1 0 0 0,0-1 0 0 0,-1 1 0 0 0,1 0-1 0 0,0-1 1 0 0,0 1 0 0 0,0 0 0 0 0,0 0 0 0 0,1-1 0 0 0,-1 1-1 0 0,0 0 1 0 0,1 0 0 0 0,0 0 0 0 0,-1 0 0 0 0,1 2-16 0 0,-2 4 28 0 0,1-3-29 0 0,1 0 1 0 0,-1 0-1 0 0,1 0 1 0 0,0 0 0 0 0,0 0-1 0 0,1 0 1 0 0,-1 0-1 0 0,1 0 1 0 0,0 0 0 0 0,1 0-1 0 0,0 2 1 0 0,4 20-6 0 0,-3-15 5 0 0,-2-8 0 0 0,-1 0-1 0 0,1 1 1 0 0,0-1-1 0 0,-1 0 1 0 0,0 0 0 0 0,0 1 1 0 0,0-2-4 0 0,-1 1 1 0 0,1-1 0 0 0,0 1 0 0 0,0-1 0 0 0,0 0 0 0 0,1 1 0 0 0,-1-1 0 0 0,1 0 0 0 0,0 1 0 0 0,0-1 0 0 0,0 1 3 0 0,7 17-32 0 0,-3-7-205 0 0,0 0-1 0 0,1-1 1 0 0,4 7 237 0 0,-9-19-302 0 0,-1 0 0 0 0,1 0-1 0 0,0 0 1 0 0,0 0 0 0 0,0 0 0 0 0,0 0-1 0 0,0 0 1 0 0,0-1 0 0 0,1 1 0 0 0,-1 0-1 0 0,0-1 1 0 0,0 1 0 0 0,1 0 0 0 0,-1-1-1 0 0,0 1 1 0 0,1-1 0 0 0,-1 0 0 0 0,0 0-1 0 0,1 1 303 0 0,10 2-5243 0 0,-5 1 4656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1:55:06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66 3697 0 0,'-4'-8'3801'0'0,"4"8"-3733"0"0,0 0 1 0 0,0 0-1 0 0,0-1 1 0 0,0 1 0 0 0,0 0-1 0 0,0 0 1 0 0,0 0-1 0 0,0-1 1 0 0,0 1 0 0 0,0 0-1 0 0,0 0 1 0 0,0 0-1 0 0,0-1 1 0 0,0 1 0 0 0,0 0-1 0 0,0 0 1 0 0,0 0-1 0 0,1-1 1 0 0,-1 1 0 0 0,0 0-1 0 0,0 0 1 0 0,0 0-1 0 0,0 0 1 0 0,1-1 0 0 0,-1 1-1 0 0,0 0 1 0 0,0 0-1 0 0,0 0 1 0 0,1 0-69 0 0,-2 0 1733 0 0,-3 0-1102 0 0,4 0-583 0 0,0 0 1 0 0,0 1 0 0 0,-1-1 0 0 0,1 0 0 0 0,0 1 0 0 0,0-1 0 0 0,0 1 0 0 0,0-1-1 0 0,0 1 1 0 0,0-1 0 0 0,-1 0 0 0 0,1 1 0 0 0,0-1 0 0 0,0 1 0 0 0,0-1 0 0 0,1 1 0 0 0,-1-1-1 0 0,0 0 1 0 0,0 1 0 0 0,0 0-49 0 0,0 2 300 0 0,-3 22 668 0 0,0-6-536 0 0,1-1-1 0 0,1 15-431 0 0,4 22 332 0 0,4 24-332 0 0,-5-74 77 0 0,1-6-67 0 0,-3 0-14 0 0,0 1 0 0 0,1-1 0 0 0,-1 1 0 0 0,0-1 0 0 0,1 0-1 0 0,-1 1 1 0 0,0-1 0 0 0,0 0 0 0 0,0 1 0 0 0,1-1 0 0 0,-1 0 0 0 0,0 0 4 0 0,1-23-170 0 0,-1 12-25 0 0,0 1-1 0 0,-1-9 196 0 0,-2-12-309 0 0,1 5-110 0 0,-3-11 419 0 0,4 31-25 0 0,0 1 1 0 0,1-1-1 0 0,0-6 25 0 0,0 7 11 0 0,0 0 0 0 0,0 1 0 0 0,-1-5-11 0 0,-4-4 4 0 0,3 11-3 0 0,2 3 10 0 0,0 0 16 0 0,0 0-3 0 0,0 0-6 0 0,0 0-14 0 0,0 0 0 0 0,-1 0 0 0 0,1 0-1 0 0,0 0 1 0 0,0 0 0 0 0,-1 0-1 0 0,1 1 1 0 0,0-1 0 0 0,0 0 0 0 0,-1 0-1 0 0,1 0 1 0 0,0 1 0 0 0,0-1 0 0 0,0 0-1 0 0,-1 0 1 0 0,1 0 0 0 0,0 1-1 0 0,0-1 1 0 0,0 0 0 0 0,0 0 0 0 0,0 1-1 0 0,0-1 1 0 0,-1 0 0 0 0,1 1 0 0 0,0-1-1 0 0,0 0 1 0 0,0 0 0 0 0,0 1-1 0 0,0-1 1 0 0,0 0 0 0 0,0 1 0 0 0,0-1-4 0 0,0 12 201 0 0,0-10-124 0 0,0-1-58 0 0,0 0 1 0 0,0 0 0 0 0,0 0 0 0 0,0 0-1 0 0,0 0 1 0 0,0 0 0 0 0,0 0 0 0 0,1 0-1 0 0,-1 0 1 0 0,0 0 0 0 0,1 0-1 0 0,-1-1 1 0 0,0 1 0 0 0,1 0 0 0 0,-1 0-1 0 0,1 0 1 0 0,-1 0 0 0 0,1-1 0 0 0,0 1-1 0 0,-1 0 1 0 0,1 0 0 0 0,0-1-1 0 0,-1 1 1 0 0,1-1 0 0 0,0 1 0 0 0,0-1-1 0 0,0 1 1 0 0,0-1 0 0 0,-1 1 0 0 0,1-1-1 0 0,0 0 1 0 0,0 1 0 0 0,0-1-1 0 0,0 0 1 0 0,0 0 0 0 0,0 0 0 0 0,0 1-1 0 0,0-1 1 0 0,0 0 0 0 0,0 0-1 0 0,0-1 1 0 0,0 1 0 0 0,0 0-20 0 0,6-1 32 0 0,0 0 0 0 0,0-1 0 0 0,-1 0 0 0 0,1 0 0 0 0,4-3-32 0 0,-7 4 23 0 0,1-1 9 0 0,-2 1-19 0 0,0 0 0 0 0,0 0-1 0 0,0 0 1 0 0,0 0 0 0 0,0-1 0 0 0,-1 0-1 0 0,1 1 1 0 0,0-1 0 0 0,-1 0-1 0 0,1 0 1 0 0,-1-1 0 0 0,0 1 0 0 0,1 0-1 0 0,-1-1 1 0 0,0 1 0 0 0,0-1-13 0 0,22-41 238 0 0,-24 44-231 0 0,0 0-1 0 0,0 0 0 0 0,0 0 0 0 0,0-1 0 0 0,0 1 0 0 0,0 0 1 0 0,0 0-1 0 0,0 0 0 0 0,0 0 0 0 0,0 0 0 0 0,0 0 0 0 0,0 0 1 0 0,0 0-1 0 0,0 0 0 0 0,0 0 0 0 0,0-1 0 0 0,0 1 1 0 0,-1 0-1 0 0,1 0 0 0 0,0 0 0 0 0,0 0 0 0 0,0 0 0 0 0,0 0 1 0 0,0 0-1 0 0,0 0 0 0 0,0 0 0 0 0,0 0 0 0 0,0 0 0 0 0,0 0 1 0 0,0 0-1 0 0,-1 0 0 0 0,1 0 0 0 0,0 0 0 0 0,0 0 0 0 0,0 0 1 0 0,0 0-1 0 0,0 0 0 0 0,0 0 0 0 0,0 0 0 0 0,0 0 0 0 0,0 0 1 0 0,0 0-1 0 0,-1 0 0 0 0,1 0 0 0 0,0 0 0 0 0,0 0 1 0 0,0 0-1 0 0,0 0 0 0 0,0 0 0 0 0,0 0 0 0 0,0 0 0 0 0,0 0 1 0 0,0 0-1 0 0,0 0-6 0 0,-5 1-15 0 0,4 0 17 0 0,-1-1 1 0 0,1 1-1 0 0,0 0 0 0 0,0 0 1 0 0,0 0-1 0 0,0-1 0 0 0,0 1 0 0 0,0 0 1 0 0,0 0-1 0 0,0 0 0 0 0,0 1 1 0 0,1-1-1 0 0,-1 0 0 0 0,0 0 0 0 0,1 0 1 0 0,-1 1-1 0 0,1-1 0 0 0,-1 1-2 0 0,-1 3 18 0 0,1 1 0 0 0,0-1 0 0 0,-1 5-18 0 0,-1 19 15 0 0,1-1 0 0 0,1 1 0 0 0,3 20-15 0 0,3 7 50 0 0,7 23-50 0 0,-11-72-146 0 0,1 0 1 0 0,-1-1 0 0 0,2 1 0 0 0,-1-1 0 0 0,1 1 0 0 0,1 2 145 0 0,-1-1-1922 0 0,0-7 214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1:55:07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5993 0 0,'0'0'1075'0'0,"0"0"-139"0"0,0 0-11 0 0,0 0-47 0 0,2-2 20 0 0,-1 2-984 0 0,0-1 360 0 0,1 0 1 0 0,-1 1-1 0 0,0-1 0 0 0,0 1 1 0 0,0-1-1 0 0,0 1 0 0 0,1 0 1 0 0,-1-1-1 0 0,0 1 0 0 0,0 0 1 0 0,1 0-1 0 0,-1 0 1 0 0,0 0-1 0 0,1 0 0 0 0,-1 0 1 0 0,1 1-275 0 0,25 2 3392 0 0,21 0-3392 0 0,-26-2 155 0 0,0 1-2716 0 0,-6-4-3551 0 0,-12 1 5759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1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11 251 11066 0 0,'-1'0'47'0'0,"1"0"0"0"0,-1 0 0 0 0,1 0 0 0 0,0-1 0 0 0,-1 1 0 0 0,1 0-1 0 0,-1 0 1 0 0,1 0 0 0 0,-1 0 0 0 0,1-1 0 0 0,0 1 0 0 0,-1 0 0 0 0,1 0-1 0 0,0-1 1 0 0,-1 1 0 0 0,1 0 0 0 0,0-1 0 0 0,-1 1 0 0 0,1 0 0 0 0,0-1-1 0 0,-1 1 1 0 0,1-1 0 0 0,0 1 0 0 0,0 0 0 0 0,0-1 0 0 0,-1 1 0 0 0,1-1-1 0 0,0 1 1 0 0,0-1 0 0 0,0 1 0 0 0,0-1 0 0 0,0 1 0 0 0,0 0 0 0 0,0-1-1 0 0,0 1 1 0 0,0-1 0 0 0,0 0-47 0 0,2-21 340 0 0,-1 17-101 0 0,-1 1-154 0 0,1-1 0 0 0,-1 1 0 0 0,-1 0 0 0 0,1 0 0 0 0,-1-1-85 0 0,1-16 188 0 0,1 8-59 0 0,2-1 1 0 0,0 1-1 0 0,0-1 0 0 0,1 1 0 0 0,1 0 0 0 0,0 0 1 0 0,2 0-130 0 0,-1-2 253 0 0,-4 10-63 0 0,1-1 1 0 0,0 1 0 0 0,2-4-191 0 0,-4 6 80 0 0,0 2 10 0 0,1-1 1 0 0,-1 0 0 0 0,0 1 0 0 0,0-1-1 0 0,0 1 1 0 0,1-1 0 0 0,0 0-91 0 0,-1 2 20 0 0,-1 0 0 0 0,1-1-1 0 0,-1 1 1 0 0,1 0 0 0 0,-1 0 0 0 0,1 0 0 0 0,-1 0-1 0 0,1-1 1 0 0,-1 1 0 0 0,1 0 0 0 0,-1 0 0 0 0,1 0 0 0 0,0 0-1 0 0,-1 0 1 0 0,1 0 0 0 0,-1 0 0 0 0,1 0 0 0 0,-1 1 0 0 0,1-1-1 0 0,-1 0 1 0 0,1 0 0 0 0,-1 0 0 0 0,1 1 0 0 0,-1-1-1 0 0,1 0 1 0 0,-1 0 0 0 0,1 1 0 0 0,-1-1 0 0 0,1 0 0 0 0,-1 1-20 0 0,2 1 21 0 0,0 1 0 0 0,0-1 0 0 0,0 1 0 0 0,0-1 0 0 0,-1 1 0 0 0,1 0 0 0 0,-1 0 0 0 0,0 0 0 0 0,0 0 0 0 0,0 0 0 0 0,0 0 0 0 0,0 3-21 0 0,2 2 26 0 0,10 33 27 0 0,6 14 13 0 0,-17-47-63 0 0,1 7-10 0 0,1 0 0 0 0,1-1-1 0 0,1 0 1 0 0,0 0 0 0 0,4 7 7 0 0,3 2 22 0 0,-1 0 0 0 0,-1 3-22 0 0,-10-23 1 0 0,0 0 1 0 0,0 0 0 0 0,0 0-1 0 0,-1 0 1 0 0,1 0 0 0 0,-1 2-2 0 0,2 11 24 0 0,3-7 12 0 0,-4-8-32 0 0,-1 0 0 0 0,1 0 0 0 0,0-1 0 0 0,-1 1 1 0 0,1 0-1 0 0,-1 0 0 0 0,0 0 0 0 0,1 0 0 0 0,-1 0 0 0 0,0 1 0 0 0,0-1 0 0 0,0 0 1 0 0,1 0-1 0 0,-1 0-4 0 0,-1 1 17 0 0,1-2-14 0 0,0 1 0 0 0,-1-1 0 0 0,1 0 0 0 0,0 0 0 0 0,0 1 0 0 0,0-1 0 0 0,0 0 0 0 0,0 0 0 0 0,0 1 0 0 0,0-1 0 0 0,0 0 0 0 0,0 1 0 0 0,0-1 0 0 0,0 0-1 0 0,0 0 1 0 0,0 1 0 0 0,0-1 0 0 0,0 0 0 0 0,0 1 0 0 0,0-1 0 0 0,0 0 0 0 0,0 0 0 0 0,0 1 0 0 0,0-1 0 0 0,0 0 0 0 0,0 0 0 0 0,1 1 0 0 0,-1-1 0 0 0,0 0 0 0 0,0 0-3 0 0,0 0 0 0 0,0 1 0 0 0,1-1 0 0 0,-1 0-1 0 0,0 0 1 0 0,0 0 0 0 0,0 0 0 0 0,1 0-1 0 0,-1 0 1 0 0,0 0 0 0 0,0 0 0 0 0,0 0 0 0 0,0 0-1 0 0,1 0 1 0 0,-1 0 0 0 0,0 0 0 0 0,0 0-1 0 0,0 0 1 0 0,0 0 0 0 0,1 0 0 0 0,-1-1-1 0 0,0 1 1 0 0,0 0 0 0 0,0 0 0 0 0,0 0-1 0 0,1 0 1 0 0,-1 0 0 0 0,0 0 0 0 0,0 0-1 0 0,0-1 1 0 0,0 1 0 0 0,0 0 0 0 0,1 0 0 0 0,7-7-14 0 0,-1 4 4 0 0,-4 2 9 0 0,-1 0-1 0 0,0 0 1 0 0,0 0 0 0 0,0 0-1 0 0,-1 0 1 0 0,1 0-1 0 0,0 0 1 0 0,0-1 0 0 0,0 1-1 0 0,-1-1 1 0 0,1 1 0 0 0,-1-1-1 0 0,1 0 1 0 0,-1 1 0 0 0,0-1-1 0 0,0 0 1 0 0,1-1 1 0 0,7-12 0 0 0,-7 12 0 0 0,-1 1 0 0 0,1-1 0 0 0,0 0 0 0 0,-1 0 0 0 0,0 0 0 0 0,1 0 0 0 0,-3-18-3 0 0,2 16 3 0 0,0 1-1 0 0,0 0 1 0 0,0 0-1 0 0,1-1 1 0 0,-1 1 0 0 0,3-3 0 0 0,3-10 9 0 0,-5 11-9 0 0,5-17 16 0 0,2 0 1 0 0,0 1-1 0 0,7-11-16 0 0,-14 29 5 0 0,0-1 0 0 0,0 0 1 0 0,0 1-1 0 0,-1-1 0 0 0,1-5-5 0 0,0 5 9 0 0,-1-1 1 0 0,1 1 0 0 0,0-1-1 0 0,1-2-9 0 0,2-3 32 0 0,-4 7-21 0 0,1 1-1 0 0,-1 0 1 0 0,1 0 0 0 0,0 0-1 0 0,0 0 1 0 0,2-3-11 0 0,4-2 29 0 0,-6 6-6 0 0,1 0 0 0 0,-1-1 0 0 0,0 1 0 0 0,0-1 0 0 0,0 1 0 0 0,0-1 0 0 0,0-1-23 0 0,-2 4 1 0 0,0 0 1 0 0,0 0-1 0 0,0 0 1 0 0,0 0-1 0 0,0 0 1 0 0,0 0 0 0 0,0 0-1 0 0,0 0 1 0 0,0 0-1 0 0,0 0 1 0 0,0 0-1 0 0,0 0 1 0 0,0 0 0 0 0,0 0-1 0 0,0 0 1 0 0,0 0-1 0 0,0 0 1 0 0,-1 0 0 0 0,1 0-1 0 0,0 0 1 0 0,0 0-1 0 0,0 0 1 0 0,0 0-1 0 0,0 0 1 0 0,0 0 0 0 0,0 0-1 0 0,0 0 1 0 0,0 0-1 0 0,0 0 1 0 0,0 0-1 0 0,0 0 1 0 0,0 0 0 0 0,0 0-1 0 0,0 0 1 0 0,0 0-1 0 0,0 0 1 0 0,0 0 0 0 0,0 0-1 0 0,0 0 1 0 0,0 0-1 0 0,0 0 1 0 0,0 0-1 0 0,0 0 1 0 0,0 0 0 0 0,0 0-1 0 0,-1 0 1 0 0,1 0-1 0 0,0 0 1 0 0,0-1 0 0 0,0 1-1 0 0,0 0 1 0 0,0 0-1 0 0,0 0 1 0 0,0 0-1 0 0,0 0 1 0 0,0 0 0 0 0,0 0-1 0 0,0 0 1 0 0,0 0-1 0 0,0 0 1 0 0,0 0-1 0 0,0 0 1 0 0,0 0 0 0 0,0 0-1 0 0,0 0-1 0 0,0 0 7 0 0,0 0 0 0 0,-1 0 1 0 0,1 0-1 0 0,-1 0 0 0 0,1 0 0 0 0,0 0 0 0 0,-1 0 0 0 0,1 0 0 0 0,-1 0 0 0 0,1 0 1 0 0,-1 0-1 0 0,1 0 0 0 0,0 0 0 0 0,-1 1 0 0 0,1-1 0 0 0,0 0 0 0 0,-1 0 0 0 0,1 0 1 0 0,0 1-1 0 0,-1-1 0 0 0,1 0 0 0 0,0 1 0 0 0,-1-1 0 0 0,1 0 0 0 0,0 1-7 0 0,-1 0 13 0 0,1 0 0 0 0,0 1-1 0 0,0-1 1 0 0,-1 0 0 0 0,1 1-1 0 0,0-1 1 0 0,0 0 0 0 0,0 0-1 0 0,1 1 1 0 0,-1-1 0 0 0,0 1-13 0 0,1 2 15 0 0,0 0 0 0 0,0-1 0 0 0,0 1 0 0 0,1 0 0 0 0,0 0 0 0 0,-1-1 0 0 0,1 1-15 0 0,7 13 29 0 0,-7-6-37 0 0,1 0-1 0 0,-2 0 1 0 0,1 0 0 0 0,-2 0-1 0 0,1 0 1 0 0,-1 0-1 0 0,-1 1 9 0 0,1 22-43 0 0,2 25-130 0 0,1 88-2238 0 0,-4-97 532 0 0,3-32-1779 0 0,2 11 3658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1:55:07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82 3241 0 0,'-1'-1'323'0'0,"-1"0"1"0"0,1-1 0 0 0,0 1 0 0 0,0 0-1 0 0,0-1 1 0 0,0 1 0 0 0,1-1 0 0 0,-1 1-1 0 0,0-1 1 0 0,1 1 0 0 0,-1-1 0 0 0,1 1-1 0 0,-1-1 1 0 0,1-1-324 0 0,0 2 128 0 0,0 0-1 0 0,0 0 1 0 0,0 0-1 0 0,0 0 0 0 0,0 0 1 0 0,0 0-1 0 0,1 0 1 0 0,-1 0-1 0 0,0 0 1 0 0,1 0-1 0 0,-1 0 0 0 0,1 0 1 0 0,-1 0-1 0 0,1 0 1 0 0,-1 1-1 0 0,1-1 1 0 0,0 0-1 0 0,-1 0 0 0 0,1 0 1 0 0,0 1-1 0 0,0-1 1 0 0,0 0-1 0 0,0 1 1 0 0,0-1-128 0 0,2-1 275 0 0,-1 1-104 0 0,0-1 1 0 0,-1 1-1 0 0,1 0 0 0 0,-1 0 1 0 0,1-1-1 0 0,-1 1 0 0 0,0-1 0 0 0,1 0-171 0 0,-1 1 117 0 0,0-1-1 0 0,0 1 1 0 0,0 0 0 0 0,0 1-1 0 0,0-1 1 0 0,0 0-1 0 0,0 0 1 0 0,1 0 0 0 0,-1 1-1 0 0,0-1 1 0 0,0 1-1 0 0,1-1 1 0 0,-1 1-1 0 0,0-1 1 0 0,1 1 0 0 0,0-1-117 0 0,12-4 854 0 0,-13 4-820 0 0,0 1 1 0 0,0-1 0 0 0,1 1-1 0 0,-1 0 1 0 0,0-1 0 0 0,1 1-1 0 0,-1 0 1 0 0,0 0 0 0 0,0 0-1 0 0,1 0 1 0 0,-1 0 0 0 0,0 0-1 0 0,1 0 1 0 0,-1 0 0 0 0,0 1 0 0 0,1-1-1 0 0,-1 0 1 0 0,0 1 0 0 0,0-1-1 0 0,0 1 1 0 0,1 0 0 0 0,-1-1-35 0 0,0 1 7 0 0,1 0 0 0 0,0 0 0 0 0,-1 0 1 0 0,1 0-1 0 0,-1 0 0 0 0,1 0 1 0 0,-1 1-1 0 0,0-1 0 0 0,1 0 0 0 0,-1 1 1 0 0,0-1-1 0 0,0 1 0 0 0,0-1 0 0 0,0 1 1 0 0,0 1-8 0 0,3 8 69 0 0,-1-5-47 0 0,-1 0 1 0 0,0 0-1 0 0,-1 1 0 0 0,0-1 1 0 0,0 1-1 0 0,0-1 0 0 0,0 2-22 0 0,-1-2 14 0 0,0-3-19 0 0,0 0 0 0 0,0-1 0 0 0,0 1 0 0 0,0-1 0 0 0,-1 1 0 0 0,1 0 0 0 0,-1-1 0 0 0,1 1 1 0 0,-1-1-1 0 0,0 1 0 0 0,0-1 0 0 0,-1 3 5 0 0,-3 2-9 0 0,3-4-4 0 0,1-1 1 0 0,-1 0-1 0 0,1 1 0 0 0,-1-1 1 0 0,1 1-1 0 0,0 0 1 0 0,0-1-1 0 0,0 1 1 0 0,0 0-1 0 0,0 1 13 0 0,1-3-20 0 0,0 0 0 0 0,0 0 0 0 0,0 0-1 0 0,0 0 1 0 0,-1 0 0 0 0,1 0 0 0 0,0 0 0 0 0,-1 0 0 0 0,1 0-1 0 0,-1 0 1 0 0,1-1 0 0 0,-1 1 0 0 0,1 0 0 0 0,-1 0-1 0 0,0 0 1 0 0,1-1 0 0 0,-1 1 0 0 0,0 0 0 0 0,0-1 0 0 0,1 1-1 0 0,-1-1 1 0 0,0 1 0 0 0,0-1 0 0 0,0 1 0 0 0,0-1 0 0 0,0 1-1 0 0,0-1 1 0 0,0 0 0 0 0,1 0 0 0 0,-1 1 0 0 0,-1-1 20 0 0,9-6-195 0 0,-5 5 189 0 0,0 0 1 0 0,-1-1-1 0 0,1 1 0 0 0,0 0 1 0 0,1 1-1 0 0,-1-1 0 0 0,0 0 1 0 0,0 1-1 0 0,0-1 0 0 0,2 0 6 0 0,23-1-7 0 0,-23 1 16 0 0,1 2 12 0 0,0-1 0 0 0,0 0-1 0 0,0 1 1 0 0,-1 0 0 0 0,1 0-1 0 0,0 0 1 0 0,-1 1 0 0 0,1 0 0 0 0,-1 0-1 0 0,1 0 1 0 0,-1 0 0 0 0,0 1-1 0 0,0-1 1 0 0,0 1 0 0 0,0 0 0 0 0,0 0-1 0 0,-1 1 1 0 0,1-1 0 0 0,-1 1-1 0 0,0 0 1 0 0,0 1-21 0 0,-2-4 41 0 0,0 1 0 0 0,0 0 0 0 0,0 0 0 0 0,0 0 1 0 0,-1 0-1 0 0,1 0 0 0 0,-1-1 0 0 0,0 1 0 0 0,1 0 0 0 0,-1 0 0 0 0,0 0 0 0 0,0 0 1 0 0,0 0-1 0 0,0 0 0 0 0,-1 0 0 0 0,1 0 0 0 0,0 0 0 0 0,-1 0 0 0 0,0 0 0 0 0,1 0 1 0 0,-1 0-1 0 0,0 0 0 0 0,0 0 0 0 0,0-1 0 0 0,0 1-41 0 0,-1 2 79 0 0,-1-1-1 0 0,1 1 1 0 0,-1-1 0 0 0,0 0 0 0 0,0 0-1 0 0,0 0 1 0 0,-1 0 0 0 0,1 0-1 0 0,0-1 1 0 0,-1 0 0 0 0,-1 1-79 0 0,-9 4 84 0 0,-1-2 0 0 0,0 1 1 0 0,-1-2-1 0 0,1 0 1 0 0,-1-1-1 0 0,0 0 0 0 0,1-1 1 0 0,-10-1-85 0 0,-25 5 25 0 0,25-3-607 0 0,-5 0 582 0 0,9 1-2343 0 0,20-4 890 0 0,2 0-380 0 0,1 1-814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1:55:20.3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28 88 0 0,'-2'7'5135'0'0,"-1"-3"-3821"0"0,3-4-1298 0 0,0 1 0 0 0,0-1 1 0 0,-1 0-1 0 0,1 1 0 0 0,0-1 0 0 0,0 1 0 0 0,-1-1 1 0 0,1 1-1 0 0,0-1 0 0 0,0 0 0 0 0,0 1 1 0 0,0-1-1 0 0,-1 1 0 0 0,1-1 0 0 0,0 1 0 0 0,0-1 1 0 0,0 1-1 0 0,0-1 0 0 0,0 1 0 0 0,0-1 0 0 0,0 1 1 0 0,1-1-1 0 0,-1 1 0 0 0,0-1 0 0 0,0 0 1 0 0,0 1-1 0 0,0-1-16 0 0,1 1 140 0 0,-1 0 0 0 0,0 0 1 0 0,0 0-1 0 0,0 0 0 0 0,0-1 1 0 0,0 1-1 0 0,0 0 0 0 0,0 0 1 0 0,0 0-1 0 0,0-1 0 0 0,0 1 0 0 0,0 0 1 0 0,-1 1-141 0 0,1-2 17 0 0,0 1 0 0 0,0 0 0 0 0,-1-1-1 0 0,1 1 1 0 0,0 0 0 0 0,0 0 0 0 0,0 0 0 0 0,0-1 0 0 0,0 1 0 0 0,0 0 0 0 0,0 0 0 0 0,1-1 0 0 0,-1 1 0 0 0,0 0 0 0 0,0-1-1 0 0,0 1 1 0 0,1 0 0 0 0,-1 0-17 0 0,0-1 4 0 0,0 1 0 0 0,1-1 0 0 0,-1 0-1 0 0,0 0 1 0 0,0 1 0 0 0,0-1 0 0 0,1 0-1 0 0,-1 1 1 0 0,0-1 0 0 0,0 0 0 0 0,1 0-1 0 0,-1 0 1 0 0,0 1 0 0 0,0-1 0 0 0,1 0-1 0 0,-1 0 1 0 0,0 0 0 0 0,0 1 0 0 0,1-1-1 0 0,-1 0 1 0 0,0 0 0 0 0,1 0 0 0 0,-1 0-1 0 0,0 0 1 0 0,1 0 0 0 0,-1 0-1 0 0,0 0 1 0 0,1 0 0 0 0,-1 0 0 0 0,1 0-4 0 0,-1 0 4 0 0,1-1 1 0 0,0 1-1 0 0,-1 0 0 0 0,1-1 1 0 0,0 1-1 0 0,-1-1 1 0 0,1 1-1 0 0,0-1 0 0 0,-1 1 1 0 0,1-1-1 0 0,-1 0 1 0 0,1 1-1 0 0,-1-1-4 0 0,4-5 21 0 0,-1 1 0 0 0,-1-1 0 0 0,3-4-21 0 0,-4 7 22 0 0,6-19 320 0 0,-7 21-318 0 0,0 0-1 0 0,0 0 1 0 0,1 0 0 0 0,-1 0 0 0 0,0 0 0 0 0,0 0 0 0 0,0 0 0 0 0,0 0-1 0 0,-1 0 1 0 0,1 0 0 0 0,0 0 0 0 0,0 0 0 0 0,0 0 0 0 0,-1 0-1 0 0,1 0 1 0 0,-1 0 0 0 0,1 0 0 0 0,-1 0 0 0 0,0 0-24 0 0,1 1 41 0 0,0 0-1 0 0,0 0 0 0 0,-1-1-12 0 0,0 1 1 0 0,0-1-1 0 0,0 1 0 0 0,0 0 0 0 0,1 0 1 0 0,-1-1-1 0 0,0 1 0 0 0,0 0 0 0 0,0 0 0 0 0,0 0 1 0 0,0 0-1 0 0,-1 0-28 0 0,-16-1 1 0 0,17 1 0 0 0,0 0-1 0 0,0 0 0 0 0,1 0 0 0 0,-1 0 1 0 0,0 1-1 0 0,1-1 0 0 0,-1 0 0 0 0,0 0 0 0 0,0 1 1 0 0,1-1-1 0 0,-1 0 0 0 0,1 1 0 0 0,-1-1 1 0 0,0 0-1 0 0,1 1 0 0 0,-1-1 0 0 0,1 1 1 0 0,-1-1-1 0 0,1 1 0 0 0,-1-1 0 0 0,1 1 1 0 0,-1-1-1 0 0,1 1 0 0 0,0 0 0 0 0,-1-1 1 0 0,1 1-1 0 0,0 0 0 0 0,-1 0 0 0 0,0 1-8 0 0,1 1 0 0 0,-1 0 0 0 0,0-1 0 0 0,1 1 0 0 0,-1 2 8 0 0,1-5 0 0 0,1 5-15 0 0,-1-1 1 0 0,1 1-1 0 0,0-1 1 0 0,0 1-1 0 0,0-1 1 0 0,0 1-1 0 0,1-1 1 0 0,0 0-1 0 0,0 0 0 0 0,0 0 1 0 0,1 2 14 0 0,-2-6-47 0 0,-1 0 44 0 0,0 1 0 0 0,0-1 0 0 0,0 1 0 0 0,1-1 0 0 0,-1 1 1 0 0,0-1-1 0 0,1 0 0 0 0,-1 1 0 0 0,0-1 0 0 0,0 1 0 0 0,1-1 0 0 0,-1 0 0 0 0,1 1 0 0 0,-1-1 0 0 0,0 0 0 0 0,1 0 0 0 0,-1 1 0 0 0,1-1 0 0 0,-1 0 0 0 0,1 0 0 0 0,-1 0 0 0 0,0 1 0 0 0,1-1 0 0 0,-1 0 1 0 0,1 0-1 0 0,-1 0 0 0 0,1 0 0 0 0,-1 0 0 0 0,1 0 0 0 0,-1 0 0 0 0,1 0 0 0 0,-1 0 0 0 0,1 0 0 0 0,0-1 3 0 0,0 1 74 0 0,0 0 0 0 0,1 0 0 0 0,-1 0 0 0 0,1 0 0 0 0,-1-1 1 0 0,0 1-1 0 0,0 0 0 0 0,1-1 0 0 0,-1 1 0 0 0,0-1 0 0 0,1 0-74 0 0,-1 0 16 0 0,0 0 0 0 0,-1 0 0 0 0,1 0 0 0 0,0 1-1 0 0,-1-1 1 0 0,1 0 0 0 0,-1 0 0 0 0,1 0 0 0 0,-1 0 0 0 0,0-1 0 0 0,1 1 0 0 0,-1 0-16 0 0,1-2 32 0 0,-1 1-5 0 0,1 0 0 0 0,0 0 1 0 0,-1 0-1 0 0,0 0 0 0 0,1-1 0 0 0,-1 1 1 0 0,0 0-1 0 0,0 0 0 0 0,0 0 1 0 0,-1 0-1 0 0,1 0 0 0 0,0 0 0 0 0,-1-1-27 0 0,1 3 38 0 0,0 0 9 0 0,0 0-1 0 0,-4-4 154 0 0,3 4-200 0 0,-11-7 73 0 0,11 6-71 0 0,1 1 0 0 0,0 0-1 0 0,-1 0 1 0 0,1 0 0 0 0,0-1 0 0 0,-1 1 0 0 0,1 0 0 0 0,-1 0 0 0 0,1 0 0 0 0,0 0-1 0 0,-1 0 1 0 0,1 0 0 0 0,-1 0 0 0 0,1 0 0 0 0,-1 0 0 0 0,1 0 0 0 0,0 0 0 0 0,-1 0-1 0 0,1 0 1 0 0,-1 1 0 0 0,1-1 0 0 0,0 0 0 0 0,-1 0 0 0 0,1 0 0 0 0,0 1 0 0 0,-1-1-1 0 0,1 0 1 0 0,0 0 0 0 0,-1 1 0 0 0,1-1 0 0 0,0 0 0 0 0,-1 0 0 0 0,1 1 0 0 0,0-1-1 0 0,0 0 1 0 0,-1 1-2 0 0,1 2-7 0 0,-1-1 0 0 0,0 1 0 0 0,1-1 0 0 0,-1 1 0 0 0,1 0 0 0 0,0-1-1 0 0,0 1 1 0 0,0 0 0 0 0,0-1 0 0 0,0 1 0 0 0,0 0 0 0 0,1-1 0 0 0,-1 1 0 0 0,1-1 0 0 0,0 1-1 0 0,0 0 1 0 0,0-1 0 0 0,1 2 7 0 0,1 2 2 0 0,-3-5-15 0 0,1 0 0 0 0,-1 0 0 0 0,1 0-1 0 0,-1 1 1 0 0,1-1 0 0 0,0 0 0 0 0,-1 0 0 0 0,1 0 0 0 0,1 0 13 0 0,-1 0-7 0 0,-1-1-1 0 0,1 0 1 0 0,0 1-1 0 0,-1-1 1 0 0,1 0-1 0 0,0 0 1 0 0,-1 1 0 0 0,1-1-1 0 0,0 0 1 0 0,0 0-1 0 0,-1 0 1 0 0,1 0-1 0 0,0 0 1 0 0,0 0-1 0 0,-1 0 1 0 0,1 0-1 0 0,0-1 1 0 0,-1 1-1 0 0,1 0 1 0 0,0 0 7 0 0,1-1 10 0 0,-1 1-1 0 0,0-1 1 0 0,1 1 0 0 0,-1-1 0 0 0,1 1-1 0 0,-1-1 1 0 0,0 0 0 0 0,0 0 0 0 0,1 0 0 0 0,-1 0-1 0 0,0 0 1 0 0,0 0 0 0 0,0 0 0 0 0,0 0-1 0 0,0 0 1 0 0,0 0 0 0 0,0-1 0 0 0,0 1-1 0 0,0-1-9 0 0,0 0 44 0 0,-1 0 0 0 0,1 0 0 0 0,0 0 0 0 0,-1-1 0 0 0,1 1 0 0 0,-1 0 0 0 0,0 0 0 0 0,0-1 0 0 0,0 1 0 0 0,0 0 0 0 0,0 0 0 0 0,0-1 0 0 0,-1 1-44 0 0,1 0 18 0 0,-1 1 0 0 0,1 0-1 0 0,-1-1 1 0 0,1 1 0 0 0,-1 0-1 0 0,0 0 1 0 0,0 0 0 0 0,0-1-1 0 0,1 1 1 0 0,-1 0 0 0 0,0 0-1 0 0,0 0 1 0 0,-1 0-1 0 0,1 1 1 0 0,0-1 0 0 0,0 0-1 0 0,0 0 1 0 0,0 1 0 0 0,-1-1-18 0 0,-1 0 15 0 0,0-1 1 0 0,1 1-1 0 0,-1 0 1 0 0,0 0-1 0 0,0 1 1 0 0,1-1-1 0 0,-1 1 1 0 0,0-1-1 0 0,0 1-15 0 0,2 0-1 0 0,1 0 1 0 0,-1 0-1 0 0,1 0 0 0 0,0 1 0 0 0,-1-1 1 0 0,1 0-1 0 0,-1 0 0 0 0,1 0 0 0 0,-1 1 1 0 0,1-1-1 0 0,0 0 0 0 0,-1 0 0 0 0,1 1 1 0 0,0-1-1 0 0,-1 0 0 0 0,1 1 0 0 0,0-1 1 0 0,-1 0-1 0 0,1 1 0 0 0,0-1 0 0 0,0 0 1 0 0,0 1-1 0 0,-1-1 0 0 0,1 1 0 0 0,0-1 1 0 0,0 0-1 0 0,0 1 0 0 0,0-1 0 0 0,0 1 1 0 0,-1-1-1 0 0,1 1 0 0 0,0-1 0 0 0,0 1 1 0 0,0 19-3 0 0,1-14-2 0 0,-2-1-12 0 0,2 1 1 0 0,-1 0-1 0 0,0-1 0 0 0,1 1 1 0 0,0-1-1 0 0,1 1 1 0 0,-1-1-1 0 0,1 0 0 0 0,1 2 17 0 0,-3-6-5 0 0,0 0 0 0 0,1-1 0 0 0,-1 1-1 0 0,1 0 1 0 0,-1 0 0 0 0,1-1 0 0 0,0 1-1 0 0,-1 0 1 0 0,1-1 0 0 0,0 1-1 0 0,-1-1 1 0 0,1 1 0 0 0,0-1 0 0 0,0 1-1 0 0,0-1 1 0 0,-1 1 0 0 0,1-1 0 0 0,0 0-1 0 0,0 0 1 0 0,0 1 0 0 0,0-1 0 0 0,0 0-1 0 0,0 0 1 0 0,0 0 0 0 0,-1 0-1 0 0,1 0 1 0 0,0 0 5 0 0,1 0-6 0 0,-1-1 0 0 0,0 1 0 0 0,0 0 1 0 0,1-1-1 0 0,-1 0 0 0 0,0 1 0 0 0,0-1 0 0 0,0 0 0 0 0,0 1 0 0 0,0-1 0 0 0,0 0 0 0 0,0 0 0 0 0,0 0 0 0 0,0 0 1 0 0,0 0-1 0 0,-1 0 0 0 0,2-1 6 0 0,3-5 15 0 0,-4 6-12 0 0,-1 1 0 0 0,1-1 0 0 0,0 0 1 0 0,-1 0-1 0 0,1 0 0 0 0,-1 0 0 0 0,1 0 0 0 0,-1 1 0 0 0,1-1 1 0 0,-1 0-1 0 0,0 0 0 0 0,1 0 0 0 0,-1 0 0 0 0,0 0 1 0 0,0 0-1 0 0,0 0 0 0 0,0-1-3 0 0,1-6 12 0 0,-1 5-3 0 0,0 1 0 0 0,0 0 1 0 0,0-1-1 0 0,0 1 0 0 0,-1-1 0 0 0,1 1 0 0 0,-1 0 1 0 0,1-1-1 0 0,-1 0-9 0 0,-1-2 43 0 0,2 4-34 0 0,0 0 1 0 0,0 1 0 0 0,0-1 0 0 0,-1 0-1 0 0,1 1 1 0 0,0-1 0 0 0,0 0 0 0 0,-1 1-1 0 0,1-1 1 0 0,0 0 0 0 0,-1 1 0 0 0,1-1-1 0 0,-1 1 1 0 0,1-1 0 0 0,-1 1-1 0 0,1-1 1 0 0,-1 1 0 0 0,1-1 0 0 0,-1 1-1 0 0,1 0 1 0 0,-1-1 0 0 0,0 1 0 0 0,1-1-1 0 0,-1 1 1 0 0,0 0 0 0 0,0 0-10 0 0,-2-1 13 0 0,0 1 1 0 0,0 0 0 0 0,0 0 0 0 0,0 0-1 0 0,1 0 1 0 0,-1 0 0 0 0,0 1-1 0 0,0-1 1 0 0,0 1 0 0 0,0 0-1 0 0,-2 1-13 0 0,4-2-14 0 0,-1 10-2 0 0,2-9 12 0 0,-1 0 0 0 0,1 1 0 0 0,-1-1-1 0 0,1 1 1 0 0,0-1 0 0 0,0 0 0 0 0,0 1 0 0 0,0-1-1 0 0,0 1 5 0 0,0 1-10 0 0,0 0 0 0 0,1 0 0 0 0,0 0 0 0 0,0-1 0 0 0,0 1 0 0 0,0 0 0 0 0,0 0-1 0 0,0 0 1 0 0,2 1 10 0 0,-3-2-9 0 0,1-1 1 0 0,0 0-1 0 0,0 1 0 0 0,0-1 0 0 0,0 0 0 0 0,1 0 0 0 0,-1 0 0 0 0,0 1 0 0 0,1-1 0 0 0,-1 0 0 0 0,0-1 0 0 0,1 1 0 0 0,-1 0 1 0 0,1 0-1 0 0,-1-1 0 0 0,1 1 0 0 0,1 0 9 0 0,-3-1 0 0 0,1 0 0 0 0,0 0 0 0 0,-1 0 0 0 0,1 0 0 0 0,0 0 0 0 0,-1 0 0 0 0,1 0 0 0 0,0-1-1 0 0,-1 1 1 0 0,1 0 0 0 0,0 0 0 0 0,-1-1 0 0 0,1 1 0 0 0,-1 0 0 0 0,1-1 0 0 0,0 1 0 0 0,-1 0 0 0 0,1-1 0 0 0,-1 1 0 0 0,1-1 0 0 0,-1 1 0 0 0,1-1 0 0 0,-1 1 0 0 0,0-1 0 0 0,1 1 0 0 0,-1-1 0 0 0,0 1 0 0 0,1-1 0 0 0,-1 0 0 0 0,0 1 0 0 0,1-1 0 0 0,-1-1 12 0 0,1 1-1 0 0,0-1 1 0 0,-1 0 0 0 0,0 0-1 0 0,1 1 1 0 0,-1-1 0 0 0,0 0 0 0 0,0 0-1 0 0,0 1 1 0 0,0-1 0 0 0,0-1-12 0 0,0 2 7 0 0,-1-7 42 0 0,-1-1 0 0 0,0 1 0 0 0,0 0-1 0 0,0 1 1 0 0,-3-5-49 0 0,4 10 21 0 0,0 0 0 0 0,0 0-1 0 0,0 1 1 0 0,0-1 0 0 0,0 0 0 0 0,0 1-1 0 0,-1-1 1 0 0,1 0 0 0 0,-1 1 0 0 0,1 0-1 0 0,-1-1 1 0 0,0 1 0 0 0,0 0 0 0 0,1 0-1 0 0,-1 0 1 0 0,0 0 0 0 0,0 0 0 0 0,0 0-1 0 0,0 0 1 0 0,0 1 0 0 0,0-1 0 0 0,0 1 0 0 0,0 0-1 0 0,-1-1-20 0 0,2 1 13 0 0,0 0 0 0 0,-1 0 0 0 0,1 0 0 0 0,0 0 0 0 0,-1 1-1 0 0,1-1 1 0 0,0 0 0 0 0,-1 0 0 0 0,1 1 0 0 0,0-1 0 0 0,0 1 0 0 0,-1-1 0 0 0,1 1-1 0 0,0 0 1 0 0,0-1 0 0 0,0 1 0 0 0,0 0-13 0 0,0 0-19 0 0,0-1-1 0 0,1 1 1 0 0,-1 0 0 0 0,0-1-1 0 0,1 1 1 0 0,-1 0 0 0 0,1 0-1 0 0,-1 0 1 0 0,1 0 0 0 0,0-1-1 0 0,-1 1 1 0 0,1 0 0 0 0,0 0-1 0 0,0 0 1 0 0,-1 0 0 0 0,1 0-1 0 0,0 0 1 0 0,0 0 0 0 0,0 0-1 0 0,0 0 1 0 0,0 0 0 0 0,0 0-1 0 0,0 0 1 0 0,1 0 19 0 0,-1 3-624 0 0,0-3 510 0 0,0-1 0 0 0,0 0 0 0 0,0 1 1 0 0,0-1-1 0 0,0 1 0 0 0,0-1 1 0 0,0 1-1 0 0,0-1 0 0 0,0 0 1 0 0,0 1-1 0 0,0-1 0 0 0,0 1 0 0 0,1-1 1 0 0,-1 1-1 0 0,0-1 0 0 0,0 0 1 0 0,0 1-1 0 0,1-1 0 0 0,-1 0 1 0 0,0 1-1 0 0,1-1 0 0 0,-1 0 1 0 0,0 1 113 0 0,3 0-1650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1:55:22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79 864 0 0,'6'0'230'0'0,"-5"0"408"0"0,-1 0 105 0 0,0 0-63 0 0,-2 0 2694 0 0,-5 0-2513 0 0,5 10 202 0 0,1-8-1066 0 0,1-1-1 0 0,0 0 0 0 0,-1 0 0 0 0,1 0 0 0 0,0 1 0 0 0,0-1 1 0 0,-1 0-1 0 0,1 0 0 0 0,0 1 0 0 0,0-1 0 0 0,1 1 4 0 0,-1 0 5 0 0,0-1-1 0 0,0 0 0 0 0,0 1 1 0 0,1-1-1 0 0,-1 0 0 0 0,0 1 1 0 0,1-1-1 0 0,-1 0 1 0 0,1 0-1 0 0,0 0 0 0 0,-1 1 1 0 0,1-1-1 0 0,0 0 0 0 0,0 0-4 0 0,0 0 35 0 0,0-1 0 0 0,-1 1 0 0 0,1-1 0 0 0,0 1-1 0 0,0-1 1 0 0,-1 0 0 0 0,1 1 0 0 0,0-1-1 0 0,0 0 1 0 0,0 0 0 0 0,-1 0 0 0 0,1 1 0 0 0,0-1-1 0 0,0 0 1 0 0,0 0 0 0 0,0 0 0 0 0,-1 0-1 0 0,1 0 1 0 0,0-1 0 0 0,0 1 0 0 0,0 0 0 0 0,0 0-1 0 0,-1-1 1 0 0,1 1 0 0 0,0 0 0 0 0,0-1-35 0 0,0 1 20 0 0,0-1 0 0 0,0 1 1 0 0,0 0-1 0 0,0-1 0 0 0,0 0 1 0 0,0 1-1 0 0,0-1 1 0 0,0 0-1 0 0,0 1 0 0 0,0-1 1 0 0,0 0-1 0 0,-1 0 0 0 0,1 0 1 0 0,0 0-1 0 0,-1 0 0 0 0,1 0 1 0 0,0 0-1 0 0,-1 0 0 0 0,1 0-20 0 0,-2-3 60 0 0,1 4-54 0 0,0 0-1 0 0,0 0 1 0 0,0 0 0 0 0,-1 0-1 0 0,1-1 1 0 0,0 1-1 0 0,0 0 1 0 0,0 0-1 0 0,0-1 1 0 0,0 1-1 0 0,0 0 1 0 0,0 0 0 0 0,0 0-1 0 0,0-1 1 0 0,0 1-1 0 0,0 0 1 0 0,0 0-1 0 0,0-1 1 0 0,0 1 0 0 0,0 0-1 0 0,0 0 1 0 0,1 0-1 0 0,-1-1 1 0 0,0 1-1 0 0,0 0 1 0 0,0 0-1 0 0,0 0 1 0 0,0 0 0 0 0,0-1-1 0 0,1 1-5 0 0,9-15 579 0 0,-9 14-542 0 0,-1 1 1 0 0,1-1-1 0 0,0 0 1 0 0,-1 0-1 0 0,1 0 0 0 0,-1 0 1 0 0,1 0-1 0 0,-1 0 1 0 0,0-1-1 0 0,1 1 0 0 0,-1 0 1 0 0,0 0-1 0 0,0 0 1 0 0,0 0-1 0 0,0 0 0 0 0,0-1-37 0 0,0-1 76 0 0,0 0 0 0 0,0 0 0 0 0,-1 0 0 0 0,1 0-1 0 0,-1-1-75 0 0,1-4 47 0 0,0 8-44 0 0,0-1 0 0 0,0 1 1 0 0,0 0-1 0 0,0-1 0 0 0,0 1 0 0 0,0-1 0 0 0,0 1 0 0 0,0 0 0 0 0,0-1 0 0 0,0 1 0 0 0,0-1 1 0 0,0 1-1 0 0,0 0 0 0 0,0-1 0 0 0,0 1 0 0 0,0 0 0 0 0,0-1 0 0 0,0 1 0 0 0,-1-1 0 0 0,1 1 1 0 0,0 0-1 0 0,0-1 0 0 0,0 1 0 0 0,-1 0 0 0 0,1-1 0 0 0,0 1 0 0 0,-1 0-3 0 0,-13-10 104 0 0,-6-4-2 0 0,18 13-92 0 0,1 1 0 0 0,-1-1 0 0 0,1 0 0 0 0,-1 0 1 0 0,1 1-1 0 0,-1-1 0 0 0,0 1 0 0 0,1-1 0 0 0,-1 1 1 0 0,0 0-1 0 0,1 0 0 0 0,-1 0 0 0 0,0 0 0 0 0,0 0-10 0 0,1 0-1 0 0,0 0-1 0 0,0 0 1 0 0,0 0-1 0 0,0 0 1 0 0,1 0-1 0 0,-1 0 0 0 0,0 0 1 0 0,0 0-1 0 0,0 1 1 0 0,0-1-1 0 0,1 0 1 0 0,-1 1-1 0 0,0-1 0 0 0,0 0 1 0 0,1 1-1 0 0,-1-1 1 0 0,0 1-1 0 0,1-1 1 0 0,-1 1-1 0 0,0-1 0 0 0,1 1 1 0 0,-1 0-1 0 0,1-1 1 0 0,-1 1-1 0 0,1 0 1 0 0,-1 0-1 0 0,1-1 0 0 0,-1 1 1 0 0,1 0 1 0 0,-1 3-71 0 0,0 1 1 0 0,1-1 0 0 0,-1 0-1 0 0,1 1 1 0 0,0-1-1 0 0,0 1 1 0 0,1-1-1 0 0,-1 1 1 0 0,1-1-1 0 0,0 0 1 0 0,0 1-1 0 0,2 2 71 0 0,0 2-33 0 0,-2-8 32 0 0,-1 0 0 0 0,0 0 0 0 0,1 1 1 0 0,-1-1-1 0 0,1 0 0 0 0,0 0 0 0 0,0 0 0 0 0,-1 0 0 0 0,1 0 0 0 0,0 0 1 0 0,0 0-1 0 0,0 0 0 0 0,0 0 0 0 0,1 1 1 0 0,0-1 28 0 0,0 0-1 0 0,0 0 1 0 0,0 0-1 0 0,0-1 1 0 0,1 1-1 0 0,-1 0 1 0 0,0-1-1 0 0,0 1 1 0 0,1-1-1 0 0,-1 0 1 0 0,0 0-1 0 0,1 0 1 0 0,-1 0-1 0 0,0 0 1 0 0,1 0-1 0 0,-1-1 1 0 0,0 1-1 0 0,0-1 1 0 0,1 0-1 0 0,-1 1 1 0 0,0-1-1 0 0,0 0 1 0 0,0 0-1 0 0,1-1-27 0 0,-3 2 12 0 0,1-1 0 0 0,-1 1-1 0 0,0-1 1 0 0,1 1 0 0 0,-1 0-1 0 0,0-1 1 0 0,0 1 0 0 0,1-1-1 0 0,-1 1 1 0 0,0-1 0 0 0,0 1-1 0 0,0-1 1 0 0,0 1 0 0 0,0-1-1 0 0,0 1 1 0 0,0-1 0 0 0,0 1-1 0 0,0-1 1 0 0,0 1 0 0 0,0-1-1 0 0,0 1 1 0 0,0-1 0 0 0,0 1-1 0 0,0-1 1 0 0,0 1 0 0 0,0-1-1 0 0,-1 1 1 0 0,1 0 0 0 0,0-1-1 0 0,-1 0-11 0 0,1 0 20 0 0,0 0-1 0 0,-1 0 0 0 0,1 0 0 0 0,0 0 1 0 0,0 0-1 0 0,0 0 0 0 0,0-1 0 0 0,-1 1 1 0 0,2 0-1 0 0,-1-1-19 0 0,0 1 13 0 0,0-1 0 0 0,1 1 0 0 0,-1 0-1 0 0,0-1 1 0 0,0 1 0 0 0,0 0 0 0 0,0-1 0 0 0,0 1 0 0 0,0-1-1 0 0,0 1 1 0 0,-1 0 0 0 0,1-1 0 0 0,0 1 0 0 0,-1 0 0 0 0,1-1 0 0 0,-1 1-1 0 0,1 0 1 0 0,-1 0 0 0 0,0-1 0 0 0,0 1-13 0 0,0-1 24 0 0,-1 0 0 0 0,0 1 0 0 0,1-1 0 0 0,-1 1 0 0 0,0 0 0 0 0,0 0-1 0 0,0-1 1 0 0,1 1 0 0 0,-1 0 0 0 0,-1 1 0 0 0,1-1 0 0 0,-1 0-24 0 0,-12-3 63 0 0,14 4-62 0 0,0 0-1 0 0,0 0 0 0 0,1 0 0 0 0,-1 0 1 0 0,0 0-1 0 0,0 0 0 0 0,1 0 0 0 0,-1 0 1 0 0,0 1-1 0 0,1-1 0 0 0,-1 0 1 0 0,0 0-1 0 0,0 1 0 0 0,1-1 0 0 0,-1 0 1 0 0,0 1-1 0 0,1-1 0 0 0,-1 1 0 0 0,0-1 19 0 0,1 1-21 0 0,0-1 1 0 0,0 0 0 0 0,-1 0-1 0 0,1 1 1 0 0,0-1-1 0 0,0 0 1 0 0,0 0-1 0 0,0 1 1 0 0,-1-1 0 0 0,1 0-1 0 0,0 1 1 0 0,0-1-1 0 0,0 0 1 0 0,0 1 0 0 0,0-1-1 0 0,0 0 1 0 0,0 1-1 0 0,0-1 1 0 0,0 0-1 0 0,0 1 1 0 0,0-1 0 0 0,0 0-1 0 0,0 1 2 0 0,0 8-18 0 0,0-6 10 0 0,1-1-1 0 0,0 1 0 0 0,0 0 1 0 0,-1 0-1 0 0,2-1 1 0 0,-1 1-1 0 0,0-1 0 0 0,1 1 1 0 0,0 1 8 0 0,4 6-76 0 0,-5-9 72 0 0,-1 0 1 0 0,1 0-1 0 0,-1-1 0 0 0,1 1 1 0 0,0 0-1 0 0,0-1 0 0 0,-1 1 1 0 0,1 0-1 0 0,0-1 1 0 0,0 1-1 0 0,-1-1 0 0 0,1 1 1 0 0,0-1-1 0 0,0 0 1 0 0,0 1-1 0 0,0-1 0 0 0,0 0 4 0 0,1 1-17 0 0,1 0 0 0 0,0-1 0 0 0,-1 1 0 0 0,1-1 0 0 0,2 0 17 0 0,-4 0 5 0 0,1-1 1 0 0,-1 1-1 0 0,0-1 1 0 0,0 1-1 0 0,1-1 1 0 0,-1 0-1 0 0,0 0 1 0 0,0 1-1 0 0,0-1 1 0 0,1 0-1 0 0,-1 0 1 0 0,0 0-1 0 0,0 0 1 0 0,-1 0-1 0 0,1-1 1 0 0,0 1-1 0 0,0 0 1 0 0,0 0-1 0 0,-1-1-5 0 0,0-1 64 0 0,-1-1 1 0 0,0 0-1 0 0,0 1 0 0 0,0-1 0 0 0,-1 1 1 0 0,0-2-65 0 0,-5-13 171 0 0,6 17-156 0 0,1-1-1 0 0,-1 1 0 0 0,1 0 0 0 0,-1-1 0 0 0,0 1 0 0 0,0 0 0 0 0,1-1 0 0 0,-1 1 0 0 0,0 0 0 0 0,0 0 0 0 0,0 0 0 0 0,-1 0 0 0 0,1 0 0 0 0,0 0 0 0 0,0 0 0 0 0,0 0 0 0 0,-1 1 0 0 0,1-1 1 0 0,0 0-1 0 0,-1 1 0 0 0,1-1 0 0 0,-1 1 0 0 0,1-1 0 0 0,-1 1 0 0 0,1 0 0 0 0,-2 0-14 0 0,3 0 4 0 0,-1 0 0 0 0,0 0-1 0 0,1 1 1 0 0,-1-1 0 0 0,0 0 0 0 0,1 1 0 0 0,-1-1-1 0 0,0 1 1 0 0,1-1 0 0 0,-1 1 0 0 0,1-1 0 0 0,-1 1 0 0 0,1-1-1 0 0,-1 1 1 0 0,1 0-4 0 0,-9 11-92 0 0,6-8-20 0 0,2-3-98 0 0,0 1-1 0 0,1-1 0 0 0,-1 0 1 0 0,0 1-1 0 0,1-1 1 0 0,-1 1-1 0 0,1-1 0 0 0,0 1 1 0 0,-1-1-1 0 0,1 1 1 0 0,0-1-1 0 0,0 1 0 0 0,0 0 1 0 0,0-1-1 0 0,0 1 1 0 0,0-1-1 0 0,1 1 0 0 0,-1-1 1 0 0,0 1-1 0 0,1-1 1 0 0,-1 1-1 0 0,1-1 0 0 0,0 1 212 0 0,0 5-296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1:55:23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26 159 1080 0 0,'-1'14'4947'0'0,"1"-12"-4779"0"0,-1 0 1 0 0,1 0-1 0 0,0 0 1 0 0,0 0-1 0 0,0 0 1 0 0,0 0-1 0 0,0 0 0 0 0,0 0 1 0 0,1 0-169 0 0,-1-1 59 0 0,0 0-1 0 0,0 0 1 0 0,0 0 0 0 0,1-1 0 0 0,-1 1 0 0 0,0 0-1 0 0,1 0 1 0 0,-1 0 0 0 0,0-1 0 0 0,1 1-1 0 0,-1 0 1 0 0,1-1 0 0 0,-1 1 0 0 0,1 0-1 0 0,-1-1 1 0 0,1 1 0 0 0,0 0 0 0 0,-1-1-1 0 0,1 1 1 0 0,0-1 0 0 0,-1 1 0 0 0,1-1-1 0 0,0 0 1 0 0,0 1 0 0 0,0-1-59 0 0,0 0 50 0 0,0 0 0 0 0,1 0 0 0 0,-1 0 0 0 0,0 0 0 0 0,1 0 1 0 0,-1-1-1 0 0,0 1 0 0 0,1 0 0 0 0,-1-1 0 0 0,0 1 0 0 0,0-1 0 0 0,1 1 0 0 0,-1-1 0 0 0,0 0 0 0 0,1 0-50 0 0,0-1 97 0 0,0 1 0 0 0,0-1 0 0 0,0 0-1 0 0,0 0 1 0 0,0 0 0 0 0,-1 0 0 0 0,1 0-1 0 0,0-1 1 0 0,-1 1 0 0 0,0 0 0 0 0,1-1-1 0 0,-1 1 1 0 0,0-1 0 0 0,-1 1 0 0 0,1-1-1 0 0,0 1 1 0 0,0-2-97 0 0,0-1 138 0 0,-1 0 1 0 0,1 0-1 0 0,-1-1 0 0 0,0 1 1 0 0,0 0-1 0 0,0 0 0 0 0,-1-1 1 0 0,0-2-139 0 0,0 4 74 0 0,0 1 1 0 0,-1-1 0 0 0,0 0-1 0 0,-1-2-74 0 0,-3-8 142 0 0,5 13-129 0 0,1 0 0 0 0,-1 0 0 0 0,1 0 0 0 0,-1 0 0 0 0,0 0 0 0 0,1 0 0 0 0,-1 0 0 0 0,0 0 0 0 0,0 1 0 0 0,1-1 0 0 0,-1 0 0 0 0,0 0 0 0 0,0 1 0 0 0,0-1 0 0 0,0 1 0 0 0,0-1 0 0 0,0 1 0 0 0,0-1 1 0 0,0 1-1 0 0,0-1 0 0 0,-1 1 0 0 0,1 0 0 0 0,0 0 0 0 0,0-1 0 0 0,0 1-13 0 0,-7-2 91 0 0,8 2-87 0 0,-1 0 0 0 0,1 0 0 0 0,-1 0-1 0 0,0 0 1 0 0,1 0 0 0 0,-1 0 0 0 0,0 0-1 0 0,1 0 1 0 0,-1 0 0 0 0,0 1 0 0 0,1-1-1 0 0,-1 0 1 0 0,1 0 0 0 0,-1 0 0 0 0,0 1 0 0 0,1-1-1 0 0,-1 0 1 0 0,1 1 0 0 0,-1-1 0 0 0,1 0-1 0 0,-1 1 1 0 0,1-1 0 0 0,-1 1 0 0 0,1-1 0 0 0,0 1-1 0 0,-1-1 1 0 0,1 1 0 0 0,-1-1 0 0 0,1 1-1 0 0,0-1 1 0 0,0 1 0 0 0,-1 0-4 0 0,-1 2 8 0 0,1 1 1 0 0,-1 0-1 0 0,1 0 1 0 0,-1 2-9 0 0,2-3-5 0 0,-2 4-5 0 0,1 0 1 0 0,1 1 0 0 0,-1-1 0 0 0,1 1 0 0 0,1 0-1 0 0,-1-1 1 0 0,2 6 9 0 0,0 1-38 0 0,-2-10 33 0 0,1 0 1 0 0,-1 0-1 0 0,1 0 1 0 0,1 0-1 0 0,-1-1 0 0 0,0 1 1 0 0,1 0-1 0 0,1 1 5 0 0,-2-3-15 0 0,0 0-1 0 0,0 0 0 0 0,1 0 1 0 0,-1-1-1 0 0,0 1 1 0 0,1 0-1 0 0,0-1 0 0 0,-1 1 1 0 0,1-1-1 0 0,0 0 0 0 0,0 1 1 0 0,0-1-1 0 0,0 0 0 0 0,0 0 1 0 0,0 0-1 0 0,0 0 16 0 0,-1-1 9 0 0,0 0-1 0 0,0 1 0 0 0,0-1 1 0 0,0 0-1 0 0,1 0 1 0 0,-1 0-1 0 0,0 1 1 0 0,0-1-1 0 0,0 0 1 0 0,0 0-1 0 0,0-1 0 0 0,0 1 1 0 0,1 0-1 0 0,-1 0 1 0 0,0-1-1 0 0,0 1 1 0 0,0 0-1 0 0,0-1 0 0 0,0 1 1 0 0,0-1-1 0 0,0 1 1 0 0,0-1-1 0 0,0 0 1 0 0,0 1-1 0 0,-1-1 1 0 0,1 0-1 0 0,0 0 0 0 0,0 0 1 0 0,-1 1-1 0 0,1-1 1 0 0,0 0-1 0 0,-1 0 1 0 0,1 0-1 0 0,-1 0 0 0 0,1 0 1 0 0,-1 0-1 0 0,1 0 1 0 0,-1 0-1 0 0,0-1-8 0 0,2-4 103 0 0,-1 0 0 0 0,0 0 0 0 0,0 1 0 0 0,0-1 0 0 0,-1 0 0 0 0,0 0 0 0 0,0-1-103 0 0,0 0 80 0 0,0 0 0 0 0,-1 1 0 0 0,0-1 0 0 0,0 1 0 0 0,0 0 1 0 0,-1-1-1 0 0,0 1 0 0 0,0 0 0 0 0,-1 0 0 0 0,0 0 0 0 0,-2-4-80 0 0,4 9 17 0 0,1 0 0 0 0,-1 0 0 0 0,0 0 0 0 0,0-1 0 0 0,0 1 0 0 0,0 0 0 0 0,-1 0 0 0 0,1 0 0 0 0,0 1 0 0 0,0-1 0 0 0,-1 0 0 0 0,1 0-1 0 0,0 1 1 0 0,-1-1 0 0 0,1 0 0 0 0,-1 1 0 0 0,1 0 0 0 0,0-1 0 0 0,-1 1 0 0 0,1 0 0 0 0,-1-1 0 0 0,1 1 0 0 0,-1 0 0 0 0,1 0 0 0 0,-1 1 0 0 0,1-1 0 0 0,-2 0-17 0 0,2 0-1 0 0,1 0-1 0 0,-1 1 1 0 0,0-1 0 0 0,0 0 0 0 0,1 1 0 0 0,-1-1 0 0 0,0 0 0 0 0,1 1 0 0 0,-1-1 0 0 0,0 1 0 0 0,1-1 0 0 0,-1 1 0 0 0,1-1 0 0 0,-1 1-1 0 0,1-1 1 0 0,-1 1 0 0 0,1 0 0 0 0,-1-1 0 0 0,1 1 0 0 0,-1 0 0 0 0,1-1 0 0 0,0 1 1 0 0,-1 1-4 0 0,1-1 1 0 0,0 1-1 0 0,-1-1 1 0 0,1 1-1 0 0,0-1 1 0 0,0 1-1 0 0,0-1 1 0 0,0 1-1 0 0,0 0 1 0 0,1-1-1 0 0,-1 1 4 0 0,1 4-23 0 0,1 0 0 0 0,0 0 0 0 0,0 0 0 0 0,1 0 0 0 0,0 1 23 0 0,-1-4-14 0 0,1 1-1 0 0,-1 0 0 0 0,0 0 1 0 0,1-1-1 0 0,0 1 1 0 0,0-1 14 0 0,-2-2-5 0 0,-1 0-1 0 0,1-1 1 0 0,0 1 0 0 0,-1 0 0 0 0,1-1 0 0 0,0 1 0 0 0,0-1 0 0 0,-1 1 0 0 0,1-1-1 0 0,0 1 1 0 0,0-1 0 0 0,0 1 0 0 0,0-1 0 0 0,0 0 0 0 0,0 0 0 0 0,0 1 0 0 0,-1-1-1 0 0,1 0 1 0 0,0 0 0 0 0,0 0 0 0 0,0 0 0 0 0,0 0 0 0 0,0 0 0 0 0,0 0 0 0 0,0 0-1 0 0,0-1 1 0 0,0 1 0 0 0,0 0 0 0 0,0-1 0 0 0,0 1 5 0 0,1-1 11 0 0,-1 0-1 0 0,0 0 1 0 0,0 0 0 0 0,1-1 0 0 0,-1 1-1 0 0,0 0 1 0 0,0-1 0 0 0,0 1-1 0 0,0 0 1 0 0,-1-1 0 0 0,1 1 0 0 0,0-1-1 0 0,0 1 1 0 0,-1-1 0 0 0,1 0 0 0 0,-1 1-1 0 0,0-1 1 0 0,1 1 0 0 0,-1-1 0 0 0,0 0-1 0 0,0 1 1 0 0,0-1 0 0 0,0 0-1 0 0,0-1-10 0 0,-1-6 71 0 0,0 0-1 0 0,-1 0 0 0 0,0 0 1 0 0,0-1-71 0 0,0 5-4 0 0,2 4 6 0 0,-2-10 29 0 0,-2 1 1 0 0,1 0-1 0 0,-2-3-31 0 0,4 11 22 0 0,0-1 1 0 0,0 1-1 0 0,0 0 1 0 0,-1 0-1 0 0,1 0 1 0 0,-1 0-1 0 0,1 0 1 0 0,-1 0-1 0 0,0 0 1 0 0,0 0-1 0 0,0 1 1 0 0,0-1-1 0 0,0 0 1 0 0,0 1-1 0 0,0 0 1 0 0,-2-1-23 0 0,3 1 9 0 0,0 1 0 0 0,0-1 1 0 0,0 1-1 0 0,0 0 0 0 0,0 0 0 0 0,0-1 1 0 0,-1 1-1 0 0,1 0 0 0 0,0 0 0 0 0,0 0 1 0 0,0 0-1 0 0,0 0 0 0 0,0 0 0 0 0,0 1 1 0 0,0-1-1 0 0,-1 0 0 0 0,1 0 1 0 0,0 1-1 0 0,0-1 0 0 0,0 1 0 0 0,0-1 1 0 0,0 1-1 0 0,0-1 0 0 0,0 1 0 0 0,1 0 1 0 0,-1-1-1 0 0,0 1 0 0 0,0 0 0 0 0,0 0 1 0 0,1 0-1 0 0,-1 0 0 0 0,0-1 1 0 0,1 1-1 0 0,-1 0 0 0 0,1 0 0 0 0,-1 0 1 0 0,1 0-1 0 0,-1 1 0 0 0,1-1 0 0 0,0 0 1 0 0,-1 0-10 0 0,0 5-153 0 0,-1 0 1 0 0,1 1 0 0 0,0-1 0 0 0,0 1 0 0 0,1-1-1 0 0,0 4 153 0 0,0 7-2875 0 0,2 16 2875 0 0,-1-26-978 0 0,0 0-1 0 0,1 0 1 0 0,0-1 0 0 0,0 1 0 0 0,0 0 0 0 0,2 1 978 0 0,6 13-462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1:55:25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64 768 0 0,'-1'3'473'0'0,"0"0"0"0"0,0 0 1 0 0,0-1-1 0 0,-1 1 0 0 0,1 0 0 0 0,-1-1 0 0 0,0 1 0 0 0,0-1 1 0 0,0 1-474 0 0,-7 9 1269 0 0,5 0-506 0 0,4-11-723 0 0,0 0 0 0 0,0 0 0 0 0,0 0 0 0 0,-1 0 0 0 0,1 0-1 0 0,0 0 1 0 0,-1-1 0 0 0,1 1 0 0 0,0 0 0 0 0,-1 0 0 0 0,1 0 0 0 0,-1 0 0 0 0,0 0 0 0 0,0 0-40 0 0,0 0 101 0 0,0 1 0 0 0,-1 0 0 0 0,1 0 0 0 0,0 0 0 0 0,0 0 0 0 0,0 0 0 0 0,-1 1-101 0 0,2-2 54 0 0,-1 0 0 0 0,1 0-1 0 0,0 0 1 0 0,-1 0 0 0 0,1 0 0 0 0,0-1-1 0 0,0 1 1 0 0,0 0 0 0 0,0 0 0 0 0,0 0 0 0 0,0 0-1 0 0,0 0 1 0 0,0 0 0 0 0,0 0 0 0 0,0-1 0 0 0,0 1-1 0 0,1 0 1 0 0,-1 0 0 0 0,0 0 0 0 0,1 0-54 0 0,2 4 145 0 0,0-1 0 0 0,1-1 0 0 0,-1 1 0 0 0,1 0 0 0 0,0-1-145 0 0,-3-2 7 0 0,1 0-1 0 0,-1-1 1 0 0,0 1-1 0 0,1 0 1 0 0,-1-1-1 0 0,1 0 1 0 0,-1 1-1 0 0,0-1 1 0 0,1 0-1 0 0,-1 0 1 0 0,1 0-1 0 0,-1 0 1 0 0,1 0-1 0 0,-1 0 1 0 0,1 0-1 0 0,-1 0-6 0 0,4-1 48 0 0,0 0-1 0 0,0 0 1 0 0,0-1 0 0 0,1 0-48 0 0,-4 1 82 0 0,1 0 1 0 0,-1 0-1 0 0,1 0 1 0 0,-1-1 0 0 0,0 1-1 0 0,1-1 1 0 0,-1 0-1 0 0,0 0 1 0 0,0 0-1 0 0,0 0 1 0 0,0 0-1 0 0,-1 0 1 0 0,2-2-83 0 0,-1 0 122 0 0,1 0-1 0 0,-1-1 1 0 0,0 1 0 0 0,-1 0 0 0 0,1-1 0 0 0,-1 1 0 0 0,1-5-122 0 0,0-5 206 0 0,-1 0 1 0 0,0 0 0 0 0,-1 0-1 0 0,-1 0 1 0 0,0-1-207 0 0,0 13 37 0 0,1 0 1 0 0,-1 0-1 0 0,1 1 0 0 0,-1-1 0 0 0,0 0 0 0 0,0 1 0 0 0,0-1 1 0 0,0 1-1 0 0,0-1 0 0 0,0 1 0 0 0,0-1 0 0 0,0 1 1 0 0,-1 0-1 0 0,1-1 0 0 0,0 1 0 0 0,-2-1-37 0 0,2 1 18 0 0,0 0 0 0 0,0 1 0 0 0,-1-1 0 0 0,1 0 0 0 0,0 0 0 0 0,0 1-1 0 0,-1-1 1 0 0,1 0 0 0 0,-1 1 0 0 0,1 0 0 0 0,0-1 0 0 0,-1 1 0 0 0,1 0 0 0 0,-1 0 0 0 0,1-1 0 0 0,-1 1-1 0 0,1 0 1 0 0,-1 1 0 0 0,1-1 0 0 0,-1 0 0 0 0,1 0-18 0 0,-8 3 22 0 0,6-2-17 0 0,1 0 1 0 0,-1 0 0 0 0,0 0-1 0 0,0 0 1 0 0,1 1-1 0 0,-1 0-5 0 0,2-2 0 0 0,0 1 0 0 0,0 0 0 0 0,0 0 0 0 0,0 0 0 0 0,1 0 0 0 0,-1 0 0 0 0,0 0-1 0 0,1 0 1 0 0,-1 0 0 0 0,0 0 0 0 0,1 0 0 0 0,-1 0 0 0 0,1 0 0 0 0,0 0 0 0 0,-1 1 0 0 0,1-1-1 0 0,0 1 1 0 0,-7 25 47 0 0,6-16-53 0 0,0-6-6 0 0,0-1 1 0 0,1 0-1 0 0,0 1 0 0 0,0-1 1 0 0,0 1-1 0 0,1 2 12 0 0,0 2-34 0 0,-1-7 21 0 0,1 0 0 0 0,-1 0 1 0 0,0 1-1 0 0,1-1 1 0 0,-1 0-1 0 0,1 0 0 0 0,0 0 1 0 0,0 0-1 0 0,0 0 0 0 0,0 0 1 0 0,0 0-1 0 0,0 0 0 0 0,1 1 13 0 0,0-1-12 0 0,0 0-1 0 0,-1-1 1 0 0,1 1-1 0 0,0 0 1 0 0,0-1-1 0 0,0 1 1 0 0,1-1-1 0 0,-1 0 0 0 0,0 1 1 0 0,0-1-1 0 0,1 0 1 0 0,-1-1-1 0 0,1 1 1 0 0,-1 0-1 0 0,1-1 1 0 0,-1 1-1 0 0,1-1 1 0 0,-1 0-1 0 0,1 0 0 0 0,-1 0 1 0 0,1 0-1 0 0,0 0 1 0 0,-1 0-1 0 0,1-1 1 0 0,-1 1-1 0 0,1-1 1 0 0,0 0 12 0 0,0-1 17 0 0,-1 0 0 0 0,1 0 1 0 0,-1 0-1 0 0,0 0 1 0 0,0 0-1 0 0,0 0 1 0 0,0-1-1 0 0,0 1 0 0 0,-1-1 1 0 0,1 1-1 0 0,-1-1 1 0 0,0 0-1 0 0,1 1 0 0 0,-1-1 1 0 0,0 0-1 0 0,-1 0 1 0 0,1 0-1 0 0,0 0-17 0 0,-1-5 86 0 0,0 1 1 0 0,0 0-1 0 0,-1-1 1 0 0,-1-5-87 0 0,-1-3 71 0 0,3 13-46 0 0,0 1-1 0 0,-1-1 0 0 0,0 0 0 0 0,0 1 1 0 0,0-1-1 0 0,0 1 0 0 0,0-1 0 0 0,-1 0-24 0 0,1 1 14 0 0,1 1 0 0 0,-1 0 0 0 0,0 0 0 0 0,0 0 0 0 0,0 0-1 0 0,0 0 1 0 0,0 0 0 0 0,0 0 0 0 0,0 0 0 0 0,0 1-1 0 0,0-1 1 0 0,0 0 0 0 0,0 1 0 0 0,-1-1 0 0 0,1 0 0 0 0,0 1-1 0 0,-1 0 1 0 0,1-1-14 0 0,-4 0 32 0 0,0 0-7 0 0,1 0 0 0 0,0 0 0 0 0,-1 1 0 0 0,1-1 0 0 0,-1 1-1 0 0,1 0 1 0 0,0 0 0 0 0,-1 1 0 0 0,-3 0-25 0 0,7 0-2 0 0,0-1 0 0 0,0 1 0 0 0,0-1 0 0 0,0 1 0 0 0,0 0-1 0 0,0 0 1 0 0,0-1 0 0 0,1 1 0 0 0,-1 0 0 0 0,0 0 0 0 0,1 0-1 0 0,-1 0 1 0 0,0 0 0 0 0,1 0 0 0 0,-1 0 0 0 0,1 0 0 0 0,0 0 0 0 0,-1 0-1 0 0,1 0 1 0 0,0 0 0 0 0,0 0 0 0 0,-1 1 2 0 0,0 3-28 0 0,1 1-1 0 0,-1 0 1 0 0,1 4 28 0 0,0-8 0 0 0,1 2-11 0 0,-1 1-1 0 0,1-1 1 0 0,0 0-1 0 0,0 0 1 0 0,1 0-1 0 0,-1 0 1 0 0,1 0-1 0 0,0 0 1 0 0,0-1 0 0 0,0 1-1 0 0,0-1 1 0 0,1 1-1 0 0,0-1 1 0 0,-1 0-1 0 0,1 0 1 0 0,0 0-1 0 0,0 0 1 0 0,1 0-1 0 0,-1-1 1 0 0,2 1 11 0 0,-3-2-8 0 0,0 0 1 0 0,-1 0 0 0 0,1-1-1 0 0,0 0 1 0 0,0 1 0 0 0,0-1-1 0 0,0 0 1 0 0,1 0 7 0 0,-3 1 6 0 0,1-1-1 0 0,-1 0 1 0 0,0 0 0 0 0,1 0-1 0 0,-1 0 1 0 0,0 0 0 0 0,0 0-1 0 0,1 0 1 0 0,-1 0-1 0 0,0 0 1 0 0,0 0 0 0 0,1 0-1 0 0,-1 0 1 0 0,0-1 0 0 0,1 1-1 0 0,-1 0 1 0 0,0 0 0 0 0,0 0-1 0 0,1 0 1 0 0,-1 0 0 0 0,0-1-1 0 0,0 1 1 0 0,1 0 0 0 0,-1 0-1 0 0,0 0 1 0 0,0 0 0 0 0,0-1-1 0 0,0 1 1 0 0,1 0-1 0 0,-1 0 1 0 0,0-1 0 0 0,0 1-1 0 0,0 0 1 0 0,0 0 0 0 0,0-1-1 0 0,0 1 1 0 0,0 0 0 0 0,1-1-1 0 0,-1 1 1 0 0,0 0 0 0 0,0 0-1 0 0,0-1 1 0 0,0 1 0 0 0,0 0-1 0 0,0-1 1 0 0,0 1-1 0 0,0 0 1 0 0,-1 0 0 0 0,1-1-1 0 0,0 1 1 0 0,0 0 0 0 0,0 0-1 0 0,0-1 1 0 0,0 1 0 0 0,0 0-1 0 0,0 0 1 0 0,-1-1 0 0 0,1 1-1 0 0,0 0 1 0 0,0 0-6 0 0,-13-30 500 0 0,9 21-348 0 0,1 0-1 0 0,-4-6-151 0 0,3 9 62 0 0,2 2-4 0 0,0 0-1 0 0,-1 0 1 0 0,1 0-1 0 0,-3-2-57 0 0,4 5 15 0 0,1 1-1 0 0,-1-1 0 0 0,0 0 0 0 0,0 0 0 0 0,0 1 0 0 0,0-1 0 0 0,0 0 0 0 0,0 1 0 0 0,0-1 1 0 0,0 1-1 0 0,0-1 0 0 0,0 1 0 0 0,0 0 0 0 0,0-1 0 0 0,0 1 0 0 0,-1 0 0 0 0,1 0 0 0 0,0 0 0 0 0,0 0 1 0 0,-1 0-15 0 0,2 0 3 0 0,-1 0 0 0 0,1 0 1 0 0,0 1-1 0 0,-1-1 1 0 0,1 0-1 0 0,0 0 0 0 0,-1 1 1 0 0,1-1-1 0 0,0 0 1 0 0,-1 1-1 0 0,1-1 1 0 0,0 0-1 0 0,0 1 0 0 0,0-1 1 0 0,-1 0-1 0 0,1 1 1 0 0,0-1-4 0 0,-1 1 4 0 0,1 0 0 0 0,-1 1 0 0 0,0-1 0 0 0,0 0 0 0 0,1 0 1 0 0,-1 0-1 0 0,0 0 0 0 0,0 0 0 0 0,0-1 0 0 0,-1 1 0 0 0,1 0 0 0 0,0 0 1 0 0,0 0-5 0 0,0-1-12 0 0,-1 1 1 0 0,1-1 0 0 0,0 1 0 0 0,0-1 0 0 0,0 1-1 0 0,1 0 1 0 0,-1 0 0 0 0,0-1 0 0 0,0 1 0 0 0,0 0-1 0 0,1 0 1 0 0,-1 0 0 0 0,0 0 0 0 0,0 0 11 0 0,1 0-11 0 0,0 0 0 0 0,0-1 0 0 0,-1 1 0 0 0,1 0 0 0 0,0 0 0 0 0,0-1 0 0 0,0 1 0 0 0,0 0 0 0 0,0 0 0 0 0,0-1 0 0 0,0 1 0 0 0,0 0 0 0 0,0 0 0 0 0,1-1 0 0 0,-1 1 0 0 0,0 0 0 0 0,0-1 0 0 0,0 1 0 0 0,1 0 0 0 0,-1-1 0 0 0,1 1 0 0 0,-1 0 0 0 0,0-1 0 0 0,1 1 0 0 0,-1-1 0 0 0,1 1 0 0 0,0 0 11 0 0,13 14-525 0 0,-7-9-5070 0 0,3-6 1070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1:55:27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66 1392 0 0,'0'0'455'0'0,"0"-1"-1"0"0,0 1 0 0 0,0-1 0 0 0,0 1 1 0 0,0 0-1 0 0,-1-1 0 0 0,1 1 1 0 0,0-1-1 0 0,0 1 0 0 0,0 0 0 0 0,-1-1 1 0 0,1 1-1 0 0,0-1 0 0 0,0 1 1 0 0,-1 0-1 0 0,1-1 0 0 0,0 1 1 0 0,-1 0-455 0 0,-2-3 142 0 0,3 3-447 0 0,-2 13 981 0 0,2-8-614 0 0,1 32 250 0 0,-1-33-244 0 0,1 0 0 0 0,0 0 1 0 0,0-1-1 0 0,0 1 1 0 0,0 0-1 0 0,0-1 0 0 0,1 1 1 0 0,0 1-69 0 0,0-2 29 0 0,0-1 0 0 0,0 0 0 0 0,0 0 0 0 0,1 0 0 0 0,-1 0 1 0 0,0 0-1 0 0,1 0 0 0 0,-1-1 0 0 0,1 1 0 0 0,0-1 0 0 0,-1 0 0 0 0,1 0 1 0 0,0 0-1 0 0,0 0-29 0 0,2-2 26 0 0,-1 0-1 0 0,0 0 1 0 0,0 0 0 0 0,0-1 0 0 0,0 0 0 0 0,0 0-1 0 0,2-1-25 0 0,-6 3 1 0 0,2-1 35 0 0,0 0 0 0 0,-1-1 0 0 0,1 1-1 0 0,0 0 1 0 0,-1-1 0 0 0,1 0 0 0 0,-1 1 0 0 0,1-1-1 0 0,-1 0 1 0 0,0 0 0 0 0,0 0 0 0 0,0 0 0 0 0,0 0-1 0 0,0 0 1 0 0,0 0 0 0 0,-1 0 0 0 0,1 0-36 0 0,6-15 239 0 0,-5 14-187 0 0,-1 0 0 0 0,1-1 0 0 0,-1 1 0 0 0,0-1 0 0 0,0 0 1 0 0,0-1-53 0 0,-1 1 71 0 0,1 0 0 0 0,0 0 1 0 0,1 0-1 0 0,-1 0 1 0 0,1 1-72 0 0,-2 1 20 0 0,1 1 1 0 0,-1 0 0 0 0,1-1-1 0 0,-1 1 1 0 0,0-1-1 0 0,1 1 1 0 0,-1-1-1 0 0,0 1 1 0 0,0-1 0 0 0,0 1-1 0 0,0-1 1 0 0,0 1-1 0 0,-1-1 1 0 0,1 1 0 0 0,0 0-1 0 0,-1-1 1 0 0,1 1-1 0 0,-1-1 1 0 0,1 1-1 0 0,-1 0 1 0 0,1-1 0 0 0,-1 1-1 0 0,0-1-20 0 0,-1 1 24 0 0,1-1-1 0 0,0 0 1 0 0,0 1-1 0 0,-1-1 1 0 0,1 1-1 0 0,-1 0 1 0 0,0-1-1 0 0,1 1 1 0 0,-1 0 0 0 0,0 0-1 0 0,1 0 1 0 0,-1 0-1 0 0,0 0 1 0 0,0 1-1 0 0,0-1 1 0 0,0 1-1 0 0,0-1-23 0 0,-6 0 62 0 0,0-1 7 0 0,0 1-1 0 0,0 0 0 0 0,-2 0-68 0 0,7 1 6 0 0,1 0 0 0 0,0 0 0 0 0,0 0-1 0 0,0 1 1 0 0,0-1 0 0 0,0 1 0 0 0,0-1 0 0 0,0 1-1 0 0,0 0 1 0 0,0 0 0 0 0,0-1 0 0 0,1 1 0 0 0,-1 1-1 0 0,-1 0-5 0 0,0 0 4 0 0,0 1 0 0 0,0 0 0 0 0,0 0-1 0 0,1 0 1 0 0,-1 0 0 0 0,1 0 0 0 0,-2 3-4 0 0,3-4-3 0 0,1 0 1 0 0,-1-1 0 0 0,0 1-1 0 0,0 0 1 0 0,1 0 0 0 0,-1 0-1 0 0,1 0 1 0 0,-1 0 0 0 0,1 0-1 0 0,0-1 1 0 0,0 1 0 0 0,0 0-1 0 0,0 0 1 0 0,0 0 0 0 0,0 0-1 0 0,1 0 1 0 0,-1 0 2 0 0,2 3-17 0 0,-1-1 9 0 0,0 0-1 0 0,0 1 1 0 0,0-1 0 0 0,0 1 0 0 0,-1-1-1 0 0,1 2 9 0 0,-1-3-7 0 0,0 1 0 0 0,1-1-1 0 0,0 1 1 0 0,-1-1-1 0 0,1 0 1 0 0,0 1-1 0 0,1-1 1 0 0,-1 0 0 0 0,2 2 7 0 0,17 28-132 0 0,-18-32 124 0 0,-1 0 0 0 0,1 1 1 0 0,-1-1-1 0 0,1 0 0 0 0,0 0 1 0 0,-1 0-1 0 0,1 0 1 0 0,0 0-1 0 0,0 0 0 0 0,0-1 1 0 0,0 1-1 0 0,0 0 0 0 0,0-1 1 0 0,0 0-1 0 0,0 1 0 0 0,0-1 1 0 0,1 0 7 0 0,0 0-1 0 0,-1 0-1 0 0,0 0 1 0 0,0 0 0 0 0,0 0 0 0 0,0 0-1 0 0,1-1 1 0 0,-1 1 0 0 0,0 0 0 0 0,0-1 0 0 0,0 0-1 0 0,0 0 1 0 0,0 1 0 0 0,0-1 0 0 0,0 0 0 0 0,0-1-1 0 0,1 0 2 0 0,-2 1 8 0 0,0 0 0 0 0,-1 0-1 0 0,1-1 1 0 0,-1 1 0 0 0,1 0 0 0 0,-1 0-1 0 0,1-1 1 0 0,-1 1 0 0 0,0 0 0 0 0,1-1-1 0 0,-1 1 1 0 0,0 0 0 0 0,0-1-1 0 0,0 0-7 0 0,0 0 18 0 0,0 0 0 0 0,0 0 0 0 0,1-1 0 0 0,-1 1 0 0 0,0 0 0 0 0,2-1-18 0 0,-1 0 19 0 0,-1 0 0 0 0,1 0 1 0 0,0 0-1 0 0,-1-1 0 0 0,0 1 0 0 0,1 0 0 0 0,-1 0 0 0 0,0 0 0 0 0,-1 0 0 0 0,1 0 0 0 0,-1-1 0 0 0,1 1 0 0 0,-1 0 0 0 0,-1-2-19 0 0,-2-17 95 0 0,4 20-81 0 0,-1 0 1 0 0,1 0-1 0 0,-1-1 1 0 0,1 1-1 0 0,-1 0 1 0 0,0 0-1 0 0,0 0 1 0 0,0 0-1 0 0,0 0 1 0 0,-1 0-1 0 0,0 0-14 0 0,1 0 16 0 0,0 1 0 0 0,0 0 0 0 0,0 0 0 0 0,0 0 0 0 0,0 0-1 0 0,0 0 1 0 0,-1 0 0 0 0,1 0 0 0 0,0 1 0 0 0,-1-1 0 0 0,1 0 0 0 0,0 1 0 0 0,-1-1 0 0 0,1 1-1 0 0,-1-1 1 0 0,1 1 0 0 0,-1 0-16 0 0,1 0 8 0 0,0-1 1 0 0,1 1-1 0 0,-1 0 0 0 0,0 0 0 0 0,0-1 1 0 0,1 1-1 0 0,-1-1 0 0 0,0 1 0 0 0,0 0 0 0 0,1-1 1 0 0,-1 1-1 0 0,0-1 0 0 0,1 0-8 0 0,-1 1 4 0 0,1-1 0 0 0,-1 1-1 0 0,0-1 1 0 0,1 1 0 0 0,-1-1 0 0 0,1 1 0 0 0,-1 0-1 0 0,0-1 1 0 0,1 1 0 0 0,-1 0 0 0 0,0 0-1 0 0,1-1 1 0 0,-1 1-4 0 0,-3 0 17 0 0,0 0 0 0 0,0 0 0 0 0,0 0 1 0 0,0 0-1 0 0,-1 1-17 0 0,4-1 2 0 0,0 1 0 0 0,0-1 0 0 0,0 1 0 0 0,-1-1 0 0 0,1 1 0 0 0,0-1 0 0 0,0 1 0 0 0,0-1 0 0 0,1 1 1 0 0,-1 0-1 0 0,0 0 0 0 0,0-1 0 0 0,0 1 0 0 0,0 0 0 0 0,1 0 0 0 0,-1 0 0 0 0,0 0 0 0 0,1 0 0 0 0,-1 0 0 0 0,1 0-2 0 0,-1 1-5 0 0,0 0-1 0 0,1-1 1 0 0,-1 1 0 0 0,0 0-1 0 0,1-1 1 0 0,0 1-1 0 0,-1 0 1 0 0,1 0-1 0 0,0-1 1 0 0,0 1-1 0 0,0 0 1 0 0,0 1 5 0 0,1 1-11 0 0,0 0 0 0 0,0 0 0 0 0,0 0 0 0 0,0 0 0 0 0,0-1 0 0 0,1 1 0 0 0,-1 0 0 0 0,1-1 0 0 0,0 1 0 0 0,0-1 1 0 0,1 1 10 0 0,1 2-11 0 0,-3-5 8 0 0,-1 0-1 0 0,0-1 1 0 0,1 1-1 0 0,-1 0 0 0 0,1 0 1 0 0,-1-1-1 0 0,1 1 0 0 0,-1 0 1 0 0,1-1-1 0 0,0 1 0 0 0,-1 0 1 0 0,1-1-1 0 0,0 1 0 0 0,0-1 1 0 0,-1 1-1 0 0,1-1 1 0 0,0 0-1 0 0,0 1 0 0 0,0-1 1 0 0,-1 0-1 0 0,1 1 0 0 0,0-1 1 0 0,0 0-1 0 0,0 0 0 0 0,0 0 1 0 0,0 0-1 0 0,0 0 1 0 0,0 0 3 0 0,26 0-75 0 0,-26 0 80 0 0,-1-1-1 0 0,1-1 1 0 0,-1 1-1 0 0,0 0 0 0 0,1-1 0 0 0,-1 1 0 0 0,0 0 0 0 0,0-1 1 0 0,0 1-1 0 0,0-2-4 0 0,0-4 13 0 0,0 7-13 0 0,1-2 9 0 0,0 0 0 0 0,-1 0 1 0 0,1 0-1 0 0,-1 0 0 0 0,0 0 1 0 0,0 0-1 0 0,1 0 0 0 0,-1 0 1 0 0,-1 0-1 0 0,1 0 0 0 0,0 0 1 0 0,0 0-1 0 0,-1 0 1 0 0,1 0-1 0 0,-1 0 0 0 0,0 0-9 0 0,0-1 15 0 0,0-1 0 0 0,0 1 0 0 0,-1 0 0 0 0,0 0 0 0 0,0-1 0 0 0,0 1-1 0 0,0 0 1 0 0,0 1 0 0 0,0-1 0 0 0,-1 0 0 0 0,1 1 0 0 0,-3-3-15 0 0,3 4 11 0 0,0 0-1 0 0,0 0 1 0 0,0-1-1 0 0,1 1 1 0 0,-1 0 0 0 0,0 1-1 0 0,0-1 1 0 0,-1 0-1 0 0,1 1 1 0 0,0-1 0 0 0,0 1-1 0 0,0 0 1 0 0,0-1 0 0 0,0 1-1 0 0,-1 0 1 0 0,1 0-1 0 0,0 0 1 0 0,0 1 0 0 0,0-1-1 0 0,0 1 1 0 0,0-1 0 0 0,0 1-1 0 0,0 0 1 0 0,0-1-1 0 0,0 1 1 0 0,-1 1-11 0 0,2-1-1 0 0,1 0 0 0 0,-1 0 0 0 0,1 1 0 0 0,0-1-1 0 0,0 0 1 0 0,0 0 0 0 0,0 1 0 0 0,0-1 0 0 0,0 0 0 0 0,0 0 0 0 0,0 1 0 0 0,0-1 0 0 0,1 0 0 0 0,-1 1 1 0 0,1 4-24 0 0,-1 1 18 0 0,0-5 4 0 0,0-1 1 0 0,-1 0-1 0 0,1 1 0 0 0,0-1 1 0 0,1 0-1 0 0,-1 1 0 0 0,0-1 1 0 0,0 0-1 0 0,1 1 0 0 0,-1-1 1 0 0,0 0-1 0 0,1 1 0 0 0,-1-1 1 0 0,1 0-1 0 0,0 0 0 0 0,-1 0 1 0 0,2 1 1 0 0,5 8-42 0 0,-6-9 8 0 0,0 0-17 0 0,1 0 43 0 0,0 1 0 0 0,0-1 0 0 0,0 0 0 0 0,0 0 0 0 0,0 0 0 0 0,0 0 0 0 0,0-1 0 0 0,0 1 0 0 0,0 0 0 0 0,0-1 0 0 0,1 1 0 0 0,-1-1 8 0 0,-1 0-3 0 0,0-1 1 0 0,-1 1-1 0 0,1 0 1 0 0,-1 0-1 0 0,1-1 1 0 0,-1 1-1 0 0,1 0 0 0 0,0-1 1 0 0,-1 1-1 0 0,1-1 1 0 0,-1 1-1 0 0,0 0 1 0 0,1-1-1 0 0,-1 1 1 0 0,1-1-1 0 0,-1 1 0 0 0,0-1 1 0 0,1 0-1 0 0,-1 1 1 0 0,0-1 2 0 0,5-5-26 0 0,-5 6 34 0 0,0 0 0 0 0,1 0 0 0 0,-1-1 0 0 0,0 1 1 0 0,0 0-1 0 0,0-1 0 0 0,0 1 0 0 0,1 0 1 0 0,-1 0-1 0 0,0-1 0 0 0,0 1 0 0 0,0-1 1 0 0,0 1-1 0 0,0 0 0 0 0,0-1 0 0 0,0 1 0 0 0,0 0 1 0 0,0-1-1 0 0,0 1 0 0 0,0 0 0 0 0,0-1 1 0 0,0 1-1 0 0,0-1-8 0 0,-2-10 66 0 0,0 6-60 0 0,2 4 0 0 0,0-3 25 0 0,0 0 0 0 0,-1-1-1 0 0,0 1 1 0 0,0 0-1 0 0,0-1-30 0 0,1 4 8 0 0,-1 1-1 0 0,1-1 1 0 0,0 0-1 0 0,-1 0 1 0 0,1 0-1 0 0,-1 1 1 0 0,1-1-1 0 0,-1 0 1 0 0,1 0-1 0 0,-1 1 1 0 0,1-1-1 0 0,-1 1 1 0 0,0-1-1 0 0,1 0 1 0 0,-1 1-1 0 0,0-1 1 0 0,1 1-1 0 0,-1-1 1 0 0,0 1-1 0 0,0 0 1 0 0,0-1-1 0 0,1 1 1 0 0,-1 0-1 0 0,0 0 1 0 0,0-1-1 0 0,0 1 1 0 0,0 0-1 0 0,0 0-7 0 0,-4 0 36 0 0,4 0-31 0 0,0 0 0 0 0,0-1 0 0 0,0 1-1 0 0,0 0 1 0 0,0 0 0 0 0,0 0 0 0 0,0 0-1 0 0,0 1 1 0 0,0-1 0 0 0,0 0 0 0 0,0 0 0 0 0,0 1-1 0 0,0-1 1 0 0,0 0 0 0 0,0 1 0 0 0,0-1 0 0 0,0 1-1 0 0,0-1 1 0 0,0 1 0 0 0,0 0 0 0 0,0-1 0 0 0,1 1-1 0 0,-1 0 1 0 0,0 0 0 0 0,0-1 0 0 0,1 1 0 0 0,-1 0-1 0 0,1 0 1 0 0,-1 0-5 0 0,0 1-16 0 0,1-1 0 0 0,-1 1-1 0 0,1 0 1 0 0,-1 0 0 0 0,1-1 0 0 0,0 1 0 0 0,-1 0 0 0 0,1 0-1 0 0,0 0 1 0 0,0-1 0 0 0,1 1 0 0 0,-1 0 0 0 0,0 0-1 0 0,0-1 1 0 0,1 3 16 0 0,1 1-1003 0 0,0 1-1 0 0,1 0 0 0 0,1 4 1004 0 0,-3-10-44 0 0,-2 0-1666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1:55:29.6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51 1904 0 0,'-7'1'117'0'0,"5"-1"-38"0"0,1 0 0 0 0,0 1 0 0 0,-1-1 1 0 0,1 0-1 0 0,0 0 0 0 0,-1-1 1 0 0,1 1-1 0 0,0 0 0 0 0,-1 0 0 0 0,1-1 1 0 0,0 1-80 0 0,-2-2 5163 0 0,3 4-2141 0 0,-3 1-4033 0 0,-1 0 1164 0 0,3-3-140 0 0,1 0 1 0 0,0 0 0 0 0,0 0 0 0 0,-1 1 0 0 0,1-1 0 0 0,0 0 0 0 0,0 0-1 0 0,0 0 1 0 0,-1 0 0 0 0,1 0 0 0 0,0 1 0 0 0,0-1 0 0 0,0 0 0 0 0,-1 0-1 0 0,1 0 1 0 0,0 1 0 0 0,0-1 0 0 0,0 0 0 0 0,0 0 0 0 0,0 1 0 0 0,0-1-1 0 0,-1 0 1 0 0,1 0 0 0 0,0 1 0 0 0,0-1 0 0 0,0 0 0 0 0,0 0 0 0 0,0 1-14 0 0,-1 4 103 0 0,-1 13 260 0 0,2-17-345 0 0,0 0-1 0 0,1 0 0 0 0,-1 0 0 0 0,0 0 0 0 0,0 0 0 0 0,1 0 0 0 0,-1 0 0 0 0,1 0 0 0 0,-1 0 0 0 0,1 0 1 0 0,-1 0-1 0 0,1 0 0 0 0,-1 0 0 0 0,1-1 0 0 0,0 1 0 0 0,0 0 0 0 0,-1 0-17 0 0,2 0 17 0 0,-1 0-1 0 0,0 0 1 0 0,0 0 0 0 0,0 0-1 0 0,0 0 1 0 0,0 1 0 0 0,-1-1-1 0 0,1 0 1 0 0,0 1-1 0 0,0-1 1 0 0,-1 1 0 0 0,1-1-1 0 0,-1 1 1 0 0,0-1 0 0 0,1 1-1 0 0,-1-1 1 0 0,0 2-17 0 0,0-3 2 0 0,1 0 1 0 0,-1 0-1 0 0,0 1 0 0 0,0-1 1 0 0,0 0-1 0 0,0 0 0 0 0,1 1 1 0 0,-1-1-1 0 0,0 0 0 0 0,0 0 1 0 0,0 0-1 0 0,1 1 0 0 0,-1-1 1 0 0,0 0-1 0 0,0 0 1 0 0,1 0-1 0 0,-1 0 0 0 0,0 1 1 0 0,1-1-1 0 0,-1 0 0 0 0,0 0 1 0 0,0 0-1 0 0,1 0 0 0 0,-1 0 1 0 0,0 0-1 0 0,1 0 0 0 0,-1 0 1 0 0,0 0-1 0 0,0 0 1 0 0,1 0-1 0 0,-1 0 0 0 0,0 0 1 0 0,1 0-1 0 0,-1 0-2 0 0,12-3 93 0 0,-10 2-50 0 0,1 1-19 0 0,-3-1-14 0 0,1 1-1 0 0,0 0 0 0 0,-1 0 1 0 0,1 0-1 0 0,0-1 1 0 0,-1 1-1 0 0,1 0 0 0 0,-1-1 1 0 0,1 1-1 0 0,0 0 1 0 0,-1-1-1 0 0,1 1 0 0 0,-1-1 1 0 0,1 1-1 0 0,-1-1 0 0 0,1 1 1 0 0,-1-1-1 0 0,0 1 1 0 0,1-1-10 0 0,1-2 83 0 0,0 0-1 0 0,0 0 1 0 0,-1 0 0 0 0,1 0 0 0 0,-1 0 0 0 0,1-1 0 0 0,-1 1 0 0 0,0 0 0 0 0,-1-1 0 0 0,1 1 0 0 0,0-1 0 0 0,-1 1 0 0 0,0 0 0 0 0,0-1 0 0 0,0-1-83 0 0,1-1 155 0 0,-1 5-144 0 0,0 1 0 0 0,0-1 0 0 0,0 1-1 0 0,1-1 1 0 0,-1 1 0 0 0,0-1 0 0 0,0 1-1 0 0,0-1 1 0 0,0 1 0 0 0,-1-1 0 0 0,1 1-1 0 0,0-1 1 0 0,0 1 0 0 0,0-1 0 0 0,0 1-1 0 0,0-1 1 0 0,-1 1 0 0 0,1-1 0 0 0,0 1-1 0 0,0-1 1 0 0,-1 1 0 0 0,1 0 0 0 0,0-1-1 0 0,-1 1-10 0 0,-4-9 175 0 0,4 9-114 0 0,1 0 7 0 0,0 0-12 0 0,0 0 20 0 0,-1-1-29 0 0,0-1-32 0 0,-1 1-1 0 0,1 0 1 0 0,-1 0-1 0 0,1 0 1 0 0,-1 0-1 0 0,0 0 1 0 0,1 1-1 0 0,-1-1 1 0 0,0 0-1 0 0,0 1 1 0 0,0-1-1 0 0,1 1 1 0 0,-1 0-1 0 0,0 0 1 0 0,0 0-1 0 0,0 0 1 0 0,-1 0-15 0 0,-5-1 52 0 0,-2 0-31 0 0,9 1-20 0 0,1 0-1 0 0,0 0 0 0 0,-1 0 0 0 0,1 0 1 0 0,0 1-1 0 0,-1-1 0 0 0,1 0 0 0 0,0 0 1 0 0,-1 0-1 0 0,1 0 0 0 0,0 1 0 0 0,-1-1 1 0 0,1 0-1 0 0,0 0 0 0 0,0 1 0 0 0,-1-1 1 0 0,1 0-1 0 0,0 0 0 0 0,0 1 0 0 0,0-1 1 0 0,-1 0-1 0 0,1 1 0 0 0,0-1 0 0 0,0 0 1 0 0,0 1-1 0 0,0-1 0 0 0,0 1-2 0 0,0 0 1 0 0,0 0 0 0 0,0 0-1 0 0,1-1 1 0 0,-1 1-1 0 0,0 0 1 0 0,1 0 0 0 0,-1-1-1 0 0,1 1 1 0 0,-1 0-1 0 0,1 0 1 0 0,-1-1 0 0 0,1 1-1 0 0,-1 0 2 0 0,2 0 8 0 0,-2-1-9 0 0,0 1 0 0 0,0-1 0 0 0,0 0 0 0 0,0 1-1 0 0,0-1 1 0 0,0 0 0 0 0,0 0 0 0 0,0 1 0 0 0,0-1 0 0 0,0 0 0 0 0,0 1 0 0 0,0-1 0 0 0,0 0 0 0 0,0 0 0 0 0,0 1 0 0 0,0-1 0 0 0,0 0 0 0 0,0 1 0 0 0,0-1 0 0 0,0 0 0 0 0,-1 0-1 0 0,1 1 1 0 0,0-1 0 0 0,0 0 1 0 0,0 0-1 0 0,0 1 0 0 0,-1-1-1 0 0,1 0 1 0 0,0 1-1 0 0,0-1 1 0 0,0 0 0 0 0,0 1-1 0 0,0-1 1 0 0,0 0-1 0 0,0 1 1 0 0,0-1 0 0 0,0 0-1 0 0,0 1 1 0 0,0-1 0 0 0,0 1-1 0 0,0-1 1 0 0,0 0-1 0 0,0 1 1 0 0,0-1 0 0 0,0 0-1 0 0,0 1 1 0 0,0-1-1 0 0,0 1 2 0 0,4 4 3 0 0,-3-4-5 0 0,0 0 1 0 0,0 1-1 0 0,0 0 1 0 0,-1-1-1 0 0,1 1 1 0 0,0-1-1 0 0,-1 2 2 0 0,1-2-5 0 0,-1 0 0 0 0,1 0 0 0 0,0 0-1 0 0,-1 0 1 0 0,1 0 0 0 0,0 0 0 0 0,0 0-1 0 0,-1 0 1 0 0,1 0 0 0 0,0 0 0 0 0,0 0-1 0 0,0 0 1 0 0,0-1 0 0 0,0 1-1 0 0,0 0 1 0 0,0-1 0 0 0,1 1 5 0 0,4 3-28 0 0,-5-4-8 0 0,3 0-81 0 0,-3 0 112 0 0,13-1 7 0 0,-14 1 2 0 0,1 0 0 0 0,-1 0 0 0 0,1 0 0 0 0,-1 0 0 0 0,1-1 0 0 0,-1 1 0 0 0,1 0 0 0 0,-1 0 0 0 0,1-1 0 0 0,-1 1 1 0 0,1 0-1 0 0,-1-1 0 0 0,0 1 0 0 0,1 0 0 0 0,-1-1 0 0 0,0 1 0 0 0,1-1 0 0 0,-1 1 0 0 0,0 0 0 0 0,1-1 0 0 0,-1 1 0 0 0,0-1 0 0 0,0 1 0 0 0,0-1 0 0 0,1 1 0 0 0,-1-1 0 0 0,0 0-4 0 0,3-13 195 0 0,-2 12-160 0 0,-1-1 0 0 0,1 1 0 0 0,-1-1-1 0 0,1 1 1 0 0,-1-1 0 0 0,0 0 0 0 0,0 1-1 0 0,0-1 1 0 0,0 1 0 0 0,-1-1 0 0 0,1 1-1 0 0,-1-1 1 0 0,0-1-35 0 0,0 1 48 0 0,0 0-1 0 0,0 0 1 0 0,-1-1-1 0 0,0 1 1 0 0,1 0 0 0 0,-1 0-1 0 0,-1 0-47 0 0,2 2 20 0 0,1 0 0 0 0,-1 0 1 0 0,0 0-1 0 0,0 1 0 0 0,-1-1 0 0 0,1 0 0 0 0,0 0 0 0 0,0 1 0 0 0,0-1 1 0 0,0 1-1 0 0,-1-1 0 0 0,1 1 0 0 0,0-1 0 0 0,0 1 0 0 0,-1 0 1 0 0,1 0-1 0 0,0-1 0 0 0,-1 1 0 0 0,1 0 0 0 0,0 0 0 0 0,-2 0-20 0 0,-7 1 33 0 0,-10 0 78 0 0,19-1-106 0 0,-1 1 1 0 0,1-1-1 0 0,0 0 1 0 0,0 1-1 0 0,-1-1 1 0 0,1 1-1 0 0,0-1 1 0 0,0 1-1 0 0,0-1 1 0 0,-1 1-1 0 0,1 0 1 0 0,-1 0-6 0 0,2 0 6 0 0,-2 0-8 0 0,1-1 2 0 0,1 0 0 0 0,-1 1 0 0 0,0-1 0 0 0,0 0 0 0 0,1 1 0 0 0,-1-1 0 0 0,0 1 0 0 0,1-1 0 0 0,-1 1 0 0 0,1-1 0 0 0,-1 1 0 0 0,0-1 0 0 0,1 1 0 0 0,-1 0 0 0 0,1-1 0 0 0,0 1 0 0 0,-1 0 0 0 0,1-1 0 0 0,-1 1 0 0 0,1 0 0 0 0,0 0 0 0 0,0-1 0 0 0,-1 1 0 0 0,1 0 0 0 0,0 2-14 0 0,1 0 0 0 0,-1 0 1 0 0,1-1-1 0 0,0 1 0 0 0,0-1 1 0 0,-1 1-1 0 0,2 0 0 0 0,-1-1 0 0 0,0 0 1 0 0,0 1-1 0 0,2 1 14 0 0,2 9-68 0 0,-4-11 67 0 0,-1 0 1 0 0,1 0-1 0 0,-1 1 1 0 0,1-1-1 0 0,0 0 1 0 0,0-1-1 0 0,0 1 1 0 0,19 23-79 0 0,-18-24 66 0 0,-1 0 0 0 0,0-1 1 0 0,1 1-1 0 0,-1-1 0 0 0,0 1 0 0 0,1-1 0 0 0,-1 1 0 0 0,0-1 0 0 0,1 0 0 0 0,0 0 13 0 0,-2 0-1 0 0,1 0 0 0 0,0 1 0 0 0,0-1 0 0 0,-1 0 0 0 0,1 0 0 0 0,0-1 0 0 0,0 1 1 0 0,-1 0-1 0 0,1 0 0 0 0,0 0 0 0 0,0 0 0 0 0,-1-1 0 0 0,1 1 0 0 0,0 0 0 0 0,-1 0 0 0 0,1-1 0 0 0,-1 1 0 0 0,1-1 0 0 0,0 1 0 0 0,-1-1 0 0 0,1 1 0 0 0,-1-1 1 0 0,1 1-1 0 0,-1-1 0 0 0,1 1 0 0 0,-1-1 0 0 0,1 0 0 0 0,-1 1 0 0 0,0-1 0 0 0,1 0 0 0 0,-1 1 0 0 0,0-1 1 0 0,2-3 31 0 0,-1 0 1 0 0,0-1-1 0 0,-1 1 0 0 0,1 0 0 0 0,0-3-31 0 0,0-4 119 0 0,-1 9-107 0 0,0 1 0 0 0,1 0-1 0 0,-1 0 1 0 0,0 0 0 0 0,0 0 0 0 0,0-1-1 0 0,-1 1 1 0 0,1 0 0 0 0,0 0-1 0 0,0 0 1 0 0,-1 0 0 0 0,1 0 0 0 0,0-1-1 0 0,-1 1 1 0 0,1 0 0 0 0,-1 0-1 0 0,0 0 1 0 0,1 0 0 0 0,-1 0 0 0 0,0 0-1 0 0,1 1 1 0 0,-1-1 0 0 0,0 0-12 0 0,0 0 1 0 0,0 0 14 0 0,0 1 0 0 0,1-1 0 0 0,-1 1 0 0 0,1-1-1 0 0,-1 1 1 0 0,0-1 0 0 0,0 1 0 0 0,1 0 0 0 0,-1-1 0 0 0,0 1 0 0 0,0 0 0 0 0,1-1 0 0 0,-1 1 0 0 0,0 0 0 0 0,0 0-15 0 0,-1 0-20 0 0,-2-2 27 0 0,-3 0 44 0 0,7 2-50 0 0,0 0-1 0 0,0 0 1 0 0,0 0-1 0 0,0 0 1 0 0,0 0 0 0 0,0 1-1 0 0,0-1 1 0 0,-1 0-1 0 0,1 0 1 0 0,0 0-1 0 0,0 0 1 0 0,0 0 0 0 0,0 0-1 0 0,0 0 1 0 0,0 1-1 0 0,0-1 1 0 0,0 0 0 0 0,0 0-1 0 0,0 0 1 0 0,0 0-1 0 0,0 0 1 0 0,0 1-1 0 0,0-1 1 0 0,0 0 0 0 0,0 0-1 0 0,0 0 1 0 0,0 0-1 0 0,0 0 1 0 0,0 1-1 0 0,0-1 1 0 0,0 0 0 0 0,0 0-1 0 0,0 0 1 0 0,0 0-1 0 0,0 0 1 0 0,0 0 0 0 0,0 1-1 0 0,0-1 1 0 0,0 0-1 0 0,0 0 1 0 0,1 0-1 0 0,-1 0 1 0 0,0 0 0 0 0,0 0-1 0 0,0 0 0 0 0,-1 6 4 0 0,1-5-3 0 0,0-1-1 0 0,0 0 0 0 0,-1 1 0 0 0,1-1 0 0 0,0 1 0 0 0,0-1 1 0 0,0 0-1 0 0,0 1 0 0 0,0-1 0 0 0,0 1 0 0 0,0-1 0 0 0,0 1 0 0 0,0-1 1 0 0,0 0-1 0 0,0 1 0 0 0,3 5-16 0 0,-3-5 13 0 0,1-1 0 0 0,-1 1 0 0 0,1 0-1 0 0,-1 0 1 0 0,0-1 0 0 0,1 1-1 0 0,-1 0 1 0 0,0 0 0 0 0,1 0 0 0 0,-1 0-1 0 0,0-1 1 0 0,0 2 3 0 0,11-6-1291 0 0,-15-5-3399 0 0,1 2 1150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1:55:31.4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79 1304 0 0,'-5'4'500'0'0,"5"-4"-48"0"0,-1 1-1 0 0,1-1 0 0 0,0 1 1 0 0,0-1-1 0 0,-1 1 0 0 0,1 0 1 0 0,0-1-1 0 0,0 1 0 0 0,0-1 1 0 0,0 1-1 0 0,0-1 0 0 0,0 1 1 0 0,0 0-1 0 0,0-1-451 0 0,0 1 498 0 0,0-1-54 0 0,-1 0-390 0 0,0 0 1 0 0,1 0-1 0 0,-1 1 1 0 0,0-1-1 0 0,1 0 1 0 0,-1 1 0 0 0,0-1-1 0 0,1 1 1 0 0,-1-1-1 0 0,1 1 1 0 0,-1-1-1 0 0,1 1 1 0 0,-1 0-55 0 0,0-1 80 0 0,0 3 511 0 0,-2 2-162 0 0,2-4-421 0 0,1-1 0 0 0,-1 1-1 0 0,0 0 1 0 0,0 0 0 0 0,1-1-1 0 0,-1 1 1 0 0,0 0-1 0 0,1 0 1 0 0,-1 0 0 0 0,1 0-1 0 0,-1 0 1 0 0,1 0 0 0 0,-1 0-1 0 0,1 0 1 0 0,0 0-8 0 0,-3 4 14 0 0,3-5-12 0 0,0 0 0 0 0,-1 0 0 0 0,1 0 0 0 0,0 1-1 0 0,0-1 1 0 0,0 0 0 0 0,-1 0 0 0 0,1 0 0 0 0,0 1-1 0 0,0-1 1 0 0,0 0 0 0 0,0 0 0 0 0,0 1 0 0 0,0-1 0 0 0,0 0-1 0 0,0 1 1 0 0,0-1 0 0 0,0 0 0 0 0,-1 0 0 0 0,1 1-2 0 0,0 2 28 0 0,0-2-25 0 0,0 0 0 0 0,0-1 0 0 0,0 1 0 0 0,0-1 0 0 0,0 1 0 0 0,0-1 0 0 0,1 1 0 0 0,-1 0 0 0 0,0-1 0 0 0,0 1 0 0 0,0-1 0 0 0,1 1 0 0 0,-1-1 0 0 0,0 1 0 0 0,0-1 0 0 0,1 1 0 0 0,-1-1 0 0 0,0 1 0 0 0,1-1 0 0 0,-1 1 0 0 0,1-1 0 0 0,-1 1 0 0 0,1-1 0 0 0,-1 0 0 0 0,0 1 0 0 0,1-1 0 0 0,0 0 0 0 0,-1 1-3 0 0,7 7 34 0 0,-7-7-36 0 0,1-1 0 0 0,-1 1-1 0 0,0-1 1 0 0,1 1 0 0 0,-1 0 0 0 0,1-1-1 0 0,-1 1 1 0 0,1-1 0 0 0,-1 0 0 0 0,1 1-1 0 0,-1-1 1 0 0,1 1 0 0 0,-1-1 0 0 0,1 0-1 0 0,-1 1 1 0 0,1-1 0 0 0,0 0-1 0 0,-1 0 1 0 0,1 1 0 0 0,0-1 0 0 0,-1 0-1 0 0,1 0 1 0 0,0 0 0 0 0,-1 0 0 0 0,1 0-1 0 0,0 0 1 0 0,0 0 2 0 0,22-1 10 0 0,-22 1-3 0 0,1 0-1 0 0,-1 0 1 0 0,1-1-1 0 0,-1 1 0 0 0,1-1 1 0 0,0 1-1 0 0,-1-1 0 0 0,0 0 1 0 0,1 0-1 0 0,-1 1 1 0 0,1-1-1 0 0,-1 0 0 0 0,1-1-6 0 0,-1 0 60 0 0,0 0 0 0 0,0-1 0 0 0,0 1-1 0 0,0-1 1 0 0,0 1 0 0 0,-1-1-1 0 0,1 0 1 0 0,-1 1 0 0 0,1-3-60 0 0,-1 4 10 0 0,0-1 35 0 0,0 0 0 0 0,0 0-1 0 0,0 0 1 0 0,-1 0-1 0 0,1 0 1 0 0,0 0 0 0 0,-1-1-45 0 0,0-11 336 0 0,-1-4 117 0 0,2 14-403 0 0,0 1-1 0 0,-1 0 1 0 0,1-1 0 0 0,-1 1 0 0 0,0 0-1 0 0,0 0 1 0 0,0-1-50 0 0,-1-2 31 0 0,1 5 10 0 0,1 1 1 0 0,-1-2 20 0 0,-9-8 35 0 0,10 10-90 0 0,0-1 0 0 0,-1 1-1 0 0,1 0 1 0 0,-1-1 0 0 0,1 1 0 0 0,0 0-1 0 0,-1 0 1 0 0,1 0 0 0 0,-1-1-1 0 0,1 1 1 0 0,-1 0 0 0 0,1 0 0 0 0,-1 0-1 0 0,1 0 1 0 0,-1 0 0 0 0,1 0-1 0 0,-1 0 1 0 0,1 0 0 0 0,0 0 0 0 0,-1 0-1 0 0,1 0 1 0 0,-1 0 0 0 0,1 0-1 0 0,-1 0 1 0 0,1 0 0 0 0,-1 1 0 0 0,1-1-1 0 0,-1 0 1 0 0,1 0 0 0 0,0 0 0 0 0,-1 1-1 0 0,0-1-6 0 0,-4 5 47 0 0,4-4-46 0 0,-1 1 1 0 0,1-1-1 0 0,-1 0 0 0 0,1 0 0 0 0,0 1 1 0 0,-1-1-1 0 0,1 1 0 0 0,0-1 1 0 0,0 1-1 0 0,0-1 0 0 0,0 1 0 0 0,0 0 1 0 0,1-1-1 0 0,-1 1 0 0 0,0 0 0 0 0,1 0 1 0 0,0 0-1 0 0,-1 0 0 0 0,1-1 0 0 0,0 1 1 0 0,0 0-2 0 0,0 8-22 0 0,0 0 1 0 0,-1 5 21 0 0,0 7-25 0 0,2-21 19 0 0,-1 0 0 0 0,0 0 0 0 0,1 0 0 0 0,-1 0 0 0 0,0-1 0 0 0,1 1 0 0 0,-1 0 0 0 0,1 0 0 0 0,0 0 0 0 0,-1 0 0 0 0,1-1 0 0 0,-1 1 0 0 0,1 0 0 0 0,0 0 6 0 0,11 9-14 0 0,-8-7-5 0 0,-1 0 1 0 0,1-1-1 0 0,0 0 0 0 0,0 0 1 0 0,0 0 18 0 0,-3-1-8 0 0,0-1 1 0 0,0 1 0 0 0,0-1 0 0 0,0 0 0 0 0,-1 0 0 0 0,1 0 0 0 0,0 1-1 0 0,0-1 1 0 0,0 0 0 0 0,0 0 0 0 0,0 0 0 0 0,0 0 0 0 0,0 0 0 0 0,-1 0 0 0 0,1-1-1 0 0,0 1 1 0 0,0 0 0 0 0,0 0 0 0 0,0-1 0 0 0,0 1 0 0 0,-1 0 0 0 0,1-1 0 0 0,0 1-1 0 0,0-1 1 0 0,-1 1 0 0 0,1-1 0 0 0,0 0 0 0 0,0 0 7 0 0,3-3-3 0 0,-3 3 9 0 0,1-1 1 0 0,-1 1-1 0 0,0 0 0 0 0,1-1 1 0 0,-1 1-1 0 0,0-1 0 0 0,0 1 1 0 0,0-1-1 0 0,0 0 0 0 0,0 0 1 0 0,-1 1-1 0 0,1-1 0 0 0,-1 0 1 0 0,1 0-1 0 0,-1 0 0 0 0,1 1 1 0 0,-1-1-1 0 0,0 0 1 0 0,0 0-1 0 0,0-1-6 0 0,-3-58 464 0 0,2 54-429 0 0,1 3-1 0 0,-1 0 0 0 0,1-1-1 0 0,-1 1 1 0 0,-1-4-34 0 0,1 6 10 0 0,0 1 0 0 0,1-1-1 0 0,-1 0 1 0 0,0 1 0 0 0,0-1 0 0 0,0 1 0 0 0,-1-1-1 0 0,1 1 1 0 0,0-1 0 0 0,0 1 0 0 0,-1 0 0 0 0,1-1-1 0 0,-2 1-9 0 0,2 0 17 0 0,0 0-1 0 0,-1 0 1 0 0,1 1 0 0 0,-1-1-1 0 0,1 0 1 0 0,-1 1-1 0 0,1-1 1 0 0,-1 1-1 0 0,1 0 1 0 0,-1 0 0 0 0,0-1-1 0 0,1 1-16 0 0,0 0 9 0 0,1 0 5 0 0,-2 3-2 0 0,0-2-10 0 0,1 0-2 0 0,0-1 0 0 0,0 1 0 0 0,1-1 0 0 0,-1 1 0 0 0,0 0 1 0 0,0-1-1 0 0,1 1 0 0 0,-1 0 0 0 0,1-1 0 0 0,-1 1 0 0 0,1 0 1 0 0,-1-1-1 0 0,1 1 0 0 0,-1 0 0 0 0,1 0 0 0 0,0 0 0 0 0,-1 0 1 0 0,1-1-1 0 0,0 1 0 0 0,0 0 0 0 0,-1 0 0 0 0,3 17-26 0 0,-2-11 13 0 0,0-1-1 0 0,1 1 1 0 0,0-1-1 0 0,1 2 14 0 0,-2-7 6 0 0,0 0-1 0 0,0 1 1 0 0,1-1-1 0 0,-1 1 1 0 0,0-1-1 0 0,-1 1 1 0 0,1-1 0 0 0,0 1-6 0 0,0-1-5 0 0,-1 0 1 0 0,1-1 0 0 0,0 1 0 0 0,0 0-1 0 0,0-1 1 0 0,0 1 0 0 0,0 0 0 0 0,0-1 0 0 0,0 1-1 0 0,0 0 1 0 0,0-1 0 0 0,0 1 0 0 0,0 0 0 0 0,0-1-1 0 0,0 1 1 0 0,0 0 0 0 0,1-1 0 0 0,-1 1-1 0 0,0-1 1 0 0,1 1 0 0 0,-1 0 0 0 0,0-1 0 0 0,1 1-1 0 0,-1-1 1 0 0,1 1 0 0 0,-1-1 0 0 0,0 1-1 0 0,1-1 1 0 0,-1 1 0 0 0,1-1 0 0 0,0 0 0 0 0,-1 1-1 0 0,1-1 5 0 0,-1 0-53 0 0,0 0 12 0 0,0 0 14 0 0,0 0 3 0 0,2 0 4 0 0,-1 0 24 0 0,0-1-1 0 0,0 1 1 0 0,-1 0 0 0 0,1 0-1 0 0,0-1 1 0 0,0 1-1 0 0,-1 0 1 0 0,1-1 0 0 0,0 1-1 0 0,-1-1 1 0 0,1 1 0 0 0,0-1-1 0 0,-1 1 1 0 0,1-1-1 0 0,-1 0 1 0 0,1 1 0 0 0,-1-1-1 0 0,1 0 1 0 0,-1 1 0 0 0,1-1-1 0 0,-1 0 1 0 0,0 1 0 0 0,1-1-1 0 0,-1 0 1 0 0,0 0-1 0 0,0 0 1 0 0,1 1 0 0 0,-1-1-1 0 0,0 0 1 0 0,0 0 0 0 0,0 0-1 0 0,0 0 1 0 0,0 1-1 0 0,0-1 1 0 0,0 0 0 0 0,-1 0-4 0 0,1-12 104 0 0,0 7-62 0 0,0 1 1 0 0,-1 0-1 0 0,1-1 0 0 0,-1 1 0 0 0,0 0 0 0 0,-2-5-42 0 0,2 9 20 0 0,0 0-1 0 0,0-1 1 0 0,0 1 0 0 0,-1 0-1 0 0,1 0 1 0 0,0 0-1 0 0,-1 0 1 0 0,1 1 0 0 0,0-1-1 0 0,-1 0 1 0 0,1 0-1 0 0,-1 1 1 0 0,1-1 0 0 0,-1 1-1 0 0,0 0 1 0 0,-1-1-20 0 0,-2-1 53 0 0,4 2-51 0 0,1 0 0 0 0,-1 0 1 0 0,1 0-1 0 0,-1 0 0 0 0,1 0 1 0 0,-1 0-1 0 0,1 0 0 0 0,-1 0 1 0 0,1 0-1 0 0,-1 0 0 0 0,1 0 1 0 0,-1 0-1 0 0,1 0 0 0 0,0 1 1 0 0,-1-1-1 0 0,1 0 0 0 0,-1 0 1 0 0,1 0-1 0 0,-1 1 0 0 0,1-1 0 0 0,0 0 1 0 0,-1 1-1 0 0,1-1-2 0 0,-1 1-1 0 0,0 0 0 0 0,0 0 0 0 0,0 1 0 0 0,0-1 0 0 0,0 0 1 0 0,0 0-1 0 0,0 1 0 0 0,0 0 1 0 0,0 0-7 0 0,0 0 0 0 0,1 0 1 0 0,-1 0-1 0 0,0 0 0 0 0,1 0 0 0 0,-1 0 1 0 0,1 1-1 0 0,0-1 0 0 0,0 0 1 0 0,0 0-1 0 0,0 0 0 0 0,0 1 7 0 0,6 16-19 0 0,-4-13-57 0 0,0-1 0 0 0,0 1-1 0 0,0 4 77 0 0,-4-7-445 0 0,1-1-733 0 0,6-2-3096 0 0,3-2 2111 0 0,-3-1 1733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1:55:33.8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12 1608 0 0,'0'0'695'0'0,"0"0"-47"0"0,-4 10 1605 0 0,4-9-2044 0 0,0 0 1 0 0,0 0-1 0 0,-1 0 0 0 0,1 0 1 0 0,0 0-1 0 0,-1-1 1 0 0,1 1-1 0 0,0 0 1 0 0,-1 0-1 0 0,0 0-209 0 0,-3 9 976 0 0,4-9-775 0 0,0-1-18 0 0,0 2-39 0 0,-3 11 27 0 0,2-10-154 0 0,0-1 0 0 0,0 0-1 0 0,1 1 1 0 0,-1-1 0 0 0,1 1 0 0 0,0 0-17 0 0,1 3 61 0 0,-1-6-61 0 0,0 0 0 0 0,0 1 0 0 0,0-1 0 0 0,0 0 0 0 0,1 1 0 0 0,-1-1 0 0 0,0 0 0 0 0,0 1 0 0 0,0-1 0 0 0,0 0 0 0 0,0 1 0 0 0,0-1 0 0 0,0 0 1 0 0,0 1-1 0 0,0-1 0 0 0,0 0 0 0 0,0 0 0 0 0,0 1 0 0 0,0-1 0 0 0,0 0 0 0 0,-1 1 0 0 0,1-1 0 0 0,0 0 0 0 0,0 1 0 0 0,0-1 0 0 0,0 0 0 0 0,-1 0 0 0 0,1 1 0 0 0,0-1 0 0 0,0 0 1 0 0,0 0-1 0 0,-1 1 0 0 0,1-1 0 0 0,0 0-14 0 0,0 1 11 0 0,0 0 0 0 0,0-1-1 0 0,0 1 1 0 0,1 0-1 0 0,-1-1 1 0 0,0 1 0 0 0,0 0-1 0 0,1-1 1 0 0,-1 1 0 0 0,1 0-1 0 0,-1-1 1 0 0,1 1-1 0 0,-1-1 1 0 0,1 1 0 0 0,-1 0-1 0 0,1-1 1 0 0,-1 0 0 0 0,1 1-1 0 0,0 0 4 0 0,-1-1 4 0 0,0 0 8 0 0,0 0 0 0 0,0 1 0 0 0,0-1 0 0 0,0 0 1 0 0,1 1-1 0 0,-1-1 0 0 0,0 0 0 0 0,0 0 0 0 0,0 1 0 0 0,0-1 0 0 0,0 0 0 0 0,0 0 0 0 0,0 1 0 0 0,0-1 0 0 0,1 0 0 0 0,-1 0 0 0 0,0 1 0 0 0,0-1 0 0 0,0 0 0 0 0,1 0 0 0 0,-1 0 0 0 0,0 1 0 0 0,0-1 0 0 0,0 0 0 0 0,1 0 1 0 0,-1 0-1 0 0,0 0 0 0 0,0 0 0 0 0,1 1 0 0 0,-1-1-12 0 0,10 0 437 0 0,-8-1-365 0 0,0 1 0 0 0,0-1 0 0 0,0 1 1 0 0,-1-1-1 0 0,1 0 0 0 0,0 0 0 0 0,-1 0 0 0 0,1 0 1 0 0,1-1-73 0 0,-1 0 68 0 0,1-1 0 0 0,-1 1 1 0 0,0-1-1 0 0,0 0 1 0 0,0 0-1 0 0,0 0 1 0 0,-1 0-1 0 0,1 0 1 0 0,-1 0-1 0 0,1-1 1 0 0,-1 1-1 0 0,0-2-68 0 0,-1 4 36 0 0,1-2 120 0 0,0 1-129 0 0,0 0-1 0 0,-1 0 1 0 0,1-1 0 0 0,-1 1-1 0 0,0 0 1 0 0,0 0 0 0 0,0 0-1 0 0,0 0 1 0 0,0 0 0 0 0,0 0-27 0 0,0 0 34 0 0,0 1 0 0 0,-1 0 1 0 0,1 0-1 0 0,0 0 1 0 0,-1-1-1 0 0,1 1 0 0 0,-1 0 1 0 0,1 0-1 0 0,-1 0 1 0 0,1 0-1 0 0,-1 0 1 0 0,0 0-1 0 0,0 0 0 0 0,1 0 1 0 0,-1 0-1 0 0,0 0 1 0 0,0 0-1 0 0,0 0 1 0 0,0 1-1 0 0,0-1-34 0 0,-1 0 14 0 0,1 1 1 0 0,-1-1-1 0 0,0 1 0 0 0,1 0 1 0 0,-1-1-1 0 0,0 1 0 0 0,0 0 1 0 0,1 0-1 0 0,-1 0 1 0 0,0 1-1 0 0,1-1 0 0 0,-1 0 1 0 0,0 1-15 0 0,-8 0 70 0 0,5-2-50 0 0,1 1-22 0 0,0 6 31 0 0,2-1-4 0 0,1-3-28 0 0,0 0-1 0 0,0 0 0 0 0,0 1 1 0 0,1-1-1 0 0,-1 0 1 0 0,0 0-1 0 0,1 0 1 0 0,0 1-1 0 0,-1-1 0 0 0,1 0 1 0 0,0 1-1 0 0,0-1 1 0 0,1 1 3 0 0,-1 5 6 0 0,4 13-46 0 0,-2-12 29 0 0,-2-8 7 0 0,0 0 1 0 0,0 0 0 0 0,1 0-1 0 0,-1 0 1 0 0,0 0 0 0 0,1 0-1 0 0,-1 0 1 0 0,1 0 0 0 0,-1 0-1 0 0,1 0 1 0 0,-1 0 0 0 0,1 0 0 0 0,-1-1-1 0 0,1 1 1 0 0,0 0 0 0 0,0 0-1 0 0,0 0 4 0 0,2 1-14 0 0,10 8-53 0 0,-12-10 64 0 0,-1 0 0 0 0,0 0 0 0 0,0 0 0 0 0,1 1 0 0 0,-1-1 0 0 0,0 0 0 0 0,1 0 0 0 0,-1 0 0 0 0,0 0 0 0 0,1 0 0 0 0,-1 0 1 0 0,1 0-1 0 0,-1 0 0 0 0,0 0 0 0 0,1 0 0 0 0,-1 0 0 0 0,0 0 0 0 0,1 0 0 0 0,-1 0 0 0 0,0 0 0 0 0,1 0 0 0 0,-1 0 0 0 0,0 0 0 0 0,1-1 1 0 0,-1 1-1 0 0,0 0 0 0 0,1 0 0 0 0,-1 0 0 0 0,0-1 0 0 0,0 1 0 0 0,1 0 0 0 0,-1 0 0 0 0,0-1 0 0 0,0 1 0 0 0,1 0 0 0 0,-1 0 0 0 0,0-1 1 0 0,0 1-1 0 0,0 0 0 0 0,1-1 3 0 0,-1 0-1 0 0,1-1 0 0 0,0 0 0 0 0,0 1 0 0 0,0 0 0 0 0,0-1 1 0 0,0 1-1 0 0,0 0 0 0 0,0-1 0 0 0,0 1 0 0 0,1 0 0 0 0,0-1 1 0 0,-1 1 7 0 0,0 0 0 0 0,0 0-1 0 0,0 0 1 0 0,0 0 0 0 0,-1-1-1 0 0,1 1 1 0 0,0 0 0 0 0,-1 0 0 0 0,1-1-1 0 0,-1 1 1 0 0,0 0 0 0 0,1-1-1 0 0,-1 1 1 0 0,0 0-7 0 0,1-3 25 0 0,-1 1-1 0 0,1-1 1 0 0,-1 0 0 0 0,0 1 0 0 0,0-1-25 0 0,0-1 22 0 0,0 3-15 0 0,0 1 0 0 0,0 0 0 0 0,0 0 0 0 0,0 0 0 0 0,0-1 1 0 0,0 1-1 0 0,0 0 0 0 0,0 0 0 0 0,0 0 0 0 0,-1 0 0 0 0,1 0 0 0 0,-1-1 0 0 0,1 1 0 0 0,-1 0-7 0 0,-23-11 340 0 0,23 12-341 0 0,0 0 1 0 0,0 0-1 0 0,0-1 0 0 0,0 1 0 0 0,-1 0 0 0 0,1 0 0 0 0,0 0 1 0 0,0 1-1 0 0,0-1 0 0 0,0 0 0 0 0,-1 1 1 0 0,-6-1 21 0 0,8 1-18 0 0,-1-1 0 0 0,1 0-1 0 0,0 0 1 0 0,-1 1 0 0 0,1-1-1 0 0,0 0 1 0 0,-1 0 0 0 0,1 1-1 0 0,0-1 1 0 0,0 0 0 0 0,-1 1-1 0 0,1-1 1 0 0,0 0 0 0 0,0 1-1 0 0,0-1 1 0 0,-1 1 0 0 0,1-1 0 0 0,0 0-1 0 0,0 1 1 0 0,0-1 0 0 0,0 1-1 0 0,0-1 1 0 0,0 0 0 0 0,0 1-1 0 0,0-1 1 0 0,0 1 0 0 0,0-1-1 0 0,0 0 1 0 0,0 1-3 0 0,0 13-11 0 0,6 0-28 0 0,-2-6 14 0 0,-4-7 20 0 0,0-1 0 0 0,0 1 1 0 0,1-1-1 0 0,-1 1 0 0 0,0-1 0 0 0,1 0 1 0 0,-1 1-1 0 0,0-1 0 0 0,1 1 0 0 0,-1-1 1 0 0,0 0-1 0 0,1 1 0 0 0,-1-1 0 0 0,1 0 1 0 0,-1 0-1 0 0,0 1 0 0 0,1-1 0 0 0,-1 0 1 0 0,1 0-1 0 0,-1 0 0 0 0,1 1 0 0 0,-1-1 1 0 0,1 0-1 0 0,-1 0 0 0 0,1 0 0 0 0,-1 0 1 0 0,1 0-1 0 0,-1 0 0 0 0,1 0 0 0 0,0 0 5 0 0,0 0-7 0 0,0-1 0 0 0,0 1 0 0 0,-1 0 0 0 0,1 0 1 0 0,0-1-1 0 0,0 1 0 0 0,0 0 0 0 0,0-1 0 0 0,0 1 0 0 0,0-1 0 0 0,-1 1 0 0 0,1-1 0 0 0,0 0 0 0 0,0 1 0 0 0,0-2 7 0 0,0 1 14 0 0,0 0 1 0 0,0 0-1 0 0,-1 0 1 0 0,1 0-1 0 0,0 0 0 0 0,0 0 1 0 0,-1-1-1 0 0,1 1 0 0 0,-1 0 1 0 0,1 0-1 0 0,-1-1 0 0 0,0 1 1 0 0,1 0-1 0 0,-1-1 0 0 0,0 1 1 0 0,0-1-1 0 0,0 1-14 0 0,1-6 0 0 0,0 6 9 0 0,-1 0-1 0 0,0 0 1 0 0,0 0 0 0 0,0 0-1 0 0,0 0 1 0 0,0 0 0 0 0,0 0 0 0 0,0 0-1 0 0,0 0 1 0 0,0 0 0 0 0,0 0 0 0 0,-1 0-1 0 0,1 0 1 0 0,0 0 0 0 0,-1 1-1 0 0,1-1 1 0 0,-1-1-9 0 0,0 0 10 0 0,1 2-5 0 0,-1-1-1 0 0,0 0 0 0 0,1 0 0 0 0,0 0 1 0 0,-1 0-1 0 0,1 0 0 0 0,-1 0 1 0 0,1 0-1 0 0,0 0 0 0 0,0 0 1 0 0,0 0-5 0 0,0 1 17 0 0,0-2 18 0 0,0 2-33 0 0,0-1 1 0 0,0 1-1 0 0,0-1 0 0 0,0 1 1 0 0,0 0-1 0 0,0-1 0 0 0,0 1 1 0 0,0 0-1 0 0,0-1 0 0 0,0 1 1 0 0,-1 0-1 0 0,1-1 0 0 0,0 1 1 0 0,0-1-1 0 0,0 1 0 0 0,0 0 1 0 0,-1 0-1 0 0,1-1 0 0 0,0 1 1 0 0,0 0-1 0 0,-1-1 0 0 0,1 1 1 0 0,0 0-1 0 0,0 0 0 0 0,-1-1-2 0 0,1 1 46 0 0,0 0-4 0 0,-5-2-5 0 0,-3 1 82 0 0,8 1-117 0 0,0 0 0 0 0,0 0 0 0 0,-1 0 0 0 0,1 0-1 0 0,0 0 1 0 0,0 0 0 0 0,0 0 0 0 0,0 0 0 0 0,-1 0 0 0 0,1 0 0 0 0,0 1 0 0 0,0-1-1 0 0,0 0 1 0 0,0 0 0 0 0,0 0 0 0 0,-1 0 0 0 0,1 0 0 0 0,0 1 0 0 0,0-1 0 0 0,0 0 0 0 0,0 0-1 0 0,0 0 1 0 0,0 0 0 0 0,0 1 0 0 0,0-1 0 0 0,0 0 0 0 0,0 0 0 0 0,-1 0 0 0 0,1 1-1 0 0,0-1 1 0 0,0 0 0 0 0,0 0 0 0 0,0 0 0 0 0,0 1 0 0 0,1-1 0 0 0,-1 0 0 0 0,0 0-2 0 0,-3 9-185 0 0,3-9 149 0 0,0 1 1 0 0,-1 0-1 0 0,1 0 1 0 0,0 0-1 0 0,-1-1 1 0 0,1 1-1 0 0,0 0 1 0 0,0 0-1 0 0,0 0 0 0 0,0 0 1 0 0,0 0-1 0 0,0-1 1 0 0,0 2 35 0 0,0 2-368 0 0,2 5-3372 0 0,-1-8 1106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1:55:36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63 608 0 0,'0'0'96'0'0,"0"0"446"0"0,0 0 579 0 0,0 0 83 0 0,-1 1-182 0 0,-13 13 2709 0 0,13-13-3661 0 0,0 1 0 0 0,1-1 0 0 0,-1 0 0 0 0,1 0 0 0 0,-1 1-1 0 0,1-1 1 0 0,0 0 0 0 0,0 0 0 0 0,-1 1 0 0 0,1-1 0 0 0,0 0-1 0 0,0 1 1 0 0,0-1-70 0 0,0 1 109 0 0,0-1-58 0 0,0-1 1 0 0,0 1 0 0 0,0 0-1 0 0,0-1 1 0 0,0 1 0 0 0,-1-1-1 0 0,1 1 1 0 0,0 0 0 0 0,0-1-1 0 0,-1 1 1 0 0,1-1 0 0 0,0 1-1 0 0,-1 0 1 0 0,1-1-52 0 0,-2 3 173 0 0,1-2-104 0 0,1 0 1 0 0,0 0 0 0 0,-1-1-1 0 0,1 1 1 0 0,0 0-1 0 0,0 0 1 0 0,0-1-1 0 0,0 1 1 0 0,0 0-1 0 0,0 0 1 0 0,0 0 0 0 0,0 0-1 0 0,0-1 1 0 0,0 1-1 0 0,0 0 1 0 0,1 0-1 0 0,-1 0-69 0 0,0 0 30 0 0,1-1 0 0 0,-1 1-1 0 0,0-1 1 0 0,0 1-1 0 0,0 0 1 0 0,0-1 0 0 0,0 1-1 0 0,0 0 1 0 0,0-1-1 0 0,0 1 1 0 0,0 0 0 0 0,0-1-1 0 0,0 1 1 0 0,0 0-1 0 0,0-1 1 0 0,0 1 0 0 0,-1-1-1 0 0,1 1 1 0 0,0 0-1 0 0,0-1 1 0 0,-1 1 0 0 0,1 0-30 0 0,-1-1 24 0 0,1 1 1 0 0,0 0 0 0 0,0 0-1 0 0,-1-1 1 0 0,1 1 0 0 0,0 0 0 0 0,0 0-1 0 0,0-1 1 0 0,0 1 0 0 0,0 0-1 0 0,0 0 1 0 0,0-1 0 0 0,0 1 0 0 0,1 0-1 0 0,-1 0 1 0 0,0-1 0 0 0,0 1 0 0 0,0 0-1 0 0,1-1 1 0 0,-1 1 0 0 0,1 0-1 0 0,-1-1 1 0 0,0 1 0 0 0,1 0 0 0 0,-1-1-25 0 0,1 2 10 0 0,0-1-1 0 0,0 1 1 0 0,0-1 0 0 0,0 1 0 0 0,0-1 0 0 0,0 0 0 0 0,1 0 0 0 0,-1 1 0 0 0,0-1 0 0 0,1 0 0 0 0,-1 0 0 0 0,1 0-10 0 0,0 0 1 0 0,0-1 0 0 0,-1 1 0 0 0,1-1 0 0 0,-1 1 0 0 0,1-1 0 0 0,0 0 0 0 0,-1 0 0 0 0,1 0 0 0 0,0 0-1 0 0,-1 0 1 0 0,1 0 0 0 0,0 0 0 0 0,-1 0 0 0 0,1 0 0 0 0,0-1 0 0 0,-1 1 0 0 0,1-1 0 0 0,-1 1 0 0 0,1-1-1 0 0,0-1 25 0 0,0 1 0 0 0,0 0 0 0 0,0-1 0 0 0,-1 1-1 0 0,1-1 1 0 0,-1 1 0 0 0,1-1 0 0 0,-1 0 0 0 0,1 0 0 0 0,-1 0 0 0 0,0 0 0 0 0,0 0 0 0 0,0 0-25 0 0,3-7 223 0 0,-1 0-1 0 0,0 0 1 0 0,-1-1 0 0 0,0 0 0 0 0,1-8-223 0 0,-3 17 21 0 0,0 0-1 0 0,0 0 1 0 0,-1 0-1 0 0,1 1 1 0 0,0-1-1 0 0,0 0 1 0 0,-1 0-1 0 0,1 1 1 0 0,-1-1-1 0 0,1 0 1 0 0,-1 1-1 0 0,1-1 1 0 0,-1 0-1 0 0,1 1 1 0 0,-1-1-1 0 0,1 1 0 0 0,-1-1 1 0 0,0 1-1 0 0,0-1-20 0 0,-14-9 233 0 0,13 9-227 0 0,1 1 0 0 0,0-1 0 0 0,-1 1 0 0 0,1-1 1 0 0,0 1-1 0 0,-1 0 0 0 0,1 0 0 0 0,-1-1 0 0 0,1 1 0 0 0,-1 0 0 0 0,1 0 0 0 0,-1 0 1 0 0,1 1-1 0 0,-1-1 0 0 0,1 0-6 0 0,-9 4 50 0 0,9-4-47 0 0,0 0 1 0 0,0 0-1 0 0,0 0 0 0 0,0 0 0 0 0,0 1 1 0 0,0-1-1 0 0,0 0 0 0 0,0 1 0 0 0,1-1 1 0 0,-1 1-1 0 0,0-1 0 0 0,0 1 1 0 0,0-1-1 0 0,0 1-3 0 0,-10 15-7 0 0,11-15 6 0 0,0 0 0 0 0,0 0-1 0 0,-1 0 1 0 0,1 0-1 0 0,0 0 1 0 0,0 0 0 0 0,0 0-1 0 0,0 1 1 0 0,0-1 0 0 0,0 0-1 0 0,1 0 1 0 0,-1 0 0 0 0,0 0-1 0 0,1 1 2 0 0,0 5 10 0 0,-1 0-10 0 0,-1-6-3 0 0,1 1 0 0 0,0-1 1 0 0,0 0-1 0 0,0 1 0 0 0,1-1 1 0 0,-1 0-1 0 0,0 1 0 0 0,0-1 1 0 0,1 0-1 0 0,-1 1 1 0 0,1-1-1 0 0,-1 0 0 0 0,1 1 3 0 0,0-1-2 0 0,-1 1 0 0 0,1 0-1 0 0,0-1 1 0 0,-1 1 0 0 0,0 0 0 0 0,1 0-1 0 0,-1-1 1 0 0,0 1 0 0 0,0 0-1 0 0,0 0 1 0 0,0-1 0 0 0,0 2 2 0 0,0 4-17 0 0,0-6 11 0 0,0 0 0 0 0,0 0 0 0 0,0-1 0 0 0,0 1 0 0 0,0 0 0 0 0,0-1 0 0 0,1 1 0 0 0,-1 0 0 0 0,0-1 0 0 0,0 1 0 0 0,1-1-1 0 0,-1 1 1 0 0,0 0 0 0 0,1-1 0 0 0,-1 1 0 0 0,1-1 0 0 0,-1 1 0 0 0,1-1 0 0 0,-1 1 0 0 0,1-1 0 0 0,-1 1 0 0 0,1-1 0 0 0,0 0 0 0 0,-1 1 0 0 0,1-1 0 0 0,-1 0 0 0 0,1 1-1 0 0,0-1 1 0 0,-1 0 0 0 0,1 0 0 0 0,0 0 0 0 0,-1 1 0 0 0,1-1 0 0 0,0 0 6 0 0,0 0-6 0 0,0 0-1 0 0,1 0 0 0 0,-1 0 1 0 0,0 0-1 0 0,0 0 1 0 0,0 0-1 0 0,1-1 1 0 0,-1 1-1 0 0,0 0 0 0 0,0-1 1 0 0,0 1-1 0 0,0 0 1 0 0,1-1-1 0 0,-1 0 1 0 0,0 1-1 0 0,0-1 0 0 0,0 1 1 0 0,0-1-1 0 0,-1 0 1 0 0,2 0 6 0 0,8-9-12 0 0,-8 8 11 0 0,-1 1 0 0 0,1-1 0 0 0,0 1 0 0 0,-1-1 0 0 0,1 0 0 0 0,-1 1 0 0 0,0-1 1 0 0,0 0-1 0 0,1 0 0 0 0,-1 0 0 0 0,-1 0 0 0 0,1 0 0 0 0,0 0 0 0 0,0 0 0 0 0,-1 0 0 0 0,1 0 0 0 0,-1-2 1 0 0,1-6 20 0 0,1 0 28 0 0,-1 1 0 0 0,-1-1 0 0 0,0 0 0 0 0,-1-9-48 0 0,1 17 17 0 0,-1 0-1 0 0,1 0 1 0 0,-1 1 0 0 0,0-1 0 0 0,1 0-1 0 0,-1 0 1 0 0,0 1 0 0 0,0-1 0 0 0,0 0-1 0 0,0 1 1 0 0,0-1 0 0 0,-1 1 0 0 0,1 0-1 0 0,0-1 1 0 0,-1 1 0 0 0,1 0-1 0 0,-1 0 1 0 0,1 0 0 0 0,-1 0 0 0 0,0 0-1 0 0,1 0 1 0 0,-1 0 0 0 0,0 0 0 0 0,0 1-1 0 0,1-1 1 0 0,-1 1 0 0 0,-2-1-17 0 0,-5 0 44 0 0,7 1-40 0 0,1 0-1 0 0,-1-1 1 0 0,1 1 0 0 0,-1 0-1 0 0,1 0 1 0 0,-1 0 0 0 0,1 0-1 0 0,-1 0 1 0 0,1 1 0 0 0,-1-1-1 0 0,1 0 1 0 0,-1 1 0 0 0,1-1-1 0 0,0 1 1 0 0,-1-1 0 0 0,1 1-1 0 0,0 0 1 0 0,-1-1 0 0 0,1 1-1 0 0,-1 1-3 0 0,-6 6 34 0 0,7-7-36 0 0,0-1 1 0 0,0 1-1 0 0,0 0 1 0 0,0 0 0 0 0,1 0-1 0 0,-1 0 1 0 0,0 0-1 0 0,0 0 1 0 0,1 1 0 0 0,-1-1-1 0 0,0 0 1 0 0,1 0-1 0 0,-1 0 1 0 0,1 1 0 0 0,0-1-1 0 0,-1 0 1 0 0,1 1-1 0 0,0-1 1 0 0,0 0 0 0 0,0 1 1 0 0,0 0-2 0 0,-1-1 0 0 0,1 1 0 0 0,-1 0 1 0 0,1 0-1 0 0,-1 0 0 0 0,1-1 1 0 0,-1 1-1 0 0,0 0 0 0 0,0 0 2 0 0,0 0 0 0 0,0-1-1 0 0,0 1 1 0 0,0 0-1 0 0,1-1 1 0 0,-1 1-1 0 0,1 0 1 0 0,-1 0 0 0 0,1-1-1 0 0,-1 1 1 0 0,1 2 0 0 0,0 0-19 0 0,1 0 1 0 0,-1 0 0 0 0,1 0 0 0 0,0 0 0 0 0,0 0 0 0 0,1 0-1 0 0,-1 0 1 0 0,2 2 18 0 0,-3-5-13 0 0,1 1-1 0 0,0-1 1 0 0,0 1-1 0 0,0-1 1 0 0,0 1-1 0 0,0-1 0 0 0,1 0 1 0 0,-1 0-1 0 0,0 1 1 0 0,1-1-1 0 0,-1 0 1 0 0,1 0-1 0 0,-1 0 1 0 0,1-1-1 0 0,-1 1 1 0 0,1 0-1 0 0,0 0 1 0 0,-1-1-1 0 0,1 1 1 0 0,1-1 13 0 0,-1 1 7 0 0,-1-1 1 0 0,1 0-1 0 0,0 0 1 0 0,-1 0-1 0 0,1 0 1 0 0,0 0-1 0 0,-1 0 1 0 0,1 0-1 0 0,-1 0 1 0 0,1-1 0 0 0,-1 1-1 0 0,1 0 1 0 0,0-1-1 0 0,-1 0 1 0 0,1 1-1 0 0,-1-1 1 0 0,0 0-1 0 0,1 0 1 0 0,-1 0-1 0 0,0 0 1 0 0,1 0 0 0 0,-1 0-1 0 0,0 0 1 0 0,0 0-1 0 0,0 0 1 0 0,0 0-1 0 0,0-1 1 0 0,0 1-1 0 0,0-1 1 0 0,0 1 0 0 0,-1 0-1 0 0,1-1 1 0 0,-1 1-1 0 0,1-1 1 0 0,-1 1-1 0 0,1-1 1 0 0,-1 0-1 0 0,0 1 1 0 0,0-1-1 0 0,0 1 1 0 0,1-1 0 0 0,-2 0-1 0 0,1 1 1 0 0,0-2-8 0 0,-1-28 143 0 0,2 21-104 0 0,-1 1 1 0 0,-1-1-1 0 0,0 1 0 0 0,0 0 0 0 0,-1-1 0 0 0,0 1-39 0 0,2 7 18 0 0,-1 1-1 0 0,0 0 0 0 0,1 0 0 0 0,-1-1 1 0 0,0 1-1 0 0,0 0 0 0 0,0 0 0 0 0,0 0 0 0 0,0 0 1 0 0,0 0-1 0 0,0 0 0 0 0,0 0 0 0 0,0 1 1 0 0,0-1-1 0 0,-1 0 0 0 0,1 1 0 0 0,0-1 1 0 0,-1 1-1 0 0,1-1 0 0 0,0 1 0 0 0,-1-1-17 0 0,1 1 8 0 0,-1 0 0 0 0,1-1 0 0 0,0 1 0 0 0,0 0 0 0 0,0 0 0 0 0,0 0-1 0 0,0 0 1 0 0,0 0 0 0 0,-1 0 0 0 0,1 0 0 0 0,0 1 0 0 0,0-1 0 0 0,0 0 0 0 0,0 0-1 0 0,0 1 1 0 0,0-1 0 0 0,0 1 0 0 0,0-1 0 0 0,0 1 0 0 0,0 0 0 0 0,0-1 0 0 0,0 1-1 0 0,0 0 1 0 0,0 0 0 0 0,0-1 0 0 0,1 1-8 0 0,-10 14-34 0 0,10-15 31 0 0,0 1 0 0 0,-1 0 1 0 0,1 0-1 0 0,0 0 0 0 0,-1 0 1 0 0,1 0-1 0 0,0 0 0 0 0,0 0 1 0 0,0 0-1 0 0,0 0 0 0 0,0 0 1 0 0,0 0-1 0 0,0 0 0 0 0,0 0 0 0 0,0 1 3 0 0,3 6-15 0 0,-2-6 9 0 0,0 1 0 0 0,0-1-1 0 0,0 0 1 0 0,-1 1 0 0 0,1-1 0 0 0,-1 0 0 0 0,0 1 0 0 0,1-1 0 0 0,-1 1 0 0 0,0-1 0 0 0,0 2 6 0 0,-1-2-5 0 0,1-1 0 0 0,0 1 0 0 0,0-1 1 0 0,0 1-1 0 0,1-1 0 0 0,-1 0 0 0 0,0 1 1 0 0,0-1-1 0 0,1 1 0 0 0,-1-1 0 0 0,1 0 0 0 0,-1 1 1 0 0,1-1-1 0 0,0 0 0 0 0,-1 1 0 0 0,1-1 0 0 0,0 0 1 0 0,0 0-1 0 0,0 0 0 0 0,0 0 0 0 0,0 0 5 0 0,7 10-25 0 0,-8-10 27 0 0,0-1-1 0 0,0 0 1 0 0,1 1-1 0 0,-1-1 1 0 0,0 0-1 0 0,1 0 1 0 0,-1 1-1 0 0,0-1 1 0 0,1 0-1 0 0,-1 0 1 0 0,0 1-1 0 0,1-1 1 0 0,-1 0-1 0 0,0 0 1 0 0,1 0-1 0 0,-1 0 1 0 0,1 0-1 0 0,-1 0 1 0 0,0 0-1 0 0,1 0 1 0 0,-1 0-1 0 0,0 0 0 0 0,1 0 1 0 0,-1 0-1 0 0,1 0 1 0 0,-1 0-1 0 0,0 0 1 0 0,1 0-1 0 0,-1 0 1 0 0,1 0-1 0 0,-1 0 1 0 0,0-1-1 0 0,1 1 1 0 0,-1 0-1 0 0,0 0 1 0 0,1 0-1 0 0,-1-1 1 0 0,0 1-1 0 0,1 0 1 0 0,-1-1-1 0 0,0 1 1 0 0,0 0-1 0 0,1 0 1 0 0,-1-1-1 0 0,0 1 1 0 0,0-1-1 0 0,0 1 1 0 0,1 0-1 0 0,-1-1 0 0 0,0 1 1 0 0,0 0-1 0 0,0-1 1 0 0,0 1-1 0 0,0-1-1 0 0,0 0 2 0 0,0 0-1 0 0,0 0 0 0 0,-1 0 0 0 0,1 0 0 0 0,0 0 0 0 0,-1-1 0 0 0,1 1 1 0 0,-1 0-1 0 0,1 0 0 0 0,-1 0 0 0 0,0 1 0 0 0,1-1 0 0 0,-1 0 1 0 0,0 0-1 0 0,0 0 0 0 0,1 0 0 0 0,-2 0-1 0 0,2 1-4 0 0,-1 0-78 0 0,1 0-60 0 0,0 0-178 0 0,-2-1-289 0 0,1 0 389 0 0,1 1 117 0 0,-1-1 0 0 0,0 1 0 0 0,1 0 0 0 0,-1-1 0 0 0,0 1 0 0 0,1 0 0 0 0,-1-1 0 0 0,0 1 1 0 0,0 0-1 0 0,1 0 0 0 0,-1 0 0 0 0,0 0 0 0 0,0 0 0 0 0,0 0 0 0 0,1 0 0 0 0,-2 0 103 0 0,2 2-1849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28:55.085"/>
    </inkml:context>
    <inkml:brush xml:id="br0">
      <inkml:brushProperty name="width" value="0.1" units="cm"/>
      <inkml:brushProperty name="height" value="0.1" units="cm"/>
      <inkml:brushProperty name="color" value="#FF33CC"/>
    </inkml:brush>
  </inkml:definitions>
  <inkml:trace contextRef="#ctx0" brushRef="#br0">29 2 1688 0 0,'-7'-1'2864'0'0,"5"1"-1972"0"0,2 0-135 0 0,-15 1 2589 0 0,15 0-3332 0 0,0-1 0 0 0,0 0-1 0 0,0 0 1 0 0,-1 1 0 0 0,1-1-1 0 0,0 0 1 0 0,0 0 0 0 0,0 1-1 0 0,-1-1 1 0 0,1 0 0 0 0,0 0-1 0 0,0 0 1 0 0,0 1 0 0 0,-1-1-1 0 0,1 0 1 0 0,0 0 0 0 0,0 0-1 0 0,-1 0 1 0 0,1 0 0 0 0,0 0-14 0 0,6 6 791 0 0,1-2-770 0 0,-5-3-11 0 0,0 1 1 0 0,0-1 0 0 0,1 1 0 0 0,-1-1-1 0 0,0 1 1 0 0,0 0 0 0 0,-1-1-11 0 0,0 0 16 0 0,0 0 1 0 0,0 0 0 0 0,-1 0 0 0 0,1 0-1 0 0,0 0 1 0 0,-1 1 0 0 0,1-1 0 0 0,-1 0 0 0 0,1 0-17 0 0,-1 1 10 0 0,1-1 1 0 0,-1 0 0 0 0,1 1-1 0 0,-1-1 1 0 0,1 0-1 0 0,0 1 1 0 0,0-1 0 0 0,0 0-1 0 0,0 1-10 0 0,27 16 138 0 0,-7 4 252 0 0,9 11 252 0 0,-21-25-607 0 0,2-1 1 0 0,-1-1 0 0 0,1 1-1 0 0,0-2 1 0 0,0 0-1 0 0,8 3-35 0 0,-15-6 5 0 0,0 0 0 0 0,0 0 0 0 0,0 0 0 0 0,-1 1 1 0 0,3 1-6 0 0,-2-1 0 0 0,0 0 1 0 0,0 0 0 0 0,4 2-1 0 0,8 2-3 0 0,12 3 3 0 0,-17-7-4 0 0,0 2 0 0 0,0-1 1 0 0,0 1-1 0 0,0 1 4 0 0,87 50 64 0 0,-90-51-300 0 0,-1 0 1 0 0,1 0 0 0 0,-1 0-1 0 0,0 1 1 0 0,-1 0 0 0 0,0 0 0 0 0,1 2 235 0 0,-6-7-115 0 0,0 0 0 0 0,0 0 1 0 0,-1-1-1 0 0,1 1 0 0 0,0 0 0 0 0,0 0 1 0 0,0-1-1 0 0,0 1 0 0 0,0-1 1 0 0,0 1 114 0 0,8 0-1951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3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117 345 6337 0 0,'-4'9'345'0'0,"-3"6"949"0"0,7-14-1080 0 0,0-1 1 0 0,-1 1-1 0 0,1 0 1 0 0,0 0-1 0 0,0-1 1 0 0,0 1-1 0 0,-1 0 1 0 0,1 0-1 0 0,0 0 1 0 0,0-1-1 0 0,0 1 1 0 0,1 0-1 0 0,-1 0 1 0 0,0-1-1 0 0,0 1 1 0 0,0 0-215 0 0,-8-3 1347 0 0,6 0-1269 0 0,1 0 0 0 0,-1 0 0 0 0,1 0 1 0 0,-1 0-1 0 0,1 0 0 0 0,0 0 0 0 0,0 0 1 0 0,0 0-1 0 0,0 0 0 0 0,0 0 0 0 0,1-1 0 0 0,-1 1 1 0 0,1 0-1 0 0,-1-3-78 0 0,0-5 132 0 0,0 0 1 0 0,0-9-133 0 0,0 8 4 0 0,0 0 1 0 0,-1 0-1 0 0,0 0 1 0 0,-1 0-1 0 0,-1 1 1 0 0,1 0-1 0 0,-3-5-4 0 0,-2-5 25 0 0,4 8 16 0 0,-1 0 0 0 0,0 0 0 0 0,-1 0 0 0 0,-1 1 0 0 0,-5-9-41 0 0,11 19-25 0 0,0 0-1 0 0,0 0 1 0 0,0-1-1 0 0,1 1 0 0 0,-1 0 1 0 0,0 0-1 0 0,1 0 1 0 0,-1-1-1 0 0,1 1 1 0 0,-1 0-1 0 0,1-2 26 0 0,2 0-41 0 0,3-2 28 0 0,0 0 0 0 0,0 0 1 0 0,1 1-1 0 0,0-1 1 0 0,0 1-1 0 0,0 0 0 0 0,0 1 1 0 0,1-1-1 0 0,-1 1 0 0 0,1 1 1 0 0,0-1-1 0 0,0 1 1 0 0,0 0 12 0 0,-1 1-17 0 0,-1-1 1 0 0,1 0 0 0 0,3-2 16 0 0,19-6-25 0 0,-15 6 24 0 0,0 1 0 0 0,1 1-1 0 0,-1 0 1 0 0,10 1 1 0 0,-18 1 6 0 0,23-1 25 0 0,-26 1-31 0 0,0-1 0 0 0,0 1 0 0 0,0-1 0 0 0,0 1 0 0 0,0-1 0 0 0,0 0-1 0 0,0 0 1 0 0,0 0 0 0 0,0 0 0 0 0,2-1 0 0 0,-2-1-3 0 0,0 3 0 0 0,0 1 2 0 0,1 1 2 0 0,3 1 14 0 0,0 0 0 0 0,0 0 0 0 0,0 1 0 0 0,4 4-15 0 0,-9-7 1 0 0,1 0 0 0 0,-1 0 0 0 0,0 0 0 0 0,0 0 0 0 0,0 0 1 0 0,0 0-1 0 0,0 1 0 0 0,0-1 0 0 0,-1 0 0 0 0,1 0 0 0 0,0 1 1 0 0,-1-1-1 0 0,1 1 0 0 0,-1-1 0 0 0,1 1 0 0 0,-1-1 0 0 0,0 1 1 0 0,1-1-1 0 0,-1 1 0 0 0,0-1 0 0 0,0 1 0 0 0,0-1 0 0 0,0 1 0 0 0,0-1 1 0 0,-1 2-2 0 0,-11 33-215 0 0,12-35 206 0 0,0 1 1 0 0,-1-1 0 0 0,1 0-1 0 0,0 1 1 0 0,0-1-1 0 0,0 0 1 0 0,0 1-1 0 0,0-1 1 0 0,0 0-1 0 0,1 1 1 0 0,-1-1-1 0 0,0 0 1 0 0,1 1-1 0 0,-1-1 1 0 0,1 0-1 0 0,-1 1 1 0 0,1-1 0 0 0,0 1 8 0 0,0-1-20 0 0,-1 0 1 0 0,1 1 0 0 0,0-1 0 0 0,-1 1 0 0 0,1-1-1 0 0,-1 1 1 0 0,0 0 0 0 0,1-1 0 0 0,-1 1 0 0 0,0-1 0 0 0,0 1-1 0 0,0 0 1 0 0,0-1 0 0 0,0 1 0 0 0,-1 0 19 0 0,0 3-46 0 0,0 2-74 0 0,-1 1 0 0 0,0-1 1 0 0,0 0-1 0 0,-1 0 1 0 0,-1 4 119 0 0,2-8-34 0 0,1 1 0 0 0,0-1 0 0 0,0 1 1 0 0,0-1-1 0 0,0 1 0 0 0,0 0 0 0 0,1 0 0 0 0,0-1 1 0 0,0 1-1 0 0,0 3 34 0 0,0-2-24 0 0,0-1-1 0 0,0 1 1 0 0,-1 0 0 0 0,0 0 0 0 0,0 0 0 0 0,0 0 24 0 0,-4 19-67 0 0,4-18 46 0 0,0-1-1 0 0,0 1 0 0 0,-1-1 1 0 0,-1 3 21 0 0,2-6-7 0 0,0 1 1 0 0,0-1 0 0 0,0 1 0 0 0,0-1 0 0 0,1 1 0 0 0,-1-1 0 0 0,1 1 0 0 0,0-1 0 0 0,-1 1 0 0 0,1 0 0 0 0,0-1-1 0 0,1 1 1 0 0,-1-1 0 0 0,1 4 6 0 0,9 7-22 0 0,1 2-17 0 0,-1 11-114 0 0,-9-21 124 0 0,1-1-1 0 0,0 1 1 0 0,0 0-1 0 0,0-1 1 0 0,2 3 29 0 0,1-1-35 0 0,0 0 1 0 0,1-1-1 0 0,-1 1 1 0 0,1-1-1 0 0,0 0 1 0 0,1-1 0 0 0,-1 1-1 0 0,1-1 1 0 0,0 0-1 0 0,0-1 1 0 0,0 0-1 0 0,1 0 1 0 0,2 0 34 0 0,-6-2-12 0 0,1 0 1 0 0,-1 0 0 0 0,0-1 0 0 0,0 0 0 0 0,1 0-1 0 0,-1 0 1 0 0,0 0 0 0 0,1-1 0 0 0,-1 0-1 0 0,0 1 1 0 0,0-2 0 0 0,0 1 0 0 0,0 0-1 0 0,1-1 12 0 0,0 0-8 0 0,9-4 7 0 0,1 0 0 0 0,-2-1 0 0 0,1-1 0 0 0,-1 0 0 0 0,0-1 0 0 0,5-5 1 0 0,-3 2 46 0 0,0-1 1 0 0,-1-1 0 0 0,7-9-47 0 0,35-47 243 0 0,-23 27 35 0 0,-26 34-185 0 0,1-1-1 0 0,-2 1 0 0 0,1-1 1 0 0,-2-1-1 0 0,1 1 0 0 0,-1-1 1 0 0,-1 0-1 0 0,0 0 1 0 0,-1-1-1 0 0,0 1 0 0 0,0-3-92 0 0,-2 9 30 0 0,-1 0 1 0 0,0 0-1 0 0,0 0 0 0 0,-1-3-30 0 0,1 3 24 0 0,-1 0 0 0 0,1 0 0 0 0,0 0 1 0 0,1-4-25 0 0,0 3 25 0 0,1-2 41 0 0,-1-1 0 0 0,0-7-66 0 0,-1 14 19 0 0,0 0 1 0 0,0-1-1 0 0,0 1 1 0 0,0 0-1 0 0,-1 0 1 0 0,1 0-1 0 0,-1 0 1 0 0,0 0-1 0 0,1 0 1 0 0,-1 0-1 0 0,0 0 1 0 0,0 0-1 0 0,-1-2-19 0 0,0 2 13 0 0,0 0 0 0 0,0 0 0 0 0,0 0 0 0 0,0 0 0 0 0,0 1 0 0 0,0-1 0 0 0,0 1 0 0 0,0-1 0 0 0,-1 1 0 0 0,1 0 0 0 0,-1 0-1 0 0,1 0 1 0 0,-1 0 0 0 0,1 0 0 0 0,-1 0 0 0 0,1 1 0 0 0,-1-1 0 0 0,0 1 0 0 0,1 0 0 0 0,-1 0 0 0 0,0 0 0 0 0,0 0 0 0 0,1 0-1 0 0,-2 1-12 0 0,1 0-6 0 0,-1 0 0 0 0,0 0-1 0 0,1 0 1 0 0,-1 0-1 0 0,1 0 1 0 0,0 1-1 0 0,-1 0 1 0 0,1 0-1 0 0,0 0 1 0 0,0 0-1 0 0,0 0 1 0 0,0 1-1 0 0,0-1 1 0 0,1 1-1 0 0,-1 0 1 0 0,1 0 0 0 0,-2 1 6 0 0,-2 7-33 0 0,0 0 0 0 0,1 0 1 0 0,0 0-1 0 0,1 0 0 0 0,0 1 1 0 0,1 0-1 0 0,0 0 0 0 0,1 0 1 0 0,0 0-1 0 0,1 0 0 0 0,0 12 33 0 0,1 2-55 0 0,1-1 0 0 0,2 1 0 0 0,1-1 0 0 0,1 0 0 0 0,2 5 55 0 0,-2-11-25 0 0,1-1 0 0 0,1 1-1 0 0,0-1 1 0 0,2-1 0 0 0,0 1 0 0 0,3 3 25 0 0,-7-14-7 0 0,0 1 0 0 0,1-2 0 0 0,-1 1 0 0 0,1 0-1 0 0,6 4 8 0 0,-8-8-29 0 0,0 1 0 0 0,1-2 0 0 0,-1 1 0 0 0,0 0 0 0 0,1-1 0 0 0,0 0-1 0 0,-1 0 1 0 0,1 0 0 0 0,0-1 0 0 0,0 1 0 0 0,1-1 29 0 0,1 0-128 0 0,0-1 0 0 0,0 1 0 0 0,1-2 0 0 0,-1 1 128 0 0,8-1-363 0 0,15 2-732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11:55:39.0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46 464 0 0,'0'0'658'0'0,"0"0"152"0"0,0 0 105 0 0,-1-2 3100 0 0,0-3-2282 0 0,1 6-1330 0 0,-2-1 99 0 0,0 1 0 0 0,0 0 0 0 0,0-1-1 0 0,0 1 1 0 0,0 0 0 0 0,0 1-502 0 0,-3 7 28 0 0,3-7-23 0 0,1 1 0 0 0,-1 0-1 0 0,1 0 1 0 0,0 0 0 0 0,0-1 0 0 0,0 1-1 0 0,0 0 1 0 0,0 0 0 0 0,1 1-1 0 0,-1-1 1 0 0,1 2-5 0 0,0-3-10 0 0,0 1 1 0 0,0 0-1 0 0,1-1 0 0 0,-1 1 0 0 0,1-1 1 0 0,-1 1-1 0 0,1-1 0 0 0,0 1 0 0 0,0 0 10 0 0,0-2-2 0 0,-1-1 0 0 0,0 1 0 0 0,1 0 0 0 0,-1-1 0 0 0,1 1 0 0 0,-1 0 0 0 0,1-1 0 0 0,-1 1 0 0 0,1 0 0 0 0,-1-1 0 0 0,1 1 0 0 0,0-1 0 0 0,-1 1 0 0 0,1-1 0 0 0,0 0 1 0 0,0 1-1 0 0,-1-1 0 0 0,1 0 0 0 0,0 1 0 0 0,0-1 0 0 0,-1 0 0 0 0,1 0 0 0 0,0 0 0 0 0,0 1 0 0 0,0-1 0 0 0,-1 0 0 0 0,1 0 0 0 0,0 0 0 0 0,0 0 0 0 0,0-1 0 0 0,0 1 0 0 0,-1 0 0 0 0,1 0 0 0 0,0 0 0 0 0,0-1 0 0 0,-1 1 0 0 0,1 0 0 0 0,0-1 0 0 0,0 1 0 0 0,0-1 2 0 0,3-1 22 0 0,0-1-1 0 0,0 0 1 0 0,-1 0 0 0 0,1 0-1 0 0,-1 0 1 0 0,1 0-22 0 0,5-4 27 0 0,-8 6-13 0 0,0 0-1 0 0,1 0 0 0 0,-1 1 0 0 0,0-1 1 0 0,0 0-1 0 0,0 0 0 0 0,0-1 0 0 0,0 1 1 0 0,0 0-1 0 0,0 0 0 0 0,0-1-13 0 0,6-8 137 0 0,-5 8-116 0 0,-1 1 0 0 0,0 0 0 0 0,0-1 0 0 0,0 1-1 0 0,0-1 1 0 0,0 0 0 0 0,0 1 0 0 0,0-1 0 0 0,0 0-1 0 0,-1 0 1 0 0,1 1 0 0 0,-1-2-21 0 0,5-5 176 0 0,-3 0-32 0 0,-1-1-29 0 0,0 8-113 0 0,-1 1 1 0 0,0 0-1 0 0,0 0 1 0 0,0-1-1 0 0,0 1 1 0 0,0 0-1 0 0,0-1 1 0 0,1 1-1 0 0,-1 0 1 0 0,0-1-1 0 0,0 1 1 0 0,0 0-1 0 0,0 0 1 0 0,0-1-1 0 0,0 1 1 0 0,0 0-1 0 0,-1-1 1 0 0,1 1-1 0 0,0 0 1 0 0,0-1 0 0 0,0 1-1 0 0,0 0 1 0 0,0-1-1 0 0,0 1 1 0 0,0 0-1 0 0,-1 0 1 0 0,1-1-1 0 0,0 1 1 0 0,0 0-1 0 0,0 0 1 0 0,-1-1-1 0 0,1 1-2 0 0,-10-9 199 0 0,10 9-173 0 0,-2-1-5 0 0,0 0-1 0 0,1 0 1 0 0,-1 0-1 0 0,0 0 1 0 0,0 0-1 0 0,0 0 1 0 0,0 1-1 0 0,0-1 1 0 0,0 1 0 0 0,0-1-1 0 0,0 1 1 0 0,0 0-1 0 0,0 0 1 0 0,0 0-1 0 0,-2 0-20 0 0,2 0 12 0 0,0 0 0 0 0,0 0 0 0 0,0 0 0 0 0,1 0 0 0 0,-1 0-1 0 0,0 0 1 0 0,0 1 0 0 0,0-1 0 0 0,0 1 0 0 0,1-1 0 0 0,-1 1 0 0 0,0 0-1 0 0,1 0 1 0 0,-1 0 0 0 0,0 0 0 0 0,1 0 0 0 0,-1 0 0 0 0,1 0 0 0 0,-1 0-12 0 0,-2 2-19 0 0,3-2 19 0 0,0 0-1 0 0,0 0 1 0 0,0 0-1 0 0,0 0 1 0 0,0 0-1 0 0,0 0 1 0 0,0 0-1 0 0,0 0 1 0 0,0 1 0 0 0,1-1-1 0 0,-1 0 1 0 0,0 1 0 0 0,0 2-10 0 0,0 0 0 0 0,0-1 1 0 0,0 1-1 0 0,0 0 1 0 0,1-1-1 0 0,0 1 0 0 0,-1 0 1 0 0,1 0-1 0 0,1-1 0 0 0,-1 1 1 0 0,1 0-1 0 0,-1-1 1 0 0,1 1-1 0 0,0 0 0 0 0,0-1 1 0 0,1 1-1 0 0,-1-1 0 0 0,1 1 1 0 0,-1-1-1 0 0,1 0 0 0 0,0 0 1 0 0,1 0-1 0 0,1 3 10 0 0,-3-6 5 0 0,0 1 0 0 0,0 0 0 0 0,-1-1 0 0 0,1 1 0 0 0,0 0 0 0 0,0-1 0 0 0,0 1 0 0 0,0-1-1 0 0,0 0 1 0 0,0 1 0 0 0,1-1 0 0 0,-1 0 0 0 0,0 0 0 0 0,0 0 0 0 0,0 0 0 0 0,0 1 0 0 0,0-1 0 0 0,0-1 0 0 0,0 1-1 0 0,0 0 1 0 0,1 0 0 0 0,-1 0 0 0 0,0-1 0 0 0,0 1 0 0 0,0 0 0 0 0,0-1 0 0 0,0 1 0 0 0,0-1 0 0 0,0 1 0 0 0,0-1-1 0 0,0 0 1 0 0,0 0-5 0 0,1 0 14 0 0,0 0-1 0 0,-1 0 0 0 0,1-1 0 0 0,0 1 1 0 0,-1-1-1 0 0,1 1 0 0 0,-1-1 1 0 0,0 0-1 0 0,1 1 0 0 0,-1-1 0 0 0,0 0 1 0 0,0 0-1 0 0,0 0 0 0 0,0 0 0 0 0,-1 0 1 0 0,1 0-1 0 0,0-1-13 0 0,0-5 101 0 0,0 0 1 0 0,-1 0-1 0 0,0 0 0 0 0,0-7-101 0 0,-2-1 167 0 0,2 15-110 0 0,-2 0 2 0 0,-1-1-21 0 0,0 1 0 0 0,-1-1 0 0 0,1 1 0 0 0,-1-1 1 0 0,1 1-1 0 0,-1 0-38 0 0,2 1 6 0 0,1-1 1 0 0,0 1-1 0 0,0 0 1 0 0,0 0 0 0 0,0 0-1 0 0,0 0 1 0 0,0 0-1 0 0,-1 0 1 0 0,1 0 0 0 0,0 1-1 0 0,0-1 1 0 0,0 0-1 0 0,0 1 1 0 0,0-1-1 0 0,0 1 1 0 0,0-1 0 0 0,0 1-1 0 0,0-1 1 0 0,0 1-1 0 0,0-1 1 0 0,0 1 0 0 0,0 1-7 0 0,0-2 2 0 0,0 1 0 0 0,0 0 1 0 0,0-1-1 0 0,0 1 0 0 0,0-1 1 0 0,0 1-1 0 0,0-1 1 0 0,0 1-1 0 0,0-1 0 0 0,0 0 1 0 0,0 1-1 0 0,-1-1-2 0 0,1 0 2 0 0,1 0 0 0 0,-1 0-1 0 0,0 0 1 0 0,0 1 0 0 0,0-1-1 0 0,1 0 1 0 0,-1 1 0 0 0,0-1-1 0 0,0 0 1 0 0,1 1 0 0 0,-1-1-1 0 0,0 1 1 0 0,1-1 0 0 0,-1 1-1 0 0,0-1 1 0 0,1 1 0 0 0,-1 0-1 0 0,1-1 1 0 0,-1 1 0 0 0,1 0-1 0 0,-1-1 1 0 0,1 1-2 0 0,-2 4-11 0 0,0 0 0 0 0,1 0 0 0 0,-1 0 0 0 0,1 0 0 0 0,0 0 1 0 0,1 0-1 0 0,-1 0 0 0 0,1 1 0 0 0,0-1 0 0 0,1 0 0 0 0,-1 0 0 0 0,1 0 0 0 0,0 0 0 0 0,0 0 1 0 0,0 0-1 0 0,1 0 0 0 0,0 0 0 0 0,0 1 11 0 0,-1-4-9 0 0,1 0 0 0 0,-1 1 1 0 0,1-1-1 0 0,0 0 0 0 0,-1 0 0 0 0,1-1 1 0 0,1 2 8 0 0,0 0-20 0 0,-2-2-7 0 0,0-1 32 0 0,0 0 0 0 0,0 0 0 0 0,0 0 0 0 0,0-1 0 0 0,0 1 0 0 0,0 0 0 0 0,0 0 0 0 0,1 0 0 0 0,-1-1 0 0 0,0 1 0 0 0,0-1 0 0 0,0 1 0 0 0,0-1 0 0 0,0 1 0 0 0,0-1 0 0 0,-1 1 0 0 0,1-1 0 0 0,0 0 0 0 0,0 1 1 0 0,0-2-6 0 0,0 1 16 0 0,-1 0 1 0 0,1 0-1 0 0,0 0 0 0 0,-1-1 1 0 0,1 1-1 0 0,-1 0 1 0 0,0-1-1 0 0,1 1 1 0 0,-1-1-1 0 0,0 1 1 0 0,0 0-1 0 0,0-1 1 0 0,0 1-1 0 0,0-1 1 0 0,0 0-17 0 0,0-25 136 0 0,0 16-40 0 0,-1 0 0 0 0,1 0 0 0 0,-2-2-96 0 0,2 11 19 0 0,-1 1-1 0 0,1 0 1 0 0,0 0 0 0 0,-1 0-1 0 0,1 0 1 0 0,-1 0 0 0 0,0 0-1 0 0,1 0 1 0 0,-1 0 0 0 0,0 0-1 0 0,0 0 1 0 0,1 0 0 0 0,-1 0-1 0 0,0 0 1 0 0,0 0 0 0 0,0 1 0 0 0,0-1-1 0 0,0 0 1 0 0,0 1 0 0 0,0-1-1 0 0,0 1 1 0 0,-1-1-19 0 0,1 1 11 0 0,0-1 0 0 0,0 1 1 0 0,0 0-1 0 0,0 0 0 0 0,0-1 0 0 0,0 1 1 0 0,0 0-1 0 0,0 0 0 0 0,0 0 0 0 0,0 0 1 0 0,0 1-1 0 0,0-1 0 0 0,0 0 0 0 0,0 0 0 0 0,0 0 1 0 0,0 1-1 0 0,1-1 0 0 0,-1 1 0 0 0,0-1 1 0 0,0 1-1 0 0,0-1 0 0 0,0 1 0 0 0,1-1 1 0 0,-1 1-1 0 0,0-1 0 0 0,0 1 0 0 0,1 0 0 0 0,-1 0-11 0 0,-2 3-5 0 0,1 0 0 0 0,-1 1 0 0 0,1-1 0 0 0,0 1-1 0 0,0-1 1 0 0,1 1 0 0 0,-1 0 0 0 0,1 0-1 0 0,0 0 1 0 0,0 0 0 0 0,1 0 0 0 0,0 0 0 0 0,0 0-1 0 0,0 0 1 0 0,0 0 0 0 0,1 0 0 0 0,-1-1-1 0 0,1 1 1 0 0,1 0 0 0 0,-1 0 0 0 0,1 0 0 0 0,-1-1-1 0 0,2 1 1 0 0,0 2 5 0 0,-2-6-6 0 0,-1 0-1 0 0,1 0 1 0 0,-1-1-1 0 0,1 1 1 0 0,0 0 0 0 0,0 0-1 0 0,-1-1 1 0 0,1 1-1 0 0,0 0 1 0 0,0-1-1 0 0,0 1 1 0 0,0-1-1 0 0,-1 1 1 0 0,1-1 0 0 0,0 1-1 0 0,0-1 1 0 0,0 0-1 0 0,0 1 1 0 0,0-1-1 0 0,0 0 1 0 0,1 0 6 0 0,-2 0-1 0 0,1 0 0 0 0,0 0 1 0 0,-1 0-1 0 0,1 0 0 0 0,0 0 1 0 0,-1 0-1 0 0,1 0 0 0 0,0 0 0 0 0,-1 0 1 0 0,1-1-1 0 0,0 1 0 0 0,-1 0 0 0 0,1-1 1 0 0,-1 1-1 0 0,1 0 0 0 0,0-1 0 0 0,-1 1 1 0 0,1 0-1 0 0,-1-1 0 0 0,1 1 0 0 0,-1-1 1 0 0,1 1-1 0 0,-1-1 0 0 0,0 0 0 0 0,1 1 1 0 0,-1-1-1 0 0,1 1 0 0 0,-1-1 1 0 0,0 0-1 0 0,1 0 1 0 0,0-3 25 0 0,0-1 0 0 0,0 0 1 0 0,0 0-1 0 0,0 1 0 0 0,-1-1 1 0 0,0 0-1 0 0,0-3-25 0 0,-1-6 73 0 0,-1 0 1 0 0,0 0-74 0 0,2 13 9 0 0,0-1 1 0 0,-1 1-1 0 0,1 0 0 0 0,-1 0 1 0 0,1-1-1 0 0,-1 1 1 0 0,0 0-1 0 0,0 0 0 0 0,1 0 1 0 0,-1 0-1 0 0,0 0 1 0 0,-1-1-10 0 0,-4-6 56 0 0,5 10-38 0 0,0 1 1 0 0,0 0-1 0 0,0-1 0 0 0,1 1 0 0 0,-1 0 1 0 0,1 2-19 0 0,0 5 8 0 0,0 0 0 0 0,1 1 1 0 0,1 2-9 0 0,-2-12 9 0 0,0-1 3 0 0,0 1 3 0 0,0-1-356 0 0,0 2 171 0 0,-1-1-4507 0 0,-1-1 69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5T11:01:3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6729 0 0,'0'4'1201'0'0,"2"3"3304"0"0,5 0-3873 0 0,-3 2-360 0 0,3 0-64 0 0,0 2-32 0 0,-3-5-24 0 0,0 3-120 0 0,1-2-56 0 0,-10 0-40 0 0,8-3-408 0 0,-3-4-656 0 0,2 7-121 0 0,-2-7-255 0 0,0 0-1185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5T11:01:4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2296 0 0,'-24'7'81'0'0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4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223 250 3617 0 0,'1'1'263'0'0,"0"0"0"0"0,0 0 0 0 0,0 1 0 0 0,0-1 0 0 0,0 0 1 0 0,0 0-1 0 0,0 1 0 0 0,0-1 0 0 0,-1 1 0 0 0,1-1 0 0 0,0 1 1 0 0,-1-1-1 0 0,1 1 0 0 0,-1-1 0 0 0,0 1 0 0 0,1 0 0 0 0,-1-1 0 0 0,0 1 1 0 0,0 0-264 0 0,0-1 48 0 0,0 0 0 0 0,0 0 0 0 0,1 0 0 0 0,-1-1 1 0 0,1 1-1 0 0,-1 0 0 0 0,0 0 0 0 0,1-1 1 0 0,-1 1-1 0 0,1 0 0 0 0,-1 0 0 0 0,1-1 1 0 0,0 1-1 0 0,-1-1 0 0 0,1 1 0 0 0,0-1 1 0 0,-1 1-1 0 0,1-1 0 0 0,0 1 0 0 0,0-1 1 0 0,-1 1-1 0 0,2-1-48 0 0,2 3 289 0 0,-1-1-81 0 0,0 0-1 0 0,0-1 0 0 0,1 1 0 0 0,-1-1 0 0 0,0 0 0 0 0,1 1 0 0 0,-1-1 0 0 0,1-1 0 0 0,-1 1 0 0 0,3 0-207 0 0,8 0 610 0 0,-1 0 0 0 0,2-1-610 0 0,-10 0 161 0 0,0 0 0 0 0,-1-1 0 0 0,1 1 0 0 0,0-1 0 0 0,2-1-161 0 0,-6 2 24 0 0,0 0 0 0 0,0-1 0 0 0,0 1 0 0 0,1-1-1 0 0,-1 1 1 0 0,0-1 0 0 0,0 1 0 0 0,0-1 0 0 0,0 0-1 0 0,0 1 1 0 0,-1-1 0 0 0,1 0 0 0 0,0 0 0 0 0,0 0-1 0 0,0 0 1 0 0,-1 0 0 0 0,1 0 0 0 0,0 0 0 0 0,-1 0-1 0 0,1 0 1 0 0,-1 0-24 0 0,4-7 196 0 0,-3 7-169 0 0,0-1 0 0 0,-1 1 0 0 0,1 0 1 0 0,0 0-1 0 0,-1-1 0 0 0,0 1 0 0 0,1 0 1 0 0,-1-1-1 0 0,0 1 0 0 0,1-1-27 0 0,-1 1 29 0 0,0-1 0 0 0,0 0 1 0 0,0 0-1 0 0,1 1 0 0 0,-1-1 0 0 0,1 0 0 0 0,-1 1 0 0 0,1-1 0 0 0,0 1 0 0 0,0-1 0 0 0,0 0-29 0 0,3-6 82 0 0,0-9 52 0 0,-1 9-82 0 0,-2 6-40 0 0,0 0 1 0 0,-1 0 0 0 0,1 0-1 0 0,-1 0 1 0 0,1 1-1 0 0,-1-1 1 0 0,0 0 0 0 0,0 0-1 0 0,0 0 1 0 0,0 0-1 0 0,0 0 1 0 0,0-1-13 0 0,-1-22 122 0 0,1 19-85 0 0,0 0 0 0 0,0 1 0 0 0,-1-1 1 0 0,0-2-38 0 0,-1 1 21 0 0,0 1 1 0 0,0-1 0 0 0,-1 1 0 0 0,0 0-1 0 0,0-1 1 0 0,0 1 0 0 0,-1 1 0 0 0,0-1-1 0 0,0 0 1 0 0,0 1 0 0 0,-1 0-1 0 0,0 0 1 0 0,0 1 0 0 0,0-1 0 0 0,-1 1-1 0 0,1 0 1 0 0,-1 0 0 0 0,0 1-1 0 0,0-1 1 0 0,0 2 0 0 0,-3-2-22 0 0,-8-3 72 0 0,11 4-43 0 0,-1 0 1 0 0,0 0-1 0 0,-4 0-29 0 0,5 1 11 0 0,0 1 0 0 0,1 0 0 0 0,-1 1 0 0 0,0 0 0 0 0,0 0 0 0 0,1 0 0 0 0,-5 1-11 0 0,6 0 0 0 0,0-1 0 0 0,0 2 0 0 0,0-1 0 0 0,0 0 0 0 0,0 1 0 0 0,0 0 0 0 0,1 0 0 0 0,-1 0 0 0 0,1 0 0 0 0,-4 3 0 0 0,2-1-1 0 0,-1 1-1 0 0,1 0 0 0 0,0-1 0 0 0,1 2 1 0 0,-5 4 1 0 0,7-7 3 0 0,0 1 0 0 0,0-1 1 0 0,1 1-1 0 0,-1 0 0 0 0,1-1 1 0 0,-1 1-1 0 0,1 0 0 0 0,0 0 1 0 0,0 0-1 0 0,1 0 0 0 0,-1 1-3 0 0,1 8-10 0 0,0 0 0 0 0,1 0 0 0 0,0 1 0 0 0,1-1 0 0 0,2 10 10 0 0,8 20-75 0 0,1 2 75 0 0,-9-33-4 0 0,28 97 119 0 0,14 44 405 0 0,-22-81-221 0 0,13 37 82 0 0,-23-74-283 0 0,-3-10 48 0 0,-2 0 1 0 0,6 25-147 0 0,-6 4 244 0 0,-4-15-87 0 0,1-16 65 0 0,3 9-222 0 0,-5-18 72 0 0,0 0 1 0 0,-1 0 0 0 0,-1 0-1 0 0,1 12-72 0 0,-2-10 92 0 0,-1-1 1 0 0,-1 1-1 0 0,0-1 1 0 0,-4 14-93 0 0,-8 9 158 0 0,8-25-88 0 0,1 0 0 0 0,-1 5-70 0 0,-2 8 66 0 0,0 1 0 0 0,-2-1-1 0 0,-1-1 1 0 0,-3 5-66 0 0,4-16 39 0 0,1-1 0 0 0,-2 0 0 0 0,1-1 0 0 0,-2 0 0 0 0,0-1 1 0 0,-4 4-40 0 0,10-10 24 0 0,2-2-30 0 0,0 0 1 0 0,0-1-1 0 0,-1 1 1 0 0,1-1-1 0 0,-1 0 1 0 0,1 1-1 0 0,-1-2 1 0 0,0 1-1 0 0,0 0 1 0 0,0-1-1 0 0,0 0 1 0 0,0 0-1 0 0,0 0 1 0 0,0 0-1 0 0,-1 0 1 0 0,1-1-1 0 0,0 0 1 0 0,-3 0 5 0 0,2-1-26 0 0,-1 1 0 0 0,1-1 1 0 0,0 0-1 0 0,0-1 0 0 0,-1 0 1 0 0,1 1-1 0 0,0-1 0 0 0,0-1 0 0 0,1 1 1 0 0,-1-1-1 0 0,0 0 0 0 0,1 0 1 0 0,0 0-1 0 0,-2-2 26 0 0,-2-3-52 0 0,0 0 0 0 0,0 0 0 0 0,0-1 0 0 0,1 0 0 0 0,1 0 0 0 0,-1-1 1 0 0,2 0-1 0 0,-1 0 0 0 0,-2-8 52 0 0,6 12-32 0 0,-1-1 0 0 0,1 0 1 0 0,0 0-1 0 0,1 0 0 0 0,0 0 0 0 0,0 0 1 0 0,1 0-1 0 0,-1 0 0 0 0,1 0 0 0 0,1 0 1 0 0,0 0-1 0 0,0 0 0 0 0,0 0 1 0 0,1 0-1 0 0,0 0 0 0 0,1-2 32 0 0,11-30-70 0 0,6-13-528 0 0,2 0-1 0 0,10-14 599 0 0,57-96-5542 0 0,-86 156 5205 0 0,3-5-983 0 0,1 0 0 0 0,5-6 1320 0 0,26-26-2699 0 0,-3-1 2169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4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0 10994 0 0,'-15'2'3853'0'0,"15"0"-3222"0"0,0 0-588 0 0,0-1-1 0 0,0 1 1 0 0,0 0-1 0 0,0 0 1 0 0,0 0 0 0 0,0 0-1 0 0,1 0 1 0 0,-1 0-1 0 0,0 0 1 0 0,1-1 0 0 0,0 1-1 0 0,0 2-42 0 0,2 2 140 0 0,-3-5-112 0 0,0 1 1 0 0,0-1-1 0 0,0 0 1 0 0,0 1-1 0 0,0-1 0 0 0,0 0 1 0 0,0 1-1 0 0,0-1 1 0 0,0 0-1 0 0,-1 1 1 0 0,1-1-1 0 0,0 0 1 0 0,-1 1-1 0 0,1-1-28 0 0,-3 6 83 0 0,-4 24 59 0 0,0 1 1 0 0,2-1-1 0 0,0 26-142 0 0,4 67 72 0 0,1-116-67 0 0,-1 0-1 0 0,0 0 1 0 0,0 0 0 0 0,0 1-5 0 0,-5 11 2 0 0,4-14-16 0 0,0 0 0 0 0,0 0-1 0 0,1 0 1 0 0,0 0 0 0 0,0 0 0 0 0,1 4 14 0 0,2 35-724 0 0,-2-40 434 0 0,1 0 1 0 0,0 0-1 0 0,0 0 0 0 0,0 0 1 0 0,1-1-1 0 0,0 1 1 0 0,1 2 289 0 0,-3-6-115 0 0,0-1 0 0 0,1 0-1 0 0,-1 1 1 0 0,0-1 0 0 0,1 1 0 0 0,-1-1 0 0 0,1 1 0 0 0,-1-1 0 0 0,1 0 0 0 0,-1 1 0 0 0,0-1 0 0 0,1 0 0 0 0,-1 0 0 0 0,1 1-1 0 0,0-1 1 0 0,-1 0 0 0 0,1 0 0 0 0,-1 0 0 0 0,1 1 0 0 0,-1-1 0 0 0,1 0 0 0 0,-1 0 0 0 0,1 0 0 0 0,0 0 0 0 0,-1 0 0 0 0,1 0-1 0 0,-1 0 1 0 0,1-1 0 0 0,0 1 115 0 0,12-5-1935 0 0,-12 4 1544 0 0,0 0 1 0 0,0 0-1 0 0,1 0 1 0 0,-1 0 0 0 0,0-1-1 0 0,0 1 1 0 0,0 0-1 0 0,0-2 391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4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12235 0 0,'-6'3'472'0'0,"1"2"24"0"0,0-4-264 0 0,5 10 80 0 0,3-3-48 0 0,7 3 64 0 0,-5 2-24 0 0,-2 2-112 0 0,-3-4 0 0 0,0 6-56 0 0,4-1-112 0 0,-2-4-336 0 0,2 2-248 0 0,1-2-128 0 0,-4-2-1641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5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1 6529 0 0,'-1'0'149'0'0,"0"1"0"0"0,-1 0 0 0 0,1-1 1 0 0,0 1-1 0 0,0 0 0 0 0,0 0 0 0 0,0 0 0 0 0,0 0 0 0 0,0 0 0 0 0,0 0 0 0 0,0 0 0 0 0,0 0 0 0 0,1 0 0 0 0,-1 1 0 0 0,0-1 0 0 0,1 0 0 0 0,-1 0 0 0 0,1 1 0 0 0,-1-1 0 0 0,1 0 0 0 0,-1 1 0 0 0,1 0-149 0 0,-1 3 537 0 0,0 1 1 0 0,0 0-1 0 0,0-1 0 0 0,1 7-537 0 0,0 32 1468 0 0,2 0 0 0 0,7 30-1468 0 0,-6-55 102 0 0,1-1 0 0 0,0 1 0 0 0,2-1 0 0 0,0 0 0 0 0,1 0 0 0 0,1 0 0 0 0,5 5-102 0 0,-11-18 18 0 0,1-1 0 0 0,1 0 0 0 0,-1 0 0 0 0,0 0 0 0 0,1 0 0 0 0,0-1-1 0 0,0 1 1 0 0,0-1 0 0 0,2 1-18 0 0,-4-3 24 0 0,0 1 0 0 0,1-1-1 0 0,-1 0 1 0 0,0 1 0 0 0,1-1-1 0 0,-1-1 1 0 0,1 1 0 0 0,0 0 0 0 0,-1 0-1 0 0,1-1 1 0 0,0 0 0 0 0,0 1 0 0 0,-1-1-1 0 0,1 0 1 0 0,0 0 0 0 0,-1-1-1 0 0,3 1-23 0 0,-3-1 63 0 0,0 0-1 0 0,0 0 0 0 0,-1 0 0 0 0,1 0 1 0 0,0 0-1 0 0,0 0 0 0 0,-1 0 0 0 0,1-1 1 0 0,-1 1-1 0 0,1-1 0 0 0,-1 1 0 0 0,0-1 1 0 0,1 1-1 0 0,-1-1 0 0 0,0 0-62 0 0,1-1 79 0 0,-1 0 0 0 0,1 1 0 0 0,-1-1-1 0 0,0 0 1 0 0,0 0 0 0 0,0 1 0 0 0,0-1 0 0 0,0 0-1 0 0,-1 0 1 0 0,1-2-79 0 0,0-1 74 0 0,-1 0-1 0 0,2-1 1 0 0,0-4-74 0 0,2-2 65 0 0,-4 10-52 0 0,0 1 1 0 0,0-1-1 0 0,0 0 1 0 0,-1 1 0 0 0,1-1-1 0 0,-1 1 1 0 0,1-1-1 0 0,-1 1 1 0 0,0-1 0 0 0,0 1-1 0 0,0-1 1 0 0,0 1-1 0 0,0 0 1 0 0,-1-1-14 0 0,-1-4 35 0 0,2 5-20 0 0,-1-1 0 0 0,1 1-1 0 0,0-1 1 0 0,-1 1 0 0 0,0 0 0 0 0,1 0 0 0 0,-1 0 0 0 0,0 0 0 0 0,0 0-1 0 0,0 0 1 0 0,0 1 0 0 0,-1-1 0 0 0,0 0-15 0 0,-5-4 43 0 0,5 4-25 0 0,-10-8 128 0 0,0 0 1 0 0,-1 1-1 0 0,-10-4-146 0 0,16 9 44 0 0,-1 0-1 0 0,0 1 0 0 0,0 0 1 0 0,0 1-1 0 0,-1 0 0 0 0,1 0 1 0 0,-1 1-1 0 0,1 0-43 0 0,3 1-8 0 0,1 0 0 0 0,-1 0 0 0 0,0 0 0 0 0,1 1 1 0 0,-1 0-1 0 0,1 0 0 0 0,-1 0 0 0 0,1 1 0 0 0,0 0 0 0 0,-1 0 0 0 0,1 0 0 0 0,0 0 0 0 0,0 1 0 0 0,0 0 8 0 0,-3 2 91 0 0,6-3-268 0 0,-1 0 0 0 0,1-1 0 0 0,-1 1 1 0 0,1 0-1 0 0,0 0 0 0 0,0 0 1 0 0,-2 3 176 0 0,3-4-75 0 0,1-1 0 0 0,0 1 0 0 0,0 0 0 0 0,-1-1 1 0 0,1 1-1 0 0,0 0 0 0 0,0 0 0 0 0,0-1 0 0 0,0 1 1 0 0,0 0-1 0 0,0 0 0 0 0,0-1 0 0 0,0 1 0 0 0,0 0 1 0 0,0 0-1 0 0,0-1 0 0 0,0 1 0 0 0,0 0 0 0 0,1-1 0 0 0,-1 1 1 0 0,0 0-1 0 0,1-1 0 0 0,-1 1 0 0 0,0 0 0 0 0,1-1 1 0 0,-1 1-1 0 0,1 0 0 0 0,-1-1 0 0 0,1 1 0 0 0,-1-1 1 0 0,1 1-1 0 0,-1-1 0 0 0,1 1 75 0 0,2 1-554 0 0,0 1 0 0 0,0 0 1 0 0,0-1-1 0 0,1 0 0 0 0,-1 0 0 0 0,1 0 1 0 0,-1 0-1 0 0,1 0 0 0 0,-1-1 0 0 0,1 0 0 0 0,0 1 1 0 0,0-1-1 0 0,0-1 0 0 0,0 1 0 0 0,0-1 0 0 0,0 1 554 0 0,18 0-480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3:25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18 8498 0 0,'-1'0'88'0'0,"0"0"0"0"0,0 0 1 0 0,0-1-1 0 0,0 1 0 0 0,0 0 1 0 0,0 0-1 0 0,0 0 1 0 0,0 0-1 0 0,0 1 0 0 0,0-1 1 0 0,0 0-1 0 0,0 0 0 0 0,0 0 1 0 0,0 1-1 0 0,0-1 0 0 0,0 1 1 0 0,0-1-1 0 0,0 1 0 0 0,0-1 1 0 0,0 1-1 0 0,1-1 0 0 0,-1 1 1 0 0,-1 0-89 0 0,-8 5 762 0 0,8-5-676 0 0,-1 1-1 0 0,1-1 1 0 0,0 0 0 0 0,0 1 0 0 0,0-1 0 0 0,1 1 0 0 0,-1 0-1 0 0,0 0 1 0 0,0 0-86 0 0,-12 11 296 0 0,12-11-248 0 0,0-1 0 0 0,0 1-1 0 0,1-1 1 0 0,-1 1 0 0 0,1 0 0 0 0,-1 0 0 0 0,1-1 0 0 0,0 1 0 0 0,0 0-1 0 0,0 0 1 0 0,0 0 0 0 0,-1 2-48 0 0,-1 2 154 0 0,3-6-62 0 0,0 0-5 0 0,0 0-38 0 0,0 0-33 0 0,0 0 4 0 0,0 0 24 0 0,0 0 16 0 0,0-2 20 0 0,2-7 62 0 0,0 0-1 0 0,-1-9-141 0 0,-1 17 5 0 0,0 1 0 0 0,0-1 0 0 0,0 0-1 0 0,0 1 1 0 0,1-1 0 0 0,-1 0 0 0 0,0 1 0 0 0,0-1 0 0 0,0 0 0 0 0,1 1-1 0 0,-1-1 1 0 0,0 0 0 0 0,1 1 0 0 0,-1-1 0 0 0,0 1 0 0 0,1-1-1 0 0,-1 0 1 0 0,1 1 0 0 0,-1-1 0 0 0,1 1-5 0 0,11-7 141 0 0,-10 7-122 0 0,-1-1 1 0 0,1 1 0 0 0,-1-1-1 0 0,1 1 1 0 0,-1-1 0 0 0,0 0-1 0 0,0 0 1 0 0,1 0 0 0 0,-1 0-1 0 0,0 0 1 0 0,0 0 0 0 0,0 0-1 0 0,0 0-19 0 0,0 0 58 0 0,0-1 0 0 0,-1 1-1 0 0,1 0 1 0 0,0 0-1 0 0,0-1 1 0 0,0 1-1 0 0,0 0 1 0 0,1 0-1 0 0,-1 0 1 0 0,0 0 0 0 0,0 1-1 0 0,1-2-57 0 0,-1 2 24 0 0,0 0 0 0 0,0 0-1 0 0,0 0 1 0 0,-1 0 0 0 0,1 0 0 0 0,0 0-1 0 0,0 0 1 0 0,0 1 0 0 0,-1-1 0 0 0,1 0-1 0 0,0 0 1 0 0,0 1 0 0 0,-1-1-1 0 0,1 0 1 0 0,0 1 0 0 0,-1-1 0 0 0,1 1-1 0 0,0-1 1 0 0,-1 1 0 0 0,1-1 0 0 0,-1 1-1 0 0,1-1 1 0 0,-1 1 0 0 0,1-1 0 0 0,0 1-24 0 0,3 4 53 0 0,0 0 0 0 0,-1 0 1 0 0,1 0-1 0 0,-1 0 1 0 0,0 0-1 0 0,0 1 0 0 0,-1-1-53 0 0,17 43 113 0 0,-12-27-83 0 0,5 15 5 0 0,6 38-35 0 0,-2-8 47 0 0,-10-40-67 0 0,-4-17 27 0 0,0 0 0 0 0,0 0-1 0 0,1 0 1 0 0,1 0 0 0 0,0 0-7 0 0,-4-8-1 0 0,0-1 1 0 0,0 1 0 0 0,0-1-1 0 0,1 1 1 0 0,-1-1-1 0 0,0 1 1 0 0,1-1 0 0 0,-1 1-1 0 0,0-1 1 0 0,1 0 0 0 0,-1 1-1 0 0,0-1 1 0 0,1 1-1 0 0,-1-1 1 0 0,1 0 0 0 0,-1 1-1 0 0,1-1 1 0 0,-1 0-1 0 0,1 0 1 0 0,-1 1 0 0 0,1-1-1 0 0,-1 0 1 0 0,1 0 0 0 0,-1 0-1 0 0,1 0 1 0 0,-1 0-1 0 0,1 0 1 0 0,0 0 0 0 0,-1 0-1 0 0,1 0 1 0 0,-1 0-1 0 0,1 0 1 0 0,-1 0 0 0 0,1 0-1 0 0,-1 0 1 0 0,1 0 0 0 0,0-1-2 0 0,0 1 1 0 0,0-1-1 0 0,0 0 1 0 0,0 1-1 0 0,0-1 1 0 0,0 0 0 0 0,0 0-1 0 0,0 0 1 0 0,0 0-1 0 0,-1 0 1 0 0,1 0-1 0 0,0 0 1 0 0,-1 0-1 0 0,1 0 2 0 0,23-49-76 0 0,11-35 76 0 0,-20 45-47 0 0,3-17 49 0 0,-15 49-1 0 0,2-9 3 0 0,-5 2-2 0 0,0 13-1 0 0,0-1 0 0 0,0 1 0 0 0,1 0 1 0 0,-1-1-1 0 0,0 1 0 0 0,1 0 0 0 0,-1-1 0 0 0,1 1 0 0 0,0 0 1 0 0,0 0-1 0 0,0-1-1 0 0,3-4 1 0 0,0-1 12 0 0,-1 1-1 0 0,1-1 0 0 0,-1 0 0 0 0,0-2-12 0 0,-3 9 4 0 0,1 0 1 0 0,-1 0-1 0 0,1 0 0 0 0,0 0 0 0 0,-1 0 0 0 0,1 0 0 0 0,0 0 0 0 0,-1 0 0 0 0,1 0 0 0 0,0 0 0 0 0,0 0 0 0 0,0 1 0 0 0,0-1 0 0 0,1 0-4 0 0,3-4 14 0 0,-2 1 1 0 0,-3 4-14 0 0,0-1 0 0 0,1 1 1 0 0,-1 0-1 0 0,0-1 0 0 0,0 1 1 0 0,1 0-1 0 0,-1 0 0 0 0,0 0 1 0 0,0-1-1 0 0,0 1 0 0 0,1 0 1 0 0,-1 0-1 0 0,0 0 0 0 0,1-1 1 0 0,-1 1-1 0 0,0 0 0 0 0,1 0 1 0 0,-1 0-1 0 0,0 0 0 0 0,0 0 1 0 0,1 0-1 0 0,-1 0 0 0 0,0 0 1 0 0,1 0-1 0 0,-1 0 0 0 0,0 0 1 0 0,1 0-1 0 0,-1 0 0 0 0,0 0 1 0 0,1 0-2 0 0,0 0 17 0 0,1 1 1 0 0,-1-1-1 0 0,0 0 1 0 0,0 1-1 0 0,1-1 1 0 0,-1 1 0 0 0,0 0-1 0 0,0-1 1 0 0,0 1-1 0 0,0 0 1 0 0,0 0-1 0 0,0 0 1 0 0,0 0-1 0 0,0 0 1 0 0,0 0-1 0 0,0 0 1 0 0,-1 0-1 0 0,1 0 1 0 0,0 0 0 0 0,0 1-18 0 0,0 11 130 0 0,5 23 96 0 0,-6-33-219 0 0,0-1 1 0 0,1 1-1 0 0,-1-1 0 0 0,1 0 1 0 0,0 1-1 0 0,-1-1 1 0 0,1 0-1 0 0,0 0 1 0 0,0 1-1 0 0,0-1 1 0 0,1 0-1 0 0,-1 0 1 0 0,0 0-1 0 0,1 0 0 0 0,0-1 1 0 0,-1 1-1 0 0,3 1-7 0 0,-2 0 6 0 0,1 0 0 0 0,-1 0-1 0 0,1 0 1 0 0,-1 0 0 0 0,0 0-1 0 0,0 0 1 0 0,0 1-1 0 0,0-1 1 0 0,-1 1-6 0 0,5 10 11 0 0,0 0 0 0 0,1-1 0 0 0,1 2-11 0 0,-4-7-48 0 0,0 0 0 0 0,-1 1-1 0 0,0-1 1 0 0,0 0 0 0 0,0 5 48 0 0,1 3-381 0 0,-3-13 274 0 0,-1-1 1 0 0,0 0 0 0 0,1 1 0 0 0,-1 0 0 0 0,0-1 0 0 0,0 1 0 0 0,0-1 0 0 0,-1 1 106 0 0,1 14-972 0 0,0-14 537 0 0,1 1 0 0 0,0-1-1 0 0,1 1 1 0 0,-1-1 0 0 0,1 2 435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39:22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825 1 336 0 0,'-9'11'3289'0'0,"0"0"-1538"0"0,9-11-1742 0 0,0 0-1 0 0,0 0 1 0 0,0 0 0 0 0,0 0 0 0 0,0 0-1 0 0,0 0 1 0 0,0 0 0 0 0,0 1 0 0 0,0-1-1 0 0,0 0 1 0 0,0 0 0 0 0,0 0 0 0 0,0 0-1 0 0,0 0 1 0 0,0 0 0 0 0,0 0 0 0 0,0 0-1 0 0,0 0 1 0 0,0 0 0 0 0,-1 0 0 0 0,1 0-1 0 0,0 0 1 0 0,0 0 0 0 0,0 0 0 0 0,0 0-1 0 0,0 0 1 0 0,0 0 0 0 0,0 0 0 0 0,0 0-1 0 0,0 0 1 0 0,0 0 0 0 0,0 0 0 0 0,0 0-1 0 0,0 0 1 0 0,0 0 0 0 0,-1 0 0 0 0,1 0-1 0 0,0 0 1 0 0,0 0 0 0 0,0 0 0 0 0,0 0-1 0 0,0 0 1 0 0,0 0 0 0 0,0 0 0 0 0,0 0-1 0 0,0 0 1 0 0,0 0 0 0 0,0 0-9 0 0,-2 0 79 0 0,2 0-31 0 0,-1 0 0 0 0,0 0 0 0 0,0-1 0 0 0,0 1 0 0 0,1 0 0 0 0,-1 0 0 0 0,0-1 0 0 0,0 1 0 0 0,1 0 0 0 0,-1-1 0 0 0,0 1 0 0 0,1-1 0 0 0,-1 1 0 0 0,0-1-48 0 0,1 1 13 0 0,0 0 0 0 0,-1 0 1 0 0,1-1-1 0 0,0 1 0 0 0,0 0 0 0 0,0 0 1 0 0,0 0-1 0 0,0 0 0 0 0,-1 0 0 0 0,1 0 1 0 0,0-1-1 0 0,0 1 0 0 0,0 0 1 0 0,-1 0-1 0 0,1 0 0 0 0,0 0 0 0 0,0 0 1 0 0,0 0-1 0 0,-1 0 0 0 0,1 0 1 0 0,0 0-1 0 0,0 0 0 0 0,0 0 0 0 0,0 0 1 0 0,-1 0-1 0 0,1 0 0 0 0,0 0 0 0 0,0 0 1 0 0,0 0-1 0 0,-1 0 0 0 0,1 1 1 0 0,0-1-1 0 0,0 0 0 0 0,0 0 0 0 0,0 0 1 0 0,-1 0-1 0 0,1 0 0 0 0,0 0 1 0 0,0 0-1 0 0,0 1 0 0 0,0-1 0 0 0,0 0 1 0 0,-1 0-1 0 0,1 0 0 0 0,0 0 0 0 0,0 1 1 0 0,0-1-1 0 0,0 0 0 0 0,0 0 1 0 0,0 0-1 0 0,0 1-13 0 0,-1-1 124 0 0,0 1 0 0 0,1 0 1 0 0,-1 0-1 0 0,0 0 0 0 0,0-1 1 0 0,1 1-1 0 0,-1 0 0 0 0,0-1 0 0 0,0 1 1 0 0,0-1-1 0 0,0 1 0 0 0,-1-1-124 0 0,-6 4 84 0 0,5-2-8 0 0,-1 0-1 0 0,1-1 1 0 0,0 1-1 0 0,-1-1 1 0 0,-1 1-76 0 0,0-2 80 0 0,5-1-70 0 0,-1 1 1 0 0,1 0 0 0 0,-1 0 0 0 0,1 0 0 0 0,-1 0-1 0 0,1 0 1 0 0,-1 0 0 0 0,0 0 0 0 0,1 0 0 0 0,-1 0 0 0 0,1 1-1 0 0,-1-1 1 0 0,1 0 0 0 0,-1 0 0 0 0,1 0 0 0 0,-1 1 0 0 0,1-1-1 0 0,-1 0-10 0 0,-2 3 45 0 0,2-1-14 0 0,0-1-1 0 0,0 0 0 0 0,-1 1 1 0 0,1-1-1 0 0,0 0 1 0 0,-1 0-1 0 0,1 0 1 0 0,-1 0-1 0 0,0 0 1 0 0,1 0-1 0 0,-1 0 0 0 0,0 0 1 0 0,0-1-1 0 0,0 1 1 0 0,-1 0-31 0 0,3-1 11 0 0,-1 0 1 0 0,0 0-1 0 0,0 0 1 0 0,1 0 0 0 0,-1 0-1 0 0,0 1 1 0 0,1-1-1 0 0,-1 0 1 0 0,0 1-1 0 0,1-1 1 0 0,-1 0-1 0 0,1 1 1 0 0,-1-1-12 0 0,0 1 13 0 0,1-1 0 0 0,-1 0 0 0 0,0 1 0 0 0,1-1 0 0 0,-1 0 0 0 0,1 1 0 0 0,-1-1 1 0 0,0 0-1 0 0,0 0 0 0 0,1 0 0 0 0,-1 0 0 0 0,0 0 0 0 0,1 0-13 0 0,-3 1 41 0 0,1-1 1 0 0,0 0-1 0 0,-1 1 1 0 0,1-1-1 0 0,0 1 1 0 0,0-1-1 0 0,-1 1 1 0 0,1 0-1 0 0,-2 1-41 0 0,-8 3 123 0 0,4-1-49 0 0,8-3-72 0 0,0-1 1 0 0,-1 0-1 0 0,1 1 0 0 0,-1-1 0 0 0,1 0 0 0 0,-1 0 1 0 0,1 1-1 0 0,-1-1 0 0 0,1 0 0 0 0,-1 0 0 0 0,1 0 1 0 0,-1 0-1 0 0,1 0 0 0 0,-1 0 0 0 0,0 1 0 0 0,0-1-2 0 0,-1 0 13 0 0,-1 0-1 0 0,0 0 1 0 0,0 1-1 0 0,1 0 1 0 0,-1-1-1 0 0,0 1 1 0 0,1 0-1 0 0,-1 1 1 0 0,1-1-1 0 0,-1 0 1 0 0,0 1-13 0 0,-15 6 20 0 0,16-7-19 0 0,-2 0 13 0 0,-1 0 0 0 0,2 1 0 0 0,-1-1 0 0 0,0 1 0 0 0,0 0 0 0 0,0 0 0 0 0,1 0 0 0 0,-1 1 0 0 0,1-1 0 0 0,-2 3-14 0 0,0-1-1 0 0,0 1 0 0 0,-1 0-1 0 0,1-1 1 0 0,-1 0 0 0 0,-2 1 1 0 0,-7 5 1 0 0,-5 6 35 0 0,15-11-28 0 0,-1-1 1 0 0,0 0-1 0 0,0 1 0 0 0,0-2 0 0 0,-4 3-8 0 0,0-2-8 0 0,-8 3 16 0 0,13-4-5 0 0,3-2-1 0 0,0 0 1 0 0,0 0 0 0 0,0 1-1 0 0,0-1 1 0 0,0 0 0 0 0,0 1-1 0 0,1-1 1 0 0,-1 1 0 0 0,0 0-1 0 0,1-1 1 0 0,0 1 0 0 0,-1 0-1 0 0,1 0 1 0 0,0 0 0 0 0,0 0-1 0 0,0 0 1 0 0,0 0-3 0 0,-4 9-7 0 0,5-11 7 0 0,-1 1-1 0 0,1 0 0 0 0,-1 0 0 0 0,1-1 0 0 0,0 1 1 0 0,-1 0-1 0 0,1 0 0 0 0,0 0 0 0 0,0 0 0 0 0,0 0 1 0 0,0 5-3 0 0,0-5 3 0 0,0 0 0 0 0,0-1-1 0 0,0 1 1 0 0,0-1 0 0 0,0 1 0 0 0,0-1 0 0 0,0 1 0 0 0,0 0 0 0 0,0-1 0 0 0,0 1 0 0 0,0-1 0 0 0,-1 1 0 0 0,1-1-1 0 0,0 1 1 0 0,0-1 0 0 0,0 1 0 0 0,-1-1 0 0 0,1 1 0 0 0,0-1 0 0 0,-1 1 0 0 0,1-1 0 0 0,-1 1 0 0 0,1-1 0 0 0,0 0-1 0 0,-1 1 1 0 0,1-1 0 0 0,-1 0 0 0 0,1 1 0 0 0,-1-1 0 0 0,1 0 0 0 0,-1 0 0 0 0,0 1 0 0 0,-16 9 11 0 0,12-8-4 0 0,1 1 1 0 0,-1 0-1 0 0,0 1 1 0 0,1-1-1 0 0,-1 1 1 0 0,1 0-8 0 0,-3 2 1 0 0,1-1 1 0 0,-1 1-1 0 0,0-1 1 0 0,0 0-1 0 0,-6 2-1 0 0,6-3 3 0 0,1 0 0 0 0,-1 0-1 0 0,0 1 1 0 0,1 0 0 0 0,0 0 0 0 0,-3 4-3 0 0,-1 3 14 0 0,0-1-1 0 0,-1 0 1 0 0,-10 8-14 0 0,14-12 0 0 0,0 0 0 0 0,0 0 0 0 0,1 0 0 0 0,0 1 0 0 0,-4 7 0 0 0,-8 10-3 0 0,12-18 4 0 0,1 1 0 0 0,-1 0-1 0 0,1 0 1 0 0,1 0 0 0 0,-1 1-1 0 0,2 0 1 0 0,-1 0 0 0 0,-1 7-1 0 0,4-11 3 0 0,-1-1 0 0 0,0 0 0 0 0,0 0 0 0 0,0 1 0 0 0,0-1 0 0 0,-1 1-3 0 0,0-1 15 0 0,0 1 0 0 0,1-1 0 0 0,0 1 0 0 0,0-1 0 0 0,-1 5-15 0 0,-1 10 47 0 0,0 0 0 0 0,1 0 0 0 0,1 0 0 0 0,0 18-47 0 0,2-24 96 0 0,0 2 91 0 0,0-1-1 0 0,1 1 0 0 0,2 8-186 0 0,0-2 289 0 0,0 17-289 0 0,-2-20 46 0 0,0 7 24 0 0,0-11-45 0 0,0 0 0 0 0,1 6-25 0 0,-1-15 2 0 0,0 0 0 0 0,0 0-1 0 0,1-1 1 0 0,0 1 0 0 0,0 0 0 0 0,0-1 0 0 0,0 1-1 0 0,2 2-1 0 0,13 15 118 0 0,-10-13-12 0 0,0 1 0 0 0,2 5-106 0 0,1 0 93 0 0,-8-12-68 0 0,0 0 0 0 0,0 0 0 0 0,0 1 0 0 0,1 2-25 0 0,0 0 15 0 0,1 0 0 0 0,-1 0-1 0 0,1 0 1 0 0,0 0 0 0 0,3 2-15 0 0,8 13 21 0 0,-7-11 20 0 0,0 0 0 0 0,1-1 1 0 0,0 0-1 0 0,0 0 0 0 0,9 6-41 0 0,-11-9 39 0 0,-2-3 2 0 0,0 1 0 0 0,0-1-1 0 0,4 2-40 0 0,12 7 92 0 0,-16-8-50 0 0,1-1 1 0 0,0 0 0 0 0,0 0-1 0 0,4 2-42 0 0,-3-3 39 0 0,0 1-1 0 0,-1 0 0 0 0,3 3-38 0 0,3 2 0 0 0,-4-3 31 0 0,-1 0 0 0 0,0 0 0 0 0,1-1 0 0 0,1 0-31 0 0,-5-2 2 0 0,-1 0 0 0 0,0 0 0 0 0,0 0 0 0 0,-1 0 0 0 0,3 2-2 0 0,13 10 15 0 0,-11-11-1 0 0,-1 0-1 0 0,1 0 0 0 0,0-1 0 0 0,0 0 1 0 0,0 0-1 0 0,1-1 0 0 0,-1 0 0 0 0,5 0-13 0 0,-1 0 31 0 0,-1 1 0 0 0,0 0 0 0 0,8 2-31 0 0,2 2 59 0 0,-15-5-41 0 0,0 0 0 0 0,0 1 1 0 0,-1-1-1 0 0,1 1 0 0 0,0 0 0 0 0,1 1-18 0 0,-5-2 6 0 0,1 0 1 0 0,-1-1-1 0 0,0 1 0 0 0,1-1 1 0 0,-1 1-1 0 0,1-1 0 0 0,0 0 1 0 0,0 1-7 0 0,11 2 21 0 0,1 3-9 0 0,-6-3 11 0 0,0 1 0 0 0,9 1-23 0 0,-13-4 8 0 0,0 1 1 0 0,0 0 0 0 0,0 0 0 0 0,1 0 0 0 0,-2 0 0 0 0,5 3-9 0 0,-4-3 2 0 0,-1 0-1 0 0,1 1 1 0 0,0-1-1 0 0,0-1 1 0 0,0 1-1 0 0,2 0-1 0 0,7 1 4 0 0,-3 0 4 0 0,0-1-1 0 0,0 0 1 0 0,6 0-8 0 0,-10-1 10 0 0,0-1 0 0 0,-1 1 0 0 0,1 0-1 0 0,-1 0 1 0 0,0 1 0 0 0,1-1 0 0 0,1 2-10 0 0,0 0 11 0 0,1-1 0 0 0,-1 0 0 0 0,1 0 0 0 0,0 0 0 0 0,-1-1 0 0 0,1 0-11 0 0,-5-1 3 0 0,1 0 1 0 0,-1 1 0 0 0,0 0-1 0 0,0 0 1 0 0,0 0 0 0 0,0 0-1 0 0,0 1 1 0 0,-1-1-4 0 0,13 5-1 0 0,3 1-13 0 0,-14-5 10 0 0,0 0 0 0 0,0-1 0 0 0,0 1 0 0 0,3 0 4 0 0,43 12 8 0 0,-42-12-1 0 0,-1 0 0 0 0,0 0 0 0 0,4 3-7 0 0,8 2 10 0 0,16 9-9 0 0,-5-7 17 0 0,21 3-18 0 0,-48-11 0 0 0,1 1 0 0 0,0-1 0 0 0,-1 1 0 0 0,1-1 0 0 0,0 2 0 0 0,-1-1-3 0 0,1 0 0 0 0,-1-1 0 0 0,1 1 0 0 0,-1-1 0 0 0,2 0 3 0 0,14 4-5 0 0,-13-3 3 0 0,1 0 1 0 0,-1-1 0 0 0,6 1 1 0 0,3 0 8 0 0,1 1 0 0 0,9 3-8 0 0,-14-4 5 0 0,20 8 65 0 0,-22-7-62 0 0,0 0 0 0 0,0 0-1 0 0,3-1-7 0 0,28 9-20 0 0,-36-10 20 0 0,0 0 0 0 0,0 0 0 0 0,-1 1 0 0 0,3 0 0 0 0,-3-1 1 0 0,-1 1 1 0 0,1-1-1 0 0,0-1 1 0 0,-1 1 0 0 0,1 0-1 0 0,0-1 1 0 0,2 1-2 0 0,3 0 10 0 0,1 1 0 0 0,0-1 0 0 0,-1 1 0 0 0,0 1-1 0 0,0 0 1 0 0,1 0 0 0 0,2 2-10 0 0,-7-3 2 0 0,-1-1 1 0 0,1-1-1 0 0,-1 1 0 0 0,1 0 0 0 0,-1-1 0 0 0,1 1 1 0 0,0-1-3 0 0,0 0 3 0 0,0 0 0 0 0,0 1 1 0 0,0-1-1 0 0,-1 1 0 0 0,4 1-3 0 0,0 1 0 0 0,-1-1 0 0 0,1 0 0 0 0,-1 0 0 0 0,1-1 0 0 0,0 0-1 0 0,0 0 1 0 0,0 0 0 0 0,0-1 0 0 0,0 0 0 0 0,3 0 0 0 0,-1-1 0 0 0,0 0 0 0 0,0 1 1 0 0,0 0-1 0 0,0 0 0 0 0,0 1 0 0 0,0 0 0 0 0,1 1 0 0 0,3 1-3 0 0,-1-1 0 0 0,10 1 3 0 0,-11-2 3 0 0,-1 0 0 0 0,1 1 1 0 0,-1 0-1 0 0,6 3-3 0 0,-9-3 9 0 0,0 0 1 0 0,1 0-1 0 0,0-1-9 0 0,4 2-3 0 0,1 0 1 0 0,-1 0-1 0 0,3 2 3 0 0,-8-3 3 0 0,1 0-1 0 0,0-1 1 0 0,-1 0-1 0 0,3 0-2 0 0,12 2 1 0 0,46 14-3 0 0,-49-13 30 0 0,10 0-18 0 0,-19-2-11 0 0,-1 0 0 0 0,1 0 0 0 0,-1 1 1 0 0,1 0-1 0 0,4 3 1 0 0,-1-1 14 0 0,0 0 1 0 0,8 0-15 0 0,13-1 11 0 0,-26-3-17 0 0,0 0 0 0 0,1 0 1 0 0,-1 0-1 0 0,5 3 6 0 0,2 0 23 0 0,0-1 1 0 0,1 0-1 0 0,-1-1 0 0 0,16 0-23 0 0,-7 0 35 0 0,24 1 38 0 0,145-4 31 0 0,-191 1-101 0 0,0 0-1 0 0,0 0 0 0 0,0 0 1 0 0,0-1-1 0 0,0 1 1 0 0,1 0-1 0 0,-1-1 0 0 0,0 0 1 0 0,0 1-3 0 0,4-3 4 0 0,0 1 0 0 0,1 0 0 0 0,-1 1 0 0 0,0-1 0 0 0,1 1 1 0 0,-1 1-1 0 0,1-1 0 0 0,-1 1 0 0 0,6 1-4 0 0,-4-1 5 0 0,0 0 1 0 0,-1-1-1 0 0,1 1 0 0 0,-1-1 1 0 0,1-1-1 0 0,3 0-5 0 0,-6 0 4 0 0,0 1 1 0 0,0 1-1 0 0,0-1 0 0 0,0 1 1 0 0,0 0-1 0 0,1 0 0 0 0,1 0-4 0 0,-1 1 2 0 0,1-1 0 0 0,-1 0 1 0 0,0-1-1 0 0,3 0-2 0 0,67-13-35 0 0,-43 12 49 0 0,-25 2-8 0 0,0 0 1 0 0,0-1-1 0 0,7-1-6 0 0,10-3-7 0 0,18 0 7 0 0,-5 0-3 0 0,-7-1 17 0 0,-16 3 4 0 0,0 0-1 0 0,8 0-17 0 0,-16 3 7 0 0,0-2 0 0 0,0 1 0 0 0,2-1-7 0 0,-2 0 0 0 0,-1 1 1 0 0,1 0-1 0 0,0 0 1 0 0,5 0-1 0 0,-4 0 0 0 0,-1 0 0 0 0,1-1 0 0 0,-1 1 1 0 0,1-2-1 0 0,-1 1 0 0 0,1-1 0 0 0,-7 2 3 0 0,0 1-1 0 0,0-1 1 0 0,0 0-1 0 0,0 1 1 0 0,0-1 0 0 0,0 0-1 0 0,0 0 1 0 0,1 0-3 0 0,-1 0 2 0 0,-1 0-1 0 0,1 0 1 0 0,0 0-1 0 0,0 0 1 0 0,0 1 0 0 0,0-1-1 0 0,0 0 1 0 0,1 1-1 0 0,-1-1 1 0 0,0 1 0 0 0,0-1-2 0 0,3 0 2 0 0,0 0-1 0 0,1-1 0 0 0,-1 1 0 0 0,0-1 0 0 0,0 0 0 0 0,2-2-1 0 0,-4 3-19 0 0,-1 0 0 0 0,1-1 0 0 0,-1 1 0 0 0,1 0 0 0 0,-1-1 0 0 0,0 0 0 0 0,1 1 0 0 0,-1-1 0 0 0,0 0 0 0 0,0 1 0 0 0,0-1 0 0 0,0 0 0 0 0,-1 0 0 0 0,1-2 19 0 0,0 1-41 0 0,0 0 0 0 0,0 0 0 0 0,1 1 0 0 0,-1-1 0 0 0,1 0 0 0 0,-1 1 0 0 0,1-1 1 0 0,0 1-1 0 0,0-1 0 0 0,0 1 0 0 0,0 0 0 0 0,0 0 0 0 0,1-1 41 0 0,58-50-3624 0 0,-52 43 1243 0 0,-4 2 882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39:23.9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 2000 0 0,'4'0'275'0'0,"9"0"831"0"0,-1 1-1 0 0,0 0 1 0 0,3 0-1106 0 0,-12 0 50 0 0,0-1-1 0 0,0 0 1 0 0,1-1 0 0 0,-1 1 0 0 0,0 0 0 0 0,0-1 0 0 0,0 0-1 0 0,1 0-49 0 0,-1 0 37 0 0,1 1-1 0 0,0-1 1 0 0,-1 0-1 0 0,1 1 1 0 0,-1 0-1 0 0,2 0-36 0 0,45 4 845 0 0,-48-4-775 0 0,1 0 0 0 0,0 0 0 0 0,0 0 0 0 0,0 0 0 0 0,0-1 0 0 0,-1 1 1 0 0,2-1-71 0 0,16-1 369 0 0,28 2 115 0 0,-1-3 1 0 0,38-6-485 0 0,-84 9 5 0 0,0 0-1 0 0,1 0 0 0 0,-1-1 1 0 0,0 1-1 0 0,0 0 1 0 0,0-1-1 0 0,0 1 0 0 0,0-1 1 0 0,0 0-1 0 0,0 1-4 0 0,9-6 44 0 0,16 0 40 0 0,-18 4-41 0 0,1 0 0 0 0,-1 1 0 0 0,1 0 0 0 0,0 1 0 0 0,-1 0-1 0 0,1 0 1 0 0,1 1-43 0 0,-6-1 34 0 0,1 1 0 0 0,-1-1 0 0 0,0 1 0 0 0,2 1-34 0 0,10 2 82 0 0,-9-3-47 0 0,0 0 0 0 0,0 1 1 0 0,3 2-36 0 0,11 2 64 0 0,-8-2-12 0 0,-10-3-16 0 0,-1-1-1 0 0,1 1 0 0 0,0 0 0 0 0,-1-1 1 0 0,1 1-1 0 0,0-1 0 0 0,-1 0 1 0 0,1 0-1 0 0,0 0 0 0 0,0-1 1 0 0,0 1-36 0 0,3-1 109 0 0,1 1 1 0 0,0 0 0 0 0,0 0 0 0 0,0 0 0 0 0,6 2-110 0 0,18 1 320 0 0,40-7 140 0 0,-2 0-212 0 0,-12 8 154 0 0,49-2 35 0 0,-82 3-353 0 0,-7-2-27 0 0,-12-2-45 0 0,1-1-1 0 0,-1 0 0 0 0,0 0 1 0 0,4-1-12 0 0,1 1 5 0 0,-9 0-3 0 0,0 0 0 0 0,0 0-1 0 0,0 0 1 0 0,0 0 0 0 0,0 0 0 0 0,0 0 0 0 0,0 1-1 0 0,0-1 1 0 0,0 0 0 0 0,0 1 0 0 0,-1-1-1 0 0,1 1 1 0 0,0-1 0 0 0,0 1 0 0 0,0-1 0 0 0,-1 1-1 0 0,1-1-1 0 0,6 4 7 0 0,-5-3-4 0 0,0-1-1 0 0,0 1 1 0 0,0-1-1 0 0,0 0 0 0 0,0 0 1 0 0,0 0-1 0 0,0 0 0 0 0,0 0 1 0 0,1 0-3 0 0,5 0 0 0 0,75-1-23 0 0,-70 1 27 0 0,0-1 0 0 0,8-2-4 0 0,12 0 56 0 0,-20 2-33 0 0,-2 0 3 0 0,-1 0-1 0 0,1 1 1 0 0,6 1-26 0 0,-2 1 1 0 0,-6 0 19 0 0,0-1 0 0 0,0 0 0 0 0,0-1 0 0 0,6 0-20 0 0,-11 0 6 0 0,-1 0 0 0 0,0 0-1 0 0,1 1 1 0 0,-1 0-1 0 0,0-1 1 0 0,0 1-1 0 0,0 0 1 0 0,1 0-1 0 0,-1 1 1 0 0,0-1-1 0 0,0 1 1 0 0,1 1-6 0 0,0-1-3 0 0,1 0 0 0 0,-1 0 0 0 0,1 0 1 0 0,-1 0-1 0 0,1-1 0 0 0,1 1 3 0 0,0-1 6 0 0,0 0 0 0 0,-1 0 1 0 0,0 1-1 0 0,1 0 0 0 0,-1 0 1 0 0,0 0-1 0 0,1 1-6 0 0,-2-1 0 0 0,0 0 1 0 0,0 0-1 0 0,0 0 1 0 0,0 0 0 0 0,0-1-1 0 0,0 1 1 0 0,0-1-1 0 0,1 0 1 0 0,-1-1-1 0 0,1 1 1 0 0,-1-1-1 0 0,3 1 0 0 0,50 2 15 0 0,-51-2-6 0 0,0-1 0 0 0,-1 1 0 0 0,7 1-9 0 0,0 1-3 0 0,27 8-1 0 0,-28-8 20 0 0,1 0-1 0 0,-2 1 0 0 0,4 2-15 0 0,21 7 21 0 0,-8-5-29 0 0,-14-3 17 0 0,-10-4-7 0 0,-1-1 1 0 0,0 1-1 0 0,1 0 0 0 0,-1 0 0 0 0,0 1 1 0 0,0-1-1 0 0,0 0 0 0 0,0 1 0 0 0,0-1-2 0 0,4 5-8 0 0,-5-5 8 0 0,0 0-1 0 0,0 0 1 0 0,0 0-1 0 0,1 0 1 0 0,-1 0-1 0 0,0 0 1 0 0,1 0-1 0 0,0 0 1 0 0,22 10-3 0 0,2-1 0 0 0,10 2 3 0 0,-28-9 2 0 0,0 0 1 0 0,-1 0 0 0 0,1 1-1 0 0,-1 0 1 0 0,0 0 0 0 0,1 2-3 0 0,-4-4 5 0 0,-1 0 1 0 0,1 1 0 0 0,0-2-1 0 0,0 1 1 0 0,0 0 0 0 0,-1-1-1 0 0,1 0 1 0 0,1 0-6 0 0,3 2 5 0 0,-1 0 1 0 0,1 1-1 0 0,-1-1 0 0 0,0 1 1 0 0,-1 0-1 0 0,1 1 0 0 0,-1 0 1 0 0,1 1-6 0 0,8 7-5 0 0,-8-6-18 0 0,1 0 0 0 0,6 3 23 0 0,-6-4-3 0 0,-1 0 0 0 0,7 6 3 0 0,12 11-3 0 0,7 2 49 0 0,-1 2 0 0 0,21 24-46 0 0,-36-33 33 0 0,-2 1 0 0 0,3 5-33 0 0,-11-15 10 0 0,6 14-23 0 0,-12-19 7 0 0,1 0 0 0 0,0 0 0 0 0,1-1-1 0 0,-1 1 1 0 0,0-1 0 0 0,1 1 0 0 0,3 2 6 0 0,14 10 1 0 0,-15-13 7 0 0,-1 0 0 0 0,1 1 0 0 0,-1-1 1 0 0,0 1-1 0 0,0 0 0 0 0,0 0 0 0 0,0 1 0 0 0,-1-1 0 0 0,1 2-8 0 0,-1-1 0 0 0,0 1 0 0 0,0-1-1 0 0,1 0 1 0 0,0 0 0 0 0,0 0-1 0 0,0-1 1 0 0,0 1 0 0 0,1-1 0 0 0,3 3 0 0 0,-5-4 2 0 0,-2-3-2 0 0,0 1 1 0 0,0-1 0 0 0,0 1 0 0 0,0 0 0 0 0,0-1-1 0 0,-1 1 1 0 0,1 0 0 0 0,0 0 0 0 0,-1-1 0 0 0,1 1-1 0 0,0 0 1 0 0,-1 0 0 0 0,1 0 0 0 0,-1 0-1 0 0,0 0 1 0 0,1 0 0 0 0,-1 0 0 0 0,0 0 0 0 0,1 0-1 0 0,-1 0 1 0 0,0 1-1 0 0,0 0-1 0 0,1 1-1 0 0,-1-1 0 0 0,1 0 1 0 0,0 0-1 0 0,-1 0 0 0 0,1 1 1 0 0,0-1-1 0 0,0 0 0 0 0,1 0 2 0 0,1 4-2 0 0,-1-2 3 0 0,0-1 0 0 0,0 0 1 0 0,0-1-1 0 0,0 1 0 0 0,0 0 1 0 0,0-1-1 0 0,1 1 0 0 0,0-1 0 0 0,-1 0 1 0 0,4 2-2 0 0,-3-1 2 0 0,1 0 1 0 0,-1 0 0 0 0,1 0 0 0 0,-1 1-1 0 0,0-1 1 0 0,1 2-3 0 0,3 4 13 0 0,-6-9-12 0 0,0 1 0 0 0,0 0 0 0 0,0 0 0 0 0,-1 0 0 0 0,1 0 0 0 0,0 1 0 0 0,0-1 0 0 0,-1 0 0 0 0,1 0 0 0 0,-1 0 0 0 0,1 1 0 0 0,-1-1 0 0 0,1 0 0 0 0,-1 0 0 0 0,0 1 0 0 0,0-1 0 0 0,1 0 0 0 0,-1 2-1 0 0,4 42-16 0 0,-3-41 17 0 0,0 1-1 0 0,0-1 1 0 0,1 0 0 0 0,0-1 0 0 0,0 1 0 0 0,0 0-1 0 0,0 0 1 0 0,0-1 0 0 0,1 2-1 0 0,6 8-7 0 0,-5-5 10 0 0,-1-1 0 0 0,0 1-1 0 0,0-1 1 0 0,-1 1 0 0 0,0 0 0 0 0,0 0 0 0 0,-1 0-1 0 0,0 1-2 0 0,1 6 1 0 0,-2-13 1 0 0,0-1 1 0 0,1 0 0 0 0,-2 1-1 0 0,1-1 1 0 0,0 0-1 0 0,0 0 1 0 0,0 1 0 0 0,0-1-1 0 0,-1 0 1 0 0,1 0 0 0 0,-1 1-1 0 0,1-1 1 0 0,-1 0-3 0 0,-1 5 8 0 0,-3 7 10 0 0,4-11-18 0 0,0-1-1 0 0,0 1 1 0 0,1 0 0 0 0,-1-1 0 0 0,1 1 0 0 0,-1 0 0 0 0,1-1 0 0 0,0 1-1 0 0,-1 0 1 0 0,1 1 0 0 0,1 4-5 0 0,0 0 0 0 0,0 0 0 0 0,0 0 0 0 0,1 1 5 0 0,4 22-19 0 0,-5-27 19 0 0,-1 0 0 0 0,0-1-1 0 0,0 1 1 0 0,0-1 0 0 0,0 1 0 0 0,-1-1 0 0 0,1 1-1 0 0,-1-1 1 0 0,0 1 0 0 0,0 0 0 0 0,0 0-2 0 0,1 1 0 0 0,-1-1 0 0 0,0 1 0 0 0,1 0 0 0 0,0-1-1 0 0,-1 1 1 0 0,1 0 0 0 0,1-1 0 0 0,-1 1 0 0 0,1 0 0 0 0,-1-1 0 0 0,2 4 2 0 0,0 0-8 0 0,-1 0 1 0 0,-1-1-1 0 0,1 5 8 0 0,0 16-26 0 0,0-15-20 0 0,-1 1 1 0 0,-1 11 45 0 0,-1-8 6 0 0,1 1 0 0 0,0 14-6 0 0,2-23-20 0 0,-1 1 1 0 0,0-1 0 0 0,-1 1 0 0 0,0-1 0 0 0,-2 5 19 0 0,1-6-13 0 0,1-4 6 0 0,0 0 0 0 0,1 0 1 0 0,-1 0-1 0 0,0 1 1 0 0,1-1-1 0 0,0 0 1 0 0,0 0-1 0 0,0 1 7 0 0,0 6-11 0 0,0-1 0 0 0,0 1 0 0 0,-1 0 0 0 0,-1-1 0 0 0,1 1 0 0 0,-2 0 0 0 0,0 3 11 0 0,0-6-1 0 0,1 1 0 0 0,0-1 1 0 0,0 1-1 0 0,1-1 0 0 0,0 1 0 0 0,0-1 0 0 0,1 4 1 0 0,-1-7 1 0 0,1-1 0 0 0,0 1 0 0 0,-1-1-1 0 0,1 1 1 0 0,-1-1 0 0 0,0 1-1 0 0,-1-1 1 0 0,1 1 0 0 0,0-1-1 0 0,-1 0 1 0 0,-1 2-1 0 0,-3 4-115 0 0,0 0 0 0 0,-1-1 0 0 0,-2 3 115 0 0,4-5-180 0 0,1-3-279 0 0,0 1 0 0 0,0-1 0 0 0,0 1 0 0 0,0-1 0 0 0,0 0-1 0 0,0-1 1 0 0,-1 1 0 0 0,1-1 0 0 0,-1 0 0 0 0,0 0 0 0 0,0 0 0 0 0,-2 0 459 0 0,-18 4-398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39:29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222 107 376 0 0,'1'-2'68'0'0,"0"0"0"0"0,1 0 0 0 0,-1 0 0 0 0,0 0 0 0 0,0 0 0 0 0,0 0 0 0 0,0-1 0 0 0,0 1 0 0 0,-1 0 0 0 0,1-1 0 0 0,-1 0-68 0 0,1 0 114 0 0,-1 1-1 0 0,1-1 1 0 0,0 1-1 0 0,-1-1 1 0 0,1 1-1 0 0,0 0 1 0 0,1 0-1 0 0,-1-1 1 0 0,1-1-114 0 0,0 3 153 0 0,-1 0 1 0 0,0-1-1 0 0,0 1 0 0 0,1-1 1 0 0,-1 1-1 0 0,0-1 0 0 0,-1 1 1 0 0,1-1-1 0 0,0 0 0 0 0,0 0 1 0 0,-1 1-1 0 0,1-1 1 0 0,0-1-154 0 0,-1 2 553 0 0,0 1-22 0 0,0-2 387 0 0,-1 2-840 0 0,1-1 0 0 0,0 0 0 0 0,0 1 0 0 0,0-1 0 0 0,0 0 0 0 0,0 1 0 0 0,0-1 0 0 0,1 0 0 0 0,-1 1 0 0 0,0-1 0 0 0,0 0 0 0 0,0 1 0 0 0,1-1 0 0 0,-1 1 0 0 0,0-1 0 0 0,1 0 0 0 0,-1 0-78 0 0,3-2 74 0 0,-2 2-40 0 0,0 0 1 0 0,0-1-1 0 0,0 1 0 0 0,0 0 0 0 0,0 0 0 0 0,1 0 0 0 0,-1 0 0 0 0,0 0 0 0 0,1 0 0 0 0,0 0-34 0 0,-1 0 161 0 0,-1 1 2 0 0,0 0-7 0 0,0 0 4 0 0,0 0 11 0 0,0 0 18 0 0,0 0 15 0 0,0 0 12 0 0,0 0-40 0 0,0 0-20 0 0,0 0-1 0 0,0 0-22 0 0,0 0-31 0 0,-1 5 73 0 0,-7 13 57 0 0,-7 12-232 0 0,5-11 44 0 0,8-14-28 0 0,0 0 0 0 0,0 0 0 0 0,-1 5-16 0 0,2-5 4 0 0,0 0 0 0 0,-1 0 1 0 0,0 0-1 0 0,-1 2-4 0 0,-6 12 22 0 0,1 0 0 0 0,1 0 1 0 0,-2 12-23 0 0,-28 70-6 0 0,29-72-6 0 0,-2 5 31 0 0,-1 0 1 0 0,-6 11-20 0 0,-1 0 4 0 0,-9 40-4 0 0,18-56-16 0 0,-10 46 23 0 0,0 1-9 0 0,3-36-14 0 0,16-35 202 0 0,0-5-246 0 0,-1 1 0 0 0,1-1 0 0 0,0 0 0 0 0,0 0 0 0 0,0 0 1 0 0,0 0-1 0 0,0 0 0 0 0,0 1 0 0 0,0-1 0 0 0,0 0 0 0 0,0 0 0 0 0,0 0 0 0 0,0 0 1 0 0,0 1-1 0 0,0-1 0 0 0,0 0 0 0 0,1 0 0 0 0,-1 0 0 0 0,0 0 0 0 0,0 0 1 0 0,0 0-1 0 0,0 1 0 0 0,0-1 0 0 0,0 0 0 0 0,0 0 0 0 0,0 0 0 0 0,0 0 1 0 0,0 0-1 0 0,1 0 0 0 0,-1 0 0 0 0,0 0 0 0 0,0 1 0 0 0,0-1 0 0 0,0 0 1 0 0,0 0-1 0 0,0 0 0 0 0,1 0 0 0 0,-1 0 0 0 0,0 0 0 0 0,0 0 0 0 0,0 0 1 0 0,0 0-1 0 0,0 0 60 0 0,14-3-1385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39:29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319 1 760 0 0,'-4'1'244'0'0,"-5"1"888"0"0,8 0-497 0 0,-4 4-87 0 0,3-5-412 0 0,0 0 1 0 0,1 1-1 0 0,-1-1 0 0 0,1 1 0 0 0,0 0 1 0 0,0-1-1 0 0,-1 1 0 0 0,1 0 0 0 0,0-1 1 0 0,0 1-1 0 0,1 0 0 0 0,-1 0 0 0 0,0 0 0 0 0,1 0-136 0 0,1 8 347 0 0,0-10-299 0 0,-1 1 0 0 0,0 0 0 0 0,1 0 0 0 0,-1 0 0 0 0,0 0 0 0 0,0 0 0 0 0,0 0 0 0 0,0 0 0 0 0,0 0 0 0 0,0 1 0 0 0,0-1-1 0 0,0 0 1 0 0,0 0 0 0 0,0 0 0 0 0,-1 0 0 0 0,1-1 0 0 0,0 1 0 0 0,-1 0 0 0 0,0 1-48 0 0,-14 20 643 0 0,17-17-543 0 0,-1-5-94 0 0,-1 0 1 0 0,0 0 0 0 0,0 1-1 0 0,1-1 1 0 0,-1 0-1 0 0,0 0 1 0 0,0 1 0 0 0,1-1-1 0 0,-1 0 1 0 0,0 1-1 0 0,0-1 1 0 0,0 0 0 0 0,0 1-1 0 0,0-1 1 0 0,1 0-1 0 0,-1 1 1 0 0,0-1-1 0 0,0 1 1 0 0,0-1 0 0 0,0 0-1 0 0,0 1 1 0 0,0-1-1 0 0,0 0 1 0 0,0 1 0 0 0,0-1-1 0 0,-1 0 1 0 0,1 1-1 0 0,0-1 1 0 0,0 1 0 0 0,0-1-1 0 0,0 0 1 0 0,0 1-1 0 0,-1-1 1 0 0,1 0-7 0 0,-17 30 360 0 0,15-25-309 0 0,-1 0 0 0 0,1 0 0 0 0,0 0-1 0 0,0 0 1 0 0,0 0 0 0 0,1 0 0 0 0,-1 3-51 0 0,1-2 65 0 0,-1 1-1 0 0,0-1 1 0 0,0 0 0 0 0,-3 4-65 0 0,0-1 69 0 0,-1 0 0 0 0,-1 0 0 0 0,1 0-69 0 0,0-2 36 0 0,1 0 0 0 0,0 1 0 0 0,0 0 0 0 0,-3 7-36 0 0,-2 10 84 0 0,2 0 1 0 0,-3 12-85 0 0,7-22 36 0 0,-1 1 1 0 0,-1-1-1 0 0,0 0 0 0 0,-6 8-36 0 0,3-8 8 0 0,4-8 7 0 0,1 1 0 0 0,0-1-1 0 0,-2 7-14 0 0,-1 9 12 0 0,1 0 0 0 0,-1 11-12 0 0,1-6 27 0 0,1-11-76 0 0,0 0 0 0 0,-1-1 0 0 0,-6 10 49 0 0,5-9-438 0 0,0 0-1 0 0,-4 17 439 0 0,7-20-422 0 0,4-13-15 0 0,0-1-501 0 0,0 0-315 0 0,0 0 67 0 0,0 0 949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0:01:51.3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 50 3761 0 0,'-10'-9'1007'0'0,"1"1"1"0"0,-3-2-1008 0 0,11 9 152 0 0,1 1-141 0 0,0 0 2 0 0,0 0-4 0 0,0 0-6 0 0,0 0-19 0 0,0 0 5 0 0,2-2 6 0 0,-2 2 5 0 0,1-2 1 0 0,0 1 0 0 0,0-1 0 0 0,0 1 0 0 0,0 0 0 0 0,0 0-1 0 0,0 0 1 0 0,0-1 0 0 0,1 1 0 0 0,-1 0 0 0 0,0 0 0 0 0,1 1 0 0 0,-1-1 0 0 0,2-1-1 0 0,-2 2-122 0 0,0-1-1 0 0,1 1 1 0 0,-1 0-1 0 0,0-1 1 0 0,0 1 0 0 0,0 0-1 0 0,1 0 1 0 0,-1 0-1 0 0,0 0 1 0 0,0 0 0 0 0,1 0-1 0 0,-1 0 1 0 0,1 1 122 0 0,-2-1-44 0 0,1 0 0 0 0,-1 0 1 0 0,1 0-1 0 0,-1 0 0 0 0,1 1 0 0 0,-1-1 1 0 0,0 0-1 0 0,1 1 0 0 0,-1-1 1 0 0,0 0-1 0 0,1 1 0 0 0,-1-1 0 0 0,0 0 1 0 0,1 1-1 0 0,-1-1 44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39:30.5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1 272 0 0,'0'0'128'0'0,"0"0"352"0"0,0 0 111 0 0,0 0-444 0 0,1 0 0 0 0,-1 0 0 0 0,0 0 1 0 0,0 0-1 0 0,0 0 0 0 0,1 0 0 0 0,-1 0 0 0 0,0 0 0 0 0,0 0 0 0 0,1 0 1 0 0,-1 0-1 0 0,0 0 0 0 0,0 0 0 0 0,1 0 0 0 0,-1 0 0 0 0,0 0 0 0 0,0 0 1 0 0,0 0-1 0 0,1 0 0 0 0,-1 0 0 0 0,0 0 0 0 0,0 1 0 0 0,0-1 0 0 0,1 0 1 0 0,-1 0-1 0 0,0 0 0 0 0,0 1-147 0 0,1-1 191 0 0,-1 1 1 0 0,1 0-1 0 0,-1 0 0 0 0,1 1 1 0 0,-1-1-1 0 0,0 0 0 0 0,0 0 1 0 0,1 0-1 0 0,-1 0 0 0 0,0 0 1 0 0,0 0-1 0 0,0 1-191 0 0,0 3 111 0 0,3 3 553 0 0,-2-7-624 0 0,-1-1 1 0 0,0 1 0 0 0,0-1 0 0 0,0 1-1 0 0,1-1 1 0 0,-1 1 0 0 0,0 0 0 0 0,0-1-1 0 0,0 1 1 0 0,0-1 0 0 0,0 1 0 0 0,0-1-1 0 0,0 1 1 0 0,0-1 0 0 0,0 1-41 0 0,-13 4 375 0 0,13-5-364 0 0,0 0 1 0 0,0 1 0 0 0,-1-1 0 0 0,1 0 0 0 0,0 1-1 0 0,0-1 1 0 0,0 0 0 0 0,0 0 0 0 0,0 1 0 0 0,0-1-1 0 0,-1 0 1 0 0,1 1 0 0 0,0-1 0 0 0,0 0 0 0 0,0 1-1 0 0,0-1 1 0 0,0 0 0 0 0,0 1 0 0 0,0-1 0 0 0,0 0-1 0 0,0 1 1 0 0,1-1 0 0 0,-1 0 0 0 0,0 0-1 0 0,0 1 1 0 0,0-1 0 0 0,0 0 0 0 0,0 1 0 0 0,0-1-1 0 0,1 0 1 0 0,-1 0 0 0 0,0 1 0 0 0,0-1 0 0 0,0 0-1 0 0,1 0 1 0 0,-1 1 0 0 0,0-1 0 0 0,0 0 0 0 0,1 0-1 0 0,-1 0-11 0 0,2 3 105 0 0,4 15 363 0 0,-6-17-458 0 0,0 0 0 0 0,0 0 0 0 0,0-1 1 0 0,0 1-1 0 0,0 0 0 0 0,0 0 0 0 0,0 0 0 0 0,0-1 0 0 0,0 1 1 0 0,0 0-1 0 0,0 0 0 0 0,-1 0 0 0 0,1-1 0 0 0,0 1 1 0 0,0 0-1 0 0,-1-1 0 0 0,1 1 0 0 0,-1 0 0 0 0,1 0 0 0 0,0-1 1 0 0,-1 1-1 0 0,0-1 0 0 0,1 1 0 0 0,-1 0-10 0 0,0 0 6 0 0,1-1 0 0 0,-1 1 1 0 0,0 0-1 0 0,1-1 0 0 0,0 1 0 0 0,-1 0 0 0 0,1-1 0 0 0,-1 1 0 0 0,1 0 1 0 0,0 0-1 0 0,-1 0 0 0 0,1-1 0 0 0,0 1 0 0 0,0 0 0 0 0,0 0 0 0 0,0 0 1 0 0,-1 0-1 0 0,1 0-6 0 0,3 8 64 0 0,2 7 44 0 0,2 13-14 0 0,-6-17-70 0 0,-2-9-27 0 0,2 1 1 0 0,-1-1-1 0 0,0 0 1 0 0,1 1-1 0 0,0-1 1 0 0,-1 0-1 0 0,1 0 1 0 0,0 1-1 0 0,1-1 1 0 0,-1 0-1 0 0,1 0 1 0 0,0 0 2 0 0,1 2-1 0 0,-1-3 0 0 0,0 0 0 0 0,-1 0 1 0 0,1 0-1 0 0,-1 0 0 0 0,0 0 0 0 0,0 0 1 0 0,0 0-1 0 0,0 1 1 0 0,2 3-5 0 0,-2-5 3 0 0,-1 0 0 0 0,1-1-1 0 0,-1 1 1 0 0,1 0 0 0 0,-1 0-1 0 0,1 0 1 0 0,-1 0 0 0 0,0 0-1 0 0,0 0 1 0 0,1 1 2 0 0,-1-1 0 0 0,0 0-1 0 0,0 0 0 0 0,0 0 1 0 0,0 0-1 0 0,0 0 1 0 0,0 0-1 0 0,1 0 1 0 0,-1 0-1 0 0,1 0 1 0 0,-1 0-1 0 0,1 0 1 0 0,-1 0-1 0 0,1 0 1 0 0,-1 0-1 0 0,1 0 1 0 0,0 0-1 0 0,-1-1 1 0 0,1 1-1 0 0,0 0 1 0 0,0 0-1 0 0,0-1 0 0 0,0 1 1 0 0,-1 0-1 0 0,1-1 1 0 0,0 1-1 0 0,0-1 1 0 0,0 0-1 0 0,0 1 1 0 0,0-1-1 0 0,0 0 1 0 0,0 1-1 0 0,1-1 1 0 0,0 0 0 0 0,56 7 342 0 0,-56-7-320 0 0,0-1 0 0 0,0 1 0 0 0,0 0-1 0 0,-1-1 1 0 0,1 0 0 0 0,0 1-1 0 0,0-1 1 0 0,0 0 0 0 0,0 0-1 0 0,-1 0 1 0 0,1 0 0 0 0,-1 0 0 0 0,1 0-1 0 0,0-1 1 0 0,-1 1 0 0 0,0 0-1 0 0,1-1-21 0 0,8-6 70 0 0,73-42 146 0 0,-23 18-53 0 0,-14 8-56 0 0,-43 22-79 0 0,0 0 1 0 0,0 0 0 0 0,-1 0 0 0 0,3-3-29 0 0,9-6-1414 0 0,-6 4-1502 0 0,-5 5 2622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43:29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4823 94 6969 0 0,'0'-5'1021'0'0,"0"2"-917"0"0,0 0 9 0 0,0 0 0 0 0,1 1 0 0 0,-1-1-1 0 0,1 0 1 0 0,0 0 0 0 0,0 1-1 0 0,0-3-112 0 0,2-4 300 0 0,-3 8-254 0 0,0 0 1 0 0,1 1-1 0 0,-1-1 0 0 0,0 0 1 0 0,0 0-1 0 0,0 1 0 0 0,1-1 1 0 0,-1 0-1 0 0,0 1 0 0 0,1-1 0 0 0,-1 0 1 0 0,0 1-1 0 0,1-1 0 0 0,-1 0 1 0 0,1 1-1 0 0,-1-1 0 0 0,1 1 1 0 0,0-1-1 0 0,-1 1 0 0 0,1-1 1 0 0,0 1-47 0 0,0-1 501 0 0,-1-1-299 0 0,1 0 0 0 0,-1 0 1 0 0,0 0-1 0 0,0 0 0 0 0,0-1 0 0 0,0 1 0 0 0,0 0 1 0 0,-1-1-203 0 0,1 1 529 0 0,0 2-29 0 0,0-2-22 0 0,-2-9 440 0 0,0 11-479 0 0,-2-1-277 0 0,0 1 0 0 0,0-1 0 0 0,0 1-1 0 0,0 0 1 0 0,0 0 0 0 0,-1 0 0 0 0,1 1 0 0 0,0 0 0 0 0,0-1-1 0 0,0 1 1 0 0,0 1 0 0 0,0-1-162 0 0,-7 3 31 0 0,0 1-1 0 0,0 0 1 0 0,0 1 0 0 0,1 0-1 0 0,0 0 1 0 0,0 1 0 0 0,0 1-1 0 0,-2 2-30 0 0,0 1 293 0 0,-10 7-293 0 0,3-3 161 0 0,-4 3 136 0 0,-2 0 1 0 0,-27 13-298 0 0,40-23 66 0 0,0 0 1 0 0,0 1-67 0 0,-8 6 64 0 0,3-1 82 0 0,-13 13-146 0 0,4-4 34 0 0,3-2 4 0 0,13-12-7 0 0,0 0 1 0 0,-1 0-1 0 0,-2 0-31 0 0,-36 20 20 0 0,26-16-9 0 0,1 0 1 0 0,-15 14-12 0 0,20-15 45 0 0,-16 9-45 0 0,7-4 41 0 0,-11 7 129 0 0,-22 14 203 0 0,35-20-188 0 0,-16 11 418 0 0,-27 14-603 0 0,56-36 42 0 0,1 0 0 0 0,0 0 0 0 0,-9 9-42 0 0,-12 9 68 0 0,13-12 20 0 0,-2 0 1 0 0,-17 7-89 0 0,-44 18 187 0 0,48-22-39 0 0,1 2-1 0 0,-27 21-147 0 0,-3 1 189 0 0,59-38-181 0 0,-81 49 329 0 0,-27 25-337 0 0,48-27 55 0 0,-67 47 36 0 0,106-79-82 0 0,-16 10 34 0 0,-1-2-1 0 0,-1-2 1 0 0,-13 4-43 0 0,30-16 8 0 0,-97 38 33 0 0,-19 5 17 0 0,87-33-53 0 0,-18 12-5 0 0,-2 8 13 0 0,52-32-7 0 0,-16 4-6 0 0,18-6 1 0 0,-37 9 27 0 0,33-10 27 0 0,-19 7-55 0 0,-11 5 31 0 0,-42 8-31 0 0,26-9 9 0 0,15-4-3 0 0,-4-2-6 0 0,32-6 8 0 0,-101 16 86 0 0,-34-3-94 0 0,127-17 14 0 0,0-2 0 0 0,0-1 0 0 0,-25-5-14 0 0,-1 0 12 0 0,-6 0-20 0 0,-62-4-10 0 0,60 4 28 0 0,32 3 9 0 0,-20 2-19 0 0,-92 4-21 0 0,109 1 25 0 0,0 1 1 0 0,-9 5-5 0 0,-12 1-23 0 0,44-8 27 0 0,-94 16-8 0 0,96-16 6 0 0,-1 0 0 0 0,1 0 0 0 0,-5-2-2 0 0,-17 2-10 0 0,23 0 13 0 0,-4-1 0 0 0,1 1 1 0 0,0 0-1 0 0,-1 2 0 0 0,-3 1-3 0 0,-7 4-21 0 0,1 2 0 0 0,-14 8 21 0 0,28-13-9 0 0,1 2 0 0 0,0 0 1 0 0,0 0-1 0 0,1 1 0 0 0,0 0 1 0 0,-1 3 8 0 0,-1 2-34 0 0,1 0 1 0 0,1 1-1 0 0,1 1 1 0 0,0-1-1 0 0,1 2 1 0 0,0-1-1 0 0,1 1 1 0 0,-4 15 33 0 0,9-22-364 0 0,1 0 1 0 0,-1 0 0 0 0,1 0-1 0 0,1 0 1 0 0,0 6 363 0 0,0 13-3011 0 0,3 8 3011 0 0,-1 8-2048 0 0,-1-43 1780 0 0,0 0 0 0 0,0 0 0 0 0,1 0 1 0 0,-1 0-1 0 0,1 0 0 0 0,-1 0 0 0 0,1 0 1 0 0,0-1-1 0 0,-1 1 0 0 0,1 0 0 0 0,0 0 1 0 0,0-1-1 0 0,1 1 0 0 0,-1 0 1 0 0,0-1-1 0 0,0 1 0 0 0,1-1 0 0 0,0 1 268 0 0,2 1-829 0 0,0 0 0 0 0,0 0-1 0 0,0 0 1 0 0,0-1 0 0 0,1 0-1 0 0,1 1 830 0 0,13 3-568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43:29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0 7682 0 0,'-9'10'838'0'0,"7"-8"-508"0"0,0 1 0 0 0,0-1 0 0 0,-1 1 0 0 0,2 0 0 0 0,-1 0 0 0 0,0 0 0 0 0,1 0 0 0 0,-1 1-330 0 0,-22 71 1768 0 0,22-66-1680 0 0,0 0 0 0 0,1 0 0 0 0,0 0 0 0 0,0 0 1 0 0,1 0-1 0 0,0 2-88 0 0,0 8 129 0 0,0-4-15 0 0,1 1 0 0 0,1-1 0 0 0,0 0 0 0 0,0 0 0 0 0,2-1 1 0 0,4 15-115 0 0,0-10 145 0 0,-1 0-1 0 0,2 0 1 0 0,1 0 0 0 0,0-2 0 0 0,1 1-145 0 0,-5-9 46 0 0,0-1 0 0 0,1 0 0 0 0,-1 0-1 0 0,2-1 1 0 0,-1 0 0 0 0,1 0 0 0 0,0 0 0 0 0,1-1 0 0 0,-1-1-1 0 0,1 1 1 0 0,0-1 0 0 0,1-1 0 0 0,-1 0 0 0 0,4 1-46 0 0,5 1 81 0 0,1 0 0 0 0,0-2 0 0 0,0 0 0 0 0,3 0-81 0 0,-8-3 34 0 0,-1-1 0 0 0,1 0 0 0 0,-1 0 0 0 0,1-1 0 0 0,-1-1 0 0 0,1-1 1 0 0,-1 1-1 0 0,0-2 0 0 0,0 0 0 0 0,0-1 0 0 0,-1 0 0 0 0,1-1 0 0 0,-1 0 0 0 0,-1-1 1 0 0,1 0-1 0 0,-1-1 0 0 0,2-2-34 0 0,22-21 128 0 0,16-21-128 0 0,-8 9 9 0 0,-27 28-700 0 0,-1 0 0 0 0,-1-1 0 0 0,-1-1 0 0 0,0 0 0 0 0,-1-1 0 0 0,-1 0 0 0 0,0-1 691 0 0,10-30-4367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43:29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4823 94 6969 0 0,'0'-5'1021'0'0,"0"2"-917"0"0,0 0 9 0 0,0 0 0 0 0,1 1 0 0 0,-1-1-1 0 0,1 0 1 0 0,0 0 0 0 0,0 1-1 0 0,0-3-112 0 0,2-4 300 0 0,-3 8-254 0 0,0 0 1 0 0,1 1-1 0 0,-1-1 0 0 0,0 0 1 0 0,0 0-1 0 0,0 1 0 0 0,1-1 1 0 0,-1 0-1 0 0,0 1 0 0 0,1-1 0 0 0,-1 0 1 0 0,0 1-1 0 0,1-1 0 0 0,-1 0 1 0 0,1 1-1 0 0,-1-1 0 0 0,1 1 1 0 0,0-1-1 0 0,-1 1 0 0 0,1-1 1 0 0,0 1-47 0 0,0-1 501 0 0,-1-1-299 0 0,1 0 0 0 0,-1 0 1 0 0,0 0-1 0 0,0 0 0 0 0,0-1 0 0 0,0 1 0 0 0,0 0 1 0 0,-1-1-203 0 0,1 1 529 0 0,0 2-29 0 0,0-2-22 0 0,-2-9 440 0 0,0 11-479 0 0,-2-1-277 0 0,0 1 0 0 0,0-1 0 0 0,0 1-1 0 0,0 0 1 0 0,0 0 0 0 0,-1 0 0 0 0,1 1 0 0 0,0 0 0 0 0,0-1-1 0 0,0 1 1 0 0,0 1 0 0 0,0-1-162 0 0,-7 3 31 0 0,0 1-1 0 0,0 0 1 0 0,0 1 0 0 0,1 0-1 0 0,0 0 1 0 0,0 1 0 0 0,0 1-1 0 0,-2 2-30 0 0,0 1 293 0 0,-10 7-293 0 0,3-3 161 0 0,-4 3 136 0 0,-2 0 1 0 0,-27 13-298 0 0,40-23 66 0 0,0 0 1 0 0,0 1-67 0 0,-8 6 64 0 0,3-1 82 0 0,-13 13-146 0 0,4-4 34 0 0,3-2 4 0 0,13-12-7 0 0,0 0 1 0 0,-1 0-1 0 0,-2 0-31 0 0,-36 20 20 0 0,26-16-9 0 0,1 0 1 0 0,-15 14-12 0 0,20-15 45 0 0,-16 9-45 0 0,7-4 41 0 0,-11 7 129 0 0,-22 14 203 0 0,35-20-188 0 0,-16 11 418 0 0,-27 14-603 0 0,56-36 42 0 0,1 0 0 0 0,0 0 0 0 0,-9 9-42 0 0,-12 9 68 0 0,13-12 20 0 0,-2 0 1 0 0,-17 7-89 0 0,-44 18 187 0 0,48-22-39 0 0,1 2-1 0 0,-27 21-147 0 0,-3 1 189 0 0,59-38-181 0 0,-81 49 329 0 0,-27 25-337 0 0,48-27 55 0 0,-67 47 36 0 0,106-79-82 0 0,-16 10 34 0 0,-1-2-1 0 0,-1-2 1 0 0,-13 4-43 0 0,30-16 8 0 0,-97 38 33 0 0,-19 5 17 0 0,87-33-53 0 0,-18 12-5 0 0,-2 8 13 0 0,52-32-7 0 0,-16 4-6 0 0,18-6 1 0 0,-37 9 27 0 0,33-10 27 0 0,-19 7-55 0 0,-11 5 31 0 0,-42 8-31 0 0,26-9 9 0 0,15-4-3 0 0,-4-2-6 0 0,32-6 8 0 0,-101 16 86 0 0,-34-3-94 0 0,127-17 14 0 0,0-2 0 0 0,0-1 0 0 0,-25-5-14 0 0,-1 0 12 0 0,-6 0-20 0 0,-62-4-10 0 0,60 4 28 0 0,32 3 9 0 0,-20 2-19 0 0,-92 4-21 0 0,109 1 25 0 0,0 1 1 0 0,-9 5-5 0 0,-12 1-23 0 0,44-8 27 0 0,-94 16-8 0 0,96-16 6 0 0,-1 0 0 0 0,1 0 0 0 0,-5-2-2 0 0,-17 2-10 0 0,23 0 13 0 0,-4-1 0 0 0,1 1 1 0 0,0 0-1 0 0,-1 2 0 0 0,-3 1-3 0 0,-7 4-21 0 0,1 2 0 0 0,-14 8 21 0 0,28-13-9 0 0,1 2 0 0 0,0 0 1 0 0,0 0-1 0 0,1 1 0 0 0,0 0 1 0 0,-1 3 8 0 0,-1 2-34 0 0,1 0 1 0 0,1 1-1 0 0,1 1 1 0 0,0-1-1 0 0,1 2 1 0 0,0-1-1 0 0,1 1 1 0 0,-4 15 33 0 0,9-22-364 0 0,1 0 1 0 0,-1 0 0 0 0,1 0-1 0 0,1 0 1 0 0,0 6 363 0 0,0 13-3011 0 0,3 8 3011 0 0,-1 8-2048 0 0,-1-43 1780 0 0,0 0 0 0 0,0 0 0 0 0,1 0 1 0 0,-1 0-1 0 0,1 0 0 0 0,-1 0 0 0 0,1 0 1 0 0,0-1-1 0 0,-1 1 0 0 0,1 0 0 0 0,0 0 1 0 0,0-1-1 0 0,1 1 0 0 0,-1 0 1 0 0,0-1-1 0 0,0 1 0 0 0,1-1 0 0 0,0 1 268 0 0,2 1-829 0 0,0 0 0 0 0,0 0-1 0 0,0 0 1 0 0,0-1 0 0 0,1 0-1 0 0,1 1 830 0 0,13 3-568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43:29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0 7682 0 0,'-9'10'838'0'0,"7"-8"-508"0"0,0 1 0 0 0,0-1 0 0 0,-1 1 0 0 0,2 0 0 0 0,-1 0 0 0 0,0 0 0 0 0,1 0 0 0 0,-1 1-330 0 0,-22 71 1768 0 0,22-66-1680 0 0,0 0 0 0 0,1 0 0 0 0,0 0 0 0 0,0 0 1 0 0,1 0-1 0 0,0 2-88 0 0,0 8 129 0 0,0-4-15 0 0,1 1 0 0 0,1-1 0 0 0,0 0 0 0 0,0 0 0 0 0,2-1 1 0 0,4 15-115 0 0,0-10 145 0 0,-1 0-1 0 0,2 0 1 0 0,1 0 0 0 0,0-2 0 0 0,1 1-145 0 0,-5-9 46 0 0,0-1 0 0 0,1 0 0 0 0,-1 0-1 0 0,2-1 1 0 0,-1 0 0 0 0,1 0 0 0 0,0 0 0 0 0,1-1 0 0 0,-1-1-1 0 0,1 1 1 0 0,0-1 0 0 0,1-1 0 0 0,-1 0 0 0 0,4 1-46 0 0,5 1 81 0 0,1 0 0 0 0,0-2 0 0 0,0 0 0 0 0,3 0-81 0 0,-8-3 34 0 0,-1-1 0 0 0,1 0 0 0 0,-1 0 0 0 0,1-1 0 0 0,-1-1 0 0 0,1-1 1 0 0,-1 1-1 0 0,0-2 0 0 0,0 0 0 0 0,0-1 0 0 0,-1 0 0 0 0,1-1 0 0 0,-1 0 0 0 0,-1-1 1 0 0,1 0-1 0 0,-1-1 0 0 0,2-2-34 0 0,22-21 128 0 0,16-21-128 0 0,-8 9 9 0 0,-27 28-700 0 0,-1 0 0 0 0,-1-1 0 0 0,-1-1 0 0 0,0 0 0 0 0,-1-1 0 0 0,-1 0 0 0 0,0-1 691 0 0,10-30-4367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5T11:01:3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6729 0 0,'0'4'1201'0'0,"2"3"3304"0"0,5 0-3873 0 0,-3 2-360 0 0,3 0-64 0 0,0 2-32 0 0,-3-5-24 0 0,0 3-120 0 0,1-2-56 0 0,-10 0-40 0 0,8-3-408 0 0,-3-4-656 0 0,2 7-121 0 0,-2-7-255 0 0,0 0-1185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5T11:01:4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2296 0 0,'-24'7'81'0'0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18:05.565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0 2791 8 0 0,'0'0'189'0'0,"0"0"159"0"0,0 0 82 0 0,0 0 27 0 0,0 0-54 0 0,0 0-124 0 0,1 11 1501 0 0,-1-11-1751 0 0,0 1 0 0 0,0-1 0 0 0,1 0 0 0 0,-1 0 0 0 0,0 0 0 0 0,0 1 0 0 0,0-1 0 0 0,0 0 0 0 0,1 0 0 0 0,-1 0 1 0 0,0 0-1 0 0,0 1 0 0 0,0-1 0 0 0,1 0 0 0 0,-1 0 0 0 0,0 0 0 0 0,0 0 0 0 0,1 0 0 0 0,-1 0 0 0 0,0 0-29 0 0,0 0 42 0 0,1 0 0 0 0,-1 0 0 0 0,0 0 0 0 0,0 1 0 0 0,1-1 0 0 0,-1 0 0 0 0,0 0 0 0 0,0 0 1 0 0,0 0-1 0 0,0 0 0 0 0,1 0 0 0 0,-1 0 0 0 0,0 1 0 0 0,0-1 0 0 0,0 0 0 0 0,0 0 0 0 0,1 0 0 0 0,-1 0 0 0 0,0 1-42 0 0,0-1 18 0 0,1 0-1 0 0,-1 0 0 0 0,0 0 0 0 0,1 1 0 0 0,-1-1 1 0 0,0 0-1 0 0,1 0 0 0 0,-1 0 0 0 0,0 0 0 0 0,1 0 0 0 0,-1 0 1 0 0,0 0-1 0 0,1 0 0 0 0,-1 0 0 0 0,1 0 0 0 0,-1 0 1 0 0,1 0-18 0 0,5-1 36 0 0,-6 1-20 0 0,1-1 3 0 0,0 1-1 0 0,-1 0 1 0 0,1-1 0 0 0,0 1 0 0 0,-1-1 0 0 0,1 1 0 0 0,0 0 0 0 0,-1-1 0 0 0,1 0 0 0 0,-1 1 0 0 0,1-1-19 0 0,0 1 53 0 0,-1-1 48 0 0,0 1 13 0 0,0 0-1 0 0,0 0 22 0 0,7-2 654 0 0,-7 2-775 0 0,1-1 0 0 0,-1 1-1 0 0,1-1 1 0 0,-1 1 0 0 0,1-1-1 0 0,0 1 1 0 0,-1 0 0 0 0,1-1-1 0 0,-1 1 1 0 0,1 0 0 0 0,0 0 0 0 0,-1-1-1 0 0,1 1 1 0 0,0 0 0 0 0,0 0-1 0 0,-1 0 1 0 0,1 0 0 0 0,0 0-1 0 0,-1 0 1 0 0,1 0 0 0 0,0 0-14 0 0,0 0 34 0 0,1 1 0 0 0,-1-1 0 0 0,0 0 0 0 0,0 1 0 0 0,0-1 0 0 0,0 1 0 0 0,0 0 0 0 0,0-1 0 0 0,0 1 0 0 0,0 0 0 0 0,-1-1 0 0 0,2 2-34 0 0,3 0 160 0 0,7 1-133 0 0,-11-2-22 0 0,-1-1-5 0 0,0 0 1 0 0,0 0-1 0 0,0 0 1 0 0,0 0-1 0 0,1 0 1 0 0,-1 0-1 0 0,0 0 1 0 0,0 0-1 0 0,0 0 1 0 0,0 0-1 0 0,0 0 1 0 0,0 0 0 0 0,1 0-1 0 0,-1 0 1 0 0,0 0-1 0 0,0 0 1 0 0,0 0-1 0 0,0 0 1 0 0,0 0-1 0 0,0 0 1 0 0,1 0-1 0 0,-1 0 1 0 0,0 0-1 0 0,0-1 1 0 0,0 1-1 0 0,0 0 0 0 0,1 0 43 0 0,10-6-5 0 0,-11 6-48 0 0,0 0 25 0 0,5-1 61 0 0,-2 1-71 0 0,1-1-1 0 0,-1 1 1 0 0,0 0-1 0 0,1 0 1 0 0,0 0-5 0 0,2-3 5 0 0,-1 1 14 0 0,-3 1-27 0 0,0 0 1 0 0,0 1-1 0 0,-1-1 0 0 0,1 0 0 0 0,2 1 8 0 0,-3-1 9 0 0,1 1 1 0 0,0 0-1 0 0,-1 0 0 0 0,1 0 1 0 0,0 0-1 0 0,-1 0 0 0 0,1 0 1 0 0,-1 1-1 0 0,2-1-9 0 0,-3 1 0 0 0,0-1 1 0 0,0 0-1 0 0,1 0 0 0 0,-1 0 1 0 0,0 0-1 0 0,0 0 1 0 0,0 0-1 0 0,0 0 0 0 0,0 0 1 0 0,0 0-1 0 0,0 0 0 0 0,0 0 1 0 0,0 0-1 0 0,0 0 0 0 0,0 0 1 0 0,0 0-1 0 0,0 0 0 0 0,0 0 1 0 0,0 0-1 0 0,0 0 0 0 0,1 0 1 0 0,-1 1-1 0 0,0-1 0 0 0,0 0 1 0 0,0 0-1 0 0,0 0 0 0 0,0 0 1 0 0,0 0-1 0 0,0 0 0 0 0,0 0 1 0 0,0 0-1 0 0,0 0 0 0 0,0 0 1 0 0,0 0-1 0 0,0 1 1 0 0,0-1-1 0 0,0 0 0 0 0,0 0 1 0 0,0 0-1 0 0,0 0 0 0 0,0 0 1 0 0,0 0-1 0 0,-1 0 0 0 0,1 0 1 0 0,0 0-1 0 0,0 0 0 0 0,0 0 1 0 0,0 0-1 0 0,0 0 0 0 0,0 1 1 0 0,0-1-1 0 0,0 0 0 0 0,0 0 1 0 0,0 0-1 0 0,0 0 0 0 0,0 0 1 0 0,0 0-1 0 0,0 0 0 0 0,0 0 1 0 0,0 0-1 0 0,-1 0 0 0 0,1 0 1 0 0,0 0-1 0 0,0 0 0 0 0,0 0 0 0 0,0 0 0 0 0,0 0 0 0 0,0 0 0 0 0,0 0 0 0 0,1 0 0 0 0,-1 0 0 0 0,0 0 0 0 0,0 0 0 0 0,0 0 0 0 0,0 0 0 0 0,0 0 0 0 0,0 0 0 0 0,0 0 0 0 0,0 0 0 0 0,0 0 0 0 0,0 0 0 0 0,0 0 0 0 0,0 0 0 0 0,0 0 0 0 0,0 1 0 0 0,0-1 0 0 0,0 0 0 0 0,0 0 0 0 0,0 0 0 0 0,1 0 0 0 0,-1 0 0 0 0,0 0 0 0 0,0 0 0 0 0,0 0 0 0 0,0 0 0 0 0,0 0 0 0 0,0 0 0 0 0,0 0 0 0 0,0 0 0 0 0,0 0 0 0 0,0 0 1 0 0,0 1-1 0 0,0-1 0 0 0,0 0 0 0 0,0 0 0 0 0,0 0 0 0 0,0 0 0 0 0,0 0 0 0 0,0 0 0 0 0,0 0 0 0 0,0 0 0 0 0,0 0 0 0 0,0 0 0 0 0,-1 0 0 0 0,1 0 0 0 0,0 0 0 0 0,0 0 0 0 0,0 0 0 0 0,0 0 0 0 0,0 1 0 0 0,0-1 0 0 0,0 0 0 0 0,0 0 0 0 0,0 0 0 0 0,0 0 0 0 0,0 0 0 0 0,0 0 0 0 0,0 0 0 0 0,0 0 0 0 0,0 0 0 0 0,0 0-8 0 0,0 0 38 0 0,9 1 34 0 0,-1 2-117 0 0,3-3 65 0 0,-11 0 21 0 0,2 0 5 0 0,4 0-53 0 0,-4 0 14 0 0,-1 0-10 0 0,8 2 12 0 0,-6-1-2 0 0,-1 0 0 0 0,1-1 0 0 0,-1 0 0 0 0,0 1 1 0 0,1-1-1 0 0,-1 0 0 0 0,2 0 1 0 0,-2 0 1 0 0,-1 0 0 0 0,0 0 0 0 0,0 1-1 0 0,0-1 1 0 0,1 0 0 0 0,-1 1 0 0 0,0-1 0 0 0,0 1 0 0 0,1 0-1 0 0,8 3 12 0 0,0-3 22 0 0,-9-1-42 0 0,-1 0 2 0 0,2 0 67 0 0,-1 0-62 0 0,0 0-1 0 0,0 0 1 0 0,0 0-1 0 0,0 1 0 0 0,-1-1 1 0 0,1 0-1 0 0,0 0 1 0 0,0 0-1 0 0,0 1 1 0 0,-1-1-1 0 0,1 0 1 0 0,0 1-1 0 0,0-1 2 0 0,1 1-5 0 0,-2-1 19 0 0,0 0 8 0 0,1 0-29 0 0,-1 1 1 0 0,1-1-1 0 0,0-1 1 0 0,0 1-1 0 0,-1 0 1 0 0,1 0-1 0 0,0 0 1 0 0,0 0-1 0 0,-1 0 1 0 0,1-1-1 0 0,0 1 1 0 0,-1 0-1 0 0,1-1 7 0 0,1 0-7 0 0,-1 1 9 0 0,-1 0 0 0 0,1 0 1 0 0,-1-1-1 0 0,1 1 1 0 0,-1 0-1 0 0,0 0 0 0 0,1-1 1 0 0,-1 1-1 0 0,1 0 0 0 0,-1-1 1 0 0,0 1-1 0 0,1-1-2 0 0,1-1 18 0 0,-2 2-18 0 0,0 0 6 0 0,1 0-4 0 0,0-1-11 0 0,1 0 10 0 0,-1 1 0 0 0,1-1 0 0 0,-1 0 0 0 0,1 1 0 0 0,0-1 0 0 0,-1 1 0 0 0,1 0 0 0 0,0 0 0 0 0,0-1 0 0 0,-1 1 1 0 0,1 0-1 0 0,0 0 0 0 0,-1 1 0 0 0,2-1-1 0 0,2 1-2 0 0,0 0 0 0 0,0 0 0 0 0,1 0 0 0 0,3-1 2 0 0,-1 1 31 0 0,5-1-2 0 0,-11 0-34 0 0,-1-1-1 0 0,1 0 1 0 0,0 1 0 0 0,0-1 0 0 0,-1 0 0 0 0,1 0 0 0 0,0 1-1 0 0,0-2 6 0 0,8-3-2 0 0,-9 4 7 0 0,0 1 0 0 0,0 0-1 0 0,0 0 1 0 0,-1-1 0 0 0,1 1 0 0 0,0-1 0 0 0,0 1 0 0 0,-1-1 0 0 0,1 1-5 0 0,-1-1 13 0 0,1 1 4 0 0,16-6-76 0 0,-14 5 54 0 0,9-1 35 0 0,-7 2-9 0 0,-1-2-14 0 0,-3 1-12 0 0,-4-1-25 0 0,3 1 31 0 0,0 1 0 0 0,0 0-1 0 0,0 0 1 0 0,0 0 0 0 0,0 0 0 0 0,0-1-1 0 0,0 1 1 0 0,0 0 0 0 0,0 0 0 0 0,0 0-1 0 0,0 0 1 0 0,0-1 0 0 0,0 1 0 0 0,0 0-1 0 0,0 0 1 0 0,1 0 0 0 0,-1 0 0 0 0,0-1-1 0 0,0 1 1 0 0,0 0 0 0 0,0 0 0 0 0,0 0-1 0 0,0 0 1 0 0,0 0 0 0 0,0-1 0 0 0,1 1-1 0 0,-1 0 1 0 0,0 0-1 0 0,6-3 15 0 0,4-1 45 0 0,-10 4-60 0 0,1-1-1 0 0,-1 1 0 0 0,1-1 1 0 0,-1 1-1 0 0,1 0 1 0 0,-1-1-1 0 0,1 1 1 0 0,-1-1-1 0 0,1 1 1 0 0,0 0-1 0 0,-1 0 1 0 0,1-1 9 0 0,0 1 11 0 0,5-1 5 0 0,-6 1-23 0 0,0 0 0 0 0,0 0 0 0 0,0 0-1 0 0,1 0 1 0 0,-1 0 0 0 0,0-1 0 0 0,0 1-1 0 0,0 0 1 0 0,0 0 0 0 0,0 0 0 0 0,0 0 0 0 0,0 0-1 0 0,0 0 1 0 0,1 0 0 0 0,-1 0 0 0 0,0-1 0 0 0,0 1-1 0 0,0 0 1 0 0,0 0 0 0 0,0 0 0 0 0,0 0 0 0 0,0 0-1 0 0,0 0 1 0 0,0-1 0 0 0,0 1 0 0 0,0 0-1 0 0,0 0 1 0 0,0 0-2 0 0,0 0 5 0 0,0-1-1 0 0,0 1 1 0 0,0 0-1 0 0,0 0 1 0 0,1-1-1 0 0,-1 1 1 0 0,0 0-1 0 0,0 0 1 0 0,0 0-1 0 0,0-1 1 0 0,0 1 0 0 0,0 0-1 0 0,1 0 1 0 0,-1 0-1 0 0,0 0 1 0 0,0-1-1 0 0,0 1 1 0 0,0 0-1 0 0,1 0-4 0 0,-1 0 21 0 0,1-1-1 0 0,-1 1 1 0 0,0 0-1 0 0,1-1 1 0 0,-1 1-1 0 0,1 0 1 0 0,-1-1-1 0 0,0 1 1 0 0,0 0-1 0 0,1-1 1 0 0,-1 1-1 0 0,0-1 1 0 0,1 1-1 0 0,-1-1-20 0 0,3-4 115 0 0,1 0-56 0 0,-3 4-50 0 0,0 0-1 0 0,0 0 1 0 0,0-1 0 0 0,0 1-1 0 0,0 0 1 0 0,0-1 0 0 0,0 0-9 0 0,-1 0-10 0 0,4-6 90 0 0,-4 8-74 0 0,1 0 0 0 0,-1 0 0 0 0,0 0 0 0 0,0-1 0 0 0,0 1 0 0 0,1 0-1 0 0,-1 0 1 0 0,0 0 0 0 0,0 0 0 0 0,1-1 0 0 0,-1 1 0 0 0,0 0 0 0 0,0 0 0 0 0,1 0 0 0 0,-1 0 0 0 0,0 0 0 0 0,0 0 0 0 0,1 0 0 0 0,-1 0 0 0 0,0 0 0 0 0,0 0 0 0 0,1 0 0 0 0,-1 0 0 0 0,0 0 0 0 0,1 0 0 0 0,-1 0-1 0 0,0 0 1 0 0,0 0 0 0 0,1 0-6 0 0,-1-1 43 0 0,0 0-1 0 0,0 0 0 0 0,0 0 0 0 0,-1 0 1 0 0,1 0-1 0 0,0 0 0 0 0,0 0 0 0 0,-1 0 0 0 0,1 0 1 0 0,0 1-1 0 0,-1-1 0 0 0,1-1-42 0 0,0 2 8 0 0,-1 0-1 0 0,1-1 1 0 0,0 1-1 0 0,0-1 1 0 0,1 1-1 0 0,-1 0 1 0 0,0-1-1 0 0,0 1 1 0 0,0-1-1 0 0,0 1 1 0 0,0-1-1 0 0,0 1 1 0 0,1-1-8 0 0,-1 1 9 0 0,0-1 1 0 0,1 0 0 0 0,-1 1 0 0 0,0-1 0 0 0,1 0-1 0 0,-1 1 1 0 0,1-1 0 0 0,-1 1 0 0 0,1-1-10 0 0,2-3 0 0 0,-3 3 7 0 0,1 0 0 0 0,-1 1 1 0 0,0-1-1 0 0,0 0 1 0 0,1 0-1 0 0,-1 0 1 0 0,0 0-1 0 0,0 0 1 0 0,0 0-1 0 0,0 1 0 0 0,0-2-7 0 0,0 1 23 0 0,0 0-2 0 0,3-5 191 0 0,-1-14 60 0 0,-2 19-271 0 0,0 1 0 0 0,0 0 0 0 0,0 0 1 0 0,0-1-1 0 0,0 1 0 0 0,0 0 0 0 0,0 0 0 0 0,0-1 0 0 0,0 1 0 0 0,0 0 1 0 0,0 0-1 0 0,0-1 0 0 0,0 1 0 0 0,0 0 0 0 0,0 0 0 0 0,0 0 0 0 0,0-1 1 0 0,0 1-1 0 0,-1 0-1 0 0,1 0 0 0 0,0 0 0 0 0,0 0 1 0 0,0-1-1 0 0,0 1 0 0 0,0 0 1 0 0,0 0-1 0 0,0 0 0 0 0,0 0 1 0 0,0 0-1 0 0,0 0 0 0 0,0-1 1 0 0,0 1-1 0 0,0 0 1 0 0,0 0-1 0 0,0 0 0 0 0,0 0 1 0 0,0 0-1 0 0,0 0 0 0 0,0-1 1 0 0,0 1-1 0 0,0 0 0 0 0,0 0 1 0 0,0 0-1 0 0,0 0 0 0 0,0 0 1 0 0,0 0-1 0 0,1-1 0 0 0,-1 1 1 0 0,0 0 0 0 0,0-1 0 0 0,0 1 0 0 0,1-1-1 0 0,-1 1 1 0 0,0 0 0 0 0,0-1 0 0 0,0 1 0 0 0,0-1-1 0 0,0 1 1 0 0,0-1 0 0 0,0 1 0 0 0,0 0 0 0 0,0-1-1 0 0,0 1 1 0 0,0-1 0 0 0,0 1 0 0 0,0-1-1 0 0,0 1 1 0 0,0 0 0 0 0,0-1 0 0 0,-1 1 0 0 0,1-1-1 0 0,0 1 1 0 0,0 0 0 0 0,-1-1-1 0 0,0-9 49 0 0,1 9-48 0 0,0 1 0 0 0,-1-1-1 0 0,1 0 1 0 0,0 1 0 0 0,0-1-1 0 0,1 1 1 0 0,-1-1 0 0 0,0 0-1 0 0,0 1 1 0 0,0-1 0 0 0,0 1 0 0 0,0-1-1 0 0,1 0 1 0 0,-1 1 0 0 0,0-1-1 0 0,0 1 1 0 0,1-1 0 0 0,-1 1-1 0 0,1-1 0 0 0,2-6-13 0 0,-4 3 22 0 0,1 4-8 0 0,0 0-1 0 0,0 0 0 0 0,0-1 1 0 0,0 1-1 0 0,0 0 1 0 0,0 0-1 0 0,-1 0 0 0 0,1 0 1 0 0,0 0-1 0 0,0-1 1 0 0,0 1-1 0 0,0 0 1 0 0,0 0-1 0 0,0 0 0 0 0,0 0 1 0 0,0 0-1 0 0,0-1 1 0 0,0 1-1 0 0,0 0 0 0 0,0 0 1 0 0,0 0-1 0 0,0 0 1 0 0,0-1-1 0 0,1 1 0 0 0,-1 0 1 0 0,0 0-1 0 0,0 0 1 0 0,0 0-1 0 0,0 0 0 0 0,0 0 1 0 0,0-1-1 0 0,0 1 1 0 0,0 0-1 0 0,0 0 1 0 0,0 0-1 0 0,1 0 0 0 0,-1 0 1 0 0,0 0-1 0 0,0 0 1 0 0,0 0-1 0 0,0 0 0 0 0,0-1 1 0 0,0 1-1 0 0,1 0 1 0 0,-1 0-1 0 0,0 0 0 0 0,0 0 1 0 0,0 0-1 0 0,0 0 1 0 0,1 0-1 0 0,-1 0 6 0 0,0 0-7 0 0,0 0 10 0 0,1-3 16 0 0,-1 3-24 0 0,0 0 0 0 0,0 0 0 0 0,1 0 1 0 0,-1 0-1 0 0,0-1 0 0 0,0 1 0 0 0,0 0 0 0 0,0 0 0 0 0,0 0 1 0 0,0 0-1 0 0,0-1 0 0 0,0 1 0 0 0,0 0 0 0 0,0 0 1 0 0,0 0-1 0 0,0 0 0 0 0,0-1 0 0 0,0 1 0 0 0,0 0 0 0 0,0 0 1 0 0,0 0-1 0 0,0 0 0 0 0,0-1 0 0 0,0 1 0 0 0,0 0 1 0 0,0 0-1 0 0,0 0 0 0 0,0 0 0 0 0,0-1-1 0 0,-1 1-2 0 0,1-1 1 0 0,0 1-1 0 0,0-1 1 0 0,0 1-1 0 0,0-1 0 0 0,-1 1 1 0 0,1-1-1 0 0,0 1 1 0 0,0-1-1 0 0,0 0 0 0 0,0 1 1 0 0,0-1-1 0 0,0 1 1 0 0,0-1-1 0 0,1 1 0 0 0,-1-1 1 0 0,0 1-1 0 0,0-1 1 0 0,0 1-1 0 0,0-1 0 0 0,1 0 1 0 0,-1 1-1 0 0,0 0 1 0 0,1-1-1 0 0,-1 0 2 0 0,1 0-2 0 0,0-1 0 0 0,-1 0 0 0 0,1 0 1 0 0,0 0-1 0 0,-1 0 0 0 0,0 0 0 0 0,1 0 0 0 0,-1-1 2 0 0,3-10-8 0 0,-3 11 11 0 0,1 0 0 0 0,-1-1 0 0 0,0 1 0 0 0,0 0 0 0 0,0-1 0 0 0,0 1 0 0 0,0-1-3 0 0,1-10 9 0 0,-2 4-15 0 0,0 3 20 0 0,-1-12 18 0 0,5-15 17 0 0,-2 16-102 0 0,0 12 63 0 0,-1 0-1 0 0,0-1 1 0 0,0-3-10 0 0,0 8-3 0 0,0 0 1 0 0,0 0-1 0 0,0 0 1 0 0,0 0-1 0 0,0 0 1 0 0,1 0-1 0 0,-1 0 0 0 0,0 0 1 0 0,0 0-1 0 0,1-1 3 0 0,1-3 11 0 0,-2 2-16 0 0,1 1 0 0 0,-1 0 0 0 0,0-1 0 0 0,0 1-1 0 0,0 0 1 0 0,0-1 0 0 0,-1 1 0 0 0,1 0 0 0 0,-1-1 5 0 0,1 3 0 0 0,0-1 0 0 0,0 1 0 0 0,0 0 0 0 0,0-1 0 0 0,0 1 0 0 0,0 0 0 0 0,0 0-1 0 0,0-1 1 0 0,0 1 0 0 0,0 0 0 0 0,0-1 0 0 0,0 1 0 0 0,0 0 0 0 0,0 0 0 0 0,0-1 0 0 0,0 1 0 0 0,0 0 0 0 0,0 0 0 0 0,0-1 0 0 0,0 1 0 0 0,1 0 0 0 0,-1 0 0 0 0,0-1 0 0 0,0 1 0 0 0,0 0 0 0 0,1-1 1 0 0,3-11 79 0 0,-2 7-85 0 0,0 1 1 0 0,-1 0 0 0 0,0 0-1 0 0,0-2 5 0 0,7-22-41 0 0,-8 27 46 0 0,2-7-3 0 0,-1 0 0 0 0,0 0 0 0 0,0-6-2 0 0,0 2 3 0 0,0 1 0 0 0,2-11-3 0 0,-1 10 18 0 0,-1 1-1 0 0,-1-1 0 0 0,1-2-17 0 0,1-17-14 0 0,-2 27 8 0 0,0 0 1 0 0,1 0-1 0 0,0 1 0 0 0,1-4 6 0 0,0-2-7 0 0,6-18 46 0 0,-5 20-44 0 0,-1-1 1 0 0,0 1-1 0 0,-1-1 0 0 0,1-5 5 0 0,-1 4 21 0 0,0-1-16 0 0,0 1 0 0 0,2-9-5 0 0,8-39-40 0 0,-9 46 54 0 0,1-5 12 0 0,0 6-77 0 0,-2 4 60 0 0,1 0-1 0 0,0 1 1 0 0,0 0 0 0 0,1-1 0 0 0,-1 1-1 0 0,2-2-8 0 0,10-16 4 0 0,-12 18-23 0 0,-2 5 20 0 0,0-1-1 0 0,1 1 1 0 0,-1-1-1 0 0,0 1 1 0 0,0-1 0 0 0,0 1-1 0 0,1-1 1 0 0,-1 1 0 0 0,0-1-1 0 0,1 1 1 0 0,-1-1-1 0 0,0 1 0 0 0,15-10 67 0 0,-16 8-62 0 0,0-3-22 0 0,1 3 13 0 0,-1 2 3 0 0,1-1 0 0 0,0 1 0 0 0,0-1 0 0 0,0 1 0 0 0,0 0 0 0 0,0-1 0 0 0,0 1 0 0 0,1-1 0 0 0,-1 1 0 0 0,0-1 0 0 0,0 1 0 0 0,0 0 0 0 0,0-1 0 0 0,0 1 0 0 0,1 0 0 0 0,-1-1 0 0 0,0 1 0 0 0,0 0 0 0 0,0-1 0 0 0,1 1 0 0 0,-1-1 1 0 0,1 0 3 0 0,0 0 1 0 0,0 0-1 0 0,0-1 1 0 0,0 1 0 0 0,0 0-1 0 0,-1-1 1 0 0,1 1-1 0 0,-1-1-3 0 0,1 1-3 0 0,-1 0 1 0 0,1-1-1 0 0,0 1 0 0 0,-1 0 0 0 0,1 0 0 0 0,0 0 1 0 0,-1-1-1 0 0,1 1 0 0 0,0 0 0 0 0,0 0 0 0 0,0 0 0 0 0,0 0 3 0 0,0 1 1 0 0,0-1 0 0 0,0 0 0 0 0,0 0 0 0 0,-1 0 0 0 0,1 0 0 0 0,0 0 0 0 0,-1 0-1 0 0,1 0 0 0 0,-1 0 2 0 0,1 0-1 0 0,-1 1 1 0 0,1-1-1 0 0,-1 0 1 0 0,1 0-1 0 0,0 1 1 0 0,-1-1-1 0 0,1 0 1 0 0,0 1-1 0 0,0-1 1 0 0,-1 0-1 0 0,1 1 1 0 0,0-1-1 0 0,0 1-1 0 0,7-6-11 0 0,-7 5 15 0 0,-1 1-1 0 0,1 0 0 0 0,-1-1 1 0 0,0 1-1 0 0,1-1 0 0 0,-1 1 0 0 0,0 0 1 0 0,1-1-1 0 0,-1 1 0 0 0,0-1 0 0 0,0 1 1 0 0,0-1-1 0 0,1 1 0 0 0,-1-1 1 0 0,0 1-1 0 0,0-1 0 0 0,0 0 0 0 0,0 1-3 0 0,0-1 1 0 0,0 1 0 0 0,0-1 0 0 0,0 1-1 0 0,0-1 1 0 0,0 1 0 0 0,0 0 0 0 0,0-1-1 0 0,1 1 1 0 0,-1-1 0 0 0,0 1 0 0 0,0 0 0 0 0,0-1-1 0 0,0 1 1 0 0,1 0 0 0 0,-1-1 0 0 0,0 1-1 0 0,0 0 1 0 0,1-1 0 0 0,-1 1 0 0 0,0 0-1 0 0,0-1 1 0 0,1 1 0 0 0,-1 0 0 0 0,0 0-1 0 0,1-1 1 0 0,-1 1 0 0 0,0 0 0 0 0,1 0-1 0 0,-1 0 1 0 0,1 0 0 0 0,-1-1 0 0 0,0 1 0 0 0,1 0-1 0 0,0 0-2 0 0,-1 0 1 0 0,1 0-1 0 0,-1-1 1 0 0,1 1-1 0 0,-1 0 1 0 0,1-1-1 0 0,-1 1 1 0 0,1 0-1 0 0,-1-1 1 0 0,1 1-1 0 0,-1-1 1 0 0,1 1-1 0 0,-1-1 1 0 0,0 1-1 0 0,1-1 2 0 0,0 0 0 0 0,-1 0 0 0 0,1-1 0 0 0,0 1 0 0 0,-1 0 0 0 0,1 0 1 0 0,0 1-1 0 0,0-1 0 0 0,0 0 0 0 0,0 0 0 0 0,-1 0 0 0 0,1 0 0 0 0,0 1 0 0 0,1-1 0 0 0,1-2 11 0 0,-2 3-9 0 0,0-1 1 0 0,-1 1-1 0 0,1-1 0 0 0,0 1 0 0 0,-1-1 1 0 0,1 0-1 0 0,-1 1 0 0 0,1-1 0 0 0,-1 0 1 0 0,1 0-1 0 0,-1 1 0 0 0,1-1 0 0 0,-1 0 1 0 0,0 0-1 0 0,0 1 0 0 0,1-1 0 0 0,-1 0 1 0 0,0 0-1 0 0,0 0-2 0 0,7-5 20 0 0,-3 2-35 0 0,-2 2 12 0 0,0 0 1 0 0,0 0-1 0 0,1 0 0 0 0,-1 0 1 0 0,1 0-1 0 0,-1 1 0 0 0,1-1 1 0 0,2 0 2 0 0,-5 2 1 0 0,0 0 0 0 0,1 0 1 0 0,-1-1-1 0 0,0 1 0 0 0,0 0 1 0 0,1 0-1 0 0,-1 0 0 0 0,0 0 0 0 0,0-1 1 0 0,0 1-1 0 0,1 0 0 0 0,-1 0 1 0 0,0-1-1 0 0,0 1 0 0 0,0 0 1 0 0,0 0-1 0 0,0-1 0 0 0,0 1 0 0 0,0 0 1 0 0,1 0-1 0 0,-1-1 0 0 0,0 1 1 0 0,0 0-1 0 0,0 0 0 0 0,0-1 1 0 0,0 1-1 0 0,0 0 0 0 0,0-1 0 0 0,0 1 0 0 0,0-1-2 0 0,0 1 0 0 0,0-1 1 0 0,0 1-1 0 0,0-1 0 0 0,0 1 1 0 0,0 0-1 0 0,0-1 0 0 0,0 1 1 0 0,0-1-1 0 0,0 1 0 0 0,1-1 1 0 0,-1 1-1 0 0,0-1 0 0 0,0 1 1 0 0,1 0-1 0 0,-1-1 0 0 0,0 1 1 0 0,3-3-19 0 0,-1 1 28 0 0,0 0 1 0 0,0 0-1 0 0,0 0 0 0 0,0 0 1 0 0,-1 0-1 0 0,1 0 1 0 0,-1 0-1 0 0,0-1 0 0 0,1 1 1 0 0,-1 0-1 0 0,0-1 1 0 0,0 0-10 0 0,-1 1-3 0 0,1 1 0 0 0,0 0 0 0 0,-1-1 0 0 0,1 1 0 0 0,0 0 0 0 0,0-1 0 0 0,-1 1 0 0 0,1 0 0 0 0,1 0 3 0 0,4-10 37 0 0,-5 9-26 0 0,0 0 0 0 0,0 0-1 0 0,0 0 1 0 0,0 0 0 0 0,0 0-1 0 0,1 1 1 0 0,-1-1 0 0 0,2-1-11 0 0,1-5 51 0 0,1 0-8 0 0,-5 7-41 0 0,1 0 0 0 0,0-1-1 0 0,-1 1 1 0 0,1 0 0 0 0,-1-1-1 0 0,1 1 1 0 0,-1-1 0 0 0,1 0-2 0 0,-1 1 2 0 0,0 0 1 0 0,0 0-1 0 0,1 0 1 0 0,-1 0-1 0 0,1 0 1 0 0,-1 0-1 0 0,1 0 1 0 0,-1 0-1 0 0,1-1-2 0 0,-1 2 18 0 0,6-12 87 0 0,-2 5-77 0 0,-1 0 0 0 0,0-1-1 0 0,0 1 1 0 0,1-6-28 0 0,-2 9 40 0 0,-2 4-32 0 0,1 0 0 0 0,-1-1 0 0 0,0 1 1 0 0,0 0-1 0 0,0-1 0 0 0,1 1 0 0 0,-1-1 0 0 0,0 1 0 0 0,0-1 0 0 0,0 1 0 0 0,0 0 0 0 0,0-1 0 0 0,0 1 0 0 0,0-1-8 0 0,1-2 8 0 0,0-1 1 0 0,0 1-1 0 0,0-1 0 0 0,0 1 0 0 0,2-3-8 0 0,-2 3 13 0 0,1-2 4 0 0,0 0 1 0 0,-1 0 0 0 0,1-2-18 0 0,2-9 59 0 0,-2 6-7 0 0,-2 9-44 0 0,0-1 1 0 0,0 1-1 0 0,1-1 0 0 0,-1 1 0 0 0,0-1 0 0 0,1 1 0 0 0,0-1-8 0 0,-1 0 27 0 0,1 0 0 0 0,0 0-1 0 0,-1 0 1 0 0,0 0 0 0 0,1 0 0 0 0,-1 0 0 0 0,0 0-1 0 0,0 1 1 0 0,0-1 0 0 0,0 0 0 0 0,-1 0 0 0 0,1-1-27 0 0,0 1 11 0 0,-1 1 0 0 0,1-1 1 0 0,0 0-1 0 0,0 0 0 0 0,0 1 0 0 0,0-1 1 0 0,0 0-1 0 0,0 0 0 0 0,1 1 0 0 0,-1-1 1 0 0,1 0-1 0 0,-1 0 0 0 0,1 1 0 0 0,-1-1 1 0 0,2 0-12 0 0,-1 0 13 0 0,0 0 0 0 0,0 0 0 0 0,0 0 0 0 0,0-1 1 0 0,-1 1-1 0 0,1 0 0 0 0,0 0 0 0 0,-1 0 0 0 0,0-1 1 0 0,1 1-1 0 0,-1 0 0 0 0,0 0 0 0 0,0-1 0 0 0,0 1 0 0 0,-1 0 1 0 0,1 0-1 0 0,-1-3-13 0 0,1-10 73 0 0,0 13-64 0 0,0-1 0 0 0,0 1 0 0 0,0-1 0 0 0,-1 1 0 0 0,1-1-1 0 0,-1-2-8 0 0,1 3 12 0 0,-1 0-1 0 0,1 0 0 0 0,-1-1 1 0 0,1 1-1 0 0,0 0 0 0 0,0-3-11 0 0,1 3 27 0 0,-1-1 0 0 0,-1 1-1 0 0,1-1 1 0 0,0 1 0 0 0,0-1 0 0 0,-1 1-27 0 0,1 0 15 0 0,-1 0 0 0 0,1 0 0 0 0,0 0 1 0 0,0 0-1 0 0,0 0 0 0 0,0 0-15 0 0,0 0 13 0 0,0 0 0 0 0,0 0 0 0 0,-1 0 0 0 0,1 1 0 0 0,0-1 0 0 0,-1 0-13 0 0,0-4 45 0 0,0 1 0 0 0,0-1 0 0 0,1 0 0 0 0,0 0 0 0 0,0 1-1 0 0,0-4-44 0 0,0-4 31 0 0,0 6 1 0 0,0 6-28 0 0,-1 0 1 0 0,1 0 0 0 0,0 0-1 0 0,0 0 1 0 0,0 0 0 0 0,0 0 0 0 0,0-1-1 0 0,1 1-4 0 0,-1-1 3 0 0,0 0 0 0 0,0 1 0 0 0,0-1-1 0 0,0 0 1 0 0,0 1 0 0 0,0-1 0 0 0,-1 0-3 0 0,1 1 0 0 0,0-1 1 0 0,0 0 0 0 0,0 0 0 0 0,0 1 0 0 0,0-1-1 0 0,0 0 0 0 0,1-9 49 0 0,0 0-1 0 0,-1 0 1 0 0,0 1-1 0 0,0-3-48 0 0,-1-12 32 0 0,3 14-28 0 0,-2 10-2 0 0,1-1 1 0 0,-1 1-1 0 0,0-1 1 0 0,0 1-1 0 0,1 0 1 0 0,-1-1-1 0 0,0-1-2 0 0,-1-49 136 0 0,1 48-118 0 0,0 1 0 0 0,0 0 1 0 0,0 0-1 0 0,1 0 0 0 0,0-1-18 0 0,1-13 96 0 0,-2 14-92 0 0,0-1 0 0 0,1 1 0 0 0,-1 0 0 0 0,2-2-4 0 0,0-7 5 0 0,2-6 34 0 0,-3 15-23 0 0,-1-1 0 0 0,1 1 1 0 0,0-1-1 0 0,-1 1 0 0 0,0-4-16 0 0,0 2 19 0 0,1 1 1 0 0,-1-1-1 0 0,1 0 0 0 0,0 1 1 0 0,0-1-1 0 0,0 0-19 0 0,1 0 8 0 0,-1 0 1 0 0,0 1-1 0 0,-1-1 0 0 0,1 0 0 0 0,-1-4-8 0 0,0-1 15 0 0,0 0-1 0 0,1 1 0 0 0,0-1 1 0 0,1-5-15 0 0,-1 12 13 0 0,-1 0 1 0 0,0 0-1 0 0,0-1 1 0 0,0 1-1 0 0,-1 0 1 0 0,1 0-1 0 0,-1 0 1 0 0,0-1-14 0 0,0 0-3 0 0,1-1 0 0 0,-1 1 1 0 0,1-3 2 0 0,0-4 17 0 0,0-1-1 0 0,1 0 1 0 0,0 1 0 0 0,1-3-17 0 0,-1 8-9 0 0,0-1 1 0 0,0 0 0 0 0,-1 1 0 0 0,0-4 8 0 0,0 4 5 0 0,0-1 0 0 0,1 0 0 0 0,-1 1 1 0 0,2-2-6 0 0,-1 0-2 0 0,0 1 0 0 0,-1-1-1 0 0,1 0 3 0 0,1-15 28 0 0,-1 20-26 0 0,-1 1 0 0 0,1-1-1 0 0,0 1 1 0 0,0-1 0 0 0,0 1 0 0 0,0 0 0 0 0,1-2-2 0 0,-1 2 1 0 0,0 0-1 0 0,0 0 1 0 0,0 0 0 0 0,0 0-1 0 0,0 0 1 0 0,0 0 0 0 0,-1 0 0 0 0,1 0-1 0 0,0-17-26 0 0,0 12 35 0 0,-1 0 0 0 0,2 0 0 0 0,0-7-9 0 0,0 0-29 0 0,-2 13 29 0 0,0-1 1 0 0,0 0 0 0 0,0 0 0 0 0,1 0 0 0 0,-1 0 0 0 0,1 1-1 0 0,-1-1 1 0 0,1 0 0 0 0,-1 1 0 0 0,1-1 0 0 0,0 0-1 0 0,7-8-1 0 0,-7 9 1 0 0,1 0 0 0 0,-1-1-1 0 0,0 1 1 0 0,0-1 0 0 0,0 1 0 0 0,1-1-1 0 0,-2 1 1 0 0,1-1 0 0 0,0 0-1 0 0,0 0 1 0 0,0 1 0 0 0,0-3 0 0 0,-1 4 1 0 0,0 0 0 0 0,0-1 0 0 0,0 1-1 0 0,0 0 1 0 0,0 0 0 0 0,0-1 0 0 0,0 1 0 0 0,0 0 0 0 0,0-1 0 0 0,0 1 0 0 0,0 0 0 0 0,0-1 0 0 0,0 1 0 0 0,-1 0-1 0 0,1 0 1 0 0,0-1 0 0 0,0 1 0 0 0,0 0 0 0 0,0-1 0 0 0,0 1 0 0 0,-1 0 0 0 0,1 0 0 0 0,0 0 0 0 0,0-1-1 0 0,0 1 1 0 0,-1 0 0 0 0,1 0 0 0 0,0-1-1 0 0,0 1 0 0 0,0 0 0 0 0,-1 0 0 0 0,1 0 0 0 0,0 0 0 0 0,0 0 1 0 0,0 0-1 0 0,0-1 0 0 0,0 1 0 0 0,-1 0 0 0 0,1 0 0 0 0,0 0 0 0 0,0 0 0 0 0,0-1 0 0 0,0 1 0 0 0,0 0 0 0 0,0 0 0 0 0,0 0 0 0 0,0-1 0 0 0,0 1 0 0 0,0 0 1 0 0,0 0-1 0 0,0 0 0 0 0,0-1 0 0 0,0 1 0 0 0,0 0 0 0 0,0 0 0 0 0,0 0 0 0 0,0-1 0 0 0,0 1 0 0 0,0 0 0 0 0,0 0 0 0 0,0 0 0 0 0,0 0 0 0 0,0-1 0 0 0,0 1 0 0 0,0 0 1 0 0,1 0-1 0 0,-1 0 0 0 0,0 0 0 0 0,0-1 0 0 0,0 1 0 0 0,0 0 0 0 0,2-2-1 0 0,-1 0 0 0 0,0 0 1 0 0,1-1-1 0 0,-1 1 0 0 0,0 0 0 0 0,-1-1 0 0 0,1 1 1 0 0,0-1-1 0 0,-1 1 0 0 0,1-1 0 0 0,-1 1 1 0 0,1-3 0 0 0,-1 0 7 0 0,0 0 0 0 0,0 1 0 0 0,1-1 0 0 0,0-1-7 0 0,0 2 5 0 0,-1 0 0 0 0,1 0 1 0 0,-1 0-1 0 0,0 1 0 0 0,0-1 1 0 0,0-1-6 0 0,0 2 0 0 0,0 0 1 0 0,0 0 0 0 0,0 1 0 0 0,0-1 0 0 0,1 0 0 0 0,-1 0 0 0 0,1 0-1 0 0,0 0 1 0 0,0 0 0 0 0,0 1 0 0 0,1-3-1 0 0,-1 2-6 0 0,1-1 0 0 0,-1 1-1 0 0,0 0 1 0 0,0 0 0 0 0,-1-1 0 0 0,1 1 0 0 0,-1 0 0 0 0,1-1 6 0 0,-3-6 26 0 0,2 10-25 0 0,0-1 0 0 0,-1 0 0 0 0,1 0 0 0 0,0 0 0 0 0,0 1 1 0 0,0-1-1 0 0,0 0 0 0 0,0 0 0 0 0,0 0 0 0 0,0 0 0 0 0,0 1 0 0 0,0-1 1 0 0,0 0-1 0 0,0 0 0 0 0,0 0 0 0 0,1 1 0 0 0,-1-1 0 0 0,0 0 1 0 0,1 0-2 0 0,3-6 1 0 0,-1 0 0 0 0,0 0 1 0 0,0 0-1 0 0,-1 0 0 0 0,1-1 1 0 0,-1-3-2 0 0,-1 1 7 0 0,-1 9-11 0 0,0-1-1 0 0,0 0 1 0 0,0 0 0 0 0,1 1-1 0 0,-1-1 1 0 0,0 0 0 0 0,1-1 4 0 0,0 2 2 0 0,-1 0 0 0 0,0 0 0 0 0,1 0 1 0 0,-1 0-1 0 0,0-1 0 0 0,1 1 0 0 0,-1 0 0 0 0,0 0 1 0 0,0-1-1 0 0,0 1 0 0 0,0-1-2 0 0,-2-3 29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18:13.130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5 263 992 0 0,'0'0'548'0'0,"0"0"-78"0"0,0 0-23 0 0,0 0-37 0 0,0 0-47 0 0,0 0-79 0 0,-1-1-20 0 0,1 1-224 0 0,0 0 1 0 0,-1-1-1 0 0,1 1 1 0 0,0 0-1 0 0,0 0 0 0 0,-1-1 1 0 0,1 1-1 0 0,0 0 0 0 0,0-1 1 0 0,0 1-1 0 0,-1 0 0 0 0,1-1 1 0 0,0 1-1 0 0,0 0 0 0 0,0-1 1 0 0,0 1-1 0 0,0 0 0 0 0,0-1 1 0 0,0 1-1 0 0,0 0 0 0 0,0-1 1 0 0,0 1-1 0 0,0 0 1 0 0,0-1-1 0 0,0 1 0 0 0,0-1 1 0 0,0 1-1 0 0,0 0 0 0 0,0-1 1 0 0,0 1-1 0 0,0 0 0 0 0,1-1 1 0 0,-1 1-1 0 0,0 0 0 0 0,0-1 1 0 0,0 1-1 0 0,1 0 0 0 0,-1 0 1 0 0,0-1-1 0 0,0 1 0 0 0,1 0 1 0 0,-1 0-1 0 0,0-1-40 0 0,2-5 518 0 0,-1 5-467 0 0,-1 0 1 0 0,0 1-1 0 0,1-1 1 0 0,-1 0 0 0 0,0 0-1 0 0,0 0 1 0 0,0 0 0 0 0,1 1-1 0 0,-1-1 1 0 0,0 0-1 0 0,0 0 1 0 0,0 0 0 0 0,0 0-1 0 0,0 0 1 0 0,-1 1-1 0 0,1-1 1 0 0,0 0-52 0 0,0 0 39 0 0,0 0-1 0 0,0 0 1 0 0,0 0 0 0 0,0 0-1 0 0,0 0 1 0 0,0 0 0 0 0,0 0-1 0 0,0 0 1 0 0,0 0 0 0 0,0 0 0 0 0,1 0-1 0 0,-1 0 1 0 0,0 0 0 0 0,1-1-39 0 0,3-4 47 0 0,-3 5-29 0 0,0 0-1 0 0,0-1 1 0 0,0 1-1 0 0,-1-1 0 0 0,1 0 1 0 0,0 0-18 0 0,3-12 93 0 0,-3 9-82 0 0,0 0-1 0 0,0 1 1 0 0,2-3-11 0 0,-2 3 2 0 0,1 0-1 0 0,-1 0 1 0 0,1 0-1 0 0,-1 0 1 0 0,-1 0-1 0 0,1 0 1 0 0,0-2-2 0 0,-1 5 4 0 0,0 0 1 0 0,0 0 0 0 0,0-1 0 0 0,1 1-1 0 0,-1 0 1 0 0,0 0 0 0 0,1 0-1 0 0,-1 0 1 0 0,1 0 0 0 0,0-1 0 0 0,-1 1-1 0 0,1 0-4 0 0,0 0 3 0 0,-1 0 1 0 0,1 0-1 0 0,-1 0 0 0 0,1 0 0 0 0,-1 0 0 0 0,1 0 0 0 0,-1 0 0 0 0,0 0 1 0 0,1-1-1 0 0,-1 1-3 0 0,0-3 7 0 0,0 0 0 0 0,1-1 1 0 0,0 1-1 0 0,0 0 0 0 0,0 0 1 0 0,0 1-1 0 0,1-1 0 0 0,0-2-7 0 0,-1 3 5 0 0,1-1 1 0 0,-1 1-1 0 0,-1-1 0 0 0,1 0-5 0 0,0 1 5 0 0,0 0 0 0 0,-1 0 0 0 0,1 0 0 0 0,1 0 0 0 0,0-3-5 0 0,-2 5 32 0 0,1 0 0 0 0,-1 0 0 0 0,1 0 1 0 0,-1 0-1 0 0,0 0 0 0 0,0 0 0 0 0,1 0 1 0 0,-1 0-1 0 0,0 0 0 0 0,0 0 0 0 0,0 0-32 0 0,0 0 6 0 0,0 1-1 0 0,0 0 6 0 0,1 0-1 0 0,-1 0 1 0 0,1 0-1 0 0,-1 0 1 0 0,1-1-1 0 0,-1 1 1 0 0,1 0-1 0 0,-1 0 1 0 0,1-1-1 0 0,-1 1 1 0 0,0 0-1 0 0,1-1 1 0 0,-1 1-1 0 0,1 0 1 0 0,-1-1-1 0 0,0 1 1 0 0,1 0-1 0 0,-1-1 1 0 0,0 1-1 0 0,0-1 0 0 0,1 1 1 0 0,-1-1-1 0 0,0 0-10 0 0,4 2 94 0 0,-3 14-10 0 0,0-10-83 0 0,0 0 1 0 0,0-1 0 0 0,0 1-1 0 0,0 0 1 0 0,3 3-2 0 0,-2-3 14 0 0,0 0 1 0 0,-1 0-1 0 0,1 0 0 0 0,0 4-14 0 0,2 37 10 0 0,-4-44 0 0 0,1-1 0 0 0,-1 1 0 0 0,1 0 0 0 0,0 0 0 0 0,0 0 0 0 0,0 0 1 0 0,0-1-1 0 0,0 1 0 0 0,0 0 0 0 0,0-1 0 0 0,0 1 0 0 0,0-1 0 0 0,1 1 1 0 0,-1-1-1 0 0,1 0 0 0 0,-1 1 0 0 0,1-1 0 0 0,0 0-10 0 0,2 2 48 0 0,-3-3-43 0 0,-1 1-1 0 0,1-1 0 0 0,0 1 0 0 0,-1-1 1 0 0,1 0-1 0 0,-1 1 0 0 0,1-1 0 0 0,-1 1 1 0 0,1-1-1 0 0,-1 1 0 0 0,1 0 0 0 0,-1-1 1 0 0,0 1-1 0 0,1-1 0 0 0,-1 1 0 0 0,0 0 1 0 0,1-1-1 0 0,-1 1 0 0 0,0 0 0 0 0,0-1 1 0 0,0 1-1 0 0,0 0 0 0 0,1-1 0 0 0,-1 1 1 0 0,0 0-1 0 0,0 0-4 0 0,-1 18 264 0 0,0-13-232 0 0,1-6-28 0 0,0 1-1 0 0,-1 0 0 0 0,1 0 1 0 0,0-1-1 0 0,0 1 1 0 0,0 0-1 0 0,0 0 1 0 0,0 0-1 0 0,0-1 1 0 0,0 1-1 0 0,0 0 1 0 0,0 0-1 0 0,1-1 1 0 0,-1 1-1 0 0,0 0 1 0 0,0 0-1 0 0,1-1 1 0 0,-1 1-1 0 0,0 0 1 0 0,1-1-1 0 0,-1 1 1 0 0,1-1-1 0 0,-1 1 1 0 0,1 0-1 0 0,-1-1 1 0 0,1 1-1 0 0,-1-1 1 0 0,1 1-1 0 0,0-1-3 0 0,1 2 11 0 0,0-1 9 0 0,0 1 0 0 0,0 0 0 0 0,0 0 0 0 0,0-1 1 0 0,1 3-21 0 0,-3-3 5 0 0,1-1 1 0 0,-1 1-1 0 0,1 0 1 0 0,-1 0 0 0 0,0 0-1 0 0,1 0 1 0 0,-1 0 0 0 0,0 0-1 0 0,1 0 1 0 0,-1 0-1 0 0,0 0 1 0 0,0 0 0 0 0,0 0-1 0 0,0 0 1 0 0,0 0-1 0 0,0 0 1 0 0,0 0-6 0 0,0 6 41 0 0,0-7-36 0 0,0 1 0 0 0,0 0-1 0 0,0 0 1 0 0,0-1-1 0 0,0 1 1 0 0,0 0 0 0 0,0 0-1 0 0,0-1 1 0 0,0 1-1 0 0,0 0 1 0 0,0 0-5 0 0,-1 7 286 0 0,1 3-56 0 0,-4 23-159 0 0,4-33-57 0 0,0 1 1 0 0,0-1-1 0 0,0 0 1 0 0,0 0-1 0 0,0 0 1 0 0,0 1-1 0 0,0-1 1 0 0,0 0-1 0 0,1 0 1 0 0,-1 0-1 0 0,1 0 1 0 0,-1 0-1 0 0,1 0 1 0 0,-1 1-15 0 0,1-1 16 0 0,-1 0 0 0 0,1 0 0 0 0,-1 0 0 0 0,1 0 1 0 0,-1 0-1 0 0,0 0 0 0 0,0 1 0 0 0,1-1 0 0 0,-1 1-16 0 0,0-1 2 0 0,0-1-1 0 0,0 0 1 0 0,0 1-1 0 0,0-1 1 0 0,0 1 0 0 0,0-1-1 0 0,0 1 1 0 0,0-1-1 0 0,0 0 1 0 0,0 1 0 0 0,0-1-1 0 0,0 1 1 0 0,1-1 0 0 0,-1 0-1 0 0,0 1 1 0 0,0-1-1 0 0,0 0 1 0 0,1 1 0 0 0,-1-1-1 0 0,0 0 1 0 0,1 1-2 0 0,1 2-1 0 0,3 5 14 0 0,-3-4-6 0 0,-2-4 13 0 0,1 2 6 0 0,6 8 66 0 0,-6-8-83 0 0,0 0 0 0 0,1 0 0 0 0,-1 0 0 0 0,0 0 0 0 0,0 0 0 0 0,0 0 0 0 0,0 0 0 0 0,-1 0 0 0 0,1 0 0 0 0,-1 1-9 0 0,1-2 4 0 0,-1 1 0 0 0,0 0 0 0 0,1 0-1 0 0,-1 0 1 0 0,1-1 0 0 0,-1 1-1 0 0,1 0 1 0 0,0-1 0 0 0,-1 1 0 0 0,1 0-1 0 0,0-1 1 0 0,0 1 0 0 0,0-1-1 0 0,1 1-3 0 0,4 5-7 0 0,-6-7 7 0 0,0 0-1 0 0,0 1 1 0 0,0-1-1 0 0,0 0 1 0 0,0 0-1 0 0,0 0 1 0 0,0 1-1 0 0,1-1 1 0 0,-1 0-1 0 0,0 0 1 0 0,0 1-1 0 0,0-1 1 0 0,0 0-1 0 0,0 0 1 0 0,0 0-1 0 0,0 1 1 0 0,0-1-1 0 0,0 0 1 0 0,0 0-1 0 0,-1 1 1 0 0,1-1-1 0 0,0 0 1 0 0,0 0-1 0 0,0 0 1 0 0,0 1-1 0 0,0-1 1 0 0,0 0 1 0 0,0 0-1 0 0,0 0 1 0 0,0 1-1 0 0,0-1 0 0 0,0 0 1 0 0,0 0-1 0 0,0 0 1 0 0,0 0-1 0 0,1 1 0 0 0,-1-1 1 0 0,0 0-1 0 0,0 0 0 0 0,0 0 1 0 0,0 0-1 0 0,0 0 1 0 0,0 0-1 0 0,1 1 0 0 0,-1-1 1 0 0,0 0-1 0 0,0 0 1 0 0,0 0-1 0 0,0 0 0 0 0,1 0 1 0 0,-1 0-1 0 0,0 0 1 0 0,0 0-1 0 0,5 3 24 0 0,-3-3-20 0 0,0 1 1 0 0,0-1-1 0 0,0 1 0 0 0,-1 0 1 0 0,1 0-1 0 0,0 0 0 0 0,-1 0 0 0 0,1 0-4 0 0,3 3 7 0 0,-1-2 22 0 0,-4-2-24 0 0,1 1 1 0 0,-1-1-1 0 0,0 0 1 0 0,1 0-1 0 0,-1 1 1 0 0,0-1-1 0 0,1 0 1 0 0,-1 0-1 0 0,0 1 0 0 0,1-1 1 0 0,-1 0-1 0 0,0 1 1 0 0,0-1-1 0 0,1 0 1 0 0,-1 1-1 0 0,0-1 0 0 0,0 1 1 0 0,0-1-1 0 0,0 0 1 0 0,1 1-6 0 0,2 5 0 0 0,0 3-14 0 0,-2-8 16 0 0,-1 0-1 0 0,0 0 0 0 0,0-1 1 0 0,0 1-1 0 0,1 0 0 0 0,-1 0 0 0 0,1-1 1 0 0,-1 1-1 0 0,0 0 0 0 0,1 0 0 0 0,-1-1 1 0 0,1 1-1 0 0,-1 0 0 0 0,1-1 1 0 0,0 1-1 0 0,-1-1 0 0 0,1 1 0 0 0,0-1 1 0 0,-1 1-1 0 0,1-1 0 0 0,0 1 1 0 0,-1-1-1 0 0,1 0 0 0 0,0 1 0 0 0,0-1-1 0 0,4 2 56 0 0,-6-2-47 0 0,0 1-14 0 0,3-1 3 0 0,8 2 27 0 0,-11 0 67 0 0,10 0-73 0 0,-8-2 3 0 0,-1 1-19 0 0,0-1 0 0 0,1 0 0 0 0,-1 0 0 0 0,0 1 0 0 0,0-1 0 0 0,1 0-1 0 0,-1 0 1 0 0,0 1 0 0 0,1-1 0 0 0,-1 0 0 0 0,0 0 0 0 0,1 0 0 0 0,-1 0-1 0 0,1 0-2 0 0,5 1 22 0 0,-6 0 19 0 0,0 1-14 0 0,3 3-15 0 0,-3-5-12 0 0,0 1 0 0 0,0-1 0 0 0,0 0 0 0 0,0 0 1 0 0,0 0-1 0 0,1 0 0 0 0,-1 0 0 0 0,0 1 0 0 0,0-1 0 0 0,0 0 1 0 0,0 0-1 0 0,0 0 0 0 0,0 0 0 0 0,1 0 0 0 0,-1 0 0 0 0,0 0 1 0 0,0 1-1 0 0,0-1 0 0 0,0 0 0 0 0,1 0 0 0 0,-1 0 0 0 0,0 0 0 0 0,0 0 1 0 0,0 0-1 0 0,0 0 0 0 0,1 0 0 0 0,-1 0 0 0 0,0 0 0 0 0,0 0 0 0 0,1 0-7 0 0,-2 1-1 0 0,1-1 7 0 0,0 1 0 0 0,1-1-1 0 0,-1 0 1 0 0,1 1 0 0 0,-1-1-1 0 0,1 1 1 0 0,-1-1 0 0 0,1 0 0 0 0,0 1-1 0 0,-1-1 1 0 0,1 0 1 0 0,2 2 54 0 0,-3-2-52 0 0,0 1 0 0 0,0-1-1 0 0,1 0 1 0 0,-1 0 0 0 0,0 1 0 0 0,1-1 0 0 0,-1 0-1 0 0,0 0 1 0 0,1 1 0 0 0,-1-1 0 0 0,0 0 0 0 0,1 0-1 0 0,-1 0 1 0 0,1 0 0 0 0,-1 0 0 0 0,1 0-2 0 0,2 1-5 0 0,-2-1 4 0 0,-1 0 49 0 0,0 0-41 0 0,8 2 19 0 0,-2 4-35 0 0,-5-4 13 0 0,1 0 0 0 0,-1-1 0 0 0,1 1 0 0 0,0 0 0 0 0,0-1 0 0 0,0 0 0 0 0,1 1-4 0 0,-3-2 4 0 0,0 1 0 0 0,1-1 0 0 0,-1 0 0 0 0,0 0 0 0 0,0 1 0 0 0,0-1 0 0 0,1 0 0 0 0,-1 1 0 0 0,0-1 0 0 0,0 0 0 0 0,0 0 0 0 0,0 1 0 0 0,1-1 0 0 0,-1 0 1 0 0,0 1-1 0 0,0-1 0 0 0,0 0 0 0 0,0 1 0 0 0,0-1 0 0 0,0 1-4 0 0,0-1-3 0 0,0 1 1 0 0,0-1-1 0 0,0 1 1 0 0,0-1-1 0 0,1 1 1 0 0,-1-1-1 0 0,0 0 1 0 0,0 1-1 0 0,0-1 1 0 0,0 1-1 0 0,1-1 1 0 0,-1 1 2 0 0,13 14-11 0 0,-13-14 40 0 0,0-1 1 0 0,0 0 8 0 0,0 0-52 0 0,0 0 15 0 0,0 0-1 0 0,0 0 0 0 0,0 0 1 0 0,-1 1-1 0 0,1-1 0 0 0,0 0 0 0 0,0 0 0 0 0,0 1 1 0 0,0-1-1 0 0,0 0 0 0 0,0 0 0 0 0,0 1 1 0 0,0-1-1 0 0,0 0 0 0 0,0 0 0 0 0,0 1 0 0 0,0-1 1 0 0,0 0-1 0 0,1 0 0 0 0,-1 1 0 0 0,0-1 0 0 0,0 0 1 0 0,0 0-1 0 0,0 1 0 0 0,4 6-13 0 0,-3-5 28 0 0,1 2 10 0 0,0 0 0 0 0,0 1 0 0 0,-1 0 0 0 0,0-1 0 0 0,0 1 0 0 0,1 4-25 0 0,2 18-2 0 0,0-12 28 0 0,-3-12-26 0 0,0-1 2 0 0,-1 0 0 0 0,0 0 0 0 0,0 0 0 0 0,0 0-1 0 0,0 0 1 0 0,0 0 0 0 0,0 0 0 0 0,0 0 0 0 0,-1 0-1 0 0,1 1-1 0 0,-1-2 3 0 0,1 0-1 0 0,0 0 1 0 0,0 0 0 0 0,-1 0-1 0 0,1 1 1 0 0,0-1-1 0 0,0 0 1 0 0,0 0-1 0 0,0 1 1 0 0,0-1-1 0 0,0 0 1 0 0,1 0 0 0 0,-1 0-1 0 0,0 1 1 0 0,1-1-1 0 0,-1 0 1 0 0,1 0-1 0 0,0 1-2 0 0,-1 0-1 0 0,1 0 0 0 0,0 0 1 0 0,-1 0-1 0 0,1 0 0 0 0,-1 0 0 0 0,0 0 0 0 0,1 0 0 0 0,-1 0 0 0 0,0 1 1 0 0,0 2 58 0 0,0-2-44 0 0,1 0 0 0 0,-1 0 0 0 0,0 0 0 0 0,-1 0 0 0 0,1 0 1 0 0,-1 0-1 0 0,1 0 0 0 0,-1 0-14 0 0,0 2 12 0 0,1 0 0 0 0,0 0 0 0 0,0 0 0 0 0,0 0 0 0 0,0 0 0 0 0,1 3-12 0 0,0-3 8 0 0,1 11 61 0 0,-1-8 11 0 0,0-1 0 0 0,0 5-80 0 0,0 6 34 0 0,-1-12-25 0 0,0 0 0 0 0,1-1-1 0 0,-2 2-8 0 0,1-3 0 0 0,0-1 0 0 0,1 1-1 0 0,-1-1 1 0 0,0 1-1 0 0,2 1 1 0 0,0 10-8 0 0,3 21 62 0 0,-5-29-59 0 0,0-1-1 0 0,0 0 1 0 0,0 1 5 0 0,-1 8 43 0 0,1-6-17 0 0,-1-1 0 0 0,-1 6-26 0 0,0-2-40 0 0,0 4 35 0 0,0-5 47 0 0,1 0 0 0 0,0 7-42 0 0,0 7 2 0 0,0-15-22 0 0,1 1-1 0 0,1-1 1 0 0,0 4 20 0 0,0 0 61 0 0,-1 7-61 0 0,1-1 55 0 0,0 39 86 0 0,-3-23-82 0 0,1-21 11 0 0,-4 13-70 0 0,3-16 35 0 0,0 1 0 0 0,1 0 0 0 0,1 0-35 0 0,-1-2 1 0 0,0 0-1 0 0,-1 5 0 0 0,0-6 30 0 0,1-1 0 0 0,0 1 0 0 0,1 5-30 0 0,1 27 96 0 0,-2 1 0 0 0,-2 3-96 0 0,2-36 76 0 0,1 0 1 0 0,0 0-1 0 0,0 0 1 0 0,1 0 0 0 0,0 0-1 0 0,1 0 1 0 0,2 7-77 0 0,1-1 105 0 0,-1 0 0 0 0,0 10-105 0 0,6 32 103 0 0,-5-33-74 0 0,1 0-1 0 0,3 7-28 0 0,-7-25 5 0 0,0 0-1 0 0,-1 1 1 0 0,0-1-1 0 0,-1 0 1 0 0,1 4-5 0 0,-1 2 8 0 0,4 1 12 0 0,-4-11-9 0 0,1-1 0 0 0,0 0-1 0 0,-1 0 1 0 0,0 1-1 0 0,1 1-10 0 0,-1 3-2 0 0,1-1 0 0 0,0 1 0 0 0,0 0-1 0 0,1-1 1 0 0,0 1 0 0 0,0-1 0 0 0,0 0-1 0 0,3 4 3 0 0,-3-3 8 0 0,2 7 74 0 0,-4-12-95 0 0,0 1 1 0 0,1-1 0 0 0,-1 1-1 0 0,1-1 1 0 0,0 0 12 0 0,1 4 6 0 0,0-1 0 0 0,-1 0 0 0 0,1 1 1 0 0,-1-1-1 0 0,0 1 0 0 0,0 2-6 0 0,-1-2-5 0 0,0-5 4 0 0,0 0 0 0 0,-1 0 0 0 0,1 0 1 0 0,0-1-1 0 0,1 1 0 0 0,-1 0 1 0 0,0 0-1 0 0,0-1 0 0 0,0 1 1 0 0,0 0-1 0 0,0 0 0 0 0,1-1 1 0 0,-1 1-1 0 0,0 0 0 0 0,1 0 0 0 0,-1-1 1 0 0,1 1 0 0 0,-1-1 1 0 0,0 1-1 0 0,1-1 1 0 0,-1 1 0 0 0,1 0 0 0 0,-1-1 0 0 0,1 1 0 0 0,-1 0-1 0 0,0-1 1 0 0,0 1 0 0 0,1 0 0 0 0,-1-1 0 0 0,0 1-1 0 0,0 0 1 0 0,0 0 0 0 0,1-1 0 0 0,-1 1 0 0 0,0 0 0 0 0,0 0-1 0 0,0-1 1 0 0,0 1 0 0 0,0 0-1 0 0,-1 0 1 0 0,1-1 0 0 0,0 1 0 0 0,0 0 0 0 0,0-1 0 0 0,0 1-1 0 0,0 0 1 0 0,0 0 0 0 0,0-1 0 0 0,0 1 0 0 0,0 0 0 0 0,0-1 0 0 0,0 1 0 0 0,0 0 0 0 0,0-1 0 0 0,0 1-1 0 0,1 0 0 0 0,5 10 23 0 0,-4-7-20 0 0,-2-4-3 0 0,0 1 1 0 0,0-1-1 0 0,0 1 0 0 0,1-1 1 0 0,-1 1-1 0 0,0-1 0 0 0,0 1 1 0 0,0-1-1 0 0,0 1 0 0 0,0-1 0 0 0,0 1 1 0 0,0-1-1 0 0,0 1 0 0 0,0-1 0 0 0,0 1 0 0 0,0-1 0 0 0,0 1 0 0 0,0-1 0 0 0,0 1 1 0 0,0-1-1 0 0,0 1 0 0 0,0-1 0 0 0,0 0 0 0 0,0 1 0 0 0,0-1 0 0 0,0 1 0 0 0,0-1 0 0 0,0 1 0 0 0,0-1 0 0 0,1 0 0 0 0,-1 1 0 0 0,0-1 0 0 0,0 1 0 0 0,1-1 0 0 0,-1 0 0 0 0,0 1 0 0 0,0-1 0 0 0,1 0 0 0 0,-1 1 0 0 0,0-1 0 0 0,1 0 0 0 0,-1 0 0 0 0,1 1 0 0 0,2 1 0 0 0,-3-2-1 0 0,1 0 1 0 0,-1 0 0 0 0,1 1-1 0 0,0-1 1 0 0,-1 1 0 0 0,1-1 0 0 0,-1 0-1 0 0,1 1 1 0 0,-1-1 0 0 0,1 1 0 0 0,-1-1-1 0 0,0 1 1 0 0,1-1 0 0 0,-1 1-1 0 0,0 0 1 0 0,1-1 0 0 0,3 5-15 0 0,-4-5 14 0 0,1 0 0 0 0,-1 1 0 0 0,0-1 0 0 0,1 0 1 0 0,-1 1-1 0 0,0-1 0 0 0,1 0 0 0 0,-1 1 0 0 0,0-1 0 0 0,1 1 0 0 0,-1-1 0 0 0,0 1 1 0 0,0-1-1 0 0,0 0 0 0 0,1 1 0 0 0,-1-1 0 0 0,0 1 0 0 0,0-1 0 0 0,0 1 1 0 0,0-1-1 0 0,0 1 0 0 0,0-1 0 0 0,0 1 0 0 0,0 0 1 0 0,0-1 4 0 0,1 1-1 0 0,-1-1 1 0 0,0 0 0 0 0,1 1-1 0 0,-1-1 1 0 0,0 1-1 0 0,1-1 1 0 0,-1 0 0 0 0,0 1-1 0 0,1-1 1 0 0,-1 0 0 0 0,1 1-1 0 0,-1-1 1 0 0,0 0-1 0 0,1 1 1 0 0,-1-1 0 0 0,1 0-1 0 0,-1 0 1 0 0,1 0 0 0 0,-1 0-1 0 0,1 1 1 0 0,-1-1-1 0 0,1 0-3 0 0,3 1 16 0 0,-2-2 22 0 0,1 1-31 0 0,7 4 67 0 0,0 0-89 0 0,-3-1 70 0 0,-6-3-41 0 0,-3-1-12 0 0,2 1 1 0 0,0-1 0 0 0,0 1 0 0 0,0 0 1 0 0,0-1-1 0 0,0 1 0 0 0,0 0 0 0 0,0-1 1 0 0,0 1-1 0 0,1 0 0 0 0,-1-1 0 0 0,0 1 1 0 0,0 0-1 0 0,0 0 0 0 0,0-1 0 0 0,0 1 1 0 0,1-1-4 0 0,2 1 12 0 0,-2 0-8 0 0,-1 0-1 0 0,1 0 1 0 0,-1 0 0 0 0,1 0-1 0 0,-1 0 1 0 0,1 0 0 0 0,-1 0-1 0 0,0 0 1 0 0,1 0-1 0 0,-1 0 1 0 0,1 0 0 0 0,-1 0-1 0 0,1 0 1 0 0,-1-1 0 0 0,0 1-1 0 0,1 0-3 0 0,-1 0 1 0 0,0-1 0 0 0,1 1 0 0 0,-1 0 0 0 0,0 0 0 0 0,0-1-1 0 0,0 1 1 0 0,0 0 0 0 0,0 0 0 0 0,0-1 0 0 0,0 1 0 0 0,0 0 0 0 0,1 0-1 0 0,-1-1 1 0 0,0 1 0 0 0,0 0 0 0 0,0 0 0 0 0,0-1 0 0 0,0 1 0 0 0,0 0-1 0 0,0 0 1 0 0,-1-1 0 0 0,1 1 0 0 0,0 0 0 0 0,0 0 0 0 0,0-1 0 0 0,0 1-1 0 0,0 0 1 0 0,0 0 0 0 0,0-1 0 0 0,0 1 0 0 0,-1 0 0 0 0,1 0 0 0 0,0 0 0 0 0,0-1-1 0 0,0 1 1 0 0,-1 0 0 0 0,1 0 0 0 0,0 0 0 0 0,0-1 0 0 0,0 1 0 0 0,-1 0-1 0 0,1 0 1 0 0,0 0-1 0 0,0 0 1 0 0,0 0-1 0 0,-1 0 0 0 0,1 0 1 0 0,0 0-1 0 0,0 0 0 0 0,0 0 1 0 0,0 0-1 0 0,0 0 1 0 0,0 0-1 0 0,0 0 0 0 0,0 0 1 0 0,0 0-1 0 0,0 0 0 0 0,0 0 1 0 0,0 0-1 0 0,0 0 0 0 0,0 0 1 0 0,0 0-1 0 0,0 0 1 0 0,0-1-1 0 0,0 1 0 0 0,0 0 1 0 0,0 0-1 0 0,0 0 0 0 0,0 0 1 0 0,0 0-1 0 0,0 0 1 0 0,0 0-1 0 0,0 0 0 0 0,0 0 1 0 0,0 0-1 0 0,0 0 0 0 0,0 0 1 0 0,0 0-1 0 0,0 0 0 0 0,0 0 1 0 0,0 0-1 0 0,0 0 1 0 0,0 0-1 0 0,0 0 0 0 0,0 0 1 0 0,0 0-1 0 0,0 0 0 0 0,0 0 1 0 0,0 0-1 0 0,0 0 1 0 0,0-1-1 0 0,0 1 0 0 0,0 0 1 0 0,0 0-1 0 0,0 0 0 0 0,0 0 1 0 0,0 0-1 0 0,0 0 0 0 0,0 0 1 0 0,0 0-1 0 0,0 0 1 0 0,0 0-1 0 0,0 0 0 0 0,0 0 1 0 0,0 0-1 0 0,0 0 0 0 0,0 0 1 0 0,0 0-1 0 0,0 0 1 0 0,0 0-1 0 0,2-2 11 0 0,-1 1-9 0 0,1 1 0 0 0,-2-1 0 0 0,1 0 0 0 0,0 0 0 0 0,0 0 0 0 0,0 0 0 0 0,0 0 0 0 0,0 0-1 0 0,-1 0 1 0 0,1 0 0 0 0,0 0 0 0 0,-1 0 0 0 0,1-1 0 0 0,-1 1-2 0 0,0-1 3 0 0,1 1 0 0 0,-1 0 0 0 0,1 0-1 0 0,-1-1 1 0 0,0 1 0 0 0,1 0 0 0 0,0 0 0 0 0,-1-1-1 0 0,1 1 1 0 0,0 0 0 0 0,0 0 0 0 0,-1 0 0 0 0,1 0-1 0 0,0 0 1 0 0,0 0 0 0 0,0 1 0 0 0,0-1 0 0 0,0 0-3 0 0,0 1-1 0 0,-1-1 1 0 0,0 1 1 0 0,1-1-1 0 0,-1 1 0 0 0,1-1 1 0 0,-1 0-1 0 0,0 1 1 0 0,1-1-1 0 0,-1 0 1 0 0,0 1-1 0 0,0-1 1 0 0,1 0-1 0 0,-1 0 2 0 0,0 0 1 0 0,0 1-1 0 0,0-1 0 0 0,1 1 1 0 0,-1-1-1 0 0,0 0 1 0 0,0 1-1 0 0,1-1 1 0 0,-1 1-1 0 0,0-1 0 0 0,1 1 1 0 0,-1-1-1 0 0,1 1 1 0 0,-1-1-1 0 0,1 1 1 0 0,-1 0-3 0 0,1-1 1 0 0,0 0 1 0 0,0 0 0 0 0,0 0 0 0 0,0 0-1 0 0,0 0 1 0 0,0 0 0 0 0,0 0 0 0 0,-1 0 0 0 0,1-1-1 0 0,0 1 1 0 0,-1 0 0 0 0,1 0-2 0 0,5-18 17 0 0,-3 9 26 0 0,2-8-21 0 0,0-2-24 0 0,-3 10-1 0 0,-2 9 5 0 0,1 3 48 0 0,0-1-2 0 0,-1 0-46 0 0,1 0 2 0 0,0 1 0 0 0,0-1 0 0 0,-1 0 0 0 0,1 0 0 0 0,-1 1 0 0 0,1-1 1 0 0,-1 1-1 0 0,0-1 0 0 0,0 0 0 0 0,1 1 0 0 0,-1-1 0 0 0,0 1 0 0 0,0-1 0 0 0,0 1-4 0 0,-1 2 11 0 0,1 0-1 0 0,0 0 1 0 0,0-1 0 0 0,0 1-1 0 0,0 0 1 0 0,0 0 0 0 0,1 0-11 0 0,5 6 10 0 0,-6-9-11 0 0,1 0 1 0 0,0 0 0 0 0,-1 0 0 0 0,1 0 0 0 0,-1 0 0 0 0,1 0-1 0 0,-1 0 1 0 0,0 1 0 0 0,1-1 0 0 0,-1 0 0 0 0,0 0 0 0 0,0 0 0 0 0,1 1 1 0 0,-1-1 0 0 0,0 0 0 0 0,0 0 0 0 0,1 0 0 0 0,-1 1 0 0 0,1-1 0 0 0,-1 0 0 0 0,1 0 0 0 0,-1 1-1 0 0,1-1 2 0 0,0 0 0 0 0,-1 0 0 0 0,1 1 0 0 0,-1-1-1 0 0,1 0 1 0 0,-1 0 0 0 0,0 1-2 0 0,2 21 10 0 0,1-13-19 0 0,-2-8 8 0 0,-1 1-1 0 0,1-1 1 0 0,-1 0-1 0 0,1 1 1 0 0,-1 1 1 0 0,3 28 18 0 0,1-9-13 0 0,0-5 26 0 0,-1-7-5 0 0,-2-9-31 0 0,-1-1 0 0 0,1 1 0 0 0,-1-1 0 0 0,0 1 0 0 0,1-1 0 0 0,-1 2 5 0 0,0-3 3 0 0,2 6-35 0 0,0-1 47 0 0,0 0 0 0 0,0 0 0 0 0,2 2-15 0 0,-2-2 1 0 0,0 1-1 0 0,0-1 0 0 0,-1 1 0 0 0,1 1 0 0 0,-1-3-3 0 0,2 1 36 0 0,-3-5-24 0 0,0 0-1 0 0,0 0-4 0 0,0 0-3 0 0,0 1-1 0 0,0-1 0 0 0,0 0 0 0 0,0 1 1 0 0,0-1-1 0 0,1 0 0 0 0,-1 0 0 0 0,0 1 1 0 0,0-1-1 0 0,0 0 0 0 0,0 0 0 0 0,0 1 1 0 0,0-1-1 0 0,0 0 0 0 0,0 0 0 0 0,1 0 0 0 0,-1 1 1 0 0,0-1-1 0 0,0 0 0 0 0,0 0 0 0 0,1 0 1 0 0,-1 1-1 0 0,2 0-6 0 0,-1 1 1 0 0,1-1 0 0 0,0 1-1 0 0,0-1 1 0 0,0 0 0 0 0,1 1 5 0 0,1 0 10 0 0,-4-1-9 0 0,1-1-1 0 0,-1 0 1 0 0,1 0 0 0 0,-1 1-1 0 0,1-1 1 0 0,-1 0 0 0 0,1 0-1 0 0,-1 1 1 0 0,1-1 0 0 0,-1 0 0 0 0,1 0-1 0 0,-1 0 1 0 0,1 0 0 0 0,-1 0-1 0 0,1 0-2 0 0,5-4 17 0 0,-5 4-6 0 0,-1-1-1 0 0,1 0 0 0 0,-1 0 1 0 0,1 0-1 0 0,-1 1 1 0 0,1-1-1 0 0,-1 0 1 0 0,0 0-1 0 0,0 0 1 0 0,1 0-1 0 0,-1 0 1 0 0,0 0-1 0 0,0 0 1 0 0,0 0-1 0 0,0 0 1 0 0,0 0-9 0 0,0-1-2 0 0,0 0 0 0 0,0 1 0 0 0,0-1 0 0 0,1 1 0 0 0,-1-1 1 0 0,0 1-1 0 0,1-2 2 0 0,1-2 5 0 0,0 0 0 0 0,0 0-1 0 0,0-3-4 0 0,2-5 16 0 0,-3 10-17 0 0,0 1 0 0 0,1-1-1 0 0,-1 1 1 0 0,1-1-1 0 0,-1 1 1 0 0,1 0 0 0 0,1-1 1 0 0,3-5 0 0 0,-6 7 0 0 0,0 1 1 0 0,1-1-1 0 0,-1 1 1 0 0,0-1-1 0 0,0 0 1 0 0,0 1-1 0 0,0-1 0 0 0,0 1 1 0 0,1-1-1 0 0,-1 0 1 0 0,0 1-1 0 0,0-1 0 0 0,0 1 1 0 0,-1-1-1 0 0,1 0 1 0 0,0 1-1 0 0,0-1 0 0 0,0 1 1 0 0,0-1-1 0 0,-1-6-3 0 0,1 5 3 0 0,0 1-1 0 0,0 0 1 0 0,0 0-1 0 0,0-1 0 0 0,0 1 1 0 0,1 0-1 0 0,-1 0 1 0 0,1 0-1 0 0,-1-1 1 0 0,1 1-5 0 0,-1 1 5 0 0,0 0 0 0 0,1-1 0 0 0,-1 1 0 0 0,0 0-1 0 0,0 0 1 0 0,0-1 0 0 0,0 1 0 0 0,0 0 0 0 0,0-1 0 0 0,1 1-1 0 0,-1 0 1 0 0,0 0 0 0 0,0-1 0 0 0,0 1 0 0 0,0 0 0 0 0,0-1-1 0 0,0 1 1 0 0,0 0 0 0 0,0 0 0 0 0,0-1 0 0 0,0 1-1 0 0,-1 0 1 0 0,1-1 0 0 0,0 1 0 0 0,0 0 0 0 0,0-1 0 0 0,0 0 0 0 0,0 0 1 0 0,0-1-1 0 0,-1 1 1 0 0,2 0-1 0 0,-1-1 0 0 0,0 1 1 0 0,0 0-1 0 0,0 0 1 0 0,0-1-1 0 0,1 1 1 0 0,-1 0-1 0 0,1 0 1 0 0,-1-1-1 0 0,9-14 0 0 0,-5 10 0 0 0,-3 5 4 0 0,-1-1 0 0 0,1 1-1 0 0,-1 0 1 0 0,0-1-1 0 0,1 1 1 0 0,-1-1-1 0 0,0 1 1 0 0,0-1-1 0 0,0 1 1 0 0,0-1 0 0 0,0 1-1 0 0,0 0 1 0 0,0-1-1 0 0,0 0-3 0 0,-1-2 4 0 0,1 2-5 0 0,0 1 0 0 0,1-1 0 0 0,-1 0 1 0 0,0 0-1 0 0,1 1 0 0 0,-1-1 0 0 0,1 0 1 0 0,0 0-1 0 0,-1 1 0 0 0,1-1 0 0 0,0 1 1 0 0,1-2 0 0 0,-1 1 2 0 0,0 0 1 0 0,0 0 0 0 0,0 0 0 0 0,0 0 0 0 0,-1 0 0 0 0,1 0-1 0 0,0-1-2 0 0,-1 0-6 0 0,0 1 0 0 0,1 0 0 0 0,-1-1 0 0 0,1 1 0 0 0,0 0 0 0 0,0 0 0 0 0,0-1 0 0 0,1-1 6 0 0,-2 4 1 0 0,0-1 1 0 0,0 1-1 0 0,0-1 0 0 0,0 1 0 0 0,0-1 0 0 0,1 0 0 0 0,-1 1 0 0 0,0-1 0 0 0,0 1 0 0 0,0-1 0 0 0,-1 0 0 0 0,1 1 0 0 0,0-1 0 0 0,0 0-1 0 0,0 1 2 0 0,0-1 0 0 0,0 0-1 0 0,-1 0 1 0 0,1 0 0 0 0,0 1 0 0 0,0-1-1 0 0,1 0 1 0 0,-1 0 0 0 0,0 0-1 0 0,0 0-1 0 0,5-11-45 0 0,-4 11 44 0 0,0-1 1 0 0,0 1-1 0 0,0 0 0 0 0,0-1 0 0 0,0 1 1 0 0,0 0-1 0 0,0 0 0 0 0,1-1 1 0 0,4-3 2 0 0,-4 3 0 0 0,-1 0 0 0 0,1 0 0 0 0,0 1 0 0 0,0-1 0 0 0,0 1 0 0 0,0-1 0 0 0,0 1 0 0 0,2-1-2 0 0,-4 2 0 0 0,0 0 1 0 0,0 0-1 0 0,0 0 0 0 0,0 0 0 0 0,0 0 1 0 0,0 0-1 0 0,0 0 0 0 0,0 0 0 0 0,0-1 1 0 0,0 1-1 0 0,1 0 0 0 0,-1 0 0 0 0,0 0 1 0 0,0 0-1 0 0,0 0 0 0 0,0 0 1 0 0,0 0-1 0 0,0 0 0 0 0,0 0 0 0 0,0-1 1 0 0,0 1-1 0 0,0 0 0 0 0,0 0 0 0 0,0 0 1 0 0,0 0-1 0 0,0 0 0 0 0,0 0 0 0 0,0 0 1 0 0,0 0-1 0 0,0-1 0 0 0,0 1 0 0 0,0 0 1 0 0,0 0-1 0 0,0 0 0 0 0,0 0 1 0 0,0 0-1 0 0,-1 0 0 0 0,1 0 0 0 0,0 0 1 0 0,0 0-1 0 0,0-1 0 0 0,0 1 0 0 0,0 0 1 0 0,0 0-1 0 0,0 0 0 0 0,0 0 0 0 0,0 0 1 0 0,0 0-1 0 0,0 0 0 0 0,-1 0 0 0 0,1 0 0 0 0,0 0 1 0 0,0 0-1 0 0,0 0 0 0 0,0-1 1 0 0,0 1-1 0 0,0 0 0 0 0,0 0 1 0 0,0 0-1 0 0,-1 0 0 0 0,1 0 0 0 0,0 0 1 0 0,0-1-1 0 0,0 1 0 0 0,0 0 1 0 0,0 0-1 0 0,0 0 0 0 0,0 0 0 0 0,0 0 1 0 0,0 0-1 0 0,0-1 0 0 0,0 1 1 0 0,0 0-1 0 0,0 0 0 0 0,0 0 0 0 0,0 0 1 0 0,0 0-1 0 0,0-1 0 0 0,0 1 1 0 0,0 0-1 0 0,0 0 0 0 0,0 0 0 0 0,0 0 1 0 0,0 0-1 0 0,0-1 0 0 0,1 1 1 0 0,-1 0-1 0 0,0 0 0 0 0,0 0 1 0 0,0 0-1 0 0,0 0 0 0 0,0 0 0 0 0,0 0 0 0 0,16-7-37 0 0,-16 7 22 0 0,1-1 5 0 0,1 1 27 0 0,7-4 28 0 0,-5 3-41 0 0,-7 1-5 0 0,3 1 3 0 0,0-1-1 0 0,0 0 1 0 0,0 0-1 0 0,0 1 1 0 0,1-1-1 0 0,-1 0 1 0 0,0 0-1 0 0,0 1 1 0 0,0-1-1 0 0,0 0 1 0 0,0 0 0 0 0,0 0-1 0 0,0 0 1 0 0,1 1-1 0 0,-1-1 1 0 0,0 0-1 0 0,0 0 1 0 0,0 0-1 0 0,0 0 1 0 0,1 1-2 0 0,2 4 52 0 0,-3-4-55 0 0,2 5 4 0 0,-1-5 18 0 0,-1-1-3 0 0,0 0-16 0 0,0 0 0 0 0,0 0 0 0 0,0 0 0 0 0,1 0 1 0 0,-1 0-1 0 0,0 0 0 0 0,0 0 0 0 0,0 0 0 0 0,0 1 0 0 0,1-1 0 0 0,-1 0 0 0 0,0 0 0 0 0,0 0 0 0 0,0 0 1 0 0,0 0-1 0 0,0 0 0 0 0,0 1 0 0 0,1-1 0 0 0,-1 0 0 0 0,0 0 0 0 0,0 0 4 0 0,0 1 0 0 0,0-1 0 0 0,0 0 0 0 0,1 0 0 0 0,-1 1 0 0 0,0-1 0 0 0,0 0 0 0 0,0 0 0 0 0,0 0 0 0 0,1 0 0 0 0,-1 1 0 0 0,0-1 0 0 0,0 0 0 0 0,0 0 1 0 0,1 0-1 0 0,-1 0 0 0 0,0 0 0 0 0,0 0 0 0 0,1 0 0 0 0,-1 0 0 0 0,0 0 0 0 0,0 1-4 0 0,1-1 1 0 0,0 0 0 0 0,0 0 0 0 0,0 1 0 0 0,0-1 0 0 0,0 1 1 0 0,0-1-1 0 0,0 1 0 0 0,0-1 0 0 0,-1 1 0 0 0,1-1 0 0 0,0 1 0 0 0,0 0 1 0 0,-1-1-1 0 0,1 1 0 0 0,0 0 0 0 0,-1 0 0 0 0,1 0 0 0 0,-1 0 0 0 0,1-1 0 0 0,0 2-1 0 0,3 4 2 0 0,-3-5 1 0 0,-1-1-1 0 0,1 1 1 0 0,-1-1 0 0 0,0 1 0 0 0,1-1 0 0 0,-1 1-1 0 0,1-1 1 0 0,-1 1 0 0 0,0 0 0 0 0,0-1 0 0 0,1 1-1 0 0,-1-1 1 0 0,0 1 0 0 0,0 0 0 0 0,0-1 0 0 0,0 1 0 0 0,1 0-1 0 0,-1-1 1 0 0,0 2-3 0 0,0 0 20 0 0,0 1 1 0 0,0 0-1 0 0,0-1 0 0 0,1 1 0 0 0,0 1-20 0 0,3 1 48 0 0,-4-5-47 0 0,1 1 1 0 0,0 0 0 0 0,-1-1 0 0 0,1 1 0 0 0,0 0 0 0 0,-1-1 0 0 0,1 1 0 0 0,-1 0 0 0 0,1 0 0 0 0,-1-1-1 0 0,1 2-1 0 0,0 1 5 0 0,0 1-1 0 0,0 0 0 0 0,0 0 1 0 0,0 0-1 0 0,0 1-4 0 0,0 2 16 0 0,4 7-12 0 0,-4-11 4 0 0,-1 0-1 0 0,1 0 1 0 0,-1 0 0 0 0,0 1 0 0 0,0-1 0 0 0,0 0-1 0 0,-1 0 1 0 0,1 0-8 0 0,-1 0 1 0 0,1 0-1 0 0,0-1 0 0 0,0 1 1 0 0,0 0-1 0 0,0 0 0 0 0,0 0 1 0 0,1-1-1 0 0,0 4 0 0 0,0-1-11 0 0,-1-5 13 0 0,0 1 1 0 0,0 0-1 0 0,1 0 0 0 0,-1-1 0 0 0,0 1 1 0 0,0 0-1 0 0,1 0 0 0 0,-1-1 0 0 0,0 1 1 0 0,1 0-1 0 0,-1-1 0 0 0,1 1-2 0 0,-1-1-14 0 0,0 0 15 0 0,0 0-2 0 0,4 6-14 0 0,-2-5 13 0 0,-1 0 1 0 0,0-1-1 0 0,0 0 1 0 0,0 1-1 0 0,-1-1 1 0 0,1 0 0 0 0,0 1-1 0 0,0-1 1 0 0,0 1-1 0 0,0 0 2 0 0,-1-1-3 0 0,3 5-8 0 0,2 0 81 0 0,-3-2-67 0 0,1 5-12 0 0,-3-8 9 0 0,0 0 0 0 0,0 0 0 0 0,0 0 0 0 0,0 0 0 0 0,0 1 0 0 0,0-1 0 0 0,0 0 0 0 0,0 0 0 0 0,1 0 0 0 0,-1 0 0 0 0,0 0 0 0 0,0 0 0 0 0,0 1 0 0 0,0-1 0 0 0,0 0 0 0 0,0 0 0 0 0,0 0 0 0 0,0 0 0 0 0,0 0 0 0 0,0 0 0 0 0,1 0 0 0 0,-1 0 0 0 0,0 0 0 0 0,0 0 0 0 0,0 1 0 0 0,0-1 0 0 0,0 0 0 0 0,0 0 0 0 0,0 0 0 0 0,1 0 0 0 0,-1 0 0 0 0,0 0 0 0 0,0 0 0 0 0,0 0 0 0 0,0 0 0 0 0,0 0 0 0 0,0 0 0 0 0,1 0 0 0 0,-1 0 0 0 0,0 0 0 0 0,0 0 0 0 0,0 0 0 0 0,0 0 0 0 0,0 0 0 0 0,0 0 0 0 0,1-1 0 0 0,-1 1 0 0 0,0 0 0 0 0,0 0 0 0 0,0 0 0 0 0,0 0 0 0 0,0 0 0 0 0,0 0 0 0 0,0 0 0 0 0,0 0 0 0 0,4-1 0 0 0,-4 1-1 0 0,1 1 0 0 0,-1-1 1 0 0,0 0-1 0 0,1 1 0 0 0,0-1 1 0 0,-1 0-1 0 0,1 0 1 0 0,-1 1-1 0 0,1-1 0 0 0,-1 0 1 0 0,1 0-1 0 0,-1 0 0 0 0,1 0 1 0 0,0 0-1 0 0,-1 0 0 0 0,1 0 1 0 0,0 0 0 0 0,-1 0-1 0 0,0 0 0 0 0,0 0 1 0 0,1 0-1 0 0,-1 1 0 0 0,0-1 0 0 0,0 0 1 0 0,1 0-1 0 0,-1 0 0 0 0,0 0 0 0 0,0 0 1 0 0,1 0-1 0 0,-1 0 0 0 0,0 1 1 0 0,0-1-1 0 0,1 0 0 0 0,-1 0 0 0 0,0 0 1 0 0,0 1-1 0 0,0-1 0 0 0,0 0 0 0 0,1 0 1 0 0,-1 1-1 0 0,0-1 0 0 0,0 0 0 0 0,0 0 1 0 0,0 1-1 0 0,0-1 0 0 0,0 0 1 0 0,0 0-1 0 0,0 1 0 0 0,1-1 0 0 0,-1 0 1 0 0,0 1-1 0 0,0-1 0 0 0,0 0 0 0 0,0 0 1 0 0,-1 1-1 0 0,1-1 0 0 0,0 0 1 0 0,1 4 36 0 0,-1-3-34 0 0,1 0 0 0 0,-1 0 0 0 0,0 0 1 0 0,0 0-1 0 0,0 0 0 0 0,1 0 0 0 0,-1 0 1 0 0,0 0-1 0 0,0 0 0 0 0,0 0 0 0 0,0 0 1 0 0,-1 0-1 0 0,1 0-2 0 0,0-1 0 0 0,0 1 1 0 0,0-1-1 0 0,0 0 1 0 0,0 0-1 0 0,0 0 1 0 0,0 0-1 0 0,0 1 0 0 0,0-1 1 0 0,0 0-1 0 0,0 0 1 0 0,0 0-1 0 0,0 0 1 0 0,0 1-1 0 0,0-1 1 0 0,0 0-1 0 0,0 0 0 0 0,0 0 1 0 0,0 0-1 0 0,0 1 1 0 0,0-1-1 0 0,1 0 1 0 0,-1 0-1 0 0,0 0 1 0 0,0 0-1 0 0,0 0 0 0 0,0 0 1 0 0,0 1-1 0 0,1 0 1 0 0,0 0-1 0 0,-1-1-1 0 0,1 0 1 0 0,-1 1-1 0 0,0-1 1 0 0,1 1-1 0 0,-1-1 1 0 0,1 0-1 0 0,-1 0 1 0 0,1 1-1 0 0,-1-1 1 0 0,1 0-1 0 0,-1 0 1 0 0,1 1-1 0 0,-1-1 1 0 0,1 0-1 0 0,0 0 1 0 0,-1 0 1 0 0,1 0-1 0 0,-1 0 1 0 0,0 0-1 0 0,0 1 0 0 0,1-1 1 0 0,-1 0-1 0 0,0 0 1 0 0,0 0-1 0 0,1 0 1 0 0,-1 0-1 0 0,0 0 0 0 0,1 0 1 0 0,-1 0-1 0 0,0 0 1 0 0,1 0-1 0 0,-1 0 1 0 0,0 0-1 0 0,0 0 1 0 0,1 0-1 0 0,-1-1 0 0 0,0 1 1 0 0,0 0-1 0 0,1 0 1 0 0,-1 0-1 0 0,0 0 1 0 0,0 0-1 0 0,1-1 1 0 0,-1 1-1 0 0,0 0 0 0 0,0 0 1 0 0,1-1-1 0 0,-1 1 1 0 0,0 0-1 0 0,0 0 1 0 0,0 0-1 0 0,0-1 0 0 0,0 1 1 0 0,1 0-1 0 0,-1-1 1 0 0,0 1-1 0 0,0 0 1 0 0,0 0-1 0 0,0-1 0 0 0,0 1 0 0 0,0 0 0 0 0,0 0 0 0 0,0-1 0 0 0,0 1 1 0 0,1 0-1 0 0,-1 0 0 0 0,0 0 0 0 0,0-1 0 0 0,0 1 0 0 0,0 0 1 0 0,0 0-1 0 0,1 0 0 0 0,-1-1 0 0 0,0 1 0 0 0,0 0 0 0 0,0 0 1 0 0,1 0-1 0 0,2-1-7 0 0,-3 1 7 0 0,0 0 0 0 0,1 0 0 0 0,-1 0-1 0 0,0 0 1 0 0,0 0 0 0 0,1 0 0 0 0,-1 0-1 0 0,0 0 1 0 0,1-1 0 0 0,-1 1 0 0 0,0 0-1 0 0,0 0 1 0 0,1 0 0 0 0,-1 0 0 0 0,0-1-1 0 0,0 1 1 0 0,0 0 0 0 0,1 0 0 0 0,-1 0-1 0 0,0-1 1 0 0,0 1 0 0 0,0 0 0 0 0,0 0 0 0 0,1-1 0 0 0,-1 0 7 0 0,1 0 0 0 0,0 0 1 0 0,0 1-1 0 0,0-1 0 0 0,0 0 1 0 0,0 0-1 0 0,-1 0 0 0 0,2 1 1 0 0,-1-1-1 0 0,0 0-7 0 0,2 1-8 0 0,-3 0 7 0 0,0 0 0 0 0,0 0 0 0 0,0 0 0 0 0,0 0 1 0 0,1 0-1 0 0,-1 0 0 0 0,0 0 0 0 0,0 0 0 0 0,0 0 0 0 0,0 0 1 0 0,0 0-1 0 0,0 0 0 0 0,0-1 0 0 0,0 1 0 0 0,0 0 1 0 0,0 0-1 0 0,0 0 0 0 0,0 0 0 0 0,0 0 0 0 0,0 0 0 0 0,1 0 1 0 0,-1 0-1 0 0,0 0 0 0 0,0 0 0 0 0,0 0 0 0 0,0 0 1 0 0,0 0-1 0 0,0 0 0 0 0,0 0 0 0 0,0-1 0 0 0,0 1 1 0 0,0 0-1 0 0,0 0 0 0 0,0 0 0 0 0,0 0 0 0 0,0 0 0 0 0,0 0 1 0 0,0 0-1 0 0,0 0 0 0 0,0 0 0 0 0,0 0 0 0 0,0 0 1 0 0,0-1-1 0 0,0 1 0 0 0,0 0 0 0 0,0 0 0 0 0,0 0 1 0 0,0 0-1 0 0,0 0 0 0 0,-1 0 0 0 0,1 0 1 0 0,0-1-7 0 0,0 1 7 0 0,0 0 1 0 0,0 0-1 0 0,0-1 1 0 0,1 1 0 0 0,-1 0-1 0 0,0 0 1 0 0,0 0-1 0 0,0 0 1 0 0,0 0-1 0 0,0 0 1 0 0,0 0 0 0 0,0 0-1 0 0,0-1 1 0 0,0 1-1 0 0,0 0 1 0 0,0 0 0 0 0,0 0-1 0 0,0 0 1 0 0,1 0-1 0 0,-1 0 1 0 0,0 0 0 0 0,0 0-1 0 0,0 0 1 0 0,0 0-1 0 0,0 0 1 0 0,0 0 0 0 0,0 0-1 0 0,1 0 1 0 0,-1 0-1 0 0,0 0 1 0 0,0 0 0 0 0,0 0-1 0 0,0 0 0 0 0,1-1 9 0 0,-1 0-10 0 0,0 1 1 0 0,0 0-1 0 0,0 0 1 0 0,0 0-1 0 0,0 0 1 0 0,0 0 0 0 0,0-1-1 0 0,0 1 1 0 0,0 0-1 0 0,0 0 1 0 0,0 0-1 0 0,0 0 1 0 0,0-1 0 0 0,0 1-1 0 0,0 0 1 0 0,0 0-1 0 0,0 0 1 0 0,0 0-1 0 0,0-1 1 0 0,0 1 0 0 0,0 0-1 0 0,0 0 1 0 0,0 0-1 0 0,0 0 1 0 0,0-1-1 0 0,0 1 1 0 0,0 0 0 0 0,1 0-1 0 0,-1 0 1 0 0,0 0 0 0 0,5-5-19 0 0,5 0 3 0 0,-9 5 18 0 0,-1 0 1 0 0,1 0 0 0 0,-1 0 0 0 0,1-1 0 0 0,-1 1-1 0 0,1 0 1 0 0,-1-1 0 0 0,1 1 0 0 0,-1 0 0 0 0,0-1 0 0 0,1 1-1 0 0,-1 0 1 0 0,0-1 0 0 0,1 1 0 0 0,-1-1 0 0 0,0 1 0 0 0,1-1-1 0 0,-1 1 1 0 0,0-1 0 0 0,0 1 0 0 0,0-1 0 0 0,1 1 0 0 0,-1-1-3 0 0,1-3 9 0 0,0 4-26 0 0,-1 0-8 0 0,2-2 0 0 0,-2 1 27 0 0,0 1 0 0 0,0 0-1 0 0,1 0 1 0 0,-1 0 0 0 0,0 0-1 0 0,0-1 1 0 0,0 1 0 0 0,0 0-1 0 0,0 0 1 0 0,1 0-1 0 0,-1 0 1 0 0,0-1 0 0 0,0 1-1 0 0,0 0 1 0 0,1 0 0 0 0,-1 0-1 0 0,0 0 1 0 0,0 0 0 0 0,0 0-1 0 0,1 0 1 0 0,-1 0 0 0 0,0 0-2 0 0,1 0 1 0 0,-1 0 0 0 0,1 0 1 0 0,0 0-1 0 0,-1-1 0 0 0,1 1 1 0 0,0 0-1 0 0,-1 0 1 0 0,1 0-1 0 0,0-1 0 0 0,-1 1 1 0 0,1 0-1 0 0,-1-1 1 0 0,1 1-2 0 0,2-2 0 0 0,-7 1 11 0 0,3 1-4 0 0,4 0-5 0 0,-3 0-2 0 0,0 0-1 0 0,1 0 0 0 0,-1 0 1 0 0,0 0-1 0 0,0 0 1 0 0,1 0-1 0 0,-1 0 1 0 0,0 0-1 0 0,0 0 0 0 0,1 0 1 0 0,-1 0-1 0 0,0 0 1 0 0,0 0-1 0 0,1 0 1 0 0,-1 0-1 0 0,0 0 0 0 0,0 0 1 0 0,0 0-1 0 0,1 0 1 0 0,-1 0-1 0 0,0 0 1 0 0,0-1-1 0 0,1 1 0 0 0,-1 0 1 0 0,0 0 0 0 0,1-6-12 0 0,-1 4 12 0 0,0 2-1 0 0,0 0 1 0 0,0 0-1 0 0,0 0 1 0 0,0-1-1 0 0,0 1 1 0 0,0 0-1 0 0,0 0 1 0 0,0 0 0 0 0,0 0-1 0 0,0 0 1 0 0,1 0-1 0 0,-1-1 1 0 0,0 1-1 0 0,0 0 1 0 0,0 0 0 0 0,0 0-1 0 0,0 0 1 0 0,0 0-1 0 0,0 0 1 0 0,1 0-1 0 0,-1 0 1 0 0,0 0 0 0 0,0 0-1 0 0,0-1 1 0 0,0 1-1 0 0,0 0 1 0 0,0 0-1 0 0,1 0 1 0 0,-1 0-1 0 0,0 0 1 0 0,0 0 0 0 0,0 0-1 0 0,0 0 1 0 0,0 0-1 0 0,1 0 1 0 0,-1 0 0 0 0,3-1-20 0 0,-3 1 20 0 0,0 0 0 0 0,0 0 0 0 0,0 0 1 0 0,0-1-1 0 0,0 1 0 0 0,1 0 0 0 0,-1 0 1 0 0,0 0-1 0 0,0 0 0 0 0,0 0 0 0 0,0-1 1 0 0,0 1-1 0 0,0 0 0 0 0,1 0 0 0 0,-1 0 1 0 0,0 0-1 0 0,0 0 0 0 0,0 0 0 0 0,0 0 0 0 0,0 0 1 0 0,1 0-1 0 0,-1-1 0 0 0,0 1 0 0 0,0 0 1 0 0,0 0-1 0 0,0 0 0 0 0,1 0 0 0 0,-1 0 1 0 0,0 0-1 0 0,0 0 0 0 0,0 0 0 0 0,1 0 0 0 0,4 3 13 0 0,-2-1 17 0 0,-4-3-29 0 0,3 0-8 0 0,6-2-12 0 0,-7 2 18 0 0,1-1-6 0 0,-2 2 7 0 0,0 0 0 0 0,0 0 0 0 0,0 0 0 0 0,0 0-1 0 0,0 0 1 0 0,0 0 0 0 0,0 0 0 0 0,0-1 0 0 0,0 1 0 0 0,0 0 0 0 0,0 0 0 0 0,0 0 0 0 0,0 0 0 0 0,0 0 0 0 0,0 0 0 0 0,0 0 0 0 0,0 0 0 0 0,0 0 0 0 0,0 0 0 0 0,0 0 0 0 0,0 0 0 0 0,0 0 0 0 0,0 0 0 0 0,0 0 0 0 0,0 0 0 0 0,0 0 0 0 0,0 0 0 0 0,0 0 0 0 0,0 0-1 0 0,0 0 1 0 0,0 0 0 0 0,0 0 0 0 0,0 0 0 0 0,0 0 0 0 0,1 0 0 0 0,-1 0 0 0 0,0 0 0 0 0,0 0 0 0 0,0 0 0 0 0,0 0 0 0 0,0 0 0 0 0,0 0 0 0 0,0 0 0 0 0,0 0 0 0 0,0 0 0 0 0,0 0 0 0 0,0 0 0 0 0,0 0 0 0 0,0 0 0 0 0,0 0 0 0 0,0 0 0 0 0,0 0 0 0 0,0 0-1 0 0,0 0 1 0 0,0 0 0 0 0,0 0 0 0 0,1 0 0 0 0,-1 0 0 0 0,0 0 0 0 0,0 0 0 0 0,0 0 0 0 0,0 0 0 0 0,0 0 1 0 0,0 0-1 0 0,0 0 1 0 0,0 0-1 0 0,0 0 1 0 0,0 0-1 0 0,0 0 0 0 0,0 0 1 0 0,0 0-1 0 0,0 0 1 0 0,0 0-1 0 0,0 0 1 0 0,0 0-1 0 0,0 0 1 0 0,0 0-1 0 0,0 1 1 0 0,0-1-1 0 0,0 0 0 0 0,0 0 1 0 0,0 0-1 0 0,0 0 1 0 0,0 0-1 0 0,0 0 1 0 0,0 0-1 0 0,0 0 1 0 0,0 0-1 0 0,0 0 1 0 0,0 0-1 0 0,0 0 1 0 0,0 0-1 0 0,0 0 0 0 0,0 0 1 0 0,0 0-1 0 0,0 0 1 0 0,0 0-1 0 0,0 0 1 0 0,0 0-1 0 0,0 0 1 0 0,0 0-1 0 0,0 0 1 0 0,0 0-1 0 0,0 0 0 0 0,0 1 1 0 0,0-1-1 0 0,0 0 1 0 0,0 0-1 0 0,0 0 1 0 0,0 0-1 0 0,0 0 1 0 0,0 0-1 0 0,0 0 1 0 0,0 0-1 0 0,0 0 1 0 0,-1 0-1 0 0,1 0 0 0 0,0 0 1 0 0,0 0-1 0 0,0 0 1 0 0,0 0-1 0 0,0 0 1 0 0,0 0-1 0 0,0 0 1 0 0,0 0-1 0 0,0 0 1 0 0,0 0-1 0 0,0 0 1 0 0,0 0-1 0 0,-1 0 24 0 0,1 0-24 0 0,0 0 0 0 0,0 0-1 0 0,0 0 1 0 0,0 0 0 0 0,0 0 0 0 0,0 0 0 0 0,0 0 0 0 0,0 0-1 0 0,0 0 1 0 0,0 0 0 0 0,0 0 0 0 0,0 0 0 0 0,0 0-1 0 0,0 0 1 0 0,0 0 0 0 0,0 0 0 0 0,0 0 0 0 0,0 0 0 0 0,0 0-1 0 0,0 0 1 0 0,0 0 0 0 0,0 0 0 0 0,0 0 0 0 0,0 0 0 0 0,0 0-1 0 0,0 0 1 0 0,0 0 0 0 0,0 0 0 0 0,0 1 0 0 0,0-1 0 0 0,0 0-1 0 0,0 0 1 0 0,0 0 0 0 0,0 0 0 0 0,0 0 0 0 0,0 0 0 0 0,0 0-1 0 0,0 0 1 0 0,0 0 0 0 0,0 0 0 0 0,0 0 0 0 0,0 0-1 0 0,0 0 1 0 0,0 0 0 0 0,0 0 0 0 0,0 0 0 0 0,0 0 0 0 0,1 0-1 0 0,-1 0 1 0 0,0 0 0 0 0,0 0 0 0 0,0 0 0 0 0,0 0 0 0 0,0-1 0 0 0,-2 5-15 0 0,1-3 11 0 0,1-1 4 0 0,0 0 0 0 0,1 1 1 0 0,-1-1-1 0 0,0 0 0 0 0,0 0 0 0 0,1 0 1 0 0,-1 1-1 0 0,0-1 0 0 0,0 0 1 0 0,1 0-1 0 0,-1 0 0 0 0,0 0 0 0 0,1 0 1 0 0,-1 0-1 0 0,0 0 0 0 0,1 0 0 0 0,-1 0 1 0 0,0 0-1 0 0,1 0 0 0 0,-1 0 0 0 0,0 0 1 0 0,1 0-1 0 0,-1 0 0 0 0,0 0 1 0 0,0 0-1 0 0,1 0 0 0 0,-1 0 0 0 0,9-4 7 0 0,-8 3-6 0 0,3 6-7 0 0,3 5-31 0 0,-5-8 45 0 0,-4-2 4 0 0,2 0-11 0 0,-2-2-6 0 0,2 2 5 0 0,0-1 0 0 0,0 1-1 0 0,0 0 1 0 0,0 0 0 0 0,0 0 0 0 0,0 0 0 0 0,0-1-1 0 0,0 1 1 0 0,0 0 0 0 0,0 0 0 0 0,0 0 0 0 0,0 0 0 0 0,0 0-1 0 0,-1-1 1 0 0,1 1 0 0 0,0 0 0 0 0,0 0 0 0 0,0 0-1 0 0,0 0 1 0 0,0 0 0 0 0,0 0 0 0 0,-1-1 0 0 0,5 5 16 0 0,1 1-34 0 0,-4-5 19 0 0,-1 0 0 0 0,1 1 0 0 0,-1-1 1 0 0,1 1-1 0 0,-1 0 0 0 0,1-1 1 0 0,-1 1-1 0 0,1-1 0 0 0,0 1-1 0 0,-1 0 0 0 0,3 3 43 0 0,-3-4-34 0 0,1 1-13 0 0,-1 0 1 0 0,1-1-1 0 0,-1 1 0 0 0,1 0 1 0 0,-1-1-1 0 0,1 1 0 0 0,-1 0 1 0 0,0 0-1 0 0,0 0 1 0 0,1-1-1 0 0,-1 1 0 0 0,0 0 1 0 0,0 0-1 0 0,0 0 1 0 0,0 0 2 0 0,0 0 3 0 0,0-1 2 0 0,0 0-7 0 0,4 5 14 0 0,-1 0-12 0 0,-2-4-11 0 0,2 5-4 0 0,0 2 25 0 0,0-1 26 0 0,-2-5-9 0 0,4 9-39 0 0,-5-10-4 0 0,0-1 2 0 0,0 1 6 0 0,0-1 8 0 0,0 0 0 0 0,0 1 1 0 0,0-1-1 0 0,0 1 0 0 0,0-1 1 0 0,0 0-1 0 0,0 1 0 0 0,0-1 1 0 0,0 1-1 0 0,0-1 0 0 0,0 0 1 0 0,0 1-1 0 0,0-1 0 0 0,0 0 1 0 0,0 1-1 0 0,1-1 0 0 0,-1 1 1 0 0,0-1-1 0 0,0 0 0 0 0,0 0 1 0 0,1 1-1 0 0,-1-1 0 0 0,0 0 1 0 0,0 1-1 0 0,1-1 0 0 0,-1 0 1 0 0,0 0-1 0 0,1 1 1 0 0,-1-1 4 0 0,0 0 1 0 0,1 1 0 0 0,-1-1-1 0 0,0 1 1 0 0,1-1 0 0 0,-1 1-1 0 0,0-1 1 0 0,0 1-1 0 0,0-1 1 0 0,1 1 0 0 0,-1 0-1 0 0,0-1 1 0 0,0 1 0 0 0,0-1-1 0 0,0 1-4 0 0,8 5-24 0 0,10 15 42 0 0,-10-11-45 0 0,-7-9 30 0 0,0 1 0 0 0,0-1 1 0 0,0 0-1 0 0,0 0 0 0 0,0 1 0 0 0,0-1 1 0 0,0 1-4 0 0,1 1 6 0 0,0 2-32 0 0,5 4 90 0 0,-6-8-63 0 0,0 0 0 0 0,0 0 1 0 0,-1 0-1 0 0,1 1 0 0 0,0-1 1 0 0,-1 0-1 0 0,1 0 0 0 0,-1 1-1 0 0,4 6-77 0 0,6 13 136 0 0,-9-20-46 0 0,-1-1-29 0 0,0 1 11 0 0,1 0 0 0 0,-1 0 0 0 0,1 0 0 0 0,0 0 0 0 0,-1-1 0 0 0,1 1 0 0 0,0 0 0 0 0,0 0 0 0 0,-1 0 0 0 0,1-1 0 0 0,1 1 5 0 0,-2 0 1 0 0,0-1 0 0 0,0 0 0 0 0,0 0 0 0 0,0 0 0 0 0,0 0 0 0 0,0 0 0 0 0,0 0 0 0 0,1 0 0 0 0,-1 0 0 0 0,0 0 0 0 0,0 0 0 0 0,0 0 0 0 0,0 0 0 0 0,0 1 0 0 0,0-1 0 0 0,0 0 0 0 0,0 0 0 0 0,0 0 0 0 0,0 0 0 0 0,0 0 0 0 0,0 0 0 0 0,0 0 0 0 0,0 0 0 0 0,0 0 0 0 0,0 0 0 0 0,0 1-1 0 0,0-1 1 0 0,0 0 0 0 0,0 0 0 0 0,-1 0 0 0 0,1 0-1 0 0,0 0 1 0 0,0 0 0 0 0,0 0-1 0 0,0 0 1 0 0,0 1 0 0 0,0-1-1 0 0,0 0 1 0 0,0 0 0 0 0,0 0-1 0 0,0 0 1 0 0,0 0-1 0 0,0 0 1 0 0,0 1 0 0 0,0-1-1 0 0,0 0 1 0 0,0 0 0 0 0,0 0-1 0 0,0 0 1 0 0,0 0 0 0 0,0 0-1 0 0,0 1 1 0 0,0-1 0 0 0,0 0-1 0 0,1 0 1 0 0,-1 0 0 0 0,0 0-1 0 0,0 0 1 0 0,0 0-1 0 0,0 0 1 0 0,0 1 0 0 0,0-1-1 0 0,0 0 1 0 0,0 0 0 0 0,0 0-1 0 0,0 0 1 0 0,1 0 0 0 0,-1 0-1 0 0,0 0 1 0 0,0 0 0 0 0,0 0-1 0 0,0 0 0 0 0,2 1 18 0 0,4 2-26 0 0,-6-3 7 0 0,0 0 0 0 0,0 0 1 0 0,0 0-1 0 0,0 0 0 0 0,1 0 0 0 0,-1 0 0 0 0,0 0 1 0 0,0 0-1 0 0,0 0 0 0 0,0 0 0 0 0,0 0 0 0 0,0 0 0 0 0,0 0 1 0 0,0 0-1 0 0,0 0 0 0 0,0 1 0 0 0,0-1 0 0 0,0 0 1 0 0,0 0-1 0 0,0 0 0 0 0,0 0 0 0 0,0 0 0 0 0,0 0 1 0 0,0 0-1 0 0,0 0 0 0 0,0 0 0 0 0,0 1 0 0 0,0-1 0 0 0,0 0 1 0 0,0 0-1 0 0,0 0 0 0 0,0 0 0 0 0,0 0 0 0 0,0 0 1 0 0,0 0-1 0 0,0 0 0 0 0,0 0 0 0 0,0 0 0 0 0,0 0 1 0 0,0 1-1 0 0,0-1 0 0 0,0 0 0 0 0,0 0 0 0 0,0 0 0 0 0,0 0 1 0 0,-1 0-1 0 0,1 0 0 0 0,0 0 0 0 0,0 0 0 0 0,0 0 1 0 0,0 0-1 0 0,0 0 0 0 0,0 0 0 0 0,0 0 0 0 0,0 0 0 0 0,0 0 1 0 0,0 0-1 0 0,-1 0 1 0 0,1 0 0 0 0,0 0 1 0 0,0 1-1 0 0,0-1 1 0 0,0 0-1 0 0,0 0 1 0 0,0 0-1 0 0,0 0 1 0 0,0 0-1 0 0,0 0 1 0 0,0 0-1 0 0,0 0 1 0 0,0 0-1 0 0,0 1 1 0 0,0-1 0 0 0,0 0-1 0 0,0 0 1 0 0,0 0-1 0 0,0 0 1 0 0,0 0-1 0 0,0 0 1 0 0,0 0-1 0 0,0 1 1 0 0,0-1-1 0 0,0 0 1 0 0,0 0-1 0 0,0 0 1 0 0,0 0-1 0 0,0 0 1 0 0,0 0-1 0 0,0 0 1 0 0,0 0-1 0 0,0 1 1 0 0,0-1-1 0 0,0 0 1 0 0,0 0-1 0 0,0 0 1 0 0,1 0-1 0 0,-1 0 0 0 0,4 5-7 0 0,-3-4 4 0 0,7 8 73 0 0,-8-9-72 0 0,1 0 0 0 0,-1 0 0 0 0,0 0 0 0 0,0 1 1 0 0,0-1-1 0 0,0 0 0 0 0,0 0 0 0 0,1 0 0 0 0,-1 0 1 0 0,0 0-1 0 0,0 0 0 0 0,0 0 0 0 0,0 1 0 0 0,0-1 1 0 0,0 0-1 0 0,0 0 0 0 0,0 0 0 0 0,1 0 1 0 0,-1 1-1 0 0,0-1 0 0 0,0 0 0 0 0,0 0 0 0 0,0 0 1 0 0,0 0-1 0 0,0 1 0 0 0,0-1 0 0 0,0 0 0 0 0,0 0 1 0 0,0 0-1 0 0,0 1 0 0 0,0-1 0 0 0,0 0 0 0 0,0 0 1 0 0,0 0-1 0 0,0 0 0 0 0,0 1 0 0 0,-1-1 0 0 0,1 0 1 0 0,0 0-1 0 0,0 0 0 0 0,0 0 0 0 0,0 1 2 0 0,0-1 22 0 0,0 0-21 0 0,5 3-4 0 0,-4-3 3 0 0,-1 0 1 0 0,0 0-1 0 0,0 0 0 0 0,0 0 1 0 0,0 0-1 0 0,0 0 0 0 0,0 0 1 0 0,1 1-1 0 0,-1-1 0 0 0,0 0 1 0 0,0 0-1 0 0,0 0 0 0 0,0 0 1 0 0,0 0-1 0 0,0 1 0 0 0,0-1 1 0 0,0 0-1 0 0,0 0 0 0 0,0 0 1 0 0,0 0-1 0 0,0 1 0 0 0,0-1 1 0 0,0 0-1 0 0,0 0 0 0 0,0 0 1 0 0,0 0-1 0 0,0 0 0 0 0,0 1 1 0 0,0-1-1 0 0,0 0 0 0 0,0 0 1 0 0,0 0-1 0 0,0 0 0 0 0,0 0 1 0 0,0 1-1 0 0,0-1 0 0 0,0 0 1 0 0,-1 0-1 0 0,1 0 0 0 0,0 0 1 0 0,0 0-1 0 0,0 0 0 0 0,0 1 1 0 0,0-1-1 0 0,0 0 0 0 0,0 0 1 0 0,-1 0-1 0 0,1 0 0 0 0,0 0 1 0 0,0 0-1 0 0,0 0 0 0 0,0 0 1 0 0,0 0-1 0 0,-1 0 0 0 0,1 0 0 0 0,0 1 0 0 0,0-1 0 0 0,0 0 0 0 0,0 0 0 0 0,0 0 0 0 0,0 0 0 0 0,0 0 0 0 0,0 0 0 0 0,0 1 1 0 0,0-1-1 0 0,0 0 0 0 0,0 0 0 0 0,0 0 0 0 0,0 0 0 0 0,0 0 0 0 0,0 0 0 0 0,0 1 0 0 0,0-1 0 0 0,0 0 0 0 0,0 0 0 0 0,0 0 0 0 0,0 0 0 0 0,1 0 0 0 0,-1 0 0 0 0,0 0 0 0 0,0 1 0 0 0,0-1 0 0 0,0 0 0 0 0,0 0 0 0 0,0 0 0 0 0,0 0 0 0 0,0 0 0 0 0,1 0 0 0 0,-1 0 0 0 0,0 0 0 0 0,0 0 0 0 0,0 0 0 0 0,0 0 0 0 0,0 0 0 0 0,0 0 0 0 0,1 0 1 0 0,-1 0-1 0 0,0 0 0 0 0,2 1 0 0 0,-1-1 1 0 0,-1 0-1 0 0,1 0 1 0 0,-1 1-1 0 0,1-1 0 0 0,-1 0 1 0 0,0 0-1 0 0,1 0 1 0 0,-1 1-1 0 0,1-1 1 0 0,-1 0-1 0 0,0 0 0 0 0,1 1 1 0 0,-1-1-1 0 0,1 0 1 0 0,-1 1-1 0 0,0-1 1 0 0,1 0-1 0 0,-1 1 1 0 0,0-1-1 0 0,0 1 0 0 0,1-1 1 0 0,-1 0-1 0 0,0 1 1 0 0,0-1-1 0 0,0 1 1 0 0,1 0-1 0 0,-2-1-1 0 0,1 0 1 0 0,0 0-1 0 0,0 1 1 0 0,0-1-1 0 0,0 0 1 0 0,-1 1-1 0 0,1-1 1 0 0,0 0-1 0 0,0 1 1 0 0,0-1-1 0 0,-1 0 1 0 0,1 0-1 0 0,0 0 1 0 0,0 1-1 0 0,-1-1 1 0 0,1 0-1 0 0,0 0 1 0 0,-1 0 0 0 0,1 0-1 0 0,0 1 1 0 0,-1-1-1 0 0,1 0 1 0 0,-1 0 0 0 0,1 0-4 0 0,0 0 3 0 0,0 0 0 0 0,0 1 0 0 0,0-1 0 0 0,0 0 0 0 0,0 0 1 0 0,0 0-1 0 0,0 0 0 0 0,0 1 0 0 0,0-1 0 0 0,0 0 0 0 0,0 0 0 0 0,0 0 0 0 0,0 0 0 0 0,0 1 1 0 0,0-1-1 0 0,0 0 0 0 0,1 0 0 0 0,-1 0 0 0 0,0 0 0 0 0,0 1 0 0 0,0-1 0 0 0,0 0 1 0 0,0 0-1 0 0,0 0 0 0 0,0 0 0 0 0,1 0 1 0 0,2 4 32 0 0,-3-3-50 0 0,1-1 12 0 0,0 1 1 0 0,0-1 0 0 0,0 1 0 0 0,0-1 0 0 0,-1 1 0 0 0,1-1 0 0 0,0 1-1 0 0,1-1 6 0 0,-1 0 4 0 0,0 0-1 0 0,-1 1 0 0 0,1-1 0 0 0,0 0 0 0 0,-1 0 1 0 0,1 1-1 0 0,-1-1 0 0 0,1 0 0 0 0,0 1 0 0 0,-1-1 1 0 0,1 1-1 0 0,0-1-3 0 0,-4 0-17 0 0,3 1 7 0 0,2 1 10 0 0,3 5 12 0 0,-3-6-9 0 0,1-1 1 0 0,-2 0-5 0 0,0 1 0 0 0,0 0-1 0 0,0 0 1 0 0,0-1 0 0 0,0 1 0 0 0,0 0 0 0 0,-1 0 0 0 0,1 0 1 0 0,4 3 6 0 0,-5-4-5 0 0,0 0 0 0 0,0 0-1 0 0,0 0 1 0 0,0 0-1 0 0,0 1 1 0 0,0-1 0 0 0,0 0-1 0 0,0 0 1 0 0,0 0 0 0 0,0 0-1 0 0,1 0 1 0 0,-1 0 0 0 0,0 1-1 0 0,0-1 1 0 0,0 0 0 0 0,0 0-1 0 0,0 0 1 0 0,0 0 0 0 0,0 0-1 0 0,0 1 1 0 0,0-1-1 0 0,0 0 1 0 0,0 0 0 0 0,0 0-1 0 0,0 0 1 0 0,0 0 0 0 0,0 0-1 0 0,0 1 0 0 0,0-1 0 0 0,0 0-1 0 0,-1 0 1 0 0,1 0-1 0 0,0 0 1 0 0,0 0 0 0 0,0 1-1 0 0,0-1 1 0 0,0 0-1 0 0,0 0 1 0 0,0 0-1 0 0,1 0 1 0 0,-1 0-1 0 0,0 1 1 0 0,0-1-1 0 0,0 0 1 0 0,0 0-1 0 0,0 0 1 0 0,0 0 0 0 0,0 0-1 0 0,0 0 1 0 0,0 1-1 0 0,0-1 1 0 0,0 0-1 0 0,0 0 1 0 0,0 0-1 0 0,1 0 1 0 0,-1 0-1 0 0,0 0 1 0 0,0 0-1 0 0,0 0 1 0 0,0 0 0 0 0,0 0-1 0 0,0 1 1 0 0,1-1-1 0 0,-1 0 1 0 0,0 0-1 0 0,0 0 1 0 0,0 0-1 0 0,0 0 1 0 0,0 0-1 0 0,0 0 1 0 0,1 0-1 0 0,-1 0 1 0 0,0 0 0 0 0,0 0 0 0 0,14 3 4 0 0,-9-2-30 0 0,-10-3 25 0 0,1 1 34 0 0,6 1-23 0 0,-2 0-9 0 0,1 0 1 0 0,-1 0-1 0 0,1 0 0 0 0,-1 0 1 0 0,1 0-1 0 0,-1 0 0 0 0,1 0 0 0 0,-1 0 1 0 0,1 0-1 0 0,-1-1 0 0 0,1 1 1 0 0,-1 0-1 0 0,1 0 0 0 0,-1 0 1 0 0,1-1-1 0 0,-1 1 0 0 0,1 0-1 0 0,-1-1 0 0 0,0 1 0 0 0,0 0 0 0 0,0 0 0 0 0,0 0-1 0 0,0 0 1 0 0,0 0 0 0 0,0 0 0 0 0,0 0 0 0 0,0-1-1 0 0,0 1 1 0 0,0 0 0 0 0,0 0 0 0 0,0 0 0 0 0,0 0 0 0 0,0 0-1 0 0,0 0 1 0 0,0 0 0 0 0,0 0 0 0 0,0 0 0 0 0,0-1 0 0 0,1 1-1 0 0,-1 0 1 0 0,0 0 0 0 0,0 0 0 0 0,0 0 0 0 0,0 0-1 0 0,0 0 1 0 0,0 0 0 0 0,0 0 0 0 0,0 0 0 0 0,0 0 0 0 0,1 0-1 0 0,-1 0 1 0 0,0 0 0 0 0,0 0 0 0 0,0 0 0 0 0,0 0 0 0 0,0 0-1 0 0,0 0 1 0 0,0 0 0 0 0,0 0 0 0 0,1 0 0 0 0,-1 0-1 0 0,0 0 1 0 0,0 0 0 0 0,0 0 0 0 0,0 0 0 0 0,0 0 0 0 0,0 0-1 0 0,0 0 1 0 0,0 0 0 0 0,1 0 0 0 0,-1 0 0 0 0,0 0 0 0 0,0 0-1 0 0,0 0 1 0 0,0 1 0 0 0,7 1-30 0 0,-6-2 25 0 0,-1 0 0 0 0,-3-1 1 0 0,3 1 4 0 0,0 0 0 0 0,0 0 0 0 0,0 0 0 0 0,0 0 0 0 0,0 0 0 0 0,0 0 0 0 0,0 0 0 0 0,0 0 0 0 0,0 0 0 0 0,0 0 0 0 0,0 0 0 0 0,0 0 0 0 0,0 0 1 0 0,0 0-1 0 0,0 0 0 0 0,0 0 0 0 0,0 0 0 0 0,0 0 0 0 0,0 0 0 0 0,0 0 0 0 0,0 0 0 0 0,0 0 0 0 0,0 0 0 0 0,0 0 0 0 0,0 0 0 0 0,0 0 1 0 0,0 0-1 0 0,0 0 0 0 0,0 0 0 0 0,0 0 0 0 0,0 0 0 0 0,0 0 0 0 0,0 0 0 0 0,0 0 0 0 0,0 0 0 0 0,1 0 0 0 0,-1 0 0 0 0,0 0 0 0 0,0 0 0 0 0,0 0 1 0 0,0 0-1 0 0,0 0 0 0 0,0 0 0 0 0,0 0 0 0 0,0 0 0 0 0,0 0 0 0 0,0 0 0 0 0,0 0 0 0 0,0 0 0 0 0,0 0 0 0 0,0 0 0 0 0,0 0 0 0 0,0 0 0 0 0,0 0 0 0 0,0 0 0 0 0,0 0 0 0 0,0 0 0 0 0,0 0 0 0 0,0 0 0 0 0,0-1 0 0 0,-1 1 0 0 0,1 0 0 0 0,0 0-1 0 0,0 0 1 0 0,0 0 0 0 0,0 0 0 0 0,0 0 0 0 0,0 0 0 0 0,0 0 0 0 0,0 0 0 0 0,0 0 0 0 0,0 0 0 0 0,0 0 0 0 0,0 0 0 0 0,0 0 0 0 0,0 0 0 0 0,0 0 0 0 0,0 0 0 0 0,0 0 0 0 0,0 0 0 0 0,0 0 0 0 0,0 0-1 0 0,0 0 1 0 0,0 0 0 0 0,0 0 0 0 0,0 0 0 0 0,0 0 0 0 0,0 0 0 0 0,0-1 0 0 0,0 1 0 0 0,0 0 0 0 0,1 0 0 0 0,-1 0 0 0 0,0 0 0 0 0,0 0 0 0 0,0 0 0 0 0,0 0 0 0 0,0 0 0 0 0,0 0 0 0 0,0 0 0 0 0,0 0-1 0 0,0 0 1 0 0,0 0 0 0 0,0 0 0 0 0,0 0 0 0 0,0 0 0 0 0,0 0 0 0 0,0 0 0 0 0,0 0 0 0 0,0 0 0 0 0,0 0 0 0 0,0 0 0 0 0,0 0 0 0 0,0 0 0 0 0,0 0 0 0 0,0 0 0 0 0,0 0 0 0 0,0 0 0 0 0,4-2-8 0 0,-4 2 11 0 0,1 0 0 0 0,0-1 0 0 0,-1 1 0 0 0,1 0 0 0 0,0-1 0 0 0,-1 1 0 0 0,1 0 0 0 0,0 0 0 0 0,0 0 0 0 0,-1 0 0 0 0,1 0 0 0 0,0 0 0 0 0,-1 0 0 0 0,1 0 0 0 0,0 0-3 0 0,6 0 4 0 0,-6 0 7 0 0,-1 0-31 0 0,5 2 6 0 0,-5-2 14 0 0,0 1 0 0 0,0-1 0 0 0,0 0 1 0 0,0 0-1 0 0,0 0 0 0 0,0 0 0 0 0,1 0 0 0 0,-1 0 0 0 0,0 0 0 0 0,0 0 0 0 0,0 0 0 0 0,0 0 0 0 0,0 0 0 0 0,1 0 0 0 0,-1 0 1 0 0,0 1-1 0 0,0-1 0 0 0,0 0 0 0 0,0 0 0 0 0,0 0 0 0 0,1 0 0 0 0,-1 0 0 0 0,0-1 0 0 0,0 1 0 0 0,0 0 0 0 0,0 0 0 0 0,0 0 1 0 0,1 0-1 0 0,-1 0 0 0 0,0 0 0 0 0,0 0 0 0 0,0 0 0 0 0,0 0 0 0 0,0 0 0 0 0,0 0 0 0 0,0 0 0 0 0,1 0 0 0 0,-1-1 0 0 0,0 1 1 0 0,0 0-1 0 0,0 0 0 0 0,0 0-1 0 0,1-1 1 0 0,-1 1 0 0 0,0 0 0 0 0,1 0 0 0 0,-1-1 0 0 0,0 1 0 0 0,1 0 0 0 0,-1 0 0 0 0,0 0 0 0 0,1 0 0 0 0,-1 0 0 0 0,0-1 0 0 0,1 1 0 0 0,-1 0 0 0 0,1 0 0 0 0,-1 0 0 0 0,0 0 0 0 0,1 0 0 0 0,-1 0 0 0 0,1 0 0 0 0,-1 0-5 0 0,0 0 6 0 0,1 1 30 0 0,0-1-33 0 0,0 1 1 0 0,-1-1-1 0 0,1 1 1 0 0,0-1-1 0 0,0 1 1 0 0,-1 0-1 0 0,1 0 1 0 0,0-1-1 0 0,-1 1 1 0 0,1 0-1 0 0,-1 0 1 0 0,1 0-1 0 0,-1 0 1 0 0,1 0-1 0 0,-1 0 1 0 0,0 0-1 0 0,1 0 2 0 0,-1-1 1 0 0,0 0 0 0 0,0 0 0 0 0,0 1 0 0 0,0-1-1 0 0,0 0 1 0 0,0 0 0 0 0,0 0 0 0 0,0 0 0 0 0,0 0-1 0 0,0 0 1 0 0,1 0 0 0 0,-1 0 0 0 0,0 1 0 0 0,0-1 0 0 0,0 0-1 0 0,0 0 1 0 0,0 0 0 0 0,0 0 0 0 0,0 0 0 0 0,0 0-1 0 0,1 0 1 0 0,-1 0 0 0 0,0 0 0 0 0,0 0 0 0 0,0 0 0 0 0,0 0-1 0 0,0 0 1 0 0,0 0 0 0 0,0 0 0 0 0,1 0 0 0 0,-1 0-1 0 0,0 0 1 0 0,0 0 0 0 0,0 0 0 0 0,0 0 0 0 0,0 0 0 0 0,0 0-1 0 0,0 0 1 0 0,1 0-1 0 0,1 0 0 0 0,-2 0-6 0 0,1 1-2 0 0,1-1 6 0 0,-1 1 2 0 0,-1-1 1 0 0,1 0 0 0 0,0 1-1 0 0,-1-1 1 0 0,1 1 0 0 0,-1-1-1 0 0,1 1 1 0 0,0-1 0 0 0,-1 1-1 0 0,1-1 1 0 0,-1 1-1 0 0,0-1 4 0 0,0 0-21 0 0,0 0 21 0 0,0 0-4 0 0,0 0 8 0 0,0 0-12 0 0,0 0-4 0 0,0 0-3 0 0,0 0-50 0 0,0 1-3200 0 0,0 0-1183 0 0,0-1 3923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18:15.582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3 82 424 0 0,'-3'-2'624'0'0,"3"5"1254"0"0,0-2-1525 0 0,0-1-41 0 0,4 1 184 0 0,-4-1-406 0 0,1 0 0 0 0,-1 1 0 0 0,1-1 0 0 0,-1 0 0 0 0,1 0 1 0 0,-1 0-1 0 0,0 1 0 0 0,1-1 0 0 0,-1 0 0 0 0,1 0 0 0 0,-1 1 0 0 0,0-1 0 0 0,1 0 0 0 0,-1 1 1 0 0,1-1-1 0 0,-1 1 0 0 0,0-1 0 0 0,0 0 0 0 0,1 1 0 0 0,-1-1 0 0 0,0 1 0 0 0,0-1 1 0 0,1 1-1 0 0,-1-1 0 0 0,0 1 0 0 0,0-1 0 0 0,0 1-90 0 0,1 10 738 0 0,-1-6-559 0 0,0 1-1 0 0,0-1 1 0 0,1 0 0 0 0,0 0 0 0 0,0 1 0 0 0,1-1 0 0 0,0 2-179 0 0,-1-5 28 0 0,1 1 1 0 0,0-1 0 0 0,0 1-1 0 0,-1-1 1 0 0,2 0-1 0 0,-1 1 1 0 0,1 0-29 0 0,7 8 239 0 0,-8-9-176 0 0,-1 0 0 0 0,0 0 1 0 0,0 0-1 0 0,0 1 0 0 0,-1-1 1 0 0,1 0-1 0 0,-1 1 0 0 0,1-1 1 0 0,-1 1-1 0 0,0-1 0 0 0,1 2-63 0 0,0 9 101 0 0,0-11-87 0 0,-1-1 0 0 0,0 1 0 0 0,1-1 0 0 0,-1 1 0 0 0,1-1 0 0 0,-1 0-1 0 0,1 1 1 0 0,0-1 0 0 0,0 0 0 0 0,0 1 0 0 0,-1-1 0 0 0,1 0-14 0 0,0 0 11 0 0,0-1 1 0 0,0 1-1 0 0,0 0 1 0 0,0-1-1 0 0,0 1 1 0 0,0-1-1 0 0,0 1 1 0 0,0-1-1 0 0,0 0 0 0 0,0 1 1 0 0,0-1-1 0 0,1 0 1 0 0,-1 0-1 0 0,0 0 1 0 0,0 0-1 0 0,0 0 0 0 0,0 0-11 0 0,3 0 29 0 0,7 1-9 0 0,-11-1-15 0 0,0 0-1 0 0,1 0 1 0 0,-1 0-1 0 0,0 0 1 0 0,1 0-1 0 0,-1 0 1 0 0,0-1-1 0 0,0 1 1 0 0,1 0 0 0 0,-1 0-1 0 0,0 0 1 0 0,1 0-1 0 0,-1-1 1 0 0,0 1-1 0 0,0 0 1 0 0,1 0-1 0 0,-1 0 1 0 0,0-1-1 0 0,0 1 1 0 0,1 0-1 0 0,-1 0 1 0 0,0-1 0 0 0,0 1-1 0 0,0 0 1 0 0,1-1-1 0 0,-1 1-4 0 0,1-2 23 0 0,1 0 0 0 0,-1 1-1 0 0,1-1 1 0 0,0 0 0 0 0,0 1-1 0 0,0-1 1 0 0,-1 1 0 0 0,3-1-23 0 0,-3 1 3 0 0,0 1-3 0 0,0 0-1 0 0,0-1 1 0 0,-1 1-1 0 0,1-1 1 0 0,0 1-1 0 0,0-1 1 0 0,-1 1-1 0 0,1-1 1 0 0,0 1-1 0 0,-1-1 1 0 0,1 0-1 0 0,-1 1 1 0 0,1-1-1 0 0,0 0 1 0 0,-1 1-1 0 0,1-1 1 0 0,-1 0-1 0 0,0 0 1 0 0,1 0-1 0 0,-1 1 1 0 0,0-1 0 0 0,1 0-1 0 0,-1 0 1 0 0,0 0 0 0 0,0 0 4 0 0,1 0 1 0 0,-1 0-1 0 0,1 0 1 0 0,-1 0 0 0 0,1 0-1 0 0,-1 1 1 0 0,1-1-1 0 0,0 0 1 0 0,-1 0 0 0 0,1 0-1 0 0,0 1 1 0 0,-1-1-1 0 0,1 0 1 0 0,0 1 0 0 0,0-1-5 0 0,7-7 37 0 0,-3 1 9 0 0,-4 7-47 0 0,-1 0 0 0 0,1 0 0 0 0,-1-1-1 0 0,0 1 1 0 0,1-1 0 0 0,-1 1 0 0 0,0 0 0 0 0,1-1 0 0 0,-1 1 0 0 0,0-1 0 0 0,1 1 0 0 0,-1 0 0 0 0,0-1 0 0 0,0 1 0 0 0,0-1 0 0 0,0 1 0 0 0,1-1 0 0 0,-1 1 0 0 0,0-1 0 0 0,0 1 0 0 0,0-1 0 0 0,0 1 0 0 0,0-1 1 0 0,0 0-1 0 0,0 1 1 0 0,0 0-1 0 0,0-1 1 0 0,0 1-1 0 0,0-1 1 0 0,0 1-1 0 0,0 0 1 0 0,0-1-1 0 0,0 1 1 0 0,0 0-1 0 0,0-1 1 0 0,0 1-1 0 0,0 0 1 0 0,0-1-1 0 0,1 1 1 0 0,-1 0-1 0 0,0-1 1 0 0,0 1-1 0 0,0 0 1 0 0,1-1-1 0 0,-1 1 1 0 0,0 0-1 0 0,0 0 1 0 0,1-1 0 0 0,7-6 16 0 0,-6 6-8 0 0,-2 0-7 0 0,1 1 0 0 0,-1-1 1 0 0,1 1-1 0 0,-1-1 0 0 0,0 1 1 0 0,1-1-1 0 0,-1 1 1 0 0,0-1-1 0 0,1 1 0 0 0,-1-1 1 0 0,0 0-1 0 0,0 1 0 0 0,1-1 1 0 0,-1 0-1 0 0,0 1 0 0 0,0-1 1 0 0,0 1-1 0 0,0-1 0 0 0,0 0 1 0 0,0 1-1 0 0,0-1 1 0 0,0 0-1 0 0,0 1 0 0 0,0-1 1 0 0,0 0-1 0 0,0 1 0 0 0,-1-1 1 0 0,1 0-1 0 0,0 1 0 0 0,0-1 1 0 0,-1 1-2 0 0,1-1-2 0 0,0 0 1 0 0,0 1-1 0 0,-1-1 1 0 0,1 0-1 0 0,0 1 1 0 0,0-1-1 0 0,0 0 1 0 0,0 1-1 0 0,0-1 1 0 0,0 0-1 0 0,0 1 1 0 0,0-1-1 0 0,0 0 1 0 0,0 1-1 0 0,0-1 0 0 0,0 0 1 0 0,0 1-1 0 0,0-1 1 0 0,1 0-1 0 0,-1 1 1 0 0,0-1-1 0 0,1 1 1 0 0,-1-1-1 0 0,0 0 1 0 0,1 1-1 0 0,-1-1 2 0 0,5-5 7 0 0,1-2 25 0 0,-5 7-31 0 0,-1 1 1 0 0,1-1 0 0 0,0 0-1 0 0,-1 1 1 0 0,0-1-1 0 0,1 1 1 0 0,-1-1-1 0 0,1 0 1 0 0,-1 0-2 0 0,5-5-5 0 0,-1-1 18 0 0,-3 7-10 0 0,-1-1 0 0 0,0 1 0 0 0,0-1 0 0 0,1 1 0 0 0,-1-1 0 0 0,1 1 0 0 0,-1-1 0 0 0,0 1 0 0 0,1 0 1 0 0,-1-1-1 0 0,1 1 0 0 0,0-1-3 0 0,1-1-1 0 0,0 1 1 0 0,0-1-1 0 0,0 0 1 0 0,0 0-1 0 0,0 0 1 0 0,-1-1 0 0 0,1 1-1 0 0,-1 0 1 0 0,2-3 0 0 0,2-1 5 0 0,-4 6-6 0 0,-1 0-1 0 0,0-1 1 0 0,1 1 0 0 0,-1-1-1 0 0,1 1 1 0 0,-1-1 0 0 0,0 1-1 0 0,1-1 1 0 0,-1 1 0 0 0,0-1-1 0 0,1 1 1 0 0,-1-1 1 0 0,0 1 3 0 0,1-1 0 0 0,-1 0 0 0 0,0 0 0 0 0,1 1 1 0 0,-1-1-1 0 0,1 0 0 0 0,-1 1 0 0 0,1-1 0 0 0,-1 1 0 0 0,1-1 0 0 0,0 1 0 0 0,-1-1 0 0 0,1 1 1 0 0,0-1-1 0 0,-1 1 0 0 0,1-1 0 0 0,0 1 0 0 0,0-1-3 0 0,-1 1 0 0 0,1 0 1 0 0,-1 0-1 0 0,0-1 0 0 0,1 1 1 0 0,-1 0-1 0 0,0 0 0 0 0,1-1 1 0 0,-1 1-1 0 0,0 0 0 0 0,0-1 1 0 0,0 1-1 0 0,1-1 0 0 0,-1 1 0 0 0,0-1 7 0 0,0 1 0 0 0,0-1-1 0 0,1 1 1 0 0,-1 0-1 0 0,0-1 1 0 0,0 1-1 0 0,1 0 1 0 0,-1-1 0 0 0,0 1-1 0 0,1 0 1 0 0,-1-1-1 0 0,0 1 1 0 0,1 0-1 0 0,-1 0 1 0 0,0-1 0 0 0,1 1-1 0 0,-1 0 1 0 0,1 0-7 0 0,3-2 69 0 0,-4 1-60 0 0,1 1 0 0 0,-1 0 1 0 0,1-1-1 0 0,0 1 0 0 0,-1 0 1 0 0,1 0-1 0 0,0-1 0 0 0,0 1 1 0 0,-1 0-1 0 0,1 0 1 0 0,0 0-1 0 0,-1 0 0 0 0,1 0 1 0 0,0 0-1 0 0,-1 0 0 0 0,1 0 1 0 0,0 0-10 0 0,0 1 64 0 0,0-1-8 0 0,0 0-44 0 0,0-1 1 0 0,-1 1 0 0 0,1 0 0 0 0,0 0-1 0 0,0 0 1 0 0,0 0 0 0 0,-1-1 0 0 0,1 1-1 0 0,0 0 1 0 0,0-1 0 0 0,-1 1-1 0 0,1 0 1 0 0,0-1 0 0 0,-1 1 0 0 0,1-1-1 0 0,0 0 1 0 0,-1 1 0 0 0,1-1 0 0 0,-1 1-1 0 0,1-1 1 0 0,-1 0 0 0 0,1 0-13 0 0,0 0 22 0 0,-1 1 1 0 0,1-1-1 0 0,0 0 0 0 0,-1 0 1 0 0,1 1-1 0 0,0-1 0 0 0,0 1 1 0 0,0-1-1 0 0,0 1 1 0 0,0-1-1 0 0,0 1 0 0 0,0-1 1 0 0,-1 1-1 0 0,2-1-22 0 0,-1 1 5 0 0,-1 1 0 0 0,0-1 1 0 0,1 0-1 0 0,-1 0 0 0 0,1 0 0 0 0,-1 0 0 0 0,0 0 0 0 0,1 0 0 0 0,-1 1 0 0 0,0-1 1 0 0,1 0-1 0 0,-1 0 0 0 0,0 0 0 0 0,1 1-5 0 0,4 2 166 0 0,-4-3-160 0 0,-1 0 1 0 0,0 0 0 0 0,0 0-1 0 0,1 0 1 0 0,-1 0 0 0 0,0 0-1 0 0,0 0 1 0 0,1 0 0 0 0,-1 0-1 0 0,0 0 1 0 0,0 0 0 0 0,0 0-1 0 0,1 1 1 0 0,-1-1 0 0 0,0 0-1 0 0,0 0 1 0 0,0 0 0 0 0,1 0 0 0 0,-1 1-1 0 0,0-1 1 0 0,0 0 0 0 0,0 0-1 0 0,0 0 1 0 0,0 1 0 0 0,1-1-1 0 0,-1 0 1 0 0,0 0 0 0 0,0 0-1 0 0,0 1 1 0 0,0-1 0 0 0,0 0-7 0 0,1 2 39 0 0,-1-1-7 0 0,0-1 2 0 0,0 0-12 0 0,1 0-8 0 0,0 0 0 0 0,1 0 0 0 0,-1 0-1 0 0,0 0 1 0 0,0 0 0 0 0,1 0 0 0 0,-1 1 0 0 0,0-1-1 0 0,0 0 1 0 0,0 1 0 0 0,0-1 0 0 0,1 1-14 0 0,-1 0 6 0 0,0-1 1 0 0,1 1 0 0 0,-1-1-1 0 0,0 0 1 0 0,1 0 0 0 0,-1 1-1 0 0,1-1 1 0 0,-1 0 0 0 0,1 0-1 0 0,-1 0 1 0 0,0-1 0 0 0,1 1-7 0 0,5 0 21 0 0,-7 0-21 0 0,0 0 0 0 0,0 0 0 0 0,0 0 0 0 0,1 0 1 0 0,-1 0-1 0 0,0 0 0 0 0,0 0 0 0 0,0 0 0 0 0,0 0 0 0 0,0 0 0 0 0,1 0 0 0 0,-1 0 0 0 0,0 0 1 0 0,0 0-1 0 0,0 0 0 0 0,0 0 0 0 0,0 0 0 0 0,0 0 0 0 0,1 0 0 0 0,-1 0 0 0 0,0 0 0 0 0,0-1 1 0 0,0 1-1 0 0,0 0 0 0 0,0 0 0 0 0,0 0 0 0 0,0 0 0 0 0,1 0 0 0 0,-1 0 0 0 0,0 0 0 0 0,0-1 1 0 0,0 1-1 0 0,0 0 0 0 0,0 0 0 0 0,0 0 0 0 0,0 0 0 0 0,0 0 0 0 0,0 0 0 0 0,0-1 0 0 0,0 1 1 0 0,0 0-1 0 0,0 0 0 0 0,0 0 0 0 0,0 0 0 0 0,0 0 0 0 0,0-1 0 0 0,0 1 0 0 0,0 0 0 0 0,0 0 1 0 0,0 0 0 0 0,0 0 1 0 0,0 0-1 0 0,0 0 0 0 0,0 0 0 0 0,0 0 0 0 0,0 0 0 0 0,0 0 0 0 0,0 1 0 0 0,0-1 0 0 0,1 0 0 0 0,-1 0 0 0 0,0 0 0 0 0,0 0 0 0 0,0 0 0 0 0,0 0 0 0 0,0 0 1 0 0,0 0-1 0 0,0 0 0 0 0,0 0 0 0 0,0 0 0 0 0,0 0 0 0 0,0 0 0 0 0,0 0 0 0 0,0 0 0 0 0,0 0 0 0 0,0 0 0 0 0,0 0 0 0 0,0 0 0 0 0,0 0 0 0 0,0 0 0 0 0,0 0 1 0 0,0 0-1 0 0,0 0 0 0 0,1 0 0 0 0,-1 0 0 0 0,0 0 0 0 0,0 0 0 0 0,0 0 0 0 0,0 0 0 0 0,0 0 0 0 0,0 0 0 0 0,0 0 0 0 0,0 0 0 0 0,0 0 0 0 0,0 0 0 0 0,0 0 1 0 0,0 0-1 0 0,0 0 0 0 0,0 0 0 0 0,0-1 0 0 0,0 1 0 0 0,0 0 0 0 0,0 0 0 0 0,0 0 0 0 0,0 0 0 0 0,0 0 0 0 0,0 0 0 0 0,0 0 0 0 0,0 0 0 0 0,0 0 0 0 0,0 0 0 0 0,0 0 1 0 0,0 0-1 0 0,0 0-1 0 0,3 3 56 0 0,-3-3-50 0 0,4 2 39 0 0,1 0-27 0 0,-5-2-17 0 0,0 0 0 0 0,0 0 1 0 0,0 0-1 0 0,0 0 1 0 0,0 0-1 0 0,0 0 0 0 0,0 0 1 0 0,0 0-1 0 0,0 0 1 0 0,0 0-1 0 0,0 0 0 0 0,0 0 1 0 0,0 0-1 0 0,1 0 0 0 0,-1 0 1 0 0,0 0-1 0 0,0 0 1 0 0,0 0-1 0 0,0 0 0 0 0,0 0 1 0 0,0 1-1 0 0,0-1 1 0 0,0 0-1 0 0,0 0 0 0 0,0 0 1 0 0,0 0-1 0 0,0 0 1 0 0,0 0-1 0 0,0 0 0 0 0,0 0 1 0 0,0 0-1 0 0,0 0 0 0 0,0 0 1 0 0,0 0-1 0 0,0 0 1 0 0,0 0-1 0 0,0 0 0 0 0,0 0 1 0 0,0 0-1 0 0,0 0 1 0 0,0 1-1 0 0,0-1 0 0 0,0 0 1 0 0,0 0-1 0 0,0 0 1 0 0,0 0-1 0 0,0 0 0 0 0,0 0 1 0 0,0 0-1 0 0,0 0 0 0 0,0 0 1 0 0,0 0-1 0 0,0 0 1 0 0,0 0-1 0 0,0 0 0 0 0,0 0-1 0 0,-3 2 24 0 0,4-1-37 0 0,-1 0 27 0 0,0-1 0 0 0,0 0 0 0 0,1 1 0 0 0,-1-1 1 0 0,0 1-1 0 0,0-1 0 0 0,0 0 0 0 0,0 1 0 0 0,0-1 0 0 0,0 1 0 0 0,0-1 0 0 0,0 0 0 0 0,0 1 0 0 0,0-1-14 0 0,2 1 54 0 0,-1-1-55 0 0,-1 0 0 0 0,0 0 0 0 0,1 0 1 0 0,-1 0-1 0 0,0 0 0 0 0,1 0 0 0 0,-1 0 0 0 0,0 0 1 0 0,1 1-1 0 0,-1-1 0 0 0,0 0 0 0 0,0 0 0 0 0,1 0 1 0 0,-1 1-1 0 0,0-1 0 0 0,1 0 0 0 0,-1 0 0 0 0,0 1 1 0 0,0-1-1 0 0,0 0 0 0 0,1 1 0 0 0,-1-1 0 0 0,0 0 1 0 0,0 1-1 0 0,0-1 1 0 0,3 1 42 0 0,-3-1-41 0 0,0 0 0 0 0,0 0 0 0 0,1 0-1 0 0,-1 0 1 0 0,0 0 0 0 0,0 0 0 0 0,0 0 0 0 0,0 0-1 0 0,0 0 1 0 0,0 0 0 0 0,0 0 0 0 0,1 0 0 0 0,-1 0 0 0 0,0 0-1 0 0,0 1 1 0 0,0-1 0 0 0,0 0 0 0 0,0 0 0 0 0,0 0-1 0 0,0 0 1 0 0,0 0 0 0 0,0 0 0 0 0,1 0 0 0 0,-1 0 0 0 0,0 0-1 0 0,0 0 1 0 0,0 0 0 0 0,0 0 0 0 0,0 1 0 0 0,0-1-1 0 0,0 0 1 0 0,0 0 0 0 0,0 0 0 0 0,0 0 0 0 0,0 0 0 0 0,0 0-1 0 0,0 0 1 0 0,0 1-1 0 0,0-1-1 0 0,0 0 1 0 0,0 1-1 0 0,0-1 0 0 0,0 0 1 0 0,0 0-1 0 0,0 1 0 0 0,0-1 1 0 0,1 0-1 0 0,-1 1 0 0 0,0-1 0 0 0,0 0 1 0 0,0 1-1 0 0,0-1 0 0 0,0 0 1 0 0,0 0-1 0 0,1 1 0 0 0,-1-1 1 0 0,0 0-1 0 0,0 0 0 0 0,1 1 1 0 0,-1-1-1 0 0,0 0 0 0 0,0 0 0 0 0,1 0 1 0 0,-1 1 0 0 0,9 1 12 0 0,-9-2-10 0 0,0 0 0 0 0,1 0 0 0 0,-1 0 0 0 0,0 0 0 0 0,0 0 0 0 0,1 0 0 0 0,-1 0 0 0 0,0 1 0 0 0,0-1 0 0 0,0 0 0 0 0,1 0 0 0 0,-1 0 0 0 0,0 0 0 0 0,0 0 0 0 0,0 0 0 0 0,1 1 1 0 0,-1-1-1 0 0,0 0 0 0 0,0 0 0 0 0,0 0 0 0 0,0 1 0 0 0,1-1 0 0 0,-1 0 0 0 0,0 0 0 0 0,0 0-2 0 0,1 2 58 0 0,-1-2-57 0 0,1 1 4 0 0,-4 2 33 0 0,6 3 14 0 0,-3-6-50 0 0,1 0 0 0 0,-1 0 0 0 0,0 0 0 0 0,0 0 0 0 0,0 1 0 0 0,1-1 0 0 0,-1 0 0 0 0,0 0 0 0 0,0 1 0 0 0,0-1 0 0 0,0 0 0 0 0,0 0 0 0 0,0 1 0 0 0,0-1 1 0 0,1 0-1 0 0,-1 0 0 0 0,0 1 0 0 0,0-1 0 0 0,0 0 0 0 0,0 0 0 0 0,0 1 0 0 0,0-1 0 0 0,0 0 0 0 0,0 1 0 0 0,0-1 0 0 0,-1 0 0 0 0,1 0 0 0 0,0 1 0 0 0,0-1 0 0 0,0 0 0 0 0,0 0 0 0 0,0 1 0 0 0,0-1-2 0 0,-1 0 39 0 0,4 5 33 0 0,-2-2-58 0 0,-2-2 6 0 0,0 0-15 0 0,4 0-24 0 0,1 0 18 0 0,3 1 12 0 0,-7-2-10 0 0,0 0 1 0 0,0 0 0 0 0,1 0 0 0 0,-1 0 0 0 0,0 0 0 0 0,0 0 0 0 0,0 0-1 0 0,0 0 1 0 0,0 0 0 0 0,0 1 0 0 0,0-1 0 0 0,1 0 0 0 0,-1 0 0 0 0,0 0-1 0 0,0 0 1 0 0,0 0 0 0 0,0 0 0 0 0,0 0 0 0 0,0 1 0 0 0,0-1 0 0 0,0 0-1 0 0,0 0 1 0 0,0 0 0 0 0,0 0 0 0 0,0 0 0 0 0,0 1 0 0 0,0-1 0 0 0,0 0-1 0 0,0 0 1 0 0,0 0 0 0 0,0 0 0 0 0,0 0 0 0 0,0 1 0 0 0,0-1 0 0 0,0 0-1 0 0,0 0 1 0 0,0 0-2 0 0,0 1 2 0 0,0-1-1 0 0,0 0 0 0 0,0 0 0 0 0,-1 1 1 0 0,1-1-1 0 0,0 0 0 0 0,0 0 0 0 0,0 0 1 0 0,0 1-1 0 0,-1-1 0 0 0,1 0 1 0 0,0 0-1 0 0,0 0 0 0 0,-1 0 0 0 0,1 0 1 0 0,0 1-1 0 0,0-1 0 0 0,-1 0 0 0 0,1 0 1 0 0,0 0-1 0 0,0 0-1 0 0,-2 1-11 0 0,6 1-2 0 0,-4-2 12 0 0,1 1 0 0 0,-1 0-1 0 0,1-1 1 0 0,-1 1 0 0 0,0 0 0 0 0,0-1 0 0 0,1 1-1 0 0,-1 0 1 0 0,0-1 0 0 0,0 1 0 0 0,0 0 0 0 0,1 0 0 0 0,-1-1-1 0 0,0 1 1 0 0,0 0 0 0 0,0 0 0 0 0,0-1 0 0 0,-1 1 1 0 0,0 2 4 0 0,1-3-2 0 0,0 0-1 0 0,0 0 0 0 0,0 0 1 0 0,0 0-1 0 0,0 0 0 0 0,0 0 0 0 0,0 0 1 0 0,0 0-1 0 0,0 0 0 0 0,0 0 1 0 0,0 0-1 0 0,0 0 0 0 0,0 0 0 0 0,0 1 1 0 0,0-1-1 0 0,0 0 0 0 0,0 0 1 0 0,0 0-1 0 0,0 0 0 0 0,0 0 0 0 0,0 0 1 0 0,0 0-1 0 0,0 0 0 0 0,0 0 1 0 0,0 0-1 0 0,0 0 0 0 0,0 0 0 0 0,0 0 1 0 0,0 0-1 0 0,0 1 0 0 0,0-1 1 0 0,0 0-1 0 0,0 0 0 0 0,0 0 0 0 0,0 0 1 0 0,0 0-1 0 0,0 0 0 0 0,1 0 1 0 0,-1 0-1 0 0,0 0 0 0 0,0 0 0 0 0,0 0 1 0 0,0 0-1 0 0,0 0 0 0 0,0 0 1 0 0,0 0-1 0 0,0 0 0 0 0,0 0 0 0 0,0 0 1 0 0,0 0-2 0 0,6 6-5 0 0,-5-6-3 0 0,-1 1 13 0 0,0 0 1 0 0,1-1 0 0 0,-1 1-1 0 0,0-1 1 0 0,0 1 0 0 0,1-1 0 0 0,-1 1-1 0 0,0 0 1 0 0,0-1 0 0 0,0 1-1 0 0,0 0-5 0 0,1 2 16 0 0,0-1-21 0 0,-1-1 6 0 0,0-1-1 0 0,0 1 0 0 0,1-1 0 0 0,-1 1 1 0 0,0-1-1 0 0,0 1 0 0 0,0-1 1 0 0,1 1-1 0 0,-1-1 0 0 0,0 1 1 0 0,0-1-1 0 0,0 1 0 0 0,0-1 0 0 0,0 1 1 0 0,0 0-1 0 0,0-1 0 0 0,0 1 0 0 0,0-1-1 0 0,0 0 0 0 0,0 1 1 0 0,0-1-1 0 0,0 0 0 0 0,0 0 0 0 0,0 1 0 0 0,0-1 0 0 0,0 0 0 0 0,0 0 0 0 0,1 0 0 0 0,-1 1 0 0 0,0-1 1 0 0,0 0-1 0 0,0 0 0 0 0,0 0 0 0 0,1 0 0 0 0,-1 1 0 0 0,0-1 0 0 0,0 0 0 0 0,0 0 0 0 0,0 0 0 0 0,1 0 1 0 0,-1 0-1 0 0,0 1 1 0 0,7 2-40 0 0,-6-2 40 0 0,2 1-14 0 0,-3 0 6 0 0,0 1 7 0 0,-3-2 52 0 0,3-1-51 0 0,0 0 0 0 0,0 0 0 0 0,0 0 0 0 0,0 0 0 0 0,1 0 0 0 0,-1 0 0 0 0,0 0 0 0 0,0 0 0 0 0,0 0 0 0 0,0 0 0 0 0,0 0-1 0 0,0 0 1 0 0,1 0 0 0 0,-1 0 0 0 0,0 0 0 0 0,0 0 0 0 0,0 0 0 0 0,0 0 0 0 0,0 0 0 0 0,0 1 0 0 0,0-1 0 0 0,0 0 0 0 0,0 0 0 0 0,1 0 0 0 0,-1 0 0 0 0,0 0 0 0 0,0 0 0 0 0,0 0 0 0 0,0 0 0 0 0,0 1 0 0 0,0-1 0 0 0,0 0 0 0 0,0 0 0 0 0,0 0 0 0 0,0 0 0 0 0,-4 2-8 0 0,4-2 9 0 0,-1 0 0 0 0,1 0-1 0 0,0 0 1 0 0,0 0-1 0 0,0 0 1 0 0,0 0 0 0 0,0 0-1 0 0,0 1 1 0 0,0-1-1 0 0,0 0 1 0 0,-1 0 0 0 0,1 0-1 0 0,0 0 1 0 0,0 0-1 0 0,0 0 1 0 0,0 0 0 0 0,0 0-1 0 0,0 0 1 0 0,0 0 0 0 0,0 0-1 0 0,0 0 1 0 0,0 0-1 0 0,0 1 1 0 0,0-1 0 0 0,0 0-1 0 0,-1 0 1 0 0,1 0-1 0 0,0 0 1 0 0,0 0 0 0 0,0 0-1 0 0,0 0 1 0 0,0 0-1 0 0,0 1 1 0 0,0-1 0 0 0,0 0-1 0 0,0 0 1 0 0,0 0 0 0 0,0 0-1 0 0,0 0 1 0 0,0 0-1 0 0,0 0 1 0 0,0 1 0 0 0,0-1-1 0 0,1 0 1 0 0,-1 0-1 0 0,0 0 1 0 0,0 0 0 0 0,0 0-1 0 0,0 0 1 0 0,0 0-1 0 0,0 0 1 0 0,0 0 0 0 0,0 1-1 0 0,0-1 1 0 0,0 0 0 0 0,0 0-1 0 0,0 0 1 0 0,0 0-1 0 0,1 0 1 0 0,-1 0-1 0 0,8 7 36 0 0,-8-6-36 0 0,0-1 0 0 0,1 0 1 0 0,-1 1-1 0 0,0-1 0 0 0,1 1 1 0 0,-1-1-1 0 0,0 0 0 0 0,0 1 1 0 0,1-1-1 0 0,-1 1 0 0 0,0-1 1 0 0,0 1-1 0 0,0-1 1 0 0,0 1-1 0 0,1-1 0 0 0,-1 1 1 0 0,0-1-1 0 0,0 1 0 0 0,0-1 1 0 0,0 1-1 0 0,-1 1-5 0 0,0 0 15 0 0,4 2-99 0 0,9 6 170 0 0,-10-3-124 0 0,0-2 43 0 0,1 1 22 0 0,1 2-18 0 0,-4-8-4 0 0,0 0 0 0 0,0 0 0 0 0,1 0 0 0 0,-1 0 0 0 0,0 1 0 0 0,0-1 0 0 0,0 0 0 0 0,0 0 1 0 0,0 0-1 0 0,0 0 0 0 0,0 0 0 0 0,0 0 0 0 0,0 1 0 0 0,0-1 0 0 0,0 0 0 0 0,0 0 0 0 0,0 0 0 0 0,1 0 0 0 0,-1 1 1 0 0,0-1-1 0 0,0 0 0 0 0,0 0 0 0 0,0 0 0 0 0,-1 0 0 0 0,1 0 0 0 0,0 1 0 0 0,0-1 0 0 0,0 0 0 0 0,0 0 1 0 0,0 0-1 0 0,0 0 0 0 0,0 0 0 0 0,0 1 0 0 0,0-1 0 0 0,0 0 0 0 0,0 0 0 0 0,-2 5-25 0 0,2-5 25 0 0,0 0 0 0 0,0 0 0 0 0,0 0 0 0 0,0 0 0 0 0,0 0 0 0 0,0 0 0 0 0,0 0 0 0 0,0 0 0 0 0,0 0 0 0 0,0 0 0 0 0,0 0 0 0 0,0 0 0 0 0,0 0 0 0 0,0 1 0 0 0,0-1 0 0 0,0 0 0 0 0,0 0 0 0 0,0 0 0 0 0,0 0 0 0 0,0 0 0 0 0,0 0 0 0 0,0 0-1 0 0,0 0 1 0 0,0 0 0 0 0,0 0 0 0 0,0 0 0 0 0,0 0 0 0 0,1 0 0 0 0,-1 0 0 0 0,0 0 0 0 0,0 0 0 0 0,0 0 0 0 0,0 0 0 0 0,0 0 0 0 0,0 0 0 0 0,0 0 0 0 0,0 0 0 0 0,0 0 0 0 0,0 0 0 0 0,0 0 0 0 0,0 0 0 0 0,0 0 0 0 0,0 0 0 0 0,0 0 0 0 0,0 0 0 0 0,2 1-1 0 0,0-1-1 0 0,-1 1 0 0 0,1-1 1 0 0,-1 0-1 0 0,1 1 0 0 0,-1 0 1 0 0,0-1-1 0 0,1 1 1 0 0,-1 0-1 0 0,1 0 2 0 0,-2-1 0 0 0,0 0 0 0 0,0 0 1 0 0,0 0-1 0 0,0 1 0 0 0,0-1 0 0 0,0 0 1 0 0,0 0-1 0 0,0 0 0 0 0,0 0 0 0 0,0 0 1 0 0,0 0-1 0 0,0 0 0 0 0,0 0 0 0 0,0 0 1 0 0,0 0-1 0 0,0 0 0 0 0,0 1 0 0 0,0-1 1 0 0,0 0-1 0 0,0 0 0 0 0,0 0 0 0 0,0 0 1 0 0,0 0-1 0 0,0 0 0 0 0,0 0 0 0 0,0 0 1 0 0,0 0-1 0 0,0 0 0 0 0,-1 0 0 0 0,1 0 1 0 0,0 0-1 0 0,0 0 0 0 0,0 1 0 0 0,0-1 0 0 0,0 0 1 0 0,0 0 0 0 0,0 0 0 0 0,0 0 0 0 0,0 0 0 0 0,0 0 0 0 0,-1 1 0 0 0,1-1-1 0 0,0 0 1 0 0,0 0 0 0 0,0 0 0 0 0,0 0 0 0 0,0 1 0 0 0,0-1 0 0 0,0 0 0 0 0,0 0 0 0 0,0 0-1 0 0,0 0 1 0 0,0 1 0 0 0,0-1 0 0 0,0 0 0 0 0,0 0 0 0 0,0 0 0 0 0,0 0 0 0 0,0 1 0 0 0,0-1-1 0 0,0 0 1 0 0,0 0 0 0 0,0 0 0 0 0,0 1 0 0 0,0-1 0 0 0,1 0-1 0 0,1 4 2 0 0,-2-3-2 0 0,1-1 0 0 0,-1 1 0 0 0,0-1 0 0 0,1 1 0 0 0,-1 0 0 0 0,1-1 0 0 0,-1 1 0 0 0,1-1 1 0 0,-1 1-1 0 0,1-1 0 0 0,8 8 41 0 0,-5-5-43 0 0,-3-2-1 0 0,-1-1 1 0 0,1 1-1 0 0,-1-1 1 0 0,1 0-1 0 0,-1 1 1 0 0,1-1-1 0 0,-1 0 1 0 0,1 1-1 0 0,-1-1 1 0 0,1 0-1 0 0,0 0 1 0 0,-1 0-1 0 0,1 0 1 0 0,0 1 2 0 0,0-1 3 0 0,0 0 0 0 0,1 1 1 0 0,-1-1-1 0 0,0 1 1 0 0,0 0-1 0 0,0-1 0 0 0,0 1 1 0 0,0 0-1 0 0,1 0-3 0 0,-3 1 13 0 0,1-2-12 0 0,0 0-1 0 0,0 0 1 0 0,0 0-1 0 0,0 0 1 0 0,0 0-1 0 0,0 0 1 0 0,0 0-1 0 0,-1 0 1 0 0,1 0-1 0 0,0 0 0 0 0,0 1 1 0 0,0-1-1 0 0,0 0 1 0 0,0 0-1 0 0,0 0 1 0 0,0 0-1 0 0,0 0 1 0 0,0 0-1 0 0,0 0 1 0 0,0 0-1 0 0,0 0 1 0 0,0 0-1 0 0,0 0 1 0 0,0 0-1 0 0,0 0 0 0 0,0 0 1 0 0,0 0-1 0 0,0 1 1 0 0,0-1-1 0 0,0 0 1 0 0,0 0-1 0 0,0 0 1 0 0,0 0-1 0 0,0 0 1 0 0,0 0-1 0 0,0 0 1 0 0,0 0-1 0 0,0 0 0 0 0,0 0 1 0 0,0 0-1 0 0,0 0 1 0 0,0 0-1 0 0,0 0 1 0 0,1 0-1 0 0,-1 0 1 0 0,0 0-1 0 0,0 1 1 0 0,0-1-1 0 0,0 0 1 0 0,0 0-1 0 0,0 0 1 0 0,0 0-1 0 0,0 0 0 0 0,0 0 1 0 0,0 0-1 0 0,0 0 1 0 0,0 0-1 0 0,0 0 0 0 0,4 3 19 0 0,-4-2-16 0 0,1 0-1 0 0,-1-1 1 0 0,0 1-1 0 0,1-1 1 0 0,-1 0-1 0 0,1 1 1 0 0,-1-1-1 0 0,1 1 1 0 0,-1-1-1 0 0,1 0 1 0 0,0 1-3 0 0,-1-1 4 0 0,0 0-16 0 0,0 0-7 0 0,0 0-2 0 0,0 0 28 0 0,1 0-6 0 0,0 1 0 0 0,-1-1 1 0 0,1 0-1 0 0,0 1 0 0 0,0-1 1 0 0,0 0-1 0 0,-1 0 1 0 0,1 1-1 0 0,1-1-1 0 0,0 0-16 0 0,3 2 108 0 0,-4-1-77 0 0,0-1-1 0 0,0 0 1 0 0,-1 1 0 0 0,1-1 0 0 0,0 0 0 0 0,0 0-1 0 0,0 0 1 0 0,0 0 0 0 0,0 0 0 0 0,0 0-15 0 0,-1 0 26 0 0,0 0 1 0 0,5 4 65 0 0,0-3-63 0 0,-5-1-26 0 0,0 0-1 0 0,0 0 1 0 0,0 0-1 0 0,1 0 1 0 0,-1 0-1 0 0,0 0 1 0 0,0 0 0 0 0,0 0-1 0 0,0 0 1 0 0,1 0-1 0 0,-1 0 1 0 0,0 0-1 0 0,0 0 1 0 0,0 0 0 0 0,0 0-1 0 0,1 0 1 0 0,-1 0-1 0 0,0 1 1 0 0,0-1 0 0 0,0 0-1 0 0,0 0 1 0 0,0 0-1 0 0,1 0 1 0 0,-1 0-1 0 0,0 1-2 0 0,1 0 34 0 0,0 0 0 0 0,0 0 0 0 0,-1 0-1 0 0,1 0 1 0 0,1 0 0 0 0,-1 0-1 0 0,0 0 1 0 0,0-1 0 0 0,0 1-1 0 0,0 0 1 0 0,1 0-34 0 0,-1-1 9 0 0,0 1 0 0 0,-1-1 0 0 0,1 1 0 0 0,-1 0 0 0 0,1-1 0 0 0,0 1 0 0 0,-1 0 0 0 0,1-1 0 0 0,-1 1 0 0 0,1 0 0 0 0,-1 0 0 0 0,1 0-9 0 0,3 7 30 0 0,4 1 123 0 0,-8-9-117 0 0,0 0-25 0 0,0 0-38 0 0,0 0-227 0 0,1-2-1845 0 0,2-6-21 0 0,-3 1-2244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2:30.3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72 238 56 0 0,'0'1'-11'0'0,"0"2"120"0"0,0-1 1 0 0,0 1 0 0 0,0 0-1 0 0,0-1 1 0 0,0 1-1 0 0,-1-1 1 0 0,1 1-1 0 0,-1 0 1 0 0,0-1 0 0 0,1 1-1 0 0,-1-1 1 0 0,-1 0-1 0 0,1 1 1 0 0,0 0-110 0 0,-6 11 665 0 0,3-6-414 0 0,4-7-218 0 0,-1 0 1 0 0,0 1-1 0 0,1-1 0 0 0,-1 0 1 0 0,0 0-1 0 0,1 1 0 0 0,0-1 0 0 0,-1 0 1 0 0,1 1-1 0 0,0-1 0 0 0,-1 0 0 0 0,1 1 1 0 0,0-1-1 0 0,0 0 0 0 0,0 1 0 0 0,0-1 1 0 0,1 2-34 0 0,-1 7 105 0 0,0-1 1 0 0,-1 1 0 0 0,0-1 0 0 0,0 1-1 0 0,-1-1 1 0 0,-1 2-106 0 0,1 0 61 0 0,-1 1 0 0 0,2 0 0 0 0,-1 10-61 0 0,0 9 71 0 0,1-21-65 0 0,1 0 0 0 0,-1 0-1 0 0,2 10-5 0 0,13 59-18 0 0,-10-61 13 0 0,0-1 1 0 0,2 0 0 0 0,-1 0 0 0 0,2 0 0 0 0,3 5 4 0 0,-1-3 9 0 0,-2 0 0 0 0,0 1 0 0 0,3 15-9 0 0,-4 0 26 0 0,0 16-26 0 0,4 26 2 0 0,3-9 2 0 0,1-1-4 0 0,2 49 0 0 0,-13-79 18 0 0,2-1 0 0 0,4 14-18 0 0,-5-30 6 0 0,-2-1-1 0 0,0 1 1 0 0,-1 15-6 0 0,0-7 2 0 0,-4 243 112 0 0,1-241-103 0 0,2 14 32 0 0,0-13-4 0 0,-2 3-39 0 0,-3 18 27 0 0,1-10 43 0 0,0 39-70 0 0,4-68 5 0 0,1 51 82 0 0,-3 15-87 0 0,1-7 59 0 0,4-45-73 0 0,-2-22 16 0 0,-1-1 0 0 0,1 0 1 0 0,-1 0-1 0 0,0 0 0 0 0,1 1 1 0 0,-2-1-1 0 0,1 0 0 0 0,-1 1 1 0 0,1-1-1 0 0,-2 1-2 0 0,2-1 1 0 0,-1 0 0 0 0,0 0 1 0 0,1 0-1 0 0,0 0 0 0 0,0 0 0 0 0,0 0 0 0 0,0 0 1 0 0,1 0-1 0 0,-1 0 0 0 0,1 1-1 0 0,2 21-15 0 0,-4-13 10 0 0,0 9 30 0 0,2-18-20 0 0,-1 0-1 0 0,0 0 1 0 0,0 0-1 0 0,-1 1 1 0 0,0-1-1 0 0,0 1-4 0 0,-1 18 12 0 0,5 26-22 0 0,-1-28 0 0 0,-2 9-12 0 0,-1-23 22 0 0,1 1-1 0 0,0-1 1 0 0,0 0-1 0 0,1 2 1 0 0,5 17 7 0 0,-4-17-6 0 0,-1-1 1 0 0,1 0 0 0 0,-1 1-1 0 0,-1-1 1 0 0,1 8-2 0 0,-6 22 280 0 0,6-32-190 0 0,-2 3 4 0 0,1-8-89 0 0,0-1 0 0 0,0 0 0 0 0,0 0 0 0 0,0 0-1 0 0,0 0 1 0 0,0 0 0 0 0,-1 1 0 0 0,1-1 0 0 0,0 0 0 0 0,0 0 0 0 0,0 0 0 0 0,0 0 0 0 0,0 0 0 0 0,-1 0 0 0 0,1 0 0 0 0,0 1 0 0 0,0-1-1 0 0,0 0 1 0 0,0 0 0 0 0,-1 0 0 0 0,1 0 0 0 0,0 0 0 0 0,0 0 0 0 0,0 0 0 0 0,-1 0 0 0 0,1 0 0 0 0,0 0 0 0 0,0 0 0 0 0,0 0 0 0 0,-1 0 0 0 0,1 0-1 0 0,0 0 1 0 0,0 0 0 0 0,0 0 0 0 0,0-1 0 0 0,-1 1 0 0 0,1 0 0 0 0,0 0 0 0 0,0 0 0 0 0,0 0 0 0 0,0 0 0 0 0,-1 0 0 0 0,1 0 0 0 0,0-1 0 0 0,0 1-1 0 0,0 0-4 0 0,-5-5 74 0 0,7 2 45 0 0,-2 2-114 0 0,1 1 1 0 0,-1-1 0 0 0,1 1-1 0 0,-1-1 1 0 0,0 1 0 0 0,1-1-1 0 0,-1 1 1 0 0,0-1 0 0 0,1 1-1 0 0,-1-1 1 0 0,0 0 0 0 0,0 1-1 0 0,0-1 1 0 0,1 0 0 0 0,-1 1-1 0 0,0-2-5 0 0,0-1 16 0 0,-1-1 0 0 0,1 0-1 0 0,-1 0 1 0 0,0 0 0 0 0,-1-2-16 0 0,-3-17 53 0 0,5 14 3 0 0,0 0 0 0 0,2-6-56 0 0,-1-12 131 0 0,7-139 1010 0 0,-7 140-921 0 0,-2-1 0 0 0,0 1-1 0 0,-2-1 1 0 0,-1 0-220 0 0,-1-11 370 0 0,0-17-370 0 0,8-203 523 0 0,-3 189-213 0 0,-7-57-310 0 0,0 18 320 0 0,1-2 3 0 0,-1-153-15 0 0,8 220-275 0 0,1-4 10 0 0,-3-2-43 0 0,-8-51-8 0 0,-1-28 15 0 0,11 25 57 0 0,0 27 52 0 0,-5-20-116 0 0,-22-364 1036 0 0,27 391-842 0 0,0 32-143 0 0,-1 29-31 0 0,0-1-1 0 0,-1 1 1 0 0,-1 0-1 0 0,1 0 0 0 0,-3-6-19 0 0,-3-15 60 0 0,7 26-48 0 0,-1 0 1 0 0,0 0-1 0 0,0 0 1 0 0,0 0 0 0 0,0 1-1 0 0,0-1 1 0 0,-1 0 0 0 0,1 1-1 0 0,-1-1 1 0 0,0 1-1 0 0,0-1 1 0 0,0 1 0 0 0,0 0-1 0 0,0 0 1 0 0,0 0 0 0 0,-1 0-1 0 0,-1-2-12 0 0,3 4 42 0 0,1 0 8 0 0,0 0-46 0 0,-2 1-16 0 0,-1 2 14 0 0,1-1 0 0 0,-1 1 0 0 0,1 0 0 0 0,0 0 0 0 0,0 0 0 0 0,0 0 0 0 0,0 0-1 0 0,1 0 1 0 0,-1 0 0 0 0,1 1 0 0 0,0-1 0 0 0,0 1 0 0 0,0-1 0 0 0,0 3-2 0 0,-1 7-26 0 0,1-1 1 0 0,0 6 25 0 0,1-6-5 0 0,-1 0 1 0 0,-2 11 4 0 0,-5 14-14 0 0,3 0 0 0 0,-2 36 14 0 0,6-44-28 0 0,-1 39-45 0 0,5 51 73 0 0,13 186-234 0 0,-4-42-114 0 0,-10-232 304 0 0,10 179-339 0 0,-2 15-284 0 0,0 76-794 0 0,-9-151 173 0 0,9 33 1288 0 0,0-18-445 0 0,-4-72 69 0 0,0 1-1375 0 0,-5 1-1 0 0,-4 12 1752 0 0,-2-26-1178 0 0,4 2 942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18:17.310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0 180 2513 0 0,'0'0'-67'0'0,"0"0"-14"0"0,2 0-120 0 0,-2-1 200 0 0,1 1 12 0 0,0 0 0 0 0,0 0 0 0 0,0-1 0 0 0,0 1 0 0 0,0 0 0 0 0,0 0 0 0 0,0 0 0 0 0,0 0 0 0 0,0 0 0 0 0,0 0 0 0 0,0 0 0 0 0,0 0 0 0 0,0 1 0 0 0,0-1 0 0 0,0 0-11 0 0,0 1 33 0 0,0-1 92 0 0,1 1-1 0 0,-1-1 1 0 0,0 1-1 0 0,1-1 1 0 0,-1 1 0 0 0,0 0-1 0 0,0 0 1 0 0,0 0-1 0 0,1 0-124 0 0,2 3 542 0 0,1-1 0 0 0,0 0 1 0 0,-1 0-1 0 0,1 0 0 0 0,0-1-542 0 0,5 3 335 0 0,-8-4-279 0 0,-1 0 1 0 0,1-1-1 0 0,0 1 0 0 0,-1-1 0 0 0,1 0 1 0 0,0 1-1 0 0,-1-1 0 0 0,1 0 1 0 0,0 0-57 0 0,17-1 514 0 0,-12 1-256 0 0,-4-1-213 0 0,-1 1 0 0 0,1-1 0 0 0,-1 0-1 0 0,1 0 1 0 0,-1 0 0 0 0,1 0 0 0 0,-1 0 0 0 0,0 0 0 0 0,0-1 0 0 0,0 1 0 0 0,0-1-1 0 0,0 0 1 0 0,0 1 0 0 0,1-3-45 0 0,-1 2 43 0 0,1-1-1 0 0,-1 1 1 0 0,1 0 0 0 0,-1-1-1 0 0,1 1 1 0 0,0 0 0 0 0,0 0-43 0 0,0 0 80 0 0,1 0 0 0 0,-1-1 0 0 0,0 0 0 0 0,3-2-80 0 0,-4 3 38 0 0,0 0 0 0 0,0 0 1 0 0,0 1-1 0 0,2-2-38 0 0,-3 2 18 0 0,0 1 1 0 0,1-1-1 0 0,-1 0 0 0 0,0 0 1 0 0,0 0-1 0 0,1 0 0 0 0,-1 0 1 0 0,0 0-1 0 0,0 0 1 0 0,0-1-1 0 0,0 1 0 0 0,-1 0 1 0 0,1-1-1 0 0,0 1 0 0 0,0 0 1 0 0,0-2-19 0 0,-1 2 9 0 0,0 0 1 0 0,1 1-1 0 0,-1-1 1 0 0,1 0-1 0 0,-1 0 0 0 0,1 1 1 0 0,0-1-1 0 0,-1 0 1 0 0,1 0-1 0 0,0 1 1 0 0,-1-1-1 0 0,1 1 1 0 0,0-1-1 0 0,0 1 1 0 0,0-1-10 0 0,0 0 10 0 0,0 1 1 0 0,0-1 0 0 0,0 0 0 0 0,0 1-1 0 0,0-1 1 0 0,0 0 0 0 0,0 0 0 0 0,-1 0-1 0 0,1 0 1 0 0,0 0 0 0 0,-1 0-1 0 0,1 0-10 0 0,0-1 63 0 0,0-1-1 0 0,1 1 1 0 0,-1 0 0 0 0,0 0-1 0 0,1 0 1 0 0,0-1-63 0 0,7-10 338 0 0,-8 12-323 0 0,-1 0 0 0 0,1 0 1 0 0,0 0-1 0 0,0 0 0 0 0,0 0 1 0 0,-1 0-1 0 0,1 1 0 0 0,0-1 1 0 0,0 0-1 0 0,1 0-15 0 0,0 0 7 0 0,-1 0 0 0 0,0 0 0 0 0,0 0 0 0 0,1 0 0 0 0,-1 0 0 0 0,0-1 1 0 0,1 0-8 0 0,-2 1 9 0 0,1 0 0 0 0,0-1 0 0 0,0 1 1 0 0,0 0-1 0 0,0 0 0 0 0,0 0 1 0 0,0 0-1 0 0,0 0 0 0 0,0 0 0 0 0,0 1 1 0 0,1-1-1 0 0,-1 0 0 0 0,0 1 0 0 0,0-1 1 0 0,1 1-1 0 0,-1-1 0 0 0,0 1 1 0 0,1-1-1 0 0,-1 1 0 0 0,1 0 0 0 0,-1 0 1 0 0,0 0-1 0 0,1 0-9 0 0,-1 0 14 0 0,1 0 41 0 0,1 0-1 0 0,-1 0 0 0 0,0 0 1 0 0,1 0-1 0 0,-1-1 1 0 0,0 1-1 0 0,1-1 1 0 0,-1 1-1 0 0,0-1 0 0 0,0 0 1 0 0,1 0-1 0 0,-1 0 1 0 0,0 0-1 0 0,1 0-54 0 0,6-5 70 0 0,0 0 0 0 0,1 1 0 0 0,-1 0 0 0 0,1 1 0 0 0,2-1-70 0 0,-9 4 29 0 0,-2 1-20 0 0,-1-1 1 0 0,1 1-1 0 0,0 0 1 0 0,-1-1 0 0 0,1 1-1 0 0,-1 0 1 0 0,1 0-1 0 0,-1 0 1 0 0,1-1-1 0 0,0 1 1 0 0,-1 0-1 0 0,1 0 1 0 0,-1 0 0 0 0,1 0-1 0 0,0 0 1 0 0,-1 0-1 0 0,1 0 1 0 0,0 1-1 0 0,-1-1 1 0 0,1 0-1 0 0,-1 0 1 0 0,1 0 0 0 0,-1 1-1 0 0,1-1 1 0 0,0 0-10 0 0,4 3 136 0 0,-4-3-124 0 0,-1 0 0 0 0,1 0 0 0 0,-1 0 0 0 0,1 0-1 0 0,-1 0 1 0 0,1 0 0 0 0,-1 1 0 0 0,0-1 0 0 0,1 0 0 0 0,-1 0-1 0 0,1 1 1 0 0,-1-1 0 0 0,1 0 0 0 0,-1 1 0 0 0,0-1 0 0 0,1 0 0 0 0,-1 1-1 0 0,0-1 1 0 0,1 0 0 0 0,-1 1-12 0 0,-1 0 25 0 0,1-1-24 0 0,0 0 1 0 0,0 1-1 0 0,0-1 1 0 0,0 0-1 0 0,0 0 1 0 0,-1 0-1 0 0,1 0 1 0 0,0 0-1 0 0,0 0 1 0 0,0 0-1 0 0,0 0 1 0 0,0 0-1 0 0,0 1 1 0 0,0-1-1 0 0,0 0 1 0 0,0 0-1 0 0,0 0 1 0 0,0 0-1 0 0,0 0 1 0 0,0 0-1 0 0,0 0 1 0 0,0 0-1 0 0,0 1 1 0 0,0-1-1 0 0,0 0 1 0 0,0 0-1 0 0,0 0 1 0 0,0 0-1 0 0,0 0 1 0 0,0 0-1 0 0,0 0 1 0 0,0 0-1 0 0,0 1 1 0 0,0-1-1 0 0,0 0 1 0 0,0 0-1 0 0,1 0 1 0 0,-1 0-1 0 0,0 0 1 0 0,0 0-1 0 0,0 0 1 0 0,0 0 0 0 0,0 0-1 0 0,0 0 1 0 0,0 0-1 0 0,0 1 1 0 0,0-1-1 0 0,0 0 1 0 0,1 0-1 0 0,-1 0-1 0 0,4 2 53 0 0,0 1 0 0 0,1-1-1 0 0,-1 0 1 0 0,1-1 0 0 0,4 2-53 0 0,-4-2 79 0 0,0 0-1 0 0,0-1 0 0 0,3 1-78 0 0,-3-1 21 0 0,15 1 91 0 0,-16-1-92 0 0,-5 1 7 0 0,1-1-26 0 0,0 0-1 0 0,0 0 1 0 0,0 0 0 0 0,0 0-1 0 0,0 0 1 0 0,0 0 0 0 0,0 0-1 0 0,0 0 1 0 0,0 0 0 0 0,0 0 0 0 0,0 0-1 0 0,0 0 1 0 0,0 0 0 0 0,0 0-1 0 0,-1 0 1 0 0,1 0 0 0 0,0 0-1 0 0,0 0 1 0 0,0 1 0 0 0,0-1 0 0 0,0 0-1 0 0,0 0 1 0 0,0 0 0 0 0,0 0-1 0 0,0 0 1 0 0,0 0 0 0 0,0 0-1 0 0,0 0 1 0 0,0 0 0 0 0,0 0 0 0 0,0 0-1 0 0,0 0 1 0 0,0 0 0 0 0,0 0-1 0 0,0 0 1 0 0,0 0 0 0 0,0 0-1 0 0,0 0 1 0 0,0 1 0 0 0,0-1 0 0 0,0 0-1 0 0,0 0 1 0 0,0 0 0 0 0,0 0-1 0 0,0 0 1 0 0,0 0 0 0 0,0 0-1 0 0,0 0 1 0 0,1 0 0 0 0,-1 0 0 0 0,0 0-1 0 0,0 0 1 0 0,0 0 0 0 0,0 0-1 0 0,0 0 1 0 0,0 0 0 0 0,0 0 0 0 0,0 0-1 0 0,0 0 0 0 0,4 3 27 0 0,4-2 5 0 0,-8-1-32 0 0,0 0 1 0 0,0 0-1 0 0,0 0 0 0 0,0 0 1 0 0,0 0-1 0 0,0 1 1 0 0,0-1-1 0 0,0 0 0 0 0,0 0 1 0 0,0 0-1 0 0,0 0 0 0 0,0 0 1 0 0,0 0-1 0 0,0 0 1 0 0,0 0-1 0 0,0 0 0 0 0,0 0 1 0 0,0 0-1 0 0,0 0 1 0 0,0 0-1 0 0,0 0 0 0 0,0 0 1 0 0,0 0-1 0 0,0 0 0 0 0,0 0 1 0 0,0 0-1 0 0,0 0 1 0 0,0 0-1 0 0,0 0 0 0 0,0 0 1 0 0,0 0-1 0 0,0 0 1 0 0,0 0-1 0 0,0 0 0 0 0,0 0 1 0 0,0 0-1 0 0,0 0 0 0 0,0 0 1 0 0,0 0-1 0 0,0 0 1 0 0,0 0-1 0 0,0 0 0 0 0,0 1 1 0 0,0-1-1 0 0,0 0 1 0 0,0 0-1 0 0,0 0 0 0 0,0 0 1 0 0,0 0-1 0 0,0 0 0 0 0,0 0 1 0 0,0 0-1 0 0,0 0 1 0 0,1 0-1 0 0,-1 0 0 0 0,0 0 1 0 0,0 0-1 0 0,0 0 1 0 0,0 0-1 0 0,0 0 0 0 0,0 0 1 0 0,0 0-1 0 0,0 0 0 0 0,0 0 1 0 0,0 0-1 0 0,0 0 0 0 0,-1 2-8 0 0,5 0-12 0 0,35 12 394 0 0,-27-10-302 0 0,-11-4-60 0 0,0 0 1 0 0,1 0-1 0 0,-1 1 1 0 0,0-1-1 0 0,1 1 0 0 0,-1-1 1 0 0,0 1-1 0 0,1 0 1 0 0,-1-1-1 0 0,0 1 1 0 0,0 0-1 0 0,0 0 0 0 0,0 0 1 0 0,0 0-1 0 0,1 0-12 0 0,5 8 33 0 0,3 3 40 0 0,-4-2-61 0 0,-4-6 17 0 0,0-1-1 0 0,0 0 1 0 0,0 0-1 0 0,0 0 1 0 0,1 0-1 0 0,-1 0 1 0 0,3 2-29 0 0,17 18 298 0 0,-17-17-280 0 0,-4-5-15 0 0,-1-1-1 0 0,0 0 0 0 0,0 1 1 0 0,0-1-1 0 0,1 0 0 0 0,-1 1 1 0 0,0-1-1 0 0,1 0 0 0 0,-1 0 1 0 0,0 1-1 0 0,0-1 0 0 0,1 0 1 0 0,-1 0-1 0 0,0 0 0 0 0,1 1 1 0 0,-1-1-1 0 0,0 0 0 0 0,1 0 1 0 0,-1 0-1 0 0,1 0 0 0 0,-1 0-2 0 0,5 2 19 0 0,-1 0-1 0 0,1 0 0 0 0,0 0 1 0 0,-1 0-1 0 0,1 2-18 0 0,-4-4 3 0 0,-1 0 0 0 0,0 0 1 0 0,1 0-1 0 0,-1 0 0 0 0,0 0 0 0 0,1 1 0 0 0,-1-1 0 0 0,0 0 0 0 0,1 0 0 0 0,-1 1 1 0 0,0-1-1 0 0,0 0 0 0 0,1 0 0 0 0,-1 1 0 0 0,0-1 0 0 0,0 0 0 0 0,1 1 0 0 0,-1-1 1 0 0,0 0-1 0 0,0 1 0 0 0,0-1 0 0 0,0 1 0 0 0,0-1 0 0 0,0 0 0 0 0,1 1 0 0 0,-1-1 1 0 0,0 1-1 0 0,0-1 0 0 0,0 0 0 0 0,0 1 0 0 0,0-1 0 0 0,0 1 0 0 0,0-1 0 0 0,-1 0 1 0 0,1 1-1 0 0,0-1 0 0 0,0 0 0 0 0,0 1-3 0 0,0-1 4 0 0,0 0 1 0 0,0 1-1 0 0,0-1 1 0 0,0 0-1 0 0,0 0 1 0 0,0 1-1 0 0,0-1 0 0 0,0 0 1 0 0,0 0-1 0 0,0 0 1 0 0,0 1-1 0 0,0-1 1 0 0,0 0-1 0 0,0 0 1 0 0,1 0-1 0 0,-1 1 0 0 0,0-1 1 0 0,0 0-1 0 0,0 0 1 0 0,0 0-1 0 0,0 0 1 0 0,1 1-1 0 0,-1-1 1 0 0,0 0-1 0 0,0 0-4 0 0,6 4 64 0 0,14 1 90 0 0,-20-5-149 0 0,1 0 1 0 0,-1 0-1 0 0,0 0 0 0 0,1 0 0 0 0,-1 0 0 0 0,0 0 0 0 0,1 0 0 0 0,-1 0 0 0 0,0 0 0 0 0,1 0 0 0 0,-1 1 1 0 0,0-1-1 0 0,0 0 0 0 0,1 0 0 0 0,-1 0 0 0 0,0 1-5 0 0,0 1 47 0 0,0-1-46 0 0,0-1 0 0 0,0 0 0 0 0,0 0 0 0 0,0 0 0 0 0,0 0 0 0 0,0 0-1 0 0,0 0 1 0 0,0 0 0 0 0,0 0 0 0 0,0 0 0 0 0,0 0 0 0 0,0 1 0 0 0,0-1 0 0 0,0 0 0 0 0,0 0 0 0 0,0 0 0 0 0,0 0 0 0 0,0 0 0 0 0,0 0-1 0 0,0 0 1 0 0,0 0 0 0 0,0 0 0 0 0,0 1 0 0 0,0-1 0 0 0,0 0 0 0 0,0 0 0 0 0,0 0 0 0 0,0 0 0 0 0,0 0 0 0 0,0 0 0 0 0,0 0-1 0 0,0 0 1 0 0,0 0 0 0 0,0 0-1 0 0,1 0 2 0 0,-1 1 0 0 0,0-1 0 0 0,0 0 0 0 0,1 0-1 0 0,-1 0 1 0 0,0 0 0 0 0,0 1 0 0 0,0-1 0 0 0,1 0-1 0 0,-1 0 1 0 0,0 0 0 0 0,0 1 0 0 0,0-1 0 0 0,0 0 0 0 0,0 0-1 0 0,1 1 1 0 0,-1-1 0 0 0,0 0 0 0 0,0 0 0 0 0,0 1-1 0 0,0-1 1 0 0,0 0 0 0 0,0 0 0 0 0,0 1 0 0 0,0-1 0 0 0,0 0-1 0 0,0 0 1 0 0,0 1 0 0 0,0-1 0 0 0,0 0 0 0 0,0 1-1 0 0,0-1-1 0 0,0 0 3 0 0,0 1 0 0 0,0-1 0 0 0,0 1-1 0 0,0-1 1 0 0,0 1 0 0 0,0-1-1 0 0,0 0 1 0 0,0 1 0 0 0,0-1 0 0 0,0 1-1 0 0,0-1 1 0 0,0 1 0 0 0,0-1-1 0 0,0 1-2 0 0,1-1 4 0 0,-1 1-1 0 0,0-1 0 0 0,0 1 0 0 0,1-1 0 0 0,-1 1 0 0 0,0-1 1 0 0,1 1-1 0 0,-1-1 0 0 0,1 1 0 0 0,-1-1 0 0 0,0 1 0 0 0,1-1 1 0 0,-1 0-1 0 0,1 1 0 0 0,-1-1 0 0 0,1 0 0 0 0,0 1 0 0 0,-1-1 1 0 0,1 0-1 0 0,-1 0 0 0 0,1 1 0 0 0,-1-1 0 0 0,1 0 1 0 0,0 0-1 0 0,-1 0-3 0 0,1 0 3 0 0,0 0 0 0 0,-1 0 0 0 0,1 1 0 0 0,0-1 0 0 0,-1 0 0 0 0,1 0 0 0 0,-1 0 0 0 0,1 1 0 0 0,-1-1 0 0 0,1 0 0 0 0,0 1 0 0 0,-1-1 0 0 0,1 0 0 0 0,-1 1-1 0 0,1-1 1 0 0,-1 1 0 0 0,0-1 0 0 0,1 1 0 0 0,-1-1 0 0 0,1 1 0 0 0,-1-1 0 0 0,0 1 0 0 0,1 0-3 0 0,0 1 40 0 0,-3-2-4 0 0,1 0-26 0 0,0 0-6 0 0,1 0 1 0 0,0 0-1 0 0,0 1 0 0 0,0-1 1 0 0,0 0-1 0 0,0 0 1 0 0,0 0-1 0 0,0 0 1 0 0,-1 0-1 0 0,1 0 1 0 0,0 0-1 0 0,0 0 0 0 0,0 0 1 0 0,0 0-1 0 0,0 1 1 0 0,0-1-1 0 0,0 0 1 0 0,0 0-1 0 0,0 0 1 0 0,0 0-1 0 0,0 0 0 0 0,0 0 1 0 0,0 1-1 0 0,0-1 1 0 0,0 0-1 0 0,-1 0 1 0 0,1 0-1 0 0,0 0 1 0 0,0 0-1 0 0,0 0 0 0 0,1 1 1 0 0,-1-1-1 0 0,0 0 1 0 0,0 0-1 0 0,0 0 1 0 0,0 0-1 0 0,0 0 0 0 0,0 1 1 0 0,0-1-1 0 0,0 0 1 0 0,0 0-1 0 0,0 0 1 0 0,0 0-1 0 0,0 0 1 0 0,0 0-1 0 0,0 0-4 0 0,0 1-44 0 0,1-1 0 0 0,-1 0 0 0 0,0 0 1 0 0,0 1-1 0 0,0-1 0 0 0,0 0 0 0 0,0 0 0 0 0,0 1 0 0 0,1-1 0 0 0,-1 0 0 0 0,0 0 1 0 0,0 0-1 0 0,0 1 0 0 0,1-1 0 0 0,-1 0 0 0 0,0 0 0 0 0,0 0 0 0 0,0 0 0 0 0,1 1 1 0 0,-1-1-1 0 0,0 0 0 0 0,0 0 0 0 0,1 0 0 0 0,-1 0 0 0 0,0 0 0 0 0,1 0 1 0 0,-1 0 43 0 0,3-1-1610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18:18.514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0 84 3465 0 0,'0'1'1'0'0,"1"-1"1"0"0,-1 0 0 0 0,0 0-1 0 0,1 0 1 0 0,-1 1 0 0 0,0-1-1 0 0,1 0 1 0 0,-1 0 0 0 0,1 0 0 0 0,-1 0-1 0 0,0 0 1 0 0,1 0 0 0 0,-1 0-1 0 0,0 0 1 0 0,1 0 0 0 0,-1 0-1 0 0,1 0 1 0 0,-1 0 0 0 0,0 0-1 0 0,1 0 1 0 0,-1-1 0 0 0,0 1-1 0 0,1 0 1 0 0,-1 0 0 0 0,0 0-1 0 0,1 0 1 0 0,-1-1-2 0 0,2 0-2 0 0,-1 0-1 0 0,0 0 1 0 0,0-1-1 0 0,0 1 1 0 0,1-2 2 0 0,-1 1 38 0 0,1 1 1 0 0,-1 0-1 0 0,0-1 1 0 0,0 1-1 0 0,1 0 1 0 0,0-2-39 0 0,11-5 770 0 0,0 1 0 0 0,4-2-770 0 0,-6 4 519 0 0,-3 1-22 0 0,0 1 0 0 0,0-1 0 0 0,0 2 0 0 0,3-2-497 0 0,8-1 595 0 0,-13 2-389 0 0,1 2-1 0 0,3-2-205 0 0,2 1 123 0 0,0 0 0 0 0,0 1-1 0 0,0 0 1 0 0,1 1 0 0 0,-1 1 0 0 0,0 0 0 0 0,0 0 0 0 0,9 3-123 0 0,-14-1 276 0 0,-6-2-147 0 0,0-1-18 0 0,30 8 57 0 0,-31-8-165 0 0,0 0 0 0 0,1 0 0 0 0,-1 1 0 0 0,0-1 1 0 0,1 0-1 0 0,-1 0 0 0 0,0 0 0 0 0,1 0 0 0 0,-1 0 0 0 0,0 0 0 0 0,1-1 1 0 0,-1 1-1 0 0,1 0 0 0 0,-1 0 0 0 0,0 0 0 0 0,1 0-3 0 0,1-1 11 0 0,-1 1 0 0 0,0 0-9 0 0,-1 0 0 0 0,1 0-1 0 0,-1 0 1 0 0,1 0 0 0 0,-1 0-1 0 0,1 0 1 0 0,-1 0 0 0 0,1 0-1 0 0,-1 0 1 0 0,1 0-1 0 0,-1 1 1 0 0,1-1 0 0 0,-1 0-2 0 0,7 2 91 0 0,-5-1-85 0 0,0-1 2 0 0,0 1 0 0 0,0 0-1 0 0,0-1 1 0 0,0 1 0 0 0,0 0 0 0 0,0 1-1 0 0,2 0-7 0 0,-3-1 1 0 0,1 0 0 0 0,-1-1-1 0 0,0 1 1 0 0,0 0 0 0 0,1-1 0 0 0,-1 1-1 0 0,0-1 1 0 0,2 1-1 0 0,3 1-38 0 0,-5-2 40 0 0,0 1 0 0 0,1-1-1 0 0,-1 0 1 0 0,0 0 0 0 0,0 0-1 0 0,1 0 1 0 0,-1 0 0 0 0,0 0-1 0 0,0 0 1 0 0,1 0 0 0 0,-1-1 0 0 0,0 1-1 0 0,0 0 1 0 0,1-1-2 0 0,0 0 3 0 0,-1 1 0 0 0,0 0 0 0 0,1-1 0 0 0,-1 1 0 0 0,0 0 0 0 0,1 0 0 0 0,-1 0 0 0 0,0 0 0 0 0,1 0 0 0 0,-1 0 0 0 0,0 0 0 0 0,1 0 0 0 0,0 0-3 0 0,4 2 47 0 0,-5-2-43 0 0,-1 0 0 0 0,1 0 0 0 0,-1 0-1 0 0,1 0 1 0 0,0 0 0 0 0,-1 0 0 0 0,1 0 0 0 0,-1 0-1 0 0,1 0 1 0 0,-1 0 0 0 0,1 1 0 0 0,-1-1 0 0 0,1 0-1 0 0,-1 0 1 0 0,1 1 0 0 0,-1-1 0 0 0,1 0 0 0 0,-1 1-1 0 0,1-1 1 0 0,-1 1 0 0 0,0-1 0 0 0,1 1 0 0 0,-1-1-4 0 0,1 2 10 0 0,1 0 1 0 0,-1 0-1 0 0,0-1 1 0 0,1 1 0 0 0,-1-1-1 0 0,1 1 1 0 0,0-1-1 0 0,-1 1 1 0 0,1-1-11 0 0,6 6 62 0 0,-8-7-59 0 0,0 0 0 0 0,1 1-1 0 0,-1-1 1 0 0,1 1 0 0 0,-1-1 0 0 0,0 0-1 0 0,1 0 1 0 0,-1 1 0 0 0,1-1 0 0 0,-1 0-1 0 0,1 0 1 0 0,-1 1 0 0 0,1-1 0 0 0,-1 0-1 0 0,1 0 1 0 0,-1 0 0 0 0,1 0 0 0 0,0 0 0 0 0,-1 0-1 0 0,1 0 1 0 0,-1 0 0 0 0,1 0-3 0 0,0 0-208 0 0,1-1 0 0 0,-1 1 0 0 0,0-1 1 0 0,0 1-1 0 0,1-1 0 0 0,-1 0 0 0 0,1 0 208 0 0,4-3-1947 0 0,-1 2 1713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18:19.513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0 0 1448 0 0,'2'1'74'0'0,"-1"0"0"0"0,0 0 0 0 0,0 0 0 0 0,0 0 0 0 0,1 0 0 0 0,-1-1-1 0 0,0 1 1 0 0,0 0 0 0 0,1-1 0 0 0,-1 1 0 0 0,1-1 0 0 0,-1 0 0 0 0,1 1 0 0 0,-1-1 0 0 0,0 0-1 0 0,1 0 1 0 0,-1 0 0 0 0,1 0 0 0 0,-1 0 0 0 0,1 0-74 0 0,-1 0 151 0 0,1 0 1 0 0,-1 1-1 0 0,1-1 0 0 0,-1 0 0 0 0,0 1 1 0 0,1 0-1 0 0,-1-1 0 0 0,0 1-151 0 0,1 0 221 0 0,-1-1-1 0 0,0 1 1 0 0,1-1-1 0 0,-1 1 1 0 0,0-1-1 0 0,1 0 1 0 0,0 1-221 0 0,2 0 1052 0 0,-4 2-909 0 0,-1-3-135 0 0,1 0-1 0 0,0 0 0 0 0,0 0 1 0 0,0 0-1 0 0,0 1 0 0 0,0-1 0 0 0,0 0 1 0 0,0 0-1 0 0,0 0 0 0 0,0 1 1 0 0,0-1-1 0 0,0 0 0 0 0,0 0 0 0 0,0 0 1 0 0,0 1-1 0 0,0-1 0 0 0,0 0 1 0 0,0 0-1 0 0,0 0 0 0 0,0 1 0 0 0,0-1 1 0 0,0 0-1 0 0,0 0 0 0 0,0 0 1 0 0,0 1-8 0 0,1-1 4 0 0,-1 0 0 0 0,0 0 1 0 0,0 0-1 0 0,0 0 1 0 0,1 0-1 0 0,-1 0 1 0 0,0 0-1 0 0,0 0 0 0 0,0 0 1 0 0,0 0-1 0 0,1 0 1 0 0,-1 0-1 0 0,0 0 1 0 0,0 0-1 0 0,0 0 1 0 0,1 0-1 0 0,-1 0 0 0 0,0 0 1 0 0,0 0-1 0 0,0 0 1 0 0,1 0-1 0 0,-1 0 1 0 0,0-1-1 0 0,0 1 1 0 0,0 0-1 0 0,0 0 0 0 0,0 0 1 0 0,1 0-1 0 0,-1 0 1 0 0,0-1-5 0 0,3 0 19 0 0,7-2 214 0 0,-9 3-215 0 0,0 0 0 0 0,0-1-1 0 0,0 1 1 0 0,-1-1 0 0 0,1 1 0 0 0,0-1 0 0 0,0 0-1 0 0,0 1 1 0 0,-1-1 0 0 0,1 0-18 0 0,0 0 30 0 0,0 1 0 0 0,0-1 0 0 0,0 0 0 0 0,0 0 0 0 0,0 0 0 0 0,1 1 0 0 0,-1-1-30 0 0,0 1 27 0 0,0 0 0 0 0,-1-1-1 0 0,1 1 1 0 0,0 0 0 0 0,0-1 0 0 0,-1 1 0 0 0,1-1-1 0 0,0 1 1 0 0,0-1 0 0 0,-1 1 0 0 0,1-1-27 0 0,-1 1 12 0 0,1-1 1 0 0,-1 1 0 0 0,0 0-1 0 0,0 0 1 0 0,0 0 0 0 0,1-1 0 0 0,-1 1-1 0 0,0 0 1 0 0,0 0 0 0 0,0 0-1 0 0,1 0 1 0 0,-1-1 0 0 0,0 1-1 0 0,0 0 1 0 0,1 0 0 0 0,-1 0-1 0 0,0 0 1 0 0,0 0 0 0 0,1 0-1 0 0,-1 0 1 0 0,0 0 0 0 0,0 0 0 0 0,1 0-1 0 0,-1 0 1 0 0,0 0 0 0 0,1 0-1 0 0,-1 0 1 0 0,0 0 0 0 0,0 0-1 0 0,1 0 1 0 0,-1 0 0 0 0,0 0-1 0 0,0 1 1 0 0,0-1 0 0 0,1 0-1 0 0,-1 0 1 0 0,0 0-13 0 0,2 2 205 0 0,1 2 110 0 0,0 1-303 0 0,-3-4 19 0 0,0-1 17 0 0,1 0-42 0 0,-1 0 1 0 0,0 1-1 0 0,1-1 0 0 0,-1 0 1 0 0,1 0-1 0 0,-1 0 0 0 0,0 1 1 0 0,1-1-1 0 0,-1 0 0 0 0,0 1 1 0 0,1-1-1 0 0,-1 0 0 0 0,0 1-6 0 0,2 0 19 0 0,-1 0-13 0 0,1 0 1 0 0,-1 0-1 0 0,1-1 0 0 0,-1 1 0 0 0,1 0 0 0 0,0-1 0 0 0,-1 1 1 0 0,2-1-7 0 0,17 8 128 0 0,-19-8-109 0 0,-1 1 0 0 0,1-1 1 0 0,0 0-1 0 0,0 1 1 0 0,0-1-1 0 0,0 1 0 0 0,-1-1 1 0 0,1 1-1 0 0,0-1 1 0 0,-1 1-1 0 0,1 0 0 0 0,0-1 1 0 0,-1 1-1 0 0,1 0 0 0 0,-1-1 1 0 0,1 1-1 0 0,-1 0 1 0 0,1 0-1 0 0,-1 0 0 0 0,1 0 1 0 0,-1-1-1 0 0,0 1 0 0 0,1 1-19 0 0,0 3 366 0 0,0 0-1 0 0,0 0 0 0 0,1 5-365 0 0,-2-6 263 0 0,0 21 441 0 0,0-24-715 0 0,0 0-1 0 0,0 0 1 0 0,0-1 0 0 0,1 1-1 0 0,-1 0 1 0 0,0-1 0 0 0,0 1-1 0 0,1 0 1 0 0,-1-1-1 0 0,1 1 1 0 0,-1 0 0 0 0,1-1-1 0 0,-1 1 1 0 0,1-1-1 0 0,-1 1 1 0 0,1-1 0 0 0,-1 1-1 0 0,1-1 1 0 0,-1 0 0 0 0,1 1-1 0 0,0-1 1 0 0,-1 0-1 0 0,1 1 1 0 0,0-1 0 0 0,-1 0-1 0 0,1 0 1 0 0,0 1-1 0 0,0-1 1 0 0,-1 0 0 0 0,1 0-1 0 0,0 0 1 0 0,-1 0 0 0 0,1 0-1 0 0,0 0 1 0 0,0 0-1 0 0,-1 0 1 0 0,1-1 0 0 0,0 1-1 0 0,-1 0 1 0 0,1 0-1 0 0,0-1 12 0 0,3-1-1180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18:21.019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1 47 360 0 0,'2'4'245'0'0,"-1"-3"-174"0"0,0 0-1 0 0,0 0 1 0 0,-1 1 0 0 0,1-1 0 0 0,0 1 0 0 0,-1-1 0 0 0,1 0 0 0 0,-1 1 0 0 0,0-1-71 0 0,0 3 127 0 0,0-4-107 0 0,-1 0 1 0 0,1 0-1 0 0,0 0 0 0 0,0 0 1 0 0,0 1-1 0 0,0-1 0 0 0,0 0 1 0 0,0 0-1 0 0,0 0 0 0 0,0 0 1 0 0,0 1-1 0 0,0-1 1 0 0,0 0-1 0 0,0 0 0 0 0,0 0 1 0 0,0 0-1 0 0,0 1 0 0 0,0-1 1 0 0,0 0-1 0 0,0 0 0 0 0,0 0 1 0 0,1 1-21 0 0,5 4 567 0 0,-3-3-418 0 0,0 0 0 0 0,-1-1 0 0 0,1 0 1 0 0,0 1-1 0 0,0-1 0 0 0,0 0 0 0 0,0-1 1 0 0,0 1-1 0 0,0 0 0 0 0,0-1 0 0 0,1 0 1 0 0,-1 0-1 0 0,1 0-149 0 0,-2 0 54 0 0,-1 0 0 0 0,1 0 0 0 0,-1 0 0 0 0,0 0 0 0 0,1 0 0 0 0,-1-1 0 0 0,0 1 0 0 0,1 0 0 0 0,-1-1 0 0 0,0 1 0 0 0,0-1 0 0 0,0 0 0 0 0,1 1 0 0 0,-1-1 0 0 0,0 0 0 0 0,0 0 0 0 0,0 0-1 0 0,0 0 1 0 0,0 0-54 0 0,6-5 249 0 0,1 1-1 0 0,3-3-248 0 0,-10 8 13 0 0,0-1 0 0 0,0 1 0 0 0,-1-1 0 0 0,1 1 0 0 0,-1-1 0 0 0,1 0 0 0 0,0 1 0 0 0,-1-1 0 0 0,1 0-13 0 0,-1 0 48 0 0,0 1 0 0 0,1-1 1 0 0,-1 1-1 0 0,1-1 0 0 0,-1 1 1 0 0,0-1-1 0 0,1 1 0 0 0,-1-1 0 0 0,1 1 1 0 0,-1-1-1 0 0,1 1 0 0 0,0 0 1 0 0,-1-1-1 0 0,1 1 0 0 0,-1 0 1 0 0,1 0-1 0 0,0-1 0 0 0,-1 1 0 0 0,1 0-48 0 0,5-1 242 0 0,-5 0-231 0 0,0 1 0 0 0,0 0 1 0 0,0-1-1 0 0,0 1 0 0 0,0 0 1 0 0,0 0-1 0 0,0 0 0 0 0,0 0 1 0 0,0 0-1 0 0,0 0 1 0 0,0 0-1 0 0,0 1-11 0 0,1-1 4 0 0,-1 0 1 0 0,0 0-1 0 0,0 0 1 0 0,1 0-1 0 0,-1 0 0 0 0,0 0 1 0 0,0-1-1 0 0,0 1 1 0 0,1 0-1 0 0,-1-1 1 0 0,0 1-1 0 0,0-1 0 0 0,0 1 1 0 0,0-1-1 0 0,0 1 1 0 0,0-1-1 0 0,0 0 0 0 0,0 1 1 0 0,1-2-5 0 0,-2 2 0 0 0,1 0 0 0 0,-1 0 0 0 0,0 0 0 0 0,1-1 0 0 0,-1 1 1 0 0,0 0-1 0 0,1 0 0 0 0,-1 0 0 0 0,0 0 0 0 0,1 0 0 0 0,-1 0 0 0 0,1 0 0 0 0,-1 0 0 0 0,0 0 0 0 0,1 0 0 0 0,4-1 26 0 0,1-2 64 0 0,7-5 68 0 0,-3 1-45 0 0,-9 6-80 0 0,0 0-1 0 0,-1 1 1 0 0,2-1-1 0 0,-1 0 1 0 0,0 1-1 0 0,0-1 1 0 0,0 0 0 0 0,0 1-1 0 0,0-1 1 0 0,0 1-1 0 0,1 0 1 0 0,0-1-33 0 0,-2 1 56 0 0,1 0-1 0 0,0 0 1 0 0,0 0 0 0 0,0-1 0 0 0,-1 1-1 0 0,1 0 1 0 0,0-1 0 0 0,0 1 0 0 0,-1 0 0 0 0,1-1-1 0 0,0 1 1 0 0,-1-1-56 0 0,1 1 31 0 0,-1-1 0 0 0,1 1 0 0 0,-1-1 0 0 0,1 1 1 0 0,-1 0-1 0 0,1 0 0 0 0,-1-1 0 0 0,1 1 0 0 0,0 0 0 0 0,-1 0 0 0 0,1 0 0 0 0,-1 0 0 0 0,1-1 0 0 0,-1 1 0 0 0,1 0 0 0 0,0 0 0 0 0,-1 0 1 0 0,1 0-1 0 0,-1 0 0 0 0,1 1-31 0 0,3-1 106 0 0,-3 0-89 0 0,-1 0-1 0 0,1 0 1 0 0,0 0-1 0 0,-1 1 0 0 0,1-1 1 0 0,0 0-1 0 0,-1 0 1 0 0,1 0-1 0 0,-1 1 1 0 0,1-1-1 0 0,0 0 1 0 0,-1 1-1 0 0,1-1 1 0 0,-1 0-1 0 0,1 1-16 0 0,0 0 9 0 0,0-1 0 0 0,0 1-1 0 0,0-1 1 0 0,0 1 0 0 0,0-1-1 0 0,0 0 1 0 0,1 1 0 0 0,-1-1 0 0 0,0 0-1 0 0,0 0 1 0 0,0 0-9 0 0,6 1 21 0 0,-4 0 13 0 0,0-1-1 0 0,-1 1 0 0 0,1-1 0 0 0,0 0 0 0 0,1 0-33 0 0,-4 0 26 0 0,11-5 210 0 0,-10 5-224 0 0,0-1 0 0 0,0 1 0 0 0,0 0 1 0 0,0 0-1 0 0,0-1 0 0 0,1 1 0 0 0,-1 0 1 0 0,0 0-1 0 0,0 0 0 0 0,0 0 0 0 0,0 0 1 0 0,0 1-1 0 0,1-1 0 0 0,-1 0-12 0 0,-1 1 16 0 0,6 1 43 0 0,-6-2-55 0 0,1 0 0 0 0,-1 0 0 0 0,0 0 0 0 0,0 0 0 0 0,0 0 1 0 0,0 0-1 0 0,0 0 0 0 0,1 0 0 0 0,-1 0 0 0 0,0 0 0 0 0,0 0 0 0 0,0 0 0 0 0,0 0 0 0 0,0 0 0 0 0,1 0 0 0 0,-1 0 0 0 0,0 0 0 0 0,0 0 0 0 0,0 0 0 0 0,0 0 1 0 0,0 0-1 0 0,0 0 0 0 0,1 0 0 0 0,-1 0 0 0 0,0 0 0 0 0,0 0 0 0 0,0-1 0 0 0,0 1 0 0 0,0 0 0 0 0,0 0 0 0 0,0 0 0 0 0,1 0 0 0 0,-1 0 0 0 0,0 0 0 0 0,0 0 0 0 0,0 0 1 0 0,0-1-1 0 0,0 1-4 0 0,0 0 5 0 0,0 0 1 0 0,0 0 0 0 0,0 0-1 0 0,0 0 1 0 0,0-1-1 0 0,0 1 1 0 0,1 0 0 0 0,-1 0-1 0 0,0 0 1 0 0,0 0 0 0 0,0 0-1 0 0,0 0 1 0 0,0 0 0 0 0,0 0-1 0 0,0 0 1 0 0,0 0 0 0 0,1 0-1 0 0,-1-1 1 0 0,0 1 0 0 0,0 0-1 0 0,0 0 1 0 0,0 0-1 0 0,0 0 1 0 0,0 0 0 0 0,0 0-1 0 0,1 0 1 0 0,-1 0 0 0 0,0 0-1 0 0,0 0 1 0 0,0 0 0 0 0,0 0-1 0 0,0 0 1 0 0,0 0 0 0 0,1 0-1 0 0,-1 0 1 0 0,0 1-6 0 0,8 0 225 0 0,2 2 4 0 0,-9-3-224 0 0,-1 0 0 0 0,1 0 0 0 0,-1 0 0 0 0,1 0 0 0 0,-1 0 0 0 0,1 0 0 0 0,-1 1 0 0 0,0-1 0 0 0,1 0 0 0 0,-1 0 0 0 0,1 0 0 0 0,-1 1 0 0 0,0-1 0 0 0,1 0 0 0 0,-1 1-5 0 0,1-1 3 0 0,-1 0 1 0 0,0 0-1 0 0,0 0 1 0 0,1 0-1 0 0,-1 0 1 0 0,0 0-1 0 0,0 0 1 0 0,1 0-1 0 0,-1 0 1 0 0,0 0-1 0 0,0 0 1 0 0,1 0-1 0 0,-1 0 1 0 0,0 0-1 0 0,1 0 1 0 0,-1 0-1 0 0,0 0 1 0 0,0 0-1 0 0,1 0 1 0 0,-1 0-1 0 0,0 0 1 0 0,0-1-1 0 0,0 1 1 0 0,1 0-1 0 0,-1 0 1 0 0,0 0-1 0 0,0 0 1 0 0,0-1-1 0 0,1 1 0 0 0,-1 0 1 0 0,0 0-1 0 0,0 0 1 0 0,0-1-1 0 0,0 1 1 0 0,1 0-1 0 0,-1 0 1 0 0,0-1-1 0 0,0 1-3 0 0,0-1 18 0 0,1 1-13 0 0,0 0 0 0 0,-1 0 0 0 0,1-1 0 0 0,0 1 0 0 0,-1 0-1 0 0,1 0 1 0 0,0 0 0 0 0,0 0 0 0 0,-1-1 0 0 0,1 1 0 0 0,0 0-1 0 0,-1 1 1 0 0,1-1 0 0 0,0 0 0 0 0,0 0 0 0 0,0 0-5 0 0,-1 0 5 0 0,0 1-1 0 0,1-1 1 0 0,-1 0 0 0 0,1 0 0 0 0,-1 0 0 0 0,0 0-1 0 0,1 1 1 0 0,-1-1 0 0 0,1 0 0 0 0,-1 0 0 0 0,1 0-1 0 0,-1 0 1 0 0,0 0 0 0 0,1 0 0 0 0,-1 0 0 0 0,1 0-1 0 0,-1 0 1 0 0,1 0 0 0 0,-1-1 0 0 0,0 1 0 0 0,1 0-1 0 0,-1 0 1 0 0,1 0 0 0 0,-1 0 0 0 0,0-1 0 0 0,1 1-1 0 0,-1 0 1 0 0,1 0 0 0 0,-1-1 0 0 0,0 1 0 0 0,1 0-1 0 0,-1-1 1 0 0,0 1 0 0 0,0 0 0 0 0,1-1-5 0 0,-1 1 6 0 0,1-1 0 0 0,-1 1 1 0 0,1 0-1 0 0,-1-1 0 0 0,1 1 1 0 0,-1 0-1 0 0,1 0 0 0 0,-1-1 0 0 0,1 1 1 0 0,-1 0-1 0 0,1 0 0 0 0,-1 0 1 0 0,1 0-1 0 0,-1 0 0 0 0,1 0 0 0 0,-1 0 1 0 0,1 0-1 0 0,0 0 0 0 0,-1 0 1 0 0,1 0-1 0 0,-1 0 0 0 0,1 0 0 0 0,0 1-6 0 0,5-1 117 0 0,-4 0-77 0 0,0 0 43 0 0,0 3-58 0 0,-1-2-26 0 0,-1-1 0 0 0,0 1 0 0 0,1 0 0 0 0,-1-1 0 0 0,1 1 0 0 0,-1-1 0 0 0,1 1-1 0 0,-1-1 1 0 0,1 1 0 0 0,0-1 0 0 0,-1 1 0 0 0,1-1 0 0 0,0 1 0 0 0,-1-1 0 0 0,1 0 0 0 0,0 1-1 0 0,-1-1 1 0 0,1 0 0 0 0,0 0 1 0 0,1 1 17 0 0,1-1 0 0 0,-1 0 0 0 0,0 0 0 0 0,1 0 0 0 0,0 0-17 0 0,9 0-21 0 0,-7 0 55 0 0,-5 0-32 0 0,0 0 0 0 0,0 0 0 0 0,1-1 0 0 0,-1 1 0 0 0,0 0 0 0 0,0 0 0 0 0,0 1 0 0 0,1-1 0 0 0,-1 0 0 0 0,0 0 0 0 0,0 0 0 0 0,0 0 0 0 0,1 0 0 0 0,-1 0 0 0 0,0 0 0 0 0,0 0 0 0 0,0 0 0 0 0,1 0 0 0 0,-1 0 0 0 0,0 1 0 0 0,0-1 0 0 0,0 0 0 0 0,0 0 0 0 0,0 0 0 0 0,1 0 0 0 0,-1 0 0 0 0,0 1 0 0 0,0-1 0 0 0,0 0 0 0 0,0 0 0 0 0,0 0 0 0 0,0 1 0 0 0,0-1 0 0 0,0 0 0 0 0,0 0-2 0 0,1 1-1 0 0,-1-1-1 0 0,1 1 1 0 0,-1-1 0 0 0,0 0 0 0 0,1 1-1 0 0,-1-1 1 0 0,1 1 0 0 0,-1-1 0 0 0,1 0-1 0 0,-1 0 1 0 0,1 1 0 0 0,0-1 1 0 0,0 0 3 0 0,-1 1 0 0 0,1-1 0 0 0,0 1 0 0 0,-1-1 0 0 0,1 0 0 0 0,0 1 0 0 0,-1-1 0 0 0,1 1 0 0 0,-1 0 0 0 0,1-1-3 0 0,1 3-30 0 0,12 14 88 0 0,-13-16-124 0 0,1 1-1 0 0,-1-1 1 0 0,1 0-1 0 0,-1 0 0 0 0,1 0 1 0 0,-1 0-1 0 0,1 0 0 0 0,0 0 1 0 0,1 1 66 0 0,2-1-1038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18:22.192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0 1 24 0 0,'6'10'1200'0'0,"-5"-9"-974"0"0,-1 0 1 0 0,1 0-1 0 0,0 0 0 0 0,0-1 0 0 0,0 1 0 0 0,0 0 0 0 0,0-1 1 0 0,0 1-1 0 0,0-1-226 0 0,0 1 73 0 0,-1-1-34 0 0,1 0 1 0 0,-1 0 0 0 0,0 0-1 0 0,0 1 1 0 0,1-1 0 0 0,-1 0-1 0 0,0 0 1 0 0,0 1 0 0 0,0-1-1 0 0,0 0 1 0 0,1 0 0 0 0,-1 1-1 0 0,0-1 1 0 0,0 0 0 0 0,0 0-1 0 0,0 1 1 0 0,0-1 0 0 0,0 0-1 0 0,0 0 1 0 0,0 1 0 0 0,0-1-1 0 0,0 0 1 0 0,0 1 0 0 0,0-1-1 0 0,0 0 1 0 0,0 0 0 0 0,0 1-1 0 0,0-1 1 0 0,0 0 0 0 0,0 1-1 0 0,0-1 1 0 0,0 0 0 0 0,0 0-1 0 0,0 1 1 0 0,0-1 0 0 0,-1 0-1 0 0,1 1-39 0 0,0-1 118 0 0,2 2 61 0 0,0 0 0 0 0,0 0-1 0 0,0 0 1 0 0,0-1 0 0 0,2 2-179 0 0,0-1 153 0 0,0 0 0 0 0,0 0 0 0 0,0 0 0 0 0,1 0 1 0 0,-1-1-1 0 0,1 0 0 0 0,0 0 0 0 0,0 0-153 0 0,2 0 144 0 0,0 1 0 0 0,0 0 1 0 0,2 1-145 0 0,19 11 1156 0 0,-15-11-703 0 0,-10-3-375 0 0,-1 0-1 0 0,1-1 1 0 0,0 0-1 0 0,-1 1 1 0 0,1-1-1 0 0,-1 0 1 0 0,1 0-1 0 0,-1-1 1 0 0,1 0-78 0 0,6-2 128 0 0,-8 4-71 0 0,1-1 1 0 0,0 1 0 0 0,-1 0-1 0 0,1-1 1 0 0,0 1 0 0 0,1 0-58 0 0,-1 0 45 0 0,0 0 0 0 0,0 0 0 0 0,0-1 0 0 0,0 1 0 0 0,0-1 0 0 0,0 1-45 0 0,3-3 43 0 0,1 1 0 0 0,-1-1 1 0 0,0 0-1 0 0,0-1 0 0 0,3-1-43 0 0,-6 3 58 0 0,-1 2-195 0 0,0 0 0 0 0,-1-1 0 0 0,1 1 0 0 0,-1 0 0 0 0,1-1 0 0 0,-1 1 1 0 0,1-1-1 0 0,-1 1 0 0 0,1-1 0 0 0,-1 1 0 0 0,1-1 0 0 0,-1 1 0 0 0,0-1 137 0 0,1-1-837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18:22.960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1 19 336 0 0,'3'-8'843'0'0,"-1"8"-473"0"0,-1 0-341 0 0,-1 0 0 0 0,0 0 0 0 0,1 0 0 0 0,-1 0 0 0 0,0 0 0 0 0,0 0 0 0 0,1 0 0 0 0,-1 0 0 0 0,0 0 0 0 0,0 0 0 0 0,1 0 0 0 0,-1 0 0 0 0,0 0 0 0 0,0 0 0 0 0,1 0 0 0 0,-1-1 0 0 0,0 1 0 0 0,0 0 0 0 0,1 0-29 0 0,1-1 81 0 0,1-1 0 0 0,-1 1-1 0 0,1 0 1 0 0,0 1 0 0 0,0-1-1 0 0,-1 0 1 0 0,1 1 0 0 0,0 0-1 0 0,0-1 1 0 0,0 1 0 0 0,1 0-81 0 0,8 0 510 0 0,-9-1-273 0 0,0 1 1 0 0,1-1-1 0 0,-1 1 0 0 0,0 0 0 0 0,0 1 1 0 0,0-1-1 0 0,0 0 0 0 0,0 1 0 0 0,0 0 1 0 0,0 0-1 0 0,2 0-237 0 0,-5-1 75 0 0,0 1-1 0 0,1-1 1 0 0,-1 0-1 0 0,0 0 1 0 0,1 1-1 0 0,-1-1 1 0 0,0 0 0 0 0,0 0-1 0 0,1 1 1 0 0,-1-1-1 0 0,0 0 1 0 0,0 1-1 0 0,0-1 1 0 0,1 1-1 0 0,-1-1 1 0 0,0 0 0 0 0,0 1-1 0 0,0-1 1 0 0,0 0-1 0 0,0 1 1 0 0,0-1-1 0 0,0 1 1 0 0,0-1 0 0 0,0 1-1 0 0,0-1 1 0 0,0 0-1 0 0,0 1 1 0 0,0-1-1 0 0,0 1 1 0 0,0-1 0 0 0,0 0-1 0 0,0 1 1 0 0,0-1-1 0 0,-1 0 1 0 0,1 1-75 0 0,0-1 18 0 0,0 0 1 0 0,0 1-1 0 0,0-1 1 0 0,0 0-1 0 0,0 1 1 0 0,0-1-1 0 0,0 0 1 0 0,0 1-1 0 0,0-1 1 0 0,1 0 0 0 0,-1 1-1 0 0,0-1 1 0 0,0 0-1 0 0,0 1 1 0 0,0-1-1 0 0,0 0 1 0 0,1 0-1 0 0,-1 1 1 0 0,0-1-1 0 0,0 0 1 0 0,0 0-1 0 0,1 1 1 0 0,-1-1-1 0 0,0 0-18 0 0,8 6 123 0 0,-6-4-91 0 0,5 7 66 0 0,-3-5 53 0 0,1 1-1 0 0,0-1 0 0 0,2 1-150 0 0,-4-4 89 0 0,-1 1-1 0 0,0 0 1 0 0,-1-1-1 0 0,3 3-88 0 0,-3-3 35 0 0,0 0 1 0 0,0 0-1 0 0,1 1 1 0 0,-1-1-1 0 0,0 0 1 0 0,1 0-1 0 0,-1 0 1 0 0,1-1-36 0 0,0 1 171 0 0,10 3-611 0 0,-12-3 307 0 0,1-1 1 0 0,0 0-1 0 0,-1 0 1 0 0,1 0-1 0 0,0 0 1 0 0,-1 0-1 0 0,1 0 1 0 0,0 0-1 0 0,-1 0 1 0 0,1 0-1 0 0,0 0 1 0 0,-1-1-1 0 0,1 1 1 0 0,0 0-1 0 0,-1-1 133 0 0,2-1-165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18:23.924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0 56 824 0 0,'0'0'243'0'0,"0"0"488"0"0,0 0 105 0 0,0 0-72 0 0,0 0-188 0 0,0 0-92 0 0,0 0-37 0 0,0 0-30 0 0,0 0-91 0 0,0-1-37 0 0,0 0-244 0 0,0 1-1 0 0,0-1 1 0 0,1 0-1 0 0,-1 1 0 0 0,0-1 1 0 0,0 1-1 0 0,0-1 1 0 0,0 1-1 0 0,1-1 1 0 0,-1 1-1 0 0,0-1 0 0 0,1 1 1 0 0,-1-1-1 0 0,0 1 1 0 0,1-1-1 0 0,-1 1 1 0 0,0 0-1 0 0,1-1-44 0 0,10-9 340 0 0,-1 2-221 0 0,-8 6-36 0 0,0 0 1 0 0,1 0-1 0 0,-1 0 0 0 0,0 0 1 0 0,1 1-1 0 0,2-2-83 0 0,7-4 566 0 0,-11 6-516 0 0,0 1-1 0 0,0-1 1 0 0,0 0 0 0 0,0 1-1 0 0,0 0 1 0 0,0-1 0 0 0,0 1 0 0 0,0-1-1 0 0,0 1 1 0 0,0 0 0 0 0,0 0 0 0 0,0 0-1 0 0,0 0 1 0 0,0 0 0 0 0,0 0 0 0 0,0 0-1 0 0,0 0-49 0 0,1 0 152 0 0,0 0 17 0 0,-1 0 0 0 0,1 0-1 0 0,0 0 1 0 0,-1 0 0 0 0,1 0 0 0 0,0 1-169 0 0,-1-1 30 0 0,-1 0 0 0 0,1 0 0 0 0,-1 1-1 0 0,1-1 1 0 0,-1 0 0 0 0,0 0 0 0 0,1 1 0 0 0,-1-1 0 0 0,1 0-1 0 0,-1 1 1 0 0,0-1 0 0 0,1 0 0 0 0,-1 1 0 0 0,0-1-1 0 0,1 1 1 0 0,-1-1 0 0 0,0 1 0 0 0,0-1 0 0 0,0 1-1 0 0,1-1 1 0 0,-1 1 0 0 0,0-1 0 0 0,0 0 0 0 0,0 1-30 0 0,1 0 18 0 0,-1 1 0 0 0,0-1 0 0 0,1 0 0 0 0,0 0 0 0 0,-1 1 0 0 0,1-1 0 0 0,0 0 0 0 0,-1 0 0 0 0,1 0 0 0 0,0 0 0 0 0,0 0 0 0 0,0 0 0 0 0,0 0 0 0 0,0 0 0 0 0,0 0 0 0 0,0-1 0 0 0,0 1 0 0 0,0 0 1 0 0,0-1-1 0 0,1 1 0 0 0,-1-1 0 0 0,0 1 0 0 0,0-1 0 0 0,1 0 0 0 0,-1 1 0 0 0,0-1 0 0 0,1 0 0 0 0,-1 0 0 0 0,0 0 0 0 0,0 0 0 0 0,1 0 0 0 0,-1 0 0 0 0,0 0 0 0 0,2-1-18 0 0,14-3 160 0 0,-5 1-74 0 0,-11 3-82 0 0,0 0 9 0 0,-1 0 0 0 0,0 0-1 0 0,1 0 1 0 0,-1 0 0 0 0,0 0-1 0 0,1 0 1 0 0,-1 0 0 0 0,0 0-1 0 0,1 0 1 0 0,-1 0 0 0 0,0 0-1 0 0,0 0 1 0 0,1 0 0 0 0,-1 0-1 0 0,0 1 1 0 0,1-1 0 0 0,-1 0-1 0 0,0 0 1 0 0,0 0 0 0 0,1 0-1 0 0,-1 1 1 0 0,0-1 0 0 0,0 0-1 0 0,0 0 1 0 0,1 1 0 0 0,-1-1-1 0 0,0 0-12 0 0,0 0 3 0 0,0 0 0 0 0,0 0 0 0 0,0 0-1 0 0,0 0 1 0 0,0 0 0 0 0,0 0 0 0 0,0 1 0 0 0,0-1-1 0 0,0 0 1 0 0,0 0 0 0 0,0 0 0 0 0,0 0 0 0 0,0 0-1 0 0,0 0 1 0 0,0 0 0 0 0,0 0 0 0 0,0 0 0 0 0,0 0-1 0 0,0 0 1 0 0,0 0 0 0 0,0 0 0 0 0,0 0 0 0 0,0 0-1 0 0,0 0 1 0 0,0 0 0 0 0,0 0 0 0 0,0 0 0 0 0,0 0-1 0 0,0 0 1 0 0,0 0 0 0 0,0 0 0 0 0,0 0 0 0 0,0 0-1 0 0,0 0 1 0 0,0 0 0 0 0,0 0 0 0 0,0 0 0 0 0,0 0-1 0 0,0 0 1 0 0,0 0 0 0 0,0 1 0 0 0,0-1 0 0 0,0 0-1 0 0,0 0 1 0 0,0 0 0 0 0,0 0 0 0 0,0 0 0 0 0,-1 0 0 0 0,1 0-1 0 0,0 0 1 0 0,0 0 0 0 0,0 0 0 0 0,0 0 0 0 0,0 0-1 0 0,0 0 1 0 0,0 0 0 0 0,0-1-3 0 0,0 2 6 0 0,0-1 1 0 0,0 0-1 0 0,0 0 1 0 0,0 0-1 0 0,0 0 1 0 0,0 0-1 0 0,0 0 0 0 0,0 1 1 0 0,0-1-1 0 0,0 0 1 0 0,0 0-1 0 0,1 0 1 0 0,-1 0-1 0 0,0 0 1 0 0,0 0-1 0 0,0 0 0 0 0,0 0 1 0 0,0 0-1 0 0,0 1 1 0 0,0-1-1 0 0,0 0 1 0 0,0 0-1 0 0,0 0 1 0 0,0 0-1 0 0,1 0 0 0 0,-1 0 1 0 0,0 0-1 0 0,0 0 1 0 0,0 0-1 0 0,0 0 1 0 0,0 0-1 0 0,0 0 1 0 0,0 0-1 0 0,1 0-6 0 0,2 2 85 0 0,0-1-70 0 0,-4-1 14 0 0,4 0-19 0 0,0 0-1 0 0,0 0 0 0 0,1-1 1 0 0,0 0-10 0 0,-4 1 2 0 0,0 0 0 0 0,0 0 0 0 0,1 0 0 0 0,-1 0 0 0 0,0 0 0 0 0,0 0 0 0 0,0 0 1 0 0,0 0-1 0 0,0 0 0 0 0,1 0 0 0 0,-1 0 0 0 0,0 0 0 0 0,0 0 0 0 0,0 0 0 0 0,0-1 0 0 0,0 1 1 0 0,0 0-1 0 0,1 0 0 0 0,-1 0 0 0 0,0 0 0 0 0,0 0 0 0 0,0 0 0 0 0,0-1 0 0 0,0 1 0 0 0,0 0 0 0 0,0 0-2 0 0,2-1 64 0 0,-1 1-56 0 0,6-1 27 0 0,-6 1-34 0 0,-1 0 0 0 0,0 0 0 0 0,0 0 0 0 0,0 0 0 0 0,0 0 0 0 0,0 0 0 0 0,0 0 0 0 0,0 0 0 0 0,0 0 0 0 0,0 0 0 0 0,0 0 0 0 0,1 0 0 0 0,-1 0 0 0 0,0 0 0 0 0,0 0 0 0 0,0 0 0 0 0,0 0 0 0 0,0 0 0 0 0,0 0 0 0 0,0-1 0 0 0,0 1 0 0 0,0 0 0 0 0,0 0 0 0 0,0 0 0 0 0,0 0 0 0 0,1 0 0 0 0,-1 0 0 0 0,0 0 0 0 0,0 0 0 0 0,0 0 0 0 0,0 0 0 0 0,0 0 0 0 0,0 0 0 0 0,0 0 1 0 0,0-1-1 0 0,0 1 0 0 0,0 0 0 0 0,0 0 0 0 0,0 0 0 0 0,0 0 0 0 0,0 0 0 0 0,0 0 0 0 0,0 0 0 0 0,0 0 0 0 0,0 0 0 0 0,0 0 0 0 0,0-1 0 0 0,0 1 0 0 0,0 0 0 0 0,0 0 0 0 0,0 0 0 0 0,0 0 0 0 0,0 0 0 0 0,0 0 0 0 0,0 0 0 0 0,0 0 0 0 0,0 0 0 0 0,0 0 0 0 0,-1-1 0 0 0,1 1 0 0 0,0 0 0 0 0,0 0 0 0 0,0 0-1 0 0,-1-1-43 0 0,0 0 0 0 0,1 0 0 0 0,-1 0 0 0 0,0 0 0 0 0,0 0-1 0 0,1 0 1 0 0,-1 0 0 0 0,0-1 43 0 0,1 2-256 0 0,0-1 0 0 0,0 1 0 0 0,-1-1 0 0 0,1 0-1 0 0,0 1 1 0 0,0-1 0 0 0,0 1 0 0 0,0-1 0 0 0,0 0 0 0 0,0 1 0 0 0,0-1-1 0 0,0 1 1 0 0,1-1 0 0 0,-1 1 0 0 0,0-1 0 0 0,0 0 0 0 0,0 1 0 0 0,0-1 0 0 0,1 1-1 0 0,-1-1 1 0 0,0 1 256 0 0,2-3-1839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18:25.145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6 31 288 0 0,'0'0'415'0'0,"0"0"98"0"0,0 0 58 0 0,-1 1 31 0 0,1-1-509 0 0,-1 0 1 0 0,1 0-1 0 0,0 1 1 0 0,-1-1-1 0 0,1 0 1 0 0,0 0-1 0 0,-1 1 1 0 0,1-1 0 0 0,0 0-1 0 0,-1 0 1 0 0,1 1-1 0 0,0-1 1 0 0,-1 1-94 0 0,1-1 516 0 0,0 0-44 0 0,0 0-135 0 0,0 0-51 0 0,0 0 13 0 0,0 0-17 0 0,0 0 0 0 0,0 0-44 0 0,0 0-24 0 0,0 0 11 0 0,0 0 26 0 0,0 0-234 0 0,0 0-1 0 0,0 0 1 0 0,0 0 0 0 0,0 0 0 0 0,0 0-1 0 0,0 0 1 0 0,0 0 0 0 0,0 0 0 0 0,0 0 0 0 0,0 0-1 0 0,0 0 1 0 0,0 0 0 0 0,1 0 0 0 0,-1 0-1 0 0,0 0 1 0 0,0 0 0 0 0,0 0 0 0 0,0 0-1 0 0,0 0 1 0 0,0 0 0 0 0,0 0 0 0 0,0 1 0 0 0,0-1-1 0 0,0 0 1 0 0,0 0 0 0 0,0 0 0 0 0,0 0-1 0 0,0 0 1 0 0,0 0 0 0 0,0 0 0 0 0,0 0-1 0 0,0 0 1 0 0,0 0 0 0 0,0 0 0 0 0,0 0 0 0 0,0 0-1 0 0,0 0 1 0 0,0 0 0 0 0,0 0 0 0 0,0 0-1 0 0,0 0 1 0 0,0 0 0 0 0,0 0 0 0 0,0 0-1 0 0,0 0 1 0 0,0 0 0 0 0,1 0 0 0 0,-1 0 0 0 0,0 0-1 0 0,0 0 1 0 0,0 0 0 0 0,0 0 0 0 0,0 0-1 0 0,0 0-16 0 0,0-1 12 0 0,1 1 3 0 0,-1 0 0 0 0,1-1 0 0 0,-1 1 0 0 0,0 0 0 0 0,1-1-1 0 0,-1 1 1 0 0,0-1 0 0 0,1 1 0 0 0,-1-1 0 0 0,0 1 0 0 0,1 0 0 0 0,-1-1 0 0 0,0 1-15 0 0,0-1 9 0 0,0 1 0 0 0,1-1 0 0 0,-1 1 1 0 0,0-1-1 0 0,0 1 0 0 0,1-1 0 0 0,-1 1 1 0 0,0 0-1 0 0,1-1 0 0 0,-1 1 0 0 0,0 0 1 0 0,1-1-1 0 0,-1 1 0 0 0,1 0 0 0 0,-1 0 0 0 0,0-1 1 0 0,1 1-1 0 0,-1 0 0 0 0,1 0 0 0 0,-1 0 1 0 0,1-1-1 0 0,-1 1-9 0 0,12-1 86 0 0,-11 1-73 0 0,1 0 0 0 0,-1-1 0 0 0,0 1 0 0 0,0 0 0 0 0,0 0 0 0 0,0-1 0 0 0,0 1 0 0 0,0-1 0 0 0,0 1 0 0 0,0-1-1 0 0,0 0 1 0 0,0 1-13 0 0,0-1 44 0 0,0 0-1 0 0,0 1 0 0 0,0-1 1 0 0,1 0-1 0 0,-1 1 1 0 0,0-1-1 0 0,2 1-43 0 0,18-6 478 0 0,-4 1-281 0 0,-16 4-182 0 0,0 1 1 0 0,0 0-1 0 0,0 1 0 0 0,0-1 1 0 0,0 0-1 0 0,0 0 1 0 0,0 0-1 0 0,0 0 1 0 0,0 1-16 0 0,8 1 283 0 0,9 0-2 0 0,-12 0-244 0 0,-4-2-11 0 0,-1 0 0 0 0,1 1 0 0 0,0-1 0 0 0,-1 0 0 0 0,1 0 0 0 0,0 0-26 0 0,3 0 71 0 0,4 0 32 0 0,-9 0-100 0 0,1 0-1 0 0,-1 0 0 0 0,0 0 1 0 0,0 0-1 0 0,1 0 1 0 0,-1 0-1 0 0,0 0 0 0 0,0 0 1 0 0,0 0-1 0 0,1 0 1 0 0,-1 0-1 0 0,0 0 0 0 0,0-1 1 0 0,0 1-1 0 0,1 0 1 0 0,-1 0-1 0 0,0 0 0 0 0,0 0 1 0 0,0 0-1 0 0,1-1 1 0 0,-1 1-1 0 0,0 0 1 0 0,0 0-1 0 0,0 0 0 0 0,0-1 1 0 0,0 1-1 0 0,0 0 1 0 0,0 0-1 0 0,1-1-2 0 0,-1 1 1 0 0,0 0 1 0 0,0 0-1 0 0,0-1 0 0 0,0 1 1 0 0,0 0-1 0 0,0 0 0 0 0,1 0 1 0 0,-1 0-1 0 0,0 0 0 0 0,0-1 1 0 0,0 1-1 0 0,0 0 0 0 0,0 0 1 0 0,1 0-1 0 0,-1 0 0 0 0,0 0 1 0 0,0 0-1 0 0,0 0 0 0 0,1 0 1 0 0,-1 0-1 0 0,0 0 0 0 0,0-1 0 0 0,0 1 1 0 0,1 0-1 0 0,-1 0 0 0 0,0 0 1 0 0,0 0-1 0 0,0 0 0 0 0,1 1 1 0 0,-1-1-1 0 0,0 0 0 0 0,0 0 1 0 0,0 0-1 0 0,1 0 0 0 0,-1 0 1 0 0,0 0-1 0 0,0 0-1 0 0,6 0 59 0 0,-3 0-39 0 0,-1 0 0 0 0,0 1 0 0 0,1-1 0 0 0,-1 0 0 0 0,1 1 0 0 0,0 0-20 0 0,4 0 64 0 0,-6-1-55 0 0,0 0 1 0 0,0 0-1 0 0,0 0 0 0 0,0 0 1 0 0,0 0-1 0 0,0 0 0 0 0,0 1 1 0 0,0-1-1 0 0,0 0 1 0 0,0 1-10 0 0,5 0 66 0 0,-4-1-35 0 0,3 1 67 0 0,-8 0 16 0 0,2 0-88 0 0,1-1-23 0 0,0 0-1 0 0,1 0 0 0 0,-1 1 0 0 0,0-1 0 0 0,1 0 0 0 0,-1 0 0 0 0,0 0 0 0 0,0 0 0 0 0,1 1 0 0 0,-1-1 1 0 0,0 0-1 0 0,1 0 0 0 0,-1 0 0 0 0,0 0 0 0 0,1 0 0 0 0,-1 0 0 0 0,1 0 0 0 0,-1 0 0 0 0,0 0-2 0 0,1 0 1 0 0,-1 0 1 0 0,1 0 0 0 0,-1 0 0 0 0,0 0 1 0 0,1 0-1 0 0,-1 0 0 0 0,1 0 0 0 0,-1 0 0 0 0,0 0 1 0 0,1 0-1 0 0,-1-1 0 0 0,0 1 0 0 0,1 0 0 0 0,-1 0 1 0 0,0 0-1 0 0,1-1 0 0 0,-1 1 0 0 0,0 0 0 0 0,1 0 1 0 0,-1-1-1 0 0,0 1 0 0 0,1 0-2 0 0,-1-1-1 0 0,0 1 0 0 0,0 0 1 0 0,0 0-1 0 0,0 0 0 0 0,0 0 0 0 0,0 0 0 0 0,1 0 1 0 0,-1 0-1 0 0,0 0 0 0 0,0 0 0 0 0,0 0 0 0 0,0 0 0 0 0,0 0 1 0 0,1 0-1 0 0,-1 0 0 0 0,0 0 0 0 0,0 0 0 0 0,0 0 0 0 0,0 0 1 0 0,0 0-1 0 0,1 0 0 0 0,-1 0 0 0 0,0 0 0 0 0,0 0 0 0 0,0 0 1 0 0,0 0-1 0 0,0 0 0 0 0,1 0 0 0 0,-1 0 0 0 0,0 0 0 0 0,0 0 1 0 0,0 1-1 0 0,0-1 0 0 0,0 0 0 0 0,0 0 0 0 0,0 0 1 0 0,4 5 1 0 0,-3-4-1 0 0,3 2 8 0 0,-3-3 17 0 0,-1 0 28 0 0,3 4-45 0 0,1-2 49 0 0,-4-1-55 0 0,1-1 0 0 0,0 0 0 0 0,-1 1 0 0 0,1-1-1 0 0,-1 0 1 0 0,1 1 0 0 0,-1-1 0 0 0,1 0 0 0 0,-1 1 0 0 0,1-1 0 0 0,-1 1-1 0 0,1-1 1 0 0,-1 1 0 0 0,0-1 0 0 0,1 1 0 0 0,-1-1 0 0 0,0 1 0 0 0,1 0-1 0 0,-1-1-1 0 0,5 4-54 0 0,-5-4 54 0 0,0 0 0 0 0,0 1 0 0 0,1-1 0 0 0,-1 0 0 0 0,0 1-1 0 0,1-1 1 0 0,-1 0 0 0 0,0 0 0 0 0,1 1 0 0 0,-1-1 0 0 0,0 0 0 0 0,1 0 0 0 0,-1 0 0 0 0,0 1 0 0 0,1-1 0 0 0,-1 0 0 0 0,1 0 0 0 0,-1 0 0 0 0,0 0 0 0 0,1 0 0 0 0,8-2-7 0 0,-6 0 47 0 0,-3 2-39 0 0,1 0-1 0 0,-1 0 1 0 0,0 0 0 0 0,0 0 0 0 0,0 0-1 0 0,1 0 1 0 0,-1 0 0 0 0,0 0 0 0 0,0 0 0 0 0,1 0-1 0 0,-1 0 1 0 0,0 0 0 0 0,0 0 0 0 0,1 0-1 0 0,-1 0 1 0 0,0 0 0 0 0,0 0 0 0 0,0 0-1 0 0,1 0 1 0 0,-1 0 0 0 0,0 0 0 0 0,0 0 0 0 0,0 0-1 0 0,1 1 0 0 0,1-1-8 0 0,-1 1 13 0 0,1-1-1 0 0,-1 0 0 0 0,1 0 0 0 0,-1 0 1 0 0,0 1-1 0 0,1-1 0 0 0,-1 0 0 0 0,0 1 0 0 0,1 0 1 0 0,-1-1-1 0 0,0 1 0 0 0,1 0 0 0 0,-1-1 1 0 0,0 1-1 0 0,0 0 0 0 0,0 0 0 0 0,0 0 0 0 0,0 0-3 0 0,0 0-5 0 0,1 0 0 0 0,-1 0 1 0 0,0-1-1 0 0,0 1 1 0 0,0 0-1 0 0,1-1 1 0 0,-1 0-1 0 0,0 1 1 0 0,0-1-1 0 0,1 1 4 0 0,-1-1 3 0 0,-1 0-1 0 0,1 0 0 0 0,0 0 0 0 0,-1 0 0 0 0,1 0 0 0 0,0 0 1 0 0,-1 0-1 0 0,1 0 0 0 0,0 0 0 0 0,-1 0 0 0 0,1 0 0 0 0,0-1 0 0 0,-1 1 1 0 0,1 0-1 0 0,0 0 0 0 0,-1-1 0 0 0,1 1 0 0 0,-1 0 0 0 0,1-1 0 0 0,0 1-1 0 0,3-4 25 0 0,-3 4-19 0 0,-1-1-1 0 0,1 1 1 0 0,0 0-1 0 0,-1-1 1 0 0,1 0 0 0 0,-1 1-1 0 0,1-1 1 0 0,-1 1-1 0 0,1-1 1 0 0,-1 0 0 0 0,1 1-1 0 0,-1-1 1 0 0,1 0-1 0 0,-1 0 1 0 0,0 1 0 0 0,1-2-7 0 0,-1 2-100 0 0,0 0-11 0 0,0 0-7 0 0,0 0-27 0 0,0 0-142 0 0,0-2-1740 0 0,0 2 398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18:26.082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0 0 800 0 0,'36'11'4189'0'0,"-19"-4"-2739"0"0,3 0-472 0 0,-15-5-834 0 0,0 0-1 0 0,0 0 0 0 0,0-1 0 0 0,0 0 1 0 0,1 0-144 0 0,2 0 175 0 0,0-1 1 0 0,-1-1-1 0 0,1 1 1 0 0,0-1-1 0 0,1-1-175 0 0,1 0 86 0 0,0 1-1 0 0,6 0-85 0 0,-6 1-2 0 0,-5 1 44 0 0,-1-1-1 0 0,1 0 1 0 0,-1 0 0 0 0,1-1-1 0 0,-1 0 1 0 0,3 0-42 0 0,-7 1 37 0 0,0 0-7 0 0,1 0-58 0 0,0-1 1 0 0,0 1 0 0 0,0-1-1 0 0,0 1 1 0 0,0-1-1 0 0,0 1 1 0 0,0-1 0 0 0,0 0-1 0 0,0 0 28 0 0,1 0-119 0 0,1-2-442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18:26.930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0 82 1096 0 0,'0'0'48'0'0,"0"0"22"0"0,1 1-38 0 0,0-1-4 0 0,0 0 1 0 0,0 0 0 0 0,0 0-1 0 0,0 0 1 0 0,0 0 0 0 0,0 0-1 0 0,1 0 1 0 0,-1-1 0 0 0,0 1-1 0 0,0 0 1 0 0,0-1-29 0 0,13-4 906 0 0,-3 0-218 0 0,74-18 2605 0 0,-73 18-2746 0 0,-10 4-431 0 0,1 0 0 0 0,0 0 0 0 0,0 0 0 0 0,1 0-116 0 0,-2 0 57 0 0,-2 1-42 0 0,1 0 0 0 0,-1 0 0 0 0,0 0 1 0 0,1 0-1 0 0,-1 0 0 0 0,1 0 1 0 0,-1 0-1 0 0,0 0 0 0 0,1-1 1 0 0,-1 1-1 0 0,0 0 0 0 0,1 0 0 0 0,-1 0 1 0 0,0-1-1 0 0,0 1 0 0 0,1 0 1 0 0,-1 0-1 0 0,0-1-15 0 0,1 1 19 0 0,-1 0-1 0 0,0 0 1 0 0,1 0 0 0 0,-1 0 0 0 0,0 0-1 0 0,1-1 1 0 0,-1 1 0 0 0,0 0 0 0 0,1 0-1 0 0,-1 0 1 0 0,0 0 0 0 0,1 0-1 0 0,-1 0 1 0 0,0 0 0 0 0,0 0 0 0 0,1 1-1 0 0,-1-1 1 0 0,0 0 0 0 0,1 0 0 0 0,-1 0-19 0 0,9 3 356 0 0,-8-3-240 0 0,16 6 595 0 0,-7-6-571 0 0,-9 0-127 0 0,0 1 1 0 0,0-1 0 0 0,1 0-1 0 0,-1 0 1 0 0,0 1 0 0 0,0-1 0 0 0,0 1-1 0 0,1-1 1 0 0,-1 1 0 0 0,0 0-1 0 0,0 0-13 0 0,1-1 48 0 0,-1 1 0 0 0,1-1-1 0 0,-1 1 1 0 0,0-1-1 0 0,1 1 1 0 0,0-1 0 0 0,-1 0-1 0 0,1 0 1 0 0,-1 0-1 0 0,1 0 1 0 0,-1 0 0 0 0,1 0-1 0 0,0 0-47 0 0,2 0 80 0 0,0 0 20 0 0,-3-1 9 0 0,-1 0-102 0 0,0 1-1 0 0,0 0 1 0 0,0-1-1 0 0,0 1 1 0 0,1 0-1 0 0,-1-1 1 0 0,0 1 0 0 0,0 0-1 0 0,0-1 1 0 0,0 1-1 0 0,1 0 1 0 0,-1-1-1 0 0,0 1 1 0 0,0 0-1 0 0,1 0 1 0 0,-1-1-1 0 0,0 1 1 0 0,1 0-7 0 0,7-7 37 0 0,-6 6-27 0 0,0-1 1 0 0,0 0-1 0 0,0 0 1 0 0,0 0-1 0 0,-1 0 1 0 0,1 0 0 0 0,0 0-11 0 0,0-1-377 0 0,0 0 1 0 0,0 0 0 0 0,0 0-1 0 0,1 1 1 0 0,-1-1 0 0 0,2 0 376 0 0,-1 1-820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9T10:12:30.8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59 2888 672 0 0,'13'-72'1318'0'0,"-9"50"-1188"0"0,-1-1 0 0 0,-1 0 0 0 0,0-10-130 0 0,-2 15 21 0 0,1-93 60 0 0,-1 48 146 0 0,4-30-227 0 0,2 38 231 0 0,-1 4 439 0 0,-1 0 1 0 0,-3-38-671 0 0,-4 38 353 0 0,-2-43 339 0 0,5 56-389 0 0,2-74 568 0 0,3 60-480 0 0,2-55 232 0 0,-5 14-250 0 0,1-87 166 0 0,-3 174-529 0 0,3-162 211 0 0,0 65-115 0 0,3-33 1 0 0,4-265 72 0 0,-10 396-175 0 0,2-43 145 0 0,3-8-149 0 0,-2 25 172 0 0,-1-1 0 0 0,-1 1 0 0 0,-4-27-172 0 0,-1-17 110 0 0,3 39-79 0 0,-3-5-31 0 0,2 27 39 0 0,-2 0-1 0 0,1 1 0 0 0,-2-1 0 0 0,-1-1-38 0 0,-2-10 39 0 0,7 23-35 0 0,1 0 0 0 0,-1-1 0 0 0,1 1 0 0 0,0 0 0 0 0,0 0 0 0 0,0-1-1 0 0,0 1 1 0 0,1-1-4 0 0,-1 1-1 0 0,0 0 0 0 0,1 0 0 0 0,-1 0 0 0 0,0 1 0 0 0,0-1 0 0 0,-1 0 0 0 0,1 0-1 0 0,0 1 1 0 0,0-1 0 0 0,-1 0 0 0 0,0 0 1 0 0,-20-36-3 0 0,20 37 4 0 0,1 1-1 0 0,-1-1 1 0 0,1 0-1 0 0,0 1 1 0 0,0-1-1 0 0,-1 0 1 0 0,1 1 0 0 0,0-1-1 0 0,0 0 1 0 0,0 1-1 0 0,-1-1 1 0 0,1 0-1 0 0,0 0 1 0 0,0 1-1 0 0,0-1 1 0 0,0 0-1 0 0,1 1 1 0 0,-1-1-1 0 0,0 0 1 0 0,0 1-1 0 0,0-1 1 0 0,0 0-1 0 0,1 0 1 0 0,-1 0-1 0 0,1 0 6 0 0,-1 0 1 0 0,0 1 0 0 0,1-1 0 0 0,-1 0 0 0 0,0 0 0 0 0,0 0 0 0 0,0 0-1 0 0,0 0 1 0 0,0 0 0 0 0,0 0 0 0 0,0 0 0 0 0,0 0 0 0 0,0 0 0 0 0,0-1-7 0 0,-3-17 233 0 0,3 18-206 0 0,0 1-6 0 0,0 0-1 0 0,-2 0 4 0 0,1 0-22 0 0,1 1-1 0 0,-1-1 1 0 0,0 1-1 0 0,0-1 1 0 0,1 1 0 0 0,-1-1-1 0 0,0 1 1 0 0,1 0-1 0 0,-1 0 1 0 0,1-1 0 0 0,-1 1-1 0 0,0 0 1 0 0,1 0 0 0 0,0-1-1 0 0,-1 1 1 0 0,1 0-1 0 0,0 0 1 0 0,-1 0 0 0 0,1 0-1 0 0,0 0 1 0 0,0 0-1 0 0,0 0 1 0 0,-1-1 0 0 0,1 2-2 0 0,-3 30-12 0 0,2-21-4 0 0,-2 34-27 0 0,-3 21 31 0 0,2-32-11 0 0,3-1 0 0 0,0 1 0 0 0,2 0 0 0 0,3 17 23 0 0,-2 1-142 0 0,-2 0-1 0 0,-2 0 1 0 0,-3 4 142 0 0,3-28-106 0 0,2-1 0 0 0,3 24 106 0 0,1 20-52 0 0,-4-49 37 0 0,0 20-31 0 0,-4 24 46 0 0,-5-1-23 0 0,3 53 53 0 0,0-7-56 0 0,0 4-35 0 0,-1 11 54 0 0,-2 82-27 0 0,7-146-96 0 0,5 7-1353 0 0,-3-66 1266 0 0,0 0-1 0 0,-1-1 1 0 0,1 1 0 0 0,-1-1-1 0 0,0 1 1 0 0,0 1 217 0 0,-2 5-1006 0 0,1 3-850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18:29.513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1 299 1048 0 0,'9'-1'4728'0'0,"-4"0"-4463"0"0,-4 1-211 0 0,0-1 1 0 0,1 1-1 0 0,-1-1 0 0 0,0 1 0 0 0,0-1 0 0 0,0 0 1 0 0,0 0-1 0 0,0 0 0 0 0,0 0 0 0 0,0 0 0 0 0,0 0 0 0 0,0 0 1 0 0,1-1-55 0 0,6-6 127 0 0,2-1-50 0 0,-8 7-39 0 0,0 0 1 0 0,1 0-1 0 0,-1 0 0 0 0,2-1-38 0 0,2-2 359 0 0,-6 5-319 0 0,0-1-1 0 0,0 1 1 0 0,1 0 0 0 0,-1-1 0 0 0,0 1 0 0 0,1 0 0 0 0,-1 0 0 0 0,0-1 0 0 0,0 1 0 0 0,1 0-1 0 0,-1 0 1 0 0,0-1 0 0 0,1 1 0 0 0,-1 0 0 0 0,1 0 0 0 0,-1 0 0 0 0,0-1 0 0 0,1 1 0 0 0,-1 0 0 0 0,1 0-1 0 0,-1 0 1 0 0,0 0 0 0 0,1 0 0 0 0,-1 0-40 0 0,1 0 17 0 0,-1 0 0 0 0,1 0 0 0 0,-1 0 1 0 0,1 0-1 0 0,-1 0 0 0 0,1 0 0 0 0,-1 0 0 0 0,1-1 0 0 0,-1 1 0 0 0,1 0 0 0 0,-1 0 0 0 0,1 0 0 0 0,-1-1 1 0 0,0 1-1 0 0,1 0 0 0 0,-1-1 0 0 0,1 1 0 0 0,-1 0 0 0 0,0-1 0 0 0,1 1 0 0 0,-1-1 0 0 0,0 1 0 0 0,1 0 0 0 0,-1-1 1 0 0,0 1-18 0 0,1-1 8 0 0,-1 0 0 0 0,1 1 1 0 0,-1-1-1 0 0,1 1 1 0 0,-1-1-1 0 0,1 1 1 0 0,-1-1-1 0 0,1 1 0 0 0,-1 0 1 0 0,1-1-1 0 0,0 1 1 0 0,-1-1-1 0 0,1 1 1 0 0,0 0-9 0 0,12-1 60 0 0,-11 1-48 0 0,0 0 1 0 0,0 0 0 0 0,0-1 0 0 0,0 1-1 0 0,0 0 1 0 0,0-1 0 0 0,1 1-13 0 0,14-4 385 0 0,-17 4-370 0 0,1 0 1 0 0,0 0-1 0 0,-1 0 0 0 0,1-1 0 0 0,0 2 0 0 0,0-1 0 0 0,-1 0 0 0 0,1 0 0 0 0,0 0 0 0 0,0 0 0 0 0,-1 0 0 0 0,1 0 0 0 0,0 1 1 0 0,-1-1-1 0 0,1 0 0 0 0,0 1 0 0 0,-1-1 0 0 0,1 1 0 0 0,-1-1 0 0 0,1 0 0 0 0,0 1 0 0 0,-1 0-15 0 0,1-1 18 0 0,0 1 0 0 0,0-1 0 0 0,-1 1 0 0 0,1-1-1 0 0,0 1 1 0 0,0-1 0 0 0,-1 0 0 0 0,1 1 0 0 0,0-1 0 0 0,0 0-1 0 0,0 1-17 0 0,-1-1 4 0 0,1 0 0 0 0,-1 0 0 0 0,0 0 0 0 0,0 0-1 0 0,0-1 1 0 0,0 1 0 0 0,0 0 0 0 0,1 0-1 0 0,-1 0 1 0 0,0 0 0 0 0,0 0 0 0 0,0 0 0 0 0,0 0-1 0 0,0 0 1 0 0,0 0 0 0 0,0 0 0 0 0,1 0-1 0 0,-1 0 1 0 0,0-1 0 0 0,0 1 0 0 0,0 0 0 0 0,0 0-1 0 0,0 0 1 0 0,0 0 0 0 0,0 0 0 0 0,0 0-4 0 0,0-1 1 0 0,0 1 1 0 0,0 0 0 0 0,1 0 0 0 0,-1 0 0 0 0,0 0 0 0 0,0 0 0 0 0,0-1 0 0 0,0 1 0 0 0,0 0 0 0 0,0 0-1 0 0,0 0 1 0 0,1 0 0 0 0,-1 0 0 0 0,0 0 0 0 0,0 0 0 0 0,0 0 0 0 0,0 0 0 0 0,0 0 0 0 0,1-1-1 0 0,-1 1 1 0 0,0 0 0 0 0,0 0 0 0 0,0 0 0 0 0,0 0 0 0 0,0 0 0 0 0,1 0 0 0 0,-1 0 0 0 0,0 0 0 0 0,0 0-1 0 0,0 0 1 0 0,0 0 0 0 0,1 0-2 0 0,4 1 50 0 0,1 0 0 0 0,-1 1 0 0 0,3 0-50 0 0,-8-2 2 0 0,1 0 1 0 0,-1 0 0 0 0,0 0 0 0 0,0 0-1 0 0,0 0 1 0 0,0 0 0 0 0,1 0 0 0 0,-1 0 0 0 0,0 0-1 0 0,0 0 1 0 0,0 0 0 0 0,0 0 0 0 0,1 0 0 0 0,-1 0-1 0 0,0 0 1 0 0,0 0 0 0 0,0 0 0 0 0,0 0-1 0 0,1 0 1 0 0,-1 0 0 0 0,0 0 0 0 0,0 0 0 0 0,0 0-1 0 0,0 0 1 0 0,1 0 0 0 0,-1 0 0 0 0,0 0-1 0 0,0-1 1 0 0,0 1 0 0 0,0 0 0 0 0,0 0 0 0 0,0 0-1 0 0,1 0 1 0 0,-1 0 0 0 0,0 0 0 0 0,0-1 0 0 0,0 1-1 0 0,0 0 1 0 0,0 0 0 0 0,0 0 0 0 0,0 0-1 0 0,0-1 1 0 0,0 1 0 0 0,0 0 0 0 0,0 0 0 0 0,0 0-1 0 0,0-1 1 0 0,0 1 0 0 0,0 0 0 0 0,0 0 0 0 0,0 0-1 0 0,0 0 1 0 0,0-1 0 0 0,0 1 0 0 0,0 0-1 0 0,0 0 1 0 0,0 0-3 0 0,0 0 6 0 0,0 0 0 0 0,0 0 0 0 0,0-1 0 0 0,0 1 0 0 0,0 0 0 0 0,-1 0 0 0 0,1 0 0 0 0,0 0-1 0 0,0 0 1 0 0,0 0 0 0 0,0 0 0 0 0,0 0 0 0 0,0 0 0 0 0,0 0 0 0 0,0 0 0 0 0,0 0 0 0 0,0 1 0 0 0,0-1-1 0 0,-1 0 1 0 0,1 0 0 0 0,0 0 0 0 0,0 0 0 0 0,0 0 0 0 0,0 0 0 0 0,0 0 0 0 0,0 0 0 0 0,0 0 0 0 0,0 0 0 0 0,0 0-1 0 0,0 0 1 0 0,0 0 0 0 0,0 0 0 0 0,0 0 0 0 0,0 0 0 0 0,0 1 0 0 0,0-1 0 0 0,-1 0 0 0 0,1 0 0 0 0,0 0 0 0 0,0 0-1 0 0,0 0 1 0 0,0 0 0 0 0,0 0 0 0 0,0 0 0 0 0,0 0 0 0 0,0 0 0 0 0,0 0 0 0 0,0 1-6 0 0,0-1 8 0 0,0 0 0 0 0,0 0-1 0 0,0 0 1 0 0,0 0 0 0 0,0 0 0 0 0,0 1 0 0 0,0-1 0 0 0,0 0-1 0 0,0 0 1 0 0,0 0 0 0 0,0 0 0 0 0,0 0 0 0 0,0 1 0 0 0,0-1 0 0 0,0 0-1 0 0,0 0 1 0 0,0 0 0 0 0,0 0 0 0 0,1 0 0 0 0,-1 1 0 0 0,0-1 0 0 0,0 0-1 0 0,0 0 1 0 0,0 0 0 0 0,0 0 0 0 0,0 0 0 0 0,0 0 0 0 0,0 1 0 0 0,0-1-1 0 0,1 0 1 0 0,-1 0 0 0 0,0 0 0 0 0,0 0 0 0 0,0 0 0 0 0,0 0-1 0 0,0 0 1 0 0,1 0 0 0 0,-1 0 0 0 0,0 0 0 0 0,0 0 0 0 0,0 0 0 0 0,0 0-1 0 0,0 0 1 0 0,1 0 0 0 0,-1 0 0 0 0,0 0 0 0 0,0 0 0 0 0,0 0 0 0 0,0 0-1 0 0,0 0-7 0 0,8 2 139 0 0,-4 0-28 0 0,-4-2-109 0 0,0 0 1 0 0,0 0 0 0 0,0 0 0 0 0,0 1-1 0 0,0-1 1 0 0,0 0 0 0 0,0 0 0 0 0,0 0-1 0 0,0 0 1 0 0,0 0 0 0 0,0 0 0 0 0,0 0-1 0 0,0 0 1 0 0,0 0 0 0 0,0 1 0 0 0,0-1-1 0 0,0 0 1 0 0,0 0 0 0 0,0 0-1 0 0,0 0 1 0 0,-1 0 0 0 0,1 0 0 0 0,0 0-1 0 0,0 0 1 0 0,0 0 0 0 0,0 0 0 0 0,0 1-1 0 0,0-1 1 0 0,0 0 0 0 0,0 0 0 0 0,0 0-1 0 0,0 0 1 0 0,0 0 0 0 0,0 0 0 0 0,0 0-1 0 0,-1 0 1 0 0,1 0-3 0 0,0 0 7 0 0,3 3 38 0 0,-3-2-29 0 0,-2-1 9 0 0,2 0-23 0 0,0 0 1 0 0,0 1 0 0 0,0-1-1 0 0,0 0 1 0 0,0 0 0 0 0,0 0 0 0 0,0 0-1 0 0,0 0 1 0 0,0 0 0 0 0,0 1-1 0 0,0-1 1 0 0,0 0 0 0 0,0 0-1 0 0,1 0 1 0 0,-1 0 0 0 0,0 0-1 0 0,0 0 1 0 0,0 0 0 0 0,0 0 0 0 0,0 0-1 0 0,0 0 1 0 0,0 1 0 0 0,0-1-1 0 0,1 0 1 0 0,-1 0 0 0 0,0 0-1 0 0,0 0 1 0 0,0 0 0 0 0,0 0-3 0 0,0 0 21 0 0,5 4-9 0 0,-5-4-11 0 0,0 0-1 0 0,-1 0 0 0 0,1 0 1 0 0,0 0-1 0 0,0 0 0 0 0,0 0 1 0 0,0 0-1 0 0,0 0 1 0 0,0 0-1 0 0,0 0 0 0 0,0 0 1 0 0,0 0-1 0 0,0 0 0 0 0,0 0 1 0 0,0 1-1 0 0,0-1 0 0 0,0 0 1 0 0,0 0-1 0 0,0 0 1 0 0,-1 0-1 0 0,1 0 0 0 0,0 0 1 0 0,0 0-1 0 0,0 0 0 0 0,0 0 1 0 0,0 0-1 0 0,0 0 1 0 0,0 0-1 0 0,0 0 0 0 0,0 0 1 0 0,0 0-1 0 0,0 0 0 0 0,0 0 1 0 0,0 0-1 0 0,0 1 1 0 0,0-1-1 0 0,0 0 0 0 0,0 0 1 0 0,0 0-1 0 0,0 0 0 0 0,0 0 1 0 0,0 0-1 0 0,0 0 1 0 0,0 0-1 0 0,0 0 0 0 0,0 0 1 0 0,0 0-1 0 0,0 0 0 0 0,0 0 1 0 0,0 0-1 0 0,0 0 1 0 0,0 1-1 0 0,0-1 0 0 0,0 0 0 0 0,1 0 0 0 0,-1 0 0 0 0,0 0 0 0 0,0 0 0 0 0,0 0 0 0 0,0 0 0 0 0,0 0 0 0 0,0 0 0 0 0,0 1 0 0 0,0-1 0 0 0,0 0-1 0 0,0 0 1 0 0,0 0 0 0 0,0 0 0 0 0,0 0 0 0 0,0 0 0 0 0,0 0 0 0 0,0 0 0 0 0,0 1 0 0 0,0-1 0 0 0,0 0 0 0 0,0 0 0 0 0,0 0 0 0 0,0 0 0 0 0,0 0 0 0 0,0 0 0 0 0,0 0 0 0 0,-1 0 0 0 0,1 1 0 0 0,0-1 0 0 0,0 0 0 0 0,0 0 0 0 0,0 1 5 0 0,0 0-1 0 0,1 0 1 0 0,-1 0 0 0 0,0 0 0 0 0,1 0 0 0 0,-1 0-1 0 0,0 0 1 0 0,1 0 0 0 0,-1 0 0 0 0,1 0-1 0 0,0 0 1 0 0,0 0-5 0 0,6 4-8 0 0,-7-5 8 0 0,0 0 0 0 0,0 0 0 0 0,0 0 0 0 0,0 0 1 0 0,0 0-1 0 0,0 0 0 0 0,0 0 0 0 0,0 0 0 0 0,0 0 0 0 0,0 0 0 0 0,0 0 0 0 0,0 0 0 0 0,0 0 0 0 0,0 0 0 0 0,0 0 0 0 0,0 0 0 0 0,0 0 0 0 0,0 0 0 0 0,0 0 0 0 0,0 0 1 0 0,0 0-1 0 0,0 0 0 0 0,0 0 0 0 0,0 0 0 0 0,0 0 0 0 0,0 0 0 0 0,0 0 0 0 0,0 0 0 0 0,0 0 0 0 0,0 0 0 0 0,0 0 0 0 0,0 0 0 0 0,0 0 0 0 0,0 0 0 0 0,0 0 1 0 0,0 1-1 0 0,0-1 0 0 0,0 0 0 0 0,0 0 0 0 0,0 0 0 0 0,0 0 0 0 0,0 0 0 0 0,0 0 0 0 0,0 0 0 0 0,0 0 0 0 0,0 0 0 0 0,0 0 0 0 0,0 0 0 0 0,0 0 0 0 0,0 0 1 0 0,0 0-1 0 0,0 0 0 0 0,0 0 0 0 0,0 0 0 0 0,0 0 0 0 0,0 0 0 0 0,0 0 0 0 0,0 0 0 0 0,0 0 0 0 0,0 0 0 0 0,0 0 0 0 0,0 0 0 0 0,-3 1-2 0 0,1 0 4 0 0,3 0 17 0 0,1 0-7 0 0,-1 0-6 0 0,1 0 0 0 0,0-1 0 0 0,0 1 0 0 0,-1-1 0 0 0,1 1 0 0 0,1 0-6 0 0,0-3-17 0 0,1 0 1 0 0,-2 3 27 0 0,-1-1-10 0 0,0 0 0 0 0,0 0-1 0 0,0 0 1 0 0,-1 1 0 0 0,1-1-1 0 0,0 0 1 0 0,0 0 0 0 0,0 0-1 0 0,-1 0 1 0 0,1-1 0 0 0,0 1-1 0 0,0 0 1 0 0,0 0 0 0 0,-1 0 0 0 0,1-1-1 0 0,0 1 0 0 0,6-6 67 0 0,-6 5-58 0 0,-1 1-29 0 0,0-1 20 0 0,0 1 1 0 0,0-1 0 0 0,0 1 0 0 0,0 0-1 0 0,0-1 1 0 0,0 1 0 0 0,0-1-1 0 0,0 1 1 0 0,0 0 0 0 0,0-1-1 0 0,0 1 1 0 0,0 0 0 0 0,0-1 0 0 0,0 0-1 0 0,-3 0 16 0 0,3 0-8 0 0,4 0-6 0 0,-3 1-2 0 0,-1 0-1 0 0,1 0 0 0 0,0 0 1 0 0,-1 0-1 0 0,1 0 1 0 0,0 0-1 0 0,-1-1 1 0 0,1 1-1 0 0,-1 0 0 0 0,1 0 1 0 0,-1-1-1 0 0,1 1 1 0 0,0 0-1 0 0,-1-1 1 0 0,3-1-6 0 0,-3 2 7 0 0,0-1 0 0 0,1 1 0 0 0,-1 0 0 0 0,0-1 0 0 0,1 1 0 0 0,-1 0 0 0 0,0-1 0 0 0,0 1 0 0 0,1 0 0 0 0,-1-1 0 0 0,0 1 0 0 0,0 0 0 0 0,0-1-1 0 0,1 1 1 0 0,-1-1 0 0 0,0 1 0 0 0,0 0 0 0 0,0-1 0 0 0,0 0-1 0 0,1-3-5 0 0,-1 4 6 0 0,-1-1 0 0 0,1 1 0 0 0,0-1 0 0 0,0 0 0 0 0,1 1-1 0 0,-1-1 1 0 0,0 1 0 0 0,0-1 0 0 0,0 1 0 0 0,0-1 0 0 0,0 0 0 0 0,1 1-1 0 0,-1-1 1 0 0,0 1 0 0 0,0-1 0 0 0,1 1 0 0 0,-1 0 0 0 0,0-1-1 0 0,1 1 1 0 0,-1-1 0 0 0,1 1 0 0 0,-1-1 0 0 0,1 1-1 0 0,-1 0 4 0 0,0 0-4 0 0,1-1 12 0 0,-1 0-12 0 0,1 1 0 0 0,-1 0 1 0 0,0-1-1 0 0,1 1 0 0 0,-1 0 0 0 0,0-1 0 0 0,0 1 0 0 0,1 0 0 0 0,-1-1 0 0 0,0 1 0 0 0,0 0 0 0 0,0-1 0 0 0,1 1 0 0 0,-1 0 0 0 0,0-1 0 0 0,0 1 0 0 0,0-1 0 0 0,0 1 0 0 0,0 0 0 0 0,0-1 0 0 0,0 1 0 0 0,0-1 0 0 0,0 1 0 0 0,0 0 0 0 0,0-1 0 0 0,0 1 0 0 0,0 0-1 0 0,0 0 1 0 0,0 0 0 0 0,0-1-1 0 0,0 1 1 0 0,0 0-1 0 0,0 0 1 0 0,0 0-1 0 0,0 0 1 0 0,0 0 0 0 0,0 0-1 0 0,0-1 1 0 0,0 1-1 0 0,0 0 1 0 0,1 0-1 0 0,-1 0 1 0 0,0 0 0 0 0,0 0-1 0 0,0 0 1 0 0,0 0-1 0 0,0-1 1 0 0,0 1 0 0 0,0 0-1 0 0,0 0 1 0 0,0 0-1 0 0,0 0 1 0 0,1 0-1 0 0,-1 0 1 0 0,0 0 0 0 0,0 0-1 0 0,0 0 1 0 0,0 0-1 0 0,0 0 1 0 0,0 0-1 0 0,1 0 1 0 0,-1 0 0 0 0,0 0-1 0 0,0 0 1 0 0,0 0-1 0 0,0 0 1 0 0,0 0-1 0 0,0 0 1 0 0,1 0 0 0 0,-1 0-1 0 0,0 0 1 0 0,0 0-1 0 0,0 0 1 0 0,1 0-1 0 0,-1 0 0 0 0,0 0 0 0 0,0 0 1 0 0,0 0-1 0 0,1 0 0 0 0,-1 0 0 0 0,0 0 1 0 0,0-1-1 0 0,0 1 0 0 0,1 0 0 0 0,-1 0 1 0 0,0 0-1 0 0,0 0 0 0 0,0 0 0 0 0,1 0 1 0 0,-1 0-1 0 0,0-1 0 0 0,0 1 0 0 0,0 0 1 0 0,0 0-1 0 0,0 0 0 0 0,1 0 0 0 0,-1-1 1 0 0,0 1-1 0 0,0 0 0 0 0,0 0 1 0 0,0-1-12 0 0,0 1 22 0 0,2-4 47 0 0,-2 3-57 0 0,2-1 0 0 0,0-1-1 0 0,-1 0 1 0 0,0 0 0 0 0,1-2 0 0 0,-1 3-1 0 0,1-1 0 0 0,-1 0 1 0 0,1 1-1 0 0,-1-1 0 0 0,1 1 1 0 0,1-1 0 0 0,-1 0-14 0 0,-1 3 16 0 0,0-1 1 0 0,0 0-1 0 0,-1 1 1 0 0,1-1-1 0 0,-1 0 1 0 0,1 0-1 0 0,0 0 1 0 0,-1 1-1 0 0,1-1 1 0 0,-1 0-1 0 0,0 0 1 0 0,1 0-3 0 0,-1 0-3 0 0,1 0 0 0 0,-1 0 0 0 0,1 0 0 0 0,-1 0 1 0 0,1 0-1 0 0,-1 0 0 0 0,1 0 0 0 0,0 0 0 0 0,0 1 1 0 0,-1-1-1 0 0,1 0 0 0 0,0 0 0 0 0,0 1 0 0 0,0-1 1 0 0,0 0 2 0 0,0 1 0 0 0,0-1 1 0 0,1 0 0 0 0,-1 0 0 0 0,0 0-1 0 0,0 0 1 0 0,0-1 0 0 0,0 1 0 0 0,0 0-1 0 0,-1 0 4 0 0,1 1 0 0 0,-1-1 0 0 0,1 1 0 0 0,-1-1 1 0 0,1 1-1 0 0,0-1 0 0 0,-1 1 0 0 0,1-1 1 0 0,-1 1-1 0 0,1 0 0 0 0,0-1 0 0 0,-1 1 1 0 0,1 0-1 0 0,0 0-4 0 0,-1-1 1 0 0,1 1 0 0 0,0 0 0 0 0,-1-1 0 0 0,1 1 0 0 0,0 0 0 0 0,-1-1 0 0 0,1 1 0 0 0,-1 0 1 0 0,1-1-1 0 0,-1 1 0 0 0,1-1 0 0 0,-1 0 0 0 0,1 1-1 0 0,0-2 9 0 0,0 1 1 0 0,0-1 0 0 0,0 1-1 0 0,0 0 1 0 0,0-1-1 0 0,0 1 1 0 0,0 0 0 0 0,0 0-1 0 0,1 0 1 0 0,-1 0-1 0 0,1 0-9 0 0,-1-1 11 0 0,-1 2-11 0 0,0-1 0 0 0,0 1 0 0 0,0 0 0 0 0,0-1 0 0 0,0 1 0 0 0,1-1 0 0 0,-1 1 0 0 0,0 0 0 0 0,0-1 0 0 0,0 1 0 0 0,1 0 0 0 0,-1-1 0 0 0,0 1 0 0 0,1 0 0 0 0,-1-1 0 0 0,0 1 0 0 0,1 0 0 0 0,-1 0 0 0 0,0-1 0 0 0,1 1 0 0 0,-1 0 0 0 0,1 0 0 0 0,-1 0 0 0 0,0-1 0 0 0,1 1 0 0 0,2-1 1 0 0,-2 1-2 0 0,-1-1 0 0 0,0 1 0 0 0,0 0 0 0 0,0 0 1 0 0,1 0-1 0 0,-1 0 0 0 0,0-1 0 0 0,0 1 0 0 0,0 0 0 0 0,1 0 0 0 0,-1 0 0 0 0,0-1 0 0 0,0 1 0 0 0,0 0 0 0 0,0 0 0 0 0,0-1 0 0 0,0 1 0 0 0,0 0 0 0 0,1 0 0 0 0,-1-1 0 0 0,0 1 1 0 0,0 0 0 0 0,0-1 0 0 0,0 1-1 0 0,0 0 1 0 0,0 0-1 0 0,0 0 1 0 0,0-1 0 0 0,0 1-1 0 0,0 0 1 0 0,0 0 0 0 0,0 0-1 0 0,1 0 1 0 0,-1-1 0 0 0,0 1-1 0 0,0 0 1 0 0,0 0-1 0 0,0 0 1 0 0,0 0 0 0 0,1-1-1 0 0,-1 1 1 0 0,0 0 0 0 0,0 0-1 0 0,1 0 1 0 0,14-8 18 0 0,-11 6-16 0 0,-1 0 0 0 0,1 0 0 0 0,0 0 0 0 0,3-1-2 0 0,-5 3 2 0 0,-1 0-1 0 0,0-1 1 0 0,1 1 0 0 0,-1-1 0 0 0,1 1 0 0 0,-1-1 0 0 0,0 0 0 0 0,1 0 0 0 0,-1 1 0 0 0,0-1 0 0 0,0 0-1 0 0,0 0 1 0 0,0 0 0 0 0,1-1-2 0 0,-1 2-1 0 0,-1-1-1 0 0,1 0 0 0 0,0 0 1 0 0,0 0-1 0 0,0 1 1 0 0,0-1-1 0 0,0 1 0 0 0,0-1 1 0 0,1 1-1 0 0,-1-1 0 0 0,0 1 1 0 0,0-1-1 0 0,0 1 1 0 0,1 0 1 0 0,0 0 0 0 0,-1-1 0 0 0,0 1 1 0 0,0 0-1 0 0,1-1 1 0 0,-1 1-1 0 0,0-1 0 0 0,0 0 1 0 0,0 1-1 0 0,0-1 1 0 0,0 0-1 0 0,0 1 1 0 0,0-1-1 0 0,1 0 0 0 0,-2 0 2 0 0,1 1 1 0 0,0-1 0 0 0,-1 1-1 0 0,1 0 1 0 0,0-1-1 0 0,0 1 1 0 0,-1 0-1 0 0,1-1 1 0 0,0 1-1 0 0,0 0 1 0 0,0 0-1 0 0,0 0-2 0 0,5-2-6 0 0,-2-3 37 0 0,-1 4-43 0 0,-2-1 10 0 0,0 1 0 0 0,0 0 0 0 0,1 1 0 0 0,-1-1 0 0 0,1 0 0 0 0,-1 0 0 0 0,1 0 2 0 0,-1 1 0 0 0,-1 0 0 0 0,1 0-1 0 0,-1-1 1 0 0,1 1 0 0 0,-1-1 0 0 0,1 1-1 0 0,-1 0 1 0 0,1-1 0 0 0,-1 1 0 0 0,1-1-1 0 0,-1 1 1 0 0,0-1 0 0 0,1 1 0 0 0,-1-1-1 0 0,0 1 1 0 0,1-1-1 0 0,-1 1 1 0 0,1-1-1 0 0,-1 1 1 0 0,1-1-1 0 0,-1 1 1 0 0,1 0-1 0 0,-1-1 1 0 0,1 1-1 0 0,-1 0 1 0 0,1 0 0 0 0,-1-1-1 0 0,1 1 1 0 0,0 0 0 0 0,13-3 16 0 0,-13 3-24 0 0,-1 0 29 0 0,1 0-5 0 0,7-1-11 0 0,-8 1-22 0 0,4-1 34 0 0,14-5 0 0 0,-6 2-12 0 0,-9 3-3 0 0,-2 1 0 0 0,-1-1 0 0 0,1 1 0 0 0,0 0 1 0 0,0-1-1 0 0,0 1 0 0 0,0 0 0 0 0,0 0 0 0 0,0 0 0 0 0,-1 0 0 0 0,1 0 0 0 0,0 0 1 0 0,0 0-1 0 0,0 0 0 0 0,0 0 0 0 0,0 0 0 0 0,0 1 0 0 0,0-1-2 0 0,-1 0 31 0 0,8 0 53 0 0,-7 0-76 0 0,0 0 7 0 0,0 0 0 0 0,0 0 0 0 0,0 0 0 0 0,0 0 0 0 0,0 0 0 0 0,1 0 1 0 0,-1-1-1 0 0,0 1 0 0 0,0 0 0 0 0,0-1 0 0 0,0 1 0 0 0,0 0 0 0 0,0-1-15 0 0,0 1 4 0 0,-1-1 0 0 0,1 1 0 0 0,-1 0 0 0 0,0 0 0 0 0,1 0 0 0 0,-1 0 0 0 0,1 0 0 0 0,-1 0 0 0 0,0 0 0 0 0,1 0 0 0 0,-1 0 0 0 0,1 0 0 0 0,-1 0-1 0 0,1 0 1 0 0,-1 0 0 0 0,1 0-4 0 0,-1 1 0 0 0,1-1 0 0 0,-1 0 0 0 0,1 0 0 0 0,-1 0 0 0 0,1 0 0 0 0,0 0-1 0 0,-1 0 1 0 0,1 0 0 0 0,-1 0 0 0 0,1 0 0 0 0,-1 0 0 0 0,1 0 0 0 0,-1-1 0 0 0,1 1-1 0 0,-1 0 1 0 0,1 0 7 0 0,-1-1-7 0 0,1 1 1 0 0,-1 0-1 0 0,1 0 1 0 0,-1-1-1 0 0,1 1 1 0 0,-1 0-1 0 0,1 0 1 0 0,-1 0-1 0 0,0 0 1 0 0,1 0-1 0 0,-1 0 1 0 0,1 0-1 0 0,-1 0 1 0 0,1 0-1 0 0,-1 0 1 0 0,1 0-1 0 0,-1 0 1 0 0,1 0 0 0 0,-1 0-1 0 0,1 0 1 0 0,-1 0-1 0 0,1 0 1 0 0,-1 1-1 0 0,1-1 0 0 0,-1 0 28 0 0,1 0-16 0 0,-1 0-1 0 0,1 0 1 0 0,0 0-1 0 0,0 0 1 0 0,-1 0-1 0 0,1 0 1 0 0,-1 0-1 0 0,1 0 1 0 0,0 1-1 0 0,-1-1 1 0 0,1 0-1 0 0,0 0 1 0 0,-1 1-1 0 0,1-1-11 0 0,-1 0 18 0 0,0 0 11 0 0,0 0 4 0 0,1 1-13 0 0,17 7 232 0 0,-12-6-214 0 0,-2-1 42 0 0,-4 0-78 0 0,0-1-1 0 0,0 0 1 0 0,0 0-1 0 0,0 0 1 0 0,0 0-1 0 0,0 0 1 0 0,0 1-1 0 0,0-1 1 0 0,0 0-1 0 0,0 0 1 0 0,0 0-1 0 0,0 0 1 0 0,0 0-1 0 0,0 0 1 0 0,0 1-1 0 0,-1-1 1 0 0,1 0-1 0 0,0 0 1 0 0,0 0 0 0 0,0 0-1 0 0,0 0 1 0 0,0 0-1 0 0,0 0 1 0 0,0 0-1 0 0,0 0 1 0 0,-1 0-1 0 0,1 1 1 0 0,0-1-1 0 0,0 0 1 0 0,0 0-1 0 0,0 0 1 0 0,0 0-1 0 0,0 0 1 0 0,-1 0-2 0 0,1 0 5 0 0,1 0 0 0 0,-1 1 0 0 0,0-1 1 0 0,0 0-1 0 0,0 0 0 0 0,0 0 0 0 0,0 1 0 0 0,0-1 0 0 0,0 0 0 0 0,0 0 1 0 0,1 0-1 0 0,-1 0 0 0 0,0 1 0 0 0,0-1 0 0 0,0 0 0 0 0,0 0 1 0 0,1 0-1 0 0,-1 0 0 0 0,0 0 0 0 0,0 1 0 0 0,0-1 0 0 0,1 0 1 0 0,-1 0-1 0 0,0 0 0 0 0,0 0-5 0 0,5 3 16 0 0,-3-2-6 0 0,-1 0 1 0 0,0 0-1 0 0,0-1 0 0 0,0 1 0 0 0,0 1 0 0 0,0-1 0 0 0,0 0-10 0 0,-1-1 2 0 0,1 0 0 0 0,-1 1 0 0 0,0-1 0 0 0,0 0 0 0 0,0 0 0 0 0,1 1 0 0 0,-1-1 1 0 0,0 0-1 0 0,0 0 0 0 0,0 1 0 0 0,0-1 0 0 0,0 0 0 0 0,0 1 0 0 0,1-1 0 0 0,-1 0 0 0 0,0 1 0 0 0,0-1 0 0 0,0 0 0 0 0,0 1 0 0 0,0-1 0 0 0,0 0 0 0 0,0 0 0 0 0,0 1 0 0 0,0-1 0 0 0,-1 0 0 0 0,1 1 0 0 0,0-1-2 0 0,1 0 1 0 0,-1 1 0 0 0,0-1 0 0 0,1 0 0 0 0,-1 1 0 0 0,1-1 0 0 0,-1 0 0 0 0,1 0 0 0 0,-1 0 0 0 0,1 1 0 0 0,-1-1 0 0 0,1 0 0 0 0,-1 0 0 0 0,1 0 0 0 0,0 0-1 0 0,-2 0 0 0 0,1 0 1 0 0,0 0-1 0 0,0 0 0 0 0,0 0 0 0 0,0 0 0 0 0,0 0 1 0 0,0 0-1 0 0,0 0 0 0 0,0 0 0 0 0,0 0 0 0 0,0 0 1 0 0,0 0-1 0 0,-1 0 0 0 0,1 0 0 0 0,0 0 0 0 0,0 0 1 0 0,0 0-1 0 0,0 0 0 0 0,0 0 0 0 0,0 0 0 0 0,0 0 1 0 0,0 0-1 0 0,0 1 0 0 0,0-1 0 0 0,0 0 0 0 0,0 0 1 0 0,0 0-1 0 0,0 0 0 0 0,-1 0 0 0 0,1 0 0 0 0,0 0 1 0 0,0 0-1 0 0,0 0 0 0 0,0 0 0 0 0,0 0 0 0 0,0 0 1 0 0,0 1-1 0 0,0-1 0 0 0,0 0 0 0 0,0 0 0 0 0,0 0 1 0 0,0 0-1 0 0,0 0 0 0 0,0 0 0 0 0,0 0 0 0 0,0 0 1 0 0,0 0-1 0 0,0 0 0 0 0,0 1 0 0 0,0-1 0 0 0,0 0 1 0 0,0 0-1 0 0,0 0 0 0 0,0 0 0 0 0,0 0 0 0 0,1 0 1 0 0,-1 0-1 0 0,0 0 0 0 0,0 0 0 0 0,0 0 0 0 0,0 0 1 0 0,0 0-1 0 0,0 0 0 0 0,0 0 0 0 0,0 1 0 0 0,0-1 1 0 0,0 0-1 0 0,-10 1 26 0 0,7 0 29 0 0,4 0-45 0 0,4 1-1 0 0,-1 0-8 0 0,-4 0 12 0 0,-7 2 29 0 0,7-4-40 0 0,-1 0 1 0 0,1 0-1 0 0,0 0 0 0 0,-1 0 1 0 0,1 1-1 0 0,0-1 1 0 0,-1 0-1 0 0,1 0 0 0 0,0 0 1 0 0,-1 1-1 0 0,1-1 1 0 0,0 0-1 0 0,-1 0 0 0 0,1 1 1 0 0,0-1-1 0 0,0 0-2 0 0,0 2 3 0 0,0-1 0 0 0,0 1 0 0 0,1-1-1 0 0,-1 1 1 0 0,0-1 0 0 0,0 0-1 0 0,0 1 1 0 0,-1-1 0 0 0,1 1 0 0 0,0 0-3 0 0,-1 6 36 0 0,0-8-36 0 0,1 1 1 0 0,0-1-1 0 0,0 0 0 0 0,0 1 0 0 0,0-1 0 0 0,0 0 0 0 0,0 1 0 0 0,0-1 1 0 0,0 1-1 0 0,0-1 0 0 0,0 0 0 0 0,0 1 0 0 0,1-1 0 0 0,-1 1 0 0 0,0-1 0 0 0,0 0 1 0 0,0 1-1 0 0,0-1 0 0 0,0 0 0 0 0,1 1 0 0 0,-1-1 0 0 0,0 0 0 0 0,0 0 1 0 0,1 1-1 0 0,-1-1 0 0 0,0 0 0 0 0,1 1 0 0 0,-1-1 0 0 0,0 0 0 0 0,0 0 0 0 0,1 0 1 0 0,-1 0-1 0 0,0 1 0 0 0,1-1 0 0 0,-1 0 0 0 0,1 0 2 0 0,-1 0 1 0 0,0 0-1 0 0,0 0 1 0 0,0 0 0 0 0,1 0-1 0 0,-1 1 1 0 0,0-1 0 0 0,0 0-1 0 0,0 0 1 0 0,0 0 0 0 0,0 0-1 0 0,0 0 1 0 0,0 0 0 0 0,0 0-1 0 0,0 0 1 0 0,0 0 0 0 0,0 0-1 0 0,1 0 1 0 0,-1 1 0 0 0,0-1-1 0 0,0 0 1 0 0,0 0 0 0 0,0 0-1 0 0,0 0 1 0 0,0 0 0 0 0,0 0-1 0 0,0 0 1 0 0,0 0 0 0 0,0 1-1 0 0,0-1 1 0 0,0 0 0 0 0,0 0-1 0 0,0 0 1 0 0,0 0 0 0 0,0 0-1 0 0,0 0 1 0 0,0 0 0 0 0,0 1-1 0 0,0-1-2 0 0,-3 3 28 0 0,2 0-20 0 0,1-3-1 0 0,0 0 8 0 0,0 0 23 0 0,0 5 28 0 0,1-3-53 0 0,-2-1 2 0 0,0 0 31 0 0,2 2-66 0 0,-2 0 0 0 0,6 0 31 0 0,7 0-10 0 0,-12-3 0 0 0,7 2 43 0 0,-5 0-20 0 0,-4-1-15 0 0,10 4-23 0 0,-8-5 38 0 0,0 0-13 0 0,0 0-6 0 0,0 0-6 0 0,0 0 0 0 0,0 0 1 0 0,0 1-1 0 0,0-1 0 0 0,0 0 1 0 0,0 0-1 0 0,0 0 1 0 0,0 0-1 0 0,0 0 0 0 0,0 0 1 0 0,0 0-1 0 0,1 0 1 0 0,-1 1-1 0 0,0-1 0 0 0,0 0 1 0 0,0 0-1 0 0,0 0 1 0 0,0 0-1 0 0,0 0 0 0 0,0 0 1 0 0,0 0-1 0 0,0 0 1 0 0,0 1-1 0 0,0-1 0 0 0,0 0 1 0 0,0 0-1 0 0,0 0 1 0 0,1 0-1 0 0,-1 0 0 0 0,0 0 1 0 0,0 0-1 0 0,0 0 1 0 0,0 0-1 0 0,0 0 0 0 0,0 0 1 0 0,0 0-1 0 0,0 0 1 0 0,1 0-1 0 0,-1 0 0 0 0,0 0 1 0 0,0 0-1 0 0,0 0 1 0 0,0 0-1 0 0,0 0 0 0 0,0 0 1 0 0,3 1-3 0 0,-1-1 0 0 0,1 1 0 0 0,-1-1-1 0 0,0 1 1 0 0,1 0 0 0 0,-1 0 0 0 0,1 0 3 0 0,-3-1 5 0 0,7 2 6 0 0,11-5-22 0 0,-18 3 11 0 0,0 0 0 0 0,0 0 0 0 0,0 0 0 0 0,0 0 0 0 0,0 0 1 0 0,0 0-1 0 0,0 0 0 0 0,0 0 0 0 0,0 0 0 0 0,1 0 0 0 0,-1 0 0 0 0,0 0 0 0 0,0 0 0 0 0,0 0 0 0 0,0 0 0 0 0,0 0 0 0 0,0 0 0 0 0,0 0 0 0 0,0 0 1 0 0,0 0-1 0 0,0-1 0 0 0,1 1 0 0 0,-1 0 0 0 0,0 0 0 0 0,0 0 0 0 0,0 0 0 0 0,0 0 0 0 0,0 0 0 0 0,0 0 0 0 0,0 0 0 0 0,0 0 0 0 0,0 0 1 0 0,0 0-1 0 0,0 0 0 0 0,0-1 0 0 0,0 1 0 0 0,0 0 0 0 0,-2-1 6 0 0,0-1 1 0 0,8 2-4 0 0,-2 0-4 0 0,-2 1-1 0 0,0-1 1 0 0,0 0 0 0 0,1 0-1 0 0,-1-1 1 0 0,0 1-1 0 0,0 0 1 0 0,1-1 1 0 0,-1 0 7 0 0,-1 0 3 0 0,-5 0 3 0 0,-1-2-47 0 0,6 3 36 0 0,-1 0-1 0 0,0 0 1 0 0,1-1-1 0 0,-1 1 1 0 0,1 0-1 0 0,-1 0 1 0 0,0-1 0 0 0,1 1-1 0 0,-1 0 1 0 0,1 0-1 0 0,-1 0 1 0 0,0 0-1 0 0,1 0 1 0 0,-1 0-1 0 0,1-1 1 0 0,-1 1 0 0 0,1 0-2 0 0,8-1 12 0 0,-8 1-11 0 0,-1 0 1 0 0,0 0-1 0 0,1 0 0 0 0,-1 0 1 0 0,1 0-1 0 0,-1 0 1 0 0,1 0-1 0 0,-1 0 0 0 0,0 0 1 0 0,1 0-1 0 0,-1-1 1 0 0,1 1-1 0 0,-1 0 1 0 0,0 0-1 0 0,1 0 0 0 0,-1-1 1 0 0,0 1-1 0 0,1 0 1 0 0,-1-1-1 0 0,0 1 0 0 0,1 0 1 0 0,-1 0-1 0 0,0-1 1 0 0,1 0-2 0 0,2-2-6 0 0,3-1-12 0 0,-6 4 19 0 0,1 0-1 0 0,0-1 0 0 0,0 1 1 0 0,-1-1-1 0 0,1 1 1 0 0,0-1-1 0 0,-1 1 1 0 0,1-1-1 0 0,0 0 0 0 0,-1 0 0 0 0,1 1 2 0 0,-1-1-1 0 0,1 1 1 0 0,-1-1-1 0 0,1 1 1 0 0,-1-1-1 0 0,1 1 1 0 0,-1-1-1 0 0,1 1 0 0 0,0-1 1 0 0,-1 1-1 0 0,1 0 1 0 0,0-1-1 0 0,-1 1 1 0 0,1 0-1 0 0,0 0 0 0 0,-1-1 1 0 0,1 1-1 0 0,0 0 1 0 0,0 0-1 0 0,-1 0 1 0 0,1 0-1 0 0,0 0 1 0 0,-1 0-1 0 0,1 0 0 0 0,0 0-1 0 0,0 1-5 0 0,1-1 0 0 0,-1 0 0 0 0,0 1-1 0 0,1-1 1 0 0,-1 0 0 0 0,0 0 0 0 0,1 0 0 0 0,-1 0-1 0 0,0 0 1 0 0,1 0 0 0 0,-1-1 0 0 0,0 1-1 0 0,1 0 6 0 0,-1-1-1 0 0,0 1-1 0 0,0 0 1 0 0,0 0 0 0 0,0-1-1 0 0,0 1 1 0 0,0 0-1 0 0,0 0 1 0 0,0 0-1 0 0,0 0 1 0 0,0 0-1 0 0,0 1 1 0 0,0-1-1 0 0,0 0 1 0 0,0 0-1 0 0,0 1 1 0 0,0-1-1 0 0,0 1 1 0 0,0-1-1 0 0,0 0 1 0 0,0 1 0 0 0,-1 0-1 0 0,1-1 1 0 0,0 1 1 0 0,1 1 8 0 0,0-1 0 0 0,0 1 1 0 0,0 0-1 0 0,0 0 1 0 0,0 0-1 0 0,0 0 0 0 0,-1 0 1 0 0,1 1-9 0 0,-2-3-57 0 0,0 0 1 0 0,0 0 0 0 0,0 0 0 0 0,0 0-1 0 0,0 0 1 0 0,0 0 0 0 0,1 0 0 0 0,-1 0-1 0 0,0 1 1 0 0,0-1 0 0 0,0 0-1 0 0,0 0 1 0 0,0 0 0 0 0,0 0 0 0 0,0 0-1 0 0,0 0 1 0 0,0 0 0 0 0,0 0-1 0 0,0 0 1 0 0,1 0 0 0 0,-1 0 0 0 0,0 0-1 0 0,0 0 1 0 0,0 0 0 0 0,0 0 0 0 0,0 0-1 0 0,0 0 1 0 0,0 0 0 0 0,0 0-1 0 0,1 0 1 0 0,-1 0 0 0 0,0 0 0 0 0,0 0-1 0 0,0 0 1 0 0,0 0 0 0 0,0 0-1 0 0,0 0 1 0 0,0 0 0 0 0,0 0 0 0 0,0 0-1 0 0,0 0 1 0 0,1 0 0 0 0,-1 0-1 0 0,0 0 1 0 0,0-1 0 0 0,0 1 0 0 0,0 0-1 0 0,0 0 1 0 0,0 0 0 0 0,0 0 0 0 0,0 0-1 0 0,0 0 1 0 0,0 0 0 0 0,0 0-1 0 0,0 0 1 0 0,0 0 0 0 0,0-1 0 0 0,0 1-1 0 0,0 0 1 0 0,0 0 56 0 0,2-3-227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18:30.393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1 1 648 0 0,'2'5'3242'0'0,"-2"0"-2800"0"0,1 0-1 0 0,0 0 1 0 0,0 0-1 0 0,0 0 1 0 0,1 0 0 0 0,0 0-1 0 0,0 0 1 0 0,0-1-1 0 0,0 1 1 0 0,1 0-442 0 0,-2-4 168 0 0,-1 1 0 0 0,1 0 0 0 0,0-1 0 0 0,-1 1 0 0 0,0 0 0 0 0,1 1-168 0 0,-1-2 60 0 0,0 0-1 0 0,0 0 1 0 0,1 0-1 0 0,-1 1 0 0 0,0-1 1 0 0,1 0-1 0 0,-1 0 1 0 0,1 0-1 0 0,-1 0 0 0 0,1 0 1 0 0,-1-1-1 0 0,1 1 1 0 0,-1 0-1 0 0,1 0 0 0 0,0 0 1 0 0,0 0-60 0 0,14 11 248 0 0,-6-5-138 0 0,-9-6-95 0 0,1 0 1 0 0,0-1 0 0 0,0 1 0 0 0,0 0-1 0 0,-1 0 1 0 0,1-1 0 0 0,0 1 0 0 0,0 0-1 0 0,0-1 1 0 0,0 1 0 0 0,0-1 0 0 0,0 0-1 0 0,1 1 1 0 0,-1-1 0 0 0,0 0 0 0 0,0 0-1 0 0,0 1-15 0 0,2-1 62 0 0,-3-1-35 0 0,1 1 1 0 0,0 0 0 0 0,0 0 0 0 0,0 1 0 0 0,0-1-1 0 0,0 0 1 0 0,0 0 0 0 0,0 0 0 0 0,0 1-1 0 0,-1-1 1 0 0,2 0-28 0 0,10 2 240 0 0,-10-1-200 0 0,0-1-1 0 0,1 1 1 0 0,-1-1 0 0 0,0 1-1 0 0,0-1 1 0 0,0 0 0 0 0,1 0-1 0 0,-1 0 1 0 0,2-1-40 0 0,2 1 13 0 0,16-1 145 0 0,-22 1-160 0 0,1 0-1 0 0,-1 0 1 0 0,0 0 0 0 0,0 0-1 0 0,0 0 1 0 0,0 0-1 0 0,1 0 1 0 0,-1 0-1 0 0,0 0 1 0 0,0-1 0 0 0,0 1-1 0 0,0 0 1 0 0,0 0-1 0 0,0 0 1 0 0,0 0 0 0 0,1 0-1 0 0,-1 0 1 0 0,0-1-1 0 0,0 1 1 0 0,0 0-1 0 0,0 0 1 0 0,0 0 0 0 0,0 0-1 0 0,0-1 1 0 0,0 1-1 0 0,0 0 1 0 0,0 0 0 0 0,0 0-1 0 0,0 0 1 0 0,0-1-1 0 0,0 1 1 0 0,0 0-1 0 0,0 0 1 0 0,0 0 0 0 0,0-1-1 0 0,0 1 1 0 0,0 0-1 0 0,0 0 1 0 0,0 0 0 0 0,0 0-1 0 0,0 0 1 0 0,-1-1-1 0 0,1 1 1 0 0,0 0-1 0 0,0 0 1 0 0,0 0 0 0 0,0 0-1 0 0,0 0 3 0 0,6-3-3074 0 0,-1 3 1729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18:31.307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5 65 1656 0 0,'9'-2'523'0'0,"-7"0"-348"0"0,-3 1 313 0 0,-13-2 1816 0 0,15 3-2116 0 0,0-1 0 0 0,0 1-1 0 0,0-1 1 0 0,0 0 0 0 0,1 0-1 0 0,-1 1 1 0 0,0-2-188 0 0,0-1 139 0 0,1-6 188 0 0,-2 8-316 0 0,0 1-1 0 0,0 0 1 0 0,0-1-1 0 0,0 1 1 0 0,1 0-1 0 0,-1-1 1 0 0,0 1-1 0 0,0 0 1 0 0,1-1-1 0 0,-1 1 1 0 0,0 0-1 0 0,1 0 1 0 0,-1-1-1 0 0,0 1 1 0 0,0 0-1 0 0,1 0 1 0 0,-1 0-1 0 0,0 0 1 0 0,1-1-11 0 0,4-1 140 0 0,1-1-35 0 0,-1 2-56 0 0,-3 1-5 0 0,0 0 0 0 0,0-1 1 0 0,0 1-1 0 0,0-1 0 0 0,0 0 0 0 0,0 1 0 0 0,0-1 1 0 0,0 0-1 0 0,0 0 0 0 0,-1 0 0 0 0,1 0 1 0 0,0-1-1 0 0,-1 1 0 0 0,2-1-44 0 0,-2 1 22 0 0,0 0-1 0 0,0 0 1 0 0,0 1-1 0 0,0-1 1 0 0,1 0-1 0 0,-1 1 1 0 0,0-1 0 0 0,0 1-1 0 0,1-1 1 0 0,-1 1-1 0 0,0-1 1 0 0,1 1-1 0 0,0 0-21 0 0,1-1 31 0 0,0 1-1 0 0,0 0 0 0 0,0 0 1 0 0,0 0-1 0 0,2 0-30 0 0,-4 1 42 0 0,0-1 0 0 0,0 0 0 0 0,0 0 0 0 0,0-1-1 0 0,0 1 1 0 0,0 0 0 0 0,0 0 0 0 0,0 0 0 0 0,0-1 0 0 0,0 1-1 0 0,0-1 1 0 0,0 1-42 0 0,0-1 72 0 0,0 1-1 0 0,0 0 1 0 0,0-1-1 0 0,0 1 1 0 0,0 0 0 0 0,0 0-1 0 0,-1-1 1 0 0,1 1-1 0 0,0 0 1 0 0,1 0-72 0 0,3 2 371 0 0,-1 1-83 0 0,-3-3-259 0 0,0 1 0 0 0,0-1 0 0 0,0 1 1 0 0,0-1-1 0 0,0 1 0 0 0,0-1 1 0 0,0 1-1 0 0,0 0 0 0 0,0 0 1 0 0,0 0-1 0 0,0-1 0 0 0,0 2-29 0 0,4 3 157 0 0,-4-4-128 0 0,0 0 0 0 0,0 0 0 0 0,-1 0 0 0 0,1 0 0 0 0,-1 0 0 0 0,1 0 1 0 0,-1 0-1 0 0,1 1 0 0 0,-1-1 0 0 0,1 0 0 0 0,-1 0 0 0 0,0 1-29 0 0,1 2 108 0 0,0-3-37 0 0,-1-1 9 0 0,2 5 72 0 0,-1-3-110 0 0,0 0-1 0 0,0 0 1 0 0,0 0 0 0 0,0 0-1 0 0,1 0 1 0 0,-1-1 0 0 0,0 1-1 0 0,1 0 1 0 0,0-1 0 0 0,-1 1-42 0 0,0-2 19 0 0,0 1 0 0 0,0 0 0 0 0,0 0 0 0 0,0-1 0 0 0,1 1 0 0 0,-1-1 0 0 0,0 1 0 0 0,0-1 1 0 0,0 1-1 0 0,0-1 0 0 0,1 0 0 0 0,-1 0 0 0 0,0 1 0 0 0,0-1 0 0 0,1 0 0 0 0,-1 0 0 0 0,1 0-19 0 0,8-1 104 0 0,6-1 10 0 0,-16 2-111 0 0,1 0 0 0 0,-1 0 0 0 0,1-1 0 0 0,-1 1 1 0 0,1 0-1 0 0,-1 0 0 0 0,1-1 0 0 0,-1 1 0 0 0,1 0 0 0 0,-1-1 0 0 0,1 1 0 0 0,-1 0 1 0 0,0-1-1 0 0,1 1 0 0 0,-1-1 0 0 0,0 1 0 0 0,1 0 0 0 0,-1-1 0 0 0,0 1 0 0 0,1-1 0 0 0,-1 1 1 0 0,0-1-1 0 0,0 0-3 0 0,0 1 0 0 0,1 0 0 0 0,-1 0-1 0 0,0-1 1 0 0,0 1 0 0 0,0 0 0 0 0,0 0 0 0 0,1 0 0 0 0,-1-1 0 0 0,0 1 0 0 0,0 0 0 0 0,1 0 0 0 0,-1 0 0 0 0,0 0 0 0 0,0-1 0 0 0,1 1-1 0 0,-1 0 1 0 0,0 0 0 0 0,0 0 0 0 0,1 0 0 0 0,-1 0 0 0 0,0 0 0 0 0,0 0 0 0 0,1 0 0 0 0,-1 0 0 0 0,9-1 14 0 0,-4 1-8 0 0,-3 0 2 0 0,-1 0-6 0 0,-1 0-1 0 0,1 0 1 0 0,-1 0 0 0 0,1 0 0 0 0,-1 0-1 0 0,1 0 1 0 0,-1 0 0 0 0,1 0 0 0 0,-1 0-1 0 0,1 0 1 0 0,-1-1 0 0 0,1 1 0 0 0,-1 0-1 0 0,1 0 1 0 0,-1 0 0 0 0,0-1 0 0 0,1 1-1 0 0,-1 0 1 0 0,1-1 0 0 0,-1 1-1 0 0,0 0 1 0 0,1-1 0 0 0,-1 1 0 0 0,1-1-2 0 0,-1 1 3 0 0,0-1-1 0 0,0 1 1 0 0,1 0 0 0 0,-1-1 0 0 0,0 1 0 0 0,1 0-1 0 0,-1 0 1 0 0,0-1 0 0 0,1 1 0 0 0,-1 0 0 0 0,1 0 0 0 0,-1-1-1 0 0,0 1 1 0 0,1 0 0 0 0,-1 0 0 0 0,1 0 0 0 0,-1 0 0 0 0,1 0-3 0 0,1-1-3 0 0,-1 1-222 0 0,1-2 479 0 0,0 1-3337 0 0,2-5 1848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18:32.145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29 60 2104 0 0,'-3'-1'153'0'0,"-11"-1"134"0"0,14 2-183 0 0,-1 0 1 0 0,0-1-1 0 0,0 1 1 0 0,0 0 0 0 0,0-1-1 0 0,1 1 1 0 0,-1 0-1 0 0,0-1 1 0 0,1 1-1 0 0,-1-1 1 0 0,0 0-1 0 0,1 1 1 0 0,-1-1 0 0 0,0 1-105 0 0,1 0 23 0 0,0-1-1 0 0,0 1 1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0,1 0 0 0 0,-1 0 0 0 0,0 0 0 0 0,0 0 0 0 0,0 0 0 0 0,0 0 0 0 0,0 0 0 0 0,0 0 0 0 0,0 0-23 0 0,0 0 44 0 0,0 0 1 0 0,0 0 0 0 0,1 0 0 0 0,-1 0-1 0 0,0 0 1 0 0,0-1 0 0 0,0 1 0 0 0,0 0-1 0 0,0 0 1 0 0,1 0 0 0 0,-1 0 0 0 0,0 0-1 0 0,0 0 1 0 0,0-1 0 0 0,0 1 0 0 0,0 0-1 0 0,0 0 1 0 0,0 0 0 0 0,1 0 0 0 0,-1-1-1 0 0,0 1 1 0 0,0 0-45 0 0,0 0 20 0 0,0 0 0 0 0,0 0 0 0 0,0-1 0 0 0,0 1 0 0 0,0 0 0 0 0,0 0-1 0 0,0 0 1 0 0,0 0 0 0 0,0 0 0 0 0,0 0 0 0 0,0-1 0 0 0,0 1 0 0 0,-1 0 0 0 0,1 0 0 0 0,0 0 0 0 0,0 0 0 0 0,0 0 0 0 0,0 0-1 0 0,0 0 1 0 0,0-1 0 0 0,0 1 0 0 0,0 0 0 0 0,0 0 0 0 0,0 0 0 0 0,-1 0 0 0 0,1 0 0 0 0,0 0 0 0 0,0 0 0 0 0,0 0-1 0 0,0 0 1 0 0,0 0 0 0 0,0 0 0 0 0,-1 0 0 0 0,1 0 0 0 0,0 0 0 0 0,0 0 0 0 0,0 0 0 0 0,0 0 0 0 0,0 0-20 0 0,-2-1 269 0 0,4 0 45 0 0,-2 1-302 0 0,0 0 1 0 0,0 0-1 0 0,1 0 0 0 0,-1-1 0 0 0,0 1 0 0 0,0 0 0 0 0,0 0 0 0 0,0 0 0 0 0,0 0 0 0 0,0 0 0 0 0,0 0 1 0 0,0-1-1 0 0,0 1 0 0 0,0 0 0 0 0,0 0 0 0 0,0 0 0 0 0,1 0 0 0 0,-1 0 0 0 0,0 0 0 0 0,0-1 0 0 0,0 1 1 0 0,0 0-1 0 0,0 0 0 0 0,0 0-12 0 0,0-1 4 0 0,0 1-1 0 0,0 0 1 0 0,0 0 0 0 0,0 0 0 0 0,0-1 0 0 0,0 1 0 0 0,0 0-1 0 0,0 0 1 0 0,0 0 0 0 0,0 0 0 0 0,0-1 0 0 0,0 1-1 0 0,0 0 1 0 0,0 0 0 0 0,0 0 0 0 0,1-1 0 0 0,-1 1 0 0 0,0 0-1 0 0,0 0 1 0 0,0 0 0 0 0,0 0-4 0 0,2-3 76 0 0,-2 3-74 0 0,0-1 0 0 0,0 1 0 0 0,0 0 0 0 0,0-1 1 0 0,0 1-1 0 0,0-1 0 0 0,1 1 0 0 0,-1 0 0 0 0,0-1 0 0 0,0 1 0 0 0,0 0 1 0 0,1-1-1 0 0,-1 1 0 0 0,0 0 0 0 0,1-1 0 0 0,-1 1 0 0 0,0 0 1 0 0,0 0-1 0 0,1-1 0 0 0,-1 1 0 0 0,1 0 0 0 0,-1 0 0 0 0,0 0 0 0 0,1-1 1 0 0,-1 1-1 0 0,0 0 0 0 0,1 0 0 0 0,0 0-2 0 0,18-7 23 0 0,-17 6-15 0 0,-1 1 0 0 0,0 0 0 0 0,0 0 1 0 0,0-1-1 0 0,0 1 0 0 0,1 0 0 0 0,-1 0 0 0 0,0 1 1 0 0,1-1-9 0 0,9 0 13 0 0,-11 0-12 0 0,0 0-1 0 0,1 0 1 0 0,-1-1-1 0 0,1 1 1 0 0,-1 0-1 0 0,1 0 1 0 0,-1 0-1 0 0,0-1 0 0 0,1 1 1 0 0,-1 0-1 0 0,0 0 1 0 0,1-1-1 0 0,-1 1 1 0 0,0 0-1 0 0,1-1 1 0 0,-1 1-1 0 0,0 0 1 0 0,0-1-1 0 0,1 1 1 0 0,-1 0-1 0 0,0-1 0 0 0,1 0 17 0 0,-1 1 0 0 0,1-1 0 0 0,-1 1 0 0 0,1-1 0 0 0,-1 1 0 0 0,1-1 0 0 0,-1 1 0 0 0,1-1 0 0 0,-1 1 0 0 0,1 0 0 0 0,0-1 0 0 0,-1 1 0 0 0,1 0 0 0 0,0-1 0 0 0,-1 1 0 0 0,1 0 0 0 0,0 0-17 0 0,0-1 104 0 0,1 1 0 0 0,-1 0 0 0 0,1 0 1 0 0,0-1-1 0 0,-1 1 0 0 0,1 0 0 0 0,1 1-104 0 0,-3-1 45 0 0,1 0 1 0 0,0 0 0 0 0,0 1 0 0 0,-1-1-1 0 0,1 1 1 0 0,0-1 0 0 0,-1 1-1 0 0,1-1 1 0 0,0 1 0 0 0,-1-1 0 0 0,1 1-1 0 0,-1-1 1 0 0,1 1 0 0 0,-1 0-1 0 0,1 0 1 0 0,-1-1 0 0 0,1 1 0 0 0,-1 0-1 0 0,1 0 1 0 0,-1-1-46 0 0,0 1 66 0 0,1 0-1 0 0,-1 0 1 0 0,1 0 0 0 0,-1 0-1 0 0,1 0 1 0 0,0 0 0 0 0,-1-1 0 0 0,1 1-1 0 0,0 0 1 0 0,0 0 0 0 0,-1-1-1 0 0,1 1 1 0 0,1 0-66 0 0,0 0 36 0 0,1 1 0 0 0,-1-1 1 0 0,0 1-1 0 0,1 0 0 0 0,-1-1 0 0 0,0 1 0 0 0,0 0 0 0 0,-1 1 0 0 0,3 1-36 0 0,3 4 289 0 0,-5-5-139 0 0,0-1 0 0 0,0 0 0 0 0,-1 0 0 0 0,1 1 1 0 0,-1-1-151 0 0,0 0 32 0 0,0 0 0 0 0,0 0 0 0 0,0-1 1 0 0,0 1-1 0 0,1 0 0 0 0,-1-1 0 0 0,0 0 1 0 0,1 1-1 0 0,-1-1 0 0 0,2 1-32 0 0,-2-1-18 0 0,0 0 1 0 0,0-1-1 0 0,0 1 0 0 0,0-1 0 0 0,0 1 1 0 0,1-1-1 0 0,-1 1 0 0 0,0-1 0 0 0,0 0 1 0 0,0 1-1 0 0,0-1 0 0 0,0 0 0 0 0,1 0 1 0 0,-1 0-1 0 0,0 0 0 0 0,0 0 0 0 0,0 0 1 0 0,0 0-1 0 0,0-1 0 0 0,1 1 0 0 0,-1 0 1 0 0,0-1-1 0 0,0 1 0 0 0,0-1 0 0 0,0 1 1 0 0,1-1 17 0 0,6-2-1557 0 0,2-2 669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18:33.800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18 99 672 0 0,'0'0'236'0'0,"0"0"-45"0"0,0 0-2 0 0,0 0-146 0 0,0 0-1 0 0,0-1 1 0 0,0 1 0 0 0,0 0-1 0 0,0 0 1 0 0,0 0 0 0 0,0 0-1 0 0,0 0 1 0 0,0-1-1 0 0,0 1 1 0 0,0 0 0 0 0,0 0-1 0 0,0 0 1 0 0,0 0-1 0 0,0 0 1 0 0,0 0 0 0 0,0-1-1 0 0,0 1 1 0 0,0 0-1 0 0,0 0 1 0 0,-1 0 0 0 0,1 0-1 0 0,0 0 1 0 0,0 0-1 0 0,0 0 1 0 0,0 0 0 0 0,0 0-1 0 0,0-1 1 0 0,0 1-1 0 0,0 0 1 0 0,-1 0 0 0 0,1 0-1 0 0,0 0 1 0 0,0 0-1 0 0,0 0 1 0 0,0 0 0 0 0,0 0-43 0 0,-10-2 1280 0 0,10 2-1250 0 0,0 0 1 0 0,0 0-1 0 0,0 0 1 0 0,0 0-1 0 0,0 0 0 0 0,0 0 1 0 0,0 0-1 0 0,0 0 1 0 0,0 0-1 0 0,0 0 1 0 0,0 0-1 0 0,0 0 0 0 0,0 0 1 0 0,0 0-1 0 0,0 0 1 0 0,0-1-1 0 0,0 1 1 0 0,0 0-1 0 0,0 0 0 0 0,0 0 1 0 0,0 0-1 0 0,0 0 1 0 0,0 0-1 0 0,0 0 1 0 0,0 0-1 0 0,0 0 0 0 0,0 0 1 0 0,0 0-1 0 0,0 0 1 0 0,0 0-1 0 0,0 0 1 0 0,0 0-1 0 0,0 0 0 0 0,0 0 1 0 0,0 0-1 0 0,0 0 1 0 0,0 0-1 0 0,0 0 1 0 0,0 0-1 0 0,0 0 0 0 0,0 0 1 0 0,1 0-1 0 0,-1 0 1 0 0,0 0-1 0 0,0 0 1 0 0,0 0-1 0 0,0 0 0 0 0,0 0 1 0 0,0 0-31 0 0,-6-1 771 0 0,6 1-767 0 0,0 0 0 0 0,0 0 0 0 0,0 0 0 0 0,0 0 1 0 0,0 0-1 0 0,0 0 0 0 0,0 0 0 0 0,0 0 0 0 0,0 0 1 0 0,0 0-1 0 0,0 0 0 0 0,0 0 0 0 0,0 0 0 0 0,0 0 0 0 0,0 0 1 0 0,0 0-1 0 0,0-1 0 0 0,0 1 0 0 0,0 0 0 0 0,0 0 1 0 0,0 0-1 0 0,0 0 0 0 0,0 0 0 0 0,0 0 0 0 0,0 0 0 0 0,0 0 1 0 0,0 0-1 0 0,0 0 0 0 0,0 0 0 0 0,0 0 0 0 0,0 0 1 0 0,0 0-1 0 0,0 0 0 0 0,0 0 0 0 0,0 0 0 0 0,0 0 0 0 0,0 0 1 0 0,0 0-1 0 0,0 0 0 0 0,0 0 0 0 0,0 0 0 0 0,0 0 1 0 0,0 0-1 0 0,0 0 0 0 0,0 0 0 0 0,0 0 0 0 0,0 0 0 0 0,0 0 1 0 0,0 0-1 0 0,0 0 0 0 0,0 0 0 0 0,-1 0 0 0 0,1 0 1 0 0,0 0-1 0 0,0 0 0 0 0,0 0 0 0 0,0 0 0 0 0,0 0 0 0 0,0 0 1 0 0,0 0-1 0 0,0 0 0 0 0,0 0 0 0 0,0 0 0 0 0,0 0 1 0 0,0 0-1 0 0,0 0-4 0 0,4-2 61 0 0,-1 2 13 0 0,0-1-1 0 0,1-1 1 0 0,-1 1-1 0 0,0 0 1 0 0,2-2-74 0 0,0 1 70 0 0,-4 1-55 0 0,0-1 1 0 0,-1 1 0 0 0,1 0-1 0 0,0 0 1 0 0,-1-1 0 0 0,1 1-1 0 0,-1 0 1 0 0,1-1 0 0 0,-1 1-16 0 0,-1-1 9 0 0,0 2-8 0 0,1 0-1 0 0,0 0 1 0 0,0 0-1 0 0,0 0 0 0 0,0 0 1 0 0,0 0-1 0 0,0 0 1 0 0,0 0-1 0 0,0 0 1 0 0,0 0-1 0 0,0 0 1 0 0,-1 0-1 0 0,1 0 1 0 0,0 0-1 0 0,0 0 0 0 0,0-1 1 0 0,0 1-1 0 0,0 0 1 0 0,0 0-1 0 0,0 0 1 0 0,0 0-1 0 0,0 0 1 0 0,0 0-1 0 0,0 0 0 0 0,0 0 1 0 0,0 0-1 0 0,0 0 1 0 0,0-1-1 0 0,0 1 1 0 0,0 0-1 0 0,0 0 1 0 0,0 0-1 0 0,0 0 1 0 0,0 0-1 0 0,0 0 0 0 0,0 0 1 0 0,0 0-1 0 0,0 0 1 0 0,0-1-1 0 0,0 1 1 0 0,0 0-1 0 0,0 0 1 0 0,0 0-1 0 0,0 0 1 0 0,0 0-1 0 0,0 0 0 0 0,0 0 1 0 0,0 0-1 0 0,0 0 1 0 0,0 0-1 0 0,0-1 1 0 0,0 1-1 0 0,0 0 1 0 0,1 0-1 0 0,-1 0 0 0 0,0 0 1 0 0,0 0-1 0 0,0 0 1 0 0,0 0-1 0 0,0 0 1 0 0,0 0-1 0 0,0 0 1 0 0,0 0-1 0 0,0 0 1 0 0,1 0-1 0 0,-1 0 0 0 0,0 0 1 0 0,0 0-1 0 0,2-3 11 0 0,-1 3-12 0 0,-1 0 0 0 0,0-1 0 0 0,1 1 0 0 0,-1-1 0 0 0,1 1 0 0 0,-1 0 0 0 0,0-1 0 0 0,1 1 0 0 0,-1 0 0 0 0,1 0 0 0 0,-1-1 1 0 0,1 1-1 0 0,-1 0 1 0 0,21-4 50 0 0,-17 2 0 0 0,-5 0-40 0 0,-3 0-4 0 0,4 2-6 0 0,0 0 0 0 0,0 0 1 0 0,0 0-1 0 0,0 0 1 0 0,0 0-1 0 0,0 0 0 0 0,0 0 1 0 0,0-1-1 0 0,0 1 0 0 0,0 0 1 0 0,0 0-1 0 0,0 0 1 0 0,0 0-1 0 0,0 0 0 0 0,0 0 1 0 0,0 0-1 0 0,0 0 1 0 0,0 0-1 0 0,0 0 0 0 0,0-1 1 0 0,0 1-1 0 0,0 0 1 0 0,0 0-1 0 0,0 0 0 0 0,0 0 1 0 0,0 0-1 0 0,0 0 0 0 0,0 0 1 0 0,0 0-1 0 0,0 0 1 0 0,0 0-1 0 0,1 0 0 0 0,-1 0 1 0 0,0 0-1 0 0,0 0 1 0 0,0 0-1 0 0,0 0 0 0 0,0 0 1 0 0,0-1-1 0 0,0 1 1 0 0,0 0-1 0 0,0 0 0 0 0,0 0 0 0 0,5-2 11 0 0,-5 2-10 0 0,2-1-4 0 0,-1 0 0 0 0,1 0 0 0 0,0 0 0 0 0,-1 0 0 0 0,1 1 0 0 0,0-1 0 0 0,-1 1 0 0 0,1-1 0 0 0,2 1 3 0 0,-3-1-1 0 0,0 1 0 0 0,0 0 0 0 0,-1-1 0 0 0,1 1 0 0 0,0-1 0 0 0,0 0 0 0 0,0 1 0 0 0,0-1 0 0 0,0 0 0 0 0,-1 0 0 0 0,1 1 0 0 0,0-1 0 0 0,0-1 1 0 0,7-6 144 0 0,-7 8-131 0 0,-1 0-1 0 0,0-1 1 0 0,1 1 0 0 0,-1 0 0 0 0,0 0 0 0 0,1 0 0 0 0,-1 0 0 0 0,1 0 0 0 0,-1 0 0 0 0,0 0 0 0 0,1 0 0 0 0,-1 0 0 0 0,0 0 0 0 0,1 0 0 0 0,-1 0-1 0 0,0 0 1 0 0,1 0 0 0 0,-1 0 0 0 0,1 0 0 0 0,-1 0 0 0 0,0 0 0 0 0,1 1 0 0 0,-1-1 0 0 0,0 0 0 0 0,1 0 0 0 0,-1 0-13 0 0,1 1 152 0 0,9 2 278 0 0,-8-4-339 0 0,-1 1 0 0 0,1 0 0 0 0,-1 0 0 0 0,1 1 0 0 0,0-1 0 0 0,-1 0 0 0 0,1 0 0 0 0,-1 1 0 0 0,1-1 0 0 0,-1 1 0 0 0,1-1 0 0 0,-1 1 0 0 0,0 0 0 0 0,1 0-91 0 0,5 9 831 0 0,-5-9-804 0 0,-1 1 0 0 0,0-1 1 0 0,0 0-1 0 0,1 1 0 0 0,-1-1 0 0 0,1 0 1 0 0,-1 0-1 0 0,1 0 0 0 0,-1 0 0 0 0,1 0 1 0 0,-1 0-1 0 0,1-1 0 0 0,0 1 0 0 0,1 0-27 0 0,-3-1 10 0 0,1 0-1 0 0,-1 0 1 0 0,0 0-1 0 0,1 0 1 0 0,-1 0-1 0 0,0 1 0 0 0,1-1 1 0 0,-1 0-1 0 0,1 0 1 0 0,-1 0-1 0 0,0 1 1 0 0,0-1-1 0 0,1 0 0 0 0,-1 1 1 0 0,0-1-1 0 0,1 0 1 0 0,-1 0-1 0 0,0 1 1 0 0,0-1-1 0 0,0 0 0 0 0,1 1 1 0 0,-1-1-1 0 0,0 1 1 0 0,0-1-1 0 0,0 0 1 0 0,0 1-1 0 0,0-1-9 0 0,1 3 53 0 0,1-1 1 0 0,-1 0-1 0 0,0 1 0 0 0,1-1 1 0 0,-1 0-54 0 0,2 3 64 0 0,1 3 96 0 0,4 0 100 0 0,-6-8-444 0 0,0 0 1 0 0,-1-1-1 0 0,1 1 1 0 0,-1-1-1 0 0,1 0 0 0 0,-1 0 1 0 0,1 1-1 0 0,-1-1 1 0 0,1 0-1 0 0,-1 0 0 0 0,0 0 1 0 0,1-1-1 0 0,-1 1 1 0 0,0 0-1 0 0,1-1 184 0 0,1-3-1546 0 0,-3 4 1433 0 0,0 1-1 0 0,0 0 1 0 0,1-1-1 0 0,-1 1 1 0 0,0 0-1 0 0,0-1 1 0 0,0 1-1 0 0,1 0 1 0 0,-1-1-1 0 0,0 1 1 0 0,1 0-1 0 0,-1-1 1 0 0,0 1-1 0 0,1 0 1 0 0,-1 0-1 0 0,0 0 1 0 0,1-1-1 0 0,-1 1 114 0 0,2-1-299 0 0,0 0-1 0 0,0 1 1 0 0,-1-1-1 0 0,1 0 1 0 0,0 1-1 0 0,0 0 1 0 0,0-1 0 0 0,0 1-1 0 0,0 0 1 0 0,0 0-1 0 0,1 0 300 0 0,-2 0-40 0 0,-1 0 21 0 0,4 1 234 0 0,-4-1-201 0 0,0 0 0 0 0,0 0-1 0 0,0 0 1 0 0,0 0 0 0 0,0 0 0 0 0,0 0-1 0 0,0 0 1 0 0,0 0 0 0 0,0 0-1 0 0,0 0 1 0 0,0 0 0 0 0,0 0 0 0 0,-1 0-1 0 0,1 0 1 0 0,0 0 0 0 0,0 0-1 0 0,0 0 1 0 0,0 0 0 0 0,0 0 0 0 0,0 0-1 0 0,0 0 1 0 0,0 0 0 0 0,0 0-1 0 0,0 0 1 0 0,0 0 0 0 0,0 0 0 0 0,0 0-1 0 0,0 0 1 0 0,0 1 0 0 0,0-1-1 0 0,0 0 1 0 0,0 0 0 0 0,0 0 0 0 0,0 0-1 0 0,0 0 1 0 0,0 0 0 0 0,0 0-1 0 0,0 0 1 0 0,0 0 0 0 0,0 0 0 0 0,0 0-1 0 0,0 0 1 0 0,0 0-14 0 0,2 2 854 0 0,5 3 893 0 0,-6-4-1456 0 0,1-1-200 0 0,0 1 0 0 0,0-1-1 0 0,0 1 1 0 0,0-1 0 0 0,0 0-1 0 0,0 0 1 0 0,-1 0 0 0 0,1 0-1 0 0,0 0 1 0 0,0-1 0 0 0,0 1 0 0 0,0 0-1 0 0,2-1-90 0 0,-4 0 31 0 0,2 1 42 0 0,4-2 130 0 0,-4 2-44 0 0,0-1-1 0 0,0 1 1 0 0,0-1-1 0 0,0 0 1 0 0,0 0-1 0 0,0 0 1 0 0,0 0-1 0 0,1-1-158 0 0,10-3 1024 0 0,-16 4-955 0 0,3 1-64 0 0,0 0 0 0 0,0 0 0 0 0,0 0 0 0 0,0 0 1 0 0,0 0-1 0 0,-1 0 0 0 0,1 0 0 0 0,0 0 0 0 0,0 0 1 0 0,0 0-1 0 0,0 0 0 0 0,0 0 0 0 0,0 0 0 0 0,0 0 1 0 0,0 0-1 0 0,-1 0 0 0 0,1 0 0 0 0,0-1 1 0 0,0 1-1 0 0,0 0 0 0 0,0 0 0 0 0,0 0 0 0 0,0 0 1 0 0,0 0-1 0 0,0 0 0 0 0,0 0 0 0 0,0 0 0 0 0,0-1 1 0 0,0 1-1 0 0,0 0-5 0 0,0 0 9 0 0,1-1 0 0 0,-1 1 0 0 0,1-1 1 0 0,-1 1-1 0 0,1-1 0 0 0,-1 1 0 0 0,1-1 0 0 0,0 1 0 0 0,-1 0 1 0 0,1-1-1 0 0,0 1-9 0 0,0-1 5 0 0,0 0 1 0 0,1 1-1 0 0,-1-1 1 0 0,0 0-1 0 0,0 0 1 0 0,0 0-1 0 0,0 0 0 0 0,0-1 1 0 0,0 1-1 0 0,0 0 1 0 0,0 0-1 0 0,0-2-5 0 0,0 2 5 0 0,0 0 0 0 0,-1 0-1 0 0,1 0 1 0 0,0 0 0 0 0,0 0-1 0 0,0 1 1 0 0,0-1 0 0 0,0 0-1 0 0,0 0 1 0 0,0 1 0 0 0,0-1-5 0 0,8-6 27 0 0,-8 7-27 0 0,-1 0 0 0 0,0 0 0 0 0,0-1 0 0 0,0 1 0 0 0,1 0 0 0 0,-1-1 0 0 0,0 1 1 0 0,0 0-1 0 0,0 0 0 0 0,0-1 0 0 0,0 1 0 0 0,0 0 0 0 0,0-1 0 0 0,0 1 0 0 0,0 0 0 0 0,0-1 0 0 0,0 1 0 0 0,0 0 0 0 0,0-1 1 0 0,0 1-1 0 0,0 0 0 0 0,0-1 0 0 0,0 1 1 0 0,0 0-1 0 0,0-1 1 0 0,0 1-1 0 0,0-1 0 0 0,0 1 1 0 0,0 0-1 0 0,0-1 1 0 0,0 1-1 0 0,0 0 1 0 0,0-1-1 0 0,1 1 1 0 0,-1 0-1 0 0,0-1 1 0 0,0 1-1 0 0,0-1 0 0 0,1 1 1 0 0,-1 0 0 0 0,0 0-1 0 0,0 0 1 0 0,1 0 0 0 0,-1 0-1 0 0,0 0 1 0 0,0 0 0 0 0,1 0-1 0 0,-1 0 1 0 0,0 1 0 0 0,0-1-1 0 0,1 0 1 0 0,-1 0 0 0 0,0 0-1 0 0,0 0 1 0 0,0 0 0 0 0,1 0-1 0 0,-1 1 1 0 0,0-1 0 0 0,0 0-1 0 0,0 0 1 0 0,0 0 0 0 0,1 0 0 0 0,-1 1-1 0 0,3 1-43 0 0,-2-1 16 0 0,-1-1 27 0 0,0 0 1 0 0,0 0-1 0 0,0 0 0 0 0,0 0 1 0 0,0 0-1 0 0,1 0 0 0 0,-1 0 1 0 0,0 0-1 0 0,0 0 0 0 0,0 0 1 0 0,0 0-1 0 0,0 1 0 0 0,1-1 1 0 0,-1 0-1 0 0,0 0 0 0 0,0 0 1 0 0,0 0-1 0 0,0 0 1 0 0,0 1-1 0 0,0-1 0 0 0,0 0 1 0 0,0 0-1 0 0,0 0 0 0 0,0 0 1 0 0,0 0-1 0 0,0 1 0 0 0,0-1 1 0 0,0 0-1 0 0,0 0 0 0 0,0 0 1 0 0,0 0-1 0 0,0 1 0 0 0,0-1 1 0 0,0 0-1 0 0,0 1 19 0 0,0-1-9 0 0,0 7 25 0 0,0-5-11 0 0,0 0 0 0 0,1-1 0 0 0,-1 1 1 0 0,1 0-1 0 0,-1-1 0 0 0,1 1 0 0 0,1 1-24 0 0,-2-3 44 0 0,0 0 19 0 0,0 0 57 0 0,0 0 13 0 0,2 3 478 0 0,2 0-564 0 0,-1-1 0 0 0,0 1 1 0 0,1-1-1 0 0,-1 0 0 0 0,1 0 0 0 0,2 1-47 0 0,-5-3 19 0 0,1 1-1 0 0,-1-1 0 0 0,1 1 1 0 0,-1-1-1 0 0,1 0 0 0 0,-1 1 1 0 0,1-1-1 0 0,-1 0 1 0 0,1 0-1 0 0,-1 0 0 0 0,1 0 1 0 0,0 0-1 0 0,-1-1 0 0 0,1 1 1 0 0,-1 0-1 0 0,1-1 1 0 0,-1 1-1 0 0,1-1 0 0 0,0 0-18 0 0,2-1 34 0 0,0 0 0 0 0,0 0-1 0 0,0 1 1 0 0,0 0 0 0 0,4-1-34 0 0,12-4 54 0 0,-12 4-33 0 0,-8 2-18 0 0,1 0-1 0 0,-1 0 1 0 0,1 0 0 0 0,-1 0 0 0 0,1 0-1 0 0,-1 0 1 0 0,1 0 0 0 0,-1 0 0 0 0,1 0-1 0 0,-1 0 1 0 0,1 0 0 0 0,-1-1 0 0 0,1 1-1 0 0,-1 0 1 0 0,1 0 0 0 0,-1-1 0 0 0,1 1-1 0 0,-1 0 1 0 0,0-1 0 0 0,1 1 0 0 0,-1 0-1 0 0,1-1-2 0 0,-1 1 2 0 0,0 0 1 0 0,0 0-1 0 0,1 0 0 0 0,-1 0 0 0 0,0 0 0 0 0,0 0 1 0 0,1 0-1 0 0,-1 0 0 0 0,0 0 0 0 0,0 0 0 0 0,1 0 0 0 0,-1 0 1 0 0,0 0-1 0 0,0 0 0 0 0,1 0 0 0 0,-1 0 0 0 0,0 0 0 0 0,0 0 1 0 0,1 1-3 0 0,-1-1 0 0 0,10 3 7 0 0,-7-2-6 0 0,-3-1-1 0 0,0 0 0 0 0,0 0 0 0 0,0 0 0 0 0,0 0 0 0 0,0 0 0 0 0,0 0 0 0 0,0 0 0 0 0,0 0 0 0 0,0 0 0 0 0,0 0 0 0 0,0 0 0 0 0,1 0 0 0 0,-1 0-1 0 0,0 0 1 0 0,0 0 0 0 0,0 1 0 0 0,0-1 0 0 0,0 0 0 0 0,0 0 0 0 0,0 0 0 0 0,0 0 0 0 0,0 0 0 0 0,0 0 0 0 0,0 0 0 0 0,0 0 0 0 0,0 0 0 0 0,0 0 0 0 0,0 0 0 0 0,0 0 0 0 0,1-1 0 0 0,-1 1 0 0 0,0 0 0 0 0,0 0 0 0 0,0 0 0 0 0,0 0 0 0 0,0 0 0 0 0,0 0 0 0 0,0 0 0 0 0,0 0 0 0 0,0 0 0 0 0,0 0 0 0 0,0 0 0 0 0,0 0 0 0 0,0 0 0 0 0,0 0 0 0 0,0 0 0 0 0,0 0 0 0 0,0 0 0 0 0,0 0 0 0 0,0 0 0 0 0,0 0 0 0 0,0 0 0 0 0,0 0 0 0 0,0-1 0 0 0,1 0 18 0 0,1 1-14 0 0,-1 0 0 0 0,1 0 0 0 0,0 0-1 0 0,-1 0 1 0 0,1 0 0 0 0,-1 0 0 0 0,1 0 0 0 0,0 1 0 0 0,-1-1 0 0 0,1 0 0 0 0,-1 1-1 0 0,1 0-3 0 0,1 0 9 0 0,0 0 0 0 0,0-1-1 0 0,-1 1 1 0 0,1-1-1 0 0,1 0-8 0 0,-3 0 5 0 0,0 0-1 0 0,0 0 0 0 0,-1 0 0 0 0,1 0 1 0 0,0 0-1 0 0,-1-1 0 0 0,1 1 0 0 0,0 0 0 0 0,-1 0 1 0 0,1-1-1 0 0,0 1 0 0 0,-1-1 0 0 0,1 1 1 0 0,-1-1-1 0 0,1 1 0 0 0,-1-1 0 0 0,1 0-4 0 0,-1 1 1 0 0,1 0-1 0 0,-1 0 1 0 0,0 0-1 0 0,0 0 1 0 0,1-1-1 0 0,-1 1 1 0 0,0 0-1 0 0,0 0 0 0 0,1 0 1 0 0,-1 0-1 0 0,0 0 1 0 0,0 0-1 0 0,1 0 1 0 0,-1 0-1 0 0,0 0 1 0 0,0 0-1 0 0,1 0 1 0 0,-1 0-1 0 0,0 0 0 0 0,0 0 1 0 0,1 0-1 0 0,-1 0 1 0 0,0 0-1 0 0,0 0 1 0 0,1 0-1 0 0,0 1 9 0 0,-4-1-3 0 0,15-1-2 0 0,-10 1-6 0 0,1 0-7 0 0,-1 0 1 0 0,0 0-1 0 0,1 1 0 0 0,-1-1 1 0 0,1 0 8 0 0,1 1 49 0 0,-3-1-49 0 0,0 0 0 0 0,1 0-1 0 0,-1 1 1 0 0,0-1 0 0 0,0 0 0 0 0,1 1 0 0 0,0 0 0 0 0,0 0-12 0 0,0 0 0 0 0,0 1 0 0 0,0-1 0 0 0,0 1 0 0 0,0 0 12 0 0,0 0-1 0 0,-1-1-1 0 0,1 1 1 0 0,-1-1 0 0 0,1 0 0 0 0,0 0 0 0 0,-1 0 0 0 0,2 0 1 0 0,2 1 14 0 0,1 0 1 0 0,-1-1 0 0 0,1 1-15 0 0,10 0 400 0 0,14 1-400 0 0,-24-4-184 0 0,-1 1 0 0 0,1-1 0 0 0,-1 0 0 0 0,1 0 0 0 0,-1-1 0 0 0,0 1 0 0 0,1-1 0 0 0,-1-1 184 0 0,5 0-1540 0 0,-1 0 1331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36:38.890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50 1429 120 0 0,'10'-2'796'0'0,"-9"1"798"0"0,-5 1-178 0 0,3 0-234 0 0,-1 0 2620 0 0,-6 3-3534 0 0,7-3-88 0 0,1 0-12 0 0,-6 2 199 0 0,-19 5 1318 0 0,13-4-976 0 0,11-3-360 0 0,1 0 24 0 0,0-6 504 0 0,26-8-287 0 0,-18 10-408 0 0,0 0-1 0 0,6-4-181 0 0,-5 2 125 0 0,0 1-1 0 0,0 0 1 0 0,3 0-125 0 0,8-5 130 0 0,7-4 17 0 0,5-2 200 0 0,16-12-347 0 0,62-41 546 0 0,2 5 1 0 0,32-8-547 0 0,410-167 882 0 0,-203 92-674 0 0,-91 38-268 0 0,212-55 60 0 0,88 12-11 0 0,23 21 11 0 0,-464 106 25 0 0,199-36 22 0 0,102 11-45 0 0,42 21 17 0 0,0 26-29 0 0,-445 3 8 0 0,331 15-10 0 0,-2 20-22 0 0,-331-33 33 0 0,170 28-82 0 0,-122-17-156 0 0,58 21 239 0 0,-37-4-927 0 0,0 4 0 0 0,-3 4 1 0 0,49 31 926 0 0,-70-33-1902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36:39.803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39 0 9738 0 0,'-36'0'2118'0'0,"35"1"-2129"0"0,0 0 30 0 0,3 1 92 0 0,-1 0 1 0 0,1-1 0 0 0,0 1-1 0 0,-1 0 1 0 0,1 0 0 0 0,0 1-112 0 0,-2-3 34 0 0,2 2 7 0 0,0-1 0 0 0,-1 0 0 0 0,1 0 0 0 0,0 0-1 0 0,0 0 1 0 0,0 0 0 0 0,0 0 0 0 0,0 0 0 0 0,0-1 0 0 0,0 1 0 0 0,2 0-41 0 0,4 1 125 0 0,4 2-97 0 0,1 0 0 0 0,-1 1 1 0 0,-1 0-1 0 0,1 1 0 0 0,-1 0 1 0 0,0 1-1 0 0,0 0 0 0 0,-1 1 1 0 0,10 9-29 0 0,0 4 29 0 0,-1 1 0 0 0,6 10-29 0 0,11 13 172 0 0,-33-41-155 0 0,36 41 212 0 0,1-1 0 0 0,13 8-229 0 0,-24-28 20 0 0,-1 1 12 0 0,4 5-32 0 0,-18-16 21 0 0,-1 0-1 0 0,0 1 1 0 0,-1 0 0 0 0,6 11-21 0 0,-15-20 3 0 0,1 0-1 0 0,0 1 1 0 0,0 0-1 0 0,0 1 0 0 0,-1-1 1 0 0,0 1-1 0 0,1 5-2 0 0,-2-1-110 0 0,0 0 1 0 0,-1 1-1 0 0,0-1 0 0 0,-1 2 110 0 0,0-6-294 0 0,-1 0-1 0 0,0 0 1 0 0,0-1-1 0 0,0 1 1 0 0,-1-1-1 0 0,-1 1 1 0 0,-1 2 294 0 0,0 0-602 0 0,-1 0 1 0 0,-6 9 601 0 0,-18 24-230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28T11:36:41.669"/>
    </inkml:context>
    <inkml:brush xml:id="br0">
      <inkml:brushProperty name="width" value="0.1" units="cm"/>
      <inkml:brushProperty name="height" value="0.1" units="cm"/>
      <inkml:brushProperty name="color" value="#66FFCC"/>
    </inkml:brush>
  </inkml:definitions>
  <inkml:trace contextRef="#ctx0" brushRef="#br0">21 587 2385 0 0,'0'0'158'0'0,"0"0"492"0"0,0 0 553 0 0,0 1 16 0 0,0-1-1180 0 0,0 1 0 0 0,-1-1 0 0 0,1 1 0 0 0,0-1 1 0 0,0 1-1 0 0,0-1 0 0 0,0 1 0 0 0,-1-1 0 0 0,1 1 1 0 0,0-1-1 0 0,0 0 0 0 0,-1 1 0 0 0,1-1 0 0 0,0 0 1 0 0,-1 1-1 0 0,1-1 0 0 0,0 0 0 0 0,-1 1 0 0 0,1-1 1 0 0,-1 0-1 0 0,1 0 0 0 0,0 1 0 0 0,-1-1 0 0 0,1 0 1 0 0,-1 0-1 0 0,1 0 0 0 0,-1 0 0 0 0,1 1 0 0 0,-1-1 1 0 0,1 0-1 0 0,-1 0 0 0 0,1 0 0 0 0,-1 0 0 0 0,1 0-39 0 0,-7 1 499 0 0,7-1-475 0 0,0 0 1 0 0,0 0-1 0 0,0 1 1 0 0,0-1-1 0 0,0 0 1 0 0,0 0-1 0 0,0 0 1 0 0,0 0-1 0 0,0 0 1 0 0,-1 0-1 0 0,1 0 1 0 0,0 0-1 0 0,0 1 1 0 0,0-1 0 0 0,0 0-1 0 0,0 0 1 0 0,0 0-1 0 0,0 0 1 0 0,0 0-1 0 0,0 1 1 0 0,0-1-1 0 0,0 0 1 0 0,0 0-1 0 0,0 0 1 0 0,0 0-1 0 0,0 0 1 0 0,0 0-1 0 0,0 1 1 0 0,0-1-1 0 0,0 0 1 0 0,0 0-1 0 0,0 0 1 0 0,0 0 0 0 0,0 0-1 0 0,0 0 1 0 0,1 1-1 0 0,-1-1 1 0 0,0 0-1 0 0,0 0 1 0 0,0 0-1 0 0,0 0 1 0 0,0 0-1 0 0,0 0 1 0 0,0 0-1 0 0,0 0-24 0 0,1 1 93 0 0,-1-1 0 0 0,0 0 0 0 0,0 0 0 0 0,0 0 0 0 0,0 0 0 0 0,1 0 0 0 0,-1 1 0 0 0,0-1 0 0 0,0 0 0 0 0,0 0 0 0 0,1 0 0 0 0,-1 0 0 0 0,0 0 0 0 0,0 0 0 0 0,0 0 0 0 0,1 0 0 0 0,-1 0 0 0 0,0 0 0 0 0,0 0 0 0 0,1 0 0 0 0,-1 0 0 0 0,0 0 0 0 0,0 0 0 0 0,0 0 0 0 0,1 0 1 0 0,-1 0-1 0 0,0 0 0 0 0,0 0 0 0 0,0 0 0 0 0,1 0 0 0 0,-1 0 0 0 0,0-1 0 0 0,0 1 0 0 0,0 0 0 0 0,1 0 0 0 0,-1 0 0 0 0,0 0-93 0 0,3-3 87 0 0,0 0 1 0 0,-1 1-1 0 0,1-1 1 0 0,-1 0-1 0 0,1 0 0 0 0,-1-1 1 0 0,0 1-1 0 0,0 0 1 0 0,-1-1-1 0 0,1 0-87 0 0,2-5 90 0 0,1 0 0 0 0,0 0-1 0 0,0 1 1 0 0,1-1-1 0 0,3-3-89 0 0,0-1 149 0 0,7-10-149 0 0,35-73 139 0 0,-14 26-4 0 0,25-33-135 0 0,-22 49-831 0 0,32-34 831 0 0,-38 53-2088 0 0,-23 25 1122 0 0,11-11-235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41:48.34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86 1 1840 0 0,'0'0'-368'0'0,"0"0"219"0"0,0 0 750 0 0,0 0 200 0 0,0 0 56 0 0,0 0-186 0 0,0 0-108 0 0,0 0-91 0 0,0 0-195 0 0,-1 7 162 0 0,-2 3-357 0 0,0 0 0 0 0,1 0 1 0 0,1 0-1 0 0,-1 0 0 0 0,1 0 0 0 0,1 4-82 0 0,3 126 882 0 0,-1-100-653 0 0,17 241 335 0 0,-1-2-490 0 0,-12 1 107 0 0,-4-45-76 0 0,-9-104 0 0 0,1-11-53 0 0,1-47 49 0 0,-11 63-101 0 0,3-42-20 0 0,-12 175 31 0 0,11 83-11 0 0,11-232 58 0 0,-1 57 197 0 0,9 163 2 0 0,-5-241-198 0 0,3 48-27 0 0,4 68 668 0 0,-7-200-495 0 0,1-1-1 0 0,1 0 0 0 0,0 0 1 0 0,2 2-205 0 0,-2-4 85 0 0,0 0 1 0 0,-1-1-1 0 0,0 5-85 0 0,0-1 98 0 0,-1 1 68 0 0,0-1 0 0 0,-1 1-1 0 0,-1 0 1 0 0,-1-1 0 0 0,-1 6-166 0 0,-3 18 304 0 0,-5 20 108 0 0,5-21-223 0 0,0 1-189 0 0,6-28 19 0 0,-1-1-1 0 0,0 1 1 0 0,0-1 0 0 0,-2 2-19 0 0,3-6-562 0 0,0-9-2350 0 0,-2-6 929 0 0,2-5-1114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30T08:41:49.71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29 6353 0 0,'0'-1'27'0'0,"0"0"-1"0"0,1 0 0 0 0,-1 0 1 0 0,0 0-1 0 0,0 0 0 0 0,0 0 1 0 0,0 0-1 0 0,1 0 1 0 0,-1 0-1 0 0,1 0-26 0 0,-1 0 25 0 0,0 1 1 0 0,0 0-1 0 0,0 0 0 0 0,1-1 0 0 0,-1 1 1 0 0,0 0-1 0 0,0 0 0 0 0,1 0 1 0 0,-1-1-1 0 0,0 1 0 0 0,0 0 1 0 0,1 0-1 0 0,-1 0 0 0 0,0 0 1 0 0,1 0-1 0 0,-1 0 0 0 0,0-1 1 0 0,0 1-1 0 0,1 0 0 0 0,-1 0 1 0 0,0 0-1 0 0,1 0 0 0 0,-1 0 0 0 0,0 0 1 0 0,1 0-1 0 0,-1 0 0 0 0,0 0 1 0 0,0 1-1 0 0,1-1 0 0 0,-1 0 1 0 0,0 0-1 0 0,1 0 0 0 0,-1 0 1 0 0,0 0-1 0 0,1 0-25 0 0,5 2 608 0 0,-6-2-585 0 0,1 0 0 0 0,-1 0 0 0 0,1 0-1 0 0,-1 0 1 0 0,1 0 0 0 0,-1 0-1 0 0,1 1 1 0 0,-1-1 0 0 0,0 0-1 0 0,1 0 1 0 0,-1 0 0 0 0,1 1 0 0 0,-1-1-1 0 0,0 0 1 0 0,1 1 0 0 0,-1-1-1 0 0,0 0 1 0 0,1 1 0 0 0,-1-1 0 0 0,0 0-1 0 0,1 1 1 0 0,-1-1 0 0 0,0 1-1 0 0,0-1 1 0 0,1 0 0 0 0,-1 1-1 0 0,0-1 1 0 0,0 1 0 0 0,0-1-23 0 0,2 3 11 0 0,0 0 1 0 0,1 0-1 0 0,-1 0 1 0 0,1 0-1 0 0,-1 0 1 0 0,1-1-1 0 0,0 1 0 0 0,0-1 1 0 0,0 0-1 0 0,0 0 1 0 0,1 0-1 0 0,-1-1 1 0 0,0 1-1 0 0,1-1 0 0 0,-1 1 1 0 0,1-1-1 0 0,0 0 1 0 0,-1 0-1 0 0,2-1-11 0 0,28 2 76 0 0,0-2 0 0 0,13-2-76 0 0,16 0 297 0 0,-20 2-106 0 0,15 0-58 0 0,-28 1-32 0 0,15-2-101 0 0,-13-1 42 0 0,19-1 28 0 0,-9-2-33 0 0,0 1 0 0 0,31 3-37 0 0,-43 3 3 0 0,20-1 5 0 0,-14 1 16 0 0,0 0 0 0 0,-1 3 0 0 0,17 4-24 0 0,31 4 36 0 0,-38-7-90 0 0,-16-2 59 0 0,0-1 0 0 0,1-1 1 0 0,4-1-6 0 0,38-7-25 0 0,0-3 1 0 0,13-5 24 0 0,-72 12-2 0 0,23-5-23 0 0,15-2 26 0 0,-19 4 22 0 0,19-1 27 0 0,-33 4-20 0 0,0 0-1 0 0,9-3-29 0 0,-14 2 15 0 0,23-5 37 0 0,-19 4-27 0 0,1 0 0 0 0,2 1-25 0 0,38-2 87 0 0,42 4-87 0 0,11-1 31 0 0,-91 2-40 0 0,0 0-1 0 0,1 2 1 0 0,-1 0 0 0 0,0 2 0 0 0,0 0 0 0 0,-1 1 0 0 0,1 0 0 0 0,-1 2 0 0 0,13 6 9 0 0,2 2 15 0 0,-1 2 0 0 0,8 6-15 0 0,-21-13 5 0 0,0-1 0 0 0,0-1 0 0 0,0-1 0 0 0,12 2-5 0 0,11 5 8 0 0,-5-2-7 0 0,1-1 0 0 0,2-2-1 0 0,78 12 6 0 0,-84-15-5 0 0,40 5-62 0 0,69 2 61 0 0,122 0 44 0 0,-102 5 77 0 0,6 0 11 0 0,-84-9 82 0 0,-41-4 112 0 0,-33-3-220 0 0,0 0 1 0 0,-1 1-1 0 0,1 0 1 0 0,5 4-107 0 0,24 6 317 0 0,-6-4-190 0 0,-19-4-38 0 0,1-1-1 0 0,0 0 1 0 0,8 0-89 0 0,-15-4-75 0 0,0 2 0 0 0,0-1 0 0 0,0 1-1 0 0,-1 0 1 0 0,1 1 0 0 0,-1 0 0 0 0,0 1 0 0 0,0-1-1 0 0,0 2 1 0 0,2 1 75 0 0,-4-2-1048 0 0,-4 1-955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560A9E-10E0-44C3-8E1C-32F428B12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684362D-1A0E-43BA-9208-49C71B54F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059392-EDD8-45D6-8DAD-93C2247A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08B2-8EDF-4735-A5D4-8BD4B79F601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82E8FC-5C13-46B0-9921-52F925BA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188B8B-531B-4334-BCEF-3A3AAA26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32-DF21-42A4-A7E7-614C036085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71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43A860-E84F-4933-B4B4-F7466027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AE12D7-C93E-49D1-A626-1B1DD300C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A3DBE5-0F11-4B57-B071-C1931FD8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08B2-8EDF-4735-A5D4-8BD4B79F601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D2A7D1-0E99-4C36-8B27-23365D30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FB2D7D-00B1-4A91-A3C4-38DB6D18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32-DF21-42A4-A7E7-614C036085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30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82728A-B350-4F0F-B334-66794666F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C1E5EE-7BFE-4543-9259-A0AEEDA1D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8B8DB4-F8E1-4595-A36A-D7966FA8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08B2-8EDF-4735-A5D4-8BD4B79F601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CDAAD9-F21E-48B7-92EC-ADE10EECB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14ED13-5B30-4F09-B251-C35A383F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32-DF21-42A4-A7E7-614C036085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80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4744D1-5D19-4C66-B827-4DE24753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072681-75E6-4B46-B02A-93C21774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A30765-D975-43A5-8B14-08DF1710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08B2-8EDF-4735-A5D4-8BD4B79F601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0E070B-5E91-47B4-9759-77CF7CD8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398064-32E8-4F60-9150-E1A82563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32-DF21-42A4-A7E7-614C036085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56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16E832-301F-4EC8-BDDF-516100FCC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0B60F6-9D85-4AA6-A3D0-181C55337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29290F-FC3A-4AB8-A0F2-5444240B6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08B2-8EDF-4735-A5D4-8BD4B79F601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9BBB73-F371-49FC-B787-8E0A3FE4D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4B8571-A58D-497D-A13E-8199F6E5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32-DF21-42A4-A7E7-614C036085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91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33D6AC-BAD9-4E10-81F2-EC59BAA77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878B89-C11F-400F-B374-BFDFC47D0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0CACE2-6D4B-44E9-A07A-DB2125AF1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68CAD2-941B-473F-9D98-8D3D8C61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08B2-8EDF-4735-A5D4-8BD4B79F601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995470-CF03-4254-9F27-AB180E0B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E03560-E5B3-4121-AE5C-E0CED638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32-DF21-42A4-A7E7-614C036085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08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DE2124-82B7-4871-984B-4104150D2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311EA8-E935-4559-A469-13DB6D650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6B5E45-313A-43DA-96D4-1BCBBA518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139A1F9-3D65-413D-8465-B025258CE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6284930-D0FD-4079-8FA8-A5BD2E623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B08629B-7A60-471A-9871-BC0E4637A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08B2-8EDF-4735-A5D4-8BD4B79F601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A266D19-3D25-404F-8A90-C5D7311F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7A4DA10-50B7-437B-A7BF-20D279C8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32-DF21-42A4-A7E7-614C036085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39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B79C1F-0E15-49A8-897F-7085DDD6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6837141-6C8B-4AA8-9F56-7787D3E6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08B2-8EDF-4735-A5D4-8BD4B79F601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B7C456D-086F-4A82-AC91-87097B5A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968BE83-8661-4499-B9C2-AEF5FB55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32-DF21-42A4-A7E7-614C036085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56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9A2BEC0-6971-4252-84C8-B9A4F4DD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08B2-8EDF-4735-A5D4-8BD4B79F601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8C7A3F3-2602-4D13-9CA7-AB296A0B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0DAC30-21B7-4788-88E8-C047C3EF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32-DF21-42A4-A7E7-614C036085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97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1BE614-4565-4A74-BD58-4E958FF15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4FE613-3670-435F-9213-8EBDAC18B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8F9227F-109A-40DA-BA58-E62C309AC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1608B8-08D1-4A0D-828F-AF5A59B0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08B2-8EDF-4735-A5D4-8BD4B79F601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68623D-CAF1-4005-822F-AA91C6890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F8A89A-E354-43D0-ACC9-0481F51D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32-DF21-42A4-A7E7-614C036085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05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256F05-BBF3-432C-81DA-CDAD1BB9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AD08C6D-4300-409A-8653-7038A808A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0B2799-077E-4E1E-821C-1EE1210FF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77C2B7-1512-48A0-84E2-0E8BB1AB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08B2-8EDF-4735-A5D4-8BD4B79F601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6EF3C8-1F23-4E3E-BCB0-775656AC5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4BF216-B9EC-4706-BB5C-284DBECA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E32-DF21-42A4-A7E7-614C036085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76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6A7BCF5-60BE-4F46-9A3F-8E93FB31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0ACB78-7231-4DAF-99C4-7E1D8AA24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930EE6-E662-48BC-B2D2-2986F8BA2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08B2-8EDF-4735-A5D4-8BD4B79F6015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0C2B11-5109-46D9-AD0D-9467CC29C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E0FA2D-EFFE-450E-9C00-5B20015DF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6CE32-DF21-42A4-A7E7-614C036085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67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s41467-019-10763-3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s://www.nature.com/ncomms" TargetMode="Externa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109" Type="http://schemas.openxmlformats.org/officeDocument/2006/relationships/customXml" Target="../ink/ink76.xml"/><Relationship Id="rId3" Type="http://schemas.openxmlformats.org/officeDocument/2006/relationships/customXml" Target="../ink/ink75.xml"/><Relationship Id="rId108" Type="http://schemas.openxmlformats.org/officeDocument/2006/relationships/image" Target="../media/image1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4" Type="http://schemas.openxmlformats.org/officeDocument/2006/relationships/image" Target="../media/image11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18" Type="http://schemas.openxmlformats.org/officeDocument/2006/relationships/customXml" Target="../ink/ink84.xml"/><Relationship Id="rId26" Type="http://schemas.openxmlformats.org/officeDocument/2006/relationships/customXml" Target="../ink/ink88.xml"/><Relationship Id="rId39" Type="http://schemas.openxmlformats.org/officeDocument/2006/relationships/image" Target="../media/image91.png"/><Relationship Id="rId21" Type="http://schemas.openxmlformats.org/officeDocument/2006/relationships/image" Target="../media/image82.png"/><Relationship Id="rId34" Type="http://schemas.openxmlformats.org/officeDocument/2006/relationships/customXml" Target="../ink/ink92.xml"/><Relationship Id="rId42" Type="http://schemas.openxmlformats.org/officeDocument/2006/relationships/image" Target="../media/image93.png"/><Relationship Id="rId7" Type="http://schemas.openxmlformats.org/officeDocument/2006/relationships/image" Target="../media/image75.png"/><Relationship Id="rId2" Type="http://schemas.openxmlformats.org/officeDocument/2006/relationships/image" Target="../media/image1.png"/><Relationship Id="rId16" Type="http://schemas.openxmlformats.org/officeDocument/2006/relationships/customXml" Target="../ink/ink83.xml"/><Relationship Id="rId29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8.xml"/><Relationship Id="rId11" Type="http://schemas.openxmlformats.org/officeDocument/2006/relationships/image" Target="../media/image77.png"/><Relationship Id="rId24" Type="http://schemas.openxmlformats.org/officeDocument/2006/relationships/customXml" Target="../ink/ink87.xml"/><Relationship Id="rId32" Type="http://schemas.openxmlformats.org/officeDocument/2006/relationships/customXml" Target="../ink/ink91.xml"/><Relationship Id="rId37" Type="http://schemas.openxmlformats.org/officeDocument/2006/relationships/image" Target="../media/image90.png"/><Relationship Id="rId40" Type="http://schemas.openxmlformats.org/officeDocument/2006/relationships/image" Target="../media/image10.jpg"/><Relationship Id="rId45" Type="http://schemas.openxmlformats.org/officeDocument/2006/relationships/customXml" Target="../ink/ink97.xml"/><Relationship Id="rId5" Type="http://schemas.openxmlformats.org/officeDocument/2006/relationships/image" Target="../media/image8.png"/><Relationship Id="rId15" Type="http://schemas.openxmlformats.org/officeDocument/2006/relationships/image" Target="../media/image79.png"/><Relationship Id="rId23" Type="http://schemas.openxmlformats.org/officeDocument/2006/relationships/image" Target="../media/image83.png"/><Relationship Id="rId28" Type="http://schemas.openxmlformats.org/officeDocument/2006/relationships/customXml" Target="../ink/ink89.xml"/><Relationship Id="rId36" Type="http://schemas.openxmlformats.org/officeDocument/2006/relationships/customXml" Target="../ink/ink93.xml"/><Relationship Id="rId10" Type="http://schemas.openxmlformats.org/officeDocument/2006/relationships/customXml" Target="../ink/ink80.xml"/><Relationship Id="rId19" Type="http://schemas.openxmlformats.org/officeDocument/2006/relationships/image" Target="../media/image81.png"/><Relationship Id="rId31" Type="http://schemas.openxmlformats.org/officeDocument/2006/relationships/image" Target="../media/image87.png"/><Relationship Id="rId44" Type="http://schemas.openxmlformats.org/officeDocument/2006/relationships/image" Target="../media/image94.png"/><Relationship Id="rId4" Type="http://schemas.openxmlformats.org/officeDocument/2006/relationships/customXml" Target="../ink/ink77.xml"/><Relationship Id="rId9" Type="http://schemas.openxmlformats.org/officeDocument/2006/relationships/image" Target="../media/image76.png"/><Relationship Id="rId14" Type="http://schemas.openxmlformats.org/officeDocument/2006/relationships/customXml" Target="../ink/ink82.xml"/><Relationship Id="rId22" Type="http://schemas.openxmlformats.org/officeDocument/2006/relationships/customXml" Target="../ink/ink86.xml"/><Relationship Id="rId27" Type="http://schemas.openxmlformats.org/officeDocument/2006/relationships/image" Target="../media/image85.png"/><Relationship Id="rId30" Type="http://schemas.openxmlformats.org/officeDocument/2006/relationships/customXml" Target="../ink/ink90.xml"/><Relationship Id="rId35" Type="http://schemas.openxmlformats.org/officeDocument/2006/relationships/image" Target="../media/image89.png"/><Relationship Id="rId43" Type="http://schemas.openxmlformats.org/officeDocument/2006/relationships/customXml" Target="../ink/ink96.xml"/><Relationship Id="rId8" Type="http://schemas.openxmlformats.org/officeDocument/2006/relationships/customXml" Target="../ink/ink79.xml"/><Relationship Id="rId3" Type="http://schemas.openxmlformats.org/officeDocument/2006/relationships/image" Target="../media/image5.jpg"/><Relationship Id="rId12" Type="http://schemas.openxmlformats.org/officeDocument/2006/relationships/customXml" Target="../ink/ink81.xml"/><Relationship Id="rId17" Type="http://schemas.openxmlformats.org/officeDocument/2006/relationships/image" Target="../media/image80.png"/><Relationship Id="rId25" Type="http://schemas.openxmlformats.org/officeDocument/2006/relationships/image" Target="../media/image84.png"/><Relationship Id="rId33" Type="http://schemas.openxmlformats.org/officeDocument/2006/relationships/image" Target="../media/image88.png"/><Relationship Id="rId38" Type="http://schemas.openxmlformats.org/officeDocument/2006/relationships/customXml" Target="../ink/ink94.xml"/><Relationship Id="rId46" Type="http://schemas.openxmlformats.org/officeDocument/2006/relationships/image" Target="../media/image95.png"/><Relationship Id="rId20" Type="http://schemas.openxmlformats.org/officeDocument/2006/relationships/customXml" Target="../ink/ink85.xml"/><Relationship Id="rId41" Type="http://schemas.openxmlformats.org/officeDocument/2006/relationships/customXml" Target="../ink/ink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102.xml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" Type="http://schemas.openxmlformats.org/officeDocument/2006/relationships/image" Target="../media/image13.jpg"/><Relationship Id="rId21" Type="http://schemas.openxmlformats.org/officeDocument/2006/relationships/customXml" Target="../ink/ink106.xml"/><Relationship Id="rId7" Type="http://schemas.openxmlformats.org/officeDocument/2006/relationships/customXml" Target="../ink/ink99.xml"/><Relationship Id="rId12" Type="http://schemas.openxmlformats.org/officeDocument/2006/relationships/image" Target="../media/image16.png"/><Relationship Id="rId17" Type="http://schemas.openxmlformats.org/officeDocument/2006/relationships/customXml" Target="../ink/ink104.xml"/><Relationship Id="rId25" Type="http://schemas.openxmlformats.org/officeDocument/2006/relationships/customXml" Target="../ink/ink108.xml"/><Relationship Id="rId2" Type="http://schemas.openxmlformats.org/officeDocument/2006/relationships/image" Target="../media/image12.jp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customXml" Target="../ink/ink101.xml"/><Relationship Id="rId24" Type="http://schemas.openxmlformats.org/officeDocument/2006/relationships/image" Target="../media/image22.png"/><Relationship Id="rId5" Type="http://schemas.openxmlformats.org/officeDocument/2006/relationships/customXml" Target="../ink/ink98.xml"/><Relationship Id="rId15" Type="http://schemas.openxmlformats.org/officeDocument/2006/relationships/customXml" Target="../ink/ink103.xml"/><Relationship Id="rId23" Type="http://schemas.openxmlformats.org/officeDocument/2006/relationships/customXml" Target="../ink/ink107.xml"/><Relationship Id="rId28" Type="http://schemas.openxmlformats.org/officeDocument/2006/relationships/image" Target="../media/image24.png"/><Relationship Id="rId10" Type="http://schemas.openxmlformats.org/officeDocument/2006/relationships/image" Target="../media/image15.png"/><Relationship Id="rId19" Type="http://schemas.openxmlformats.org/officeDocument/2006/relationships/customXml" Target="../ink/ink105.xml"/><Relationship Id="rId4" Type="http://schemas.openxmlformats.org/officeDocument/2006/relationships/image" Target="../media/image1.png"/><Relationship Id="rId9" Type="http://schemas.openxmlformats.org/officeDocument/2006/relationships/customXml" Target="../ink/ink100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customXml" Target="../ink/ink109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7.xml"/><Relationship Id="rId84" Type="http://schemas.openxmlformats.org/officeDocument/2006/relationships/image" Target="../media/image140.png"/><Relationship Id="rId138" Type="http://schemas.openxmlformats.org/officeDocument/2006/relationships/image" Target="../media/image38.png"/><Relationship Id="rId159" Type="http://schemas.openxmlformats.org/officeDocument/2006/relationships/customXml" Target="../ink/ink158.xml"/><Relationship Id="rId170" Type="http://schemas.openxmlformats.org/officeDocument/2006/relationships/image" Target="../media/image60.png"/><Relationship Id="rId191" Type="http://schemas.openxmlformats.org/officeDocument/2006/relationships/customXml" Target="../ink/ink174.xml"/><Relationship Id="rId107" Type="http://schemas.openxmlformats.org/officeDocument/2006/relationships/customXml" Target="../ink/ink132.xml"/><Relationship Id="rId11" Type="http://schemas.openxmlformats.org/officeDocument/2006/relationships/customXml" Target="../ink/ink113.xml"/><Relationship Id="rId53" Type="http://schemas.openxmlformats.org/officeDocument/2006/relationships/customXml" Target="../ink/ink117.xml"/><Relationship Id="rId74" Type="http://schemas.openxmlformats.org/officeDocument/2006/relationships/image" Target="../media/image135.png"/><Relationship Id="rId102" Type="http://schemas.openxmlformats.org/officeDocument/2006/relationships/image" Target="../media/image149.png"/><Relationship Id="rId123" Type="http://schemas.openxmlformats.org/officeDocument/2006/relationships/customXml" Target="../ink/ink140.xml"/><Relationship Id="rId128" Type="http://schemas.openxmlformats.org/officeDocument/2006/relationships/image" Target="../media/image33.png"/><Relationship Id="rId144" Type="http://schemas.openxmlformats.org/officeDocument/2006/relationships/image" Target="../media/image41.png"/><Relationship Id="rId149" Type="http://schemas.openxmlformats.org/officeDocument/2006/relationships/customXml" Target="../ink/ink153.xml"/><Relationship Id="rId5" Type="http://schemas.openxmlformats.org/officeDocument/2006/relationships/customXml" Target="../ink/ink110.xml"/><Relationship Id="rId90" Type="http://schemas.openxmlformats.org/officeDocument/2006/relationships/image" Target="../media/image143.png"/><Relationship Id="rId95" Type="http://schemas.openxmlformats.org/officeDocument/2006/relationships/customXml" Target="../ink/ink126.xml"/><Relationship Id="rId160" Type="http://schemas.openxmlformats.org/officeDocument/2006/relationships/image" Target="../media/image50.png"/><Relationship Id="rId165" Type="http://schemas.openxmlformats.org/officeDocument/2006/relationships/customXml" Target="../ink/ink161.xml"/><Relationship Id="rId181" Type="http://schemas.openxmlformats.org/officeDocument/2006/relationships/customXml" Target="../ink/ink169.xml"/><Relationship Id="rId186" Type="http://schemas.openxmlformats.org/officeDocument/2006/relationships/image" Target="../media/image45.png"/><Relationship Id="rId48" Type="http://schemas.openxmlformats.org/officeDocument/2006/relationships/image" Target="../media/image122.png"/><Relationship Id="rId113" Type="http://schemas.openxmlformats.org/officeDocument/2006/relationships/customXml" Target="../ink/ink135.xml"/><Relationship Id="rId118" Type="http://schemas.openxmlformats.org/officeDocument/2006/relationships/image" Target="../media/image28.png"/><Relationship Id="rId134" Type="http://schemas.openxmlformats.org/officeDocument/2006/relationships/image" Target="../media/image36.png"/><Relationship Id="rId139" Type="http://schemas.openxmlformats.org/officeDocument/2006/relationships/customXml" Target="../ink/ink148.xml"/><Relationship Id="rId85" Type="http://schemas.openxmlformats.org/officeDocument/2006/relationships/customXml" Target="../ink/ink121.xml"/><Relationship Id="rId150" Type="http://schemas.openxmlformats.org/officeDocument/2006/relationships/image" Target="../media/image44.png"/><Relationship Id="rId155" Type="http://schemas.openxmlformats.org/officeDocument/2006/relationships/customXml" Target="../ink/ink156.xml"/><Relationship Id="rId171" Type="http://schemas.openxmlformats.org/officeDocument/2006/relationships/customXml" Target="../ink/ink164.xml"/><Relationship Id="rId176" Type="http://schemas.openxmlformats.org/officeDocument/2006/relationships/image" Target="../media/image63.png"/><Relationship Id="rId192" Type="http://schemas.openxmlformats.org/officeDocument/2006/relationships/image" Target="../media/image69.png"/><Relationship Id="rId103" Type="http://schemas.openxmlformats.org/officeDocument/2006/relationships/customXml" Target="../ink/ink130.xml"/><Relationship Id="rId108" Type="http://schemas.openxmlformats.org/officeDocument/2006/relationships/image" Target="../media/image152.png"/><Relationship Id="rId124" Type="http://schemas.openxmlformats.org/officeDocument/2006/relationships/image" Target="../media/image31.png"/><Relationship Id="rId129" Type="http://schemas.openxmlformats.org/officeDocument/2006/relationships/customXml" Target="../ink/ink143.xml"/><Relationship Id="rId75" Type="http://schemas.openxmlformats.org/officeDocument/2006/relationships/customXml" Target="../ink/ink119.xml"/><Relationship Id="rId91" Type="http://schemas.openxmlformats.org/officeDocument/2006/relationships/customXml" Target="../ink/ink124.xml"/><Relationship Id="rId96" Type="http://schemas.openxmlformats.org/officeDocument/2006/relationships/image" Target="../media/image146.png"/><Relationship Id="rId140" Type="http://schemas.openxmlformats.org/officeDocument/2006/relationships/image" Target="../media/image39.png"/><Relationship Id="rId145" Type="http://schemas.openxmlformats.org/officeDocument/2006/relationships/customXml" Target="../ink/ink151.xml"/><Relationship Id="rId161" Type="http://schemas.openxmlformats.org/officeDocument/2006/relationships/customXml" Target="../ink/ink159.xml"/><Relationship Id="rId166" Type="http://schemas.openxmlformats.org/officeDocument/2006/relationships/image" Target="../media/image58.png"/><Relationship Id="rId182" Type="http://schemas.openxmlformats.org/officeDocument/2006/relationships/image" Target="../media/image66.png"/><Relationship Id="rId187" Type="http://schemas.openxmlformats.org/officeDocument/2006/relationships/customXml" Target="../ink/ink1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49" Type="http://schemas.openxmlformats.org/officeDocument/2006/relationships/customXml" Target="../ink/ink115.xml"/><Relationship Id="rId114" Type="http://schemas.openxmlformats.org/officeDocument/2006/relationships/image" Target="../media/image155.png"/><Relationship Id="rId119" Type="http://schemas.openxmlformats.org/officeDocument/2006/relationships/customXml" Target="../ink/ink138.xml"/><Relationship Id="rId86" Type="http://schemas.openxmlformats.org/officeDocument/2006/relationships/image" Target="../media/image141.png"/><Relationship Id="rId130" Type="http://schemas.openxmlformats.org/officeDocument/2006/relationships/image" Target="../media/image34.png"/><Relationship Id="rId135" Type="http://schemas.openxmlformats.org/officeDocument/2006/relationships/customXml" Target="../ink/ink146.xml"/><Relationship Id="rId151" Type="http://schemas.openxmlformats.org/officeDocument/2006/relationships/customXml" Target="../ink/ink154.xml"/><Relationship Id="rId156" Type="http://schemas.openxmlformats.org/officeDocument/2006/relationships/image" Target="../media/image48.png"/><Relationship Id="rId177" Type="http://schemas.openxmlformats.org/officeDocument/2006/relationships/customXml" Target="../ink/ink167.xml"/><Relationship Id="rId172" Type="http://schemas.openxmlformats.org/officeDocument/2006/relationships/image" Target="../media/image61.png"/><Relationship Id="rId193" Type="http://schemas.openxmlformats.org/officeDocument/2006/relationships/customXml" Target="../ink/ink175.xml"/><Relationship Id="rId109" Type="http://schemas.openxmlformats.org/officeDocument/2006/relationships/customXml" Target="../ink/ink133.xml"/><Relationship Id="rId50" Type="http://schemas.openxmlformats.org/officeDocument/2006/relationships/image" Target="../media/image123.png"/><Relationship Id="rId97" Type="http://schemas.openxmlformats.org/officeDocument/2006/relationships/customXml" Target="../ink/ink127.xml"/><Relationship Id="rId104" Type="http://schemas.openxmlformats.org/officeDocument/2006/relationships/image" Target="../media/image150.png"/><Relationship Id="rId120" Type="http://schemas.openxmlformats.org/officeDocument/2006/relationships/image" Target="../media/image29.png"/><Relationship Id="rId125" Type="http://schemas.openxmlformats.org/officeDocument/2006/relationships/customXml" Target="../ink/ink141.xml"/><Relationship Id="rId141" Type="http://schemas.openxmlformats.org/officeDocument/2006/relationships/customXml" Target="../ink/ink149.xml"/><Relationship Id="rId146" Type="http://schemas.openxmlformats.org/officeDocument/2006/relationships/image" Target="../media/image42.png"/><Relationship Id="rId167" Type="http://schemas.openxmlformats.org/officeDocument/2006/relationships/customXml" Target="../ink/ink162.xml"/><Relationship Id="rId188" Type="http://schemas.openxmlformats.org/officeDocument/2006/relationships/image" Target="../media/image67.png"/><Relationship Id="rId7" Type="http://schemas.openxmlformats.org/officeDocument/2006/relationships/customXml" Target="../ink/ink111.xml"/><Relationship Id="rId92" Type="http://schemas.openxmlformats.org/officeDocument/2006/relationships/image" Target="../media/image144.png"/><Relationship Id="rId162" Type="http://schemas.openxmlformats.org/officeDocument/2006/relationships/image" Target="../media/image56.png"/><Relationship Id="rId183" Type="http://schemas.openxmlformats.org/officeDocument/2006/relationships/customXml" Target="../ink/ink170.xml"/><Relationship Id="rId2" Type="http://schemas.openxmlformats.org/officeDocument/2006/relationships/image" Target="../media/image14.jpg"/><Relationship Id="rId87" Type="http://schemas.openxmlformats.org/officeDocument/2006/relationships/customXml" Target="../ink/ink122.xml"/><Relationship Id="rId110" Type="http://schemas.openxmlformats.org/officeDocument/2006/relationships/image" Target="../media/image153.png"/><Relationship Id="rId115" Type="http://schemas.openxmlformats.org/officeDocument/2006/relationships/customXml" Target="../ink/ink136.xml"/><Relationship Id="rId131" Type="http://schemas.openxmlformats.org/officeDocument/2006/relationships/customXml" Target="../ink/ink144.xml"/><Relationship Id="rId136" Type="http://schemas.openxmlformats.org/officeDocument/2006/relationships/image" Target="../media/image37.png"/><Relationship Id="rId157" Type="http://schemas.openxmlformats.org/officeDocument/2006/relationships/customXml" Target="../ink/ink157.xml"/><Relationship Id="rId178" Type="http://schemas.openxmlformats.org/officeDocument/2006/relationships/image" Target="../media/image64.png"/><Relationship Id="rId82" Type="http://schemas.openxmlformats.org/officeDocument/2006/relationships/image" Target="../media/image139.png"/><Relationship Id="rId152" Type="http://schemas.openxmlformats.org/officeDocument/2006/relationships/image" Target="../media/image46.png"/><Relationship Id="rId173" Type="http://schemas.openxmlformats.org/officeDocument/2006/relationships/customXml" Target="../ink/ink165.xml"/><Relationship Id="rId194" Type="http://schemas.openxmlformats.org/officeDocument/2006/relationships/image" Target="../media/image70.png"/><Relationship Id="rId100" Type="http://schemas.openxmlformats.org/officeDocument/2006/relationships/image" Target="../media/image148.png"/><Relationship Id="rId105" Type="http://schemas.openxmlformats.org/officeDocument/2006/relationships/customXml" Target="../ink/ink131.xml"/><Relationship Id="rId126" Type="http://schemas.openxmlformats.org/officeDocument/2006/relationships/image" Target="../media/image32.png"/><Relationship Id="rId147" Type="http://schemas.openxmlformats.org/officeDocument/2006/relationships/customXml" Target="../ink/ink152.xml"/><Relationship Id="rId168" Type="http://schemas.openxmlformats.org/officeDocument/2006/relationships/image" Target="../media/image59.png"/><Relationship Id="rId8" Type="http://schemas.openxmlformats.org/officeDocument/2006/relationships/image" Target="../media/image100.png"/><Relationship Id="rId51" Type="http://schemas.openxmlformats.org/officeDocument/2006/relationships/customXml" Target="../ink/ink116.xml"/><Relationship Id="rId72" Type="http://schemas.openxmlformats.org/officeDocument/2006/relationships/image" Target="../media/image134.png"/><Relationship Id="rId93" Type="http://schemas.openxmlformats.org/officeDocument/2006/relationships/customXml" Target="../ink/ink125.xml"/><Relationship Id="rId98" Type="http://schemas.openxmlformats.org/officeDocument/2006/relationships/image" Target="../media/image147.png"/><Relationship Id="rId121" Type="http://schemas.openxmlformats.org/officeDocument/2006/relationships/customXml" Target="../ink/ink139.xml"/><Relationship Id="rId142" Type="http://schemas.openxmlformats.org/officeDocument/2006/relationships/image" Target="../media/image40.png"/><Relationship Id="rId163" Type="http://schemas.openxmlformats.org/officeDocument/2006/relationships/customXml" Target="../ink/ink160.xml"/><Relationship Id="rId184" Type="http://schemas.openxmlformats.org/officeDocument/2006/relationships/image" Target="../media/image25.png"/><Relationship Id="rId189" Type="http://schemas.openxmlformats.org/officeDocument/2006/relationships/customXml" Target="../ink/ink173.xml"/><Relationship Id="rId3" Type="http://schemas.openxmlformats.org/officeDocument/2006/relationships/image" Target="../media/image1.png"/><Relationship Id="rId46" Type="http://schemas.openxmlformats.org/officeDocument/2006/relationships/image" Target="../media/image121.png"/><Relationship Id="rId116" Type="http://schemas.openxmlformats.org/officeDocument/2006/relationships/image" Target="../media/image27.png"/><Relationship Id="rId137" Type="http://schemas.openxmlformats.org/officeDocument/2006/relationships/customXml" Target="../ink/ink147.xml"/><Relationship Id="rId158" Type="http://schemas.openxmlformats.org/officeDocument/2006/relationships/image" Target="../media/image49.png"/><Relationship Id="rId83" Type="http://schemas.openxmlformats.org/officeDocument/2006/relationships/customXml" Target="../ink/ink120.xml"/><Relationship Id="rId88" Type="http://schemas.openxmlformats.org/officeDocument/2006/relationships/image" Target="../media/image142.png"/><Relationship Id="rId111" Type="http://schemas.openxmlformats.org/officeDocument/2006/relationships/customXml" Target="../ink/ink134.xml"/><Relationship Id="rId132" Type="http://schemas.openxmlformats.org/officeDocument/2006/relationships/image" Target="../media/image35.png"/><Relationship Id="rId153" Type="http://schemas.openxmlformats.org/officeDocument/2006/relationships/customXml" Target="../ink/ink155.xml"/><Relationship Id="rId174" Type="http://schemas.openxmlformats.org/officeDocument/2006/relationships/image" Target="../media/image62.png"/><Relationship Id="rId179" Type="http://schemas.openxmlformats.org/officeDocument/2006/relationships/customXml" Target="../ink/ink168.xml"/><Relationship Id="rId190" Type="http://schemas.openxmlformats.org/officeDocument/2006/relationships/image" Target="../media/image68.png"/><Relationship Id="rId106" Type="http://schemas.openxmlformats.org/officeDocument/2006/relationships/image" Target="../media/image151.png"/><Relationship Id="rId127" Type="http://schemas.openxmlformats.org/officeDocument/2006/relationships/customXml" Target="../ink/ink142.xml"/><Relationship Id="rId10" Type="http://schemas.openxmlformats.org/officeDocument/2006/relationships/image" Target="../media/image101.png"/><Relationship Id="rId52" Type="http://schemas.openxmlformats.org/officeDocument/2006/relationships/image" Target="../media/image124.png"/><Relationship Id="rId73" Type="http://schemas.openxmlformats.org/officeDocument/2006/relationships/customXml" Target="../ink/ink118.xml"/><Relationship Id="rId94" Type="http://schemas.openxmlformats.org/officeDocument/2006/relationships/image" Target="../media/image145.png"/><Relationship Id="rId99" Type="http://schemas.openxmlformats.org/officeDocument/2006/relationships/customXml" Target="../ink/ink128.xml"/><Relationship Id="rId101" Type="http://schemas.openxmlformats.org/officeDocument/2006/relationships/customXml" Target="../ink/ink129.xml"/><Relationship Id="rId122" Type="http://schemas.openxmlformats.org/officeDocument/2006/relationships/image" Target="../media/image30.png"/><Relationship Id="rId143" Type="http://schemas.openxmlformats.org/officeDocument/2006/relationships/customXml" Target="../ink/ink150.xml"/><Relationship Id="rId148" Type="http://schemas.openxmlformats.org/officeDocument/2006/relationships/image" Target="../media/image43.png"/><Relationship Id="rId164" Type="http://schemas.openxmlformats.org/officeDocument/2006/relationships/image" Target="../media/image57.png"/><Relationship Id="rId169" Type="http://schemas.openxmlformats.org/officeDocument/2006/relationships/customXml" Target="../ink/ink163.xml"/><Relationship Id="rId185" Type="http://schemas.openxmlformats.org/officeDocument/2006/relationships/customXml" Target="../ink/ink171.xml"/><Relationship Id="rId4" Type="http://schemas.openxmlformats.org/officeDocument/2006/relationships/image" Target="../media/image26.png"/><Relationship Id="rId9" Type="http://schemas.openxmlformats.org/officeDocument/2006/relationships/customXml" Target="../ink/ink112.xml"/><Relationship Id="rId180" Type="http://schemas.openxmlformats.org/officeDocument/2006/relationships/image" Target="../media/image65.png"/><Relationship Id="rId47" Type="http://schemas.openxmlformats.org/officeDocument/2006/relationships/customXml" Target="../ink/ink114.xml"/><Relationship Id="rId89" Type="http://schemas.openxmlformats.org/officeDocument/2006/relationships/customXml" Target="../ink/ink123.xml"/><Relationship Id="rId112" Type="http://schemas.openxmlformats.org/officeDocument/2006/relationships/image" Target="../media/image154.png"/><Relationship Id="rId133" Type="http://schemas.openxmlformats.org/officeDocument/2006/relationships/customXml" Target="../ink/ink145.xml"/><Relationship Id="rId154" Type="http://schemas.openxmlformats.org/officeDocument/2006/relationships/image" Target="../media/image47.png"/><Relationship Id="rId175" Type="http://schemas.openxmlformats.org/officeDocument/2006/relationships/customXml" Target="../ink/ink166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8.xml"/><Relationship Id="rId63" Type="http://schemas.openxmlformats.org/officeDocument/2006/relationships/customXml" Target="../ink/ink183.xml"/><Relationship Id="rId68" Type="http://schemas.openxmlformats.org/officeDocument/2006/relationships/image" Target="../media/image189.png"/><Relationship Id="rId84" Type="http://schemas.openxmlformats.org/officeDocument/2006/relationships/image" Target="../media/image197.png"/><Relationship Id="rId89" Type="http://schemas.openxmlformats.org/officeDocument/2006/relationships/customXml" Target="../ink/ink194.xml"/><Relationship Id="rId112" Type="http://schemas.openxmlformats.org/officeDocument/2006/relationships/image" Target="../media/image211.png"/><Relationship Id="rId133" Type="http://schemas.openxmlformats.org/officeDocument/2006/relationships/customXml" Target="../ink/ink216.xml"/><Relationship Id="rId138" Type="http://schemas.openxmlformats.org/officeDocument/2006/relationships/image" Target="../media/image98.png"/><Relationship Id="rId154" Type="http://schemas.openxmlformats.org/officeDocument/2006/relationships/image" Target="../media/image109.png"/><Relationship Id="rId159" Type="http://schemas.openxmlformats.org/officeDocument/2006/relationships/customXml" Target="../ink/ink229.xml"/><Relationship Id="rId175" Type="http://schemas.openxmlformats.org/officeDocument/2006/relationships/customXml" Target="../ink/ink237.xml"/><Relationship Id="rId170" Type="http://schemas.openxmlformats.org/officeDocument/2006/relationships/image" Target="../media/image119.png"/><Relationship Id="rId107" Type="http://schemas.openxmlformats.org/officeDocument/2006/relationships/customXml" Target="../ink/ink203.xml"/><Relationship Id="rId11" Type="http://schemas.openxmlformats.org/officeDocument/2006/relationships/customXml" Target="../ink/ink179.xml"/><Relationship Id="rId74" Type="http://schemas.openxmlformats.org/officeDocument/2006/relationships/image" Target="../media/image192.png"/><Relationship Id="rId102" Type="http://schemas.openxmlformats.org/officeDocument/2006/relationships/image" Target="../media/image206.png"/><Relationship Id="rId123" Type="http://schemas.openxmlformats.org/officeDocument/2006/relationships/customXml" Target="../ink/ink211.xml"/><Relationship Id="rId128" Type="http://schemas.openxmlformats.org/officeDocument/2006/relationships/image" Target="../media/image700.png"/><Relationship Id="rId144" Type="http://schemas.openxmlformats.org/officeDocument/2006/relationships/image" Target="../media/image104.png"/><Relationship Id="rId149" Type="http://schemas.openxmlformats.org/officeDocument/2006/relationships/customXml" Target="../ink/ink224.xml"/><Relationship Id="rId5" Type="http://schemas.openxmlformats.org/officeDocument/2006/relationships/customXml" Target="../ink/ink176.xml"/><Relationship Id="rId90" Type="http://schemas.openxmlformats.org/officeDocument/2006/relationships/image" Target="../media/image200.png"/><Relationship Id="rId95" Type="http://schemas.openxmlformats.org/officeDocument/2006/relationships/customXml" Target="../ink/ink197.xml"/><Relationship Id="rId160" Type="http://schemas.openxmlformats.org/officeDocument/2006/relationships/image" Target="../media/image112.png"/><Relationship Id="rId165" Type="http://schemas.openxmlformats.org/officeDocument/2006/relationships/customXml" Target="../ink/ink232.xml"/><Relationship Id="rId64" Type="http://schemas.openxmlformats.org/officeDocument/2006/relationships/image" Target="../media/image187.png"/><Relationship Id="rId69" Type="http://schemas.openxmlformats.org/officeDocument/2006/relationships/customXml" Target="../ink/ink186.xml"/><Relationship Id="rId113" Type="http://schemas.openxmlformats.org/officeDocument/2006/relationships/customXml" Target="../ink/ink206.xml"/><Relationship Id="rId118" Type="http://schemas.openxmlformats.org/officeDocument/2006/relationships/image" Target="../media/image214.png"/><Relationship Id="rId134" Type="http://schemas.openxmlformats.org/officeDocument/2006/relationships/image" Target="../media/image73.png"/><Relationship Id="rId139" Type="http://schemas.openxmlformats.org/officeDocument/2006/relationships/customXml" Target="../ink/ink219.xml"/><Relationship Id="rId85" Type="http://schemas.openxmlformats.org/officeDocument/2006/relationships/customXml" Target="../ink/ink192.xml"/><Relationship Id="rId150" Type="http://schemas.openxmlformats.org/officeDocument/2006/relationships/image" Target="../media/image107.png"/><Relationship Id="rId155" Type="http://schemas.openxmlformats.org/officeDocument/2006/relationships/customXml" Target="../ink/ink227.xml"/><Relationship Id="rId171" Type="http://schemas.openxmlformats.org/officeDocument/2006/relationships/customXml" Target="../ink/ink235.xml"/><Relationship Id="rId176" Type="http://schemas.openxmlformats.org/officeDocument/2006/relationships/image" Target="../media/image126.png"/><Relationship Id="rId12" Type="http://schemas.openxmlformats.org/officeDocument/2006/relationships/image" Target="../media/image161.png"/><Relationship Id="rId103" Type="http://schemas.openxmlformats.org/officeDocument/2006/relationships/customXml" Target="../ink/ink201.xml"/><Relationship Id="rId108" Type="http://schemas.openxmlformats.org/officeDocument/2006/relationships/image" Target="../media/image209.png"/><Relationship Id="rId124" Type="http://schemas.openxmlformats.org/officeDocument/2006/relationships/image" Target="../media/image217.png"/><Relationship Id="rId129" Type="http://schemas.openxmlformats.org/officeDocument/2006/relationships/customXml" Target="../ink/ink214.xml"/><Relationship Id="rId70" Type="http://schemas.openxmlformats.org/officeDocument/2006/relationships/image" Target="../media/image190.png"/><Relationship Id="rId75" Type="http://schemas.openxmlformats.org/officeDocument/2006/relationships/customXml" Target="../ink/ink189.xml"/><Relationship Id="rId91" Type="http://schemas.openxmlformats.org/officeDocument/2006/relationships/customXml" Target="../ink/ink195.xml"/><Relationship Id="rId96" Type="http://schemas.openxmlformats.org/officeDocument/2006/relationships/image" Target="../media/image203.png"/><Relationship Id="rId140" Type="http://schemas.openxmlformats.org/officeDocument/2006/relationships/image" Target="../media/image102.png"/><Relationship Id="rId145" Type="http://schemas.openxmlformats.org/officeDocument/2006/relationships/customXml" Target="../ink/ink222.xml"/><Relationship Id="rId161" Type="http://schemas.openxmlformats.org/officeDocument/2006/relationships/customXml" Target="../ink/ink230.xml"/><Relationship Id="rId166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114" Type="http://schemas.openxmlformats.org/officeDocument/2006/relationships/image" Target="../media/image212.png"/><Relationship Id="rId119" Type="http://schemas.openxmlformats.org/officeDocument/2006/relationships/customXml" Target="../ink/ink209.xml"/><Relationship Id="rId60" Type="http://schemas.openxmlformats.org/officeDocument/2006/relationships/image" Target="../media/image185.png"/><Relationship Id="rId65" Type="http://schemas.openxmlformats.org/officeDocument/2006/relationships/customXml" Target="../ink/ink184.xml"/><Relationship Id="rId86" Type="http://schemas.openxmlformats.org/officeDocument/2006/relationships/image" Target="../media/image198.png"/><Relationship Id="rId130" Type="http://schemas.openxmlformats.org/officeDocument/2006/relationships/image" Target="../media/image71.png"/><Relationship Id="rId135" Type="http://schemas.openxmlformats.org/officeDocument/2006/relationships/customXml" Target="../ink/ink217.xml"/><Relationship Id="rId151" Type="http://schemas.openxmlformats.org/officeDocument/2006/relationships/customXml" Target="../ink/ink225.xml"/><Relationship Id="rId156" Type="http://schemas.openxmlformats.org/officeDocument/2006/relationships/image" Target="../media/image110.png"/><Relationship Id="rId172" Type="http://schemas.openxmlformats.org/officeDocument/2006/relationships/image" Target="../media/image120.png"/><Relationship Id="rId13" Type="http://schemas.openxmlformats.org/officeDocument/2006/relationships/customXml" Target="../ink/ink180.xml"/><Relationship Id="rId109" Type="http://schemas.openxmlformats.org/officeDocument/2006/relationships/customXml" Target="../ink/ink204.xml"/><Relationship Id="rId76" Type="http://schemas.openxmlformats.org/officeDocument/2006/relationships/image" Target="../media/image193.png"/><Relationship Id="rId97" Type="http://schemas.openxmlformats.org/officeDocument/2006/relationships/customXml" Target="../ink/ink198.xml"/><Relationship Id="rId104" Type="http://schemas.openxmlformats.org/officeDocument/2006/relationships/image" Target="../media/image207.png"/><Relationship Id="rId120" Type="http://schemas.openxmlformats.org/officeDocument/2006/relationships/image" Target="../media/image215.png"/><Relationship Id="rId125" Type="http://schemas.openxmlformats.org/officeDocument/2006/relationships/customXml" Target="../ink/ink212.xml"/><Relationship Id="rId141" Type="http://schemas.openxmlformats.org/officeDocument/2006/relationships/customXml" Target="../ink/ink220.xml"/><Relationship Id="rId146" Type="http://schemas.openxmlformats.org/officeDocument/2006/relationships/image" Target="../media/image105.png"/><Relationship Id="rId167" Type="http://schemas.openxmlformats.org/officeDocument/2006/relationships/customXml" Target="../ink/ink233.xml"/><Relationship Id="rId7" Type="http://schemas.openxmlformats.org/officeDocument/2006/relationships/customXml" Target="../ink/ink177.xml"/><Relationship Id="rId71" Type="http://schemas.openxmlformats.org/officeDocument/2006/relationships/customXml" Target="../ink/ink187.xml"/><Relationship Id="rId92" Type="http://schemas.openxmlformats.org/officeDocument/2006/relationships/image" Target="../media/image201.png"/><Relationship Id="rId162" Type="http://schemas.openxmlformats.org/officeDocument/2006/relationships/image" Target="../media/image113.png"/><Relationship Id="rId2" Type="http://schemas.openxmlformats.org/officeDocument/2006/relationships/image" Target="../media/image71.jpg"/><Relationship Id="rId66" Type="http://schemas.openxmlformats.org/officeDocument/2006/relationships/image" Target="../media/image188.png"/><Relationship Id="rId87" Type="http://schemas.openxmlformats.org/officeDocument/2006/relationships/customXml" Target="../ink/ink193.xml"/><Relationship Id="rId110" Type="http://schemas.openxmlformats.org/officeDocument/2006/relationships/image" Target="../media/image210.png"/><Relationship Id="rId115" Type="http://schemas.openxmlformats.org/officeDocument/2006/relationships/customXml" Target="../ink/ink207.xml"/><Relationship Id="rId131" Type="http://schemas.openxmlformats.org/officeDocument/2006/relationships/customXml" Target="../ink/ink215.xml"/><Relationship Id="rId136" Type="http://schemas.openxmlformats.org/officeDocument/2006/relationships/image" Target="../media/image74.png"/><Relationship Id="rId157" Type="http://schemas.openxmlformats.org/officeDocument/2006/relationships/customXml" Target="../ink/ink228.xml"/><Relationship Id="rId61" Type="http://schemas.openxmlformats.org/officeDocument/2006/relationships/customXml" Target="../ink/ink182.xml"/><Relationship Id="rId82" Type="http://schemas.openxmlformats.org/officeDocument/2006/relationships/image" Target="../media/image196.png"/><Relationship Id="rId152" Type="http://schemas.openxmlformats.org/officeDocument/2006/relationships/image" Target="../media/image108.png"/><Relationship Id="rId173" Type="http://schemas.openxmlformats.org/officeDocument/2006/relationships/customXml" Target="../ink/ink236.xml"/><Relationship Id="rId14" Type="http://schemas.openxmlformats.org/officeDocument/2006/relationships/image" Target="../media/image162.png"/><Relationship Id="rId77" Type="http://schemas.openxmlformats.org/officeDocument/2006/relationships/customXml" Target="../ink/ink190.xml"/><Relationship Id="rId100" Type="http://schemas.openxmlformats.org/officeDocument/2006/relationships/image" Target="../media/image205.png"/><Relationship Id="rId105" Type="http://schemas.openxmlformats.org/officeDocument/2006/relationships/customXml" Target="../ink/ink202.xml"/><Relationship Id="rId126" Type="http://schemas.openxmlformats.org/officeDocument/2006/relationships/image" Target="../media/image690.png"/><Relationship Id="rId147" Type="http://schemas.openxmlformats.org/officeDocument/2006/relationships/customXml" Target="../ink/ink223.xml"/><Relationship Id="rId168" Type="http://schemas.openxmlformats.org/officeDocument/2006/relationships/image" Target="../media/image118.png"/><Relationship Id="rId8" Type="http://schemas.openxmlformats.org/officeDocument/2006/relationships/image" Target="../media/image159.png"/><Relationship Id="rId72" Type="http://schemas.openxmlformats.org/officeDocument/2006/relationships/image" Target="../media/image191.png"/><Relationship Id="rId93" Type="http://schemas.openxmlformats.org/officeDocument/2006/relationships/customXml" Target="../ink/ink196.xml"/><Relationship Id="rId98" Type="http://schemas.openxmlformats.org/officeDocument/2006/relationships/image" Target="../media/image204.png"/><Relationship Id="rId121" Type="http://schemas.openxmlformats.org/officeDocument/2006/relationships/customXml" Target="../ink/ink210.xml"/><Relationship Id="rId142" Type="http://schemas.openxmlformats.org/officeDocument/2006/relationships/image" Target="../media/image103.png"/><Relationship Id="rId163" Type="http://schemas.openxmlformats.org/officeDocument/2006/relationships/customXml" Target="../ink/ink231.xml"/><Relationship Id="rId3" Type="http://schemas.openxmlformats.org/officeDocument/2006/relationships/image" Target="../media/image1.png"/><Relationship Id="rId67" Type="http://schemas.openxmlformats.org/officeDocument/2006/relationships/customXml" Target="../ink/ink185.xml"/><Relationship Id="rId116" Type="http://schemas.openxmlformats.org/officeDocument/2006/relationships/image" Target="../media/image213.png"/><Relationship Id="rId137" Type="http://schemas.openxmlformats.org/officeDocument/2006/relationships/customXml" Target="../ink/ink218.xml"/><Relationship Id="rId158" Type="http://schemas.openxmlformats.org/officeDocument/2006/relationships/image" Target="../media/image111.png"/><Relationship Id="rId62" Type="http://schemas.openxmlformats.org/officeDocument/2006/relationships/image" Target="../media/image186.png"/><Relationship Id="rId83" Type="http://schemas.openxmlformats.org/officeDocument/2006/relationships/customXml" Target="../ink/ink191.xml"/><Relationship Id="rId88" Type="http://schemas.openxmlformats.org/officeDocument/2006/relationships/image" Target="../media/image199.png"/><Relationship Id="rId111" Type="http://schemas.openxmlformats.org/officeDocument/2006/relationships/customXml" Target="../ink/ink205.xml"/><Relationship Id="rId132" Type="http://schemas.openxmlformats.org/officeDocument/2006/relationships/image" Target="../media/image72.png"/><Relationship Id="rId153" Type="http://schemas.openxmlformats.org/officeDocument/2006/relationships/customXml" Target="../ink/ink226.xml"/><Relationship Id="rId174" Type="http://schemas.openxmlformats.org/officeDocument/2006/relationships/image" Target="../media/image125.png"/><Relationship Id="rId15" Type="http://schemas.openxmlformats.org/officeDocument/2006/relationships/customXml" Target="../ink/ink181.xml"/><Relationship Id="rId106" Type="http://schemas.openxmlformats.org/officeDocument/2006/relationships/image" Target="../media/image208.png"/><Relationship Id="rId127" Type="http://schemas.openxmlformats.org/officeDocument/2006/relationships/customXml" Target="../ink/ink213.xml"/><Relationship Id="rId10" Type="http://schemas.openxmlformats.org/officeDocument/2006/relationships/image" Target="../media/image160.png"/><Relationship Id="rId73" Type="http://schemas.openxmlformats.org/officeDocument/2006/relationships/customXml" Target="../ink/ink188.xml"/><Relationship Id="rId94" Type="http://schemas.openxmlformats.org/officeDocument/2006/relationships/image" Target="../media/image202.png"/><Relationship Id="rId99" Type="http://schemas.openxmlformats.org/officeDocument/2006/relationships/customXml" Target="../ink/ink199.xml"/><Relationship Id="rId101" Type="http://schemas.openxmlformats.org/officeDocument/2006/relationships/customXml" Target="../ink/ink200.xml"/><Relationship Id="rId122" Type="http://schemas.openxmlformats.org/officeDocument/2006/relationships/image" Target="../media/image216.png"/><Relationship Id="rId143" Type="http://schemas.openxmlformats.org/officeDocument/2006/relationships/customXml" Target="../ink/ink221.xml"/><Relationship Id="rId148" Type="http://schemas.openxmlformats.org/officeDocument/2006/relationships/image" Target="../media/image106.png"/><Relationship Id="rId164" Type="http://schemas.openxmlformats.org/officeDocument/2006/relationships/image" Target="../media/image115.png"/><Relationship Id="rId169" Type="http://schemas.openxmlformats.org/officeDocument/2006/relationships/customXml" Target="../ink/ink234.xml"/><Relationship Id="rId4" Type="http://schemas.openxmlformats.org/officeDocument/2006/relationships/image" Target="../media/image680.png"/><Relationship Id="rId9" Type="http://schemas.openxmlformats.org/officeDocument/2006/relationships/customXml" Target="../ink/ink178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0.xml"/><Relationship Id="rId21" Type="http://schemas.openxmlformats.org/officeDocument/2006/relationships/customXml" Target="../ink/ink246.xml"/><Relationship Id="rId42" Type="http://schemas.openxmlformats.org/officeDocument/2006/relationships/image" Target="../media/image176.png"/><Relationship Id="rId63" Type="http://schemas.openxmlformats.org/officeDocument/2006/relationships/customXml" Target="../ink/ink265.xml"/><Relationship Id="rId84" Type="http://schemas.openxmlformats.org/officeDocument/2006/relationships/image" Target="../media/image197.png"/><Relationship Id="rId138" Type="http://schemas.openxmlformats.org/officeDocument/2006/relationships/image" Target="../media/image226.png"/><Relationship Id="rId159" Type="http://schemas.openxmlformats.org/officeDocument/2006/relationships/customXml" Target="../ink/ink311.xml"/><Relationship Id="rId170" Type="http://schemas.openxmlformats.org/officeDocument/2006/relationships/image" Target="../media/image242.png"/><Relationship Id="rId191" Type="http://schemas.openxmlformats.org/officeDocument/2006/relationships/customXml" Target="../ink/ink326.xml"/><Relationship Id="rId107" Type="http://schemas.openxmlformats.org/officeDocument/2006/relationships/customXml" Target="../ink/ink285.xml"/><Relationship Id="rId11" Type="http://schemas.openxmlformats.org/officeDocument/2006/relationships/customXml" Target="../ink/ink241.xml"/><Relationship Id="rId32" Type="http://schemas.openxmlformats.org/officeDocument/2006/relationships/image" Target="../media/image171.png"/><Relationship Id="rId53" Type="http://schemas.openxmlformats.org/officeDocument/2006/relationships/customXml" Target="../ink/ink262.xml"/><Relationship Id="rId74" Type="http://schemas.openxmlformats.org/officeDocument/2006/relationships/image" Target="../media/image192.png"/><Relationship Id="rId128" Type="http://schemas.openxmlformats.org/officeDocument/2006/relationships/image" Target="../media/image221.png"/><Relationship Id="rId149" Type="http://schemas.openxmlformats.org/officeDocument/2006/relationships/customXml" Target="../ink/ink306.xml"/><Relationship Id="rId5" Type="http://schemas.openxmlformats.org/officeDocument/2006/relationships/customXml" Target="../ink/ink238.xml"/><Relationship Id="rId95" Type="http://schemas.openxmlformats.org/officeDocument/2006/relationships/customXml" Target="../ink/ink279.xml"/><Relationship Id="rId160" Type="http://schemas.openxmlformats.org/officeDocument/2006/relationships/image" Target="../media/image237.png"/><Relationship Id="rId181" Type="http://schemas.openxmlformats.org/officeDocument/2006/relationships/customXml" Target="../ink/ink321.xml"/><Relationship Id="rId22" Type="http://schemas.openxmlformats.org/officeDocument/2006/relationships/image" Target="../media/image166.png"/><Relationship Id="rId43" Type="http://schemas.openxmlformats.org/officeDocument/2006/relationships/customXml" Target="../ink/ink257.xml"/><Relationship Id="rId64" Type="http://schemas.openxmlformats.org/officeDocument/2006/relationships/image" Target="../media/image187.png"/><Relationship Id="rId118" Type="http://schemas.openxmlformats.org/officeDocument/2006/relationships/image" Target="../media/image214.png"/><Relationship Id="rId139" Type="http://schemas.openxmlformats.org/officeDocument/2006/relationships/customXml" Target="../ink/ink301.xml"/><Relationship Id="rId85" Type="http://schemas.openxmlformats.org/officeDocument/2006/relationships/customXml" Target="../ink/ink274.xml"/><Relationship Id="rId150" Type="http://schemas.openxmlformats.org/officeDocument/2006/relationships/image" Target="../media/image232.png"/><Relationship Id="rId171" Type="http://schemas.openxmlformats.org/officeDocument/2006/relationships/customXml" Target="../ink/ink316.xml"/><Relationship Id="rId192" Type="http://schemas.openxmlformats.org/officeDocument/2006/relationships/image" Target="../media/image130.png"/><Relationship Id="rId12" Type="http://schemas.openxmlformats.org/officeDocument/2006/relationships/image" Target="../media/image161.png"/><Relationship Id="rId33" Type="http://schemas.openxmlformats.org/officeDocument/2006/relationships/customXml" Target="../ink/ink252.xml"/><Relationship Id="rId108" Type="http://schemas.openxmlformats.org/officeDocument/2006/relationships/image" Target="../media/image209.png"/><Relationship Id="rId129" Type="http://schemas.openxmlformats.org/officeDocument/2006/relationships/customXml" Target="../ink/ink296.xml"/><Relationship Id="rId54" Type="http://schemas.openxmlformats.org/officeDocument/2006/relationships/image" Target="../media/image182.png"/><Relationship Id="rId75" Type="http://schemas.openxmlformats.org/officeDocument/2006/relationships/customXml" Target="../ink/ink271.xml"/><Relationship Id="rId96" Type="http://schemas.openxmlformats.org/officeDocument/2006/relationships/image" Target="../media/image203.png"/><Relationship Id="rId140" Type="http://schemas.openxmlformats.org/officeDocument/2006/relationships/image" Target="../media/image227.png"/><Relationship Id="rId161" Type="http://schemas.openxmlformats.org/officeDocument/2006/relationships/customXml" Target="../ink/ink312.xml"/><Relationship Id="rId182" Type="http://schemas.openxmlformats.org/officeDocument/2006/relationships/image" Target="../media/image248.png"/><Relationship Id="rId6" Type="http://schemas.openxmlformats.org/officeDocument/2006/relationships/image" Target="../media/image158.png"/><Relationship Id="rId23" Type="http://schemas.openxmlformats.org/officeDocument/2006/relationships/customXml" Target="../ink/ink247.xml"/><Relationship Id="rId119" Type="http://schemas.openxmlformats.org/officeDocument/2006/relationships/customXml" Target="../ink/ink291.xml"/><Relationship Id="rId44" Type="http://schemas.openxmlformats.org/officeDocument/2006/relationships/image" Target="../media/image177.png"/><Relationship Id="rId65" Type="http://schemas.openxmlformats.org/officeDocument/2006/relationships/customXml" Target="../ink/ink266.xml"/><Relationship Id="rId86" Type="http://schemas.openxmlformats.org/officeDocument/2006/relationships/image" Target="../media/image198.png"/><Relationship Id="rId130" Type="http://schemas.openxmlformats.org/officeDocument/2006/relationships/image" Target="../media/image222.png"/><Relationship Id="rId151" Type="http://schemas.openxmlformats.org/officeDocument/2006/relationships/customXml" Target="../ink/ink307.xml"/><Relationship Id="rId172" Type="http://schemas.openxmlformats.org/officeDocument/2006/relationships/image" Target="../media/image243.png"/><Relationship Id="rId193" Type="http://schemas.openxmlformats.org/officeDocument/2006/relationships/customXml" Target="../ink/ink327.xml"/><Relationship Id="rId13" Type="http://schemas.openxmlformats.org/officeDocument/2006/relationships/customXml" Target="../ink/ink242.xml"/><Relationship Id="rId18" Type="http://schemas.openxmlformats.org/officeDocument/2006/relationships/image" Target="../media/image164.png"/><Relationship Id="rId39" Type="http://schemas.openxmlformats.org/officeDocument/2006/relationships/customXml" Target="../ink/ink255.xml"/><Relationship Id="rId109" Type="http://schemas.openxmlformats.org/officeDocument/2006/relationships/customXml" Target="../ink/ink286.xml"/><Relationship Id="rId34" Type="http://schemas.openxmlformats.org/officeDocument/2006/relationships/image" Target="../media/image172.png"/><Relationship Id="rId50" Type="http://schemas.openxmlformats.org/officeDocument/2006/relationships/image" Target="../media/image180.png"/><Relationship Id="rId55" Type="http://schemas.openxmlformats.org/officeDocument/2006/relationships/customXml" Target="../ink/ink263.xml"/><Relationship Id="rId76" Type="http://schemas.openxmlformats.org/officeDocument/2006/relationships/image" Target="../media/image193.png"/><Relationship Id="rId97" Type="http://schemas.openxmlformats.org/officeDocument/2006/relationships/customXml" Target="../ink/ink280.xml"/><Relationship Id="rId104" Type="http://schemas.openxmlformats.org/officeDocument/2006/relationships/image" Target="../media/image207.png"/><Relationship Id="rId120" Type="http://schemas.openxmlformats.org/officeDocument/2006/relationships/image" Target="../media/image215.png"/><Relationship Id="rId125" Type="http://schemas.openxmlformats.org/officeDocument/2006/relationships/customXml" Target="../ink/ink294.xml"/><Relationship Id="rId141" Type="http://schemas.openxmlformats.org/officeDocument/2006/relationships/customXml" Target="../ink/ink302.xml"/><Relationship Id="rId146" Type="http://schemas.openxmlformats.org/officeDocument/2006/relationships/image" Target="../media/image230.png"/><Relationship Id="rId167" Type="http://schemas.openxmlformats.org/officeDocument/2006/relationships/customXml" Target="../ink/ink314.xml"/><Relationship Id="rId188" Type="http://schemas.openxmlformats.org/officeDocument/2006/relationships/image" Target="../media/image251.png"/><Relationship Id="rId7" Type="http://schemas.openxmlformats.org/officeDocument/2006/relationships/customXml" Target="../ink/ink239.xml"/><Relationship Id="rId71" Type="http://schemas.openxmlformats.org/officeDocument/2006/relationships/customXml" Target="../ink/ink269.xml"/><Relationship Id="rId92" Type="http://schemas.openxmlformats.org/officeDocument/2006/relationships/image" Target="../media/image201.png"/><Relationship Id="rId162" Type="http://schemas.openxmlformats.org/officeDocument/2006/relationships/image" Target="../media/image238.png"/><Relationship Id="rId183" Type="http://schemas.openxmlformats.org/officeDocument/2006/relationships/customXml" Target="../ink/ink322.xml"/><Relationship Id="rId2" Type="http://schemas.openxmlformats.org/officeDocument/2006/relationships/image" Target="../media/image72.jpg"/><Relationship Id="rId29" Type="http://schemas.openxmlformats.org/officeDocument/2006/relationships/customXml" Target="../ink/ink250.xml"/><Relationship Id="rId24" Type="http://schemas.openxmlformats.org/officeDocument/2006/relationships/image" Target="../media/image167.png"/><Relationship Id="rId40" Type="http://schemas.openxmlformats.org/officeDocument/2006/relationships/image" Target="../media/image175.png"/><Relationship Id="rId45" Type="http://schemas.openxmlformats.org/officeDocument/2006/relationships/customXml" Target="../ink/ink258.xml"/><Relationship Id="rId66" Type="http://schemas.openxmlformats.org/officeDocument/2006/relationships/image" Target="../media/image188.png"/><Relationship Id="rId87" Type="http://schemas.openxmlformats.org/officeDocument/2006/relationships/customXml" Target="../ink/ink275.xml"/><Relationship Id="rId110" Type="http://schemas.openxmlformats.org/officeDocument/2006/relationships/image" Target="../media/image210.png"/><Relationship Id="rId115" Type="http://schemas.openxmlformats.org/officeDocument/2006/relationships/customXml" Target="../ink/ink289.xml"/><Relationship Id="rId131" Type="http://schemas.openxmlformats.org/officeDocument/2006/relationships/customXml" Target="../ink/ink297.xml"/><Relationship Id="rId136" Type="http://schemas.openxmlformats.org/officeDocument/2006/relationships/image" Target="../media/image225.png"/><Relationship Id="rId157" Type="http://schemas.openxmlformats.org/officeDocument/2006/relationships/customXml" Target="../ink/ink310.xml"/><Relationship Id="rId178" Type="http://schemas.openxmlformats.org/officeDocument/2006/relationships/image" Target="../media/image246.png"/><Relationship Id="rId61" Type="http://schemas.openxmlformats.org/officeDocument/2006/relationships/customXml" Target="../ink/ink264.xml"/><Relationship Id="rId82" Type="http://schemas.openxmlformats.org/officeDocument/2006/relationships/image" Target="../media/image196.png"/><Relationship Id="rId152" Type="http://schemas.openxmlformats.org/officeDocument/2006/relationships/image" Target="../media/image233.png"/><Relationship Id="rId173" Type="http://schemas.openxmlformats.org/officeDocument/2006/relationships/customXml" Target="../ink/ink317.xml"/><Relationship Id="rId194" Type="http://schemas.openxmlformats.org/officeDocument/2006/relationships/image" Target="../media/image131.png"/><Relationship Id="rId199" Type="http://schemas.openxmlformats.org/officeDocument/2006/relationships/customXml" Target="../ink/ink330.xml"/><Relationship Id="rId19" Type="http://schemas.openxmlformats.org/officeDocument/2006/relationships/customXml" Target="../ink/ink245.xml"/><Relationship Id="rId14" Type="http://schemas.openxmlformats.org/officeDocument/2006/relationships/image" Target="../media/image162.png"/><Relationship Id="rId30" Type="http://schemas.openxmlformats.org/officeDocument/2006/relationships/image" Target="../media/image170.png"/><Relationship Id="rId35" Type="http://schemas.openxmlformats.org/officeDocument/2006/relationships/customXml" Target="../ink/ink253.xml"/><Relationship Id="rId77" Type="http://schemas.openxmlformats.org/officeDocument/2006/relationships/customXml" Target="../ink/ink272.xml"/><Relationship Id="rId100" Type="http://schemas.openxmlformats.org/officeDocument/2006/relationships/image" Target="../media/image205.png"/><Relationship Id="rId105" Type="http://schemas.openxmlformats.org/officeDocument/2006/relationships/customXml" Target="../ink/ink284.xml"/><Relationship Id="rId126" Type="http://schemas.openxmlformats.org/officeDocument/2006/relationships/image" Target="../media/image220.png"/><Relationship Id="rId147" Type="http://schemas.openxmlformats.org/officeDocument/2006/relationships/customXml" Target="../ink/ink305.xml"/><Relationship Id="rId168" Type="http://schemas.openxmlformats.org/officeDocument/2006/relationships/image" Target="../media/image241.png"/><Relationship Id="rId8" Type="http://schemas.openxmlformats.org/officeDocument/2006/relationships/image" Target="../media/image159.png"/><Relationship Id="rId51" Type="http://schemas.openxmlformats.org/officeDocument/2006/relationships/customXml" Target="../ink/ink261.xml"/><Relationship Id="rId72" Type="http://schemas.openxmlformats.org/officeDocument/2006/relationships/image" Target="../media/image191.png"/><Relationship Id="rId93" Type="http://schemas.openxmlformats.org/officeDocument/2006/relationships/customXml" Target="../ink/ink278.xml"/><Relationship Id="rId98" Type="http://schemas.openxmlformats.org/officeDocument/2006/relationships/image" Target="../media/image204.png"/><Relationship Id="rId121" Type="http://schemas.openxmlformats.org/officeDocument/2006/relationships/customXml" Target="../ink/ink292.xml"/><Relationship Id="rId142" Type="http://schemas.openxmlformats.org/officeDocument/2006/relationships/image" Target="../media/image228.png"/><Relationship Id="rId163" Type="http://schemas.openxmlformats.org/officeDocument/2006/relationships/customXml" Target="../ink/ink313.xml"/><Relationship Id="rId184" Type="http://schemas.openxmlformats.org/officeDocument/2006/relationships/image" Target="../media/image249.png"/><Relationship Id="rId189" Type="http://schemas.openxmlformats.org/officeDocument/2006/relationships/customXml" Target="../ink/ink325.xml"/><Relationship Id="rId3" Type="http://schemas.openxmlformats.org/officeDocument/2006/relationships/image" Target="../media/image1.png"/><Relationship Id="rId25" Type="http://schemas.openxmlformats.org/officeDocument/2006/relationships/customXml" Target="../ink/ink248.xml"/><Relationship Id="rId46" Type="http://schemas.openxmlformats.org/officeDocument/2006/relationships/image" Target="../media/image178.png"/><Relationship Id="rId67" Type="http://schemas.openxmlformats.org/officeDocument/2006/relationships/customXml" Target="../ink/ink267.xml"/><Relationship Id="rId116" Type="http://schemas.openxmlformats.org/officeDocument/2006/relationships/image" Target="../media/image213.png"/><Relationship Id="rId137" Type="http://schemas.openxmlformats.org/officeDocument/2006/relationships/customXml" Target="../ink/ink300.xml"/><Relationship Id="rId158" Type="http://schemas.openxmlformats.org/officeDocument/2006/relationships/image" Target="../media/image236.png"/><Relationship Id="rId20" Type="http://schemas.openxmlformats.org/officeDocument/2006/relationships/image" Target="../media/image165.png"/><Relationship Id="rId41" Type="http://schemas.openxmlformats.org/officeDocument/2006/relationships/customXml" Target="../ink/ink256.xml"/><Relationship Id="rId62" Type="http://schemas.openxmlformats.org/officeDocument/2006/relationships/image" Target="../media/image186.png"/><Relationship Id="rId83" Type="http://schemas.openxmlformats.org/officeDocument/2006/relationships/customXml" Target="../ink/ink273.xml"/><Relationship Id="rId88" Type="http://schemas.openxmlformats.org/officeDocument/2006/relationships/image" Target="../media/image199.png"/><Relationship Id="rId111" Type="http://schemas.openxmlformats.org/officeDocument/2006/relationships/customXml" Target="../ink/ink287.xml"/><Relationship Id="rId132" Type="http://schemas.openxmlformats.org/officeDocument/2006/relationships/image" Target="../media/image223.png"/><Relationship Id="rId153" Type="http://schemas.openxmlformats.org/officeDocument/2006/relationships/customXml" Target="../ink/ink308.xml"/><Relationship Id="rId174" Type="http://schemas.openxmlformats.org/officeDocument/2006/relationships/image" Target="../media/image244.png"/><Relationship Id="rId179" Type="http://schemas.openxmlformats.org/officeDocument/2006/relationships/customXml" Target="../ink/ink320.xml"/><Relationship Id="rId195" Type="http://schemas.openxmlformats.org/officeDocument/2006/relationships/customXml" Target="../ink/ink328.xml"/><Relationship Id="rId190" Type="http://schemas.openxmlformats.org/officeDocument/2006/relationships/image" Target="../media/image129.png"/><Relationship Id="rId15" Type="http://schemas.openxmlformats.org/officeDocument/2006/relationships/customXml" Target="../ink/ink243.xml"/><Relationship Id="rId36" Type="http://schemas.openxmlformats.org/officeDocument/2006/relationships/image" Target="../media/image173.png"/><Relationship Id="rId106" Type="http://schemas.openxmlformats.org/officeDocument/2006/relationships/image" Target="../media/image208.png"/><Relationship Id="rId127" Type="http://schemas.openxmlformats.org/officeDocument/2006/relationships/customXml" Target="../ink/ink295.xml"/><Relationship Id="rId10" Type="http://schemas.openxmlformats.org/officeDocument/2006/relationships/image" Target="../media/image160.png"/><Relationship Id="rId31" Type="http://schemas.openxmlformats.org/officeDocument/2006/relationships/customXml" Target="../ink/ink251.xml"/><Relationship Id="rId52" Type="http://schemas.openxmlformats.org/officeDocument/2006/relationships/image" Target="../media/image181.png"/><Relationship Id="rId73" Type="http://schemas.openxmlformats.org/officeDocument/2006/relationships/customXml" Target="../ink/ink270.xml"/><Relationship Id="rId94" Type="http://schemas.openxmlformats.org/officeDocument/2006/relationships/image" Target="../media/image202.png"/><Relationship Id="rId99" Type="http://schemas.openxmlformats.org/officeDocument/2006/relationships/customXml" Target="../ink/ink281.xml"/><Relationship Id="rId101" Type="http://schemas.openxmlformats.org/officeDocument/2006/relationships/customXml" Target="../ink/ink282.xml"/><Relationship Id="rId122" Type="http://schemas.openxmlformats.org/officeDocument/2006/relationships/image" Target="../media/image216.png"/><Relationship Id="rId143" Type="http://schemas.openxmlformats.org/officeDocument/2006/relationships/customXml" Target="../ink/ink303.xml"/><Relationship Id="rId148" Type="http://schemas.openxmlformats.org/officeDocument/2006/relationships/image" Target="../media/image231.png"/><Relationship Id="rId169" Type="http://schemas.openxmlformats.org/officeDocument/2006/relationships/customXml" Target="../ink/ink315.xml"/><Relationship Id="rId185" Type="http://schemas.openxmlformats.org/officeDocument/2006/relationships/customXml" Target="../ink/ink323.xml"/><Relationship Id="rId4" Type="http://schemas.openxmlformats.org/officeDocument/2006/relationships/image" Target="../media/image128.png"/><Relationship Id="rId9" Type="http://schemas.openxmlformats.org/officeDocument/2006/relationships/customXml" Target="../ink/ink240.xml"/><Relationship Id="rId180" Type="http://schemas.openxmlformats.org/officeDocument/2006/relationships/image" Target="../media/image247.png"/><Relationship Id="rId26" Type="http://schemas.openxmlformats.org/officeDocument/2006/relationships/image" Target="../media/image168.png"/><Relationship Id="rId47" Type="http://schemas.openxmlformats.org/officeDocument/2006/relationships/customXml" Target="../ink/ink259.xml"/><Relationship Id="rId68" Type="http://schemas.openxmlformats.org/officeDocument/2006/relationships/image" Target="../media/image189.png"/><Relationship Id="rId89" Type="http://schemas.openxmlformats.org/officeDocument/2006/relationships/customXml" Target="../ink/ink276.xml"/><Relationship Id="rId112" Type="http://schemas.openxmlformats.org/officeDocument/2006/relationships/image" Target="../media/image211.png"/><Relationship Id="rId133" Type="http://schemas.openxmlformats.org/officeDocument/2006/relationships/customXml" Target="../ink/ink298.xml"/><Relationship Id="rId154" Type="http://schemas.openxmlformats.org/officeDocument/2006/relationships/image" Target="../media/image234.png"/><Relationship Id="rId175" Type="http://schemas.openxmlformats.org/officeDocument/2006/relationships/customXml" Target="../ink/ink318.xml"/><Relationship Id="rId196" Type="http://schemas.openxmlformats.org/officeDocument/2006/relationships/image" Target="../media/image132.png"/><Relationship Id="rId200" Type="http://schemas.openxmlformats.org/officeDocument/2006/relationships/image" Target="../media/image136.png"/><Relationship Id="rId16" Type="http://schemas.openxmlformats.org/officeDocument/2006/relationships/image" Target="../media/image163.png"/><Relationship Id="rId37" Type="http://schemas.openxmlformats.org/officeDocument/2006/relationships/customXml" Target="../ink/ink254.xml"/><Relationship Id="rId102" Type="http://schemas.openxmlformats.org/officeDocument/2006/relationships/image" Target="../media/image206.png"/><Relationship Id="rId123" Type="http://schemas.openxmlformats.org/officeDocument/2006/relationships/customXml" Target="../ink/ink293.xml"/><Relationship Id="rId144" Type="http://schemas.openxmlformats.org/officeDocument/2006/relationships/image" Target="../media/image229.png"/><Relationship Id="rId90" Type="http://schemas.openxmlformats.org/officeDocument/2006/relationships/image" Target="../media/image200.png"/><Relationship Id="rId186" Type="http://schemas.openxmlformats.org/officeDocument/2006/relationships/image" Target="../media/image250.png"/><Relationship Id="rId27" Type="http://schemas.openxmlformats.org/officeDocument/2006/relationships/customXml" Target="../ink/ink249.xml"/><Relationship Id="rId48" Type="http://schemas.openxmlformats.org/officeDocument/2006/relationships/image" Target="../media/image179.png"/><Relationship Id="rId69" Type="http://schemas.openxmlformats.org/officeDocument/2006/relationships/customXml" Target="../ink/ink268.xml"/><Relationship Id="rId113" Type="http://schemas.openxmlformats.org/officeDocument/2006/relationships/customXml" Target="../ink/ink288.xml"/><Relationship Id="rId134" Type="http://schemas.openxmlformats.org/officeDocument/2006/relationships/image" Target="../media/image224.png"/><Relationship Id="rId155" Type="http://schemas.openxmlformats.org/officeDocument/2006/relationships/customXml" Target="../ink/ink309.xml"/><Relationship Id="rId176" Type="http://schemas.openxmlformats.org/officeDocument/2006/relationships/image" Target="../media/image245.png"/><Relationship Id="rId197" Type="http://schemas.openxmlformats.org/officeDocument/2006/relationships/customXml" Target="../ink/ink329.xml"/><Relationship Id="rId17" Type="http://schemas.openxmlformats.org/officeDocument/2006/relationships/customXml" Target="../ink/ink244.xml"/><Relationship Id="rId38" Type="http://schemas.openxmlformats.org/officeDocument/2006/relationships/image" Target="../media/image174.png"/><Relationship Id="rId103" Type="http://schemas.openxmlformats.org/officeDocument/2006/relationships/customXml" Target="../ink/ink283.xml"/><Relationship Id="rId124" Type="http://schemas.openxmlformats.org/officeDocument/2006/relationships/image" Target="../media/image217.png"/><Relationship Id="rId70" Type="http://schemas.openxmlformats.org/officeDocument/2006/relationships/image" Target="../media/image190.png"/><Relationship Id="rId91" Type="http://schemas.openxmlformats.org/officeDocument/2006/relationships/customXml" Target="../ink/ink277.xml"/><Relationship Id="rId145" Type="http://schemas.openxmlformats.org/officeDocument/2006/relationships/customXml" Target="../ink/ink304.xml"/><Relationship Id="rId166" Type="http://schemas.openxmlformats.org/officeDocument/2006/relationships/image" Target="../media/image240.png"/><Relationship Id="rId187" Type="http://schemas.openxmlformats.org/officeDocument/2006/relationships/customXml" Target="../ink/ink324.xml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169.png"/><Relationship Id="rId49" Type="http://schemas.openxmlformats.org/officeDocument/2006/relationships/customXml" Target="../ink/ink260.xml"/><Relationship Id="rId114" Type="http://schemas.openxmlformats.org/officeDocument/2006/relationships/image" Target="../media/image212.png"/><Relationship Id="rId60" Type="http://schemas.openxmlformats.org/officeDocument/2006/relationships/image" Target="../media/image185.png"/><Relationship Id="rId135" Type="http://schemas.openxmlformats.org/officeDocument/2006/relationships/customXml" Target="../ink/ink299.xml"/><Relationship Id="rId156" Type="http://schemas.openxmlformats.org/officeDocument/2006/relationships/image" Target="../media/image235.png"/><Relationship Id="rId177" Type="http://schemas.openxmlformats.org/officeDocument/2006/relationships/customXml" Target="../ink/ink319.xml"/><Relationship Id="rId198" Type="http://schemas.openxmlformats.org/officeDocument/2006/relationships/image" Target="../media/image133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3.xml"/><Relationship Id="rId21" Type="http://schemas.openxmlformats.org/officeDocument/2006/relationships/customXml" Target="../ink/ink339.xml"/><Relationship Id="rId42" Type="http://schemas.openxmlformats.org/officeDocument/2006/relationships/image" Target="../media/image176.png"/><Relationship Id="rId63" Type="http://schemas.openxmlformats.org/officeDocument/2006/relationships/customXml" Target="../ink/ink358.xml"/><Relationship Id="rId84" Type="http://schemas.openxmlformats.org/officeDocument/2006/relationships/image" Target="../media/image197.png"/><Relationship Id="rId138" Type="http://schemas.openxmlformats.org/officeDocument/2006/relationships/image" Target="../media/image226.png"/><Relationship Id="rId159" Type="http://schemas.openxmlformats.org/officeDocument/2006/relationships/customXml" Target="../ink/ink404.xml"/><Relationship Id="rId170" Type="http://schemas.openxmlformats.org/officeDocument/2006/relationships/image" Target="../media/image242.png"/><Relationship Id="rId191" Type="http://schemas.openxmlformats.org/officeDocument/2006/relationships/customXml" Target="../ink/ink419.xml"/><Relationship Id="rId107" Type="http://schemas.openxmlformats.org/officeDocument/2006/relationships/customXml" Target="../ink/ink378.xml"/><Relationship Id="rId11" Type="http://schemas.openxmlformats.org/officeDocument/2006/relationships/customXml" Target="../ink/ink334.xml"/><Relationship Id="rId32" Type="http://schemas.openxmlformats.org/officeDocument/2006/relationships/image" Target="../media/image171.png"/><Relationship Id="rId53" Type="http://schemas.openxmlformats.org/officeDocument/2006/relationships/customXml" Target="../ink/ink355.xml"/><Relationship Id="rId74" Type="http://schemas.openxmlformats.org/officeDocument/2006/relationships/image" Target="../media/image192.png"/><Relationship Id="rId128" Type="http://schemas.openxmlformats.org/officeDocument/2006/relationships/image" Target="../media/image221.png"/><Relationship Id="rId149" Type="http://schemas.openxmlformats.org/officeDocument/2006/relationships/customXml" Target="../ink/ink399.xml"/><Relationship Id="rId5" Type="http://schemas.openxmlformats.org/officeDocument/2006/relationships/customXml" Target="../ink/ink331.xml"/><Relationship Id="rId95" Type="http://schemas.openxmlformats.org/officeDocument/2006/relationships/customXml" Target="../ink/ink372.xml"/><Relationship Id="rId160" Type="http://schemas.openxmlformats.org/officeDocument/2006/relationships/image" Target="../media/image237.png"/><Relationship Id="rId181" Type="http://schemas.openxmlformats.org/officeDocument/2006/relationships/customXml" Target="../ink/ink414.xml"/><Relationship Id="rId22" Type="http://schemas.openxmlformats.org/officeDocument/2006/relationships/image" Target="../media/image166.png"/><Relationship Id="rId43" Type="http://schemas.openxmlformats.org/officeDocument/2006/relationships/customXml" Target="../ink/ink350.xml"/><Relationship Id="rId64" Type="http://schemas.openxmlformats.org/officeDocument/2006/relationships/image" Target="../media/image187.png"/><Relationship Id="rId118" Type="http://schemas.openxmlformats.org/officeDocument/2006/relationships/image" Target="../media/image214.png"/><Relationship Id="rId139" Type="http://schemas.openxmlformats.org/officeDocument/2006/relationships/customXml" Target="../ink/ink394.xml"/><Relationship Id="rId85" Type="http://schemas.openxmlformats.org/officeDocument/2006/relationships/customXml" Target="../ink/ink367.xml"/><Relationship Id="rId150" Type="http://schemas.openxmlformats.org/officeDocument/2006/relationships/image" Target="../media/image232.png"/><Relationship Id="rId171" Type="http://schemas.openxmlformats.org/officeDocument/2006/relationships/customXml" Target="../ink/ink409.xml"/><Relationship Id="rId192" Type="http://schemas.openxmlformats.org/officeDocument/2006/relationships/image" Target="../media/image130.png"/><Relationship Id="rId12" Type="http://schemas.openxmlformats.org/officeDocument/2006/relationships/image" Target="../media/image161.png"/><Relationship Id="rId33" Type="http://schemas.openxmlformats.org/officeDocument/2006/relationships/customXml" Target="../ink/ink345.xml"/><Relationship Id="rId108" Type="http://schemas.openxmlformats.org/officeDocument/2006/relationships/image" Target="../media/image209.png"/><Relationship Id="rId129" Type="http://schemas.openxmlformats.org/officeDocument/2006/relationships/customXml" Target="../ink/ink389.xml"/><Relationship Id="rId54" Type="http://schemas.openxmlformats.org/officeDocument/2006/relationships/image" Target="../media/image182.png"/><Relationship Id="rId75" Type="http://schemas.openxmlformats.org/officeDocument/2006/relationships/customXml" Target="../ink/ink364.xml"/><Relationship Id="rId96" Type="http://schemas.openxmlformats.org/officeDocument/2006/relationships/image" Target="../media/image203.png"/><Relationship Id="rId140" Type="http://schemas.openxmlformats.org/officeDocument/2006/relationships/image" Target="../media/image227.png"/><Relationship Id="rId161" Type="http://schemas.openxmlformats.org/officeDocument/2006/relationships/customXml" Target="../ink/ink405.xml"/><Relationship Id="rId182" Type="http://schemas.openxmlformats.org/officeDocument/2006/relationships/image" Target="../media/image248.png"/><Relationship Id="rId6" Type="http://schemas.openxmlformats.org/officeDocument/2006/relationships/image" Target="../media/image158.png"/><Relationship Id="rId23" Type="http://schemas.openxmlformats.org/officeDocument/2006/relationships/customXml" Target="../ink/ink340.xml"/><Relationship Id="rId119" Type="http://schemas.openxmlformats.org/officeDocument/2006/relationships/customXml" Target="../ink/ink384.xml"/><Relationship Id="rId44" Type="http://schemas.openxmlformats.org/officeDocument/2006/relationships/image" Target="../media/image177.png"/><Relationship Id="rId65" Type="http://schemas.openxmlformats.org/officeDocument/2006/relationships/customXml" Target="../ink/ink359.xml"/><Relationship Id="rId86" Type="http://schemas.openxmlformats.org/officeDocument/2006/relationships/image" Target="../media/image198.png"/><Relationship Id="rId130" Type="http://schemas.openxmlformats.org/officeDocument/2006/relationships/image" Target="../media/image222.png"/><Relationship Id="rId151" Type="http://schemas.openxmlformats.org/officeDocument/2006/relationships/customXml" Target="../ink/ink400.xml"/><Relationship Id="rId172" Type="http://schemas.openxmlformats.org/officeDocument/2006/relationships/image" Target="../media/image243.png"/><Relationship Id="rId193" Type="http://schemas.openxmlformats.org/officeDocument/2006/relationships/customXml" Target="../ink/ink420.xml"/><Relationship Id="rId13" Type="http://schemas.openxmlformats.org/officeDocument/2006/relationships/customXml" Target="../ink/ink335.xml"/><Relationship Id="rId109" Type="http://schemas.openxmlformats.org/officeDocument/2006/relationships/customXml" Target="../ink/ink379.xml"/><Relationship Id="rId34" Type="http://schemas.openxmlformats.org/officeDocument/2006/relationships/image" Target="../media/image172.png"/><Relationship Id="rId50" Type="http://schemas.openxmlformats.org/officeDocument/2006/relationships/image" Target="../media/image180.png"/><Relationship Id="rId55" Type="http://schemas.openxmlformats.org/officeDocument/2006/relationships/customXml" Target="../ink/ink356.xml"/><Relationship Id="rId76" Type="http://schemas.openxmlformats.org/officeDocument/2006/relationships/image" Target="../media/image193.png"/><Relationship Id="rId97" Type="http://schemas.openxmlformats.org/officeDocument/2006/relationships/customXml" Target="../ink/ink373.xml"/><Relationship Id="rId104" Type="http://schemas.openxmlformats.org/officeDocument/2006/relationships/image" Target="../media/image207.png"/><Relationship Id="rId120" Type="http://schemas.openxmlformats.org/officeDocument/2006/relationships/image" Target="../media/image215.png"/><Relationship Id="rId125" Type="http://schemas.openxmlformats.org/officeDocument/2006/relationships/customXml" Target="../ink/ink387.xml"/><Relationship Id="rId141" Type="http://schemas.openxmlformats.org/officeDocument/2006/relationships/customXml" Target="../ink/ink395.xml"/><Relationship Id="rId146" Type="http://schemas.openxmlformats.org/officeDocument/2006/relationships/image" Target="../media/image230.png"/><Relationship Id="rId167" Type="http://schemas.openxmlformats.org/officeDocument/2006/relationships/customXml" Target="../ink/ink407.xml"/><Relationship Id="rId188" Type="http://schemas.openxmlformats.org/officeDocument/2006/relationships/image" Target="../media/image251.png"/><Relationship Id="rId7" Type="http://schemas.openxmlformats.org/officeDocument/2006/relationships/customXml" Target="../ink/ink332.xml"/><Relationship Id="rId71" Type="http://schemas.openxmlformats.org/officeDocument/2006/relationships/customXml" Target="../ink/ink362.xml"/><Relationship Id="rId92" Type="http://schemas.openxmlformats.org/officeDocument/2006/relationships/image" Target="../media/image201.png"/><Relationship Id="rId162" Type="http://schemas.openxmlformats.org/officeDocument/2006/relationships/image" Target="../media/image238.png"/><Relationship Id="rId183" Type="http://schemas.openxmlformats.org/officeDocument/2006/relationships/customXml" Target="../ink/ink415.xml"/><Relationship Id="rId2" Type="http://schemas.openxmlformats.org/officeDocument/2006/relationships/image" Target="../media/image73.jpg"/><Relationship Id="rId29" Type="http://schemas.openxmlformats.org/officeDocument/2006/relationships/customXml" Target="../ink/ink343.xml"/><Relationship Id="rId24" Type="http://schemas.openxmlformats.org/officeDocument/2006/relationships/image" Target="../media/image167.png"/><Relationship Id="rId40" Type="http://schemas.openxmlformats.org/officeDocument/2006/relationships/image" Target="../media/image175.png"/><Relationship Id="rId45" Type="http://schemas.openxmlformats.org/officeDocument/2006/relationships/customXml" Target="../ink/ink351.xml"/><Relationship Id="rId66" Type="http://schemas.openxmlformats.org/officeDocument/2006/relationships/image" Target="../media/image188.png"/><Relationship Id="rId87" Type="http://schemas.openxmlformats.org/officeDocument/2006/relationships/customXml" Target="../ink/ink368.xml"/><Relationship Id="rId110" Type="http://schemas.openxmlformats.org/officeDocument/2006/relationships/image" Target="../media/image210.png"/><Relationship Id="rId115" Type="http://schemas.openxmlformats.org/officeDocument/2006/relationships/customXml" Target="../ink/ink382.xml"/><Relationship Id="rId131" Type="http://schemas.openxmlformats.org/officeDocument/2006/relationships/customXml" Target="../ink/ink390.xml"/><Relationship Id="rId136" Type="http://schemas.openxmlformats.org/officeDocument/2006/relationships/image" Target="../media/image225.png"/><Relationship Id="rId157" Type="http://schemas.openxmlformats.org/officeDocument/2006/relationships/customXml" Target="../ink/ink403.xml"/><Relationship Id="rId178" Type="http://schemas.openxmlformats.org/officeDocument/2006/relationships/image" Target="../media/image246.png"/><Relationship Id="rId61" Type="http://schemas.openxmlformats.org/officeDocument/2006/relationships/customXml" Target="../ink/ink357.xml"/><Relationship Id="rId82" Type="http://schemas.openxmlformats.org/officeDocument/2006/relationships/image" Target="../media/image196.png"/><Relationship Id="rId152" Type="http://schemas.openxmlformats.org/officeDocument/2006/relationships/image" Target="../media/image233.png"/><Relationship Id="rId173" Type="http://schemas.openxmlformats.org/officeDocument/2006/relationships/customXml" Target="../ink/ink410.xml"/><Relationship Id="rId194" Type="http://schemas.openxmlformats.org/officeDocument/2006/relationships/image" Target="../media/image131.png"/><Relationship Id="rId199" Type="http://schemas.openxmlformats.org/officeDocument/2006/relationships/customXml" Target="../ink/ink423.xml"/><Relationship Id="rId203" Type="http://schemas.openxmlformats.org/officeDocument/2006/relationships/customXml" Target="../ink/ink425.xml"/><Relationship Id="rId19" Type="http://schemas.openxmlformats.org/officeDocument/2006/relationships/customXml" Target="../ink/ink338.xml"/><Relationship Id="rId14" Type="http://schemas.openxmlformats.org/officeDocument/2006/relationships/image" Target="../media/image162.png"/><Relationship Id="rId30" Type="http://schemas.openxmlformats.org/officeDocument/2006/relationships/image" Target="../media/image170.png"/><Relationship Id="rId35" Type="http://schemas.openxmlformats.org/officeDocument/2006/relationships/customXml" Target="../ink/ink346.xml"/><Relationship Id="rId77" Type="http://schemas.openxmlformats.org/officeDocument/2006/relationships/customXml" Target="../ink/ink365.xml"/><Relationship Id="rId100" Type="http://schemas.openxmlformats.org/officeDocument/2006/relationships/image" Target="../media/image205.png"/><Relationship Id="rId105" Type="http://schemas.openxmlformats.org/officeDocument/2006/relationships/customXml" Target="../ink/ink377.xml"/><Relationship Id="rId126" Type="http://schemas.openxmlformats.org/officeDocument/2006/relationships/image" Target="../media/image220.png"/><Relationship Id="rId147" Type="http://schemas.openxmlformats.org/officeDocument/2006/relationships/customXml" Target="../ink/ink398.xml"/><Relationship Id="rId168" Type="http://schemas.openxmlformats.org/officeDocument/2006/relationships/image" Target="../media/image241.png"/><Relationship Id="rId8" Type="http://schemas.openxmlformats.org/officeDocument/2006/relationships/image" Target="../media/image159.png"/><Relationship Id="rId51" Type="http://schemas.openxmlformats.org/officeDocument/2006/relationships/customXml" Target="../ink/ink354.xml"/><Relationship Id="rId72" Type="http://schemas.openxmlformats.org/officeDocument/2006/relationships/image" Target="../media/image191.png"/><Relationship Id="rId93" Type="http://schemas.openxmlformats.org/officeDocument/2006/relationships/customXml" Target="../ink/ink371.xml"/><Relationship Id="rId98" Type="http://schemas.openxmlformats.org/officeDocument/2006/relationships/image" Target="../media/image204.png"/><Relationship Id="rId121" Type="http://schemas.openxmlformats.org/officeDocument/2006/relationships/customXml" Target="../ink/ink385.xml"/><Relationship Id="rId142" Type="http://schemas.openxmlformats.org/officeDocument/2006/relationships/image" Target="../media/image228.png"/><Relationship Id="rId163" Type="http://schemas.openxmlformats.org/officeDocument/2006/relationships/customXml" Target="../ink/ink406.xml"/><Relationship Id="rId184" Type="http://schemas.openxmlformats.org/officeDocument/2006/relationships/image" Target="../media/image249.png"/><Relationship Id="rId189" Type="http://schemas.openxmlformats.org/officeDocument/2006/relationships/customXml" Target="../ink/ink418.xml"/><Relationship Id="rId3" Type="http://schemas.openxmlformats.org/officeDocument/2006/relationships/image" Target="../media/image1.png"/><Relationship Id="rId25" Type="http://schemas.openxmlformats.org/officeDocument/2006/relationships/customXml" Target="../ink/ink341.xml"/><Relationship Id="rId46" Type="http://schemas.openxmlformats.org/officeDocument/2006/relationships/image" Target="../media/image178.png"/><Relationship Id="rId67" Type="http://schemas.openxmlformats.org/officeDocument/2006/relationships/customXml" Target="../ink/ink360.xml"/><Relationship Id="rId116" Type="http://schemas.openxmlformats.org/officeDocument/2006/relationships/image" Target="../media/image213.png"/><Relationship Id="rId137" Type="http://schemas.openxmlformats.org/officeDocument/2006/relationships/customXml" Target="../ink/ink393.xml"/><Relationship Id="rId158" Type="http://schemas.openxmlformats.org/officeDocument/2006/relationships/image" Target="../media/image236.png"/><Relationship Id="rId20" Type="http://schemas.openxmlformats.org/officeDocument/2006/relationships/image" Target="../media/image165.png"/><Relationship Id="rId41" Type="http://schemas.openxmlformats.org/officeDocument/2006/relationships/customXml" Target="../ink/ink349.xml"/><Relationship Id="rId62" Type="http://schemas.openxmlformats.org/officeDocument/2006/relationships/image" Target="../media/image186.png"/><Relationship Id="rId83" Type="http://schemas.openxmlformats.org/officeDocument/2006/relationships/customXml" Target="../ink/ink366.xml"/><Relationship Id="rId88" Type="http://schemas.openxmlformats.org/officeDocument/2006/relationships/image" Target="../media/image199.png"/><Relationship Id="rId111" Type="http://schemas.openxmlformats.org/officeDocument/2006/relationships/customXml" Target="../ink/ink380.xml"/><Relationship Id="rId132" Type="http://schemas.openxmlformats.org/officeDocument/2006/relationships/image" Target="../media/image223.png"/><Relationship Id="rId153" Type="http://schemas.openxmlformats.org/officeDocument/2006/relationships/customXml" Target="../ink/ink401.xml"/><Relationship Id="rId174" Type="http://schemas.openxmlformats.org/officeDocument/2006/relationships/image" Target="../media/image244.png"/><Relationship Id="rId179" Type="http://schemas.openxmlformats.org/officeDocument/2006/relationships/customXml" Target="../ink/ink413.xml"/><Relationship Id="rId195" Type="http://schemas.openxmlformats.org/officeDocument/2006/relationships/customXml" Target="../ink/ink421.xml"/><Relationship Id="rId190" Type="http://schemas.openxmlformats.org/officeDocument/2006/relationships/image" Target="../media/image129.png"/><Relationship Id="rId204" Type="http://schemas.openxmlformats.org/officeDocument/2006/relationships/image" Target="../media/image194.png"/><Relationship Id="rId15" Type="http://schemas.openxmlformats.org/officeDocument/2006/relationships/customXml" Target="../ink/ink336.xml"/><Relationship Id="rId36" Type="http://schemas.openxmlformats.org/officeDocument/2006/relationships/image" Target="../media/image173.png"/><Relationship Id="rId106" Type="http://schemas.openxmlformats.org/officeDocument/2006/relationships/image" Target="../media/image208.png"/><Relationship Id="rId127" Type="http://schemas.openxmlformats.org/officeDocument/2006/relationships/customXml" Target="../ink/ink388.xml"/><Relationship Id="rId10" Type="http://schemas.openxmlformats.org/officeDocument/2006/relationships/image" Target="../media/image160.png"/><Relationship Id="rId31" Type="http://schemas.openxmlformats.org/officeDocument/2006/relationships/customXml" Target="../ink/ink344.xml"/><Relationship Id="rId52" Type="http://schemas.openxmlformats.org/officeDocument/2006/relationships/image" Target="../media/image181.png"/><Relationship Id="rId73" Type="http://schemas.openxmlformats.org/officeDocument/2006/relationships/customXml" Target="../ink/ink363.xml"/><Relationship Id="rId94" Type="http://schemas.openxmlformats.org/officeDocument/2006/relationships/image" Target="../media/image202.png"/><Relationship Id="rId99" Type="http://schemas.openxmlformats.org/officeDocument/2006/relationships/customXml" Target="../ink/ink374.xml"/><Relationship Id="rId101" Type="http://schemas.openxmlformats.org/officeDocument/2006/relationships/customXml" Target="../ink/ink375.xml"/><Relationship Id="rId122" Type="http://schemas.openxmlformats.org/officeDocument/2006/relationships/image" Target="../media/image216.png"/><Relationship Id="rId143" Type="http://schemas.openxmlformats.org/officeDocument/2006/relationships/customXml" Target="../ink/ink396.xml"/><Relationship Id="rId148" Type="http://schemas.openxmlformats.org/officeDocument/2006/relationships/image" Target="../media/image231.png"/><Relationship Id="rId169" Type="http://schemas.openxmlformats.org/officeDocument/2006/relationships/customXml" Target="../ink/ink408.xml"/><Relationship Id="rId185" Type="http://schemas.openxmlformats.org/officeDocument/2006/relationships/customXml" Target="../ink/ink416.xml"/><Relationship Id="rId4" Type="http://schemas.openxmlformats.org/officeDocument/2006/relationships/image" Target="../media/image138.png"/><Relationship Id="rId9" Type="http://schemas.openxmlformats.org/officeDocument/2006/relationships/customXml" Target="../ink/ink333.xml"/><Relationship Id="rId180" Type="http://schemas.openxmlformats.org/officeDocument/2006/relationships/image" Target="../media/image247.png"/><Relationship Id="rId26" Type="http://schemas.openxmlformats.org/officeDocument/2006/relationships/image" Target="../media/image168.png"/><Relationship Id="rId47" Type="http://schemas.openxmlformats.org/officeDocument/2006/relationships/customXml" Target="../ink/ink352.xml"/><Relationship Id="rId68" Type="http://schemas.openxmlformats.org/officeDocument/2006/relationships/image" Target="../media/image189.png"/><Relationship Id="rId89" Type="http://schemas.openxmlformats.org/officeDocument/2006/relationships/customXml" Target="../ink/ink369.xml"/><Relationship Id="rId112" Type="http://schemas.openxmlformats.org/officeDocument/2006/relationships/image" Target="../media/image211.png"/><Relationship Id="rId133" Type="http://schemas.openxmlformats.org/officeDocument/2006/relationships/customXml" Target="../ink/ink391.xml"/><Relationship Id="rId154" Type="http://schemas.openxmlformats.org/officeDocument/2006/relationships/image" Target="../media/image234.png"/><Relationship Id="rId175" Type="http://schemas.openxmlformats.org/officeDocument/2006/relationships/customXml" Target="../ink/ink411.xml"/><Relationship Id="rId196" Type="http://schemas.openxmlformats.org/officeDocument/2006/relationships/image" Target="../media/image132.png"/><Relationship Id="rId200" Type="http://schemas.openxmlformats.org/officeDocument/2006/relationships/image" Target="../media/image183.png"/><Relationship Id="rId16" Type="http://schemas.openxmlformats.org/officeDocument/2006/relationships/image" Target="../media/image163.png"/><Relationship Id="rId37" Type="http://schemas.openxmlformats.org/officeDocument/2006/relationships/customXml" Target="../ink/ink347.xml"/><Relationship Id="rId102" Type="http://schemas.openxmlformats.org/officeDocument/2006/relationships/image" Target="../media/image206.png"/><Relationship Id="rId123" Type="http://schemas.openxmlformats.org/officeDocument/2006/relationships/customXml" Target="../ink/ink386.xml"/><Relationship Id="rId144" Type="http://schemas.openxmlformats.org/officeDocument/2006/relationships/image" Target="../media/image229.png"/><Relationship Id="rId90" Type="http://schemas.openxmlformats.org/officeDocument/2006/relationships/image" Target="../media/image200.png"/><Relationship Id="rId186" Type="http://schemas.openxmlformats.org/officeDocument/2006/relationships/image" Target="../media/image250.png"/><Relationship Id="rId27" Type="http://schemas.openxmlformats.org/officeDocument/2006/relationships/customXml" Target="../ink/ink342.xml"/><Relationship Id="rId48" Type="http://schemas.openxmlformats.org/officeDocument/2006/relationships/image" Target="../media/image179.png"/><Relationship Id="rId69" Type="http://schemas.openxmlformats.org/officeDocument/2006/relationships/customXml" Target="../ink/ink361.xml"/><Relationship Id="rId113" Type="http://schemas.openxmlformats.org/officeDocument/2006/relationships/customXml" Target="../ink/ink381.xml"/><Relationship Id="rId134" Type="http://schemas.openxmlformats.org/officeDocument/2006/relationships/image" Target="../media/image224.png"/><Relationship Id="rId155" Type="http://schemas.openxmlformats.org/officeDocument/2006/relationships/customXml" Target="../ink/ink402.xml"/><Relationship Id="rId176" Type="http://schemas.openxmlformats.org/officeDocument/2006/relationships/image" Target="../media/image245.png"/><Relationship Id="rId197" Type="http://schemas.openxmlformats.org/officeDocument/2006/relationships/customXml" Target="../ink/ink422.xml"/><Relationship Id="rId201" Type="http://schemas.openxmlformats.org/officeDocument/2006/relationships/customXml" Target="../ink/ink424.xml"/><Relationship Id="rId17" Type="http://schemas.openxmlformats.org/officeDocument/2006/relationships/customXml" Target="../ink/ink337.xml"/><Relationship Id="rId38" Type="http://schemas.openxmlformats.org/officeDocument/2006/relationships/image" Target="../media/image174.png"/><Relationship Id="rId103" Type="http://schemas.openxmlformats.org/officeDocument/2006/relationships/customXml" Target="../ink/ink376.xml"/><Relationship Id="rId124" Type="http://schemas.openxmlformats.org/officeDocument/2006/relationships/image" Target="../media/image217.png"/><Relationship Id="rId70" Type="http://schemas.openxmlformats.org/officeDocument/2006/relationships/image" Target="../media/image190.png"/><Relationship Id="rId91" Type="http://schemas.openxmlformats.org/officeDocument/2006/relationships/customXml" Target="../ink/ink370.xml"/><Relationship Id="rId145" Type="http://schemas.openxmlformats.org/officeDocument/2006/relationships/customXml" Target="../ink/ink397.xml"/><Relationship Id="rId166" Type="http://schemas.openxmlformats.org/officeDocument/2006/relationships/image" Target="../media/image240.png"/><Relationship Id="rId187" Type="http://schemas.openxmlformats.org/officeDocument/2006/relationships/customXml" Target="../ink/ink417.xml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169.png"/><Relationship Id="rId49" Type="http://schemas.openxmlformats.org/officeDocument/2006/relationships/customXml" Target="../ink/ink353.xml"/><Relationship Id="rId114" Type="http://schemas.openxmlformats.org/officeDocument/2006/relationships/image" Target="../media/image212.png"/><Relationship Id="rId60" Type="http://schemas.openxmlformats.org/officeDocument/2006/relationships/image" Target="../media/image185.png"/><Relationship Id="rId135" Type="http://schemas.openxmlformats.org/officeDocument/2006/relationships/customXml" Target="../ink/ink392.xml"/><Relationship Id="rId156" Type="http://schemas.openxmlformats.org/officeDocument/2006/relationships/image" Target="../media/image235.png"/><Relationship Id="rId177" Type="http://schemas.openxmlformats.org/officeDocument/2006/relationships/customXml" Target="../ink/ink412.xml"/><Relationship Id="rId198" Type="http://schemas.openxmlformats.org/officeDocument/2006/relationships/image" Target="../media/image157.png"/><Relationship Id="rId202" Type="http://schemas.openxmlformats.org/officeDocument/2006/relationships/image" Target="../media/image184.png"/><Relationship Id="rId18" Type="http://schemas.openxmlformats.org/officeDocument/2006/relationships/image" Target="../media/image164.png"/><Relationship Id="rId39" Type="http://schemas.openxmlformats.org/officeDocument/2006/relationships/customXml" Target="../ink/ink348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69.xml"/><Relationship Id="rId21" Type="http://schemas.openxmlformats.org/officeDocument/2006/relationships/customXml" Target="../ink/ink434.xml"/><Relationship Id="rId42" Type="http://schemas.openxmlformats.org/officeDocument/2006/relationships/image" Target="../media/image176.png"/><Relationship Id="rId84" Type="http://schemas.openxmlformats.org/officeDocument/2006/relationships/image" Target="../media/image197.png"/><Relationship Id="rId138" Type="http://schemas.openxmlformats.org/officeDocument/2006/relationships/image" Target="../media/image226.png"/><Relationship Id="rId159" Type="http://schemas.openxmlformats.org/officeDocument/2006/relationships/customXml" Target="../ink/ink490.xml"/><Relationship Id="rId170" Type="http://schemas.openxmlformats.org/officeDocument/2006/relationships/image" Target="../media/image242.png"/><Relationship Id="rId191" Type="http://schemas.openxmlformats.org/officeDocument/2006/relationships/customXml" Target="../ink/ink505.xml"/><Relationship Id="rId205" Type="http://schemas.openxmlformats.org/officeDocument/2006/relationships/customXml" Target="../ink/ink512.xml"/><Relationship Id="rId226" Type="http://schemas.openxmlformats.org/officeDocument/2006/relationships/image" Target="../media/image294.png"/><Relationship Id="rId107" Type="http://schemas.openxmlformats.org/officeDocument/2006/relationships/customXml" Target="../ink/ink464.xml"/><Relationship Id="rId11" Type="http://schemas.openxmlformats.org/officeDocument/2006/relationships/customXml" Target="../ink/ink429.xml"/><Relationship Id="rId32" Type="http://schemas.openxmlformats.org/officeDocument/2006/relationships/image" Target="../media/image171.png"/><Relationship Id="rId53" Type="http://schemas.openxmlformats.org/officeDocument/2006/relationships/customXml" Target="../ink/ink450.xml"/><Relationship Id="rId128" Type="http://schemas.openxmlformats.org/officeDocument/2006/relationships/image" Target="../media/image221.png"/><Relationship Id="rId149" Type="http://schemas.openxmlformats.org/officeDocument/2006/relationships/customXml" Target="../ink/ink485.xml"/><Relationship Id="rId5" Type="http://schemas.openxmlformats.org/officeDocument/2006/relationships/customXml" Target="../ink/ink426.xml"/><Relationship Id="rId95" Type="http://schemas.openxmlformats.org/officeDocument/2006/relationships/customXml" Target="../ink/ink458.xml"/><Relationship Id="rId160" Type="http://schemas.openxmlformats.org/officeDocument/2006/relationships/image" Target="../media/image237.png"/><Relationship Id="rId181" Type="http://schemas.openxmlformats.org/officeDocument/2006/relationships/customXml" Target="../ink/ink500.xml"/><Relationship Id="rId216" Type="http://schemas.openxmlformats.org/officeDocument/2006/relationships/image" Target="../media/image289.png"/><Relationship Id="rId22" Type="http://schemas.openxmlformats.org/officeDocument/2006/relationships/image" Target="../media/image166.png"/><Relationship Id="rId43" Type="http://schemas.openxmlformats.org/officeDocument/2006/relationships/customXml" Target="../ink/ink445.xml"/><Relationship Id="rId118" Type="http://schemas.openxmlformats.org/officeDocument/2006/relationships/image" Target="../media/image214.png"/><Relationship Id="rId139" Type="http://schemas.openxmlformats.org/officeDocument/2006/relationships/customXml" Target="../ink/ink480.xml"/><Relationship Id="rId85" Type="http://schemas.openxmlformats.org/officeDocument/2006/relationships/customXml" Target="../ink/ink453.xml"/><Relationship Id="rId150" Type="http://schemas.openxmlformats.org/officeDocument/2006/relationships/image" Target="../media/image232.png"/><Relationship Id="rId171" Type="http://schemas.openxmlformats.org/officeDocument/2006/relationships/customXml" Target="../ink/ink495.xml"/><Relationship Id="rId192" Type="http://schemas.openxmlformats.org/officeDocument/2006/relationships/image" Target="../media/image130.png"/><Relationship Id="rId206" Type="http://schemas.openxmlformats.org/officeDocument/2006/relationships/image" Target="../media/image284.png"/><Relationship Id="rId227" Type="http://schemas.openxmlformats.org/officeDocument/2006/relationships/customXml" Target="../ink/ink523.xml"/><Relationship Id="rId12" Type="http://schemas.openxmlformats.org/officeDocument/2006/relationships/image" Target="../media/image252.png"/><Relationship Id="rId33" Type="http://schemas.openxmlformats.org/officeDocument/2006/relationships/customXml" Target="../ink/ink440.xml"/><Relationship Id="rId108" Type="http://schemas.openxmlformats.org/officeDocument/2006/relationships/image" Target="../media/image209.png"/><Relationship Id="rId129" Type="http://schemas.openxmlformats.org/officeDocument/2006/relationships/customXml" Target="../ink/ink475.xml"/><Relationship Id="rId54" Type="http://schemas.openxmlformats.org/officeDocument/2006/relationships/image" Target="../media/image182.png"/><Relationship Id="rId96" Type="http://schemas.openxmlformats.org/officeDocument/2006/relationships/image" Target="../media/image203.png"/><Relationship Id="rId140" Type="http://schemas.openxmlformats.org/officeDocument/2006/relationships/image" Target="../media/image227.png"/><Relationship Id="rId161" Type="http://schemas.openxmlformats.org/officeDocument/2006/relationships/customXml" Target="../ink/ink491.xml"/><Relationship Id="rId182" Type="http://schemas.openxmlformats.org/officeDocument/2006/relationships/image" Target="../media/image248.png"/><Relationship Id="rId217" Type="http://schemas.openxmlformats.org/officeDocument/2006/relationships/customXml" Target="../ink/ink518.xml"/><Relationship Id="rId6" Type="http://schemas.openxmlformats.org/officeDocument/2006/relationships/image" Target="../media/image158.png"/><Relationship Id="rId23" Type="http://schemas.openxmlformats.org/officeDocument/2006/relationships/customXml" Target="../ink/ink435.xml"/><Relationship Id="rId119" Type="http://schemas.openxmlformats.org/officeDocument/2006/relationships/customXml" Target="../ink/ink470.xml"/><Relationship Id="rId44" Type="http://schemas.openxmlformats.org/officeDocument/2006/relationships/image" Target="../media/image177.png"/><Relationship Id="rId86" Type="http://schemas.openxmlformats.org/officeDocument/2006/relationships/image" Target="../media/image198.png"/><Relationship Id="rId130" Type="http://schemas.openxmlformats.org/officeDocument/2006/relationships/image" Target="../media/image222.png"/><Relationship Id="rId151" Type="http://schemas.openxmlformats.org/officeDocument/2006/relationships/customXml" Target="../ink/ink486.xml"/><Relationship Id="rId172" Type="http://schemas.openxmlformats.org/officeDocument/2006/relationships/image" Target="../media/image243.png"/><Relationship Id="rId193" Type="http://schemas.openxmlformats.org/officeDocument/2006/relationships/customXml" Target="../ink/ink506.xml"/><Relationship Id="rId207" Type="http://schemas.openxmlformats.org/officeDocument/2006/relationships/customXml" Target="../ink/ink513.xml"/><Relationship Id="rId228" Type="http://schemas.openxmlformats.org/officeDocument/2006/relationships/image" Target="../media/image295.png"/><Relationship Id="rId13" Type="http://schemas.openxmlformats.org/officeDocument/2006/relationships/customXml" Target="../ink/ink430.xml"/><Relationship Id="rId109" Type="http://schemas.openxmlformats.org/officeDocument/2006/relationships/customXml" Target="../ink/ink465.xml"/><Relationship Id="rId34" Type="http://schemas.openxmlformats.org/officeDocument/2006/relationships/image" Target="../media/image172.png"/><Relationship Id="rId55" Type="http://schemas.openxmlformats.org/officeDocument/2006/relationships/customXml" Target="../ink/ink451.xml"/><Relationship Id="rId97" Type="http://schemas.openxmlformats.org/officeDocument/2006/relationships/customXml" Target="../ink/ink459.xml"/><Relationship Id="rId120" Type="http://schemas.openxmlformats.org/officeDocument/2006/relationships/image" Target="../media/image215.png"/><Relationship Id="rId141" Type="http://schemas.openxmlformats.org/officeDocument/2006/relationships/customXml" Target="../ink/ink481.xml"/><Relationship Id="rId7" Type="http://schemas.openxmlformats.org/officeDocument/2006/relationships/customXml" Target="../ink/ink427.xml"/><Relationship Id="rId162" Type="http://schemas.openxmlformats.org/officeDocument/2006/relationships/image" Target="../media/image238.png"/><Relationship Id="rId183" Type="http://schemas.openxmlformats.org/officeDocument/2006/relationships/customXml" Target="../ink/ink501.xml"/><Relationship Id="rId218" Type="http://schemas.openxmlformats.org/officeDocument/2006/relationships/image" Target="../media/image290.png"/><Relationship Id="rId2" Type="http://schemas.openxmlformats.org/officeDocument/2006/relationships/image" Target="../media/image74.jpg"/><Relationship Id="rId29" Type="http://schemas.openxmlformats.org/officeDocument/2006/relationships/customXml" Target="../ink/ink438.xml"/><Relationship Id="rId24" Type="http://schemas.openxmlformats.org/officeDocument/2006/relationships/image" Target="../media/image167.png"/><Relationship Id="rId40" Type="http://schemas.openxmlformats.org/officeDocument/2006/relationships/image" Target="../media/image175.png"/><Relationship Id="rId45" Type="http://schemas.openxmlformats.org/officeDocument/2006/relationships/customXml" Target="../ink/ink446.xml"/><Relationship Id="rId87" Type="http://schemas.openxmlformats.org/officeDocument/2006/relationships/customXml" Target="../ink/ink454.xml"/><Relationship Id="rId110" Type="http://schemas.openxmlformats.org/officeDocument/2006/relationships/image" Target="../media/image210.png"/><Relationship Id="rId115" Type="http://schemas.openxmlformats.org/officeDocument/2006/relationships/customXml" Target="../ink/ink468.xml"/><Relationship Id="rId131" Type="http://schemas.openxmlformats.org/officeDocument/2006/relationships/customXml" Target="../ink/ink476.xml"/><Relationship Id="rId136" Type="http://schemas.openxmlformats.org/officeDocument/2006/relationships/image" Target="../media/image225.png"/><Relationship Id="rId157" Type="http://schemas.openxmlformats.org/officeDocument/2006/relationships/customXml" Target="../ink/ink489.xml"/><Relationship Id="rId178" Type="http://schemas.openxmlformats.org/officeDocument/2006/relationships/image" Target="../media/image246.png"/><Relationship Id="rId82" Type="http://schemas.openxmlformats.org/officeDocument/2006/relationships/image" Target="../media/image196.png"/><Relationship Id="rId152" Type="http://schemas.openxmlformats.org/officeDocument/2006/relationships/image" Target="../media/image233.png"/><Relationship Id="rId173" Type="http://schemas.openxmlformats.org/officeDocument/2006/relationships/customXml" Target="../ink/ink496.xml"/><Relationship Id="rId194" Type="http://schemas.openxmlformats.org/officeDocument/2006/relationships/image" Target="../media/image157.png"/><Relationship Id="rId199" Type="http://schemas.openxmlformats.org/officeDocument/2006/relationships/customXml" Target="../ink/ink509.xml"/><Relationship Id="rId203" Type="http://schemas.openxmlformats.org/officeDocument/2006/relationships/customXml" Target="../ink/ink511.xml"/><Relationship Id="rId208" Type="http://schemas.openxmlformats.org/officeDocument/2006/relationships/image" Target="../media/image285.png"/><Relationship Id="rId229" Type="http://schemas.openxmlformats.org/officeDocument/2006/relationships/customXml" Target="../ink/ink524.xml"/><Relationship Id="rId19" Type="http://schemas.openxmlformats.org/officeDocument/2006/relationships/customXml" Target="../ink/ink433.xml"/><Relationship Id="rId224" Type="http://schemas.openxmlformats.org/officeDocument/2006/relationships/image" Target="../media/image293.png"/><Relationship Id="rId14" Type="http://schemas.openxmlformats.org/officeDocument/2006/relationships/image" Target="../media/image270.png"/><Relationship Id="rId30" Type="http://schemas.openxmlformats.org/officeDocument/2006/relationships/image" Target="../media/image170.png"/><Relationship Id="rId35" Type="http://schemas.openxmlformats.org/officeDocument/2006/relationships/customXml" Target="../ink/ink441.xml"/><Relationship Id="rId100" Type="http://schemas.openxmlformats.org/officeDocument/2006/relationships/image" Target="../media/image205.png"/><Relationship Id="rId105" Type="http://schemas.openxmlformats.org/officeDocument/2006/relationships/customXml" Target="../ink/ink463.xml"/><Relationship Id="rId126" Type="http://schemas.openxmlformats.org/officeDocument/2006/relationships/image" Target="../media/image220.png"/><Relationship Id="rId147" Type="http://schemas.openxmlformats.org/officeDocument/2006/relationships/customXml" Target="../ink/ink484.xml"/><Relationship Id="rId168" Type="http://schemas.openxmlformats.org/officeDocument/2006/relationships/image" Target="../media/image241.png"/><Relationship Id="rId8" Type="http://schemas.openxmlformats.org/officeDocument/2006/relationships/image" Target="../media/image159.png"/><Relationship Id="rId51" Type="http://schemas.openxmlformats.org/officeDocument/2006/relationships/customXml" Target="../ink/ink449.xml"/><Relationship Id="rId93" Type="http://schemas.openxmlformats.org/officeDocument/2006/relationships/customXml" Target="../ink/ink457.xml"/><Relationship Id="rId98" Type="http://schemas.openxmlformats.org/officeDocument/2006/relationships/image" Target="../media/image204.png"/><Relationship Id="rId121" Type="http://schemas.openxmlformats.org/officeDocument/2006/relationships/customXml" Target="../ink/ink471.xml"/><Relationship Id="rId142" Type="http://schemas.openxmlformats.org/officeDocument/2006/relationships/image" Target="../media/image228.png"/><Relationship Id="rId163" Type="http://schemas.openxmlformats.org/officeDocument/2006/relationships/customXml" Target="../ink/ink492.xml"/><Relationship Id="rId184" Type="http://schemas.openxmlformats.org/officeDocument/2006/relationships/image" Target="../media/image249.png"/><Relationship Id="rId189" Type="http://schemas.openxmlformats.org/officeDocument/2006/relationships/customXml" Target="../ink/ink504.xml"/><Relationship Id="rId219" Type="http://schemas.openxmlformats.org/officeDocument/2006/relationships/customXml" Target="../ink/ink519.xml"/><Relationship Id="rId3" Type="http://schemas.openxmlformats.org/officeDocument/2006/relationships/image" Target="../media/image1.png"/><Relationship Id="rId214" Type="http://schemas.openxmlformats.org/officeDocument/2006/relationships/image" Target="../media/image288.png"/><Relationship Id="rId230" Type="http://schemas.openxmlformats.org/officeDocument/2006/relationships/image" Target="../media/image296.png"/><Relationship Id="rId25" Type="http://schemas.openxmlformats.org/officeDocument/2006/relationships/customXml" Target="../ink/ink436.xml"/><Relationship Id="rId46" Type="http://schemas.openxmlformats.org/officeDocument/2006/relationships/image" Target="../media/image178.png"/><Relationship Id="rId116" Type="http://schemas.openxmlformats.org/officeDocument/2006/relationships/image" Target="../media/image213.png"/><Relationship Id="rId137" Type="http://schemas.openxmlformats.org/officeDocument/2006/relationships/customXml" Target="../ink/ink479.xml"/><Relationship Id="rId158" Type="http://schemas.openxmlformats.org/officeDocument/2006/relationships/image" Target="../media/image236.png"/><Relationship Id="rId20" Type="http://schemas.openxmlformats.org/officeDocument/2006/relationships/image" Target="../media/image165.png"/><Relationship Id="rId41" Type="http://schemas.openxmlformats.org/officeDocument/2006/relationships/customXml" Target="../ink/ink444.xml"/><Relationship Id="rId83" Type="http://schemas.openxmlformats.org/officeDocument/2006/relationships/customXml" Target="../ink/ink452.xml"/><Relationship Id="rId88" Type="http://schemas.openxmlformats.org/officeDocument/2006/relationships/image" Target="../media/image199.png"/><Relationship Id="rId111" Type="http://schemas.openxmlformats.org/officeDocument/2006/relationships/customXml" Target="../ink/ink466.xml"/><Relationship Id="rId132" Type="http://schemas.openxmlformats.org/officeDocument/2006/relationships/image" Target="../media/image223.png"/><Relationship Id="rId153" Type="http://schemas.openxmlformats.org/officeDocument/2006/relationships/customXml" Target="../ink/ink487.xml"/><Relationship Id="rId174" Type="http://schemas.openxmlformats.org/officeDocument/2006/relationships/image" Target="../media/image244.png"/><Relationship Id="rId179" Type="http://schemas.openxmlformats.org/officeDocument/2006/relationships/customXml" Target="../ink/ink499.xml"/><Relationship Id="rId195" Type="http://schemas.openxmlformats.org/officeDocument/2006/relationships/customXml" Target="../ink/ink507.xml"/><Relationship Id="rId209" Type="http://schemas.openxmlformats.org/officeDocument/2006/relationships/customXml" Target="../ink/ink514.xml"/><Relationship Id="rId190" Type="http://schemas.openxmlformats.org/officeDocument/2006/relationships/image" Target="../media/image129.png"/><Relationship Id="rId204" Type="http://schemas.openxmlformats.org/officeDocument/2006/relationships/image" Target="../media/image272.png"/><Relationship Id="rId220" Type="http://schemas.openxmlformats.org/officeDocument/2006/relationships/image" Target="../media/image291.png"/><Relationship Id="rId225" Type="http://schemas.openxmlformats.org/officeDocument/2006/relationships/customXml" Target="../ink/ink522.xml"/><Relationship Id="rId15" Type="http://schemas.openxmlformats.org/officeDocument/2006/relationships/customXml" Target="../ink/ink431.xml"/><Relationship Id="rId36" Type="http://schemas.openxmlformats.org/officeDocument/2006/relationships/image" Target="../media/image173.png"/><Relationship Id="rId106" Type="http://schemas.openxmlformats.org/officeDocument/2006/relationships/image" Target="../media/image208.png"/><Relationship Id="rId127" Type="http://schemas.openxmlformats.org/officeDocument/2006/relationships/customXml" Target="../ink/ink474.xml"/><Relationship Id="rId10" Type="http://schemas.openxmlformats.org/officeDocument/2006/relationships/image" Target="../media/image239.png"/><Relationship Id="rId31" Type="http://schemas.openxmlformats.org/officeDocument/2006/relationships/customXml" Target="../ink/ink439.xml"/><Relationship Id="rId52" Type="http://schemas.openxmlformats.org/officeDocument/2006/relationships/image" Target="../media/image181.png"/><Relationship Id="rId94" Type="http://schemas.openxmlformats.org/officeDocument/2006/relationships/image" Target="../media/image202.png"/><Relationship Id="rId99" Type="http://schemas.openxmlformats.org/officeDocument/2006/relationships/customXml" Target="../ink/ink460.xml"/><Relationship Id="rId101" Type="http://schemas.openxmlformats.org/officeDocument/2006/relationships/customXml" Target="../ink/ink461.xml"/><Relationship Id="rId122" Type="http://schemas.openxmlformats.org/officeDocument/2006/relationships/image" Target="../media/image216.png"/><Relationship Id="rId143" Type="http://schemas.openxmlformats.org/officeDocument/2006/relationships/customXml" Target="../ink/ink482.xml"/><Relationship Id="rId148" Type="http://schemas.openxmlformats.org/officeDocument/2006/relationships/image" Target="../media/image231.png"/><Relationship Id="rId169" Type="http://schemas.openxmlformats.org/officeDocument/2006/relationships/customXml" Target="../ink/ink494.xml"/><Relationship Id="rId185" Type="http://schemas.openxmlformats.org/officeDocument/2006/relationships/customXml" Target="../ink/ink502.xml"/><Relationship Id="rId4" Type="http://schemas.openxmlformats.org/officeDocument/2006/relationships/image" Target="../media/image219.png"/><Relationship Id="rId9" Type="http://schemas.openxmlformats.org/officeDocument/2006/relationships/customXml" Target="../ink/ink428.xml"/><Relationship Id="rId180" Type="http://schemas.openxmlformats.org/officeDocument/2006/relationships/image" Target="../media/image247.png"/><Relationship Id="rId210" Type="http://schemas.openxmlformats.org/officeDocument/2006/relationships/image" Target="../media/image286.png"/><Relationship Id="rId215" Type="http://schemas.openxmlformats.org/officeDocument/2006/relationships/customXml" Target="../ink/ink517.xml"/><Relationship Id="rId26" Type="http://schemas.openxmlformats.org/officeDocument/2006/relationships/image" Target="../media/image168.png"/><Relationship Id="rId47" Type="http://schemas.openxmlformats.org/officeDocument/2006/relationships/customXml" Target="../ink/ink447.xml"/><Relationship Id="rId89" Type="http://schemas.openxmlformats.org/officeDocument/2006/relationships/customXml" Target="../ink/ink455.xml"/><Relationship Id="rId112" Type="http://schemas.openxmlformats.org/officeDocument/2006/relationships/image" Target="../media/image211.png"/><Relationship Id="rId133" Type="http://schemas.openxmlformats.org/officeDocument/2006/relationships/customXml" Target="../ink/ink477.xml"/><Relationship Id="rId154" Type="http://schemas.openxmlformats.org/officeDocument/2006/relationships/image" Target="../media/image234.png"/><Relationship Id="rId175" Type="http://schemas.openxmlformats.org/officeDocument/2006/relationships/customXml" Target="../ink/ink497.xml"/><Relationship Id="rId196" Type="http://schemas.openxmlformats.org/officeDocument/2006/relationships/image" Target="../media/image183.png"/><Relationship Id="rId200" Type="http://schemas.openxmlformats.org/officeDocument/2006/relationships/image" Target="../media/image194.png"/><Relationship Id="rId16" Type="http://schemas.openxmlformats.org/officeDocument/2006/relationships/image" Target="../media/image163.png"/><Relationship Id="rId221" Type="http://schemas.openxmlformats.org/officeDocument/2006/relationships/customXml" Target="../ink/ink520.xml"/><Relationship Id="rId37" Type="http://schemas.openxmlformats.org/officeDocument/2006/relationships/customXml" Target="../ink/ink442.xml"/><Relationship Id="rId102" Type="http://schemas.openxmlformats.org/officeDocument/2006/relationships/image" Target="../media/image206.png"/><Relationship Id="rId123" Type="http://schemas.openxmlformats.org/officeDocument/2006/relationships/customXml" Target="../ink/ink472.xml"/><Relationship Id="rId144" Type="http://schemas.openxmlformats.org/officeDocument/2006/relationships/image" Target="../media/image229.png"/><Relationship Id="rId90" Type="http://schemas.openxmlformats.org/officeDocument/2006/relationships/image" Target="../media/image200.png"/><Relationship Id="rId186" Type="http://schemas.openxmlformats.org/officeDocument/2006/relationships/image" Target="../media/image250.png"/><Relationship Id="rId211" Type="http://schemas.openxmlformats.org/officeDocument/2006/relationships/customXml" Target="../ink/ink515.xml"/><Relationship Id="rId27" Type="http://schemas.openxmlformats.org/officeDocument/2006/relationships/customXml" Target="../ink/ink437.xml"/><Relationship Id="rId48" Type="http://schemas.openxmlformats.org/officeDocument/2006/relationships/image" Target="../media/image179.png"/><Relationship Id="rId113" Type="http://schemas.openxmlformats.org/officeDocument/2006/relationships/customXml" Target="../ink/ink467.xml"/><Relationship Id="rId134" Type="http://schemas.openxmlformats.org/officeDocument/2006/relationships/image" Target="../media/image224.png"/><Relationship Id="rId155" Type="http://schemas.openxmlformats.org/officeDocument/2006/relationships/customXml" Target="../ink/ink488.xml"/><Relationship Id="rId176" Type="http://schemas.openxmlformats.org/officeDocument/2006/relationships/image" Target="../media/image245.png"/><Relationship Id="rId197" Type="http://schemas.openxmlformats.org/officeDocument/2006/relationships/customXml" Target="../ink/ink508.xml"/><Relationship Id="rId201" Type="http://schemas.openxmlformats.org/officeDocument/2006/relationships/customXml" Target="../ink/ink510.xml"/><Relationship Id="rId222" Type="http://schemas.openxmlformats.org/officeDocument/2006/relationships/image" Target="../media/image292.png"/><Relationship Id="rId17" Type="http://schemas.openxmlformats.org/officeDocument/2006/relationships/customXml" Target="../ink/ink432.xml"/><Relationship Id="rId38" Type="http://schemas.openxmlformats.org/officeDocument/2006/relationships/image" Target="../media/image174.png"/><Relationship Id="rId103" Type="http://schemas.openxmlformats.org/officeDocument/2006/relationships/customXml" Target="../ink/ink462.xml"/><Relationship Id="rId124" Type="http://schemas.openxmlformats.org/officeDocument/2006/relationships/image" Target="../media/image217.png"/><Relationship Id="rId91" Type="http://schemas.openxmlformats.org/officeDocument/2006/relationships/customXml" Target="../ink/ink456.xml"/><Relationship Id="rId145" Type="http://schemas.openxmlformats.org/officeDocument/2006/relationships/customXml" Target="../ink/ink483.xml"/><Relationship Id="rId166" Type="http://schemas.openxmlformats.org/officeDocument/2006/relationships/image" Target="../media/image240.png"/><Relationship Id="rId187" Type="http://schemas.openxmlformats.org/officeDocument/2006/relationships/customXml" Target="../ink/ink503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287.png"/><Relationship Id="rId28" Type="http://schemas.openxmlformats.org/officeDocument/2006/relationships/image" Target="../media/image169.png"/><Relationship Id="rId49" Type="http://schemas.openxmlformats.org/officeDocument/2006/relationships/customXml" Target="../ink/ink448.xml"/><Relationship Id="rId114" Type="http://schemas.openxmlformats.org/officeDocument/2006/relationships/image" Target="../media/image212.png"/><Relationship Id="rId135" Type="http://schemas.openxmlformats.org/officeDocument/2006/relationships/customXml" Target="../ink/ink478.xml"/><Relationship Id="rId156" Type="http://schemas.openxmlformats.org/officeDocument/2006/relationships/image" Target="../media/image235.png"/><Relationship Id="rId177" Type="http://schemas.openxmlformats.org/officeDocument/2006/relationships/customXml" Target="../ink/ink498.xml"/><Relationship Id="rId198" Type="http://schemas.openxmlformats.org/officeDocument/2006/relationships/image" Target="../media/image184.png"/><Relationship Id="rId202" Type="http://schemas.openxmlformats.org/officeDocument/2006/relationships/image" Target="../media/image271.png"/><Relationship Id="rId223" Type="http://schemas.openxmlformats.org/officeDocument/2006/relationships/customXml" Target="../ink/ink521.xml"/><Relationship Id="rId18" Type="http://schemas.openxmlformats.org/officeDocument/2006/relationships/image" Target="../media/image164.png"/><Relationship Id="rId39" Type="http://schemas.openxmlformats.org/officeDocument/2006/relationships/customXml" Target="../ink/ink443.xml"/><Relationship Id="rId50" Type="http://schemas.openxmlformats.org/officeDocument/2006/relationships/image" Target="../media/image180.png"/><Relationship Id="rId104" Type="http://schemas.openxmlformats.org/officeDocument/2006/relationships/image" Target="../media/image207.png"/><Relationship Id="rId125" Type="http://schemas.openxmlformats.org/officeDocument/2006/relationships/customXml" Target="../ink/ink473.xml"/><Relationship Id="rId146" Type="http://schemas.openxmlformats.org/officeDocument/2006/relationships/image" Target="../media/image230.png"/><Relationship Id="rId167" Type="http://schemas.openxmlformats.org/officeDocument/2006/relationships/customXml" Target="../ink/ink493.xml"/><Relationship Id="rId188" Type="http://schemas.openxmlformats.org/officeDocument/2006/relationships/image" Target="../media/image251.png"/><Relationship Id="rId92" Type="http://schemas.openxmlformats.org/officeDocument/2006/relationships/image" Target="../media/image201.png"/><Relationship Id="rId213" Type="http://schemas.openxmlformats.org/officeDocument/2006/relationships/customXml" Target="../ink/ink516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9.png"/><Relationship Id="rId117" Type="http://schemas.openxmlformats.org/officeDocument/2006/relationships/customXml" Target="../ink/ink581.xml"/><Relationship Id="rId21" Type="http://schemas.openxmlformats.org/officeDocument/2006/relationships/customXml" Target="../ink/ink533.xml"/><Relationship Id="rId42" Type="http://schemas.openxmlformats.org/officeDocument/2006/relationships/image" Target="../media/image317.png"/><Relationship Id="rId47" Type="http://schemas.openxmlformats.org/officeDocument/2006/relationships/customXml" Target="../ink/ink546.xml"/><Relationship Id="rId63" Type="http://schemas.openxmlformats.org/officeDocument/2006/relationships/customXml" Target="../ink/ink554.xml"/><Relationship Id="rId68" Type="http://schemas.openxmlformats.org/officeDocument/2006/relationships/image" Target="../media/image330.png"/><Relationship Id="rId84" Type="http://schemas.openxmlformats.org/officeDocument/2006/relationships/image" Target="../media/image338.png"/><Relationship Id="rId89" Type="http://schemas.openxmlformats.org/officeDocument/2006/relationships/customXml" Target="../ink/ink567.xml"/><Relationship Id="rId112" Type="http://schemas.openxmlformats.org/officeDocument/2006/relationships/image" Target="../media/image352.png"/><Relationship Id="rId16" Type="http://schemas.openxmlformats.org/officeDocument/2006/relationships/image" Target="../media/image304.png"/><Relationship Id="rId107" Type="http://schemas.openxmlformats.org/officeDocument/2006/relationships/customXml" Target="../ink/ink576.xml"/><Relationship Id="rId11" Type="http://schemas.openxmlformats.org/officeDocument/2006/relationships/customXml" Target="../ink/ink528.xml"/><Relationship Id="rId32" Type="http://schemas.openxmlformats.org/officeDocument/2006/relationships/image" Target="../media/image312.png"/><Relationship Id="rId37" Type="http://schemas.openxmlformats.org/officeDocument/2006/relationships/customXml" Target="../ink/ink541.xml"/><Relationship Id="rId53" Type="http://schemas.openxmlformats.org/officeDocument/2006/relationships/customXml" Target="../ink/ink549.xml"/><Relationship Id="rId58" Type="http://schemas.openxmlformats.org/officeDocument/2006/relationships/image" Target="../media/image325.png"/><Relationship Id="rId74" Type="http://schemas.openxmlformats.org/officeDocument/2006/relationships/image" Target="../media/image333.png"/><Relationship Id="rId79" Type="http://schemas.openxmlformats.org/officeDocument/2006/relationships/customXml" Target="../ink/ink562.xml"/><Relationship Id="rId102" Type="http://schemas.openxmlformats.org/officeDocument/2006/relationships/image" Target="../media/image347.png"/><Relationship Id="rId123" Type="http://schemas.openxmlformats.org/officeDocument/2006/relationships/customXml" Target="../ink/ink584.xml"/><Relationship Id="rId5" Type="http://schemas.openxmlformats.org/officeDocument/2006/relationships/customXml" Target="../ink/ink525.xml"/><Relationship Id="rId90" Type="http://schemas.openxmlformats.org/officeDocument/2006/relationships/image" Target="../media/image341.png"/><Relationship Id="rId95" Type="http://schemas.openxmlformats.org/officeDocument/2006/relationships/customXml" Target="../ink/ink570.xml"/><Relationship Id="rId22" Type="http://schemas.openxmlformats.org/officeDocument/2006/relationships/image" Target="../media/image307.png"/><Relationship Id="rId27" Type="http://schemas.openxmlformats.org/officeDocument/2006/relationships/customXml" Target="../ink/ink536.xml"/><Relationship Id="rId43" Type="http://schemas.openxmlformats.org/officeDocument/2006/relationships/customXml" Target="../ink/ink544.xml"/><Relationship Id="rId48" Type="http://schemas.openxmlformats.org/officeDocument/2006/relationships/image" Target="../media/image320.png"/><Relationship Id="rId64" Type="http://schemas.openxmlformats.org/officeDocument/2006/relationships/image" Target="../media/image328.png"/><Relationship Id="rId69" Type="http://schemas.openxmlformats.org/officeDocument/2006/relationships/customXml" Target="../ink/ink557.xml"/><Relationship Id="rId113" Type="http://schemas.openxmlformats.org/officeDocument/2006/relationships/customXml" Target="../ink/ink579.xml"/><Relationship Id="rId118" Type="http://schemas.openxmlformats.org/officeDocument/2006/relationships/image" Target="../media/image355.png"/><Relationship Id="rId80" Type="http://schemas.openxmlformats.org/officeDocument/2006/relationships/image" Target="../media/image336.png"/><Relationship Id="rId85" Type="http://schemas.openxmlformats.org/officeDocument/2006/relationships/customXml" Target="../ink/ink565.xml"/><Relationship Id="rId12" Type="http://schemas.openxmlformats.org/officeDocument/2006/relationships/image" Target="../media/image302.png"/><Relationship Id="rId17" Type="http://schemas.openxmlformats.org/officeDocument/2006/relationships/customXml" Target="../ink/ink531.xml"/><Relationship Id="rId33" Type="http://schemas.openxmlformats.org/officeDocument/2006/relationships/customXml" Target="../ink/ink539.xml"/><Relationship Id="rId38" Type="http://schemas.openxmlformats.org/officeDocument/2006/relationships/image" Target="../media/image315.png"/><Relationship Id="rId59" Type="http://schemas.openxmlformats.org/officeDocument/2006/relationships/customXml" Target="../ink/ink552.xml"/><Relationship Id="rId103" Type="http://schemas.openxmlformats.org/officeDocument/2006/relationships/customXml" Target="../ink/ink574.xml"/><Relationship Id="rId108" Type="http://schemas.openxmlformats.org/officeDocument/2006/relationships/image" Target="../media/image350.png"/><Relationship Id="rId124" Type="http://schemas.openxmlformats.org/officeDocument/2006/relationships/image" Target="../media/image358.png"/><Relationship Id="rId54" Type="http://schemas.openxmlformats.org/officeDocument/2006/relationships/image" Target="../media/image323.png"/><Relationship Id="rId70" Type="http://schemas.openxmlformats.org/officeDocument/2006/relationships/image" Target="../media/image331.png"/><Relationship Id="rId75" Type="http://schemas.openxmlformats.org/officeDocument/2006/relationships/customXml" Target="../ink/ink560.xml"/><Relationship Id="rId91" Type="http://schemas.openxmlformats.org/officeDocument/2006/relationships/customXml" Target="../ink/ink568.xml"/><Relationship Id="rId96" Type="http://schemas.openxmlformats.org/officeDocument/2006/relationships/image" Target="../media/image3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9.png"/><Relationship Id="rId23" Type="http://schemas.openxmlformats.org/officeDocument/2006/relationships/customXml" Target="../ink/ink534.xml"/><Relationship Id="rId28" Type="http://schemas.openxmlformats.org/officeDocument/2006/relationships/image" Target="../media/image310.png"/><Relationship Id="rId49" Type="http://schemas.openxmlformats.org/officeDocument/2006/relationships/customXml" Target="../ink/ink547.xml"/><Relationship Id="rId114" Type="http://schemas.openxmlformats.org/officeDocument/2006/relationships/image" Target="../media/image353.png"/><Relationship Id="rId119" Type="http://schemas.openxmlformats.org/officeDocument/2006/relationships/customXml" Target="../ink/ink582.xml"/><Relationship Id="rId44" Type="http://schemas.openxmlformats.org/officeDocument/2006/relationships/image" Target="../media/image318.png"/><Relationship Id="rId60" Type="http://schemas.openxmlformats.org/officeDocument/2006/relationships/image" Target="../media/image326.png"/><Relationship Id="rId65" Type="http://schemas.openxmlformats.org/officeDocument/2006/relationships/customXml" Target="../ink/ink555.xml"/><Relationship Id="rId81" Type="http://schemas.openxmlformats.org/officeDocument/2006/relationships/customXml" Target="../ink/ink563.xml"/><Relationship Id="rId86" Type="http://schemas.openxmlformats.org/officeDocument/2006/relationships/image" Target="../media/image339.png"/><Relationship Id="rId13" Type="http://schemas.openxmlformats.org/officeDocument/2006/relationships/customXml" Target="../ink/ink529.xml"/><Relationship Id="rId18" Type="http://schemas.openxmlformats.org/officeDocument/2006/relationships/image" Target="../media/image305.png"/><Relationship Id="rId39" Type="http://schemas.openxmlformats.org/officeDocument/2006/relationships/customXml" Target="../ink/ink542.xml"/><Relationship Id="rId109" Type="http://schemas.openxmlformats.org/officeDocument/2006/relationships/customXml" Target="../ink/ink577.xml"/><Relationship Id="rId34" Type="http://schemas.openxmlformats.org/officeDocument/2006/relationships/image" Target="../media/image313.png"/><Relationship Id="rId50" Type="http://schemas.openxmlformats.org/officeDocument/2006/relationships/image" Target="../media/image321.png"/><Relationship Id="rId55" Type="http://schemas.openxmlformats.org/officeDocument/2006/relationships/customXml" Target="../ink/ink550.xml"/><Relationship Id="rId76" Type="http://schemas.openxmlformats.org/officeDocument/2006/relationships/image" Target="../media/image334.png"/><Relationship Id="rId97" Type="http://schemas.openxmlformats.org/officeDocument/2006/relationships/customXml" Target="../ink/ink571.xml"/><Relationship Id="rId104" Type="http://schemas.openxmlformats.org/officeDocument/2006/relationships/image" Target="../media/image348.png"/><Relationship Id="rId120" Type="http://schemas.openxmlformats.org/officeDocument/2006/relationships/image" Target="../media/image356.png"/><Relationship Id="rId125" Type="http://schemas.openxmlformats.org/officeDocument/2006/relationships/customXml" Target="../ink/ink585.xml"/><Relationship Id="rId7" Type="http://schemas.openxmlformats.org/officeDocument/2006/relationships/customXml" Target="../ink/ink526.xml"/><Relationship Id="rId71" Type="http://schemas.openxmlformats.org/officeDocument/2006/relationships/customXml" Target="../ink/ink558.xml"/><Relationship Id="rId92" Type="http://schemas.openxmlformats.org/officeDocument/2006/relationships/image" Target="../media/image342.png"/><Relationship Id="rId2" Type="http://schemas.openxmlformats.org/officeDocument/2006/relationships/image" Target="../media/image75.jpg"/><Relationship Id="rId29" Type="http://schemas.openxmlformats.org/officeDocument/2006/relationships/customXml" Target="../ink/ink537.xml"/><Relationship Id="rId24" Type="http://schemas.openxmlformats.org/officeDocument/2006/relationships/image" Target="../media/image308.png"/><Relationship Id="rId40" Type="http://schemas.openxmlformats.org/officeDocument/2006/relationships/image" Target="../media/image316.png"/><Relationship Id="rId45" Type="http://schemas.openxmlformats.org/officeDocument/2006/relationships/customXml" Target="../ink/ink545.xml"/><Relationship Id="rId66" Type="http://schemas.openxmlformats.org/officeDocument/2006/relationships/image" Target="../media/image329.png"/><Relationship Id="rId87" Type="http://schemas.openxmlformats.org/officeDocument/2006/relationships/customXml" Target="../ink/ink566.xml"/><Relationship Id="rId110" Type="http://schemas.openxmlformats.org/officeDocument/2006/relationships/image" Target="../media/image351.png"/><Relationship Id="rId115" Type="http://schemas.openxmlformats.org/officeDocument/2006/relationships/customXml" Target="../ink/ink580.xml"/><Relationship Id="rId61" Type="http://schemas.openxmlformats.org/officeDocument/2006/relationships/customXml" Target="../ink/ink553.xml"/><Relationship Id="rId82" Type="http://schemas.openxmlformats.org/officeDocument/2006/relationships/image" Target="../media/image337.png"/><Relationship Id="rId19" Type="http://schemas.openxmlformats.org/officeDocument/2006/relationships/customXml" Target="../ink/ink532.xml"/><Relationship Id="rId14" Type="http://schemas.openxmlformats.org/officeDocument/2006/relationships/image" Target="../media/image303.png"/><Relationship Id="rId30" Type="http://schemas.openxmlformats.org/officeDocument/2006/relationships/image" Target="../media/image311.png"/><Relationship Id="rId35" Type="http://schemas.openxmlformats.org/officeDocument/2006/relationships/customXml" Target="../ink/ink540.xml"/><Relationship Id="rId56" Type="http://schemas.openxmlformats.org/officeDocument/2006/relationships/image" Target="../media/image324.png"/><Relationship Id="rId77" Type="http://schemas.openxmlformats.org/officeDocument/2006/relationships/customXml" Target="../ink/ink561.xml"/><Relationship Id="rId100" Type="http://schemas.openxmlformats.org/officeDocument/2006/relationships/image" Target="../media/image346.png"/><Relationship Id="rId105" Type="http://schemas.openxmlformats.org/officeDocument/2006/relationships/customXml" Target="../ink/ink575.xml"/><Relationship Id="rId126" Type="http://schemas.openxmlformats.org/officeDocument/2006/relationships/image" Target="../media/image359.png"/><Relationship Id="rId8" Type="http://schemas.openxmlformats.org/officeDocument/2006/relationships/image" Target="../media/image300.png"/><Relationship Id="rId51" Type="http://schemas.openxmlformats.org/officeDocument/2006/relationships/customXml" Target="../ink/ink548.xml"/><Relationship Id="rId72" Type="http://schemas.openxmlformats.org/officeDocument/2006/relationships/image" Target="../media/image332.png"/><Relationship Id="rId93" Type="http://schemas.openxmlformats.org/officeDocument/2006/relationships/customXml" Target="../ink/ink569.xml"/><Relationship Id="rId98" Type="http://schemas.openxmlformats.org/officeDocument/2006/relationships/image" Target="../media/image345.png"/><Relationship Id="rId121" Type="http://schemas.openxmlformats.org/officeDocument/2006/relationships/customXml" Target="../ink/ink583.xml"/><Relationship Id="rId3" Type="http://schemas.openxmlformats.org/officeDocument/2006/relationships/image" Target="../media/image1.png"/><Relationship Id="rId25" Type="http://schemas.openxmlformats.org/officeDocument/2006/relationships/customXml" Target="../ink/ink535.xml"/><Relationship Id="rId46" Type="http://schemas.openxmlformats.org/officeDocument/2006/relationships/image" Target="../media/image319.png"/><Relationship Id="rId67" Type="http://schemas.openxmlformats.org/officeDocument/2006/relationships/customXml" Target="../ink/ink556.xml"/><Relationship Id="rId116" Type="http://schemas.openxmlformats.org/officeDocument/2006/relationships/image" Target="../media/image354.png"/><Relationship Id="rId20" Type="http://schemas.openxmlformats.org/officeDocument/2006/relationships/image" Target="../media/image306.png"/><Relationship Id="rId41" Type="http://schemas.openxmlformats.org/officeDocument/2006/relationships/customXml" Target="../ink/ink543.xml"/><Relationship Id="rId62" Type="http://schemas.openxmlformats.org/officeDocument/2006/relationships/image" Target="../media/image327.png"/><Relationship Id="rId83" Type="http://schemas.openxmlformats.org/officeDocument/2006/relationships/customXml" Target="../ink/ink564.xml"/><Relationship Id="rId88" Type="http://schemas.openxmlformats.org/officeDocument/2006/relationships/image" Target="../media/image340.png"/><Relationship Id="rId111" Type="http://schemas.openxmlformats.org/officeDocument/2006/relationships/customXml" Target="../ink/ink578.xml"/><Relationship Id="rId15" Type="http://schemas.openxmlformats.org/officeDocument/2006/relationships/customXml" Target="../ink/ink530.xml"/><Relationship Id="rId36" Type="http://schemas.openxmlformats.org/officeDocument/2006/relationships/image" Target="../media/image314.png"/><Relationship Id="rId57" Type="http://schemas.openxmlformats.org/officeDocument/2006/relationships/customXml" Target="../ink/ink551.xml"/><Relationship Id="rId106" Type="http://schemas.openxmlformats.org/officeDocument/2006/relationships/image" Target="../media/image349.png"/><Relationship Id="rId10" Type="http://schemas.openxmlformats.org/officeDocument/2006/relationships/image" Target="../media/image301.png"/><Relationship Id="rId31" Type="http://schemas.openxmlformats.org/officeDocument/2006/relationships/customXml" Target="../ink/ink538.xml"/><Relationship Id="rId52" Type="http://schemas.openxmlformats.org/officeDocument/2006/relationships/image" Target="../media/image322.png"/><Relationship Id="rId73" Type="http://schemas.openxmlformats.org/officeDocument/2006/relationships/customXml" Target="../ink/ink559.xml"/><Relationship Id="rId78" Type="http://schemas.openxmlformats.org/officeDocument/2006/relationships/image" Target="../media/image335.png"/><Relationship Id="rId94" Type="http://schemas.openxmlformats.org/officeDocument/2006/relationships/image" Target="../media/image343.png"/><Relationship Id="rId99" Type="http://schemas.openxmlformats.org/officeDocument/2006/relationships/customXml" Target="../ink/ink572.xml"/><Relationship Id="rId101" Type="http://schemas.openxmlformats.org/officeDocument/2006/relationships/customXml" Target="../ink/ink573.xml"/><Relationship Id="rId122" Type="http://schemas.openxmlformats.org/officeDocument/2006/relationships/image" Target="../media/image357.png"/><Relationship Id="rId4" Type="http://schemas.openxmlformats.org/officeDocument/2006/relationships/image" Target="../media/image127.png"/><Relationship Id="rId9" Type="http://schemas.openxmlformats.org/officeDocument/2006/relationships/customXml" Target="../ink/ink5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customXml" Target="../ink/ink6.xml"/><Relationship Id="rId3" Type="http://schemas.openxmlformats.org/officeDocument/2006/relationships/image" Target="../media/image2.jpg"/><Relationship Id="rId17" Type="http://schemas.openxmlformats.org/officeDocument/2006/relationships/image" Target="../media/image274.png"/><Relationship Id="rId2" Type="http://schemas.openxmlformats.org/officeDocument/2006/relationships/image" Target="../media/image1.png"/><Relationship Id="rId16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3.xml"/><Relationship Id="rId15" Type="http://schemas.openxmlformats.org/officeDocument/2006/relationships/image" Target="../media/image273.png"/><Relationship Id="rId19" Type="http://schemas.openxmlformats.org/officeDocument/2006/relationships/image" Target="../media/image275.png"/><Relationship Id="rId4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3.png"/><Relationship Id="rId4" Type="http://schemas.openxmlformats.org/officeDocument/2006/relationships/image" Target="../media/image3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90.xml"/><Relationship Id="rId18" Type="http://schemas.openxmlformats.org/officeDocument/2006/relationships/image" Target="../media/image375.png"/><Relationship Id="rId26" Type="http://schemas.openxmlformats.org/officeDocument/2006/relationships/image" Target="../media/image379.png"/><Relationship Id="rId3" Type="http://schemas.openxmlformats.org/officeDocument/2006/relationships/image" Target="../media/image1.png"/><Relationship Id="rId21" Type="http://schemas.openxmlformats.org/officeDocument/2006/relationships/customXml" Target="../ink/ink594.xml"/><Relationship Id="rId34" Type="http://schemas.openxmlformats.org/officeDocument/2006/relationships/image" Target="../media/image383.png"/><Relationship Id="rId7" Type="http://schemas.openxmlformats.org/officeDocument/2006/relationships/customXml" Target="../ink/ink587.xml"/><Relationship Id="rId12" Type="http://schemas.openxmlformats.org/officeDocument/2006/relationships/image" Target="../media/image372.png"/><Relationship Id="rId17" Type="http://schemas.openxmlformats.org/officeDocument/2006/relationships/customXml" Target="../ink/ink592.xml"/><Relationship Id="rId25" Type="http://schemas.openxmlformats.org/officeDocument/2006/relationships/customXml" Target="../ink/ink596.xml"/><Relationship Id="rId33" Type="http://schemas.openxmlformats.org/officeDocument/2006/relationships/customXml" Target="../ink/ink600.xml"/><Relationship Id="rId2" Type="http://schemas.openxmlformats.org/officeDocument/2006/relationships/image" Target="../media/image140.jpg"/><Relationship Id="rId16" Type="http://schemas.openxmlformats.org/officeDocument/2006/relationships/image" Target="../media/image374.png"/><Relationship Id="rId20" Type="http://schemas.openxmlformats.org/officeDocument/2006/relationships/image" Target="../media/image376.png"/><Relationship Id="rId29" Type="http://schemas.openxmlformats.org/officeDocument/2006/relationships/customXml" Target="../ink/ink59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9.png"/><Relationship Id="rId11" Type="http://schemas.openxmlformats.org/officeDocument/2006/relationships/customXml" Target="../ink/ink589.xml"/><Relationship Id="rId24" Type="http://schemas.openxmlformats.org/officeDocument/2006/relationships/image" Target="../media/image378.png"/><Relationship Id="rId32" Type="http://schemas.openxmlformats.org/officeDocument/2006/relationships/image" Target="../media/image382.png"/><Relationship Id="rId5" Type="http://schemas.openxmlformats.org/officeDocument/2006/relationships/customXml" Target="../ink/ink586.xml"/><Relationship Id="rId15" Type="http://schemas.openxmlformats.org/officeDocument/2006/relationships/customXml" Target="../ink/ink591.xml"/><Relationship Id="rId23" Type="http://schemas.openxmlformats.org/officeDocument/2006/relationships/customXml" Target="../ink/ink595.xml"/><Relationship Id="rId28" Type="http://schemas.openxmlformats.org/officeDocument/2006/relationships/image" Target="../media/image380.png"/><Relationship Id="rId10" Type="http://schemas.openxmlformats.org/officeDocument/2006/relationships/image" Target="../media/image371.png"/><Relationship Id="rId19" Type="http://schemas.openxmlformats.org/officeDocument/2006/relationships/customXml" Target="../ink/ink593.xml"/><Relationship Id="rId31" Type="http://schemas.openxmlformats.org/officeDocument/2006/relationships/customXml" Target="../ink/ink599.xml"/><Relationship Id="rId4" Type="http://schemas.openxmlformats.org/officeDocument/2006/relationships/image" Target="../media/image195.png"/><Relationship Id="rId9" Type="http://schemas.openxmlformats.org/officeDocument/2006/relationships/customXml" Target="../ink/ink588.xml"/><Relationship Id="rId14" Type="http://schemas.openxmlformats.org/officeDocument/2006/relationships/image" Target="../media/image373.png"/><Relationship Id="rId22" Type="http://schemas.openxmlformats.org/officeDocument/2006/relationships/image" Target="../media/image377.png"/><Relationship Id="rId27" Type="http://schemas.openxmlformats.org/officeDocument/2006/relationships/customXml" Target="../ink/ink597.xml"/><Relationship Id="rId30" Type="http://schemas.openxmlformats.org/officeDocument/2006/relationships/image" Target="../media/image381.png"/><Relationship Id="rId8" Type="http://schemas.openxmlformats.org/officeDocument/2006/relationships/image" Target="../media/image3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09" Type="http://schemas.openxmlformats.org/officeDocument/2006/relationships/customXml" Target="../ink/ink602.xml"/><Relationship Id="rId3" Type="http://schemas.openxmlformats.org/officeDocument/2006/relationships/customXml" Target="../ink/ink601.xml"/><Relationship Id="rId108" Type="http://schemas.openxmlformats.org/officeDocument/2006/relationships/image" Target="../media/image1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6.png"/><Relationship Id="rId21" Type="http://schemas.openxmlformats.org/officeDocument/2006/relationships/customXml" Target="../ink/ink14.xml"/><Relationship Id="rId34" Type="http://schemas.openxmlformats.org/officeDocument/2006/relationships/image" Target="../media/image255.png"/><Relationship Id="rId42" Type="http://schemas.openxmlformats.org/officeDocument/2006/relationships/image" Target="../media/image259.png"/><Relationship Id="rId47" Type="http://schemas.openxmlformats.org/officeDocument/2006/relationships/customXml" Target="../ink/ink27.xml"/><Relationship Id="rId50" Type="http://schemas.openxmlformats.org/officeDocument/2006/relationships/image" Target="../media/image263.png"/><Relationship Id="rId55" Type="http://schemas.openxmlformats.org/officeDocument/2006/relationships/customXml" Target="../ink/ink31.xml"/><Relationship Id="rId63" Type="http://schemas.openxmlformats.org/officeDocument/2006/relationships/customXml" Target="../ink/ink35.xml"/><Relationship Id="rId92" Type="http://schemas.openxmlformats.org/officeDocument/2006/relationships/image" Target="../media/image273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9" Type="http://schemas.openxmlformats.org/officeDocument/2006/relationships/customXml" Target="../ink/ink18.xml"/><Relationship Id="rId11" Type="http://schemas.openxmlformats.org/officeDocument/2006/relationships/customXml" Target="../ink/ink9.xml"/><Relationship Id="rId24" Type="http://schemas.openxmlformats.org/officeDocument/2006/relationships/image" Target="../media/image97.png"/><Relationship Id="rId32" Type="http://schemas.openxmlformats.org/officeDocument/2006/relationships/image" Target="../media/image254.png"/><Relationship Id="rId37" Type="http://schemas.openxmlformats.org/officeDocument/2006/relationships/customXml" Target="../ink/ink22.xml"/><Relationship Id="rId40" Type="http://schemas.openxmlformats.org/officeDocument/2006/relationships/image" Target="../media/image258.png"/><Relationship Id="rId45" Type="http://schemas.openxmlformats.org/officeDocument/2006/relationships/customXml" Target="../ink/ink26.xml"/><Relationship Id="rId53" Type="http://schemas.openxmlformats.org/officeDocument/2006/relationships/customXml" Target="../ink/ink30.xml"/><Relationship Id="rId58" Type="http://schemas.openxmlformats.org/officeDocument/2006/relationships/image" Target="../media/image267.png"/><Relationship Id="rId5" Type="http://schemas.openxmlformats.org/officeDocument/2006/relationships/customXml" Target="../ink/ink7.xml"/><Relationship Id="rId61" Type="http://schemas.openxmlformats.org/officeDocument/2006/relationships/customXml" Target="../ink/ink34.xml"/><Relationship Id="rId95" Type="http://schemas.openxmlformats.org/officeDocument/2006/relationships/customXml" Target="../ink/ink37.xml"/><Relationship Id="rId19" Type="http://schemas.openxmlformats.org/officeDocument/2006/relationships/customXml" Target="../ink/ink13.xml"/><Relationship Id="rId14" Type="http://schemas.openxmlformats.org/officeDocument/2006/relationships/image" Target="../media/image53.png"/><Relationship Id="rId22" Type="http://schemas.openxmlformats.org/officeDocument/2006/relationships/image" Target="../media/image96.png"/><Relationship Id="rId27" Type="http://schemas.openxmlformats.org/officeDocument/2006/relationships/customXml" Target="../ink/ink17.xml"/><Relationship Id="rId30" Type="http://schemas.openxmlformats.org/officeDocument/2006/relationships/image" Target="../media/image253.png"/><Relationship Id="rId35" Type="http://schemas.openxmlformats.org/officeDocument/2006/relationships/customXml" Target="../ink/ink21.xml"/><Relationship Id="rId43" Type="http://schemas.openxmlformats.org/officeDocument/2006/relationships/customXml" Target="../ink/ink25.xml"/><Relationship Id="rId48" Type="http://schemas.openxmlformats.org/officeDocument/2006/relationships/image" Target="../media/image262.png"/><Relationship Id="rId56" Type="http://schemas.openxmlformats.org/officeDocument/2006/relationships/image" Target="../media/image266.png"/><Relationship Id="rId8" Type="http://schemas.openxmlformats.org/officeDocument/2006/relationships/image" Target="../media/image710.png"/><Relationship Id="rId51" Type="http://schemas.openxmlformats.org/officeDocument/2006/relationships/customXml" Target="../ink/ink29.xml"/><Relationship Id="rId93" Type="http://schemas.openxmlformats.org/officeDocument/2006/relationships/customXml" Target="../ink/ink36.xml"/><Relationship Id="rId3" Type="http://schemas.openxmlformats.org/officeDocument/2006/relationships/image" Target="../media/image2.jpg"/><Relationship Id="rId12" Type="http://schemas.openxmlformats.org/officeDocument/2006/relationships/image" Target="../media/image52.png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33" Type="http://schemas.openxmlformats.org/officeDocument/2006/relationships/customXml" Target="../ink/ink20.xml"/><Relationship Id="rId38" Type="http://schemas.openxmlformats.org/officeDocument/2006/relationships/image" Target="../media/image257.png"/><Relationship Id="rId46" Type="http://schemas.openxmlformats.org/officeDocument/2006/relationships/image" Target="../media/image261.png"/><Relationship Id="rId59" Type="http://schemas.openxmlformats.org/officeDocument/2006/relationships/customXml" Target="../ink/ink33.xml"/><Relationship Id="rId20" Type="http://schemas.openxmlformats.org/officeDocument/2006/relationships/image" Target="../media/image92.png"/><Relationship Id="rId41" Type="http://schemas.openxmlformats.org/officeDocument/2006/relationships/customXml" Target="../ink/ink24.xml"/><Relationship Id="rId54" Type="http://schemas.openxmlformats.org/officeDocument/2006/relationships/image" Target="../media/image265.png"/><Relationship Id="rId62" Type="http://schemas.openxmlformats.org/officeDocument/2006/relationships/image" Target="../media/image269.png"/><Relationship Id="rId96" Type="http://schemas.openxmlformats.org/officeDocument/2006/relationships/image" Target="../media/image275.png"/><Relationship Id="rId1" Type="http://schemas.openxmlformats.org/officeDocument/2006/relationships/slideLayout" Target="../slideLayouts/slideLayout1.xml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218.png"/><Relationship Id="rId36" Type="http://schemas.openxmlformats.org/officeDocument/2006/relationships/image" Target="../media/image256.png"/><Relationship Id="rId49" Type="http://schemas.openxmlformats.org/officeDocument/2006/relationships/customXml" Target="../ink/ink28.xml"/><Relationship Id="rId57" Type="http://schemas.openxmlformats.org/officeDocument/2006/relationships/customXml" Target="../ink/ink32.xml"/><Relationship Id="rId10" Type="http://schemas.openxmlformats.org/officeDocument/2006/relationships/image" Target="../media/image51.png"/><Relationship Id="rId31" Type="http://schemas.openxmlformats.org/officeDocument/2006/relationships/customXml" Target="../ink/ink19.xml"/><Relationship Id="rId44" Type="http://schemas.openxmlformats.org/officeDocument/2006/relationships/image" Target="../media/image260.png"/><Relationship Id="rId52" Type="http://schemas.openxmlformats.org/officeDocument/2006/relationships/image" Target="../media/image264.png"/><Relationship Id="rId60" Type="http://schemas.openxmlformats.org/officeDocument/2006/relationships/image" Target="../media/image268.png"/><Relationship Id="rId94" Type="http://schemas.openxmlformats.org/officeDocument/2006/relationships/image" Target="../media/image274.png"/><Relationship Id="rId4" Type="http://schemas.openxmlformats.org/officeDocument/2006/relationships/image" Target="../media/image4.png"/><Relationship Id="rId9" Type="http://schemas.openxmlformats.org/officeDocument/2006/relationships/customXml" Target="../ink/ink8.xml"/><Relationship Id="rId13" Type="http://schemas.openxmlformats.org/officeDocument/2006/relationships/customXml" Target="../ink/ink10.xml"/><Relationship Id="rId18" Type="http://schemas.openxmlformats.org/officeDocument/2006/relationships/image" Target="../media/image55.png"/><Relationship Id="rId39" Type="http://schemas.openxmlformats.org/officeDocument/2006/relationships/customXml" Target="../ink/ink23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5.png"/><Relationship Id="rId26" Type="http://schemas.openxmlformats.org/officeDocument/2006/relationships/image" Target="../media/image156.png"/><Relationship Id="rId63" Type="http://schemas.openxmlformats.org/officeDocument/2006/relationships/image" Target="../media/image276.png"/><Relationship Id="rId68" Type="http://schemas.openxmlformats.org/officeDocument/2006/relationships/customXml" Target="../ink/ink42.xml"/><Relationship Id="rId76" Type="http://schemas.openxmlformats.org/officeDocument/2006/relationships/customXml" Target="../ink/ink50.xml"/><Relationship Id="rId34" Type="http://schemas.openxmlformats.org/officeDocument/2006/relationships/image" Target="../media/image255.png"/><Relationship Id="rId42" Type="http://schemas.openxmlformats.org/officeDocument/2006/relationships/image" Target="../media/image259.png"/><Relationship Id="rId84" Type="http://schemas.openxmlformats.org/officeDocument/2006/relationships/customXml" Target="../ink/ink58.xml"/><Relationship Id="rId50" Type="http://schemas.openxmlformats.org/officeDocument/2006/relationships/image" Target="../media/image263.png"/><Relationship Id="rId89" Type="http://schemas.openxmlformats.org/officeDocument/2006/relationships/customXml" Target="../ink/ink63.xml"/><Relationship Id="rId71" Type="http://schemas.openxmlformats.org/officeDocument/2006/relationships/customXml" Target="../ink/ink45.xml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66" Type="http://schemas.openxmlformats.org/officeDocument/2006/relationships/customXml" Target="../ink/ink40.xml"/><Relationship Id="rId24" Type="http://schemas.openxmlformats.org/officeDocument/2006/relationships/image" Target="../media/image97.png"/><Relationship Id="rId74" Type="http://schemas.openxmlformats.org/officeDocument/2006/relationships/customXml" Target="../ink/ink48.xml"/><Relationship Id="rId32" Type="http://schemas.openxmlformats.org/officeDocument/2006/relationships/image" Target="../media/image254.png"/><Relationship Id="rId79" Type="http://schemas.openxmlformats.org/officeDocument/2006/relationships/customXml" Target="../ink/ink53.xml"/><Relationship Id="rId40" Type="http://schemas.openxmlformats.org/officeDocument/2006/relationships/image" Target="../media/image258.png"/><Relationship Id="rId87" Type="http://schemas.openxmlformats.org/officeDocument/2006/relationships/customXml" Target="../ink/ink61.xml"/><Relationship Id="rId58" Type="http://schemas.openxmlformats.org/officeDocument/2006/relationships/image" Target="../media/image267.png"/><Relationship Id="rId82" Type="http://schemas.openxmlformats.org/officeDocument/2006/relationships/customXml" Target="../ink/ink56.xml"/><Relationship Id="rId90" Type="http://schemas.openxmlformats.org/officeDocument/2006/relationships/customXml" Target="../ink/ink64.xml"/><Relationship Id="rId64" Type="http://schemas.openxmlformats.org/officeDocument/2006/relationships/customXml" Target="../ink/ink38.xml"/><Relationship Id="rId14" Type="http://schemas.openxmlformats.org/officeDocument/2006/relationships/image" Target="../media/image53.png"/><Relationship Id="rId69" Type="http://schemas.openxmlformats.org/officeDocument/2006/relationships/customXml" Target="../ink/ink43.xml"/><Relationship Id="rId22" Type="http://schemas.openxmlformats.org/officeDocument/2006/relationships/image" Target="../media/image96.png"/><Relationship Id="rId30" Type="http://schemas.openxmlformats.org/officeDocument/2006/relationships/image" Target="../media/image253.png"/><Relationship Id="rId77" Type="http://schemas.openxmlformats.org/officeDocument/2006/relationships/customXml" Target="../ink/ink51.xml"/><Relationship Id="rId48" Type="http://schemas.openxmlformats.org/officeDocument/2006/relationships/image" Target="../media/image262.png"/><Relationship Id="rId56" Type="http://schemas.openxmlformats.org/officeDocument/2006/relationships/image" Target="../media/image266.png"/><Relationship Id="rId8" Type="http://schemas.openxmlformats.org/officeDocument/2006/relationships/image" Target="../media/image710.png"/><Relationship Id="rId72" Type="http://schemas.openxmlformats.org/officeDocument/2006/relationships/customXml" Target="../ink/ink46.xml"/><Relationship Id="rId80" Type="http://schemas.openxmlformats.org/officeDocument/2006/relationships/customXml" Target="../ink/ink54.xml"/><Relationship Id="rId85" Type="http://schemas.openxmlformats.org/officeDocument/2006/relationships/customXml" Target="../ink/ink59.xml"/><Relationship Id="rId3" Type="http://schemas.openxmlformats.org/officeDocument/2006/relationships/image" Target="../media/image2.jpg"/><Relationship Id="rId12" Type="http://schemas.openxmlformats.org/officeDocument/2006/relationships/image" Target="../media/image52.png"/><Relationship Id="rId67" Type="http://schemas.openxmlformats.org/officeDocument/2006/relationships/customXml" Target="../ink/ink41.xml"/><Relationship Id="rId38" Type="http://schemas.openxmlformats.org/officeDocument/2006/relationships/image" Target="../media/image257.png"/><Relationship Id="rId46" Type="http://schemas.openxmlformats.org/officeDocument/2006/relationships/image" Target="../media/image261.png"/><Relationship Id="rId70" Type="http://schemas.openxmlformats.org/officeDocument/2006/relationships/customXml" Target="../ink/ink44.xml"/><Relationship Id="rId20" Type="http://schemas.openxmlformats.org/officeDocument/2006/relationships/image" Target="../media/image92.png"/><Relationship Id="rId75" Type="http://schemas.openxmlformats.org/officeDocument/2006/relationships/customXml" Target="../ink/ink49.xml"/><Relationship Id="rId83" Type="http://schemas.openxmlformats.org/officeDocument/2006/relationships/customXml" Target="../ink/ink57.xml"/><Relationship Id="rId54" Type="http://schemas.openxmlformats.org/officeDocument/2006/relationships/image" Target="../media/image265.png"/><Relationship Id="rId88" Type="http://schemas.openxmlformats.org/officeDocument/2006/relationships/customXml" Target="../ink/ink62.xml"/><Relationship Id="rId91" Type="http://schemas.openxmlformats.org/officeDocument/2006/relationships/customXml" Target="../ink/ink65.xml"/><Relationship Id="rId62" Type="http://schemas.openxmlformats.org/officeDocument/2006/relationships/image" Target="../media/image269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218.png"/><Relationship Id="rId36" Type="http://schemas.openxmlformats.org/officeDocument/2006/relationships/image" Target="../media/image256.png"/><Relationship Id="rId65" Type="http://schemas.openxmlformats.org/officeDocument/2006/relationships/customXml" Target="../ink/ink39.xml"/><Relationship Id="rId10" Type="http://schemas.openxmlformats.org/officeDocument/2006/relationships/image" Target="../media/image51.png"/><Relationship Id="rId73" Type="http://schemas.openxmlformats.org/officeDocument/2006/relationships/customXml" Target="../ink/ink47.xml"/><Relationship Id="rId78" Type="http://schemas.openxmlformats.org/officeDocument/2006/relationships/customXml" Target="../ink/ink52.xml"/><Relationship Id="rId81" Type="http://schemas.openxmlformats.org/officeDocument/2006/relationships/customXml" Target="../ink/ink55.xml"/><Relationship Id="rId44" Type="http://schemas.openxmlformats.org/officeDocument/2006/relationships/image" Target="../media/image260.png"/><Relationship Id="rId86" Type="http://schemas.openxmlformats.org/officeDocument/2006/relationships/customXml" Target="../ink/ink60.xml"/><Relationship Id="rId52" Type="http://schemas.openxmlformats.org/officeDocument/2006/relationships/image" Target="../media/image264.png"/><Relationship Id="rId60" Type="http://schemas.openxmlformats.org/officeDocument/2006/relationships/image" Target="../media/image2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13" Type="http://schemas.openxmlformats.org/officeDocument/2006/relationships/image" Target="../media/image281.png"/><Relationship Id="rId3" Type="http://schemas.openxmlformats.org/officeDocument/2006/relationships/image" Target="../media/image1.png"/><Relationship Id="rId7" Type="http://schemas.openxmlformats.org/officeDocument/2006/relationships/image" Target="../media/image278.png"/><Relationship Id="rId12" Type="http://schemas.openxmlformats.org/officeDocument/2006/relationships/customXml" Target="../ink/ink7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7.xml"/><Relationship Id="rId11" Type="http://schemas.openxmlformats.org/officeDocument/2006/relationships/image" Target="../media/image280.png"/><Relationship Id="rId5" Type="http://schemas.openxmlformats.org/officeDocument/2006/relationships/image" Target="../media/image277.png"/><Relationship Id="rId10" Type="http://schemas.openxmlformats.org/officeDocument/2006/relationships/customXml" Target="../ink/ink69.xml"/><Relationship Id="rId4" Type="http://schemas.openxmlformats.org/officeDocument/2006/relationships/customXml" Target="../ink/ink66.xml"/><Relationship Id="rId9" Type="http://schemas.openxmlformats.org/officeDocument/2006/relationships/image" Target="../media/image2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2.xml"/><Relationship Id="rId5" Type="http://schemas.openxmlformats.org/officeDocument/2006/relationships/image" Target="../media/image282.png"/><Relationship Id="rId4" Type="http://schemas.openxmlformats.org/officeDocument/2006/relationships/customXml" Target="../ink/ink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4.xml"/><Relationship Id="rId5" Type="http://schemas.openxmlformats.org/officeDocument/2006/relationships/image" Target="../media/image282.png"/><Relationship Id="rId4" Type="http://schemas.openxmlformats.org/officeDocument/2006/relationships/customXml" Target="../ink/ink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9C095F-BA5D-4C7E-9414-DF1139B57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165" y="557287"/>
            <a:ext cx="9020387" cy="2387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dirty="0">
                <a:latin typeface="Brush Script MT" panose="03060802040406070304" pitchFamily="66" charset="0"/>
              </a:rPr>
            </a:br>
            <a:r>
              <a:rPr lang="en-US" dirty="0">
                <a:solidFill>
                  <a:srgbClr val="00B0F0"/>
                </a:solidFill>
                <a:latin typeface="Bahnschrift Condensed" panose="020B0502040204020203" pitchFamily="34" charset="0"/>
                <a:cs typeface="TH SarabunPSK" panose="020B0502040204020203" pitchFamily="34" charset="-34"/>
              </a:rPr>
              <a:t>The overlap of aftershock coda-waves and </a:t>
            </a:r>
            <a:br>
              <a:rPr lang="en-US" dirty="0">
                <a:solidFill>
                  <a:srgbClr val="00B0F0"/>
                </a:solidFill>
                <a:latin typeface="Bahnschrift Condensed" panose="020B0502040204020203" pitchFamily="34" charset="0"/>
                <a:cs typeface="TH SarabunPSK" panose="020B0502040204020203" pitchFamily="34" charset="-34"/>
              </a:rPr>
            </a:br>
            <a:r>
              <a:rPr lang="en-US" dirty="0">
                <a:solidFill>
                  <a:srgbClr val="00B0F0"/>
                </a:solidFill>
                <a:latin typeface="Bahnschrift Condensed" panose="020B0502040204020203" pitchFamily="34" charset="0"/>
                <a:cs typeface="TH SarabunPSK" panose="020B0502040204020203" pitchFamily="34" charset="-34"/>
              </a:rPr>
              <a:t>forecasting the first hour aftershocks</a:t>
            </a:r>
            <a:endParaRPr lang="it-IT" dirty="0">
              <a:solidFill>
                <a:srgbClr val="00B0F0"/>
              </a:solidFill>
              <a:latin typeface="Bahnschrift Condensed" panose="020B0502040204020203" pitchFamily="34" charset="0"/>
              <a:cs typeface="TH SarabunPSK" panose="020B0502040204020203" pitchFamily="34" charset="-34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DEF1CB3-CEAE-4ED8-9486-34374FE13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350" y="3155504"/>
            <a:ext cx="10932212" cy="1655762"/>
          </a:xfrm>
        </p:spPr>
        <p:txBody>
          <a:bodyPr>
            <a:noAutofit/>
          </a:bodyPr>
          <a:lstStyle/>
          <a:p>
            <a:pPr algn="l"/>
            <a:r>
              <a:rPr lang="it-IT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rush Script MT" panose="03060802040406070304" pitchFamily="66" charset="0"/>
              </a:rPr>
              <a:t>Eugenio Lippiello</a:t>
            </a:r>
            <a:r>
              <a:rPr lang="it-IT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Brush Script MT" panose="03060802040406070304" pitchFamily="66" charset="0"/>
              </a:rPr>
              <a:t>, Giuseppe Petrillo, Cataldo Godano &amp; Lucilla de </a:t>
            </a:r>
            <a:r>
              <a:rPr lang="it-IT" sz="2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ush Script MT" panose="03060802040406070304" pitchFamily="66" charset="0"/>
              </a:rPr>
              <a:t>Arcangelis</a:t>
            </a:r>
            <a:endParaRPr lang="it-IT" sz="2700" dirty="0">
              <a:solidFill>
                <a:schemeClr val="tx1">
                  <a:lumMod val="50000"/>
                  <a:lumOff val="50000"/>
                </a:schemeClr>
              </a:solidFill>
              <a:latin typeface="Brush Script MT" panose="03060802040406070304" pitchFamily="66" charset="0"/>
            </a:endParaRPr>
          </a:p>
          <a:p>
            <a:pPr algn="l"/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University of Campania «L. Vanvitelli»</a:t>
            </a:r>
            <a:r>
              <a:rPr lang="it-IT" sz="2700" dirty="0">
                <a:solidFill>
                  <a:schemeClr val="accent4">
                    <a:lumMod val="75000"/>
                  </a:schemeClr>
                </a:solidFill>
                <a:latin typeface="Brush Script MT" panose="03060802040406070304" pitchFamily="66" charset="0"/>
              </a:rPr>
              <a:t> </a:t>
            </a:r>
          </a:p>
          <a:p>
            <a:pPr algn="l"/>
            <a:r>
              <a:rPr lang="it-IT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Brush Script MT" panose="03060802040406070304" pitchFamily="66" charset="0"/>
              </a:rPr>
              <a:t>Anna </a:t>
            </a:r>
            <a:r>
              <a:rPr lang="it-IT" sz="2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ush Script MT" panose="03060802040406070304" pitchFamily="66" charset="0"/>
              </a:rPr>
              <a:t>Tramelli</a:t>
            </a:r>
            <a:r>
              <a:rPr lang="it-IT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Brush Script MT" panose="03060802040406070304" pitchFamily="66" charset="0"/>
              </a:rPr>
              <a:t>, 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INGV, Napoli</a:t>
            </a:r>
            <a:r>
              <a:rPr lang="it-IT" sz="27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it-IT" sz="2700" dirty="0">
              <a:solidFill>
                <a:schemeClr val="accent4">
                  <a:lumMod val="75000"/>
                </a:schemeClr>
              </a:solidFill>
              <a:latin typeface="Brush Script MT" panose="03060802040406070304" pitchFamily="66" charset="0"/>
            </a:endParaRPr>
          </a:p>
          <a:p>
            <a:pPr algn="l"/>
            <a:r>
              <a:rPr lang="it-IT" sz="2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ush Script MT" panose="03060802040406070304" pitchFamily="66" charset="0"/>
              </a:rPr>
              <a:t>Eleftheria</a:t>
            </a:r>
            <a:r>
              <a:rPr lang="it-IT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Brush Script MT" panose="03060802040406070304" pitchFamily="66" charset="0"/>
              </a:rPr>
              <a:t> </a:t>
            </a:r>
            <a:r>
              <a:rPr lang="it-IT" sz="2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ush Script MT" panose="03060802040406070304" pitchFamily="66" charset="0"/>
              </a:rPr>
              <a:t>Papadimitrou</a:t>
            </a:r>
            <a:r>
              <a:rPr lang="it-IT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Brush Script MT" panose="03060802040406070304" pitchFamily="66" charset="0"/>
              </a:rPr>
              <a:t> &amp; </a:t>
            </a:r>
            <a:r>
              <a:rPr lang="it-IT" sz="2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ush Script MT" panose="03060802040406070304" pitchFamily="66" charset="0"/>
              </a:rPr>
              <a:t>Vassilis</a:t>
            </a:r>
            <a:r>
              <a:rPr lang="it-IT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Brush Script MT" panose="03060802040406070304" pitchFamily="66" charset="0"/>
              </a:rPr>
              <a:t> </a:t>
            </a:r>
            <a:r>
              <a:rPr lang="it-IT" sz="2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rush Script MT" panose="03060802040406070304" pitchFamily="66" charset="0"/>
              </a:rPr>
              <a:t>Karakostas</a:t>
            </a:r>
            <a:r>
              <a:rPr lang="it-IT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Brush Script MT" panose="03060802040406070304" pitchFamily="66" charset="0"/>
              </a:rPr>
              <a:t>, </a:t>
            </a:r>
            <a:r>
              <a:rPr lang="it-IT" dirty="0" err="1">
                <a:solidFill>
                  <a:schemeClr val="accent4">
                    <a:lumMod val="75000"/>
                  </a:schemeClr>
                </a:solidFill>
              </a:rPr>
              <a:t>Thessaloniki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 University</a:t>
            </a:r>
          </a:p>
          <a:p>
            <a:pPr algn="l"/>
            <a:r>
              <a:rPr lang="it-IT" sz="2800" dirty="0">
                <a:latin typeface="Brush Script MT" panose="03060802040406070304" pitchFamily="66" charset="0"/>
              </a:rPr>
              <a:t>Reference </a:t>
            </a:r>
            <a:r>
              <a:rPr lang="it-IT" sz="2800" dirty="0" err="1">
                <a:latin typeface="Brush Script MT" panose="03060802040406070304" pitchFamily="66" charset="0"/>
              </a:rPr>
              <a:t>manuscript</a:t>
            </a:r>
            <a:r>
              <a:rPr lang="it-IT" sz="2700" dirty="0">
                <a:solidFill>
                  <a:srgbClr val="00B050"/>
                </a:solidFill>
                <a:latin typeface="Brush Script MT" panose="03060802040406070304" pitchFamily="66" charset="0"/>
              </a:rPr>
              <a:t>, </a:t>
            </a:r>
            <a:r>
              <a:rPr lang="fr-FR" i="1" u="sng" dirty="0">
                <a:hlinkClick r:id="rId2"/>
              </a:rPr>
              <a:t>Nature Communications</a:t>
            </a:r>
            <a:r>
              <a:rPr lang="fr-FR" dirty="0"/>
              <a:t> </a:t>
            </a:r>
            <a:r>
              <a:rPr lang="fr-FR" b="1" dirty="0"/>
              <a:t>volume 10</a:t>
            </a:r>
            <a:r>
              <a:rPr lang="fr-FR" dirty="0"/>
              <a:t>, Article </a:t>
            </a:r>
            <a:r>
              <a:rPr lang="fr-FR" dirty="0" err="1"/>
              <a:t>number</a:t>
            </a:r>
            <a:r>
              <a:rPr lang="fr-FR" dirty="0"/>
              <a:t>: 2953 (2019) </a:t>
            </a:r>
            <a:r>
              <a:rPr lang="it-IT" sz="2700" dirty="0">
                <a:solidFill>
                  <a:srgbClr val="00B050"/>
                </a:solidFill>
                <a:latin typeface="Brush Script MT" panose="03060802040406070304" pitchFamily="66" charset="0"/>
              </a:rPr>
              <a:t>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14D4CD0D-E7C0-43A3-8BF8-185BFDE6D7FA}"/>
                  </a:ext>
                </a:extLst>
              </p14:cNvPr>
              <p14:cNvContentPartPr/>
              <p14:nvPr/>
            </p14:nvContentPartPr>
            <p14:xfrm>
              <a:off x="3165809" y="1630581"/>
              <a:ext cx="3600" cy="7920"/>
            </p14:xfrm>
          </p:contentPart>
        </mc:Choice>
        <mc:Fallback xmlns=""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14D4CD0D-E7C0-43A3-8BF8-185BFDE6D7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8169" y="1612581"/>
                <a:ext cx="392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0" name="Input penna 89">
                <a:extLst>
                  <a:ext uri="{FF2B5EF4-FFF2-40B4-BE49-F238E27FC236}">
                    <a16:creationId xmlns:a16="http://schemas.microsoft.com/office/drawing/2014/main" id="{A3837A8B-03A7-4054-9344-495F0702EE60}"/>
                  </a:ext>
                </a:extLst>
              </p14:cNvPr>
              <p14:cNvContentPartPr/>
              <p14:nvPr/>
            </p14:nvContentPartPr>
            <p14:xfrm>
              <a:off x="2317289" y="4016661"/>
              <a:ext cx="1440" cy="5040"/>
            </p14:xfrm>
          </p:contentPart>
        </mc:Choice>
        <mc:Fallback xmlns="">
          <p:pic>
            <p:nvPicPr>
              <p:cNvPr id="90" name="Input penna 89">
                <a:extLst>
                  <a:ext uri="{FF2B5EF4-FFF2-40B4-BE49-F238E27FC236}">
                    <a16:creationId xmlns:a16="http://schemas.microsoft.com/office/drawing/2014/main" id="{A3837A8B-03A7-4054-9344-495F0702EE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8289" y="4008021"/>
                <a:ext cx="19080" cy="226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ttangolo 5">
            <a:extLst>
              <a:ext uri="{FF2B5EF4-FFF2-40B4-BE49-F238E27FC236}">
                <a16:creationId xmlns:a16="http://schemas.microsoft.com/office/drawing/2014/main" id="{649BBFAB-DE1C-4069-A706-8A5447575F40}"/>
              </a:ext>
            </a:extLst>
          </p:cNvPr>
          <p:cNvSpPr/>
          <p:nvPr/>
        </p:nvSpPr>
        <p:spPr>
          <a:xfrm>
            <a:off x="3008354" y="5518561"/>
            <a:ext cx="531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8"/>
              </a:rPr>
              <a:t>https://www.nature.com/articles/s41467-019-10763-3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48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9" name="Gruppo 98">
            <a:extLst>
              <a:ext uri="{FF2B5EF4-FFF2-40B4-BE49-F238E27FC236}">
                <a16:creationId xmlns:a16="http://schemas.microsoft.com/office/drawing/2014/main" id="{44B0D1FB-A772-4EF4-8CAD-D74ECFA633C2}"/>
              </a:ext>
            </a:extLst>
          </p:cNvPr>
          <p:cNvGrpSpPr/>
          <p:nvPr/>
        </p:nvGrpSpPr>
        <p:grpSpPr>
          <a:xfrm>
            <a:off x="9458877" y="4411137"/>
            <a:ext cx="525960" cy="133920"/>
            <a:chOff x="9458877" y="4411137"/>
            <a:chExt cx="52596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5" name="Input penna 74">
                  <a:extLst>
                    <a:ext uri="{FF2B5EF4-FFF2-40B4-BE49-F238E27FC236}">
                      <a16:creationId xmlns:a16="http://schemas.microsoft.com/office/drawing/2014/main" id="{4BFFFB95-8992-4AD7-8BCE-6A63C7FF03D4}"/>
                    </a:ext>
                  </a:extLst>
                </p14:cNvPr>
                <p14:cNvContentPartPr/>
                <p14:nvPr/>
              </p14:nvContentPartPr>
              <p14:xfrm>
                <a:off x="9458877" y="4411137"/>
                <a:ext cx="14760" cy="31680"/>
              </p14:xfrm>
            </p:contentPart>
          </mc:Choice>
          <mc:Fallback xmlns="">
            <p:pic>
              <p:nvPicPr>
                <p:cNvPr id="75" name="Input penna 74">
                  <a:extLst>
                    <a:ext uri="{FF2B5EF4-FFF2-40B4-BE49-F238E27FC236}">
                      <a16:creationId xmlns:a16="http://schemas.microsoft.com/office/drawing/2014/main" id="{4BFFFB95-8992-4AD7-8BCE-6A63C7FF03D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450237" y="4402497"/>
                  <a:ext cx="32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Input penna 78">
                  <a:extLst>
                    <a:ext uri="{FF2B5EF4-FFF2-40B4-BE49-F238E27FC236}">
                      <a16:creationId xmlns:a16="http://schemas.microsoft.com/office/drawing/2014/main" id="{E6D6B7D4-D587-4EDA-A1B0-66BA2E441775}"/>
                    </a:ext>
                  </a:extLst>
                </p14:cNvPr>
                <p14:cNvContentPartPr/>
                <p14:nvPr/>
              </p14:nvContentPartPr>
              <p14:xfrm>
                <a:off x="9975477" y="4542177"/>
                <a:ext cx="9360" cy="2880"/>
              </p14:xfrm>
            </p:contentPart>
          </mc:Choice>
          <mc:Fallback xmlns="">
            <p:pic>
              <p:nvPicPr>
                <p:cNvPr id="79" name="Input penna 78">
                  <a:extLst>
                    <a:ext uri="{FF2B5EF4-FFF2-40B4-BE49-F238E27FC236}">
                      <a16:creationId xmlns:a16="http://schemas.microsoft.com/office/drawing/2014/main" id="{E6D6B7D4-D587-4EDA-A1B0-66BA2E44177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66837" y="4533177"/>
                  <a:ext cx="27000" cy="20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CC3479B-C1C5-45E6-8CB2-875FA3CF507B}"/>
              </a:ext>
            </a:extLst>
          </p:cNvPr>
          <p:cNvSpPr txBox="1"/>
          <p:nvPr/>
        </p:nvSpPr>
        <p:spPr>
          <a:xfrm>
            <a:off x="778654" y="520810"/>
            <a:ext cx="4155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Summary</a:t>
            </a:r>
            <a:r>
              <a:rPr lang="it-IT" sz="3600" dirty="0">
                <a:solidFill>
                  <a:srgbClr val="FF0000"/>
                </a:solidFill>
                <a:latin typeface="Brush Script MT" panose="03060802040406070304" pitchFamily="66" charset="0"/>
              </a:rPr>
              <a:t> of the </a:t>
            </a:r>
            <a:r>
              <a:rPr lang="it-IT" sz="3600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Preamble</a:t>
            </a:r>
            <a:endParaRPr lang="it-IT" sz="3600" dirty="0">
              <a:solidFill>
                <a:srgbClr val="FF0000"/>
              </a:solidFill>
              <a:latin typeface="Brush Script MT" panose="03060802040406070304" pitchFamily="66" charset="0"/>
            </a:endParaRPr>
          </a:p>
          <a:p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0CCE823-678E-4BD4-A2B0-B48DDE0ECCB0}"/>
              </a:ext>
            </a:extLst>
          </p:cNvPr>
          <p:cNvSpPr txBox="1"/>
          <p:nvPr/>
        </p:nvSpPr>
        <p:spPr>
          <a:xfrm>
            <a:off x="774947" y="1163873"/>
            <a:ext cx="10154831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200" dirty="0" err="1"/>
              <a:t>Because</a:t>
            </a:r>
            <a:r>
              <a:rPr lang="it-IT" sz="2200" dirty="0"/>
              <a:t> of the </a:t>
            </a:r>
            <a:r>
              <a:rPr lang="it-IT" sz="2200" dirty="0" err="1"/>
              <a:t>very</a:t>
            </a:r>
            <a:r>
              <a:rPr lang="it-IT" sz="2200" dirty="0"/>
              <a:t> high </a:t>
            </a:r>
            <a:r>
              <a:rPr lang="it-IT" sz="2200" dirty="0" err="1"/>
              <a:t>level</a:t>
            </a:r>
            <a:r>
              <a:rPr lang="it-IT" sz="2200" dirty="0"/>
              <a:t> of </a:t>
            </a:r>
            <a:r>
              <a:rPr lang="it-IT" sz="2200" dirty="0" err="1"/>
              <a:t>sesimic</a:t>
            </a:r>
            <a:r>
              <a:rPr lang="it-IT" sz="2200" dirty="0"/>
              <a:t> rate after large </a:t>
            </a:r>
            <a:r>
              <a:rPr lang="it-IT" sz="2200" dirty="0" err="1"/>
              <a:t>mainsocks</a:t>
            </a:r>
            <a:r>
              <a:rPr lang="it-IT" sz="2200" dirty="0"/>
              <a:t> </a:t>
            </a:r>
            <a:r>
              <a:rPr lang="it-IT" sz="2200" dirty="0" err="1"/>
              <a:t>many</a:t>
            </a:r>
            <a:r>
              <a:rPr lang="it-IT" sz="2200" dirty="0"/>
              <a:t> </a:t>
            </a:r>
            <a:r>
              <a:rPr lang="it-IT" sz="2200" dirty="0" err="1"/>
              <a:t>aftershocks</a:t>
            </a:r>
            <a:endParaRPr lang="it-IT" sz="2200" dirty="0"/>
          </a:p>
          <a:p>
            <a:r>
              <a:rPr lang="it-IT" sz="2200" dirty="0"/>
              <a:t>     are </a:t>
            </a:r>
            <a:r>
              <a:rPr lang="it-IT" sz="2200" dirty="0" err="1"/>
              <a:t>hidden</a:t>
            </a:r>
            <a:r>
              <a:rPr lang="it-IT" sz="2200" dirty="0"/>
              <a:t> by the coda-</a:t>
            </a:r>
            <a:r>
              <a:rPr lang="it-IT" sz="2200" dirty="0" err="1"/>
              <a:t>wave</a:t>
            </a:r>
            <a:r>
              <a:rPr lang="it-IT" sz="2200" dirty="0"/>
              <a:t> of a </a:t>
            </a:r>
            <a:r>
              <a:rPr lang="it-IT" sz="2200" dirty="0" err="1"/>
              <a:t>previous</a:t>
            </a:r>
            <a:r>
              <a:rPr lang="it-IT" sz="2200" dirty="0"/>
              <a:t> </a:t>
            </a:r>
            <a:r>
              <a:rPr lang="it-IT" sz="2200" dirty="0" err="1"/>
              <a:t>larger</a:t>
            </a:r>
            <a:r>
              <a:rPr lang="it-IT" sz="2200" dirty="0"/>
              <a:t> </a:t>
            </a:r>
            <a:r>
              <a:rPr lang="it-IT" sz="2200" dirty="0" err="1"/>
              <a:t>aftershock</a:t>
            </a:r>
            <a:r>
              <a:rPr lang="it-IT" sz="2200" dirty="0"/>
              <a:t>:</a:t>
            </a:r>
          </a:p>
          <a:p>
            <a:r>
              <a:rPr lang="it-IT" sz="2200" dirty="0"/>
              <a:t>     </a:t>
            </a:r>
            <a:r>
              <a:rPr lang="it-IT" sz="2200" b="1" dirty="0"/>
              <a:t>small </a:t>
            </a:r>
            <a:r>
              <a:rPr lang="it-IT" sz="2200" b="1" dirty="0" err="1"/>
              <a:t>aftershocks</a:t>
            </a:r>
            <a:r>
              <a:rPr lang="it-IT" sz="2200" b="1" dirty="0"/>
              <a:t> are </a:t>
            </a:r>
            <a:r>
              <a:rPr lang="it-IT" sz="2200" b="1" dirty="0" err="1"/>
              <a:t>undectable</a:t>
            </a:r>
            <a:endParaRPr lang="it-IT" sz="2200" b="1" dirty="0"/>
          </a:p>
          <a:p>
            <a:endParaRPr lang="it-IT" sz="2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200" dirty="0"/>
              <a:t> </a:t>
            </a:r>
            <a:r>
              <a:rPr lang="it-IT" sz="2200" dirty="0" err="1"/>
              <a:t>Reliable</a:t>
            </a:r>
            <a:r>
              <a:rPr lang="it-IT" sz="2200" dirty="0"/>
              <a:t> forecasting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realiable</a:t>
            </a:r>
            <a:r>
              <a:rPr lang="it-IT" sz="2200" dirty="0"/>
              <a:t> </a:t>
            </a:r>
            <a:r>
              <a:rPr lang="it-IT" sz="2200" dirty="0" err="1"/>
              <a:t>only</a:t>
            </a:r>
            <a:r>
              <a:rPr lang="it-IT" sz="2200" dirty="0"/>
              <a:t> some hours after the </a:t>
            </a:r>
            <a:r>
              <a:rPr lang="it-IT" sz="2200" dirty="0" err="1"/>
              <a:t>mainshock</a:t>
            </a:r>
            <a:endParaRPr lang="it-IT" sz="2200" dirty="0"/>
          </a:p>
          <a:p>
            <a:r>
              <a:rPr lang="it-IT" sz="2200" dirty="0"/>
              <a:t>          </a:t>
            </a:r>
            <a:endParaRPr lang="it-IT" sz="22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200" dirty="0"/>
              <a:t> The </a:t>
            </a:r>
            <a:r>
              <a:rPr lang="it-IT" sz="2200" dirty="0" err="1"/>
              <a:t>most</a:t>
            </a:r>
            <a:r>
              <a:rPr lang="it-IT" sz="2200" dirty="0"/>
              <a:t> </a:t>
            </a:r>
            <a:r>
              <a:rPr lang="it-IT" sz="2200" dirty="0" err="1"/>
              <a:t>dangerous</a:t>
            </a:r>
            <a:r>
              <a:rPr lang="it-IT" sz="2200" dirty="0"/>
              <a:t> </a:t>
            </a:r>
            <a:r>
              <a:rPr lang="it-IT" sz="2200" dirty="0" err="1"/>
              <a:t>aftershocks</a:t>
            </a:r>
            <a:r>
              <a:rPr lang="it-IT" sz="2200" dirty="0"/>
              <a:t> </a:t>
            </a:r>
            <a:r>
              <a:rPr lang="it-IT" sz="2200" dirty="0" err="1"/>
              <a:t>usually</a:t>
            </a:r>
            <a:r>
              <a:rPr lang="it-IT" sz="2200" dirty="0"/>
              <a:t> </a:t>
            </a:r>
            <a:r>
              <a:rPr lang="it-IT" sz="2200" dirty="0" err="1"/>
              <a:t>occur</a:t>
            </a:r>
            <a:r>
              <a:rPr lang="it-IT" sz="2200" dirty="0"/>
              <a:t> the first hours after the </a:t>
            </a:r>
            <a:r>
              <a:rPr lang="it-IT" sz="2200" dirty="0" err="1"/>
              <a:t>mainshock</a:t>
            </a:r>
            <a:r>
              <a:rPr lang="it-IT" sz="2200" dirty="0"/>
              <a:t>,</a:t>
            </a:r>
          </a:p>
          <a:p>
            <a:r>
              <a:rPr lang="it-IT" sz="2200" dirty="0"/>
              <a:t>      </a:t>
            </a:r>
            <a:r>
              <a:rPr lang="it-IT" sz="2200" dirty="0" err="1"/>
              <a:t>when</a:t>
            </a:r>
            <a:r>
              <a:rPr lang="it-IT" sz="2200" dirty="0"/>
              <a:t> forecasting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not</a:t>
            </a:r>
            <a:r>
              <a:rPr lang="it-IT" sz="2200" dirty="0"/>
              <a:t> </a:t>
            </a:r>
            <a:r>
              <a:rPr lang="it-IT" sz="2200" dirty="0" err="1"/>
              <a:t>available</a:t>
            </a:r>
            <a:endParaRPr lang="it-IT" sz="2200" dirty="0"/>
          </a:p>
          <a:p>
            <a:endParaRPr lang="it-IT" sz="2200" dirty="0"/>
          </a:p>
          <a:p>
            <a:r>
              <a:rPr lang="it-IT" sz="3200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Our</a:t>
            </a:r>
            <a:r>
              <a:rPr lang="it-IT" sz="3200" dirty="0">
                <a:solidFill>
                  <a:srgbClr val="FF0000"/>
                </a:solidFill>
                <a:latin typeface="Brush Script MT" panose="03060802040406070304" pitchFamily="66" charset="0"/>
              </a:rPr>
              <a:t> </a:t>
            </a:r>
            <a:r>
              <a:rPr lang="it-IT" sz="3200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Approach</a:t>
            </a:r>
            <a:r>
              <a:rPr lang="it-IT" sz="2200" dirty="0"/>
              <a:t> </a:t>
            </a:r>
          </a:p>
          <a:p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We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will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 NOT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try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 to bypass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aftershock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overlapping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but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 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we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will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 use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it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 to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obtain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 a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very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</a:p>
          <a:p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efficient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 forecasting, some minutes after the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mainshock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</a:p>
          <a:p>
            <a:r>
              <a:rPr lang="it-IT" sz="2200" dirty="0">
                <a:highlight>
                  <a:srgbClr val="FFFF00"/>
                </a:highlight>
              </a:rPr>
              <a:t> </a:t>
            </a:r>
          </a:p>
          <a:p>
            <a:r>
              <a:rPr lang="it-IT" sz="2200" dirty="0"/>
              <a:t>     </a:t>
            </a:r>
          </a:p>
          <a:p>
            <a:endParaRPr lang="it-IT" sz="2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006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0CE4CC5-FC1A-4923-91D3-754BC01E223F}"/>
              </a:ext>
            </a:extLst>
          </p:cNvPr>
          <p:cNvSpPr/>
          <p:nvPr/>
        </p:nvSpPr>
        <p:spPr>
          <a:xfrm>
            <a:off x="630803" y="715925"/>
            <a:ext cx="67440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Brush Script MT" panose="03060802040406070304" pitchFamily="66" charset="0"/>
              </a:rPr>
              <a:t>First step: The </a:t>
            </a:r>
            <a:r>
              <a:rPr lang="it-IT" sz="3200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envelope</a:t>
            </a:r>
            <a:r>
              <a:rPr lang="it-IT" sz="3200" dirty="0">
                <a:solidFill>
                  <a:srgbClr val="FF0000"/>
                </a:solidFill>
                <a:latin typeface="Brush Script MT" panose="03060802040406070304" pitchFamily="66" charset="0"/>
              </a:rPr>
              <a:t> </a:t>
            </a:r>
            <a:r>
              <a:rPr lang="it-IT" sz="3200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function</a:t>
            </a:r>
            <a:endParaRPr lang="it-IT" sz="3200" dirty="0">
              <a:latin typeface="Brush Script MT" panose="03060802040406070304" pitchFamily="66" charset="0"/>
            </a:endParaRPr>
          </a:p>
          <a:p>
            <a:endParaRPr lang="it-IT" dirty="0">
              <a:latin typeface="Freestyle Script" panose="030804020302050B0404" pitchFamily="66" charset="0"/>
            </a:endParaRPr>
          </a:p>
        </p:txBody>
      </p:sp>
      <p:pic>
        <p:nvPicPr>
          <p:cNvPr id="85" name="Immagine 84">
            <a:extLst>
              <a:ext uri="{FF2B5EF4-FFF2-40B4-BE49-F238E27FC236}">
                <a16:creationId xmlns:a16="http://schemas.microsoft.com/office/drawing/2014/main" id="{E70F327E-0C8A-4387-A112-00ECC795D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3" y="1891398"/>
            <a:ext cx="4799802" cy="37953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653E2EEF-1FF7-4F4C-A37C-DF2872DF1F93}"/>
                  </a:ext>
                </a:extLst>
              </p14:cNvPr>
              <p14:cNvContentPartPr/>
              <p14:nvPr/>
            </p14:nvContentPartPr>
            <p14:xfrm>
              <a:off x="1217675" y="2578179"/>
              <a:ext cx="393986" cy="1015114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653E2EEF-1FF7-4F4C-A37C-DF2872DF1F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685" y="2560187"/>
                <a:ext cx="429607" cy="1050738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o 34">
            <a:extLst>
              <a:ext uri="{FF2B5EF4-FFF2-40B4-BE49-F238E27FC236}">
                <a16:creationId xmlns:a16="http://schemas.microsoft.com/office/drawing/2014/main" id="{712D3B36-1AEA-4A3B-B35A-1604AB94AC8A}"/>
              </a:ext>
            </a:extLst>
          </p:cNvPr>
          <p:cNvGrpSpPr/>
          <p:nvPr/>
        </p:nvGrpSpPr>
        <p:grpSpPr>
          <a:xfrm>
            <a:off x="1676482" y="2574255"/>
            <a:ext cx="3025664" cy="1102681"/>
            <a:chOff x="4305874" y="1764931"/>
            <a:chExt cx="4340520" cy="154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put penna 2">
                  <a:extLst>
                    <a:ext uri="{FF2B5EF4-FFF2-40B4-BE49-F238E27FC236}">
                      <a16:creationId xmlns:a16="http://schemas.microsoft.com/office/drawing/2014/main" id="{BD95165D-58B5-454E-99E8-9E7F18478EBC}"/>
                    </a:ext>
                  </a:extLst>
                </p14:cNvPr>
                <p14:cNvContentPartPr/>
                <p14:nvPr/>
              </p14:nvContentPartPr>
              <p14:xfrm>
                <a:off x="4305874" y="1764931"/>
                <a:ext cx="790200" cy="1338840"/>
              </p14:xfrm>
            </p:contentPart>
          </mc:Choice>
          <mc:Fallback xmlns="">
            <p:pic>
              <p:nvPicPr>
                <p:cNvPr id="3" name="Input penna 2">
                  <a:extLst>
                    <a:ext uri="{FF2B5EF4-FFF2-40B4-BE49-F238E27FC236}">
                      <a16:creationId xmlns:a16="http://schemas.microsoft.com/office/drawing/2014/main" id="{BD95165D-58B5-454E-99E8-9E7F18478EB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80583" y="1739698"/>
                  <a:ext cx="841297" cy="1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A1E53648-2D0E-4249-A9CE-DC29C9ADB767}"/>
                    </a:ext>
                  </a:extLst>
                </p14:cNvPr>
                <p14:cNvContentPartPr/>
                <p14:nvPr/>
              </p14:nvContentPartPr>
              <p14:xfrm>
                <a:off x="5096434" y="3050491"/>
                <a:ext cx="334080" cy="180000"/>
              </p14:xfrm>
            </p:contentPart>
          </mc:Choice>
          <mc:Fallback xmlns=""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A1E53648-2D0E-4249-A9CE-DC29C9ADB76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70616" y="3025281"/>
                  <a:ext cx="385199" cy="2299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50232961-08EA-465F-B5CE-4161D1D04380}"/>
                    </a:ext>
                  </a:extLst>
                </p14:cNvPr>
                <p14:cNvContentPartPr/>
                <p14:nvPr/>
              </p14:nvContentPartPr>
              <p14:xfrm>
                <a:off x="5405674" y="3108811"/>
                <a:ext cx="403920" cy="130680"/>
              </p14:xfrm>
            </p:contentPart>
          </mc:Choice>
          <mc:Fallback xmlns=""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50232961-08EA-465F-B5CE-4161D1D0438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79881" y="3083583"/>
                  <a:ext cx="454990" cy="1806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0000A5AC-3A62-417B-95FA-D324E498D9D9}"/>
                    </a:ext>
                  </a:extLst>
                </p14:cNvPr>
                <p14:cNvContentPartPr/>
                <p14:nvPr/>
              </p14:nvContentPartPr>
              <p14:xfrm>
                <a:off x="5822194" y="3186571"/>
                <a:ext cx="258840" cy="4356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0000A5AC-3A62-417B-95FA-D324E498D9D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96362" y="3161537"/>
                  <a:ext cx="309988" cy="93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2F1C9127-79E4-45E4-93A5-DCE975751120}"/>
                    </a:ext>
                  </a:extLst>
                </p14:cNvPr>
                <p14:cNvContentPartPr/>
                <p14:nvPr/>
              </p14:nvContentPartPr>
              <p14:xfrm>
                <a:off x="6101194" y="3205651"/>
                <a:ext cx="107640" cy="59760"/>
              </p14:xfrm>
            </p:contentPart>
          </mc:Choice>
          <mc:Fallback xmlns=""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2F1C9127-79E4-45E4-93A5-DCE9757511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75443" y="3180542"/>
                  <a:ext cx="158627" cy="1094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0A8F9C6F-9EDC-4CA5-A690-FFCF46B1114E}"/>
                    </a:ext>
                  </a:extLst>
                </p14:cNvPr>
                <p14:cNvContentPartPr/>
                <p14:nvPr/>
              </p14:nvContentPartPr>
              <p14:xfrm>
                <a:off x="6263914" y="3230851"/>
                <a:ext cx="272160" cy="4536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0A8F9C6F-9EDC-4CA5-A690-FFCF46B111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38657" y="3205651"/>
                  <a:ext cx="323190" cy="95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1DACB0FB-262B-47DF-9D93-C42EA005ACF9}"/>
                    </a:ext>
                  </a:extLst>
                </p14:cNvPr>
                <p14:cNvContentPartPr/>
                <p14:nvPr/>
              </p14:nvContentPartPr>
              <p14:xfrm>
                <a:off x="6543994" y="3269011"/>
                <a:ext cx="128520" cy="4068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1DACB0FB-262B-47DF-9D93-C42EA005ACF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18187" y="3244402"/>
                  <a:ext cx="179618" cy="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787CFB4F-E85E-48BF-B7DE-9838C9EB5D8C}"/>
                    </a:ext>
                  </a:extLst>
                </p14:cNvPr>
                <p14:cNvContentPartPr/>
                <p14:nvPr/>
              </p14:nvContentPartPr>
              <p14:xfrm>
                <a:off x="6657034" y="3267571"/>
                <a:ext cx="99000" cy="4320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787CFB4F-E85E-48BF-B7DE-9838C9EB5D8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31768" y="3242455"/>
                  <a:ext cx="150047" cy="92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9711323F-73C0-4E40-AAB5-621381C2843B}"/>
                    </a:ext>
                  </a:extLst>
                </p14:cNvPr>
                <p14:cNvContentPartPr/>
                <p14:nvPr/>
              </p14:nvContentPartPr>
              <p14:xfrm>
                <a:off x="6777634" y="3269011"/>
                <a:ext cx="109800" cy="2808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9711323F-73C0-4E40-AAB5-621381C2843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51859" y="3244441"/>
                  <a:ext cx="160834" cy="777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D1891CA7-3E57-4F18-AB79-D31EE9A34845}"/>
                    </a:ext>
                  </a:extLst>
                </p14:cNvPr>
                <p14:cNvContentPartPr/>
                <p14:nvPr/>
              </p14:nvContentPartPr>
              <p14:xfrm>
                <a:off x="6912994" y="3253171"/>
                <a:ext cx="187920" cy="2988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D1891CA7-3E57-4F18-AB79-D31EE9A3484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87181" y="3228271"/>
                  <a:ext cx="239030" cy="79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C0CD72E4-0C13-49F1-BAB1-24FB0B89CA42}"/>
                    </a:ext>
                  </a:extLst>
                </p14:cNvPr>
                <p14:cNvContentPartPr/>
                <p14:nvPr/>
              </p14:nvContentPartPr>
              <p14:xfrm>
                <a:off x="7106314" y="3284851"/>
                <a:ext cx="128160" cy="17640"/>
              </p14:xfrm>
            </p:contentPart>
          </mc:Choice>
          <mc:Fallback xmlns=""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C0CD72E4-0C13-49F1-BAB1-24FB0B89CA4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80475" y="3259651"/>
                  <a:ext cx="179321" cy="675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2005EC04-63C0-45FB-8951-574475EC0F09}"/>
                    </a:ext>
                  </a:extLst>
                </p14:cNvPr>
                <p14:cNvContentPartPr/>
                <p14:nvPr/>
              </p14:nvContentPartPr>
              <p14:xfrm>
                <a:off x="7222594" y="3265411"/>
                <a:ext cx="152640" cy="4176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2005EC04-63C0-45FB-8951-574475EC0F0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96810" y="3240758"/>
                  <a:ext cx="203692" cy="91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put penna 28">
                  <a:extLst>
                    <a:ext uri="{FF2B5EF4-FFF2-40B4-BE49-F238E27FC236}">
                      <a16:creationId xmlns:a16="http://schemas.microsoft.com/office/drawing/2014/main" id="{CE39989A-1900-4D04-BA58-B58E93D451FD}"/>
                    </a:ext>
                  </a:extLst>
                </p14:cNvPr>
                <p14:cNvContentPartPr/>
                <p14:nvPr/>
              </p14:nvContentPartPr>
              <p14:xfrm>
                <a:off x="7361554" y="3132571"/>
                <a:ext cx="495720" cy="151200"/>
              </p14:xfrm>
            </p:contentPart>
          </mc:Choice>
          <mc:Fallback xmlns="">
            <p:pic>
              <p:nvPicPr>
                <p:cNvPr id="29" name="Input penna 28">
                  <a:extLst>
                    <a:ext uri="{FF2B5EF4-FFF2-40B4-BE49-F238E27FC236}">
                      <a16:creationId xmlns:a16="http://schemas.microsoft.com/office/drawing/2014/main" id="{CE39989A-1900-4D04-BA58-B58E93D451F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36252" y="3107875"/>
                  <a:ext cx="546841" cy="201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put penna 29">
                  <a:extLst>
                    <a:ext uri="{FF2B5EF4-FFF2-40B4-BE49-F238E27FC236}">
                      <a16:creationId xmlns:a16="http://schemas.microsoft.com/office/drawing/2014/main" id="{CDCDB554-AE19-49D0-BCEA-A5A2EDD23F6B}"/>
                    </a:ext>
                  </a:extLst>
                </p14:cNvPr>
                <p14:cNvContentPartPr/>
                <p14:nvPr/>
              </p14:nvContentPartPr>
              <p14:xfrm>
                <a:off x="7836394" y="3216451"/>
                <a:ext cx="84600" cy="63000"/>
              </p14:xfrm>
            </p:contentPart>
          </mc:Choice>
          <mc:Fallback xmlns="">
            <p:pic>
              <p:nvPicPr>
                <p:cNvPr id="30" name="Input penna 29">
                  <a:extLst>
                    <a:ext uri="{FF2B5EF4-FFF2-40B4-BE49-F238E27FC236}">
                      <a16:creationId xmlns:a16="http://schemas.microsoft.com/office/drawing/2014/main" id="{CDCDB554-AE19-49D0-BCEA-A5A2EDD23F6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11117" y="3191755"/>
                  <a:ext cx="135670" cy="112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9E369D26-10A2-42F1-BA28-3EF90EEFE812}"/>
                    </a:ext>
                  </a:extLst>
                </p14:cNvPr>
                <p14:cNvContentPartPr/>
                <p14:nvPr/>
              </p14:nvContentPartPr>
              <p14:xfrm>
                <a:off x="7926754" y="3250291"/>
                <a:ext cx="147600" cy="36000"/>
              </p14:xfrm>
            </p:contentPart>
          </mc:Choice>
          <mc:Fallback xmlns=""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9E369D26-10A2-42F1-BA28-3EF90EEFE81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01466" y="3224939"/>
                  <a:ext cx="198692" cy="86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put penna 32">
                  <a:extLst>
                    <a:ext uri="{FF2B5EF4-FFF2-40B4-BE49-F238E27FC236}">
                      <a16:creationId xmlns:a16="http://schemas.microsoft.com/office/drawing/2014/main" id="{B8C6AA45-A9B1-4A27-A04F-AEF0708F6D16}"/>
                    </a:ext>
                  </a:extLst>
                </p14:cNvPr>
                <p14:cNvContentPartPr/>
                <p14:nvPr/>
              </p14:nvContentPartPr>
              <p14:xfrm>
                <a:off x="8085514" y="3257491"/>
                <a:ext cx="111600" cy="45720"/>
              </p14:xfrm>
            </p:contentPart>
          </mc:Choice>
          <mc:Fallback xmlns="">
            <p:pic>
              <p:nvPicPr>
                <p:cNvPr id="33" name="Input penna 32">
                  <a:extLst>
                    <a:ext uri="{FF2B5EF4-FFF2-40B4-BE49-F238E27FC236}">
                      <a16:creationId xmlns:a16="http://schemas.microsoft.com/office/drawing/2014/main" id="{B8C6AA45-A9B1-4A27-A04F-AEF0708F6D1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59800" y="3232370"/>
                  <a:ext cx="162514" cy="95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1A4FA35E-A299-4792-A7A7-9C0BF35766D4}"/>
                    </a:ext>
                  </a:extLst>
                </p14:cNvPr>
                <p14:cNvContentPartPr/>
                <p14:nvPr/>
              </p14:nvContentPartPr>
              <p14:xfrm>
                <a:off x="8223394" y="3259651"/>
                <a:ext cx="423000" cy="50040"/>
              </p14:xfrm>
            </p:contentPart>
          </mc:Choice>
          <mc:Fallback xmlns=""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1A4FA35E-A299-4792-A7A7-9C0BF35766D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97570" y="3234631"/>
                  <a:ext cx="474132" cy="995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9" name="Immagine 38">
            <a:extLst>
              <a:ext uri="{FF2B5EF4-FFF2-40B4-BE49-F238E27FC236}">
                <a16:creationId xmlns:a16="http://schemas.microsoft.com/office/drawing/2014/main" id="{FE3989BC-F8AB-4821-B30B-438DFC64933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46" y="1965464"/>
            <a:ext cx="5031266" cy="3887796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5B8BA76-E0C7-4834-9282-5821C3467EA2}"/>
              </a:ext>
            </a:extLst>
          </p:cNvPr>
          <p:cNvSpPr txBox="1"/>
          <p:nvPr/>
        </p:nvSpPr>
        <p:spPr>
          <a:xfrm>
            <a:off x="4407284" y="2094776"/>
            <a:ext cx="354307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66FFCC"/>
                </a:solidFill>
                <a:latin typeface="Cambria" panose="02040503050406030204" pitchFamily="18" charset="0"/>
                <a:ea typeface="Cambria" panose="02040503050406030204" pitchFamily="18" charset="0"/>
                <a:cs typeface="Aldhabi" panose="020B0604020202020204" pitchFamily="2" charset="-78"/>
              </a:rPr>
              <a:t>Hilbert</a:t>
            </a:r>
            <a:r>
              <a:rPr lang="it-IT" sz="2400" b="1" dirty="0">
                <a:solidFill>
                  <a:srgbClr val="66FFCC"/>
                </a:solidFill>
                <a:latin typeface="Cambria" panose="02040503050406030204" pitchFamily="18" charset="0"/>
                <a:ea typeface="Cambria" panose="02040503050406030204" pitchFamily="18" charset="0"/>
                <a:cs typeface="Aldhabi" panose="020B0604020202020204" pitchFamily="2" charset="-78"/>
              </a:rPr>
              <a:t> </a:t>
            </a:r>
            <a:r>
              <a:rPr lang="it-IT" sz="2400" b="1" dirty="0" err="1">
                <a:solidFill>
                  <a:srgbClr val="66FFCC"/>
                </a:solidFill>
                <a:latin typeface="Cambria" panose="02040503050406030204" pitchFamily="18" charset="0"/>
                <a:ea typeface="Cambria" panose="02040503050406030204" pitchFamily="18" charset="0"/>
                <a:cs typeface="Aldhabi" panose="020B0604020202020204" pitchFamily="2" charset="-78"/>
              </a:rPr>
              <a:t>transformation</a:t>
            </a:r>
            <a:r>
              <a:rPr lang="it-IT" sz="2400" b="1" dirty="0">
                <a:solidFill>
                  <a:srgbClr val="66FFCC"/>
                </a:solidFill>
                <a:latin typeface="Cambria" panose="02040503050406030204" pitchFamily="18" charset="0"/>
                <a:ea typeface="Cambria" panose="02040503050406030204" pitchFamily="18" charset="0"/>
                <a:cs typeface="Aldhabi" panose="020B0604020202020204" pitchFamily="2" charset="-78"/>
              </a:rPr>
              <a:t> </a:t>
            </a:r>
          </a:p>
        </p:txBody>
      </p: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EEFF4ADE-AC79-44EE-850C-BA7B704A048E}"/>
              </a:ext>
            </a:extLst>
          </p:cNvPr>
          <p:cNvGrpSpPr/>
          <p:nvPr/>
        </p:nvGrpSpPr>
        <p:grpSpPr>
          <a:xfrm>
            <a:off x="4800486" y="3086924"/>
            <a:ext cx="2540520" cy="627480"/>
            <a:chOff x="4800486" y="3086924"/>
            <a:chExt cx="2540520" cy="6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C772664F-1A91-41AC-847F-09AAAD9F836A}"/>
                    </a:ext>
                  </a:extLst>
                </p14:cNvPr>
                <p14:cNvContentPartPr/>
                <p14:nvPr/>
              </p14:nvContentPartPr>
              <p14:xfrm>
                <a:off x="4800486" y="3195284"/>
                <a:ext cx="2406600" cy="51912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C772664F-1A91-41AC-847F-09AAAD9F836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82846" y="3177644"/>
                  <a:ext cx="244224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4" name="Input penna 53">
                  <a:extLst>
                    <a:ext uri="{FF2B5EF4-FFF2-40B4-BE49-F238E27FC236}">
                      <a16:creationId xmlns:a16="http://schemas.microsoft.com/office/drawing/2014/main" id="{AB0597DF-4DF8-49AE-9531-2FADB4626C9F}"/>
                    </a:ext>
                  </a:extLst>
                </p14:cNvPr>
                <p14:cNvContentPartPr/>
                <p14:nvPr/>
              </p14:nvContentPartPr>
              <p14:xfrm>
                <a:off x="7125366" y="3086924"/>
                <a:ext cx="215640" cy="287640"/>
              </p14:xfrm>
            </p:contentPart>
          </mc:Choice>
          <mc:Fallback xmlns="">
            <p:pic>
              <p:nvPicPr>
                <p:cNvPr id="54" name="Input penna 53">
                  <a:extLst>
                    <a:ext uri="{FF2B5EF4-FFF2-40B4-BE49-F238E27FC236}">
                      <a16:creationId xmlns:a16="http://schemas.microsoft.com/office/drawing/2014/main" id="{AB0597DF-4DF8-49AE-9531-2FADB4626C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07726" y="3068924"/>
                  <a:ext cx="2512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6" name="Input penna 55">
                  <a:extLst>
                    <a:ext uri="{FF2B5EF4-FFF2-40B4-BE49-F238E27FC236}">
                      <a16:creationId xmlns:a16="http://schemas.microsoft.com/office/drawing/2014/main" id="{EDD2FAE2-82F0-49CE-84C7-95987B095ACE}"/>
                    </a:ext>
                  </a:extLst>
                </p14:cNvPr>
                <p14:cNvContentPartPr/>
                <p14:nvPr/>
              </p14:nvContentPartPr>
              <p14:xfrm>
                <a:off x="7136166" y="3320924"/>
                <a:ext cx="152280" cy="218520"/>
              </p14:xfrm>
            </p:contentPart>
          </mc:Choice>
          <mc:Fallback xmlns="">
            <p:pic>
              <p:nvPicPr>
                <p:cNvPr id="56" name="Input penna 55">
                  <a:extLst>
                    <a:ext uri="{FF2B5EF4-FFF2-40B4-BE49-F238E27FC236}">
                      <a16:creationId xmlns:a16="http://schemas.microsoft.com/office/drawing/2014/main" id="{EDD2FAE2-82F0-49CE-84C7-95987B095AC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18526" y="3303284"/>
                  <a:ext cx="187920" cy="254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C8543B9-CE2D-407B-A49D-C66A203A4D97}"/>
              </a:ext>
            </a:extLst>
          </p:cNvPr>
          <p:cNvSpPr txBox="1"/>
          <p:nvPr/>
        </p:nvSpPr>
        <p:spPr>
          <a:xfrm>
            <a:off x="600081" y="1331947"/>
            <a:ext cx="9288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err="1"/>
              <a:t>We</a:t>
            </a:r>
            <a:r>
              <a:rPr lang="it-IT" sz="2200" dirty="0"/>
              <a:t> introduce the </a:t>
            </a:r>
            <a:r>
              <a:rPr lang="it-IT" sz="2200" dirty="0" err="1"/>
              <a:t>quantity</a:t>
            </a:r>
            <a:r>
              <a:rPr lang="it-IT" sz="2200" dirty="0"/>
              <a:t> </a:t>
            </a:r>
            <a:r>
              <a:rPr lang="it-IT" sz="2200" dirty="0">
                <a:latin typeface="Symbol" panose="05050102010706020507" pitchFamily="18" charset="2"/>
              </a:rPr>
              <a:t>m</a:t>
            </a:r>
            <a:r>
              <a:rPr lang="it-IT" sz="2200" dirty="0"/>
              <a:t>(t) </a:t>
            </a:r>
            <a:r>
              <a:rPr lang="it-IT" sz="2200" dirty="0" err="1"/>
              <a:t>which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the </a:t>
            </a:r>
            <a:r>
              <a:rPr lang="it-IT" sz="2200" dirty="0" err="1"/>
              <a:t>envelope</a:t>
            </a:r>
            <a:r>
              <a:rPr lang="it-IT" sz="2200" dirty="0"/>
              <a:t> of the </a:t>
            </a:r>
            <a:r>
              <a:rPr lang="it-IT" sz="2200" dirty="0" err="1"/>
              <a:t>seismic</a:t>
            </a:r>
            <a:r>
              <a:rPr lang="it-IT" sz="2200" dirty="0"/>
              <a:t> </a:t>
            </a:r>
            <a:r>
              <a:rPr lang="it-IT" sz="2200" dirty="0" err="1"/>
              <a:t>waveform</a:t>
            </a:r>
            <a:r>
              <a:rPr lang="it-IT" sz="2200" dirty="0"/>
              <a:t>. </a:t>
            </a:r>
          </a:p>
          <a:p>
            <a:r>
              <a:rPr lang="it-IT" sz="2200" dirty="0" err="1"/>
              <a:t>Being</a:t>
            </a:r>
            <a:r>
              <a:rPr lang="it-IT" sz="2200" dirty="0"/>
              <a:t> </a:t>
            </a:r>
            <a:r>
              <a:rPr lang="it-IT" sz="2200" dirty="0" err="1"/>
              <a:t>always</a:t>
            </a:r>
            <a:r>
              <a:rPr lang="it-IT" sz="2200" dirty="0"/>
              <a:t> positive </a:t>
            </a:r>
            <a:r>
              <a:rPr lang="it-IT" sz="2200" dirty="0" err="1"/>
              <a:t>is</a:t>
            </a:r>
            <a:r>
              <a:rPr lang="it-IT" sz="2200" dirty="0"/>
              <a:t> more </a:t>
            </a:r>
            <a:r>
              <a:rPr lang="it-IT" sz="2200" dirty="0" err="1"/>
              <a:t>simple</a:t>
            </a:r>
            <a:r>
              <a:rPr lang="it-IT" sz="2200" dirty="0"/>
              <a:t> to </a:t>
            </a:r>
            <a:r>
              <a:rPr lang="it-IT" sz="2200" dirty="0" err="1"/>
              <a:t>manage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85774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0B06E4D5-94D0-46D7-8522-10A71082A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8" y="861716"/>
            <a:ext cx="6660544" cy="514678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0CE4CC5-FC1A-4923-91D3-754BC01E223F}"/>
              </a:ext>
            </a:extLst>
          </p:cNvPr>
          <p:cNvSpPr/>
          <p:nvPr/>
        </p:nvSpPr>
        <p:spPr>
          <a:xfrm>
            <a:off x="630803" y="442744"/>
            <a:ext cx="8092671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How to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extract</a:t>
            </a:r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 information from the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envelope</a:t>
            </a:r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function</a:t>
            </a:r>
            <a:b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</a:br>
            <a:endParaRPr lang="it-IT" sz="4000" dirty="0">
              <a:solidFill>
                <a:srgbClr val="FF0000"/>
              </a:solidFill>
              <a:latin typeface="Freestyle Script" panose="030804020302050B0404" pitchFamily="66" charset="0"/>
            </a:endParaRPr>
          </a:p>
          <a:p>
            <a:endParaRPr lang="it-IT" dirty="0">
              <a:latin typeface="Freestyle Script" panose="030804020302050B0404" pitchFamily="66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E934A31-DDF3-4CD4-A138-D0925AC6C2B9}"/>
              </a:ext>
            </a:extLst>
          </p:cNvPr>
          <p:cNvSpPr txBox="1"/>
          <p:nvPr/>
        </p:nvSpPr>
        <p:spPr>
          <a:xfrm>
            <a:off x="6881148" y="2284513"/>
            <a:ext cx="4122034" cy="178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600" dirty="0">
                <a:solidFill>
                  <a:srgbClr val="FF33CC"/>
                </a:solidFill>
              </a:rPr>
              <a:t>3 </a:t>
            </a:r>
            <a:r>
              <a:rPr lang="it-IT" sz="2600" dirty="0" err="1">
                <a:solidFill>
                  <a:srgbClr val="FF33CC"/>
                </a:solidFill>
              </a:rPr>
              <a:t>Different</a:t>
            </a:r>
            <a:r>
              <a:rPr lang="it-IT" sz="2600" dirty="0">
                <a:solidFill>
                  <a:srgbClr val="FF33CC"/>
                </a:solidFill>
              </a:rPr>
              <a:t> </a:t>
            </a:r>
            <a:r>
              <a:rPr lang="it-IT" sz="2600" dirty="0" err="1">
                <a:solidFill>
                  <a:srgbClr val="FF33CC"/>
                </a:solidFill>
              </a:rPr>
              <a:t>earthquakes</a:t>
            </a:r>
            <a:r>
              <a:rPr lang="it-IT" sz="2600" dirty="0">
                <a:solidFill>
                  <a:srgbClr val="FF33CC"/>
                </a:solidFill>
              </a:rPr>
              <a:t>  </a:t>
            </a:r>
          </a:p>
          <a:p>
            <a:r>
              <a:rPr lang="it-IT" sz="2600" dirty="0">
                <a:solidFill>
                  <a:srgbClr val="FF33CC"/>
                </a:solidFill>
              </a:rPr>
              <a:t>3 </a:t>
            </a:r>
            <a:r>
              <a:rPr lang="it-IT" sz="2600" dirty="0" err="1">
                <a:solidFill>
                  <a:srgbClr val="FF33CC"/>
                </a:solidFill>
              </a:rPr>
              <a:t>different</a:t>
            </a:r>
            <a:r>
              <a:rPr lang="it-IT" sz="2600" dirty="0">
                <a:solidFill>
                  <a:srgbClr val="FF33CC"/>
                </a:solidFill>
              </a:rPr>
              <a:t> </a:t>
            </a:r>
            <a:r>
              <a:rPr lang="it-IT" sz="2600" dirty="0" err="1">
                <a:solidFill>
                  <a:srgbClr val="FF33CC"/>
                </a:solidFill>
              </a:rPr>
              <a:t>envelopes</a:t>
            </a:r>
            <a:r>
              <a:rPr lang="it-IT" sz="2600" dirty="0">
                <a:solidFill>
                  <a:srgbClr val="FF33CC"/>
                </a:solidFill>
              </a:rPr>
              <a:t>.</a:t>
            </a:r>
          </a:p>
          <a:p>
            <a:endParaRPr lang="it-IT" sz="2600" dirty="0">
              <a:solidFill>
                <a:srgbClr val="FF33CC"/>
              </a:solidFill>
            </a:endParaRPr>
          </a:p>
          <a:p>
            <a:r>
              <a:rPr lang="it-IT" sz="3200" dirty="0">
                <a:solidFill>
                  <a:srgbClr val="FF33CC"/>
                </a:solidFill>
                <a:highlight>
                  <a:srgbClr val="FFFF00"/>
                </a:highlight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01502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AB983A43-CDAC-4FB2-8942-DADA37BC3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48" y="2561214"/>
            <a:ext cx="4451158" cy="3439531"/>
          </a:xfrm>
          <a:prstGeom prst="rect">
            <a:avLst/>
          </a:prstGeom>
        </p:spPr>
      </p:pic>
      <p:pic>
        <p:nvPicPr>
          <p:cNvPr id="3" name="Immagine 2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F5C76DDE-B099-4FBC-A48C-C30C83743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2" y="737436"/>
            <a:ext cx="6886549" cy="532142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0CE4CC5-FC1A-4923-91D3-754BC01E223F}"/>
              </a:ext>
            </a:extLst>
          </p:cNvPr>
          <p:cNvSpPr/>
          <p:nvPr/>
        </p:nvSpPr>
        <p:spPr>
          <a:xfrm>
            <a:off x="630803" y="442744"/>
            <a:ext cx="8092671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How to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extract</a:t>
            </a:r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 information from the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envelope</a:t>
            </a:r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function</a:t>
            </a:r>
            <a:b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</a:br>
            <a:endParaRPr lang="it-IT" sz="4000" dirty="0">
              <a:solidFill>
                <a:srgbClr val="FF0000"/>
              </a:solidFill>
              <a:latin typeface="Freestyle Script" panose="030804020302050B0404" pitchFamily="66" charset="0"/>
            </a:endParaRPr>
          </a:p>
          <a:p>
            <a:endParaRPr lang="it-IT" dirty="0">
              <a:latin typeface="Freestyle Script" panose="030804020302050B0404" pitchFamily="66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E934A31-DDF3-4CD4-A138-D0925AC6C2B9}"/>
              </a:ext>
            </a:extLst>
          </p:cNvPr>
          <p:cNvSpPr txBox="1"/>
          <p:nvPr/>
        </p:nvSpPr>
        <p:spPr>
          <a:xfrm>
            <a:off x="7006268" y="1035349"/>
            <a:ext cx="412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solidFill>
                  <a:srgbClr val="FF33CC"/>
                </a:solidFill>
              </a:rPr>
              <a:t>3 </a:t>
            </a:r>
            <a:r>
              <a:rPr lang="it-IT" sz="2600" dirty="0" err="1">
                <a:solidFill>
                  <a:srgbClr val="FF33CC"/>
                </a:solidFill>
              </a:rPr>
              <a:t>Different</a:t>
            </a:r>
            <a:r>
              <a:rPr lang="it-IT" sz="2600" dirty="0">
                <a:solidFill>
                  <a:srgbClr val="FF33CC"/>
                </a:solidFill>
              </a:rPr>
              <a:t> </a:t>
            </a:r>
            <a:r>
              <a:rPr lang="it-IT" sz="2600" dirty="0" err="1">
                <a:solidFill>
                  <a:srgbClr val="FF33CC"/>
                </a:solidFill>
              </a:rPr>
              <a:t>earthquakes</a:t>
            </a:r>
            <a:r>
              <a:rPr lang="it-IT" sz="2600" dirty="0">
                <a:solidFill>
                  <a:srgbClr val="FF33CC"/>
                </a:solidFill>
              </a:rPr>
              <a:t>  </a:t>
            </a:r>
          </a:p>
          <a:p>
            <a:r>
              <a:rPr lang="it-IT" sz="2600" dirty="0">
                <a:solidFill>
                  <a:srgbClr val="FF33CC"/>
                </a:solidFill>
              </a:rPr>
              <a:t>3 </a:t>
            </a:r>
            <a:r>
              <a:rPr lang="it-IT" sz="2600" dirty="0" err="1">
                <a:solidFill>
                  <a:srgbClr val="FF33CC"/>
                </a:solidFill>
              </a:rPr>
              <a:t>different</a:t>
            </a:r>
            <a:r>
              <a:rPr lang="it-IT" sz="2600" dirty="0">
                <a:solidFill>
                  <a:srgbClr val="FF33CC"/>
                </a:solidFill>
              </a:rPr>
              <a:t> </a:t>
            </a:r>
            <a:r>
              <a:rPr lang="it-IT" sz="2600" dirty="0" err="1">
                <a:solidFill>
                  <a:srgbClr val="FF33CC"/>
                </a:solidFill>
              </a:rPr>
              <a:t>envelopes</a:t>
            </a:r>
            <a:r>
              <a:rPr lang="it-IT" sz="2600" dirty="0">
                <a:solidFill>
                  <a:srgbClr val="FF33CC"/>
                </a:solidFill>
              </a:rPr>
              <a:t>.</a:t>
            </a:r>
          </a:p>
          <a:p>
            <a:endParaRPr lang="it-IT" sz="2600" dirty="0">
              <a:solidFill>
                <a:srgbClr val="FF33CC"/>
              </a:solidFill>
            </a:endParaRPr>
          </a:p>
          <a:p>
            <a:endParaRPr lang="it-IT" sz="3200" dirty="0">
              <a:solidFill>
                <a:srgbClr val="FF33CC"/>
              </a:solidFill>
              <a:highlight>
                <a:srgbClr val="FFFF00"/>
              </a:highlight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CC5B1A-1625-4ADC-AD40-2A766A782B43}"/>
              </a:ext>
            </a:extLst>
          </p:cNvPr>
          <p:cNvSpPr txBox="1"/>
          <p:nvPr/>
        </p:nvSpPr>
        <p:spPr>
          <a:xfrm>
            <a:off x="6566993" y="2017718"/>
            <a:ext cx="52698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F0"/>
                </a:solidFill>
              </a:rPr>
              <a:t>Rescaling time by an earthquake dependent </a:t>
            </a:r>
          </a:p>
          <a:p>
            <a:r>
              <a:rPr lang="en-US" sz="2200" dirty="0">
                <a:solidFill>
                  <a:srgbClr val="00B0F0"/>
                </a:solidFill>
                <a:highlight>
                  <a:srgbClr val="00FF00"/>
                </a:highlight>
              </a:rPr>
              <a:t>characteristic time </a:t>
            </a:r>
            <a:r>
              <a:rPr lang="en-US" sz="2200" dirty="0">
                <a:solidFill>
                  <a:srgbClr val="00B0F0"/>
                </a:solidFill>
                <a:highlight>
                  <a:srgbClr val="00FF00"/>
                </a:highlight>
                <a:latin typeface="Symbol" panose="05050102010706020507" pitchFamily="18" charset="2"/>
              </a:rPr>
              <a:t>t</a:t>
            </a:r>
          </a:p>
          <a:p>
            <a:r>
              <a:rPr lang="en-US" sz="2200" dirty="0">
                <a:solidFill>
                  <a:srgbClr val="00B0F0"/>
                </a:solidFill>
              </a:rPr>
              <a:t>The first part of </a:t>
            </a:r>
            <a:r>
              <a:rPr lang="en-US" sz="2200" dirty="0">
                <a:solidFill>
                  <a:srgbClr val="00B0F0"/>
                </a:solidFill>
                <a:latin typeface="Symbol" panose="05050102010706020507" pitchFamily="18" charset="2"/>
              </a:rPr>
              <a:t>m</a:t>
            </a:r>
            <a:r>
              <a:rPr lang="en-US" sz="2200" dirty="0">
                <a:solidFill>
                  <a:srgbClr val="00B0F0"/>
                </a:solidFill>
              </a:rPr>
              <a:t>(t) are identical </a:t>
            </a:r>
          </a:p>
        </p:txBody>
      </p: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E535E215-3DFD-497A-A119-9D4AEBE5F6E7}"/>
              </a:ext>
            </a:extLst>
          </p:cNvPr>
          <p:cNvGrpSpPr/>
          <p:nvPr/>
        </p:nvGrpSpPr>
        <p:grpSpPr>
          <a:xfrm>
            <a:off x="2033969" y="1764141"/>
            <a:ext cx="5883120" cy="2689920"/>
            <a:chOff x="2033969" y="1764141"/>
            <a:chExt cx="5883120" cy="268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E1582556-C4A4-4C3F-8BE2-01257BAEB3A0}"/>
                    </a:ext>
                  </a:extLst>
                </p14:cNvPr>
                <p14:cNvContentPartPr/>
                <p14:nvPr/>
              </p14:nvContentPartPr>
              <p14:xfrm>
                <a:off x="2033969" y="1840821"/>
                <a:ext cx="44280" cy="1470240"/>
              </p14:xfrm>
            </p:contentPart>
          </mc:Choice>
          <mc:Fallback xmlns=""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E1582556-C4A4-4C3F-8BE2-01257BAEB3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25329" y="1832181"/>
                  <a:ext cx="61920" cy="14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50C1D39F-4F7E-4455-85D9-BD3BF20526F5}"/>
                    </a:ext>
                  </a:extLst>
                </p14:cNvPr>
                <p14:cNvContentPartPr/>
                <p14:nvPr/>
              </p14:nvContentPartPr>
              <p14:xfrm>
                <a:off x="2071769" y="3288381"/>
                <a:ext cx="1422000" cy="142920"/>
              </p14:xfrm>
            </p:contentPart>
          </mc:Choice>
          <mc:Fallback xmlns=""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50C1D39F-4F7E-4455-85D9-BD3BF20526F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62769" y="3279741"/>
                  <a:ext cx="1439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36516CB8-413B-44AD-BD8F-0CDDD3E3CF40}"/>
                    </a:ext>
                  </a:extLst>
                </p14:cNvPr>
                <p14:cNvContentPartPr/>
                <p14:nvPr/>
              </p14:nvContentPartPr>
              <p14:xfrm>
                <a:off x="2054129" y="1764141"/>
                <a:ext cx="1595520" cy="1712160"/>
              </p14:xfrm>
            </p:contentPart>
          </mc:Choice>
          <mc:Fallback xmlns=""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36516CB8-413B-44AD-BD8F-0CDDD3E3CF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45489" y="1755141"/>
                  <a:ext cx="1613160" cy="172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0" name="Input penna 39">
                  <a:extLst>
                    <a:ext uri="{FF2B5EF4-FFF2-40B4-BE49-F238E27FC236}">
                      <a16:creationId xmlns:a16="http://schemas.microsoft.com/office/drawing/2014/main" id="{E3E0078C-88D0-4B4E-8A05-BD3F6AAD2EC8}"/>
                    </a:ext>
                  </a:extLst>
                </p14:cNvPr>
                <p14:cNvContentPartPr/>
                <p14:nvPr/>
              </p14:nvContentPartPr>
              <p14:xfrm>
                <a:off x="3676649" y="2500701"/>
                <a:ext cx="4089960" cy="1746360"/>
              </p14:xfrm>
            </p:contentPart>
          </mc:Choice>
          <mc:Fallback xmlns="">
            <p:pic>
              <p:nvPicPr>
                <p:cNvPr id="40" name="Input penna 39">
                  <a:extLst>
                    <a:ext uri="{FF2B5EF4-FFF2-40B4-BE49-F238E27FC236}">
                      <a16:creationId xmlns:a16="http://schemas.microsoft.com/office/drawing/2014/main" id="{E3E0078C-88D0-4B4E-8A05-BD3F6AAD2EC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68009" y="2492061"/>
                  <a:ext cx="4107600" cy="176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1" name="Input penna 40">
                  <a:extLst>
                    <a:ext uri="{FF2B5EF4-FFF2-40B4-BE49-F238E27FC236}">
                      <a16:creationId xmlns:a16="http://schemas.microsoft.com/office/drawing/2014/main" id="{054F3161-FC86-47ED-89DD-CFC5C16A8125}"/>
                    </a:ext>
                  </a:extLst>
                </p14:cNvPr>
                <p14:cNvContentPartPr/>
                <p14:nvPr/>
              </p14:nvContentPartPr>
              <p14:xfrm>
                <a:off x="7750769" y="4002261"/>
                <a:ext cx="166320" cy="451800"/>
              </p14:xfrm>
            </p:contentPart>
          </mc:Choice>
          <mc:Fallback xmlns="">
            <p:pic>
              <p:nvPicPr>
                <p:cNvPr id="41" name="Input penna 40">
                  <a:extLst>
                    <a:ext uri="{FF2B5EF4-FFF2-40B4-BE49-F238E27FC236}">
                      <a16:creationId xmlns:a16="http://schemas.microsoft.com/office/drawing/2014/main" id="{054F3161-FC86-47ED-89DD-CFC5C16A812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41769" y="3993621"/>
                  <a:ext cx="183960" cy="46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88610BBA-FD23-460D-9965-2CA1A5E9BB49}"/>
              </a:ext>
            </a:extLst>
          </p:cNvPr>
          <p:cNvGrpSpPr/>
          <p:nvPr/>
        </p:nvGrpSpPr>
        <p:grpSpPr>
          <a:xfrm>
            <a:off x="4101602" y="2515101"/>
            <a:ext cx="2516247" cy="3260289"/>
            <a:chOff x="4101602" y="2515101"/>
            <a:chExt cx="2516247" cy="32602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67CAE6C2-B9DB-4C99-B4D4-6556AFFBBE84}"/>
                    </a:ext>
                  </a:extLst>
                </p14:cNvPr>
                <p14:cNvContentPartPr/>
                <p14:nvPr/>
              </p14:nvContentPartPr>
              <p14:xfrm>
                <a:off x="4153082" y="5554710"/>
                <a:ext cx="232920" cy="20664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67CAE6C2-B9DB-4C99-B4D4-6556AFFBBE8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35082" y="5536710"/>
                  <a:ext cx="2685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C0A19611-78CD-41F8-84DE-0518BA8CA8A6}"/>
                    </a:ext>
                  </a:extLst>
                </p14:cNvPr>
                <p14:cNvContentPartPr/>
                <p14:nvPr/>
              </p14:nvContentPartPr>
              <p14:xfrm>
                <a:off x="4172162" y="5468670"/>
                <a:ext cx="149400" cy="94680"/>
              </p14:xfrm>
            </p:contentPart>
          </mc:Choice>
          <mc:Fallback xmlns=""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C0A19611-78CD-41F8-84DE-0518BA8CA8A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54162" y="5450670"/>
                  <a:ext cx="185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118FFBEA-85EF-4E96-B8B2-73E5005EE0B9}"/>
                    </a:ext>
                  </a:extLst>
                </p14:cNvPr>
                <p14:cNvContentPartPr/>
                <p14:nvPr/>
              </p14:nvContentPartPr>
              <p14:xfrm>
                <a:off x="4109522" y="5624190"/>
                <a:ext cx="47880" cy="15120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118FFBEA-85EF-4E96-B8B2-73E5005EE0B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91522" y="5606550"/>
                  <a:ext cx="83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38C6473E-34B6-415D-BC51-5BEE96CC31F8}"/>
                    </a:ext>
                  </a:extLst>
                </p14:cNvPr>
                <p14:cNvContentPartPr/>
                <p14:nvPr/>
              </p14:nvContentPartPr>
              <p14:xfrm>
                <a:off x="4101602" y="5466510"/>
                <a:ext cx="72000" cy="16560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38C6473E-34B6-415D-BC51-5BEE96CC31F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83602" y="5448510"/>
                  <a:ext cx="107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3" name="Input penna 42">
                  <a:extLst>
                    <a:ext uri="{FF2B5EF4-FFF2-40B4-BE49-F238E27FC236}">
                      <a16:creationId xmlns:a16="http://schemas.microsoft.com/office/drawing/2014/main" id="{273762ED-9BC1-4129-A7BE-CBCBF9A4198C}"/>
                    </a:ext>
                  </a:extLst>
                </p14:cNvPr>
                <p14:cNvContentPartPr/>
                <p14:nvPr/>
              </p14:nvContentPartPr>
              <p14:xfrm>
                <a:off x="4380449" y="2614821"/>
                <a:ext cx="2170080" cy="2968200"/>
              </p14:xfrm>
            </p:contentPart>
          </mc:Choice>
          <mc:Fallback xmlns="">
            <p:pic>
              <p:nvPicPr>
                <p:cNvPr id="43" name="Input penna 42">
                  <a:extLst>
                    <a:ext uri="{FF2B5EF4-FFF2-40B4-BE49-F238E27FC236}">
                      <a16:creationId xmlns:a16="http://schemas.microsoft.com/office/drawing/2014/main" id="{273762ED-9BC1-4129-A7BE-CBCBF9A4198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62809" y="2596821"/>
                  <a:ext cx="2205720" cy="30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283FFE7F-D6DC-4C2D-ADB7-6CE8CB57DAC5}"/>
                    </a:ext>
                  </a:extLst>
                </p14:cNvPr>
                <p14:cNvContentPartPr/>
                <p14:nvPr/>
              </p14:nvContentPartPr>
              <p14:xfrm>
                <a:off x="6540809" y="2515101"/>
                <a:ext cx="77040" cy="219240"/>
              </p14:xfrm>
            </p:contentPart>
          </mc:Choice>
          <mc:Fallback xmlns=""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283FFE7F-D6DC-4C2D-ADB7-6CE8CB57DAC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23169" y="2497101"/>
                  <a:ext cx="112680" cy="25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938A3AB6-6E50-40E6-9363-BCDE0A2F205B}"/>
                  </a:ext>
                </a:extLst>
              </p14:cNvPr>
              <p14:cNvContentPartPr/>
              <p14:nvPr/>
            </p14:nvContentPartPr>
            <p14:xfrm>
              <a:off x="9254489" y="5770941"/>
              <a:ext cx="177840" cy="60840"/>
            </p14:xfrm>
          </p:contentPart>
        </mc:Choice>
        <mc:Fallback xmlns=""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938A3AB6-6E50-40E6-9363-BCDE0A2F205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236849" y="5752941"/>
                <a:ext cx="213480" cy="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7670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C6154B8F-D3AA-4130-A8EC-630F0CB61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0" y="1091496"/>
            <a:ext cx="6639780" cy="513073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E934A31-DDF3-4CD4-A138-D0925AC6C2B9}"/>
                  </a:ext>
                </a:extLst>
              </p:cNvPr>
              <p:cNvSpPr txBox="1"/>
              <p:nvPr/>
            </p:nvSpPr>
            <p:spPr>
              <a:xfrm>
                <a:off x="6611081" y="1460369"/>
                <a:ext cx="4250348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>
                    <a:solidFill>
                      <a:srgbClr val="FF33CC"/>
                    </a:solidFill>
                  </a:rPr>
                  <a:t>The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envelope</a:t>
                </a:r>
                <a:r>
                  <a:rPr lang="it-IT" sz="2800" dirty="0">
                    <a:solidFill>
                      <a:srgbClr val="FF33CC"/>
                    </a:solidFill>
                  </a:rPr>
                  <a:t>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function</a:t>
                </a:r>
                <a:r>
                  <a:rPr lang="it-IT" sz="2800" dirty="0">
                    <a:solidFill>
                      <a:srgbClr val="FF33CC"/>
                    </a:solidFill>
                  </a:rPr>
                  <a:t> </a:t>
                </a:r>
                <a:r>
                  <a:rPr lang="it-IT" sz="2800" dirty="0">
                    <a:solidFill>
                      <a:srgbClr val="FF33CC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it-IT" sz="2800" dirty="0">
                    <a:solidFill>
                      <a:srgbClr val="FF33CC"/>
                    </a:solidFill>
                  </a:rPr>
                  <a:t>(t) of an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isolated</a:t>
                </a:r>
                <a:r>
                  <a:rPr lang="it-IT" sz="2800" dirty="0">
                    <a:solidFill>
                      <a:srgbClr val="FF33CC"/>
                    </a:solidFill>
                  </a:rPr>
                  <a:t> event</a:t>
                </a:r>
              </a:p>
              <a:p>
                <a:endParaRPr lang="it-IT" sz="2800" i="1" dirty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</m:t>
                        </m:r>
                      </m:sub>
                    </m:sSub>
                    <m:d>
                      <m:dPr>
                        <m:ctrlP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it-IT" sz="2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it-IT" sz="2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−3.5 </m:t>
                    </m:r>
                    <m:sSub>
                      <m:sSubPr>
                        <m:ctrlP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it-IT" sz="2200" b="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+</a:t>
                </a:r>
                <a:r>
                  <a:rPr lang="it-IT" sz="22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it-IT" sz="2200" b="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endParaRPr lang="it-IT" sz="2200" b="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it-IT" sz="2200" dirty="0">
                    <a:solidFill>
                      <a:srgbClr val="FFC000"/>
                    </a:solidFill>
                  </a:rPr>
                  <a:t> </a:t>
                </a:r>
                <a:r>
                  <a:rPr lang="it-IT" sz="2200" dirty="0" err="1"/>
                  <a:t>is</a:t>
                </a:r>
                <a:r>
                  <a:rPr lang="it-IT" sz="2200" dirty="0"/>
                  <a:t> the </a:t>
                </a:r>
                <a:r>
                  <a:rPr lang="it-IT" sz="2200" dirty="0" err="1"/>
                  <a:t>perceived</a:t>
                </a:r>
                <a:r>
                  <a:rPr lang="it-IT" sz="2200" dirty="0"/>
                  <a:t> </a:t>
                </a:r>
                <a:r>
                  <a:rPr lang="it-IT" sz="2200" dirty="0" err="1"/>
                  <a:t>magnitude</a:t>
                </a:r>
                <a:r>
                  <a:rPr lang="it-IT" sz="2200" dirty="0"/>
                  <a:t> </a:t>
                </a:r>
                <a:r>
                  <a:rPr lang="it-IT" sz="2200" dirty="0" err="1"/>
                  <a:t>related</a:t>
                </a:r>
                <a:r>
                  <a:rPr lang="it-IT" sz="2200" dirty="0"/>
                  <a:t>, i.e. the </a:t>
                </a:r>
                <a:r>
                  <a:rPr lang="it-IT" sz="2200" dirty="0" err="1"/>
                  <a:t>local</a:t>
                </a:r>
                <a:r>
                  <a:rPr lang="it-IT" sz="2200" dirty="0"/>
                  <a:t> </a:t>
                </a:r>
                <a:r>
                  <a:rPr lang="it-IT" sz="2200" dirty="0" err="1"/>
                  <a:t>magnitude</a:t>
                </a:r>
                <a:r>
                  <a:rPr lang="it-IT" sz="2200" dirty="0"/>
                  <a:t> of the </a:t>
                </a:r>
                <a:r>
                  <a:rPr lang="it-IT" sz="2200" dirty="0" err="1"/>
                  <a:t>eartqhuake</a:t>
                </a:r>
                <a:endParaRPr lang="it-IT" sz="2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sz="2200" dirty="0">
                    <a:solidFill>
                      <a:srgbClr val="FFC000"/>
                    </a:solidFill>
                  </a:rPr>
                  <a:t> </a:t>
                </a:r>
                <a:r>
                  <a:rPr lang="it-IT" sz="2200" dirty="0" err="1"/>
                  <a:t>is</a:t>
                </a:r>
                <a:r>
                  <a:rPr lang="it-IT" sz="2200" dirty="0"/>
                  <a:t> the </a:t>
                </a:r>
                <a:r>
                  <a:rPr lang="it-IT" sz="2200" dirty="0" err="1"/>
                  <a:t>level</a:t>
                </a:r>
                <a:r>
                  <a:rPr lang="it-IT" sz="2200" dirty="0"/>
                  <a:t> of background </a:t>
                </a:r>
                <a:r>
                  <a:rPr lang="it-IT" sz="2200" dirty="0" err="1"/>
                  <a:t>seismicity</a:t>
                </a:r>
                <a:endParaRPr lang="it-IT" sz="220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E934A31-DDF3-4CD4-A138-D0925AC6C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081" y="1460369"/>
                <a:ext cx="4250348" cy="3754874"/>
              </a:xfrm>
              <a:prstGeom prst="rect">
                <a:avLst/>
              </a:prstGeom>
              <a:blipFill>
                <a:blip r:embed="rId4"/>
                <a:stretch>
                  <a:fillRect l="-2865" t="-2110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o 19">
            <a:extLst>
              <a:ext uri="{FF2B5EF4-FFF2-40B4-BE49-F238E27FC236}">
                <a16:creationId xmlns:a16="http://schemas.microsoft.com/office/drawing/2014/main" id="{D420BFE4-F2E0-4037-9B23-BACD864ED588}"/>
              </a:ext>
            </a:extLst>
          </p:cNvPr>
          <p:cNvGrpSpPr/>
          <p:nvPr/>
        </p:nvGrpSpPr>
        <p:grpSpPr>
          <a:xfrm>
            <a:off x="1605855" y="1620255"/>
            <a:ext cx="1343520" cy="742320"/>
            <a:chOff x="1605855" y="1620255"/>
            <a:chExt cx="1343520" cy="74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F3BF9531-72D4-4EC7-859A-6FA3C2A121B0}"/>
                    </a:ext>
                  </a:extLst>
                </p14:cNvPr>
                <p14:cNvContentPartPr/>
                <p14:nvPr/>
              </p14:nvContentPartPr>
              <p14:xfrm>
                <a:off x="1605855" y="1902135"/>
                <a:ext cx="42480" cy="81720"/>
              </p14:xfrm>
            </p:contentPart>
          </mc:Choice>
          <mc:Fallback xmlns=""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F3BF9531-72D4-4EC7-859A-6FA3C2A121B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87855" y="1884135"/>
                  <a:ext cx="78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856E46FF-6BB3-40A2-989C-DB0623A55B4F}"/>
                    </a:ext>
                  </a:extLst>
                </p14:cNvPr>
                <p14:cNvContentPartPr/>
                <p14:nvPr/>
              </p14:nvContentPartPr>
              <p14:xfrm>
                <a:off x="1675695" y="1620255"/>
                <a:ext cx="1123200" cy="655920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856E46FF-6BB3-40A2-989C-DB0623A55B4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58055" y="1602615"/>
                  <a:ext cx="115884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257A7BEC-D15A-40AF-9AD2-1F1C3E3F728A}"/>
                    </a:ext>
                  </a:extLst>
                </p14:cNvPr>
                <p14:cNvContentPartPr/>
                <p14:nvPr/>
              </p14:nvContentPartPr>
              <p14:xfrm>
                <a:off x="2865135" y="2177175"/>
                <a:ext cx="84240" cy="185400"/>
              </p14:xfrm>
            </p:contentPart>
          </mc:Choice>
          <mc:Fallback xmlns=""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257A7BEC-D15A-40AF-9AD2-1F1C3E3F728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47495" y="2159535"/>
                  <a:ext cx="119880" cy="22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31697D42-74E0-49C6-8134-B2D3A08ECDDA}"/>
                  </a:ext>
                </a:extLst>
              </p14:cNvPr>
              <p14:cNvContentPartPr/>
              <p14:nvPr/>
            </p14:nvContentPartPr>
            <p14:xfrm>
              <a:off x="2727975" y="2604495"/>
              <a:ext cx="149760" cy="185040"/>
            </p14:xfrm>
          </p:contentPart>
        </mc:Choice>
        <mc:Fallback xmlns=""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31697D42-74E0-49C6-8134-B2D3A08ECDD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19335" y="2595855"/>
                <a:ext cx="1674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0A0D7298-F268-4EDD-B151-E75410E44DEC}"/>
                  </a:ext>
                </a:extLst>
              </p14:cNvPr>
              <p14:cNvContentPartPr/>
              <p14:nvPr/>
            </p14:nvContentPartPr>
            <p14:xfrm>
              <a:off x="4039455" y="4058535"/>
              <a:ext cx="169200" cy="194760"/>
            </p14:xfrm>
          </p:contentPart>
        </mc:Choice>
        <mc:Fallback xmlns=""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0A0D7298-F268-4EDD-B151-E75410E44DE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30815" y="4049535"/>
                <a:ext cx="186840" cy="21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o 59">
            <a:extLst>
              <a:ext uri="{FF2B5EF4-FFF2-40B4-BE49-F238E27FC236}">
                <a16:creationId xmlns:a16="http://schemas.microsoft.com/office/drawing/2014/main" id="{67C31781-2363-47AE-99AF-107CB0542182}"/>
              </a:ext>
            </a:extLst>
          </p:cNvPr>
          <p:cNvGrpSpPr/>
          <p:nvPr/>
        </p:nvGrpSpPr>
        <p:grpSpPr>
          <a:xfrm>
            <a:off x="3461295" y="3026415"/>
            <a:ext cx="500400" cy="299520"/>
            <a:chOff x="3461295" y="3026415"/>
            <a:chExt cx="50040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343D2200-BD62-46CA-BD2F-C65087310832}"/>
                    </a:ext>
                  </a:extLst>
                </p14:cNvPr>
                <p14:cNvContentPartPr/>
                <p14:nvPr/>
              </p14:nvContentPartPr>
              <p14:xfrm>
                <a:off x="3461295" y="3138375"/>
                <a:ext cx="387000" cy="187560"/>
              </p14:xfrm>
            </p:contentPart>
          </mc:Choice>
          <mc:Fallback xmlns=""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343D2200-BD62-46CA-BD2F-C6508731083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52295" y="3129375"/>
                  <a:ext cx="404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5" name="Input penna 44">
                  <a:extLst>
                    <a:ext uri="{FF2B5EF4-FFF2-40B4-BE49-F238E27FC236}">
                      <a16:creationId xmlns:a16="http://schemas.microsoft.com/office/drawing/2014/main" id="{4BA391C5-9762-4B62-854C-53E91C736D16}"/>
                    </a:ext>
                  </a:extLst>
                </p14:cNvPr>
                <p14:cNvContentPartPr/>
                <p14:nvPr/>
              </p14:nvContentPartPr>
              <p14:xfrm>
                <a:off x="3859455" y="3026415"/>
                <a:ext cx="102240" cy="172440"/>
              </p14:xfrm>
            </p:contentPart>
          </mc:Choice>
          <mc:Fallback xmlns="">
            <p:pic>
              <p:nvPicPr>
                <p:cNvPr id="45" name="Input penna 44">
                  <a:extLst>
                    <a:ext uri="{FF2B5EF4-FFF2-40B4-BE49-F238E27FC236}">
                      <a16:creationId xmlns:a16="http://schemas.microsoft.com/office/drawing/2014/main" id="{4BA391C5-9762-4B62-854C-53E91C736D1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50455" y="3017775"/>
                  <a:ext cx="11988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o 90">
            <a:extLst>
              <a:ext uri="{FF2B5EF4-FFF2-40B4-BE49-F238E27FC236}">
                <a16:creationId xmlns:a16="http://schemas.microsoft.com/office/drawing/2014/main" id="{EA67C875-BF1F-41A2-8754-87440BEBEC28}"/>
              </a:ext>
            </a:extLst>
          </p:cNvPr>
          <p:cNvGrpSpPr/>
          <p:nvPr/>
        </p:nvGrpSpPr>
        <p:grpSpPr>
          <a:xfrm>
            <a:off x="3829935" y="4872855"/>
            <a:ext cx="962280" cy="44280"/>
            <a:chOff x="3829935" y="4872855"/>
            <a:chExt cx="962280" cy="4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3" name="Input penna 62">
                  <a:extLst>
                    <a:ext uri="{FF2B5EF4-FFF2-40B4-BE49-F238E27FC236}">
                      <a16:creationId xmlns:a16="http://schemas.microsoft.com/office/drawing/2014/main" id="{8DF8F1D2-842A-489A-8DE8-6E9779126FF8}"/>
                    </a:ext>
                  </a:extLst>
                </p14:cNvPr>
                <p14:cNvContentPartPr/>
                <p14:nvPr/>
              </p14:nvContentPartPr>
              <p14:xfrm>
                <a:off x="4398735" y="4872855"/>
                <a:ext cx="393480" cy="43560"/>
              </p14:xfrm>
            </p:contentPart>
          </mc:Choice>
          <mc:Fallback xmlns="">
            <p:pic>
              <p:nvPicPr>
                <p:cNvPr id="63" name="Input penna 62">
                  <a:extLst>
                    <a:ext uri="{FF2B5EF4-FFF2-40B4-BE49-F238E27FC236}">
                      <a16:creationId xmlns:a16="http://schemas.microsoft.com/office/drawing/2014/main" id="{8DF8F1D2-842A-489A-8DE8-6E9779126FF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80735" y="4855215"/>
                  <a:ext cx="429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1" name="Input penna 60">
                  <a:extLst>
                    <a:ext uri="{FF2B5EF4-FFF2-40B4-BE49-F238E27FC236}">
                      <a16:creationId xmlns:a16="http://schemas.microsoft.com/office/drawing/2014/main" id="{F3D31FA6-0450-47BB-9DBA-F05D4C31B04B}"/>
                    </a:ext>
                  </a:extLst>
                </p14:cNvPr>
                <p14:cNvContentPartPr/>
                <p14:nvPr/>
              </p14:nvContentPartPr>
              <p14:xfrm>
                <a:off x="3829935" y="4902375"/>
                <a:ext cx="37440" cy="14760"/>
              </p14:xfrm>
            </p:contentPart>
          </mc:Choice>
          <mc:Fallback xmlns="">
            <p:pic>
              <p:nvPicPr>
                <p:cNvPr id="61" name="Input penna 60">
                  <a:extLst>
                    <a:ext uri="{FF2B5EF4-FFF2-40B4-BE49-F238E27FC236}">
                      <a16:creationId xmlns:a16="http://schemas.microsoft.com/office/drawing/2014/main" id="{F3D31FA6-0450-47BB-9DBA-F05D4C31B04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12295" y="4884375"/>
                  <a:ext cx="730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po 110">
            <a:extLst>
              <a:ext uri="{FF2B5EF4-FFF2-40B4-BE49-F238E27FC236}">
                <a16:creationId xmlns:a16="http://schemas.microsoft.com/office/drawing/2014/main" id="{0F3D499E-E40F-44B3-B573-E606FD31BC41}"/>
              </a:ext>
            </a:extLst>
          </p:cNvPr>
          <p:cNvGrpSpPr/>
          <p:nvPr/>
        </p:nvGrpSpPr>
        <p:grpSpPr>
          <a:xfrm>
            <a:off x="4111735" y="2822906"/>
            <a:ext cx="1806480" cy="1097640"/>
            <a:chOff x="4111735" y="2822906"/>
            <a:chExt cx="1806480" cy="10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3" name="Input penna 92">
                  <a:extLst>
                    <a:ext uri="{FF2B5EF4-FFF2-40B4-BE49-F238E27FC236}">
                      <a16:creationId xmlns:a16="http://schemas.microsoft.com/office/drawing/2014/main" id="{0F351F57-F861-4448-B2E4-EC0A1646FB57}"/>
                    </a:ext>
                  </a:extLst>
                </p14:cNvPr>
                <p14:cNvContentPartPr/>
                <p14:nvPr/>
              </p14:nvContentPartPr>
              <p14:xfrm>
                <a:off x="4111735" y="2862506"/>
                <a:ext cx="126720" cy="500040"/>
              </p14:xfrm>
            </p:contentPart>
          </mc:Choice>
          <mc:Fallback xmlns="">
            <p:pic>
              <p:nvPicPr>
                <p:cNvPr id="93" name="Input penna 92">
                  <a:extLst>
                    <a:ext uri="{FF2B5EF4-FFF2-40B4-BE49-F238E27FC236}">
                      <a16:creationId xmlns:a16="http://schemas.microsoft.com/office/drawing/2014/main" id="{0F351F57-F861-4448-B2E4-EC0A1646FB5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94095" y="2844506"/>
                  <a:ext cx="16236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4" name="Input penna 93">
                  <a:extLst>
                    <a:ext uri="{FF2B5EF4-FFF2-40B4-BE49-F238E27FC236}">
                      <a16:creationId xmlns:a16="http://schemas.microsoft.com/office/drawing/2014/main" id="{E9D0728B-7AC1-48DA-A48B-9AC98490CD1D}"/>
                    </a:ext>
                  </a:extLst>
                </p14:cNvPr>
                <p14:cNvContentPartPr/>
                <p14:nvPr/>
              </p14:nvContentPartPr>
              <p14:xfrm>
                <a:off x="4271215" y="3137186"/>
                <a:ext cx="91800" cy="177120"/>
              </p14:xfrm>
            </p:contentPart>
          </mc:Choice>
          <mc:Fallback xmlns="">
            <p:pic>
              <p:nvPicPr>
                <p:cNvPr id="94" name="Input penna 93">
                  <a:extLst>
                    <a:ext uri="{FF2B5EF4-FFF2-40B4-BE49-F238E27FC236}">
                      <a16:creationId xmlns:a16="http://schemas.microsoft.com/office/drawing/2014/main" id="{E9D0728B-7AC1-48DA-A48B-9AC98490CD1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53575" y="3119546"/>
                  <a:ext cx="127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5" name="Input penna 94">
                  <a:extLst>
                    <a:ext uri="{FF2B5EF4-FFF2-40B4-BE49-F238E27FC236}">
                      <a16:creationId xmlns:a16="http://schemas.microsoft.com/office/drawing/2014/main" id="{53A631F2-B68E-4D4B-AC23-3B396FC3E28A}"/>
                    </a:ext>
                  </a:extLst>
                </p14:cNvPr>
                <p14:cNvContentPartPr/>
                <p14:nvPr/>
              </p14:nvContentPartPr>
              <p14:xfrm>
                <a:off x="4316215" y="3079586"/>
                <a:ext cx="169200" cy="574920"/>
              </p14:xfrm>
            </p:contentPart>
          </mc:Choice>
          <mc:Fallback xmlns="">
            <p:pic>
              <p:nvPicPr>
                <p:cNvPr id="95" name="Input penna 94">
                  <a:extLst>
                    <a:ext uri="{FF2B5EF4-FFF2-40B4-BE49-F238E27FC236}">
                      <a16:creationId xmlns:a16="http://schemas.microsoft.com/office/drawing/2014/main" id="{53A631F2-B68E-4D4B-AC23-3B396FC3E28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98575" y="3061946"/>
                  <a:ext cx="20484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6" name="Input penna 95">
                  <a:extLst>
                    <a:ext uri="{FF2B5EF4-FFF2-40B4-BE49-F238E27FC236}">
                      <a16:creationId xmlns:a16="http://schemas.microsoft.com/office/drawing/2014/main" id="{22E40E4E-AD38-4581-AEEA-71B182E1D365}"/>
                    </a:ext>
                  </a:extLst>
                </p14:cNvPr>
                <p14:cNvContentPartPr/>
                <p14:nvPr/>
              </p14:nvContentPartPr>
              <p14:xfrm>
                <a:off x="4503415" y="3174266"/>
                <a:ext cx="149040" cy="190080"/>
              </p14:xfrm>
            </p:contentPart>
          </mc:Choice>
          <mc:Fallback xmlns="">
            <p:pic>
              <p:nvPicPr>
                <p:cNvPr id="96" name="Input penna 95">
                  <a:extLst>
                    <a:ext uri="{FF2B5EF4-FFF2-40B4-BE49-F238E27FC236}">
                      <a16:creationId xmlns:a16="http://schemas.microsoft.com/office/drawing/2014/main" id="{22E40E4E-AD38-4581-AEEA-71B182E1D36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85415" y="3156626"/>
                  <a:ext cx="184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7" name="Input penna 96">
                  <a:extLst>
                    <a:ext uri="{FF2B5EF4-FFF2-40B4-BE49-F238E27FC236}">
                      <a16:creationId xmlns:a16="http://schemas.microsoft.com/office/drawing/2014/main" id="{081F590C-5DE4-47C9-B51D-427F22887761}"/>
                    </a:ext>
                  </a:extLst>
                </p14:cNvPr>
                <p14:cNvContentPartPr/>
                <p14:nvPr/>
              </p14:nvContentPartPr>
              <p14:xfrm>
                <a:off x="4656775" y="3095786"/>
                <a:ext cx="242640" cy="258840"/>
              </p14:xfrm>
            </p:contentPart>
          </mc:Choice>
          <mc:Fallback xmlns="">
            <p:pic>
              <p:nvPicPr>
                <p:cNvPr id="97" name="Input penna 96">
                  <a:extLst>
                    <a:ext uri="{FF2B5EF4-FFF2-40B4-BE49-F238E27FC236}">
                      <a16:creationId xmlns:a16="http://schemas.microsoft.com/office/drawing/2014/main" id="{081F590C-5DE4-47C9-B51D-427F2288776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38775" y="3077786"/>
                  <a:ext cx="2782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8" name="Input penna 97">
                  <a:extLst>
                    <a:ext uri="{FF2B5EF4-FFF2-40B4-BE49-F238E27FC236}">
                      <a16:creationId xmlns:a16="http://schemas.microsoft.com/office/drawing/2014/main" id="{F967691C-3472-4909-AF62-AA998ACD635B}"/>
                    </a:ext>
                  </a:extLst>
                </p14:cNvPr>
                <p14:cNvContentPartPr/>
                <p14:nvPr/>
              </p14:nvContentPartPr>
              <p14:xfrm>
                <a:off x="4852615" y="3082826"/>
                <a:ext cx="16920" cy="11880"/>
              </p14:xfrm>
            </p:contentPart>
          </mc:Choice>
          <mc:Fallback xmlns="">
            <p:pic>
              <p:nvPicPr>
                <p:cNvPr id="98" name="Input penna 97">
                  <a:extLst>
                    <a:ext uri="{FF2B5EF4-FFF2-40B4-BE49-F238E27FC236}">
                      <a16:creationId xmlns:a16="http://schemas.microsoft.com/office/drawing/2014/main" id="{F967691C-3472-4909-AF62-AA998ACD635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834975" y="3065186"/>
                  <a:ext cx="52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9" name="Input penna 98">
                  <a:extLst>
                    <a:ext uri="{FF2B5EF4-FFF2-40B4-BE49-F238E27FC236}">
                      <a16:creationId xmlns:a16="http://schemas.microsoft.com/office/drawing/2014/main" id="{E65F793C-7865-4A0B-9B90-3F97D2C96D40}"/>
                    </a:ext>
                  </a:extLst>
                </p14:cNvPr>
                <p14:cNvContentPartPr/>
                <p14:nvPr/>
              </p14:nvContentPartPr>
              <p14:xfrm>
                <a:off x="4904815" y="2822906"/>
                <a:ext cx="176040" cy="487800"/>
              </p14:xfrm>
            </p:contentPart>
          </mc:Choice>
          <mc:Fallback xmlns="">
            <p:pic>
              <p:nvPicPr>
                <p:cNvPr id="99" name="Input penna 98">
                  <a:extLst>
                    <a:ext uri="{FF2B5EF4-FFF2-40B4-BE49-F238E27FC236}">
                      <a16:creationId xmlns:a16="http://schemas.microsoft.com/office/drawing/2014/main" id="{E65F793C-7865-4A0B-9B90-3F97D2C96D4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886815" y="2804906"/>
                  <a:ext cx="2116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0" name="Input penna 99">
                  <a:extLst>
                    <a:ext uri="{FF2B5EF4-FFF2-40B4-BE49-F238E27FC236}">
                      <a16:creationId xmlns:a16="http://schemas.microsoft.com/office/drawing/2014/main" id="{99589A74-3CBB-4DB2-8B8F-17F9655018D9}"/>
                    </a:ext>
                  </a:extLst>
                </p14:cNvPr>
                <p14:cNvContentPartPr/>
                <p14:nvPr/>
              </p14:nvContentPartPr>
              <p14:xfrm>
                <a:off x="4903735" y="2973746"/>
                <a:ext cx="136800" cy="77400"/>
              </p14:xfrm>
            </p:contentPart>
          </mc:Choice>
          <mc:Fallback xmlns="">
            <p:pic>
              <p:nvPicPr>
                <p:cNvPr id="100" name="Input penna 99">
                  <a:extLst>
                    <a:ext uri="{FF2B5EF4-FFF2-40B4-BE49-F238E27FC236}">
                      <a16:creationId xmlns:a16="http://schemas.microsoft.com/office/drawing/2014/main" id="{99589A74-3CBB-4DB2-8B8F-17F9655018D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86095" y="2955746"/>
                  <a:ext cx="172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1" name="Input penna 100">
                  <a:extLst>
                    <a:ext uri="{FF2B5EF4-FFF2-40B4-BE49-F238E27FC236}">
                      <a16:creationId xmlns:a16="http://schemas.microsoft.com/office/drawing/2014/main" id="{29F256DF-2962-4AA9-9D51-B6BEDBC21592}"/>
                    </a:ext>
                  </a:extLst>
                </p14:cNvPr>
                <p14:cNvContentPartPr/>
                <p14:nvPr/>
              </p14:nvContentPartPr>
              <p14:xfrm>
                <a:off x="5086255" y="2842346"/>
                <a:ext cx="199080" cy="417240"/>
              </p14:xfrm>
            </p:contentPart>
          </mc:Choice>
          <mc:Fallback xmlns="">
            <p:pic>
              <p:nvPicPr>
                <p:cNvPr id="101" name="Input penna 100">
                  <a:extLst>
                    <a:ext uri="{FF2B5EF4-FFF2-40B4-BE49-F238E27FC236}">
                      <a16:creationId xmlns:a16="http://schemas.microsoft.com/office/drawing/2014/main" id="{29F256DF-2962-4AA9-9D51-B6BEDBC2159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68615" y="2824346"/>
                  <a:ext cx="2347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2" name="Input penna 101">
                  <a:extLst>
                    <a:ext uri="{FF2B5EF4-FFF2-40B4-BE49-F238E27FC236}">
                      <a16:creationId xmlns:a16="http://schemas.microsoft.com/office/drawing/2014/main" id="{1BAE0CFD-2A1D-489F-9E92-C1C63C1BE95E}"/>
                    </a:ext>
                  </a:extLst>
                </p14:cNvPr>
                <p14:cNvContentPartPr/>
                <p14:nvPr/>
              </p14:nvContentPartPr>
              <p14:xfrm>
                <a:off x="5328175" y="3103706"/>
                <a:ext cx="291240" cy="163440"/>
              </p14:xfrm>
            </p:contentPart>
          </mc:Choice>
          <mc:Fallback xmlns="">
            <p:pic>
              <p:nvPicPr>
                <p:cNvPr id="102" name="Input penna 101">
                  <a:extLst>
                    <a:ext uri="{FF2B5EF4-FFF2-40B4-BE49-F238E27FC236}">
                      <a16:creationId xmlns:a16="http://schemas.microsoft.com/office/drawing/2014/main" id="{1BAE0CFD-2A1D-489F-9E92-C1C63C1BE95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10175" y="3085706"/>
                  <a:ext cx="326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3" name="Input penna 102">
                  <a:extLst>
                    <a:ext uri="{FF2B5EF4-FFF2-40B4-BE49-F238E27FC236}">
                      <a16:creationId xmlns:a16="http://schemas.microsoft.com/office/drawing/2014/main" id="{E1275D6A-2906-4E23-9E30-389470171BB7}"/>
                    </a:ext>
                  </a:extLst>
                </p14:cNvPr>
                <p14:cNvContentPartPr/>
                <p14:nvPr/>
              </p14:nvContentPartPr>
              <p14:xfrm>
                <a:off x="5664415" y="3140066"/>
                <a:ext cx="39240" cy="135000"/>
              </p14:xfrm>
            </p:contentPart>
          </mc:Choice>
          <mc:Fallback xmlns="">
            <p:pic>
              <p:nvPicPr>
                <p:cNvPr id="103" name="Input penna 102">
                  <a:extLst>
                    <a:ext uri="{FF2B5EF4-FFF2-40B4-BE49-F238E27FC236}">
                      <a16:creationId xmlns:a16="http://schemas.microsoft.com/office/drawing/2014/main" id="{E1275D6A-2906-4E23-9E30-389470171BB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646775" y="3122426"/>
                  <a:ext cx="74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4" name="Input penna 103">
                  <a:extLst>
                    <a:ext uri="{FF2B5EF4-FFF2-40B4-BE49-F238E27FC236}">
                      <a16:creationId xmlns:a16="http://schemas.microsoft.com/office/drawing/2014/main" id="{5E022A0B-C462-4FCA-A0CC-1BA750E9DEFE}"/>
                    </a:ext>
                  </a:extLst>
                </p14:cNvPr>
                <p14:cNvContentPartPr/>
                <p14:nvPr/>
              </p14:nvContentPartPr>
              <p14:xfrm>
                <a:off x="5617615" y="3011546"/>
                <a:ext cx="70560" cy="70200"/>
              </p14:xfrm>
            </p:contentPart>
          </mc:Choice>
          <mc:Fallback xmlns="">
            <p:pic>
              <p:nvPicPr>
                <p:cNvPr id="104" name="Input penna 103">
                  <a:extLst>
                    <a:ext uri="{FF2B5EF4-FFF2-40B4-BE49-F238E27FC236}">
                      <a16:creationId xmlns:a16="http://schemas.microsoft.com/office/drawing/2014/main" id="{5E022A0B-C462-4FCA-A0CC-1BA750E9DEF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99975" y="2993906"/>
                  <a:ext cx="106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5" name="Input penna 104">
                  <a:extLst>
                    <a:ext uri="{FF2B5EF4-FFF2-40B4-BE49-F238E27FC236}">
                      <a16:creationId xmlns:a16="http://schemas.microsoft.com/office/drawing/2014/main" id="{90F21F01-3EDD-4E3D-8CEE-70E5981984B1}"/>
                    </a:ext>
                  </a:extLst>
                </p14:cNvPr>
                <p14:cNvContentPartPr/>
                <p14:nvPr/>
              </p14:nvContentPartPr>
              <p14:xfrm>
                <a:off x="5763775" y="3111626"/>
                <a:ext cx="154440" cy="187560"/>
              </p14:xfrm>
            </p:contentPart>
          </mc:Choice>
          <mc:Fallback xmlns="">
            <p:pic>
              <p:nvPicPr>
                <p:cNvPr id="105" name="Input penna 104">
                  <a:extLst>
                    <a:ext uri="{FF2B5EF4-FFF2-40B4-BE49-F238E27FC236}">
                      <a16:creationId xmlns:a16="http://schemas.microsoft.com/office/drawing/2014/main" id="{90F21F01-3EDD-4E3D-8CEE-70E5981984B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746135" y="3093626"/>
                  <a:ext cx="190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6" name="Input penna 105">
                  <a:extLst>
                    <a:ext uri="{FF2B5EF4-FFF2-40B4-BE49-F238E27FC236}">
                      <a16:creationId xmlns:a16="http://schemas.microsoft.com/office/drawing/2014/main" id="{BB81958E-B157-413F-9A45-7B8D2ACC23F4}"/>
                    </a:ext>
                  </a:extLst>
                </p14:cNvPr>
                <p14:cNvContentPartPr/>
                <p14:nvPr/>
              </p14:nvContentPartPr>
              <p14:xfrm>
                <a:off x="4965655" y="3577106"/>
                <a:ext cx="91800" cy="161640"/>
              </p14:xfrm>
            </p:contentPart>
          </mc:Choice>
          <mc:Fallback xmlns="">
            <p:pic>
              <p:nvPicPr>
                <p:cNvPr id="106" name="Input penna 105">
                  <a:extLst>
                    <a:ext uri="{FF2B5EF4-FFF2-40B4-BE49-F238E27FC236}">
                      <a16:creationId xmlns:a16="http://schemas.microsoft.com/office/drawing/2014/main" id="{BB81958E-B157-413F-9A45-7B8D2ACC23F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48015" y="3559106"/>
                  <a:ext cx="127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7" name="Input penna 106">
                  <a:extLst>
                    <a:ext uri="{FF2B5EF4-FFF2-40B4-BE49-F238E27FC236}">
                      <a16:creationId xmlns:a16="http://schemas.microsoft.com/office/drawing/2014/main" id="{8D2209F5-BF97-456C-B4EA-7AA42C749B95}"/>
                    </a:ext>
                  </a:extLst>
                </p14:cNvPr>
                <p14:cNvContentPartPr/>
                <p14:nvPr/>
              </p14:nvContentPartPr>
              <p14:xfrm>
                <a:off x="5087335" y="3362906"/>
                <a:ext cx="238680" cy="376200"/>
              </p14:xfrm>
            </p:contentPart>
          </mc:Choice>
          <mc:Fallback xmlns="">
            <p:pic>
              <p:nvPicPr>
                <p:cNvPr id="107" name="Input penna 106">
                  <a:extLst>
                    <a:ext uri="{FF2B5EF4-FFF2-40B4-BE49-F238E27FC236}">
                      <a16:creationId xmlns:a16="http://schemas.microsoft.com/office/drawing/2014/main" id="{8D2209F5-BF97-456C-B4EA-7AA42C749B9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069335" y="3344906"/>
                  <a:ext cx="2743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8" name="Input penna 107">
                  <a:extLst>
                    <a:ext uri="{FF2B5EF4-FFF2-40B4-BE49-F238E27FC236}">
                      <a16:creationId xmlns:a16="http://schemas.microsoft.com/office/drawing/2014/main" id="{C7C850DF-B087-46AA-A672-F84F9BB0849D}"/>
                    </a:ext>
                  </a:extLst>
                </p14:cNvPr>
                <p14:cNvContentPartPr/>
                <p14:nvPr/>
              </p14:nvContentPartPr>
              <p14:xfrm>
                <a:off x="5411335" y="3489626"/>
                <a:ext cx="407880" cy="430920"/>
              </p14:xfrm>
            </p:contentPart>
          </mc:Choice>
          <mc:Fallback xmlns="">
            <p:pic>
              <p:nvPicPr>
                <p:cNvPr id="108" name="Input penna 107">
                  <a:extLst>
                    <a:ext uri="{FF2B5EF4-FFF2-40B4-BE49-F238E27FC236}">
                      <a16:creationId xmlns:a16="http://schemas.microsoft.com/office/drawing/2014/main" id="{C7C850DF-B087-46AA-A672-F84F9BB0849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393335" y="3471626"/>
                  <a:ext cx="4435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0" name="Input penna 109">
                  <a:extLst>
                    <a:ext uri="{FF2B5EF4-FFF2-40B4-BE49-F238E27FC236}">
                      <a16:creationId xmlns:a16="http://schemas.microsoft.com/office/drawing/2014/main" id="{00A4A7FA-F095-42A7-9AD0-0EFF97409E5E}"/>
                    </a:ext>
                  </a:extLst>
                </p14:cNvPr>
                <p14:cNvContentPartPr/>
                <p14:nvPr/>
              </p14:nvContentPartPr>
              <p14:xfrm>
                <a:off x="5719495" y="3555506"/>
                <a:ext cx="52200" cy="96480"/>
              </p14:xfrm>
            </p:contentPart>
          </mc:Choice>
          <mc:Fallback xmlns="">
            <p:pic>
              <p:nvPicPr>
                <p:cNvPr id="110" name="Input penna 109">
                  <a:extLst>
                    <a:ext uri="{FF2B5EF4-FFF2-40B4-BE49-F238E27FC236}">
                      <a16:creationId xmlns:a16="http://schemas.microsoft.com/office/drawing/2014/main" id="{00A4A7FA-F095-42A7-9AD0-0EFF97409E5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701495" y="3537866"/>
                  <a:ext cx="87840" cy="132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5" name="Rettangolo 74">
            <a:extLst>
              <a:ext uri="{FF2B5EF4-FFF2-40B4-BE49-F238E27FC236}">
                <a16:creationId xmlns:a16="http://schemas.microsoft.com/office/drawing/2014/main" id="{984D5A47-14DC-4B13-81BF-B3EE83AF0C15}"/>
              </a:ext>
            </a:extLst>
          </p:cNvPr>
          <p:cNvSpPr/>
          <p:nvPr/>
        </p:nvSpPr>
        <p:spPr>
          <a:xfrm>
            <a:off x="630803" y="442744"/>
            <a:ext cx="8092671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How to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extract</a:t>
            </a:r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 information from the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envelope</a:t>
            </a:r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function</a:t>
            </a:r>
            <a:b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</a:br>
            <a:endParaRPr lang="it-IT" sz="4000" dirty="0">
              <a:solidFill>
                <a:srgbClr val="FF0000"/>
              </a:solidFill>
              <a:latin typeface="Freestyle Script" panose="030804020302050B0404" pitchFamily="66" charset="0"/>
            </a:endParaRPr>
          </a:p>
          <a:p>
            <a:endParaRPr lang="it-IT" dirty="0">
              <a:latin typeface="Freestyle Script" panose="030804020302050B04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72784C69-3984-40B2-BE90-C281C947D44C}"/>
                  </a:ext>
                </a:extLst>
              </p14:cNvPr>
              <p14:cNvContentPartPr/>
              <p14:nvPr/>
            </p14:nvContentPartPr>
            <p14:xfrm>
              <a:off x="2827409" y="2707341"/>
              <a:ext cx="1251000" cy="146700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72784C69-3984-40B2-BE90-C281C947D44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773409" y="2599701"/>
                <a:ext cx="1358640" cy="168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o 58">
            <a:extLst>
              <a:ext uri="{FF2B5EF4-FFF2-40B4-BE49-F238E27FC236}">
                <a16:creationId xmlns:a16="http://schemas.microsoft.com/office/drawing/2014/main" id="{12B8CCAC-1798-4065-8671-97DB9996F1CE}"/>
              </a:ext>
            </a:extLst>
          </p:cNvPr>
          <p:cNvGrpSpPr/>
          <p:nvPr/>
        </p:nvGrpSpPr>
        <p:grpSpPr>
          <a:xfrm>
            <a:off x="1382009" y="4589781"/>
            <a:ext cx="1659960" cy="525240"/>
            <a:chOff x="1382009" y="4589781"/>
            <a:chExt cx="165996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FC728FC5-19B4-46F5-BCE7-CCD9E54AABF9}"/>
                    </a:ext>
                  </a:extLst>
                </p14:cNvPr>
                <p14:cNvContentPartPr/>
                <p14:nvPr/>
              </p14:nvContentPartPr>
              <p14:xfrm>
                <a:off x="1382009" y="4589781"/>
                <a:ext cx="239400" cy="354240"/>
              </p14:xfrm>
            </p:contentPart>
          </mc:Choice>
          <mc:Fallback xmlns=""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FC728FC5-19B4-46F5-BCE7-CCD9E54AAB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373369" y="4581141"/>
                  <a:ext cx="2570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E0C692FE-570C-4B81-984E-8CFF7C4D2A6C}"/>
                    </a:ext>
                  </a:extLst>
                </p14:cNvPr>
                <p14:cNvContentPartPr/>
                <p14:nvPr/>
              </p14:nvContentPartPr>
              <p14:xfrm>
                <a:off x="1662089" y="4758261"/>
                <a:ext cx="205560" cy="145800"/>
              </p14:xfrm>
            </p:contentPart>
          </mc:Choice>
          <mc:Fallback xmlns=""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E0C692FE-570C-4B81-984E-8CFF7C4D2A6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653089" y="4749261"/>
                  <a:ext cx="223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6" name="Input penna 45">
                  <a:extLst>
                    <a:ext uri="{FF2B5EF4-FFF2-40B4-BE49-F238E27FC236}">
                      <a16:creationId xmlns:a16="http://schemas.microsoft.com/office/drawing/2014/main" id="{B3E00198-0278-4472-9D5F-E0EA69EAE14F}"/>
                    </a:ext>
                  </a:extLst>
                </p14:cNvPr>
                <p14:cNvContentPartPr/>
                <p14:nvPr/>
              </p14:nvContentPartPr>
              <p14:xfrm>
                <a:off x="1847849" y="4761501"/>
                <a:ext cx="164880" cy="172800"/>
              </p14:xfrm>
            </p:contentPart>
          </mc:Choice>
          <mc:Fallback xmlns="">
            <p:pic>
              <p:nvPicPr>
                <p:cNvPr id="46" name="Input penna 45">
                  <a:extLst>
                    <a:ext uri="{FF2B5EF4-FFF2-40B4-BE49-F238E27FC236}">
                      <a16:creationId xmlns:a16="http://schemas.microsoft.com/office/drawing/2014/main" id="{B3E00198-0278-4472-9D5F-E0EA69EAE14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839209" y="4752861"/>
                  <a:ext cx="182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7" name="Input penna 46">
                  <a:extLst>
                    <a:ext uri="{FF2B5EF4-FFF2-40B4-BE49-F238E27FC236}">
                      <a16:creationId xmlns:a16="http://schemas.microsoft.com/office/drawing/2014/main" id="{D1B2DC48-643E-4C5B-AEC2-5E55144788C7}"/>
                    </a:ext>
                  </a:extLst>
                </p14:cNvPr>
                <p14:cNvContentPartPr/>
                <p14:nvPr/>
              </p14:nvContentPartPr>
              <p14:xfrm>
                <a:off x="1986809" y="4613901"/>
                <a:ext cx="247680" cy="288360"/>
              </p14:xfrm>
            </p:contentPart>
          </mc:Choice>
          <mc:Fallback xmlns="">
            <p:pic>
              <p:nvPicPr>
                <p:cNvPr id="47" name="Input penna 46">
                  <a:extLst>
                    <a:ext uri="{FF2B5EF4-FFF2-40B4-BE49-F238E27FC236}">
                      <a16:creationId xmlns:a16="http://schemas.microsoft.com/office/drawing/2014/main" id="{D1B2DC48-643E-4C5B-AEC2-5E55144788C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978169" y="4604901"/>
                  <a:ext cx="265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8" name="Input penna 47">
                  <a:extLst>
                    <a:ext uri="{FF2B5EF4-FFF2-40B4-BE49-F238E27FC236}">
                      <a16:creationId xmlns:a16="http://schemas.microsoft.com/office/drawing/2014/main" id="{CDF7A6FE-BB41-4A47-A46F-A7650362FD74}"/>
                    </a:ext>
                  </a:extLst>
                </p14:cNvPr>
                <p14:cNvContentPartPr/>
                <p14:nvPr/>
              </p14:nvContentPartPr>
              <p14:xfrm>
                <a:off x="2219729" y="4754661"/>
                <a:ext cx="205200" cy="360360"/>
              </p14:xfrm>
            </p:contentPart>
          </mc:Choice>
          <mc:Fallback xmlns="">
            <p:pic>
              <p:nvPicPr>
                <p:cNvPr id="48" name="Input penna 47">
                  <a:extLst>
                    <a:ext uri="{FF2B5EF4-FFF2-40B4-BE49-F238E27FC236}">
                      <a16:creationId xmlns:a16="http://schemas.microsoft.com/office/drawing/2014/main" id="{CDF7A6FE-BB41-4A47-A46F-A7650362FD7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11089" y="4745661"/>
                  <a:ext cx="2228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9" name="Input penna 48">
                  <a:extLst>
                    <a:ext uri="{FF2B5EF4-FFF2-40B4-BE49-F238E27FC236}">
                      <a16:creationId xmlns:a16="http://schemas.microsoft.com/office/drawing/2014/main" id="{2590E703-FFC0-4869-AD2E-79D8AB5928F7}"/>
                    </a:ext>
                  </a:extLst>
                </p14:cNvPr>
                <p14:cNvContentPartPr/>
                <p14:nvPr/>
              </p14:nvContentPartPr>
              <p14:xfrm>
                <a:off x="2331329" y="4744941"/>
                <a:ext cx="137880" cy="109800"/>
              </p14:xfrm>
            </p:contentPart>
          </mc:Choice>
          <mc:Fallback xmlns="">
            <p:pic>
              <p:nvPicPr>
                <p:cNvPr id="49" name="Input penna 48">
                  <a:extLst>
                    <a:ext uri="{FF2B5EF4-FFF2-40B4-BE49-F238E27FC236}">
                      <a16:creationId xmlns:a16="http://schemas.microsoft.com/office/drawing/2014/main" id="{2590E703-FFC0-4869-AD2E-79D8AB5928F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322689" y="4736301"/>
                  <a:ext cx="155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0" name="Input penna 49">
                  <a:extLst>
                    <a:ext uri="{FF2B5EF4-FFF2-40B4-BE49-F238E27FC236}">
                      <a16:creationId xmlns:a16="http://schemas.microsoft.com/office/drawing/2014/main" id="{505DED98-ACC1-45D2-9F62-1C197F2AC8D1}"/>
                    </a:ext>
                  </a:extLst>
                </p14:cNvPr>
                <p14:cNvContentPartPr/>
                <p14:nvPr/>
              </p14:nvContentPartPr>
              <p14:xfrm>
                <a:off x="2480369" y="4717221"/>
                <a:ext cx="119160" cy="173160"/>
              </p14:xfrm>
            </p:contentPart>
          </mc:Choice>
          <mc:Fallback xmlns="">
            <p:pic>
              <p:nvPicPr>
                <p:cNvPr id="50" name="Input penna 49">
                  <a:extLst>
                    <a:ext uri="{FF2B5EF4-FFF2-40B4-BE49-F238E27FC236}">
                      <a16:creationId xmlns:a16="http://schemas.microsoft.com/office/drawing/2014/main" id="{505DED98-ACC1-45D2-9F62-1C197F2AC8D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471369" y="4708581"/>
                  <a:ext cx="136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37983032-DBDE-4DD2-9B07-729C55DDFCA6}"/>
                    </a:ext>
                  </a:extLst>
                </p14:cNvPr>
                <p14:cNvContentPartPr/>
                <p14:nvPr/>
              </p14:nvContentPartPr>
              <p14:xfrm>
                <a:off x="2658209" y="4735221"/>
                <a:ext cx="162360" cy="199440"/>
              </p14:xfrm>
            </p:contentPart>
          </mc:Choice>
          <mc:Fallback xmlns=""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37983032-DBDE-4DD2-9B07-729C55DDFCA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49209" y="4726581"/>
                  <a:ext cx="180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98ADFFA8-48FB-4357-986D-5262AE8A3BB8}"/>
                    </a:ext>
                  </a:extLst>
                </p14:cNvPr>
                <p14:cNvContentPartPr/>
                <p14:nvPr/>
              </p14:nvContentPartPr>
              <p14:xfrm>
                <a:off x="2859449" y="4817661"/>
                <a:ext cx="88200" cy="11808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98ADFFA8-48FB-4357-986D-5262AE8A3BB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50809" y="4809021"/>
                  <a:ext cx="105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D17D89CF-2AC2-4158-B80F-AEE1F6B4767F}"/>
                    </a:ext>
                  </a:extLst>
                </p14:cNvPr>
                <p14:cNvContentPartPr/>
                <p14:nvPr/>
              </p14:nvContentPartPr>
              <p14:xfrm>
                <a:off x="2910209" y="4634781"/>
                <a:ext cx="131760" cy="36936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D17D89CF-2AC2-4158-B80F-AEE1F6B4767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901569" y="4626141"/>
                  <a:ext cx="149400" cy="38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5E5AC93A-1077-4346-9F74-BAFC8C29C7A7}"/>
              </a:ext>
            </a:extLst>
          </p:cNvPr>
          <p:cNvGrpSpPr/>
          <p:nvPr/>
        </p:nvGrpSpPr>
        <p:grpSpPr>
          <a:xfrm>
            <a:off x="3269129" y="4605261"/>
            <a:ext cx="728280" cy="339120"/>
            <a:chOff x="3269129" y="4605261"/>
            <a:chExt cx="72828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4" name="Input penna 53">
                  <a:extLst>
                    <a:ext uri="{FF2B5EF4-FFF2-40B4-BE49-F238E27FC236}">
                      <a16:creationId xmlns:a16="http://schemas.microsoft.com/office/drawing/2014/main" id="{EABB3A06-CBE3-4D7C-B440-2FD0074FE68F}"/>
                    </a:ext>
                  </a:extLst>
                </p14:cNvPr>
                <p14:cNvContentPartPr/>
                <p14:nvPr/>
              </p14:nvContentPartPr>
              <p14:xfrm>
                <a:off x="3269129" y="4643421"/>
                <a:ext cx="168120" cy="300960"/>
              </p14:xfrm>
            </p:contentPart>
          </mc:Choice>
          <mc:Fallback xmlns="">
            <p:pic>
              <p:nvPicPr>
                <p:cNvPr id="54" name="Input penna 53">
                  <a:extLst>
                    <a:ext uri="{FF2B5EF4-FFF2-40B4-BE49-F238E27FC236}">
                      <a16:creationId xmlns:a16="http://schemas.microsoft.com/office/drawing/2014/main" id="{EABB3A06-CBE3-4D7C-B440-2FD0074FE68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260489" y="4634781"/>
                  <a:ext cx="1857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5" name="Input penna 54">
                  <a:extLst>
                    <a:ext uri="{FF2B5EF4-FFF2-40B4-BE49-F238E27FC236}">
                      <a16:creationId xmlns:a16="http://schemas.microsoft.com/office/drawing/2014/main" id="{2ABCA250-4450-4C59-B890-2C63B83B4C43}"/>
                    </a:ext>
                  </a:extLst>
                </p14:cNvPr>
                <p14:cNvContentPartPr/>
                <p14:nvPr/>
              </p14:nvContentPartPr>
              <p14:xfrm>
                <a:off x="3417809" y="4780221"/>
                <a:ext cx="106200" cy="156600"/>
              </p14:xfrm>
            </p:contentPart>
          </mc:Choice>
          <mc:Fallback xmlns="">
            <p:pic>
              <p:nvPicPr>
                <p:cNvPr id="55" name="Input penna 54">
                  <a:extLst>
                    <a:ext uri="{FF2B5EF4-FFF2-40B4-BE49-F238E27FC236}">
                      <a16:creationId xmlns:a16="http://schemas.microsoft.com/office/drawing/2014/main" id="{2ABCA250-4450-4C59-B890-2C63B83B4C4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09169" y="4771581"/>
                  <a:ext cx="123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6" name="Input penna 55">
                  <a:extLst>
                    <a:ext uri="{FF2B5EF4-FFF2-40B4-BE49-F238E27FC236}">
                      <a16:creationId xmlns:a16="http://schemas.microsoft.com/office/drawing/2014/main" id="{233DE2A7-FD40-4A14-8523-793B18926923}"/>
                    </a:ext>
                  </a:extLst>
                </p14:cNvPr>
                <p14:cNvContentPartPr/>
                <p14:nvPr/>
              </p14:nvContentPartPr>
              <p14:xfrm>
                <a:off x="3564329" y="4762581"/>
                <a:ext cx="86040" cy="147600"/>
              </p14:xfrm>
            </p:contentPart>
          </mc:Choice>
          <mc:Fallback xmlns="">
            <p:pic>
              <p:nvPicPr>
                <p:cNvPr id="56" name="Input penna 55">
                  <a:extLst>
                    <a:ext uri="{FF2B5EF4-FFF2-40B4-BE49-F238E27FC236}">
                      <a16:creationId xmlns:a16="http://schemas.microsoft.com/office/drawing/2014/main" id="{233DE2A7-FD40-4A14-8523-793B1892692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555329" y="4753941"/>
                  <a:ext cx="103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7" name="Input penna 56">
                  <a:extLst>
                    <a:ext uri="{FF2B5EF4-FFF2-40B4-BE49-F238E27FC236}">
                      <a16:creationId xmlns:a16="http://schemas.microsoft.com/office/drawing/2014/main" id="{46DDEAAD-B18A-4C7E-82F8-D38ED3914D68}"/>
                    </a:ext>
                  </a:extLst>
                </p14:cNvPr>
                <p14:cNvContentPartPr/>
                <p14:nvPr/>
              </p14:nvContentPartPr>
              <p14:xfrm>
                <a:off x="3703289" y="4605261"/>
                <a:ext cx="294120" cy="333000"/>
              </p14:xfrm>
            </p:contentPart>
          </mc:Choice>
          <mc:Fallback xmlns="">
            <p:pic>
              <p:nvPicPr>
                <p:cNvPr id="57" name="Input penna 56">
                  <a:extLst>
                    <a:ext uri="{FF2B5EF4-FFF2-40B4-BE49-F238E27FC236}">
                      <a16:creationId xmlns:a16="http://schemas.microsoft.com/office/drawing/2014/main" id="{46DDEAAD-B18A-4C7E-82F8-D38ED3914D6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694649" y="4596621"/>
                  <a:ext cx="311760" cy="35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A64EEB93-A192-4315-B2AB-77CC0AC94DA7}"/>
              </a:ext>
            </a:extLst>
          </p:cNvPr>
          <p:cNvGrpSpPr/>
          <p:nvPr/>
        </p:nvGrpSpPr>
        <p:grpSpPr>
          <a:xfrm>
            <a:off x="3065009" y="2006781"/>
            <a:ext cx="1080360" cy="372600"/>
            <a:chOff x="3065009" y="2006781"/>
            <a:chExt cx="108036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8" name="Input penna 67">
                  <a:extLst>
                    <a:ext uri="{FF2B5EF4-FFF2-40B4-BE49-F238E27FC236}">
                      <a16:creationId xmlns:a16="http://schemas.microsoft.com/office/drawing/2014/main" id="{118C78B1-F67F-4B0D-A819-E7DAB8B93D7C}"/>
                    </a:ext>
                  </a:extLst>
                </p14:cNvPr>
                <p14:cNvContentPartPr/>
                <p14:nvPr/>
              </p14:nvContentPartPr>
              <p14:xfrm>
                <a:off x="3065009" y="2008221"/>
                <a:ext cx="180720" cy="338040"/>
              </p14:xfrm>
            </p:contentPart>
          </mc:Choice>
          <mc:Fallback xmlns="">
            <p:pic>
              <p:nvPicPr>
                <p:cNvPr id="68" name="Input penna 67">
                  <a:extLst>
                    <a:ext uri="{FF2B5EF4-FFF2-40B4-BE49-F238E27FC236}">
                      <a16:creationId xmlns:a16="http://schemas.microsoft.com/office/drawing/2014/main" id="{118C78B1-F67F-4B0D-A819-E7DAB8B93D7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056369" y="1999581"/>
                  <a:ext cx="1983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9" name="Input penna 68">
                  <a:extLst>
                    <a:ext uri="{FF2B5EF4-FFF2-40B4-BE49-F238E27FC236}">
                      <a16:creationId xmlns:a16="http://schemas.microsoft.com/office/drawing/2014/main" id="{39A3996A-25D6-4EEF-A4EA-A3CFCD01A921}"/>
                    </a:ext>
                  </a:extLst>
                </p14:cNvPr>
                <p14:cNvContentPartPr/>
                <p14:nvPr/>
              </p14:nvContentPartPr>
              <p14:xfrm>
                <a:off x="3207569" y="2192541"/>
                <a:ext cx="136080" cy="135360"/>
              </p14:xfrm>
            </p:contentPart>
          </mc:Choice>
          <mc:Fallback xmlns="">
            <p:pic>
              <p:nvPicPr>
                <p:cNvPr id="69" name="Input penna 68">
                  <a:extLst>
                    <a:ext uri="{FF2B5EF4-FFF2-40B4-BE49-F238E27FC236}">
                      <a16:creationId xmlns:a16="http://schemas.microsoft.com/office/drawing/2014/main" id="{39A3996A-25D6-4EEF-A4EA-A3CFCD01A92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98929" y="2183541"/>
                  <a:ext cx="153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0" name="Input penna 69">
                  <a:extLst>
                    <a:ext uri="{FF2B5EF4-FFF2-40B4-BE49-F238E27FC236}">
                      <a16:creationId xmlns:a16="http://schemas.microsoft.com/office/drawing/2014/main" id="{EBD3385C-4FED-4849-A562-77B618F077D2}"/>
                    </a:ext>
                  </a:extLst>
                </p14:cNvPr>
                <p14:cNvContentPartPr/>
                <p14:nvPr/>
              </p14:nvContentPartPr>
              <p14:xfrm>
                <a:off x="3345089" y="2172741"/>
                <a:ext cx="96480" cy="164880"/>
              </p14:xfrm>
            </p:contentPart>
          </mc:Choice>
          <mc:Fallback xmlns="">
            <p:pic>
              <p:nvPicPr>
                <p:cNvPr id="70" name="Input penna 69">
                  <a:extLst>
                    <a:ext uri="{FF2B5EF4-FFF2-40B4-BE49-F238E27FC236}">
                      <a16:creationId xmlns:a16="http://schemas.microsoft.com/office/drawing/2014/main" id="{EBD3385C-4FED-4849-A562-77B618F077D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36089" y="2164101"/>
                  <a:ext cx="114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1" name="Input penna 70">
                  <a:extLst>
                    <a:ext uri="{FF2B5EF4-FFF2-40B4-BE49-F238E27FC236}">
                      <a16:creationId xmlns:a16="http://schemas.microsoft.com/office/drawing/2014/main" id="{49B67ED8-EBDC-44DB-A1E9-F541DA920C88}"/>
                    </a:ext>
                  </a:extLst>
                </p14:cNvPr>
                <p14:cNvContentPartPr/>
                <p14:nvPr/>
              </p14:nvContentPartPr>
              <p14:xfrm>
                <a:off x="3492329" y="2188941"/>
                <a:ext cx="128880" cy="135360"/>
              </p14:xfrm>
            </p:contentPart>
          </mc:Choice>
          <mc:Fallback xmlns="">
            <p:pic>
              <p:nvPicPr>
                <p:cNvPr id="71" name="Input penna 70">
                  <a:extLst>
                    <a:ext uri="{FF2B5EF4-FFF2-40B4-BE49-F238E27FC236}">
                      <a16:creationId xmlns:a16="http://schemas.microsoft.com/office/drawing/2014/main" id="{49B67ED8-EBDC-44DB-A1E9-F541DA920C8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483689" y="2180301"/>
                  <a:ext cx="146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2" name="Input penna 71">
                  <a:extLst>
                    <a:ext uri="{FF2B5EF4-FFF2-40B4-BE49-F238E27FC236}">
                      <a16:creationId xmlns:a16="http://schemas.microsoft.com/office/drawing/2014/main" id="{CEC934E5-7BB4-4F42-B3DD-A0E98E4A9DF9}"/>
                    </a:ext>
                  </a:extLst>
                </p14:cNvPr>
                <p14:cNvContentPartPr/>
                <p14:nvPr/>
              </p14:nvContentPartPr>
              <p14:xfrm>
                <a:off x="3574049" y="2181381"/>
                <a:ext cx="214560" cy="151920"/>
              </p14:xfrm>
            </p:contentPart>
          </mc:Choice>
          <mc:Fallback xmlns="">
            <p:pic>
              <p:nvPicPr>
                <p:cNvPr id="72" name="Input penna 71">
                  <a:extLst>
                    <a:ext uri="{FF2B5EF4-FFF2-40B4-BE49-F238E27FC236}">
                      <a16:creationId xmlns:a16="http://schemas.microsoft.com/office/drawing/2014/main" id="{CEC934E5-7BB4-4F42-B3DD-A0E98E4A9DF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65049" y="2172741"/>
                  <a:ext cx="232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3" name="Input penna 72">
                  <a:extLst>
                    <a:ext uri="{FF2B5EF4-FFF2-40B4-BE49-F238E27FC236}">
                      <a16:creationId xmlns:a16="http://schemas.microsoft.com/office/drawing/2014/main" id="{E7F3E085-E723-4BB0-BD13-B3259A161554}"/>
                    </a:ext>
                  </a:extLst>
                </p14:cNvPr>
                <p14:cNvContentPartPr/>
                <p14:nvPr/>
              </p14:nvContentPartPr>
              <p14:xfrm>
                <a:off x="3722009" y="2123421"/>
                <a:ext cx="15840" cy="21960"/>
              </p14:xfrm>
            </p:contentPart>
          </mc:Choice>
          <mc:Fallback xmlns="">
            <p:pic>
              <p:nvPicPr>
                <p:cNvPr id="73" name="Input penna 72">
                  <a:extLst>
                    <a:ext uri="{FF2B5EF4-FFF2-40B4-BE49-F238E27FC236}">
                      <a16:creationId xmlns:a16="http://schemas.microsoft.com/office/drawing/2014/main" id="{E7F3E085-E723-4BB0-BD13-B3259A16155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13009" y="2114421"/>
                  <a:ext cx="33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4" name="Input penna 73">
                  <a:extLst>
                    <a:ext uri="{FF2B5EF4-FFF2-40B4-BE49-F238E27FC236}">
                      <a16:creationId xmlns:a16="http://schemas.microsoft.com/office/drawing/2014/main" id="{9CD42995-CF02-4755-BFCF-FE589ECA25B3}"/>
                    </a:ext>
                  </a:extLst>
                </p14:cNvPr>
                <p14:cNvContentPartPr/>
                <p14:nvPr/>
              </p14:nvContentPartPr>
              <p14:xfrm>
                <a:off x="3807689" y="2134941"/>
                <a:ext cx="99360" cy="167760"/>
              </p14:xfrm>
            </p:contentPart>
          </mc:Choice>
          <mc:Fallback xmlns="">
            <p:pic>
              <p:nvPicPr>
                <p:cNvPr id="74" name="Input penna 73">
                  <a:extLst>
                    <a:ext uri="{FF2B5EF4-FFF2-40B4-BE49-F238E27FC236}">
                      <a16:creationId xmlns:a16="http://schemas.microsoft.com/office/drawing/2014/main" id="{9CD42995-CF02-4755-BFCF-FE589ECA25B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799049" y="2125941"/>
                  <a:ext cx="117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6" name="Input penna 75">
                  <a:extLst>
                    <a:ext uri="{FF2B5EF4-FFF2-40B4-BE49-F238E27FC236}">
                      <a16:creationId xmlns:a16="http://schemas.microsoft.com/office/drawing/2014/main" id="{5DFFD9C3-C874-47F3-AC12-A62DAF32C9D8}"/>
                    </a:ext>
                  </a:extLst>
                </p14:cNvPr>
                <p14:cNvContentPartPr/>
                <p14:nvPr/>
              </p14:nvContentPartPr>
              <p14:xfrm>
                <a:off x="3921809" y="2161221"/>
                <a:ext cx="132840" cy="165960"/>
              </p14:xfrm>
            </p:contentPart>
          </mc:Choice>
          <mc:Fallback xmlns="">
            <p:pic>
              <p:nvPicPr>
                <p:cNvPr id="76" name="Input penna 75">
                  <a:extLst>
                    <a:ext uri="{FF2B5EF4-FFF2-40B4-BE49-F238E27FC236}">
                      <a16:creationId xmlns:a16="http://schemas.microsoft.com/office/drawing/2014/main" id="{5DFFD9C3-C874-47F3-AC12-A62DAF32C9D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912809" y="2152221"/>
                  <a:ext cx="150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7" name="Input penna 76">
                  <a:extLst>
                    <a:ext uri="{FF2B5EF4-FFF2-40B4-BE49-F238E27FC236}">
                      <a16:creationId xmlns:a16="http://schemas.microsoft.com/office/drawing/2014/main" id="{4F4AC4DB-7382-494E-95B8-B788A1496CD1}"/>
                    </a:ext>
                  </a:extLst>
                </p14:cNvPr>
                <p14:cNvContentPartPr/>
                <p14:nvPr/>
              </p14:nvContentPartPr>
              <p14:xfrm>
                <a:off x="4015049" y="2006781"/>
                <a:ext cx="130320" cy="372600"/>
              </p14:xfrm>
            </p:contentPart>
          </mc:Choice>
          <mc:Fallback xmlns="">
            <p:pic>
              <p:nvPicPr>
                <p:cNvPr id="77" name="Input penna 76">
                  <a:extLst>
                    <a:ext uri="{FF2B5EF4-FFF2-40B4-BE49-F238E27FC236}">
                      <a16:creationId xmlns:a16="http://schemas.microsoft.com/office/drawing/2014/main" id="{4F4AC4DB-7382-494E-95B8-B788A1496CD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006049" y="1997781"/>
                  <a:ext cx="147960" cy="39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o 120">
            <a:extLst>
              <a:ext uri="{FF2B5EF4-FFF2-40B4-BE49-F238E27FC236}">
                <a16:creationId xmlns:a16="http://schemas.microsoft.com/office/drawing/2014/main" id="{5DC050A7-6569-4AAD-8333-51BBFE039C1D}"/>
              </a:ext>
            </a:extLst>
          </p:cNvPr>
          <p:cNvGrpSpPr/>
          <p:nvPr/>
        </p:nvGrpSpPr>
        <p:grpSpPr>
          <a:xfrm>
            <a:off x="4369289" y="1806261"/>
            <a:ext cx="1643760" cy="683280"/>
            <a:chOff x="4369289" y="1806261"/>
            <a:chExt cx="1643760" cy="68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put penna 108">
                  <a:extLst>
                    <a:ext uri="{FF2B5EF4-FFF2-40B4-BE49-F238E27FC236}">
                      <a16:creationId xmlns:a16="http://schemas.microsoft.com/office/drawing/2014/main" id="{5C6CDF84-885C-4E0C-9CC5-185A2B1AC226}"/>
                    </a:ext>
                  </a:extLst>
                </p14:cNvPr>
                <p14:cNvContentPartPr/>
                <p14:nvPr/>
              </p14:nvContentPartPr>
              <p14:xfrm>
                <a:off x="4369289" y="2125581"/>
                <a:ext cx="273240" cy="166680"/>
              </p14:xfrm>
            </p:contentPart>
          </mc:Choice>
          <mc:Fallback xmlns="">
            <p:pic>
              <p:nvPicPr>
                <p:cNvPr id="109" name="Input penna 108">
                  <a:extLst>
                    <a:ext uri="{FF2B5EF4-FFF2-40B4-BE49-F238E27FC236}">
                      <a16:creationId xmlns:a16="http://schemas.microsoft.com/office/drawing/2014/main" id="{5C6CDF84-885C-4E0C-9CC5-185A2B1AC22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360289" y="2116581"/>
                  <a:ext cx="290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Input penna 111">
                  <a:extLst>
                    <a:ext uri="{FF2B5EF4-FFF2-40B4-BE49-F238E27FC236}">
                      <a16:creationId xmlns:a16="http://schemas.microsoft.com/office/drawing/2014/main" id="{A28E23DC-66E6-46F3-86D2-248D692A0FE2}"/>
                    </a:ext>
                  </a:extLst>
                </p14:cNvPr>
                <p14:cNvContentPartPr/>
                <p14:nvPr/>
              </p14:nvContentPartPr>
              <p14:xfrm>
                <a:off x="4645409" y="2098581"/>
                <a:ext cx="93240" cy="166680"/>
              </p14:xfrm>
            </p:contentPart>
          </mc:Choice>
          <mc:Fallback xmlns="">
            <p:pic>
              <p:nvPicPr>
                <p:cNvPr id="112" name="Input penna 111">
                  <a:extLst>
                    <a:ext uri="{FF2B5EF4-FFF2-40B4-BE49-F238E27FC236}">
                      <a16:creationId xmlns:a16="http://schemas.microsoft.com/office/drawing/2014/main" id="{A28E23DC-66E6-46F3-86D2-248D692A0FE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36409" y="2089941"/>
                  <a:ext cx="110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3" name="Input penna 112">
                  <a:extLst>
                    <a:ext uri="{FF2B5EF4-FFF2-40B4-BE49-F238E27FC236}">
                      <a16:creationId xmlns:a16="http://schemas.microsoft.com/office/drawing/2014/main" id="{9F95B0FC-EF0B-4DC0-AE83-1D69AE1F4B22}"/>
                    </a:ext>
                  </a:extLst>
                </p14:cNvPr>
                <p14:cNvContentPartPr/>
                <p14:nvPr/>
              </p14:nvContentPartPr>
              <p14:xfrm>
                <a:off x="4686449" y="2177061"/>
                <a:ext cx="124920" cy="110880"/>
              </p14:xfrm>
            </p:contentPart>
          </mc:Choice>
          <mc:Fallback xmlns="">
            <p:pic>
              <p:nvPicPr>
                <p:cNvPr id="113" name="Input penna 112">
                  <a:extLst>
                    <a:ext uri="{FF2B5EF4-FFF2-40B4-BE49-F238E27FC236}">
                      <a16:creationId xmlns:a16="http://schemas.microsoft.com/office/drawing/2014/main" id="{9F95B0FC-EF0B-4DC0-AE83-1D69AE1F4B2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677809" y="2168061"/>
                  <a:ext cx="142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4" name="Input penna 113">
                  <a:extLst>
                    <a:ext uri="{FF2B5EF4-FFF2-40B4-BE49-F238E27FC236}">
                      <a16:creationId xmlns:a16="http://schemas.microsoft.com/office/drawing/2014/main" id="{3A60FFD0-31A8-4CF5-AB8D-AFE8250CD6EF}"/>
                    </a:ext>
                  </a:extLst>
                </p14:cNvPr>
                <p14:cNvContentPartPr/>
                <p14:nvPr/>
              </p14:nvContentPartPr>
              <p14:xfrm>
                <a:off x="4720649" y="2081301"/>
                <a:ext cx="252720" cy="408240"/>
              </p14:xfrm>
            </p:contentPart>
          </mc:Choice>
          <mc:Fallback xmlns="">
            <p:pic>
              <p:nvPicPr>
                <p:cNvPr id="114" name="Input penna 113">
                  <a:extLst>
                    <a:ext uri="{FF2B5EF4-FFF2-40B4-BE49-F238E27FC236}">
                      <a16:creationId xmlns:a16="http://schemas.microsoft.com/office/drawing/2014/main" id="{3A60FFD0-31A8-4CF5-AB8D-AFE8250CD6E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712009" y="2072301"/>
                  <a:ext cx="2703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Input penna 114">
                  <a:extLst>
                    <a:ext uri="{FF2B5EF4-FFF2-40B4-BE49-F238E27FC236}">
                      <a16:creationId xmlns:a16="http://schemas.microsoft.com/office/drawing/2014/main" id="{43BF1A9E-206C-451E-B896-91635B1CDB75}"/>
                    </a:ext>
                  </a:extLst>
                </p14:cNvPr>
                <p14:cNvContentPartPr/>
                <p14:nvPr/>
              </p14:nvContentPartPr>
              <p14:xfrm>
                <a:off x="4969409" y="2113701"/>
                <a:ext cx="338040" cy="158040"/>
              </p14:xfrm>
            </p:contentPart>
          </mc:Choice>
          <mc:Fallback xmlns="">
            <p:pic>
              <p:nvPicPr>
                <p:cNvPr id="115" name="Input penna 114">
                  <a:extLst>
                    <a:ext uri="{FF2B5EF4-FFF2-40B4-BE49-F238E27FC236}">
                      <a16:creationId xmlns:a16="http://schemas.microsoft.com/office/drawing/2014/main" id="{43BF1A9E-206C-451E-B896-91635B1CDB7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960409" y="2104701"/>
                  <a:ext cx="355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Input penna 115">
                  <a:extLst>
                    <a:ext uri="{FF2B5EF4-FFF2-40B4-BE49-F238E27FC236}">
                      <a16:creationId xmlns:a16="http://schemas.microsoft.com/office/drawing/2014/main" id="{C3195418-70C7-4E34-9E49-C55C2BF0CF8A}"/>
                    </a:ext>
                  </a:extLst>
                </p14:cNvPr>
                <p14:cNvContentPartPr/>
                <p14:nvPr/>
              </p14:nvContentPartPr>
              <p14:xfrm>
                <a:off x="5170649" y="1994541"/>
                <a:ext cx="12600" cy="31680"/>
              </p14:xfrm>
            </p:contentPart>
          </mc:Choice>
          <mc:Fallback xmlns="">
            <p:pic>
              <p:nvPicPr>
                <p:cNvPr id="116" name="Input penna 115">
                  <a:extLst>
                    <a:ext uri="{FF2B5EF4-FFF2-40B4-BE49-F238E27FC236}">
                      <a16:creationId xmlns:a16="http://schemas.microsoft.com/office/drawing/2014/main" id="{C3195418-70C7-4E34-9E49-C55C2BF0CF8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161649" y="1985901"/>
                  <a:ext cx="30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Input penna 116">
                  <a:extLst>
                    <a:ext uri="{FF2B5EF4-FFF2-40B4-BE49-F238E27FC236}">
                      <a16:creationId xmlns:a16="http://schemas.microsoft.com/office/drawing/2014/main" id="{A32189E2-AD93-4A9E-8840-1F0E818EF45A}"/>
                    </a:ext>
                  </a:extLst>
                </p14:cNvPr>
                <p14:cNvContentPartPr/>
                <p14:nvPr/>
              </p14:nvContentPartPr>
              <p14:xfrm>
                <a:off x="5308529" y="1806261"/>
                <a:ext cx="79560" cy="459000"/>
              </p14:xfrm>
            </p:contentPart>
          </mc:Choice>
          <mc:Fallback xmlns="">
            <p:pic>
              <p:nvPicPr>
                <p:cNvPr id="117" name="Input penna 116">
                  <a:extLst>
                    <a:ext uri="{FF2B5EF4-FFF2-40B4-BE49-F238E27FC236}">
                      <a16:creationId xmlns:a16="http://schemas.microsoft.com/office/drawing/2014/main" id="{A32189E2-AD93-4A9E-8840-1F0E818EF45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299889" y="1797621"/>
                  <a:ext cx="9720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8" name="Input penna 117">
                  <a:extLst>
                    <a:ext uri="{FF2B5EF4-FFF2-40B4-BE49-F238E27FC236}">
                      <a16:creationId xmlns:a16="http://schemas.microsoft.com/office/drawing/2014/main" id="{41A1D5AD-1800-4A5D-8797-45C1A18204FF}"/>
                    </a:ext>
                  </a:extLst>
                </p14:cNvPr>
                <p14:cNvContentPartPr/>
                <p14:nvPr/>
              </p14:nvContentPartPr>
              <p14:xfrm>
                <a:off x="5288729" y="2015421"/>
                <a:ext cx="316440" cy="196560"/>
              </p14:xfrm>
            </p:contentPart>
          </mc:Choice>
          <mc:Fallback xmlns="">
            <p:pic>
              <p:nvPicPr>
                <p:cNvPr id="118" name="Input penna 117">
                  <a:extLst>
                    <a:ext uri="{FF2B5EF4-FFF2-40B4-BE49-F238E27FC236}">
                      <a16:creationId xmlns:a16="http://schemas.microsoft.com/office/drawing/2014/main" id="{41A1D5AD-1800-4A5D-8797-45C1A18204F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280089" y="2006421"/>
                  <a:ext cx="334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put penna 118">
                  <a:extLst>
                    <a:ext uri="{FF2B5EF4-FFF2-40B4-BE49-F238E27FC236}">
                      <a16:creationId xmlns:a16="http://schemas.microsoft.com/office/drawing/2014/main" id="{3528E5CC-C3B3-4C7D-9E2B-89B76DBC4D9A}"/>
                    </a:ext>
                  </a:extLst>
                </p14:cNvPr>
                <p14:cNvContentPartPr/>
                <p14:nvPr/>
              </p14:nvContentPartPr>
              <p14:xfrm>
                <a:off x="5681129" y="2115501"/>
                <a:ext cx="81720" cy="123480"/>
              </p14:xfrm>
            </p:contentPart>
          </mc:Choice>
          <mc:Fallback xmlns="">
            <p:pic>
              <p:nvPicPr>
                <p:cNvPr id="119" name="Input penna 118">
                  <a:extLst>
                    <a:ext uri="{FF2B5EF4-FFF2-40B4-BE49-F238E27FC236}">
                      <a16:creationId xmlns:a16="http://schemas.microsoft.com/office/drawing/2014/main" id="{3528E5CC-C3B3-4C7D-9E2B-89B76DBC4D9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672129" y="2106501"/>
                  <a:ext cx="99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put penna 119">
                  <a:extLst>
                    <a:ext uri="{FF2B5EF4-FFF2-40B4-BE49-F238E27FC236}">
                      <a16:creationId xmlns:a16="http://schemas.microsoft.com/office/drawing/2014/main" id="{A52DB8E2-8063-465B-925B-1EB8AB306541}"/>
                    </a:ext>
                  </a:extLst>
                </p14:cNvPr>
                <p14:cNvContentPartPr/>
                <p14:nvPr/>
              </p14:nvContentPartPr>
              <p14:xfrm>
                <a:off x="5755289" y="1912461"/>
                <a:ext cx="257760" cy="323280"/>
              </p14:xfrm>
            </p:contentPart>
          </mc:Choice>
          <mc:Fallback xmlns="">
            <p:pic>
              <p:nvPicPr>
                <p:cNvPr id="120" name="Input penna 119">
                  <a:extLst>
                    <a:ext uri="{FF2B5EF4-FFF2-40B4-BE49-F238E27FC236}">
                      <a16:creationId xmlns:a16="http://schemas.microsoft.com/office/drawing/2014/main" id="{A52DB8E2-8063-465B-925B-1EB8AB30654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746649" y="1903461"/>
                  <a:ext cx="275400" cy="3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E7FAA0C9-BE33-41BC-8A37-44DBA674F038}"/>
              </a:ext>
            </a:extLst>
          </p:cNvPr>
          <p:cNvGrpSpPr/>
          <p:nvPr/>
        </p:nvGrpSpPr>
        <p:grpSpPr>
          <a:xfrm>
            <a:off x="1192389" y="3253877"/>
            <a:ext cx="2018520" cy="522000"/>
            <a:chOff x="1192389" y="3253877"/>
            <a:chExt cx="2018520" cy="5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" name="Input penna 1">
                  <a:extLst>
                    <a:ext uri="{FF2B5EF4-FFF2-40B4-BE49-F238E27FC236}">
                      <a16:creationId xmlns:a16="http://schemas.microsoft.com/office/drawing/2014/main" id="{33BC4754-0437-44EB-9A54-D7B68069AE33}"/>
                    </a:ext>
                  </a:extLst>
                </p14:cNvPr>
                <p14:cNvContentPartPr/>
                <p14:nvPr/>
              </p14:nvContentPartPr>
              <p14:xfrm>
                <a:off x="1290669" y="3325877"/>
                <a:ext cx="1693800" cy="85320"/>
              </p14:xfrm>
            </p:contentPart>
          </mc:Choice>
          <mc:Fallback>
            <p:pic>
              <p:nvPicPr>
                <p:cNvPr id="2" name="Input penna 1">
                  <a:extLst>
                    <a:ext uri="{FF2B5EF4-FFF2-40B4-BE49-F238E27FC236}">
                      <a16:creationId xmlns:a16="http://schemas.microsoft.com/office/drawing/2014/main" id="{33BC4754-0437-44EB-9A54-D7B68069AE3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281669" y="3316877"/>
                  <a:ext cx="1711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F46E49C7-5821-4043-9CB0-B90CD7D51413}"/>
                    </a:ext>
                  </a:extLst>
                </p14:cNvPr>
                <p14:cNvContentPartPr/>
                <p14:nvPr/>
              </p14:nvContentPartPr>
              <p14:xfrm>
                <a:off x="3000669" y="3267557"/>
                <a:ext cx="210240" cy="269280"/>
              </p14:xfrm>
            </p:contentPart>
          </mc:Choice>
          <mc:Fallback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F46E49C7-5821-4043-9CB0-B90CD7D5141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991669" y="3258557"/>
                  <a:ext cx="227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0AAE9AB3-AEA8-4D09-955D-79BC13C1D649}"/>
                    </a:ext>
                  </a:extLst>
                </p14:cNvPr>
                <p14:cNvContentPartPr/>
                <p14:nvPr/>
              </p14:nvContentPartPr>
              <p14:xfrm>
                <a:off x="1192389" y="3253877"/>
                <a:ext cx="245880" cy="228960"/>
              </p14:xfrm>
            </p:contentPart>
          </mc:Choice>
          <mc:Fallback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0AAE9AB3-AEA8-4D09-955D-79BC13C1D64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83389" y="3245237"/>
                  <a:ext cx="263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ED50C09F-3AC8-41F2-8D3D-F9832F4EA5FE}"/>
                    </a:ext>
                  </a:extLst>
                </p14:cNvPr>
                <p14:cNvContentPartPr/>
                <p14:nvPr/>
              </p14:nvContentPartPr>
              <p14:xfrm>
                <a:off x="1850109" y="3487877"/>
                <a:ext cx="425160" cy="44640"/>
              </p14:xfrm>
            </p:contentPart>
          </mc:Choice>
          <mc:Fallback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ED50C09F-3AC8-41F2-8D3D-F9832F4EA5F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841469" y="3478877"/>
                  <a:ext cx="442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4433043E-A8A2-460B-AE49-2423E7B442C2}"/>
                    </a:ext>
                  </a:extLst>
                </p14:cNvPr>
                <p14:cNvContentPartPr/>
                <p14:nvPr/>
              </p14:nvContentPartPr>
              <p14:xfrm>
                <a:off x="1979709" y="3517037"/>
                <a:ext cx="56520" cy="37440"/>
              </p14:xfrm>
            </p:contentPart>
          </mc:Choice>
          <mc:Fallback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4433043E-A8A2-460B-AE49-2423E7B442C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971069" y="3508037"/>
                  <a:ext cx="74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3BCC1778-0D74-455E-84A3-F2F6FE7292EA}"/>
                    </a:ext>
                  </a:extLst>
                </p14:cNvPr>
                <p14:cNvContentPartPr/>
                <p14:nvPr/>
              </p14:nvContentPartPr>
              <p14:xfrm>
                <a:off x="1972869" y="3514157"/>
                <a:ext cx="253800" cy="261720"/>
              </p14:xfrm>
            </p:contentPart>
          </mc:Choice>
          <mc:Fallback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3BCC1778-0D74-455E-84A3-F2F6FE7292E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63869" y="3505517"/>
                  <a:ext cx="271440" cy="27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95208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mappa&#10;&#10;Descrizione generata automaticamente">
            <a:extLst>
              <a:ext uri="{FF2B5EF4-FFF2-40B4-BE49-F238E27FC236}">
                <a16:creationId xmlns:a16="http://schemas.microsoft.com/office/drawing/2014/main" id="{5DD9F664-4102-490D-BDFE-8DEAAA3AB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74" y="605410"/>
            <a:ext cx="7543800" cy="58293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E934A31-DDF3-4CD4-A138-D0925AC6C2B9}"/>
                  </a:ext>
                </a:extLst>
              </p:cNvPr>
              <p:cNvSpPr txBox="1"/>
              <p:nvPr/>
            </p:nvSpPr>
            <p:spPr>
              <a:xfrm>
                <a:off x="6552569" y="1536253"/>
                <a:ext cx="500862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>
                    <a:solidFill>
                      <a:srgbClr val="FF33CC"/>
                    </a:solidFill>
                  </a:rPr>
                  <a:t>The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envelope</a:t>
                </a:r>
                <a:r>
                  <a:rPr lang="it-IT" sz="2800" dirty="0">
                    <a:solidFill>
                      <a:srgbClr val="FF33CC"/>
                    </a:solidFill>
                  </a:rPr>
                  <a:t>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function</a:t>
                </a:r>
                <a:r>
                  <a:rPr lang="it-IT" sz="2800" dirty="0">
                    <a:solidFill>
                      <a:srgbClr val="FF33CC"/>
                    </a:solidFill>
                  </a:rPr>
                  <a:t> </a:t>
                </a:r>
                <a:r>
                  <a:rPr lang="it-IT" sz="2800" dirty="0">
                    <a:solidFill>
                      <a:srgbClr val="FF33CC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it-IT" sz="2800" dirty="0">
                    <a:solidFill>
                      <a:srgbClr val="FF33CC"/>
                    </a:solidFill>
                  </a:rPr>
                  <a:t>(t) of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two</a:t>
                </a:r>
                <a:r>
                  <a:rPr lang="it-IT" sz="2800" dirty="0">
                    <a:solidFill>
                      <a:srgbClr val="FF33CC"/>
                    </a:solidFill>
                  </a:rPr>
                  <a:t>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isolated</a:t>
                </a:r>
                <a:r>
                  <a:rPr lang="it-IT" sz="2800" dirty="0">
                    <a:solidFill>
                      <a:srgbClr val="FF33CC"/>
                    </a:solidFill>
                  </a:rPr>
                  <a:t> events</a:t>
                </a:r>
              </a:p>
              <a:p>
                <a:endParaRPr lang="it-IT" sz="2800" i="1" dirty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d>
                        <m:d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−3.5 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m:rPr>
                          <m:nor/>
                        </m:rPr>
                        <a:rPr lang="it-IT" sz="2200" dirty="0">
                          <a:solidFill>
                            <a:srgbClr val="FFC000"/>
                          </a:solidFill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it-IT" sz="22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−3.5 </m:t>
                      </m:r>
                      <m:sSub>
                        <m:sSubPr>
                          <m:ctrlPr>
                            <a:rPr lang="it-IT" sz="2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((</m:t>
                      </m:r>
                      <m:r>
                        <a:rPr lang="it-IT" sz="2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it-IT" sz="2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)/</m:t>
                      </m:r>
                      <m:r>
                        <a:rPr lang="it-IT" sz="2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it-IT" sz="2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200" b="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endParaRPr lang="it-IT" sz="2200" b="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it-IT" sz="2200" dirty="0">
                    <a:solidFill>
                      <a:srgbClr val="FFC000"/>
                    </a:solidFill>
                  </a:rPr>
                  <a:t> </a:t>
                </a:r>
                <a:r>
                  <a:rPr lang="it-IT" sz="2200" dirty="0" err="1"/>
                  <a:t>is</a:t>
                </a:r>
                <a:r>
                  <a:rPr lang="it-IT" sz="2200" dirty="0"/>
                  <a:t> the </a:t>
                </a:r>
                <a:r>
                  <a:rPr lang="it-IT" sz="2200" dirty="0" err="1"/>
                  <a:t>mainshock</a:t>
                </a:r>
                <a:r>
                  <a:rPr lang="it-IT" sz="2200" dirty="0"/>
                  <a:t> </a:t>
                </a:r>
                <a:r>
                  <a:rPr lang="it-IT" sz="2200" dirty="0" err="1"/>
                  <a:t>perceived</a:t>
                </a:r>
                <a:r>
                  <a:rPr lang="it-IT" sz="2200" dirty="0"/>
                  <a:t> </a:t>
                </a:r>
                <a:r>
                  <a:rPr lang="it-IT" sz="2200" dirty="0" err="1"/>
                  <a:t>magnitude</a:t>
                </a:r>
                <a:endParaRPr lang="it-IT" sz="2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2200" dirty="0">
                    <a:solidFill>
                      <a:srgbClr val="FFC000"/>
                    </a:solidFill>
                  </a:rPr>
                  <a:t> </a:t>
                </a:r>
                <a:r>
                  <a:rPr lang="it-IT" sz="2200" dirty="0" err="1"/>
                  <a:t>is</a:t>
                </a:r>
                <a:r>
                  <a:rPr lang="it-IT" sz="2200" dirty="0"/>
                  <a:t> the </a:t>
                </a:r>
                <a:r>
                  <a:rPr lang="it-IT" sz="2200" dirty="0" err="1"/>
                  <a:t>aftershock</a:t>
                </a:r>
                <a:r>
                  <a:rPr lang="it-IT" sz="2200" dirty="0"/>
                  <a:t> </a:t>
                </a:r>
                <a:r>
                  <a:rPr lang="it-IT" sz="2200" dirty="0" err="1"/>
                  <a:t>perceived</a:t>
                </a:r>
                <a:r>
                  <a:rPr lang="it-IT" sz="2200" dirty="0"/>
                  <a:t> </a:t>
                </a:r>
                <a:r>
                  <a:rPr lang="it-IT" sz="2200" dirty="0" err="1"/>
                  <a:t>magnitude</a:t>
                </a:r>
                <a:endParaRPr lang="it-IT" sz="2200" dirty="0"/>
              </a:p>
              <a:p>
                <a:endParaRPr lang="it-IT" sz="220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E934A31-DDF3-4CD4-A138-D0925AC6C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569" y="1536253"/>
                <a:ext cx="5008628" cy="3416320"/>
              </a:xfrm>
              <a:prstGeom prst="rect">
                <a:avLst/>
              </a:prstGeom>
              <a:blipFill>
                <a:blip r:embed="rId4"/>
                <a:stretch>
                  <a:fillRect l="-2555" t="-2143" r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27244665-0428-4550-B5FB-542D848DE796}"/>
                  </a:ext>
                </a:extLst>
              </p14:cNvPr>
              <p14:cNvContentPartPr/>
              <p14:nvPr/>
            </p14:nvContentPartPr>
            <p14:xfrm>
              <a:off x="1409929" y="1475607"/>
              <a:ext cx="1389600" cy="42120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27244665-0428-4550-B5FB-542D848DE7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1929" y="1457607"/>
                <a:ext cx="14252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36DA642C-A048-437A-919D-14010850A45C}"/>
                  </a:ext>
                </a:extLst>
              </p14:cNvPr>
              <p14:cNvContentPartPr/>
              <p14:nvPr/>
            </p14:nvContentPartPr>
            <p14:xfrm>
              <a:off x="2775049" y="1645167"/>
              <a:ext cx="147600" cy="270720"/>
            </p14:xfrm>
          </p:contentPart>
        </mc:Choice>
        <mc:Fallback xmlns=""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36DA642C-A048-437A-919D-14010850A4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7409" y="1627167"/>
                <a:ext cx="183240" cy="30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o 73">
            <a:extLst>
              <a:ext uri="{FF2B5EF4-FFF2-40B4-BE49-F238E27FC236}">
                <a16:creationId xmlns:a16="http://schemas.microsoft.com/office/drawing/2014/main" id="{508DB0CC-AECC-4C06-8350-F26CD67A1BF0}"/>
              </a:ext>
            </a:extLst>
          </p:cNvPr>
          <p:cNvGrpSpPr/>
          <p:nvPr/>
        </p:nvGrpSpPr>
        <p:grpSpPr>
          <a:xfrm>
            <a:off x="3532849" y="2455527"/>
            <a:ext cx="681120" cy="230040"/>
            <a:chOff x="3532849" y="2455527"/>
            <a:chExt cx="68112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1" name="Input penna 70">
                  <a:extLst>
                    <a:ext uri="{FF2B5EF4-FFF2-40B4-BE49-F238E27FC236}">
                      <a16:creationId xmlns:a16="http://schemas.microsoft.com/office/drawing/2014/main" id="{8B80A415-E61B-4738-8478-AEBF57AD0055}"/>
                    </a:ext>
                  </a:extLst>
                </p14:cNvPr>
                <p14:cNvContentPartPr/>
                <p14:nvPr/>
              </p14:nvContentPartPr>
              <p14:xfrm>
                <a:off x="3532849" y="2546967"/>
                <a:ext cx="68040" cy="110880"/>
              </p14:xfrm>
            </p:contentPart>
          </mc:Choice>
          <mc:Fallback xmlns="">
            <p:pic>
              <p:nvPicPr>
                <p:cNvPr id="71" name="Input penna 70">
                  <a:extLst>
                    <a:ext uri="{FF2B5EF4-FFF2-40B4-BE49-F238E27FC236}">
                      <a16:creationId xmlns:a16="http://schemas.microsoft.com/office/drawing/2014/main" id="{8B80A415-E61B-4738-8478-AEBF57AD005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15209" y="2528967"/>
                  <a:ext cx="103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2" name="Input penna 71">
                  <a:extLst>
                    <a:ext uri="{FF2B5EF4-FFF2-40B4-BE49-F238E27FC236}">
                      <a16:creationId xmlns:a16="http://schemas.microsoft.com/office/drawing/2014/main" id="{42B55D51-2EAF-4EC5-BCF2-43066FD8F9F0}"/>
                    </a:ext>
                  </a:extLst>
                </p14:cNvPr>
                <p14:cNvContentPartPr/>
                <p14:nvPr/>
              </p14:nvContentPartPr>
              <p14:xfrm>
                <a:off x="3609889" y="2455527"/>
                <a:ext cx="434160" cy="135000"/>
              </p14:xfrm>
            </p:contentPart>
          </mc:Choice>
          <mc:Fallback xmlns="">
            <p:pic>
              <p:nvPicPr>
                <p:cNvPr id="72" name="Input penna 71">
                  <a:extLst>
                    <a:ext uri="{FF2B5EF4-FFF2-40B4-BE49-F238E27FC236}">
                      <a16:creationId xmlns:a16="http://schemas.microsoft.com/office/drawing/2014/main" id="{42B55D51-2EAF-4EC5-BCF2-43066FD8F9F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91889" y="2437887"/>
                  <a:ext cx="469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3" name="Input penna 72">
                  <a:extLst>
                    <a:ext uri="{FF2B5EF4-FFF2-40B4-BE49-F238E27FC236}">
                      <a16:creationId xmlns:a16="http://schemas.microsoft.com/office/drawing/2014/main" id="{D4D63050-F595-4404-848D-1EDF0606ACCE}"/>
                    </a:ext>
                  </a:extLst>
                </p14:cNvPr>
                <p14:cNvContentPartPr/>
                <p14:nvPr/>
              </p14:nvContentPartPr>
              <p14:xfrm>
                <a:off x="4089409" y="2491167"/>
                <a:ext cx="124560" cy="194400"/>
              </p14:xfrm>
            </p:contentPart>
          </mc:Choice>
          <mc:Fallback xmlns="">
            <p:pic>
              <p:nvPicPr>
                <p:cNvPr id="73" name="Input penna 72">
                  <a:extLst>
                    <a:ext uri="{FF2B5EF4-FFF2-40B4-BE49-F238E27FC236}">
                      <a16:creationId xmlns:a16="http://schemas.microsoft.com/office/drawing/2014/main" id="{D4D63050-F595-4404-848D-1EDF0606AC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71769" y="2473527"/>
                  <a:ext cx="160200" cy="23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4" name="Input penna 143">
                <a:extLst>
                  <a:ext uri="{FF2B5EF4-FFF2-40B4-BE49-F238E27FC236}">
                    <a16:creationId xmlns:a16="http://schemas.microsoft.com/office/drawing/2014/main" id="{32257B25-00CF-481D-92C0-060CCEE6AF22}"/>
                  </a:ext>
                </a:extLst>
              </p14:cNvPr>
              <p14:cNvContentPartPr/>
              <p14:nvPr/>
            </p14:nvContentPartPr>
            <p14:xfrm>
              <a:off x="3528889" y="3278127"/>
              <a:ext cx="10440" cy="67680"/>
            </p14:xfrm>
          </p:contentPart>
        </mc:Choice>
        <mc:Fallback xmlns="">
          <p:pic>
            <p:nvPicPr>
              <p:cNvPr id="144" name="Input penna 143">
                <a:extLst>
                  <a:ext uri="{FF2B5EF4-FFF2-40B4-BE49-F238E27FC236}">
                    <a16:creationId xmlns:a16="http://schemas.microsoft.com/office/drawing/2014/main" id="{32257B25-00CF-481D-92C0-060CCEE6AF2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511249" y="3260487"/>
                <a:ext cx="460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45" name="Input penna 144">
                <a:extLst>
                  <a:ext uri="{FF2B5EF4-FFF2-40B4-BE49-F238E27FC236}">
                    <a16:creationId xmlns:a16="http://schemas.microsoft.com/office/drawing/2014/main" id="{5B55D911-C3EA-4FEF-8667-CF0046EDA025}"/>
                  </a:ext>
                </a:extLst>
              </p14:cNvPr>
              <p14:cNvContentPartPr/>
              <p14:nvPr/>
            </p14:nvContentPartPr>
            <p14:xfrm>
              <a:off x="3517729" y="3594927"/>
              <a:ext cx="9000" cy="20520"/>
            </p14:xfrm>
          </p:contentPart>
        </mc:Choice>
        <mc:Fallback xmlns="">
          <p:pic>
            <p:nvPicPr>
              <p:cNvPr id="145" name="Input penna 144">
                <a:extLst>
                  <a:ext uri="{FF2B5EF4-FFF2-40B4-BE49-F238E27FC236}">
                    <a16:creationId xmlns:a16="http://schemas.microsoft.com/office/drawing/2014/main" id="{5B55D911-C3EA-4FEF-8667-CF0046EDA02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00089" y="3576927"/>
                <a:ext cx="4464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uppo 155">
            <a:extLst>
              <a:ext uri="{FF2B5EF4-FFF2-40B4-BE49-F238E27FC236}">
                <a16:creationId xmlns:a16="http://schemas.microsoft.com/office/drawing/2014/main" id="{9C8D617F-EF42-48C1-AB41-75869C15C9B0}"/>
              </a:ext>
            </a:extLst>
          </p:cNvPr>
          <p:cNvGrpSpPr/>
          <p:nvPr/>
        </p:nvGrpSpPr>
        <p:grpSpPr>
          <a:xfrm>
            <a:off x="3538969" y="3893727"/>
            <a:ext cx="48960" cy="599760"/>
            <a:chOff x="3538969" y="3893727"/>
            <a:chExt cx="48960" cy="5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46" name="Input penna 145">
                  <a:extLst>
                    <a:ext uri="{FF2B5EF4-FFF2-40B4-BE49-F238E27FC236}">
                      <a16:creationId xmlns:a16="http://schemas.microsoft.com/office/drawing/2014/main" id="{FEB682F1-711A-4ADE-AFE2-EDC80AAE4B2C}"/>
                    </a:ext>
                  </a:extLst>
                </p14:cNvPr>
                <p14:cNvContentPartPr/>
                <p14:nvPr/>
              </p14:nvContentPartPr>
              <p14:xfrm>
                <a:off x="3538969" y="3893727"/>
                <a:ext cx="48960" cy="216000"/>
              </p14:xfrm>
            </p:contentPart>
          </mc:Choice>
          <mc:Fallback xmlns="">
            <p:pic>
              <p:nvPicPr>
                <p:cNvPr id="146" name="Input penna 145">
                  <a:extLst>
                    <a:ext uri="{FF2B5EF4-FFF2-40B4-BE49-F238E27FC236}">
                      <a16:creationId xmlns:a16="http://schemas.microsoft.com/office/drawing/2014/main" id="{FEB682F1-711A-4ADE-AFE2-EDC80AAE4B2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21329" y="3876087"/>
                  <a:ext cx="84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47" name="Input penna 146">
                  <a:extLst>
                    <a:ext uri="{FF2B5EF4-FFF2-40B4-BE49-F238E27FC236}">
                      <a16:creationId xmlns:a16="http://schemas.microsoft.com/office/drawing/2014/main" id="{0FECF3E0-C538-4E58-BD67-37A1146CD1E2}"/>
                    </a:ext>
                  </a:extLst>
                </p14:cNvPr>
                <p14:cNvContentPartPr/>
                <p14:nvPr/>
              </p14:nvContentPartPr>
              <p14:xfrm>
                <a:off x="3566329" y="4210527"/>
                <a:ext cx="21600" cy="282960"/>
              </p14:xfrm>
            </p:contentPart>
          </mc:Choice>
          <mc:Fallback xmlns="">
            <p:pic>
              <p:nvPicPr>
                <p:cNvPr id="147" name="Input penna 146">
                  <a:extLst>
                    <a:ext uri="{FF2B5EF4-FFF2-40B4-BE49-F238E27FC236}">
                      <a16:creationId xmlns:a16="http://schemas.microsoft.com/office/drawing/2014/main" id="{0FECF3E0-C538-4E58-BD67-37A1146CD1E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48689" y="4192527"/>
                  <a:ext cx="5724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8" name="Input penna 147">
                <a:extLst>
                  <a:ext uri="{FF2B5EF4-FFF2-40B4-BE49-F238E27FC236}">
                    <a16:creationId xmlns:a16="http://schemas.microsoft.com/office/drawing/2014/main" id="{A0350CCC-C3C9-4E29-9186-41EC3586667C}"/>
                  </a:ext>
                </a:extLst>
              </p14:cNvPr>
              <p14:cNvContentPartPr/>
              <p14:nvPr/>
            </p14:nvContentPartPr>
            <p14:xfrm>
              <a:off x="3523489" y="4739727"/>
              <a:ext cx="16920" cy="154800"/>
            </p14:xfrm>
          </p:contentPart>
        </mc:Choice>
        <mc:Fallback xmlns="">
          <p:pic>
            <p:nvPicPr>
              <p:cNvPr id="148" name="Input penna 147">
                <a:extLst>
                  <a:ext uri="{FF2B5EF4-FFF2-40B4-BE49-F238E27FC236}">
                    <a16:creationId xmlns:a16="http://schemas.microsoft.com/office/drawing/2014/main" id="{A0350CCC-C3C9-4E29-9186-41EC3586667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05489" y="4721727"/>
                <a:ext cx="5256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uppo 154">
            <a:extLst>
              <a:ext uri="{FF2B5EF4-FFF2-40B4-BE49-F238E27FC236}">
                <a16:creationId xmlns:a16="http://schemas.microsoft.com/office/drawing/2014/main" id="{8C06489B-A2CC-4775-9240-9408325136C9}"/>
              </a:ext>
            </a:extLst>
          </p:cNvPr>
          <p:cNvGrpSpPr/>
          <p:nvPr/>
        </p:nvGrpSpPr>
        <p:grpSpPr>
          <a:xfrm>
            <a:off x="3518449" y="5117367"/>
            <a:ext cx="303120" cy="457920"/>
            <a:chOff x="3518449" y="5117367"/>
            <a:chExt cx="30312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49" name="Input penna 148">
                  <a:extLst>
                    <a:ext uri="{FF2B5EF4-FFF2-40B4-BE49-F238E27FC236}">
                      <a16:creationId xmlns:a16="http://schemas.microsoft.com/office/drawing/2014/main" id="{1E6C8FE5-F9EE-412C-8EFA-B14D1606861B}"/>
                    </a:ext>
                  </a:extLst>
                </p14:cNvPr>
                <p14:cNvContentPartPr/>
                <p14:nvPr/>
              </p14:nvContentPartPr>
              <p14:xfrm>
                <a:off x="3518449" y="5141487"/>
                <a:ext cx="19080" cy="142560"/>
              </p14:xfrm>
            </p:contentPart>
          </mc:Choice>
          <mc:Fallback xmlns="">
            <p:pic>
              <p:nvPicPr>
                <p:cNvPr id="149" name="Input penna 148">
                  <a:extLst>
                    <a:ext uri="{FF2B5EF4-FFF2-40B4-BE49-F238E27FC236}">
                      <a16:creationId xmlns:a16="http://schemas.microsoft.com/office/drawing/2014/main" id="{1E6C8FE5-F9EE-412C-8EFA-B14D1606861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00449" y="5123487"/>
                  <a:ext cx="54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0" name="Input penna 149">
                  <a:extLst>
                    <a:ext uri="{FF2B5EF4-FFF2-40B4-BE49-F238E27FC236}">
                      <a16:creationId xmlns:a16="http://schemas.microsoft.com/office/drawing/2014/main" id="{43810D8F-7492-4843-BFCB-BA095F5B252B}"/>
                    </a:ext>
                  </a:extLst>
                </p14:cNvPr>
                <p14:cNvContentPartPr/>
                <p14:nvPr/>
              </p14:nvContentPartPr>
              <p14:xfrm>
                <a:off x="3522409" y="5515167"/>
                <a:ext cx="12600" cy="60120"/>
              </p14:xfrm>
            </p:contentPart>
          </mc:Choice>
          <mc:Fallback xmlns="">
            <p:pic>
              <p:nvPicPr>
                <p:cNvPr id="150" name="Input penna 149">
                  <a:extLst>
                    <a:ext uri="{FF2B5EF4-FFF2-40B4-BE49-F238E27FC236}">
                      <a16:creationId xmlns:a16="http://schemas.microsoft.com/office/drawing/2014/main" id="{43810D8F-7492-4843-BFCB-BA095F5B252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04409" y="5497167"/>
                  <a:ext cx="48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1" name="Input penna 150">
                  <a:extLst>
                    <a:ext uri="{FF2B5EF4-FFF2-40B4-BE49-F238E27FC236}">
                      <a16:creationId xmlns:a16="http://schemas.microsoft.com/office/drawing/2014/main" id="{495D2C34-36B9-4A19-BA69-1C36EB0CD7C2}"/>
                    </a:ext>
                  </a:extLst>
                </p14:cNvPr>
                <p14:cNvContentPartPr/>
                <p14:nvPr/>
              </p14:nvContentPartPr>
              <p14:xfrm>
                <a:off x="3649489" y="5117367"/>
                <a:ext cx="172080" cy="324000"/>
              </p14:xfrm>
            </p:contentPart>
          </mc:Choice>
          <mc:Fallback xmlns="">
            <p:pic>
              <p:nvPicPr>
                <p:cNvPr id="151" name="Input penna 150">
                  <a:extLst>
                    <a:ext uri="{FF2B5EF4-FFF2-40B4-BE49-F238E27FC236}">
                      <a16:creationId xmlns:a16="http://schemas.microsoft.com/office/drawing/2014/main" id="{495D2C34-36B9-4A19-BA69-1C36EB0CD7C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631489" y="5099727"/>
                  <a:ext cx="2077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52" name="Input penna 151">
                  <a:extLst>
                    <a:ext uri="{FF2B5EF4-FFF2-40B4-BE49-F238E27FC236}">
                      <a16:creationId xmlns:a16="http://schemas.microsoft.com/office/drawing/2014/main" id="{A2430E3F-DF19-4574-9F45-BD0EB6FFE75F}"/>
                    </a:ext>
                  </a:extLst>
                </p14:cNvPr>
                <p14:cNvContentPartPr/>
                <p14:nvPr/>
              </p14:nvContentPartPr>
              <p14:xfrm>
                <a:off x="3642289" y="5210247"/>
                <a:ext cx="119880" cy="51840"/>
              </p14:xfrm>
            </p:contentPart>
          </mc:Choice>
          <mc:Fallback xmlns="">
            <p:pic>
              <p:nvPicPr>
                <p:cNvPr id="152" name="Input penna 151">
                  <a:extLst>
                    <a:ext uri="{FF2B5EF4-FFF2-40B4-BE49-F238E27FC236}">
                      <a16:creationId xmlns:a16="http://schemas.microsoft.com/office/drawing/2014/main" id="{A2430E3F-DF19-4574-9F45-BD0EB6FFE7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24649" y="5192247"/>
                  <a:ext cx="15552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po 176">
            <a:extLst>
              <a:ext uri="{FF2B5EF4-FFF2-40B4-BE49-F238E27FC236}">
                <a16:creationId xmlns:a16="http://schemas.microsoft.com/office/drawing/2014/main" id="{CC979F33-E0B4-451E-976C-23798D5749A7}"/>
              </a:ext>
            </a:extLst>
          </p:cNvPr>
          <p:cNvGrpSpPr/>
          <p:nvPr/>
        </p:nvGrpSpPr>
        <p:grpSpPr>
          <a:xfrm>
            <a:off x="2993209" y="1625727"/>
            <a:ext cx="1176480" cy="385560"/>
            <a:chOff x="2993209" y="1625727"/>
            <a:chExt cx="117648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57" name="Input penna 156">
                  <a:extLst>
                    <a:ext uri="{FF2B5EF4-FFF2-40B4-BE49-F238E27FC236}">
                      <a16:creationId xmlns:a16="http://schemas.microsoft.com/office/drawing/2014/main" id="{BB3765FC-83E8-4179-B752-4BD2718473EF}"/>
                    </a:ext>
                  </a:extLst>
                </p14:cNvPr>
                <p14:cNvContentPartPr/>
                <p14:nvPr/>
              </p14:nvContentPartPr>
              <p14:xfrm>
                <a:off x="2993209" y="1625727"/>
                <a:ext cx="108360" cy="382680"/>
              </p14:xfrm>
            </p:contentPart>
          </mc:Choice>
          <mc:Fallback xmlns="">
            <p:pic>
              <p:nvPicPr>
                <p:cNvPr id="157" name="Input penna 156">
                  <a:extLst>
                    <a:ext uri="{FF2B5EF4-FFF2-40B4-BE49-F238E27FC236}">
                      <a16:creationId xmlns:a16="http://schemas.microsoft.com/office/drawing/2014/main" id="{BB3765FC-83E8-4179-B752-4BD2718473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975569" y="1608087"/>
                  <a:ext cx="1440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58" name="Input penna 157">
                  <a:extLst>
                    <a:ext uri="{FF2B5EF4-FFF2-40B4-BE49-F238E27FC236}">
                      <a16:creationId xmlns:a16="http://schemas.microsoft.com/office/drawing/2014/main" id="{4D32324B-41C0-4088-B075-9C1B9616EA81}"/>
                    </a:ext>
                  </a:extLst>
                </p14:cNvPr>
                <p14:cNvContentPartPr/>
                <p14:nvPr/>
              </p14:nvContentPartPr>
              <p14:xfrm>
                <a:off x="3115969" y="1798527"/>
                <a:ext cx="111600" cy="185040"/>
              </p14:xfrm>
            </p:contentPart>
          </mc:Choice>
          <mc:Fallback xmlns="">
            <p:pic>
              <p:nvPicPr>
                <p:cNvPr id="158" name="Input penna 157">
                  <a:extLst>
                    <a:ext uri="{FF2B5EF4-FFF2-40B4-BE49-F238E27FC236}">
                      <a16:creationId xmlns:a16="http://schemas.microsoft.com/office/drawing/2014/main" id="{4D32324B-41C0-4088-B075-9C1B9616EA8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98329" y="1780887"/>
                  <a:ext cx="147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59" name="Input penna 158">
                  <a:extLst>
                    <a:ext uri="{FF2B5EF4-FFF2-40B4-BE49-F238E27FC236}">
                      <a16:creationId xmlns:a16="http://schemas.microsoft.com/office/drawing/2014/main" id="{516E302A-DC4F-4AF3-A322-E16A6F96799C}"/>
                    </a:ext>
                  </a:extLst>
                </p14:cNvPr>
                <p14:cNvContentPartPr/>
                <p14:nvPr/>
              </p14:nvContentPartPr>
              <p14:xfrm>
                <a:off x="3222529" y="1809327"/>
                <a:ext cx="107640" cy="189720"/>
              </p14:xfrm>
            </p:contentPart>
          </mc:Choice>
          <mc:Fallback xmlns="">
            <p:pic>
              <p:nvPicPr>
                <p:cNvPr id="159" name="Input penna 158">
                  <a:extLst>
                    <a:ext uri="{FF2B5EF4-FFF2-40B4-BE49-F238E27FC236}">
                      <a16:creationId xmlns:a16="http://schemas.microsoft.com/office/drawing/2014/main" id="{516E302A-DC4F-4AF3-A322-E16A6F96799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04529" y="1791327"/>
                  <a:ext cx="143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0" name="Input penna 159">
                  <a:extLst>
                    <a:ext uri="{FF2B5EF4-FFF2-40B4-BE49-F238E27FC236}">
                      <a16:creationId xmlns:a16="http://schemas.microsoft.com/office/drawing/2014/main" id="{5E1C79F7-3F76-486F-BB69-60B28148D806}"/>
                    </a:ext>
                  </a:extLst>
                </p14:cNvPr>
                <p14:cNvContentPartPr/>
                <p14:nvPr/>
              </p14:nvContentPartPr>
              <p14:xfrm>
                <a:off x="3393889" y="1808247"/>
                <a:ext cx="161280" cy="188640"/>
              </p14:xfrm>
            </p:contentPart>
          </mc:Choice>
          <mc:Fallback xmlns="">
            <p:pic>
              <p:nvPicPr>
                <p:cNvPr id="160" name="Input penna 159">
                  <a:extLst>
                    <a:ext uri="{FF2B5EF4-FFF2-40B4-BE49-F238E27FC236}">
                      <a16:creationId xmlns:a16="http://schemas.microsoft.com/office/drawing/2014/main" id="{5E1C79F7-3F76-486F-BB69-60B28148D80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76249" y="1790247"/>
                  <a:ext cx="196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61" name="Input penna 160">
                  <a:extLst>
                    <a:ext uri="{FF2B5EF4-FFF2-40B4-BE49-F238E27FC236}">
                      <a16:creationId xmlns:a16="http://schemas.microsoft.com/office/drawing/2014/main" id="{1B0145DC-6B2B-46DC-A6C3-DB76B417E2E0}"/>
                    </a:ext>
                  </a:extLst>
                </p14:cNvPr>
                <p14:cNvContentPartPr/>
                <p14:nvPr/>
              </p14:nvContentPartPr>
              <p14:xfrm>
                <a:off x="3626089" y="1868727"/>
                <a:ext cx="22680" cy="142560"/>
              </p14:xfrm>
            </p:contentPart>
          </mc:Choice>
          <mc:Fallback xmlns="">
            <p:pic>
              <p:nvPicPr>
                <p:cNvPr id="161" name="Input penna 160">
                  <a:extLst>
                    <a:ext uri="{FF2B5EF4-FFF2-40B4-BE49-F238E27FC236}">
                      <a16:creationId xmlns:a16="http://schemas.microsoft.com/office/drawing/2014/main" id="{1B0145DC-6B2B-46DC-A6C3-DB76B417E2E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08089" y="1851087"/>
                  <a:ext cx="58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62" name="Input penna 161">
                  <a:extLst>
                    <a:ext uri="{FF2B5EF4-FFF2-40B4-BE49-F238E27FC236}">
                      <a16:creationId xmlns:a16="http://schemas.microsoft.com/office/drawing/2014/main" id="{9A827ED3-3AD5-4914-BA66-B3623D286BCE}"/>
                    </a:ext>
                  </a:extLst>
                </p14:cNvPr>
                <p14:cNvContentPartPr/>
                <p14:nvPr/>
              </p14:nvContentPartPr>
              <p14:xfrm>
                <a:off x="3613489" y="1768287"/>
                <a:ext cx="34200" cy="56160"/>
              </p14:xfrm>
            </p:contentPart>
          </mc:Choice>
          <mc:Fallback xmlns="">
            <p:pic>
              <p:nvPicPr>
                <p:cNvPr id="162" name="Input penna 161">
                  <a:extLst>
                    <a:ext uri="{FF2B5EF4-FFF2-40B4-BE49-F238E27FC236}">
                      <a16:creationId xmlns:a16="http://schemas.microsoft.com/office/drawing/2014/main" id="{9A827ED3-3AD5-4914-BA66-B3623D286B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95489" y="1750287"/>
                  <a:ext cx="69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63" name="Input penna 162">
                  <a:extLst>
                    <a:ext uri="{FF2B5EF4-FFF2-40B4-BE49-F238E27FC236}">
                      <a16:creationId xmlns:a16="http://schemas.microsoft.com/office/drawing/2014/main" id="{CCBA387C-CB2B-433F-8A4E-4F0042C738D4}"/>
                    </a:ext>
                  </a:extLst>
                </p14:cNvPr>
                <p14:cNvContentPartPr/>
                <p14:nvPr/>
              </p14:nvContentPartPr>
              <p14:xfrm>
                <a:off x="3683329" y="1778727"/>
                <a:ext cx="151200" cy="219960"/>
              </p14:xfrm>
            </p:contentPart>
          </mc:Choice>
          <mc:Fallback xmlns="">
            <p:pic>
              <p:nvPicPr>
                <p:cNvPr id="163" name="Input penna 162">
                  <a:extLst>
                    <a:ext uri="{FF2B5EF4-FFF2-40B4-BE49-F238E27FC236}">
                      <a16:creationId xmlns:a16="http://schemas.microsoft.com/office/drawing/2014/main" id="{CCBA387C-CB2B-433F-8A4E-4F0042C738D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65689" y="1761087"/>
                  <a:ext cx="186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64" name="Input penna 163">
                  <a:extLst>
                    <a:ext uri="{FF2B5EF4-FFF2-40B4-BE49-F238E27FC236}">
                      <a16:creationId xmlns:a16="http://schemas.microsoft.com/office/drawing/2014/main" id="{C59BA154-75AE-499C-A1D2-D63A279A7D4D}"/>
                    </a:ext>
                  </a:extLst>
                </p14:cNvPr>
                <p14:cNvContentPartPr/>
                <p14:nvPr/>
              </p14:nvContentPartPr>
              <p14:xfrm>
                <a:off x="3879889" y="1823367"/>
                <a:ext cx="222840" cy="186840"/>
              </p14:xfrm>
            </p:contentPart>
          </mc:Choice>
          <mc:Fallback xmlns="">
            <p:pic>
              <p:nvPicPr>
                <p:cNvPr id="164" name="Input penna 163">
                  <a:extLst>
                    <a:ext uri="{FF2B5EF4-FFF2-40B4-BE49-F238E27FC236}">
                      <a16:creationId xmlns:a16="http://schemas.microsoft.com/office/drawing/2014/main" id="{C59BA154-75AE-499C-A1D2-D63A279A7D4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62249" y="1805727"/>
                  <a:ext cx="258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65" name="Input penna 164">
                  <a:extLst>
                    <a:ext uri="{FF2B5EF4-FFF2-40B4-BE49-F238E27FC236}">
                      <a16:creationId xmlns:a16="http://schemas.microsoft.com/office/drawing/2014/main" id="{8A7038FA-E678-4701-BC36-5B6097A6A6E3}"/>
                    </a:ext>
                  </a:extLst>
                </p14:cNvPr>
                <p14:cNvContentPartPr/>
                <p14:nvPr/>
              </p14:nvContentPartPr>
              <p14:xfrm>
                <a:off x="4086169" y="1673247"/>
                <a:ext cx="83520" cy="321840"/>
              </p14:xfrm>
            </p:contentPart>
          </mc:Choice>
          <mc:Fallback xmlns="">
            <p:pic>
              <p:nvPicPr>
                <p:cNvPr id="165" name="Input penna 164">
                  <a:extLst>
                    <a:ext uri="{FF2B5EF4-FFF2-40B4-BE49-F238E27FC236}">
                      <a16:creationId xmlns:a16="http://schemas.microsoft.com/office/drawing/2014/main" id="{8A7038FA-E678-4701-BC36-5B6097A6A6E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68529" y="1655607"/>
                  <a:ext cx="119160" cy="35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o 175">
            <a:extLst>
              <a:ext uri="{FF2B5EF4-FFF2-40B4-BE49-F238E27FC236}">
                <a16:creationId xmlns:a16="http://schemas.microsoft.com/office/drawing/2014/main" id="{7F724ABD-BBD9-4172-93E3-2A1FF63C4C9A}"/>
              </a:ext>
            </a:extLst>
          </p:cNvPr>
          <p:cNvGrpSpPr/>
          <p:nvPr/>
        </p:nvGrpSpPr>
        <p:grpSpPr>
          <a:xfrm>
            <a:off x="4376689" y="1598367"/>
            <a:ext cx="2010240" cy="615600"/>
            <a:chOff x="4376689" y="1598367"/>
            <a:chExt cx="2010240" cy="6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66" name="Input penna 165">
                  <a:extLst>
                    <a:ext uri="{FF2B5EF4-FFF2-40B4-BE49-F238E27FC236}">
                      <a16:creationId xmlns:a16="http://schemas.microsoft.com/office/drawing/2014/main" id="{C66EE097-D73F-499E-A53C-9F8A91E47AAE}"/>
                    </a:ext>
                  </a:extLst>
                </p14:cNvPr>
                <p14:cNvContentPartPr/>
                <p14:nvPr/>
              </p14:nvContentPartPr>
              <p14:xfrm>
                <a:off x="4376689" y="1850367"/>
                <a:ext cx="236160" cy="144000"/>
              </p14:xfrm>
            </p:contentPart>
          </mc:Choice>
          <mc:Fallback xmlns="">
            <p:pic>
              <p:nvPicPr>
                <p:cNvPr id="166" name="Input penna 165">
                  <a:extLst>
                    <a:ext uri="{FF2B5EF4-FFF2-40B4-BE49-F238E27FC236}">
                      <a16:creationId xmlns:a16="http://schemas.microsoft.com/office/drawing/2014/main" id="{C66EE097-D73F-499E-A53C-9F8A91E47AA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59049" y="1832727"/>
                  <a:ext cx="271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67" name="Input penna 166">
                  <a:extLst>
                    <a:ext uri="{FF2B5EF4-FFF2-40B4-BE49-F238E27FC236}">
                      <a16:creationId xmlns:a16="http://schemas.microsoft.com/office/drawing/2014/main" id="{E2491E33-AAF1-489A-8ACA-F45B08B42A33}"/>
                    </a:ext>
                  </a:extLst>
                </p14:cNvPr>
                <p14:cNvContentPartPr/>
                <p14:nvPr/>
              </p14:nvContentPartPr>
              <p14:xfrm>
                <a:off x="4672249" y="1801767"/>
                <a:ext cx="238320" cy="412200"/>
              </p14:xfrm>
            </p:contentPart>
          </mc:Choice>
          <mc:Fallback xmlns="">
            <p:pic>
              <p:nvPicPr>
                <p:cNvPr id="167" name="Input penna 166">
                  <a:extLst>
                    <a:ext uri="{FF2B5EF4-FFF2-40B4-BE49-F238E27FC236}">
                      <a16:creationId xmlns:a16="http://schemas.microsoft.com/office/drawing/2014/main" id="{E2491E33-AAF1-489A-8ACA-F45B08B42A3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654609" y="1783767"/>
                  <a:ext cx="2739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68" name="Input penna 167">
                  <a:extLst>
                    <a:ext uri="{FF2B5EF4-FFF2-40B4-BE49-F238E27FC236}">
                      <a16:creationId xmlns:a16="http://schemas.microsoft.com/office/drawing/2014/main" id="{3A31AF6D-2062-432F-B8B5-915C03EACA77}"/>
                    </a:ext>
                  </a:extLst>
                </p14:cNvPr>
                <p14:cNvContentPartPr/>
                <p14:nvPr/>
              </p14:nvContentPartPr>
              <p14:xfrm>
                <a:off x="4905889" y="1794567"/>
                <a:ext cx="300600" cy="167400"/>
              </p14:xfrm>
            </p:contentPart>
          </mc:Choice>
          <mc:Fallback xmlns="">
            <p:pic>
              <p:nvPicPr>
                <p:cNvPr id="168" name="Input penna 167">
                  <a:extLst>
                    <a:ext uri="{FF2B5EF4-FFF2-40B4-BE49-F238E27FC236}">
                      <a16:creationId xmlns:a16="http://schemas.microsoft.com/office/drawing/2014/main" id="{3A31AF6D-2062-432F-B8B5-915C03EACA7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87889" y="1776567"/>
                  <a:ext cx="336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69" name="Input penna 168">
                  <a:extLst>
                    <a:ext uri="{FF2B5EF4-FFF2-40B4-BE49-F238E27FC236}">
                      <a16:creationId xmlns:a16="http://schemas.microsoft.com/office/drawing/2014/main" id="{E2E57D66-CB46-4FA3-A076-1F8A70724868}"/>
                    </a:ext>
                  </a:extLst>
                </p14:cNvPr>
                <p14:cNvContentPartPr/>
                <p14:nvPr/>
              </p14:nvContentPartPr>
              <p14:xfrm>
                <a:off x="5139889" y="1663167"/>
                <a:ext cx="46800" cy="36720"/>
              </p14:xfrm>
            </p:contentPart>
          </mc:Choice>
          <mc:Fallback xmlns="">
            <p:pic>
              <p:nvPicPr>
                <p:cNvPr id="169" name="Input penna 168">
                  <a:extLst>
                    <a:ext uri="{FF2B5EF4-FFF2-40B4-BE49-F238E27FC236}">
                      <a16:creationId xmlns:a16="http://schemas.microsoft.com/office/drawing/2014/main" id="{E2E57D66-CB46-4FA3-A076-1F8A7072486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21889" y="1645167"/>
                  <a:ext cx="82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70" name="Input penna 169">
                  <a:extLst>
                    <a:ext uri="{FF2B5EF4-FFF2-40B4-BE49-F238E27FC236}">
                      <a16:creationId xmlns:a16="http://schemas.microsoft.com/office/drawing/2014/main" id="{1A989A3D-5D83-4808-A70A-E327738271EC}"/>
                    </a:ext>
                  </a:extLst>
                </p14:cNvPr>
                <p14:cNvContentPartPr/>
                <p14:nvPr/>
              </p14:nvContentPartPr>
              <p14:xfrm>
                <a:off x="5200369" y="1598367"/>
                <a:ext cx="108000" cy="354240"/>
              </p14:xfrm>
            </p:contentPart>
          </mc:Choice>
          <mc:Fallback xmlns="">
            <p:pic>
              <p:nvPicPr>
                <p:cNvPr id="170" name="Input penna 169">
                  <a:extLst>
                    <a:ext uri="{FF2B5EF4-FFF2-40B4-BE49-F238E27FC236}">
                      <a16:creationId xmlns:a16="http://schemas.microsoft.com/office/drawing/2014/main" id="{1A989A3D-5D83-4808-A70A-E327738271E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82729" y="1580367"/>
                  <a:ext cx="1436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71" name="Input penna 170">
                  <a:extLst>
                    <a:ext uri="{FF2B5EF4-FFF2-40B4-BE49-F238E27FC236}">
                      <a16:creationId xmlns:a16="http://schemas.microsoft.com/office/drawing/2014/main" id="{4EA86702-A637-4E18-B649-93DA6BCDA0FB}"/>
                    </a:ext>
                  </a:extLst>
                </p14:cNvPr>
                <p14:cNvContentPartPr/>
                <p14:nvPr/>
              </p14:nvContentPartPr>
              <p14:xfrm>
                <a:off x="5349409" y="1789887"/>
                <a:ext cx="123120" cy="136800"/>
              </p14:xfrm>
            </p:contentPart>
          </mc:Choice>
          <mc:Fallback xmlns="">
            <p:pic>
              <p:nvPicPr>
                <p:cNvPr id="171" name="Input penna 170">
                  <a:extLst>
                    <a:ext uri="{FF2B5EF4-FFF2-40B4-BE49-F238E27FC236}">
                      <a16:creationId xmlns:a16="http://schemas.microsoft.com/office/drawing/2014/main" id="{4EA86702-A637-4E18-B649-93DA6BCDA0F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31409" y="1772247"/>
                  <a:ext cx="158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72" name="Input penna 171">
                  <a:extLst>
                    <a:ext uri="{FF2B5EF4-FFF2-40B4-BE49-F238E27FC236}">
                      <a16:creationId xmlns:a16="http://schemas.microsoft.com/office/drawing/2014/main" id="{37A7FF7D-B230-4523-840B-92CB6E1F06B8}"/>
                    </a:ext>
                  </a:extLst>
                </p14:cNvPr>
                <p14:cNvContentPartPr/>
                <p14:nvPr/>
              </p14:nvContentPartPr>
              <p14:xfrm>
                <a:off x="5545249" y="1803567"/>
                <a:ext cx="63360" cy="126000"/>
              </p14:xfrm>
            </p:contentPart>
          </mc:Choice>
          <mc:Fallback xmlns="">
            <p:pic>
              <p:nvPicPr>
                <p:cNvPr id="172" name="Input penna 171">
                  <a:extLst>
                    <a:ext uri="{FF2B5EF4-FFF2-40B4-BE49-F238E27FC236}">
                      <a16:creationId xmlns:a16="http://schemas.microsoft.com/office/drawing/2014/main" id="{37A7FF7D-B230-4523-840B-92CB6E1F06B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27609" y="1785927"/>
                  <a:ext cx="99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73" name="Input penna 172">
                  <a:extLst>
                    <a:ext uri="{FF2B5EF4-FFF2-40B4-BE49-F238E27FC236}">
                      <a16:creationId xmlns:a16="http://schemas.microsoft.com/office/drawing/2014/main" id="{5305F18A-4670-4182-A49B-236315E30686}"/>
                    </a:ext>
                  </a:extLst>
                </p14:cNvPr>
                <p14:cNvContentPartPr/>
                <p14:nvPr/>
              </p14:nvContentPartPr>
              <p14:xfrm>
                <a:off x="5629489" y="1613847"/>
                <a:ext cx="164520" cy="334800"/>
              </p14:xfrm>
            </p:contentPart>
          </mc:Choice>
          <mc:Fallback xmlns="">
            <p:pic>
              <p:nvPicPr>
                <p:cNvPr id="173" name="Input penna 172">
                  <a:extLst>
                    <a:ext uri="{FF2B5EF4-FFF2-40B4-BE49-F238E27FC236}">
                      <a16:creationId xmlns:a16="http://schemas.microsoft.com/office/drawing/2014/main" id="{5305F18A-4670-4182-A49B-236315E3068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11489" y="1596207"/>
                  <a:ext cx="2001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74" name="Input penna 173">
                  <a:extLst>
                    <a:ext uri="{FF2B5EF4-FFF2-40B4-BE49-F238E27FC236}">
                      <a16:creationId xmlns:a16="http://schemas.microsoft.com/office/drawing/2014/main" id="{5085CF53-FF9A-4ABE-A4A5-9E520A40ABDA}"/>
                    </a:ext>
                  </a:extLst>
                </p14:cNvPr>
                <p14:cNvContentPartPr/>
                <p14:nvPr/>
              </p14:nvContentPartPr>
              <p14:xfrm>
                <a:off x="5871409" y="1773327"/>
                <a:ext cx="262440" cy="394200"/>
              </p14:xfrm>
            </p:contentPart>
          </mc:Choice>
          <mc:Fallback xmlns="">
            <p:pic>
              <p:nvPicPr>
                <p:cNvPr id="174" name="Input penna 173">
                  <a:extLst>
                    <a:ext uri="{FF2B5EF4-FFF2-40B4-BE49-F238E27FC236}">
                      <a16:creationId xmlns:a16="http://schemas.microsoft.com/office/drawing/2014/main" id="{5085CF53-FF9A-4ABE-A4A5-9E520A40ABD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53409" y="1755327"/>
                  <a:ext cx="29808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75" name="Input penna 174">
                  <a:extLst>
                    <a:ext uri="{FF2B5EF4-FFF2-40B4-BE49-F238E27FC236}">
                      <a16:creationId xmlns:a16="http://schemas.microsoft.com/office/drawing/2014/main" id="{9F389546-E980-49CC-83B6-FE5324474204}"/>
                    </a:ext>
                  </a:extLst>
                </p14:cNvPr>
                <p14:cNvContentPartPr/>
                <p14:nvPr/>
              </p14:nvContentPartPr>
              <p14:xfrm>
                <a:off x="6241129" y="1893927"/>
                <a:ext cx="145800" cy="238680"/>
              </p14:xfrm>
            </p:contentPart>
          </mc:Choice>
          <mc:Fallback xmlns="">
            <p:pic>
              <p:nvPicPr>
                <p:cNvPr id="175" name="Input penna 174">
                  <a:extLst>
                    <a:ext uri="{FF2B5EF4-FFF2-40B4-BE49-F238E27FC236}">
                      <a16:creationId xmlns:a16="http://schemas.microsoft.com/office/drawing/2014/main" id="{9F389546-E980-49CC-83B6-FE532447420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23489" y="1876287"/>
                  <a:ext cx="18144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o 178">
            <a:extLst>
              <a:ext uri="{FF2B5EF4-FFF2-40B4-BE49-F238E27FC236}">
                <a16:creationId xmlns:a16="http://schemas.microsoft.com/office/drawing/2014/main" id="{8E813F36-14F3-4648-B185-B0D1A6353661}"/>
              </a:ext>
            </a:extLst>
          </p:cNvPr>
          <p:cNvGrpSpPr/>
          <p:nvPr/>
        </p:nvGrpSpPr>
        <p:grpSpPr>
          <a:xfrm>
            <a:off x="1312729" y="1490007"/>
            <a:ext cx="72360" cy="177120"/>
            <a:chOff x="1312729" y="1490007"/>
            <a:chExt cx="7236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60A0B077-D5C2-48A9-8035-9167AADD5254}"/>
                    </a:ext>
                  </a:extLst>
                </p14:cNvPr>
                <p14:cNvContentPartPr/>
                <p14:nvPr/>
              </p14:nvContentPartPr>
              <p14:xfrm>
                <a:off x="1367449" y="1595127"/>
                <a:ext cx="6480" cy="1512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60A0B077-D5C2-48A9-8035-9167AADD525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349449" y="1577487"/>
                  <a:ext cx="42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FA00C1F5-D86D-447B-BA6A-1BACD8C2678C}"/>
                    </a:ext>
                  </a:extLst>
                </p14:cNvPr>
                <p14:cNvContentPartPr/>
                <p14:nvPr/>
              </p14:nvContentPartPr>
              <p14:xfrm>
                <a:off x="1341169" y="1533927"/>
                <a:ext cx="40320" cy="6480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FA00C1F5-D86D-447B-BA6A-1BACD8C2678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23529" y="1515927"/>
                  <a:ext cx="75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78" name="Input penna 177">
                  <a:extLst>
                    <a:ext uri="{FF2B5EF4-FFF2-40B4-BE49-F238E27FC236}">
                      <a16:creationId xmlns:a16="http://schemas.microsoft.com/office/drawing/2014/main" id="{5AA482CB-00BD-4E0A-AC07-97E12E6D429D}"/>
                    </a:ext>
                  </a:extLst>
                </p14:cNvPr>
                <p14:cNvContentPartPr/>
                <p14:nvPr/>
              </p14:nvContentPartPr>
              <p14:xfrm>
                <a:off x="1312729" y="1490007"/>
                <a:ext cx="72360" cy="177120"/>
              </p14:xfrm>
            </p:contentPart>
          </mc:Choice>
          <mc:Fallback xmlns="">
            <p:pic>
              <p:nvPicPr>
                <p:cNvPr id="178" name="Input penna 177">
                  <a:extLst>
                    <a:ext uri="{FF2B5EF4-FFF2-40B4-BE49-F238E27FC236}">
                      <a16:creationId xmlns:a16="http://schemas.microsoft.com/office/drawing/2014/main" id="{5AA482CB-00BD-4E0A-AC07-97E12E6D429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295089" y="1472007"/>
                  <a:ext cx="108000" cy="212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1" name="Rettangolo 80">
            <a:extLst>
              <a:ext uri="{FF2B5EF4-FFF2-40B4-BE49-F238E27FC236}">
                <a16:creationId xmlns:a16="http://schemas.microsoft.com/office/drawing/2014/main" id="{FE3FCAB7-5D8B-42B0-AECD-0530244978CB}"/>
              </a:ext>
            </a:extLst>
          </p:cNvPr>
          <p:cNvSpPr/>
          <p:nvPr/>
        </p:nvSpPr>
        <p:spPr>
          <a:xfrm>
            <a:off x="630803" y="442744"/>
            <a:ext cx="8092671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How to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extract</a:t>
            </a:r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 information from the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envelope</a:t>
            </a:r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function</a:t>
            </a:r>
            <a:b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</a:br>
            <a:endParaRPr lang="it-IT" sz="4000" dirty="0">
              <a:solidFill>
                <a:srgbClr val="FF0000"/>
              </a:solidFill>
              <a:latin typeface="Freestyle Script" panose="030804020302050B0404" pitchFamily="66" charset="0"/>
            </a:endParaRPr>
          </a:p>
          <a:p>
            <a:endParaRPr lang="it-IT" dirty="0">
              <a:latin typeface="Freestyle Script" panose="030804020302050B0404" pitchFamily="66" charset="0"/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94991C88-9BB4-4406-AA6B-7CFDA2C1D114}"/>
              </a:ext>
            </a:extLst>
          </p:cNvPr>
          <p:cNvGrpSpPr/>
          <p:nvPr/>
        </p:nvGrpSpPr>
        <p:grpSpPr>
          <a:xfrm>
            <a:off x="3862769" y="5265141"/>
            <a:ext cx="153360" cy="255240"/>
            <a:chOff x="3862769" y="5265141"/>
            <a:chExt cx="15336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0DCFA6F3-13B9-401B-8C5F-1ACF9AED592D}"/>
                    </a:ext>
                  </a:extLst>
                </p14:cNvPr>
                <p14:cNvContentPartPr/>
                <p14:nvPr/>
              </p14:nvContentPartPr>
              <p14:xfrm>
                <a:off x="3862769" y="5265141"/>
                <a:ext cx="100080" cy="190080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0DCFA6F3-13B9-401B-8C5F-1ACF9AED592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54129" y="5256141"/>
                  <a:ext cx="117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F138065D-190C-4C70-9DEF-DDC3B57D8697}"/>
                    </a:ext>
                  </a:extLst>
                </p14:cNvPr>
                <p14:cNvContentPartPr/>
                <p14:nvPr/>
              </p14:nvContentPartPr>
              <p14:xfrm>
                <a:off x="3875729" y="5484021"/>
                <a:ext cx="140400" cy="36360"/>
              </p14:xfrm>
            </p:contentPart>
          </mc:Choice>
          <mc:Fallback xmlns=""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F138065D-190C-4C70-9DEF-DDC3B57D869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866729" y="5475021"/>
                  <a:ext cx="15804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E1C202F9-8CD3-4181-A32A-7CE920804ED3}"/>
              </a:ext>
            </a:extLst>
          </p:cNvPr>
          <p:cNvGrpSpPr/>
          <p:nvPr/>
        </p:nvGrpSpPr>
        <p:grpSpPr>
          <a:xfrm>
            <a:off x="4351649" y="2366781"/>
            <a:ext cx="2138400" cy="974160"/>
            <a:chOff x="4351649" y="2366781"/>
            <a:chExt cx="2138400" cy="97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08193220-CECF-4E84-9235-B45735D7627B}"/>
                    </a:ext>
                  </a:extLst>
                </p14:cNvPr>
                <p14:cNvContentPartPr/>
                <p14:nvPr/>
              </p14:nvContentPartPr>
              <p14:xfrm>
                <a:off x="4351649" y="2366781"/>
                <a:ext cx="154800" cy="33840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08193220-CECF-4E84-9235-B45735D7627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343009" y="2357781"/>
                  <a:ext cx="1724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E5AD2D3A-928D-4A0E-B15D-D9CA9CC020FD}"/>
                    </a:ext>
                  </a:extLst>
                </p14:cNvPr>
                <p14:cNvContentPartPr/>
                <p14:nvPr/>
              </p14:nvContentPartPr>
              <p14:xfrm>
                <a:off x="4468289" y="2556861"/>
                <a:ext cx="175320" cy="16848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E5AD2D3A-928D-4A0E-B15D-D9CA9CC020F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459289" y="2548221"/>
                  <a:ext cx="192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0BB1E593-7B1D-4CB0-9DF3-2204942DB0F5}"/>
                    </a:ext>
                  </a:extLst>
                </p14:cNvPr>
                <p14:cNvContentPartPr/>
                <p14:nvPr/>
              </p14:nvContentPartPr>
              <p14:xfrm>
                <a:off x="4638569" y="2545701"/>
                <a:ext cx="120960" cy="16596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0BB1E593-7B1D-4CB0-9DF3-2204942DB0F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29929" y="2536701"/>
                  <a:ext cx="138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7419C592-D9D7-4DF8-B9EE-03EB397AD409}"/>
                    </a:ext>
                  </a:extLst>
                </p14:cNvPr>
                <p14:cNvContentPartPr/>
                <p14:nvPr/>
              </p14:nvContentPartPr>
              <p14:xfrm>
                <a:off x="4820009" y="2515821"/>
                <a:ext cx="72720" cy="18396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7419C592-D9D7-4DF8-B9EE-03EB397AD40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811009" y="2507181"/>
                  <a:ext cx="90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570E45B6-F127-4399-ACBE-FF7BC580B56B}"/>
                    </a:ext>
                  </a:extLst>
                </p14:cNvPr>
                <p14:cNvContentPartPr/>
                <p14:nvPr/>
              </p14:nvContentPartPr>
              <p14:xfrm>
                <a:off x="4937729" y="2567301"/>
                <a:ext cx="141480" cy="15660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570E45B6-F127-4399-ACBE-FF7BC580B56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929089" y="2558301"/>
                  <a:ext cx="159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C3A146F7-1777-46E5-8238-59745CF0A658}"/>
                    </a:ext>
                  </a:extLst>
                </p14:cNvPr>
                <p14:cNvContentPartPr/>
                <p14:nvPr/>
              </p14:nvContentPartPr>
              <p14:xfrm>
                <a:off x="5108009" y="2599341"/>
                <a:ext cx="41040" cy="80640"/>
              </p14:xfrm>
            </p:contentPart>
          </mc:Choice>
          <mc:Fallback xmlns=""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C3A146F7-1777-46E5-8238-59745CF0A65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99369" y="2590701"/>
                  <a:ext cx="58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CE9BB246-6441-497B-8574-90EE0F73A1B5}"/>
                    </a:ext>
                  </a:extLst>
                </p14:cNvPr>
                <p14:cNvContentPartPr/>
                <p14:nvPr/>
              </p14:nvContentPartPr>
              <p14:xfrm>
                <a:off x="5088569" y="2469741"/>
                <a:ext cx="28800" cy="2556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CE9BB246-6441-497B-8574-90EE0F73A1B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079929" y="2460741"/>
                  <a:ext cx="46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9" name="Input penna 28">
                  <a:extLst>
                    <a:ext uri="{FF2B5EF4-FFF2-40B4-BE49-F238E27FC236}">
                      <a16:creationId xmlns:a16="http://schemas.microsoft.com/office/drawing/2014/main" id="{BB7669ED-9CC9-4767-BC94-83D6CFAAC672}"/>
                    </a:ext>
                  </a:extLst>
                </p14:cNvPr>
                <p14:cNvContentPartPr/>
                <p14:nvPr/>
              </p14:nvContentPartPr>
              <p14:xfrm>
                <a:off x="5204849" y="2489181"/>
                <a:ext cx="131040" cy="195480"/>
              </p14:xfrm>
            </p:contentPart>
          </mc:Choice>
          <mc:Fallback xmlns="">
            <p:pic>
              <p:nvPicPr>
                <p:cNvPr id="29" name="Input penna 28">
                  <a:extLst>
                    <a:ext uri="{FF2B5EF4-FFF2-40B4-BE49-F238E27FC236}">
                      <a16:creationId xmlns:a16="http://schemas.microsoft.com/office/drawing/2014/main" id="{BB7669ED-9CC9-4767-BC94-83D6CFAAC67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195849" y="2480181"/>
                  <a:ext cx="148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0" name="Input penna 29">
                  <a:extLst>
                    <a:ext uri="{FF2B5EF4-FFF2-40B4-BE49-F238E27FC236}">
                      <a16:creationId xmlns:a16="http://schemas.microsoft.com/office/drawing/2014/main" id="{FB1F3362-8C5C-42A2-8212-DA5C95EAB777}"/>
                    </a:ext>
                  </a:extLst>
                </p14:cNvPr>
                <p14:cNvContentPartPr/>
                <p14:nvPr/>
              </p14:nvContentPartPr>
              <p14:xfrm>
                <a:off x="5373329" y="2489181"/>
                <a:ext cx="171720" cy="217440"/>
              </p14:xfrm>
            </p:contentPart>
          </mc:Choice>
          <mc:Fallback xmlns="">
            <p:pic>
              <p:nvPicPr>
                <p:cNvPr id="30" name="Input penna 29">
                  <a:extLst>
                    <a:ext uri="{FF2B5EF4-FFF2-40B4-BE49-F238E27FC236}">
                      <a16:creationId xmlns:a16="http://schemas.microsoft.com/office/drawing/2014/main" id="{FB1F3362-8C5C-42A2-8212-DA5C95EAB77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64329" y="2480181"/>
                  <a:ext cx="189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FC0F00A9-0AB1-48AC-B16E-70B85937A42F}"/>
                    </a:ext>
                  </a:extLst>
                </p14:cNvPr>
                <p14:cNvContentPartPr/>
                <p14:nvPr/>
              </p14:nvContentPartPr>
              <p14:xfrm>
                <a:off x="5591129" y="2593941"/>
                <a:ext cx="94680" cy="121320"/>
              </p14:xfrm>
            </p:contentPart>
          </mc:Choice>
          <mc:Fallback xmlns=""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FC0F00A9-0AB1-48AC-B16E-70B85937A42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82129" y="2584941"/>
                  <a:ext cx="112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3" name="Input penna 32">
                  <a:extLst>
                    <a:ext uri="{FF2B5EF4-FFF2-40B4-BE49-F238E27FC236}">
                      <a16:creationId xmlns:a16="http://schemas.microsoft.com/office/drawing/2014/main" id="{9D1AE7DE-AAF3-4B60-A92A-2484D5515A79}"/>
                    </a:ext>
                  </a:extLst>
                </p14:cNvPr>
                <p14:cNvContentPartPr/>
                <p14:nvPr/>
              </p14:nvContentPartPr>
              <p14:xfrm>
                <a:off x="5673569" y="2407461"/>
                <a:ext cx="76680" cy="266040"/>
              </p14:xfrm>
            </p:contentPart>
          </mc:Choice>
          <mc:Fallback xmlns="">
            <p:pic>
              <p:nvPicPr>
                <p:cNvPr id="33" name="Input penna 32">
                  <a:extLst>
                    <a:ext uri="{FF2B5EF4-FFF2-40B4-BE49-F238E27FC236}">
                      <a16:creationId xmlns:a16="http://schemas.microsoft.com/office/drawing/2014/main" id="{9D1AE7DE-AAF3-4B60-A92A-2484D5515A7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664929" y="2398821"/>
                  <a:ext cx="943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C2534459-B868-49C2-AF36-074F9EB5ACB7}"/>
                    </a:ext>
                  </a:extLst>
                </p14:cNvPr>
                <p14:cNvContentPartPr/>
                <p14:nvPr/>
              </p14:nvContentPartPr>
              <p14:xfrm>
                <a:off x="4400609" y="2921901"/>
                <a:ext cx="311760" cy="162000"/>
              </p14:xfrm>
            </p:contentPart>
          </mc:Choice>
          <mc:Fallback xmlns=""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C2534459-B868-49C2-AF36-074F9EB5ACB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391609" y="2912901"/>
                  <a:ext cx="329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777CFB9F-3970-4545-B2D4-867A7D23C0AD}"/>
                    </a:ext>
                  </a:extLst>
                </p14:cNvPr>
                <p14:cNvContentPartPr/>
                <p14:nvPr/>
              </p14:nvContentPartPr>
              <p14:xfrm>
                <a:off x="4735409" y="2927301"/>
                <a:ext cx="158760" cy="161280"/>
              </p14:xfrm>
            </p:contentPart>
          </mc:Choice>
          <mc:Fallback xmlns=""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777CFB9F-3970-4545-B2D4-867A7D23C0A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26769" y="2918661"/>
                  <a:ext cx="176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329C4CBF-903A-48E9-BE94-AB370C607819}"/>
                    </a:ext>
                  </a:extLst>
                </p14:cNvPr>
                <p14:cNvContentPartPr/>
                <p14:nvPr/>
              </p14:nvContentPartPr>
              <p14:xfrm>
                <a:off x="4902809" y="2912181"/>
                <a:ext cx="185400" cy="428760"/>
              </p14:xfrm>
            </p:contentPart>
          </mc:Choice>
          <mc:Fallback xmlns=""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329C4CBF-903A-48E9-BE94-AB370C60781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94169" y="2903541"/>
                  <a:ext cx="2030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7E6E3641-8EB3-47EB-B733-5B457D2617A5}"/>
                    </a:ext>
                  </a:extLst>
                </p14:cNvPr>
                <p14:cNvContentPartPr/>
                <p14:nvPr/>
              </p14:nvContentPartPr>
              <p14:xfrm>
                <a:off x="5129249" y="2911821"/>
                <a:ext cx="253800" cy="170280"/>
              </p14:xfrm>
            </p:contentPart>
          </mc:Choice>
          <mc:Fallback xmlns=""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7E6E3641-8EB3-47EB-B733-5B457D2617A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120249" y="2903181"/>
                  <a:ext cx="271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9" name="Input penna 38">
                  <a:extLst>
                    <a:ext uri="{FF2B5EF4-FFF2-40B4-BE49-F238E27FC236}">
                      <a16:creationId xmlns:a16="http://schemas.microsoft.com/office/drawing/2014/main" id="{2DF5A1D0-7798-4AC1-A142-2DED64D3D9CD}"/>
                    </a:ext>
                  </a:extLst>
                </p14:cNvPr>
                <p14:cNvContentPartPr/>
                <p14:nvPr/>
              </p14:nvContentPartPr>
              <p14:xfrm>
                <a:off x="5437769" y="2926581"/>
                <a:ext cx="28440" cy="175680"/>
              </p14:xfrm>
            </p:contentPart>
          </mc:Choice>
          <mc:Fallback xmlns="">
            <p:pic>
              <p:nvPicPr>
                <p:cNvPr id="39" name="Input penna 38">
                  <a:extLst>
                    <a:ext uri="{FF2B5EF4-FFF2-40B4-BE49-F238E27FC236}">
                      <a16:creationId xmlns:a16="http://schemas.microsoft.com/office/drawing/2014/main" id="{2DF5A1D0-7798-4AC1-A142-2DED64D3D9C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428769" y="2917581"/>
                  <a:ext cx="46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0" name="Input penna 39">
                  <a:extLst>
                    <a:ext uri="{FF2B5EF4-FFF2-40B4-BE49-F238E27FC236}">
                      <a16:creationId xmlns:a16="http://schemas.microsoft.com/office/drawing/2014/main" id="{D80486B5-F52E-4905-8778-33C398421E18}"/>
                    </a:ext>
                  </a:extLst>
                </p14:cNvPr>
                <p14:cNvContentPartPr/>
                <p14:nvPr/>
              </p14:nvContentPartPr>
              <p14:xfrm>
                <a:off x="5420849" y="2818941"/>
                <a:ext cx="10080" cy="67680"/>
              </p14:xfrm>
            </p:contentPart>
          </mc:Choice>
          <mc:Fallback xmlns="">
            <p:pic>
              <p:nvPicPr>
                <p:cNvPr id="40" name="Input penna 39">
                  <a:extLst>
                    <a:ext uri="{FF2B5EF4-FFF2-40B4-BE49-F238E27FC236}">
                      <a16:creationId xmlns:a16="http://schemas.microsoft.com/office/drawing/2014/main" id="{D80486B5-F52E-4905-8778-33C398421E1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411849" y="2809941"/>
                  <a:ext cx="27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1" name="Input penna 40">
                  <a:extLst>
                    <a:ext uri="{FF2B5EF4-FFF2-40B4-BE49-F238E27FC236}">
                      <a16:creationId xmlns:a16="http://schemas.microsoft.com/office/drawing/2014/main" id="{9F6B0E10-47D0-494A-B2E2-C968ED5FB67F}"/>
                    </a:ext>
                  </a:extLst>
                </p14:cNvPr>
                <p14:cNvContentPartPr/>
                <p14:nvPr/>
              </p14:nvContentPartPr>
              <p14:xfrm>
                <a:off x="5519129" y="2803101"/>
                <a:ext cx="61920" cy="269280"/>
              </p14:xfrm>
            </p:contentPart>
          </mc:Choice>
          <mc:Fallback xmlns="">
            <p:pic>
              <p:nvPicPr>
                <p:cNvPr id="41" name="Input penna 40">
                  <a:extLst>
                    <a:ext uri="{FF2B5EF4-FFF2-40B4-BE49-F238E27FC236}">
                      <a16:creationId xmlns:a16="http://schemas.microsoft.com/office/drawing/2014/main" id="{9F6B0E10-47D0-494A-B2E2-C968ED5FB67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10489" y="2794461"/>
                  <a:ext cx="795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2" name="Input penna 41">
                  <a:extLst>
                    <a:ext uri="{FF2B5EF4-FFF2-40B4-BE49-F238E27FC236}">
                      <a16:creationId xmlns:a16="http://schemas.microsoft.com/office/drawing/2014/main" id="{32C5A06E-E8AC-4617-9B51-7E5B210B66F4}"/>
                    </a:ext>
                  </a:extLst>
                </p14:cNvPr>
                <p14:cNvContentPartPr/>
                <p14:nvPr/>
              </p14:nvContentPartPr>
              <p14:xfrm>
                <a:off x="5523089" y="2899221"/>
                <a:ext cx="236880" cy="172800"/>
              </p14:xfrm>
            </p:contentPart>
          </mc:Choice>
          <mc:Fallback xmlns="">
            <p:pic>
              <p:nvPicPr>
                <p:cNvPr id="42" name="Input penna 41">
                  <a:extLst>
                    <a:ext uri="{FF2B5EF4-FFF2-40B4-BE49-F238E27FC236}">
                      <a16:creationId xmlns:a16="http://schemas.microsoft.com/office/drawing/2014/main" id="{32C5A06E-E8AC-4617-9B51-7E5B210B66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14089" y="2890581"/>
                  <a:ext cx="254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3" name="Input penna 42">
                  <a:extLst>
                    <a:ext uri="{FF2B5EF4-FFF2-40B4-BE49-F238E27FC236}">
                      <a16:creationId xmlns:a16="http://schemas.microsoft.com/office/drawing/2014/main" id="{22F370EC-6060-4533-BA64-37CDC5C1209F}"/>
                    </a:ext>
                  </a:extLst>
                </p14:cNvPr>
                <p14:cNvContentPartPr/>
                <p14:nvPr/>
              </p14:nvContentPartPr>
              <p14:xfrm>
                <a:off x="5801369" y="2912181"/>
                <a:ext cx="50400" cy="135000"/>
              </p14:xfrm>
            </p:contentPart>
          </mc:Choice>
          <mc:Fallback xmlns="">
            <p:pic>
              <p:nvPicPr>
                <p:cNvPr id="43" name="Input penna 42">
                  <a:extLst>
                    <a:ext uri="{FF2B5EF4-FFF2-40B4-BE49-F238E27FC236}">
                      <a16:creationId xmlns:a16="http://schemas.microsoft.com/office/drawing/2014/main" id="{22F370EC-6060-4533-BA64-37CDC5C1209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92729" y="2903181"/>
                  <a:ext cx="68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7D38CF54-4E22-4D5A-BD36-0237A90F2D3A}"/>
                    </a:ext>
                  </a:extLst>
                </p14:cNvPr>
                <p14:cNvContentPartPr/>
                <p14:nvPr/>
              </p14:nvContentPartPr>
              <p14:xfrm>
                <a:off x="5840249" y="2704101"/>
                <a:ext cx="243360" cy="330840"/>
              </p14:xfrm>
            </p:contentPart>
          </mc:Choice>
          <mc:Fallback xmlns=""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7D38CF54-4E22-4D5A-BD36-0237A90F2D3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31249" y="2695101"/>
                  <a:ext cx="2610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5" name="Input penna 44">
                  <a:extLst>
                    <a:ext uri="{FF2B5EF4-FFF2-40B4-BE49-F238E27FC236}">
                      <a16:creationId xmlns:a16="http://schemas.microsoft.com/office/drawing/2014/main" id="{1AF8FB1F-3EB3-42B4-BD24-652371CAB31D}"/>
                    </a:ext>
                  </a:extLst>
                </p14:cNvPr>
                <p14:cNvContentPartPr/>
                <p14:nvPr/>
              </p14:nvContentPartPr>
              <p14:xfrm>
                <a:off x="6140489" y="2802021"/>
                <a:ext cx="207000" cy="354240"/>
              </p14:xfrm>
            </p:contentPart>
          </mc:Choice>
          <mc:Fallback xmlns="">
            <p:pic>
              <p:nvPicPr>
                <p:cNvPr id="45" name="Input penna 44">
                  <a:extLst>
                    <a:ext uri="{FF2B5EF4-FFF2-40B4-BE49-F238E27FC236}">
                      <a16:creationId xmlns:a16="http://schemas.microsoft.com/office/drawing/2014/main" id="{1AF8FB1F-3EB3-42B4-BD24-652371CAB31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131849" y="2793021"/>
                  <a:ext cx="2246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8" name="Input penna 47">
                  <a:extLst>
                    <a:ext uri="{FF2B5EF4-FFF2-40B4-BE49-F238E27FC236}">
                      <a16:creationId xmlns:a16="http://schemas.microsoft.com/office/drawing/2014/main" id="{4BA0164D-B138-494E-A5B1-2BD083E1BEFA}"/>
                    </a:ext>
                  </a:extLst>
                </p14:cNvPr>
                <p14:cNvContentPartPr/>
                <p14:nvPr/>
              </p14:nvContentPartPr>
              <p14:xfrm>
                <a:off x="6417689" y="2906421"/>
                <a:ext cx="48960" cy="211680"/>
              </p14:xfrm>
            </p:contentPart>
          </mc:Choice>
          <mc:Fallback xmlns="">
            <p:pic>
              <p:nvPicPr>
                <p:cNvPr id="48" name="Input penna 47">
                  <a:extLst>
                    <a:ext uri="{FF2B5EF4-FFF2-40B4-BE49-F238E27FC236}">
                      <a16:creationId xmlns:a16="http://schemas.microsoft.com/office/drawing/2014/main" id="{4BA0164D-B138-494E-A5B1-2BD083E1BEF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409049" y="2897421"/>
                  <a:ext cx="66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9" name="Input penna 48">
                  <a:extLst>
                    <a:ext uri="{FF2B5EF4-FFF2-40B4-BE49-F238E27FC236}">
                      <a16:creationId xmlns:a16="http://schemas.microsoft.com/office/drawing/2014/main" id="{321B1649-F274-466B-AB82-EA1581AA09BD}"/>
                    </a:ext>
                  </a:extLst>
                </p14:cNvPr>
                <p14:cNvContentPartPr/>
                <p14:nvPr/>
              </p14:nvContentPartPr>
              <p14:xfrm>
                <a:off x="6395369" y="3161301"/>
                <a:ext cx="94680" cy="14400"/>
              </p14:xfrm>
            </p:contentPart>
          </mc:Choice>
          <mc:Fallback xmlns="">
            <p:pic>
              <p:nvPicPr>
                <p:cNvPr id="49" name="Input penna 48">
                  <a:extLst>
                    <a:ext uri="{FF2B5EF4-FFF2-40B4-BE49-F238E27FC236}">
                      <a16:creationId xmlns:a16="http://schemas.microsoft.com/office/drawing/2014/main" id="{321B1649-F274-466B-AB82-EA1581AA09B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86729" y="3152301"/>
                  <a:ext cx="112320" cy="3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33313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DAE037DB-8476-405A-893C-5D8161A5D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24" y="599915"/>
            <a:ext cx="7543800" cy="58293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E934A31-DDF3-4CD4-A138-D0925AC6C2B9}"/>
                  </a:ext>
                </a:extLst>
              </p:cNvPr>
              <p:cNvSpPr txBox="1"/>
              <p:nvPr/>
            </p:nvSpPr>
            <p:spPr>
              <a:xfrm>
                <a:off x="6552568" y="1536253"/>
                <a:ext cx="5231983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>
                    <a:solidFill>
                      <a:srgbClr val="FF33CC"/>
                    </a:solidFill>
                  </a:rPr>
                  <a:t>The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envelope</a:t>
                </a:r>
                <a:r>
                  <a:rPr lang="it-IT" sz="2800" dirty="0">
                    <a:solidFill>
                      <a:srgbClr val="FF33CC"/>
                    </a:solidFill>
                  </a:rPr>
                  <a:t>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function</a:t>
                </a:r>
                <a:r>
                  <a:rPr lang="it-IT" sz="2800" dirty="0">
                    <a:solidFill>
                      <a:srgbClr val="FF33CC"/>
                    </a:solidFill>
                  </a:rPr>
                  <a:t> </a:t>
                </a:r>
                <a:r>
                  <a:rPr lang="it-IT" sz="2800" dirty="0">
                    <a:solidFill>
                      <a:srgbClr val="FF33CC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it-IT" sz="2800" dirty="0">
                    <a:solidFill>
                      <a:srgbClr val="FF33CC"/>
                    </a:solidFill>
                  </a:rPr>
                  <a:t>(t) of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two</a:t>
                </a:r>
                <a:r>
                  <a:rPr lang="it-IT" sz="2800" dirty="0">
                    <a:solidFill>
                      <a:srgbClr val="FF33CC"/>
                    </a:solidFill>
                  </a:rPr>
                  <a:t>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isolated</a:t>
                </a:r>
                <a:r>
                  <a:rPr lang="it-IT" sz="2800" dirty="0">
                    <a:solidFill>
                      <a:srgbClr val="FF33CC"/>
                    </a:solidFill>
                  </a:rPr>
                  <a:t> events</a:t>
                </a:r>
              </a:p>
              <a:p>
                <a:endParaRPr lang="it-IT" sz="2800" i="1" dirty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d>
                        <m:d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−3.5 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m:rPr>
                          <m:nor/>
                        </m:rPr>
                        <a:rPr lang="it-IT" sz="2200" dirty="0">
                          <a:solidFill>
                            <a:srgbClr val="FFC000"/>
                          </a:solidFill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it-IT" sz="22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−3.5 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((</m:t>
                      </m:r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)/</m:t>
                      </m:r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2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−3.5 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((</m:t>
                      </m:r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)/</m:t>
                      </m:r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20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endParaRPr lang="it-IT" sz="2200" b="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:endParaRPr lang="it-IT" sz="2200" b="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it-IT" sz="2200" dirty="0">
                    <a:solidFill>
                      <a:srgbClr val="FFC000"/>
                    </a:solidFill>
                  </a:rPr>
                  <a:t> </a:t>
                </a:r>
                <a:r>
                  <a:rPr lang="it-IT" sz="2200" dirty="0" err="1"/>
                  <a:t>is</a:t>
                </a:r>
                <a:r>
                  <a:rPr lang="it-IT" sz="2200" dirty="0"/>
                  <a:t> the </a:t>
                </a:r>
                <a:r>
                  <a:rPr lang="it-IT" sz="2200" dirty="0" err="1"/>
                  <a:t>mainshock</a:t>
                </a:r>
                <a:r>
                  <a:rPr lang="it-IT" sz="2200" dirty="0"/>
                  <a:t> </a:t>
                </a:r>
                <a:r>
                  <a:rPr lang="it-IT" sz="2200" dirty="0" err="1"/>
                  <a:t>perceived</a:t>
                </a:r>
                <a:r>
                  <a:rPr lang="it-IT" sz="2200" dirty="0"/>
                  <a:t> </a:t>
                </a:r>
                <a:r>
                  <a:rPr lang="it-IT" sz="2200" dirty="0" err="1"/>
                  <a:t>magnitude</a:t>
                </a:r>
                <a:endParaRPr lang="it-IT" sz="2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2200" dirty="0">
                    <a:solidFill>
                      <a:srgbClr val="FFC000"/>
                    </a:solidFill>
                  </a:rPr>
                  <a:t> </a:t>
                </a:r>
                <a:r>
                  <a:rPr lang="it-IT" sz="2200" dirty="0" err="1"/>
                  <a:t>is</a:t>
                </a:r>
                <a:r>
                  <a:rPr lang="it-IT" sz="2200" dirty="0"/>
                  <a:t> the 1° </a:t>
                </a:r>
                <a:r>
                  <a:rPr lang="it-IT" sz="2200" dirty="0" err="1"/>
                  <a:t>aftershock</a:t>
                </a:r>
                <a:r>
                  <a:rPr lang="it-IT" sz="2200" dirty="0"/>
                  <a:t> </a:t>
                </a:r>
                <a:r>
                  <a:rPr lang="it-IT" sz="2200" dirty="0" err="1"/>
                  <a:t>perceived</a:t>
                </a:r>
                <a:r>
                  <a:rPr lang="it-IT" sz="2200" dirty="0"/>
                  <a:t> </a:t>
                </a:r>
                <a:r>
                  <a:rPr lang="it-IT" sz="2200" dirty="0" err="1"/>
                  <a:t>magnitude</a:t>
                </a:r>
                <a:endParaRPr lang="it-IT" sz="2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2200" dirty="0">
                    <a:solidFill>
                      <a:srgbClr val="FFC000"/>
                    </a:solidFill>
                  </a:rPr>
                  <a:t> </a:t>
                </a:r>
                <a:r>
                  <a:rPr lang="it-IT" sz="2200" dirty="0" err="1"/>
                  <a:t>is</a:t>
                </a:r>
                <a:r>
                  <a:rPr lang="it-IT" sz="2200" dirty="0"/>
                  <a:t> the 2° </a:t>
                </a:r>
                <a:r>
                  <a:rPr lang="it-IT" sz="2200" dirty="0" err="1"/>
                  <a:t>aftershock</a:t>
                </a:r>
                <a:r>
                  <a:rPr lang="it-IT" sz="2200" dirty="0"/>
                  <a:t> </a:t>
                </a:r>
                <a:r>
                  <a:rPr lang="it-IT" sz="2200" dirty="0" err="1"/>
                  <a:t>perceived</a:t>
                </a:r>
                <a:r>
                  <a:rPr lang="it-IT" sz="2200" dirty="0"/>
                  <a:t> </a:t>
                </a:r>
                <a:r>
                  <a:rPr lang="it-IT" sz="2200" dirty="0" err="1"/>
                  <a:t>magnitude</a:t>
                </a:r>
                <a:endParaRPr lang="it-IT" sz="2200" dirty="0"/>
              </a:p>
              <a:p>
                <a:endParaRPr lang="it-IT" sz="2200" dirty="0"/>
              </a:p>
              <a:p>
                <a:endParaRPr lang="it-IT" sz="220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E934A31-DDF3-4CD4-A138-D0925AC6C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568" y="1536253"/>
                <a:ext cx="5231983" cy="4770537"/>
              </a:xfrm>
              <a:prstGeom prst="rect">
                <a:avLst/>
              </a:prstGeom>
              <a:blipFill>
                <a:blip r:embed="rId4"/>
                <a:stretch>
                  <a:fillRect l="-2448" t="-1533" r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27244665-0428-4550-B5FB-542D848DE796}"/>
                  </a:ext>
                </a:extLst>
              </p14:cNvPr>
              <p14:cNvContentPartPr/>
              <p14:nvPr/>
            </p14:nvContentPartPr>
            <p14:xfrm>
              <a:off x="1409929" y="1475607"/>
              <a:ext cx="1389600" cy="42120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27244665-0428-4550-B5FB-542D848DE7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1929" y="1457607"/>
                <a:ext cx="14252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36DA642C-A048-437A-919D-14010850A45C}"/>
                  </a:ext>
                </a:extLst>
              </p14:cNvPr>
              <p14:cNvContentPartPr/>
              <p14:nvPr/>
            </p14:nvContentPartPr>
            <p14:xfrm>
              <a:off x="2775049" y="1645167"/>
              <a:ext cx="147600" cy="270720"/>
            </p14:xfrm>
          </p:contentPart>
        </mc:Choice>
        <mc:Fallback xmlns=""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36DA642C-A048-437A-919D-14010850A4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7409" y="1627167"/>
                <a:ext cx="183240" cy="30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o 73">
            <a:extLst>
              <a:ext uri="{FF2B5EF4-FFF2-40B4-BE49-F238E27FC236}">
                <a16:creationId xmlns:a16="http://schemas.microsoft.com/office/drawing/2014/main" id="{508DB0CC-AECC-4C06-8350-F26CD67A1BF0}"/>
              </a:ext>
            </a:extLst>
          </p:cNvPr>
          <p:cNvGrpSpPr/>
          <p:nvPr/>
        </p:nvGrpSpPr>
        <p:grpSpPr>
          <a:xfrm>
            <a:off x="3532849" y="2455527"/>
            <a:ext cx="681120" cy="230040"/>
            <a:chOff x="3532849" y="2455527"/>
            <a:chExt cx="68112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1" name="Input penna 70">
                  <a:extLst>
                    <a:ext uri="{FF2B5EF4-FFF2-40B4-BE49-F238E27FC236}">
                      <a16:creationId xmlns:a16="http://schemas.microsoft.com/office/drawing/2014/main" id="{8B80A415-E61B-4738-8478-AEBF57AD0055}"/>
                    </a:ext>
                  </a:extLst>
                </p14:cNvPr>
                <p14:cNvContentPartPr/>
                <p14:nvPr/>
              </p14:nvContentPartPr>
              <p14:xfrm>
                <a:off x="3532849" y="2546967"/>
                <a:ext cx="68040" cy="110880"/>
              </p14:xfrm>
            </p:contentPart>
          </mc:Choice>
          <mc:Fallback xmlns="">
            <p:pic>
              <p:nvPicPr>
                <p:cNvPr id="71" name="Input penna 70">
                  <a:extLst>
                    <a:ext uri="{FF2B5EF4-FFF2-40B4-BE49-F238E27FC236}">
                      <a16:creationId xmlns:a16="http://schemas.microsoft.com/office/drawing/2014/main" id="{8B80A415-E61B-4738-8478-AEBF57AD005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15209" y="2528967"/>
                  <a:ext cx="103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2" name="Input penna 71">
                  <a:extLst>
                    <a:ext uri="{FF2B5EF4-FFF2-40B4-BE49-F238E27FC236}">
                      <a16:creationId xmlns:a16="http://schemas.microsoft.com/office/drawing/2014/main" id="{42B55D51-2EAF-4EC5-BCF2-43066FD8F9F0}"/>
                    </a:ext>
                  </a:extLst>
                </p14:cNvPr>
                <p14:cNvContentPartPr/>
                <p14:nvPr/>
              </p14:nvContentPartPr>
              <p14:xfrm>
                <a:off x="3609889" y="2455527"/>
                <a:ext cx="434160" cy="135000"/>
              </p14:xfrm>
            </p:contentPart>
          </mc:Choice>
          <mc:Fallback xmlns="">
            <p:pic>
              <p:nvPicPr>
                <p:cNvPr id="72" name="Input penna 71">
                  <a:extLst>
                    <a:ext uri="{FF2B5EF4-FFF2-40B4-BE49-F238E27FC236}">
                      <a16:creationId xmlns:a16="http://schemas.microsoft.com/office/drawing/2014/main" id="{42B55D51-2EAF-4EC5-BCF2-43066FD8F9F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91889" y="2437887"/>
                  <a:ext cx="469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3" name="Input penna 72">
                  <a:extLst>
                    <a:ext uri="{FF2B5EF4-FFF2-40B4-BE49-F238E27FC236}">
                      <a16:creationId xmlns:a16="http://schemas.microsoft.com/office/drawing/2014/main" id="{D4D63050-F595-4404-848D-1EDF0606ACCE}"/>
                    </a:ext>
                  </a:extLst>
                </p14:cNvPr>
                <p14:cNvContentPartPr/>
                <p14:nvPr/>
              </p14:nvContentPartPr>
              <p14:xfrm>
                <a:off x="4089409" y="2491167"/>
                <a:ext cx="124560" cy="194400"/>
              </p14:xfrm>
            </p:contentPart>
          </mc:Choice>
          <mc:Fallback xmlns="">
            <p:pic>
              <p:nvPicPr>
                <p:cNvPr id="73" name="Input penna 72">
                  <a:extLst>
                    <a:ext uri="{FF2B5EF4-FFF2-40B4-BE49-F238E27FC236}">
                      <a16:creationId xmlns:a16="http://schemas.microsoft.com/office/drawing/2014/main" id="{D4D63050-F595-4404-848D-1EDF0606AC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71769" y="2473527"/>
                  <a:ext cx="16020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o 131">
            <a:extLst>
              <a:ext uri="{FF2B5EF4-FFF2-40B4-BE49-F238E27FC236}">
                <a16:creationId xmlns:a16="http://schemas.microsoft.com/office/drawing/2014/main" id="{EB1CF111-96D6-46BE-9D55-52AC2AC9426C}"/>
              </a:ext>
            </a:extLst>
          </p:cNvPr>
          <p:cNvGrpSpPr/>
          <p:nvPr/>
        </p:nvGrpSpPr>
        <p:grpSpPr>
          <a:xfrm>
            <a:off x="4315849" y="2404407"/>
            <a:ext cx="1661400" cy="1044360"/>
            <a:chOff x="4315849" y="2404407"/>
            <a:chExt cx="1661400" cy="10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5" name="Input penna 74">
                  <a:extLst>
                    <a:ext uri="{FF2B5EF4-FFF2-40B4-BE49-F238E27FC236}">
                      <a16:creationId xmlns:a16="http://schemas.microsoft.com/office/drawing/2014/main" id="{1B3EC353-F16A-4738-A7BE-2E95D98EE1D5}"/>
                    </a:ext>
                  </a:extLst>
                </p14:cNvPr>
                <p14:cNvContentPartPr/>
                <p14:nvPr/>
              </p14:nvContentPartPr>
              <p14:xfrm>
                <a:off x="4329529" y="2404407"/>
                <a:ext cx="141120" cy="326880"/>
              </p14:xfrm>
            </p:contentPart>
          </mc:Choice>
          <mc:Fallback xmlns="">
            <p:pic>
              <p:nvPicPr>
                <p:cNvPr id="75" name="Input penna 74">
                  <a:extLst>
                    <a:ext uri="{FF2B5EF4-FFF2-40B4-BE49-F238E27FC236}">
                      <a16:creationId xmlns:a16="http://schemas.microsoft.com/office/drawing/2014/main" id="{1B3EC353-F16A-4738-A7BE-2E95D98EE1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11529" y="2386407"/>
                  <a:ext cx="1767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6" name="Input penna 75">
                  <a:extLst>
                    <a:ext uri="{FF2B5EF4-FFF2-40B4-BE49-F238E27FC236}">
                      <a16:creationId xmlns:a16="http://schemas.microsoft.com/office/drawing/2014/main" id="{BAEBA4B5-F041-46D6-B383-1813064A40E5}"/>
                    </a:ext>
                  </a:extLst>
                </p14:cNvPr>
                <p14:cNvContentPartPr/>
                <p14:nvPr/>
              </p14:nvContentPartPr>
              <p14:xfrm>
                <a:off x="4473529" y="2567127"/>
                <a:ext cx="146520" cy="182520"/>
              </p14:xfrm>
            </p:contentPart>
          </mc:Choice>
          <mc:Fallback xmlns="">
            <p:pic>
              <p:nvPicPr>
                <p:cNvPr id="76" name="Input penna 75">
                  <a:extLst>
                    <a:ext uri="{FF2B5EF4-FFF2-40B4-BE49-F238E27FC236}">
                      <a16:creationId xmlns:a16="http://schemas.microsoft.com/office/drawing/2014/main" id="{BAEBA4B5-F041-46D6-B383-1813064A40E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55529" y="2549487"/>
                  <a:ext cx="182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7" name="Input penna 76">
                  <a:extLst>
                    <a:ext uri="{FF2B5EF4-FFF2-40B4-BE49-F238E27FC236}">
                      <a16:creationId xmlns:a16="http://schemas.microsoft.com/office/drawing/2014/main" id="{986E59F8-E61A-4642-ACC4-5E5351F03031}"/>
                    </a:ext>
                  </a:extLst>
                </p14:cNvPr>
                <p14:cNvContentPartPr/>
                <p14:nvPr/>
              </p14:nvContentPartPr>
              <p14:xfrm>
                <a:off x="4657129" y="2573607"/>
                <a:ext cx="89280" cy="133560"/>
              </p14:xfrm>
            </p:contentPart>
          </mc:Choice>
          <mc:Fallback xmlns="">
            <p:pic>
              <p:nvPicPr>
                <p:cNvPr id="77" name="Input penna 76">
                  <a:extLst>
                    <a:ext uri="{FF2B5EF4-FFF2-40B4-BE49-F238E27FC236}">
                      <a16:creationId xmlns:a16="http://schemas.microsoft.com/office/drawing/2014/main" id="{986E59F8-E61A-4642-ACC4-5E5351F030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39489" y="2555607"/>
                  <a:ext cx="124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8" name="Input penna 77">
                  <a:extLst>
                    <a:ext uri="{FF2B5EF4-FFF2-40B4-BE49-F238E27FC236}">
                      <a16:creationId xmlns:a16="http://schemas.microsoft.com/office/drawing/2014/main" id="{334E645F-9CB1-4882-BD40-3CA1783FEE70}"/>
                    </a:ext>
                  </a:extLst>
                </p14:cNvPr>
                <p14:cNvContentPartPr/>
                <p14:nvPr/>
              </p14:nvContentPartPr>
              <p14:xfrm>
                <a:off x="4831009" y="2548407"/>
                <a:ext cx="120240" cy="179280"/>
              </p14:xfrm>
            </p:contentPart>
          </mc:Choice>
          <mc:Fallback xmlns="">
            <p:pic>
              <p:nvPicPr>
                <p:cNvPr id="78" name="Input penna 77">
                  <a:extLst>
                    <a:ext uri="{FF2B5EF4-FFF2-40B4-BE49-F238E27FC236}">
                      <a16:creationId xmlns:a16="http://schemas.microsoft.com/office/drawing/2014/main" id="{334E645F-9CB1-4882-BD40-3CA1783FEE7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13369" y="2530407"/>
                  <a:ext cx="155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9" name="Input penna 108">
                  <a:extLst>
                    <a:ext uri="{FF2B5EF4-FFF2-40B4-BE49-F238E27FC236}">
                      <a16:creationId xmlns:a16="http://schemas.microsoft.com/office/drawing/2014/main" id="{F980400A-4A56-41BA-9667-1587D80D497A}"/>
                    </a:ext>
                  </a:extLst>
                </p14:cNvPr>
                <p14:cNvContentPartPr/>
                <p14:nvPr/>
              </p14:nvContentPartPr>
              <p14:xfrm>
                <a:off x="4976089" y="2568567"/>
                <a:ext cx="223560" cy="210960"/>
              </p14:xfrm>
            </p:contentPart>
          </mc:Choice>
          <mc:Fallback xmlns="">
            <p:pic>
              <p:nvPicPr>
                <p:cNvPr id="109" name="Input penna 108">
                  <a:extLst>
                    <a:ext uri="{FF2B5EF4-FFF2-40B4-BE49-F238E27FC236}">
                      <a16:creationId xmlns:a16="http://schemas.microsoft.com/office/drawing/2014/main" id="{F980400A-4A56-41BA-9667-1587D80D49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58449" y="2550567"/>
                  <a:ext cx="259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2" name="Input penna 111">
                  <a:extLst>
                    <a:ext uri="{FF2B5EF4-FFF2-40B4-BE49-F238E27FC236}">
                      <a16:creationId xmlns:a16="http://schemas.microsoft.com/office/drawing/2014/main" id="{AD599025-1051-4141-A207-2FFE20EC2B3F}"/>
                    </a:ext>
                  </a:extLst>
                </p14:cNvPr>
                <p14:cNvContentPartPr/>
                <p14:nvPr/>
              </p14:nvContentPartPr>
              <p14:xfrm>
                <a:off x="5129089" y="2521767"/>
                <a:ext cx="32040" cy="41040"/>
              </p14:xfrm>
            </p:contentPart>
          </mc:Choice>
          <mc:Fallback xmlns="">
            <p:pic>
              <p:nvPicPr>
                <p:cNvPr id="112" name="Input penna 111">
                  <a:extLst>
                    <a:ext uri="{FF2B5EF4-FFF2-40B4-BE49-F238E27FC236}">
                      <a16:creationId xmlns:a16="http://schemas.microsoft.com/office/drawing/2014/main" id="{AD599025-1051-4141-A207-2FFE20EC2B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11089" y="2504127"/>
                  <a:ext cx="67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3" name="Input penna 112">
                  <a:extLst>
                    <a:ext uri="{FF2B5EF4-FFF2-40B4-BE49-F238E27FC236}">
                      <a16:creationId xmlns:a16="http://schemas.microsoft.com/office/drawing/2014/main" id="{C80882B1-B91C-48A6-81B1-3A530AA3482F}"/>
                    </a:ext>
                  </a:extLst>
                </p14:cNvPr>
                <p14:cNvContentPartPr/>
                <p14:nvPr/>
              </p14:nvContentPartPr>
              <p14:xfrm>
                <a:off x="5200369" y="2544807"/>
                <a:ext cx="118080" cy="214920"/>
              </p14:xfrm>
            </p:contentPart>
          </mc:Choice>
          <mc:Fallback xmlns="">
            <p:pic>
              <p:nvPicPr>
                <p:cNvPr id="113" name="Input penna 112">
                  <a:extLst>
                    <a:ext uri="{FF2B5EF4-FFF2-40B4-BE49-F238E27FC236}">
                      <a16:creationId xmlns:a16="http://schemas.microsoft.com/office/drawing/2014/main" id="{C80882B1-B91C-48A6-81B1-3A530AA348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82729" y="2526807"/>
                  <a:ext cx="153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4" name="Input penna 113">
                  <a:extLst>
                    <a:ext uri="{FF2B5EF4-FFF2-40B4-BE49-F238E27FC236}">
                      <a16:creationId xmlns:a16="http://schemas.microsoft.com/office/drawing/2014/main" id="{81E2F6C9-E6B9-44EE-932F-3B5AF17E2BAD}"/>
                    </a:ext>
                  </a:extLst>
                </p14:cNvPr>
                <p14:cNvContentPartPr/>
                <p14:nvPr/>
              </p14:nvContentPartPr>
              <p14:xfrm>
                <a:off x="5358049" y="2568207"/>
                <a:ext cx="133920" cy="174960"/>
              </p14:xfrm>
            </p:contentPart>
          </mc:Choice>
          <mc:Fallback xmlns="">
            <p:pic>
              <p:nvPicPr>
                <p:cNvPr id="114" name="Input penna 113">
                  <a:extLst>
                    <a:ext uri="{FF2B5EF4-FFF2-40B4-BE49-F238E27FC236}">
                      <a16:creationId xmlns:a16="http://schemas.microsoft.com/office/drawing/2014/main" id="{81E2F6C9-E6B9-44EE-932F-3B5AF17E2BA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40409" y="2550207"/>
                  <a:ext cx="169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16" name="Input penna 115">
                  <a:extLst>
                    <a:ext uri="{FF2B5EF4-FFF2-40B4-BE49-F238E27FC236}">
                      <a16:creationId xmlns:a16="http://schemas.microsoft.com/office/drawing/2014/main" id="{E5AB93D3-09B6-4A25-806F-EF5513455E23}"/>
                    </a:ext>
                  </a:extLst>
                </p14:cNvPr>
                <p14:cNvContentPartPr/>
                <p14:nvPr/>
              </p14:nvContentPartPr>
              <p14:xfrm>
                <a:off x="4315849" y="2984727"/>
                <a:ext cx="309240" cy="174960"/>
              </p14:xfrm>
            </p:contentPart>
          </mc:Choice>
          <mc:Fallback xmlns="">
            <p:pic>
              <p:nvPicPr>
                <p:cNvPr id="116" name="Input penna 115">
                  <a:extLst>
                    <a:ext uri="{FF2B5EF4-FFF2-40B4-BE49-F238E27FC236}">
                      <a16:creationId xmlns:a16="http://schemas.microsoft.com/office/drawing/2014/main" id="{E5AB93D3-09B6-4A25-806F-EF5513455E2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98209" y="2967087"/>
                  <a:ext cx="344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7" name="Input penna 116">
                  <a:extLst>
                    <a:ext uri="{FF2B5EF4-FFF2-40B4-BE49-F238E27FC236}">
                      <a16:creationId xmlns:a16="http://schemas.microsoft.com/office/drawing/2014/main" id="{36215DF9-0E00-4AF6-A4E5-0CEF1DA4DECE}"/>
                    </a:ext>
                  </a:extLst>
                </p14:cNvPr>
                <p14:cNvContentPartPr/>
                <p14:nvPr/>
              </p14:nvContentPartPr>
              <p14:xfrm>
                <a:off x="4701409" y="2973927"/>
                <a:ext cx="302400" cy="474840"/>
              </p14:xfrm>
            </p:contentPart>
          </mc:Choice>
          <mc:Fallback xmlns="">
            <p:pic>
              <p:nvPicPr>
                <p:cNvPr id="117" name="Input penna 116">
                  <a:extLst>
                    <a:ext uri="{FF2B5EF4-FFF2-40B4-BE49-F238E27FC236}">
                      <a16:creationId xmlns:a16="http://schemas.microsoft.com/office/drawing/2014/main" id="{36215DF9-0E00-4AF6-A4E5-0CEF1DA4DEC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83769" y="2956287"/>
                  <a:ext cx="33804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18" name="Input penna 117">
                  <a:extLst>
                    <a:ext uri="{FF2B5EF4-FFF2-40B4-BE49-F238E27FC236}">
                      <a16:creationId xmlns:a16="http://schemas.microsoft.com/office/drawing/2014/main" id="{E598E4BC-E099-4190-B4FB-E68E8A594003}"/>
                    </a:ext>
                  </a:extLst>
                </p14:cNvPr>
                <p14:cNvContentPartPr/>
                <p14:nvPr/>
              </p14:nvContentPartPr>
              <p14:xfrm>
                <a:off x="5002729" y="2984007"/>
                <a:ext cx="289440" cy="183240"/>
              </p14:xfrm>
            </p:contentPart>
          </mc:Choice>
          <mc:Fallback xmlns="">
            <p:pic>
              <p:nvPicPr>
                <p:cNvPr id="118" name="Input penna 117">
                  <a:extLst>
                    <a:ext uri="{FF2B5EF4-FFF2-40B4-BE49-F238E27FC236}">
                      <a16:creationId xmlns:a16="http://schemas.microsoft.com/office/drawing/2014/main" id="{E598E4BC-E099-4190-B4FB-E68E8A59400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85089" y="2966007"/>
                  <a:ext cx="325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9" name="Input penna 118">
                  <a:extLst>
                    <a:ext uri="{FF2B5EF4-FFF2-40B4-BE49-F238E27FC236}">
                      <a16:creationId xmlns:a16="http://schemas.microsoft.com/office/drawing/2014/main" id="{51633B57-0A42-484C-B5AD-B9FFD539953B}"/>
                    </a:ext>
                  </a:extLst>
                </p14:cNvPr>
                <p14:cNvContentPartPr/>
                <p14:nvPr/>
              </p14:nvContentPartPr>
              <p14:xfrm>
                <a:off x="5316289" y="2998047"/>
                <a:ext cx="40320" cy="110880"/>
              </p14:xfrm>
            </p:contentPart>
          </mc:Choice>
          <mc:Fallback xmlns="">
            <p:pic>
              <p:nvPicPr>
                <p:cNvPr id="119" name="Input penna 118">
                  <a:extLst>
                    <a:ext uri="{FF2B5EF4-FFF2-40B4-BE49-F238E27FC236}">
                      <a16:creationId xmlns:a16="http://schemas.microsoft.com/office/drawing/2014/main" id="{51633B57-0A42-484C-B5AD-B9FFD539953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98289" y="2980047"/>
                  <a:ext cx="75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20" name="Input penna 119">
                  <a:extLst>
                    <a:ext uri="{FF2B5EF4-FFF2-40B4-BE49-F238E27FC236}">
                      <a16:creationId xmlns:a16="http://schemas.microsoft.com/office/drawing/2014/main" id="{15D69445-7BA5-473F-9650-8F12C0DCA83A}"/>
                    </a:ext>
                  </a:extLst>
                </p14:cNvPr>
                <p14:cNvContentPartPr/>
                <p14:nvPr/>
              </p14:nvContentPartPr>
              <p14:xfrm>
                <a:off x="5295049" y="2900487"/>
                <a:ext cx="20520" cy="46800"/>
              </p14:xfrm>
            </p:contentPart>
          </mc:Choice>
          <mc:Fallback xmlns="">
            <p:pic>
              <p:nvPicPr>
                <p:cNvPr id="120" name="Input penna 119">
                  <a:extLst>
                    <a:ext uri="{FF2B5EF4-FFF2-40B4-BE49-F238E27FC236}">
                      <a16:creationId xmlns:a16="http://schemas.microsoft.com/office/drawing/2014/main" id="{15D69445-7BA5-473F-9650-8F12C0DCA83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77049" y="2882487"/>
                  <a:ext cx="56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21" name="Input penna 120">
                  <a:extLst>
                    <a:ext uri="{FF2B5EF4-FFF2-40B4-BE49-F238E27FC236}">
                      <a16:creationId xmlns:a16="http://schemas.microsoft.com/office/drawing/2014/main" id="{6E6DB842-9A63-422D-9645-A30DBA90DD6A}"/>
                    </a:ext>
                  </a:extLst>
                </p14:cNvPr>
                <p14:cNvContentPartPr/>
                <p14:nvPr/>
              </p14:nvContentPartPr>
              <p14:xfrm>
                <a:off x="5369929" y="2868807"/>
                <a:ext cx="290880" cy="291960"/>
              </p14:xfrm>
            </p:contentPart>
          </mc:Choice>
          <mc:Fallback xmlns="">
            <p:pic>
              <p:nvPicPr>
                <p:cNvPr id="121" name="Input penna 120">
                  <a:extLst>
                    <a:ext uri="{FF2B5EF4-FFF2-40B4-BE49-F238E27FC236}">
                      <a16:creationId xmlns:a16="http://schemas.microsoft.com/office/drawing/2014/main" id="{6E6DB842-9A63-422D-9645-A30DBA90DD6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51929" y="2851167"/>
                  <a:ext cx="3265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22" name="Input penna 121">
                  <a:extLst>
                    <a:ext uri="{FF2B5EF4-FFF2-40B4-BE49-F238E27FC236}">
                      <a16:creationId xmlns:a16="http://schemas.microsoft.com/office/drawing/2014/main" id="{4550DD90-B1A3-4BE3-86F1-D9370EA996C6}"/>
                    </a:ext>
                  </a:extLst>
                </p14:cNvPr>
                <p14:cNvContentPartPr/>
                <p14:nvPr/>
              </p14:nvContentPartPr>
              <p14:xfrm>
                <a:off x="5727409" y="2986167"/>
                <a:ext cx="47520" cy="114840"/>
              </p14:xfrm>
            </p:contentPart>
          </mc:Choice>
          <mc:Fallback xmlns="">
            <p:pic>
              <p:nvPicPr>
                <p:cNvPr id="122" name="Input penna 121">
                  <a:extLst>
                    <a:ext uri="{FF2B5EF4-FFF2-40B4-BE49-F238E27FC236}">
                      <a16:creationId xmlns:a16="http://schemas.microsoft.com/office/drawing/2014/main" id="{4550DD90-B1A3-4BE3-86F1-D9370EA996C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09409" y="2968527"/>
                  <a:ext cx="83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3" name="Input penna 122">
                  <a:extLst>
                    <a:ext uri="{FF2B5EF4-FFF2-40B4-BE49-F238E27FC236}">
                      <a16:creationId xmlns:a16="http://schemas.microsoft.com/office/drawing/2014/main" id="{29CB2344-1DEF-4A30-A6B8-3EDF1B86AC97}"/>
                    </a:ext>
                  </a:extLst>
                </p14:cNvPr>
                <p14:cNvContentPartPr/>
                <p14:nvPr/>
              </p14:nvContentPartPr>
              <p14:xfrm>
                <a:off x="5776729" y="2809767"/>
                <a:ext cx="200520" cy="356760"/>
              </p14:xfrm>
            </p:contentPart>
          </mc:Choice>
          <mc:Fallback xmlns="">
            <p:pic>
              <p:nvPicPr>
                <p:cNvPr id="123" name="Input penna 122">
                  <a:extLst>
                    <a:ext uri="{FF2B5EF4-FFF2-40B4-BE49-F238E27FC236}">
                      <a16:creationId xmlns:a16="http://schemas.microsoft.com/office/drawing/2014/main" id="{29CB2344-1DEF-4A30-A6B8-3EDF1B86AC9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59089" y="2791767"/>
                  <a:ext cx="2361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30" name="Input penna 129">
                  <a:extLst>
                    <a:ext uri="{FF2B5EF4-FFF2-40B4-BE49-F238E27FC236}">
                      <a16:creationId xmlns:a16="http://schemas.microsoft.com/office/drawing/2014/main" id="{C11CDCC2-0AD8-4A77-8B17-71CBBB32EB21}"/>
                    </a:ext>
                  </a:extLst>
                </p14:cNvPr>
                <p14:cNvContentPartPr/>
                <p14:nvPr/>
              </p14:nvContentPartPr>
              <p14:xfrm>
                <a:off x="5474689" y="2548407"/>
                <a:ext cx="95400" cy="190800"/>
              </p14:xfrm>
            </p:contentPart>
          </mc:Choice>
          <mc:Fallback xmlns="">
            <p:pic>
              <p:nvPicPr>
                <p:cNvPr id="130" name="Input penna 129">
                  <a:extLst>
                    <a:ext uri="{FF2B5EF4-FFF2-40B4-BE49-F238E27FC236}">
                      <a16:creationId xmlns:a16="http://schemas.microsoft.com/office/drawing/2014/main" id="{C11CDCC2-0AD8-4A77-8B17-71CBBB32EB2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56689" y="2530407"/>
                  <a:ext cx="131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31" name="Input penna 130">
                  <a:extLst>
                    <a:ext uri="{FF2B5EF4-FFF2-40B4-BE49-F238E27FC236}">
                      <a16:creationId xmlns:a16="http://schemas.microsoft.com/office/drawing/2014/main" id="{E014148A-C379-4090-9FDD-5E4B3D2FD03A}"/>
                    </a:ext>
                  </a:extLst>
                </p14:cNvPr>
                <p14:cNvContentPartPr/>
                <p14:nvPr/>
              </p14:nvContentPartPr>
              <p14:xfrm>
                <a:off x="5560369" y="2437527"/>
                <a:ext cx="49320" cy="283680"/>
              </p14:xfrm>
            </p:contentPart>
          </mc:Choice>
          <mc:Fallback xmlns="">
            <p:pic>
              <p:nvPicPr>
                <p:cNvPr id="131" name="Input penna 130">
                  <a:extLst>
                    <a:ext uri="{FF2B5EF4-FFF2-40B4-BE49-F238E27FC236}">
                      <a16:creationId xmlns:a16="http://schemas.microsoft.com/office/drawing/2014/main" id="{E014148A-C379-4090-9FDD-5E4B3D2FD03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42369" y="2419527"/>
                  <a:ext cx="8496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o 142">
            <a:extLst>
              <a:ext uri="{FF2B5EF4-FFF2-40B4-BE49-F238E27FC236}">
                <a16:creationId xmlns:a16="http://schemas.microsoft.com/office/drawing/2014/main" id="{E215019C-9EE8-4327-BC41-E0F08CEFD1C6}"/>
              </a:ext>
            </a:extLst>
          </p:cNvPr>
          <p:cNvGrpSpPr/>
          <p:nvPr/>
        </p:nvGrpSpPr>
        <p:grpSpPr>
          <a:xfrm>
            <a:off x="6083089" y="2892567"/>
            <a:ext cx="264600" cy="391680"/>
            <a:chOff x="6083089" y="2892567"/>
            <a:chExt cx="26460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39" name="Input penna 138">
                  <a:extLst>
                    <a:ext uri="{FF2B5EF4-FFF2-40B4-BE49-F238E27FC236}">
                      <a16:creationId xmlns:a16="http://schemas.microsoft.com/office/drawing/2014/main" id="{8459392E-A120-47F1-87DF-481436C519E5}"/>
                    </a:ext>
                  </a:extLst>
                </p14:cNvPr>
                <p14:cNvContentPartPr/>
                <p14:nvPr/>
              </p14:nvContentPartPr>
              <p14:xfrm>
                <a:off x="6083089" y="2959527"/>
                <a:ext cx="147960" cy="324720"/>
              </p14:xfrm>
            </p:contentPart>
          </mc:Choice>
          <mc:Fallback xmlns="">
            <p:pic>
              <p:nvPicPr>
                <p:cNvPr id="139" name="Input penna 138">
                  <a:extLst>
                    <a:ext uri="{FF2B5EF4-FFF2-40B4-BE49-F238E27FC236}">
                      <a16:creationId xmlns:a16="http://schemas.microsoft.com/office/drawing/2014/main" id="{8459392E-A120-47F1-87DF-481436C519E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65089" y="2941527"/>
                  <a:ext cx="1836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0" name="Input penna 139">
                  <a:extLst>
                    <a:ext uri="{FF2B5EF4-FFF2-40B4-BE49-F238E27FC236}">
                      <a16:creationId xmlns:a16="http://schemas.microsoft.com/office/drawing/2014/main" id="{0BF54C4D-3CF7-47F1-A1AC-4EEE694F166A}"/>
                    </a:ext>
                  </a:extLst>
                </p14:cNvPr>
                <p14:cNvContentPartPr/>
                <p14:nvPr/>
              </p14:nvContentPartPr>
              <p14:xfrm>
                <a:off x="6186409" y="2892567"/>
                <a:ext cx="161280" cy="171360"/>
              </p14:xfrm>
            </p:contentPart>
          </mc:Choice>
          <mc:Fallback xmlns="">
            <p:pic>
              <p:nvPicPr>
                <p:cNvPr id="140" name="Input penna 139">
                  <a:extLst>
                    <a:ext uri="{FF2B5EF4-FFF2-40B4-BE49-F238E27FC236}">
                      <a16:creationId xmlns:a16="http://schemas.microsoft.com/office/drawing/2014/main" id="{0BF54C4D-3CF7-47F1-A1AC-4EEE694F166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68769" y="2874927"/>
                  <a:ext cx="19692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44" name="Input penna 143">
                <a:extLst>
                  <a:ext uri="{FF2B5EF4-FFF2-40B4-BE49-F238E27FC236}">
                    <a16:creationId xmlns:a16="http://schemas.microsoft.com/office/drawing/2014/main" id="{32257B25-00CF-481D-92C0-060CCEE6AF22}"/>
                  </a:ext>
                </a:extLst>
              </p14:cNvPr>
              <p14:cNvContentPartPr/>
              <p14:nvPr/>
            </p14:nvContentPartPr>
            <p14:xfrm>
              <a:off x="3528889" y="3278127"/>
              <a:ext cx="10440" cy="67680"/>
            </p14:xfrm>
          </p:contentPart>
        </mc:Choice>
        <mc:Fallback xmlns="">
          <p:pic>
            <p:nvPicPr>
              <p:cNvPr id="144" name="Input penna 143">
                <a:extLst>
                  <a:ext uri="{FF2B5EF4-FFF2-40B4-BE49-F238E27FC236}">
                    <a16:creationId xmlns:a16="http://schemas.microsoft.com/office/drawing/2014/main" id="{32257B25-00CF-481D-92C0-060CCEE6AF2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511249" y="3260487"/>
                <a:ext cx="460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45" name="Input penna 144">
                <a:extLst>
                  <a:ext uri="{FF2B5EF4-FFF2-40B4-BE49-F238E27FC236}">
                    <a16:creationId xmlns:a16="http://schemas.microsoft.com/office/drawing/2014/main" id="{5B55D911-C3EA-4FEF-8667-CF0046EDA025}"/>
                  </a:ext>
                </a:extLst>
              </p14:cNvPr>
              <p14:cNvContentPartPr/>
              <p14:nvPr/>
            </p14:nvContentPartPr>
            <p14:xfrm>
              <a:off x="3517729" y="3594927"/>
              <a:ext cx="9000" cy="20520"/>
            </p14:xfrm>
          </p:contentPart>
        </mc:Choice>
        <mc:Fallback xmlns="">
          <p:pic>
            <p:nvPicPr>
              <p:cNvPr id="145" name="Input penna 144">
                <a:extLst>
                  <a:ext uri="{FF2B5EF4-FFF2-40B4-BE49-F238E27FC236}">
                    <a16:creationId xmlns:a16="http://schemas.microsoft.com/office/drawing/2014/main" id="{5B55D911-C3EA-4FEF-8667-CF0046EDA02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00089" y="3576927"/>
                <a:ext cx="4464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uppo 155">
            <a:extLst>
              <a:ext uri="{FF2B5EF4-FFF2-40B4-BE49-F238E27FC236}">
                <a16:creationId xmlns:a16="http://schemas.microsoft.com/office/drawing/2014/main" id="{9C8D617F-EF42-48C1-AB41-75869C15C9B0}"/>
              </a:ext>
            </a:extLst>
          </p:cNvPr>
          <p:cNvGrpSpPr/>
          <p:nvPr/>
        </p:nvGrpSpPr>
        <p:grpSpPr>
          <a:xfrm>
            <a:off x="3538969" y="3893727"/>
            <a:ext cx="48960" cy="599760"/>
            <a:chOff x="3538969" y="3893727"/>
            <a:chExt cx="48960" cy="5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46" name="Input penna 145">
                  <a:extLst>
                    <a:ext uri="{FF2B5EF4-FFF2-40B4-BE49-F238E27FC236}">
                      <a16:creationId xmlns:a16="http://schemas.microsoft.com/office/drawing/2014/main" id="{FEB682F1-711A-4ADE-AFE2-EDC80AAE4B2C}"/>
                    </a:ext>
                  </a:extLst>
                </p14:cNvPr>
                <p14:cNvContentPartPr/>
                <p14:nvPr/>
              </p14:nvContentPartPr>
              <p14:xfrm>
                <a:off x="3538969" y="3893727"/>
                <a:ext cx="48960" cy="216000"/>
              </p14:xfrm>
            </p:contentPart>
          </mc:Choice>
          <mc:Fallback xmlns="">
            <p:pic>
              <p:nvPicPr>
                <p:cNvPr id="146" name="Input penna 145">
                  <a:extLst>
                    <a:ext uri="{FF2B5EF4-FFF2-40B4-BE49-F238E27FC236}">
                      <a16:creationId xmlns:a16="http://schemas.microsoft.com/office/drawing/2014/main" id="{FEB682F1-711A-4ADE-AFE2-EDC80AAE4B2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21329" y="3876087"/>
                  <a:ext cx="84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47" name="Input penna 146">
                  <a:extLst>
                    <a:ext uri="{FF2B5EF4-FFF2-40B4-BE49-F238E27FC236}">
                      <a16:creationId xmlns:a16="http://schemas.microsoft.com/office/drawing/2014/main" id="{0FECF3E0-C538-4E58-BD67-37A1146CD1E2}"/>
                    </a:ext>
                  </a:extLst>
                </p14:cNvPr>
                <p14:cNvContentPartPr/>
                <p14:nvPr/>
              </p14:nvContentPartPr>
              <p14:xfrm>
                <a:off x="3566329" y="4210527"/>
                <a:ext cx="21600" cy="282960"/>
              </p14:xfrm>
            </p:contentPart>
          </mc:Choice>
          <mc:Fallback xmlns="">
            <p:pic>
              <p:nvPicPr>
                <p:cNvPr id="147" name="Input penna 146">
                  <a:extLst>
                    <a:ext uri="{FF2B5EF4-FFF2-40B4-BE49-F238E27FC236}">
                      <a16:creationId xmlns:a16="http://schemas.microsoft.com/office/drawing/2014/main" id="{0FECF3E0-C538-4E58-BD67-37A1146CD1E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48689" y="4192527"/>
                  <a:ext cx="5724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8" name="Input penna 147">
                <a:extLst>
                  <a:ext uri="{FF2B5EF4-FFF2-40B4-BE49-F238E27FC236}">
                    <a16:creationId xmlns:a16="http://schemas.microsoft.com/office/drawing/2014/main" id="{A0350CCC-C3C9-4E29-9186-41EC3586667C}"/>
                  </a:ext>
                </a:extLst>
              </p14:cNvPr>
              <p14:cNvContentPartPr/>
              <p14:nvPr/>
            </p14:nvContentPartPr>
            <p14:xfrm>
              <a:off x="3523489" y="4739727"/>
              <a:ext cx="16920" cy="154800"/>
            </p14:xfrm>
          </p:contentPart>
        </mc:Choice>
        <mc:Fallback xmlns="">
          <p:pic>
            <p:nvPicPr>
              <p:cNvPr id="148" name="Input penna 147">
                <a:extLst>
                  <a:ext uri="{FF2B5EF4-FFF2-40B4-BE49-F238E27FC236}">
                    <a16:creationId xmlns:a16="http://schemas.microsoft.com/office/drawing/2014/main" id="{A0350CCC-C3C9-4E29-9186-41EC3586667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05489" y="4721727"/>
                <a:ext cx="5256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uppo 154">
            <a:extLst>
              <a:ext uri="{FF2B5EF4-FFF2-40B4-BE49-F238E27FC236}">
                <a16:creationId xmlns:a16="http://schemas.microsoft.com/office/drawing/2014/main" id="{8C06489B-A2CC-4775-9240-9408325136C9}"/>
              </a:ext>
            </a:extLst>
          </p:cNvPr>
          <p:cNvGrpSpPr/>
          <p:nvPr/>
        </p:nvGrpSpPr>
        <p:grpSpPr>
          <a:xfrm>
            <a:off x="3518449" y="5117367"/>
            <a:ext cx="303120" cy="457920"/>
            <a:chOff x="3518449" y="5117367"/>
            <a:chExt cx="30312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49" name="Input penna 148">
                  <a:extLst>
                    <a:ext uri="{FF2B5EF4-FFF2-40B4-BE49-F238E27FC236}">
                      <a16:creationId xmlns:a16="http://schemas.microsoft.com/office/drawing/2014/main" id="{1E6C8FE5-F9EE-412C-8EFA-B14D1606861B}"/>
                    </a:ext>
                  </a:extLst>
                </p14:cNvPr>
                <p14:cNvContentPartPr/>
                <p14:nvPr/>
              </p14:nvContentPartPr>
              <p14:xfrm>
                <a:off x="3518449" y="5141487"/>
                <a:ext cx="19080" cy="142560"/>
              </p14:xfrm>
            </p:contentPart>
          </mc:Choice>
          <mc:Fallback xmlns="">
            <p:pic>
              <p:nvPicPr>
                <p:cNvPr id="149" name="Input penna 148">
                  <a:extLst>
                    <a:ext uri="{FF2B5EF4-FFF2-40B4-BE49-F238E27FC236}">
                      <a16:creationId xmlns:a16="http://schemas.microsoft.com/office/drawing/2014/main" id="{1E6C8FE5-F9EE-412C-8EFA-B14D1606861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00449" y="5123487"/>
                  <a:ext cx="54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0" name="Input penna 149">
                  <a:extLst>
                    <a:ext uri="{FF2B5EF4-FFF2-40B4-BE49-F238E27FC236}">
                      <a16:creationId xmlns:a16="http://schemas.microsoft.com/office/drawing/2014/main" id="{43810D8F-7492-4843-BFCB-BA095F5B252B}"/>
                    </a:ext>
                  </a:extLst>
                </p14:cNvPr>
                <p14:cNvContentPartPr/>
                <p14:nvPr/>
              </p14:nvContentPartPr>
              <p14:xfrm>
                <a:off x="3522409" y="5515167"/>
                <a:ext cx="12600" cy="60120"/>
              </p14:xfrm>
            </p:contentPart>
          </mc:Choice>
          <mc:Fallback xmlns="">
            <p:pic>
              <p:nvPicPr>
                <p:cNvPr id="150" name="Input penna 149">
                  <a:extLst>
                    <a:ext uri="{FF2B5EF4-FFF2-40B4-BE49-F238E27FC236}">
                      <a16:creationId xmlns:a16="http://schemas.microsoft.com/office/drawing/2014/main" id="{43810D8F-7492-4843-BFCB-BA095F5B252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04409" y="5497167"/>
                  <a:ext cx="48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1" name="Input penna 150">
                  <a:extLst>
                    <a:ext uri="{FF2B5EF4-FFF2-40B4-BE49-F238E27FC236}">
                      <a16:creationId xmlns:a16="http://schemas.microsoft.com/office/drawing/2014/main" id="{495D2C34-36B9-4A19-BA69-1C36EB0CD7C2}"/>
                    </a:ext>
                  </a:extLst>
                </p14:cNvPr>
                <p14:cNvContentPartPr/>
                <p14:nvPr/>
              </p14:nvContentPartPr>
              <p14:xfrm>
                <a:off x="3649489" y="5117367"/>
                <a:ext cx="172080" cy="324000"/>
              </p14:xfrm>
            </p:contentPart>
          </mc:Choice>
          <mc:Fallback xmlns="">
            <p:pic>
              <p:nvPicPr>
                <p:cNvPr id="151" name="Input penna 150">
                  <a:extLst>
                    <a:ext uri="{FF2B5EF4-FFF2-40B4-BE49-F238E27FC236}">
                      <a16:creationId xmlns:a16="http://schemas.microsoft.com/office/drawing/2014/main" id="{495D2C34-36B9-4A19-BA69-1C36EB0CD7C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631489" y="5099727"/>
                  <a:ext cx="2077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52" name="Input penna 151">
                  <a:extLst>
                    <a:ext uri="{FF2B5EF4-FFF2-40B4-BE49-F238E27FC236}">
                      <a16:creationId xmlns:a16="http://schemas.microsoft.com/office/drawing/2014/main" id="{A2430E3F-DF19-4574-9F45-BD0EB6FFE75F}"/>
                    </a:ext>
                  </a:extLst>
                </p14:cNvPr>
                <p14:cNvContentPartPr/>
                <p14:nvPr/>
              </p14:nvContentPartPr>
              <p14:xfrm>
                <a:off x="3642289" y="5210247"/>
                <a:ext cx="119880" cy="51840"/>
              </p14:xfrm>
            </p:contentPart>
          </mc:Choice>
          <mc:Fallback xmlns="">
            <p:pic>
              <p:nvPicPr>
                <p:cNvPr id="152" name="Input penna 151">
                  <a:extLst>
                    <a:ext uri="{FF2B5EF4-FFF2-40B4-BE49-F238E27FC236}">
                      <a16:creationId xmlns:a16="http://schemas.microsoft.com/office/drawing/2014/main" id="{A2430E3F-DF19-4574-9F45-BD0EB6FFE7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24649" y="5192247"/>
                  <a:ext cx="15552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po 176">
            <a:extLst>
              <a:ext uri="{FF2B5EF4-FFF2-40B4-BE49-F238E27FC236}">
                <a16:creationId xmlns:a16="http://schemas.microsoft.com/office/drawing/2014/main" id="{CC979F33-E0B4-451E-976C-23798D5749A7}"/>
              </a:ext>
            </a:extLst>
          </p:cNvPr>
          <p:cNvGrpSpPr/>
          <p:nvPr/>
        </p:nvGrpSpPr>
        <p:grpSpPr>
          <a:xfrm>
            <a:off x="2993209" y="1625727"/>
            <a:ext cx="1176480" cy="385560"/>
            <a:chOff x="2993209" y="1625727"/>
            <a:chExt cx="117648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57" name="Input penna 156">
                  <a:extLst>
                    <a:ext uri="{FF2B5EF4-FFF2-40B4-BE49-F238E27FC236}">
                      <a16:creationId xmlns:a16="http://schemas.microsoft.com/office/drawing/2014/main" id="{BB3765FC-83E8-4179-B752-4BD2718473EF}"/>
                    </a:ext>
                  </a:extLst>
                </p14:cNvPr>
                <p14:cNvContentPartPr/>
                <p14:nvPr/>
              </p14:nvContentPartPr>
              <p14:xfrm>
                <a:off x="2993209" y="1625727"/>
                <a:ext cx="108360" cy="382680"/>
              </p14:xfrm>
            </p:contentPart>
          </mc:Choice>
          <mc:Fallback xmlns="">
            <p:pic>
              <p:nvPicPr>
                <p:cNvPr id="157" name="Input penna 156">
                  <a:extLst>
                    <a:ext uri="{FF2B5EF4-FFF2-40B4-BE49-F238E27FC236}">
                      <a16:creationId xmlns:a16="http://schemas.microsoft.com/office/drawing/2014/main" id="{BB3765FC-83E8-4179-B752-4BD2718473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975569" y="1608087"/>
                  <a:ext cx="1440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58" name="Input penna 157">
                  <a:extLst>
                    <a:ext uri="{FF2B5EF4-FFF2-40B4-BE49-F238E27FC236}">
                      <a16:creationId xmlns:a16="http://schemas.microsoft.com/office/drawing/2014/main" id="{4D32324B-41C0-4088-B075-9C1B9616EA81}"/>
                    </a:ext>
                  </a:extLst>
                </p14:cNvPr>
                <p14:cNvContentPartPr/>
                <p14:nvPr/>
              </p14:nvContentPartPr>
              <p14:xfrm>
                <a:off x="3115969" y="1798527"/>
                <a:ext cx="111600" cy="185040"/>
              </p14:xfrm>
            </p:contentPart>
          </mc:Choice>
          <mc:Fallback xmlns="">
            <p:pic>
              <p:nvPicPr>
                <p:cNvPr id="158" name="Input penna 157">
                  <a:extLst>
                    <a:ext uri="{FF2B5EF4-FFF2-40B4-BE49-F238E27FC236}">
                      <a16:creationId xmlns:a16="http://schemas.microsoft.com/office/drawing/2014/main" id="{4D32324B-41C0-4088-B075-9C1B9616EA8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98329" y="1780887"/>
                  <a:ext cx="147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59" name="Input penna 158">
                  <a:extLst>
                    <a:ext uri="{FF2B5EF4-FFF2-40B4-BE49-F238E27FC236}">
                      <a16:creationId xmlns:a16="http://schemas.microsoft.com/office/drawing/2014/main" id="{516E302A-DC4F-4AF3-A322-E16A6F96799C}"/>
                    </a:ext>
                  </a:extLst>
                </p14:cNvPr>
                <p14:cNvContentPartPr/>
                <p14:nvPr/>
              </p14:nvContentPartPr>
              <p14:xfrm>
                <a:off x="3222529" y="1809327"/>
                <a:ext cx="107640" cy="189720"/>
              </p14:xfrm>
            </p:contentPart>
          </mc:Choice>
          <mc:Fallback xmlns="">
            <p:pic>
              <p:nvPicPr>
                <p:cNvPr id="159" name="Input penna 158">
                  <a:extLst>
                    <a:ext uri="{FF2B5EF4-FFF2-40B4-BE49-F238E27FC236}">
                      <a16:creationId xmlns:a16="http://schemas.microsoft.com/office/drawing/2014/main" id="{516E302A-DC4F-4AF3-A322-E16A6F96799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04529" y="1791327"/>
                  <a:ext cx="143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0" name="Input penna 159">
                  <a:extLst>
                    <a:ext uri="{FF2B5EF4-FFF2-40B4-BE49-F238E27FC236}">
                      <a16:creationId xmlns:a16="http://schemas.microsoft.com/office/drawing/2014/main" id="{5E1C79F7-3F76-486F-BB69-60B28148D806}"/>
                    </a:ext>
                  </a:extLst>
                </p14:cNvPr>
                <p14:cNvContentPartPr/>
                <p14:nvPr/>
              </p14:nvContentPartPr>
              <p14:xfrm>
                <a:off x="3393889" y="1808247"/>
                <a:ext cx="161280" cy="188640"/>
              </p14:xfrm>
            </p:contentPart>
          </mc:Choice>
          <mc:Fallback xmlns="">
            <p:pic>
              <p:nvPicPr>
                <p:cNvPr id="160" name="Input penna 159">
                  <a:extLst>
                    <a:ext uri="{FF2B5EF4-FFF2-40B4-BE49-F238E27FC236}">
                      <a16:creationId xmlns:a16="http://schemas.microsoft.com/office/drawing/2014/main" id="{5E1C79F7-3F76-486F-BB69-60B28148D80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76249" y="1790247"/>
                  <a:ext cx="196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61" name="Input penna 160">
                  <a:extLst>
                    <a:ext uri="{FF2B5EF4-FFF2-40B4-BE49-F238E27FC236}">
                      <a16:creationId xmlns:a16="http://schemas.microsoft.com/office/drawing/2014/main" id="{1B0145DC-6B2B-46DC-A6C3-DB76B417E2E0}"/>
                    </a:ext>
                  </a:extLst>
                </p14:cNvPr>
                <p14:cNvContentPartPr/>
                <p14:nvPr/>
              </p14:nvContentPartPr>
              <p14:xfrm>
                <a:off x="3626089" y="1868727"/>
                <a:ext cx="22680" cy="142560"/>
              </p14:xfrm>
            </p:contentPart>
          </mc:Choice>
          <mc:Fallback xmlns="">
            <p:pic>
              <p:nvPicPr>
                <p:cNvPr id="161" name="Input penna 160">
                  <a:extLst>
                    <a:ext uri="{FF2B5EF4-FFF2-40B4-BE49-F238E27FC236}">
                      <a16:creationId xmlns:a16="http://schemas.microsoft.com/office/drawing/2014/main" id="{1B0145DC-6B2B-46DC-A6C3-DB76B417E2E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08089" y="1851087"/>
                  <a:ext cx="58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62" name="Input penna 161">
                  <a:extLst>
                    <a:ext uri="{FF2B5EF4-FFF2-40B4-BE49-F238E27FC236}">
                      <a16:creationId xmlns:a16="http://schemas.microsoft.com/office/drawing/2014/main" id="{9A827ED3-3AD5-4914-BA66-B3623D286BCE}"/>
                    </a:ext>
                  </a:extLst>
                </p14:cNvPr>
                <p14:cNvContentPartPr/>
                <p14:nvPr/>
              </p14:nvContentPartPr>
              <p14:xfrm>
                <a:off x="3613489" y="1768287"/>
                <a:ext cx="34200" cy="56160"/>
              </p14:xfrm>
            </p:contentPart>
          </mc:Choice>
          <mc:Fallback xmlns="">
            <p:pic>
              <p:nvPicPr>
                <p:cNvPr id="162" name="Input penna 161">
                  <a:extLst>
                    <a:ext uri="{FF2B5EF4-FFF2-40B4-BE49-F238E27FC236}">
                      <a16:creationId xmlns:a16="http://schemas.microsoft.com/office/drawing/2014/main" id="{9A827ED3-3AD5-4914-BA66-B3623D286B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95489" y="1750287"/>
                  <a:ext cx="69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63" name="Input penna 162">
                  <a:extLst>
                    <a:ext uri="{FF2B5EF4-FFF2-40B4-BE49-F238E27FC236}">
                      <a16:creationId xmlns:a16="http://schemas.microsoft.com/office/drawing/2014/main" id="{CCBA387C-CB2B-433F-8A4E-4F0042C738D4}"/>
                    </a:ext>
                  </a:extLst>
                </p14:cNvPr>
                <p14:cNvContentPartPr/>
                <p14:nvPr/>
              </p14:nvContentPartPr>
              <p14:xfrm>
                <a:off x="3683329" y="1778727"/>
                <a:ext cx="151200" cy="219960"/>
              </p14:xfrm>
            </p:contentPart>
          </mc:Choice>
          <mc:Fallback xmlns="">
            <p:pic>
              <p:nvPicPr>
                <p:cNvPr id="163" name="Input penna 162">
                  <a:extLst>
                    <a:ext uri="{FF2B5EF4-FFF2-40B4-BE49-F238E27FC236}">
                      <a16:creationId xmlns:a16="http://schemas.microsoft.com/office/drawing/2014/main" id="{CCBA387C-CB2B-433F-8A4E-4F0042C738D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65689" y="1761087"/>
                  <a:ext cx="186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64" name="Input penna 163">
                  <a:extLst>
                    <a:ext uri="{FF2B5EF4-FFF2-40B4-BE49-F238E27FC236}">
                      <a16:creationId xmlns:a16="http://schemas.microsoft.com/office/drawing/2014/main" id="{C59BA154-75AE-499C-A1D2-D63A279A7D4D}"/>
                    </a:ext>
                  </a:extLst>
                </p14:cNvPr>
                <p14:cNvContentPartPr/>
                <p14:nvPr/>
              </p14:nvContentPartPr>
              <p14:xfrm>
                <a:off x="3879889" y="1823367"/>
                <a:ext cx="222840" cy="186840"/>
              </p14:xfrm>
            </p:contentPart>
          </mc:Choice>
          <mc:Fallback xmlns="">
            <p:pic>
              <p:nvPicPr>
                <p:cNvPr id="164" name="Input penna 163">
                  <a:extLst>
                    <a:ext uri="{FF2B5EF4-FFF2-40B4-BE49-F238E27FC236}">
                      <a16:creationId xmlns:a16="http://schemas.microsoft.com/office/drawing/2014/main" id="{C59BA154-75AE-499C-A1D2-D63A279A7D4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62249" y="1805727"/>
                  <a:ext cx="258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65" name="Input penna 164">
                  <a:extLst>
                    <a:ext uri="{FF2B5EF4-FFF2-40B4-BE49-F238E27FC236}">
                      <a16:creationId xmlns:a16="http://schemas.microsoft.com/office/drawing/2014/main" id="{8A7038FA-E678-4701-BC36-5B6097A6A6E3}"/>
                    </a:ext>
                  </a:extLst>
                </p14:cNvPr>
                <p14:cNvContentPartPr/>
                <p14:nvPr/>
              </p14:nvContentPartPr>
              <p14:xfrm>
                <a:off x="4086169" y="1673247"/>
                <a:ext cx="83520" cy="321840"/>
              </p14:xfrm>
            </p:contentPart>
          </mc:Choice>
          <mc:Fallback xmlns="">
            <p:pic>
              <p:nvPicPr>
                <p:cNvPr id="165" name="Input penna 164">
                  <a:extLst>
                    <a:ext uri="{FF2B5EF4-FFF2-40B4-BE49-F238E27FC236}">
                      <a16:creationId xmlns:a16="http://schemas.microsoft.com/office/drawing/2014/main" id="{8A7038FA-E678-4701-BC36-5B6097A6A6E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68529" y="1655607"/>
                  <a:ext cx="119160" cy="35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o 175">
            <a:extLst>
              <a:ext uri="{FF2B5EF4-FFF2-40B4-BE49-F238E27FC236}">
                <a16:creationId xmlns:a16="http://schemas.microsoft.com/office/drawing/2014/main" id="{7F724ABD-BBD9-4172-93E3-2A1FF63C4C9A}"/>
              </a:ext>
            </a:extLst>
          </p:cNvPr>
          <p:cNvGrpSpPr/>
          <p:nvPr/>
        </p:nvGrpSpPr>
        <p:grpSpPr>
          <a:xfrm>
            <a:off x="4376689" y="1598367"/>
            <a:ext cx="2010240" cy="615600"/>
            <a:chOff x="4376689" y="1598367"/>
            <a:chExt cx="2010240" cy="6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66" name="Input penna 165">
                  <a:extLst>
                    <a:ext uri="{FF2B5EF4-FFF2-40B4-BE49-F238E27FC236}">
                      <a16:creationId xmlns:a16="http://schemas.microsoft.com/office/drawing/2014/main" id="{C66EE097-D73F-499E-A53C-9F8A91E47AAE}"/>
                    </a:ext>
                  </a:extLst>
                </p14:cNvPr>
                <p14:cNvContentPartPr/>
                <p14:nvPr/>
              </p14:nvContentPartPr>
              <p14:xfrm>
                <a:off x="4376689" y="1850367"/>
                <a:ext cx="236160" cy="144000"/>
              </p14:xfrm>
            </p:contentPart>
          </mc:Choice>
          <mc:Fallback xmlns="">
            <p:pic>
              <p:nvPicPr>
                <p:cNvPr id="166" name="Input penna 165">
                  <a:extLst>
                    <a:ext uri="{FF2B5EF4-FFF2-40B4-BE49-F238E27FC236}">
                      <a16:creationId xmlns:a16="http://schemas.microsoft.com/office/drawing/2014/main" id="{C66EE097-D73F-499E-A53C-9F8A91E47AA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59049" y="1832727"/>
                  <a:ext cx="271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67" name="Input penna 166">
                  <a:extLst>
                    <a:ext uri="{FF2B5EF4-FFF2-40B4-BE49-F238E27FC236}">
                      <a16:creationId xmlns:a16="http://schemas.microsoft.com/office/drawing/2014/main" id="{E2491E33-AAF1-489A-8ACA-F45B08B42A33}"/>
                    </a:ext>
                  </a:extLst>
                </p14:cNvPr>
                <p14:cNvContentPartPr/>
                <p14:nvPr/>
              </p14:nvContentPartPr>
              <p14:xfrm>
                <a:off x="4672249" y="1801767"/>
                <a:ext cx="238320" cy="412200"/>
              </p14:xfrm>
            </p:contentPart>
          </mc:Choice>
          <mc:Fallback xmlns="">
            <p:pic>
              <p:nvPicPr>
                <p:cNvPr id="167" name="Input penna 166">
                  <a:extLst>
                    <a:ext uri="{FF2B5EF4-FFF2-40B4-BE49-F238E27FC236}">
                      <a16:creationId xmlns:a16="http://schemas.microsoft.com/office/drawing/2014/main" id="{E2491E33-AAF1-489A-8ACA-F45B08B42A3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654609" y="1783767"/>
                  <a:ext cx="2739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68" name="Input penna 167">
                  <a:extLst>
                    <a:ext uri="{FF2B5EF4-FFF2-40B4-BE49-F238E27FC236}">
                      <a16:creationId xmlns:a16="http://schemas.microsoft.com/office/drawing/2014/main" id="{3A31AF6D-2062-432F-B8B5-915C03EACA77}"/>
                    </a:ext>
                  </a:extLst>
                </p14:cNvPr>
                <p14:cNvContentPartPr/>
                <p14:nvPr/>
              </p14:nvContentPartPr>
              <p14:xfrm>
                <a:off x="4905889" y="1794567"/>
                <a:ext cx="300600" cy="167400"/>
              </p14:xfrm>
            </p:contentPart>
          </mc:Choice>
          <mc:Fallback xmlns="">
            <p:pic>
              <p:nvPicPr>
                <p:cNvPr id="168" name="Input penna 167">
                  <a:extLst>
                    <a:ext uri="{FF2B5EF4-FFF2-40B4-BE49-F238E27FC236}">
                      <a16:creationId xmlns:a16="http://schemas.microsoft.com/office/drawing/2014/main" id="{3A31AF6D-2062-432F-B8B5-915C03EACA7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87889" y="1776567"/>
                  <a:ext cx="336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69" name="Input penna 168">
                  <a:extLst>
                    <a:ext uri="{FF2B5EF4-FFF2-40B4-BE49-F238E27FC236}">
                      <a16:creationId xmlns:a16="http://schemas.microsoft.com/office/drawing/2014/main" id="{E2E57D66-CB46-4FA3-A076-1F8A70724868}"/>
                    </a:ext>
                  </a:extLst>
                </p14:cNvPr>
                <p14:cNvContentPartPr/>
                <p14:nvPr/>
              </p14:nvContentPartPr>
              <p14:xfrm>
                <a:off x="5139889" y="1663167"/>
                <a:ext cx="46800" cy="36720"/>
              </p14:xfrm>
            </p:contentPart>
          </mc:Choice>
          <mc:Fallback xmlns="">
            <p:pic>
              <p:nvPicPr>
                <p:cNvPr id="169" name="Input penna 168">
                  <a:extLst>
                    <a:ext uri="{FF2B5EF4-FFF2-40B4-BE49-F238E27FC236}">
                      <a16:creationId xmlns:a16="http://schemas.microsoft.com/office/drawing/2014/main" id="{E2E57D66-CB46-4FA3-A076-1F8A7072486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21889" y="1645167"/>
                  <a:ext cx="82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70" name="Input penna 169">
                  <a:extLst>
                    <a:ext uri="{FF2B5EF4-FFF2-40B4-BE49-F238E27FC236}">
                      <a16:creationId xmlns:a16="http://schemas.microsoft.com/office/drawing/2014/main" id="{1A989A3D-5D83-4808-A70A-E327738271EC}"/>
                    </a:ext>
                  </a:extLst>
                </p14:cNvPr>
                <p14:cNvContentPartPr/>
                <p14:nvPr/>
              </p14:nvContentPartPr>
              <p14:xfrm>
                <a:off x="5200369" y="1598367"/>
                <a:ext cx="108000" cy="354240"/>
              </p14:xfrm>
            </p:contentPart>
          </mc:Choice>
          <mc:Fallback xmlns="">
            <p:pic>
              <p:nvPicPr>
                <p:cNvPr id="170" name="Input penna 169">
                  <a:extLst>
                    <a:ext uri="{FF2B5EF4-FFF2-40B4-BE49-F238E27FC236}">
                      <a16:creationId xmlns:a16="http://schemas.microsoft.com/office/drawing/2014/main" id="{1A989A3D-5D83-4808-A70A-E327738271E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82729" y="1580367"/>
                  <a:ext cx="1436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71" name="Input penna 170">
                  <a:extLst>
                    <a:ext uri="{FF2B5EF4-FFF2-40B4-BE49-F238E27FC236}">
                      <a16:creationId xmlns:a16="http://schemas.microsoft.com/office/drawing/2014/main" id="{4EA86702-A637-4E18-B649-93DA6BCDA0FB}"/>
                    </a:ext>
                  </a:extLst>
                </p14:cNvPr>
                <p14:cNvContentPartPr/>
                <p14:nvPr/>
              </p14:nvContentPartPr>
              <p14:xfrm>
                <a:off x="5349409" y="1789887"/>
                <a:ext cx="123120" cy="136800"/>
              </p14:xfrm>
            </p:contentPart>
          </mc:Choice>
          <mc:Fallback xmlns="">
            <p:pic>
              <p:nvPicPr>
                <p:cNvPr id="171" name="Input penna 170">
                  <a:extLst>
                    <a:ext uri="{FF2B5EF4-FFF2-40B4-BE49-F238E27FC236}">
                      <a16:creationId xmlns:a16="http://schemas.microsoft.com/office/drawing/2014/main" id="{4EA86702-A637-4E18-B649-93DA6BCDA0F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31409" y="1772247"/>
                  <a:ext cx="158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72" name="Input penna 171">
                  <a:extLst>
                    <a:ext uri="{FF2B5EF4-FFF2-40B4-BE49-F238E27FC236}">
                      <a16:creationId xmlns:a16="http://schemas.microsoft.com/office/drawing/2014/main" id="{37A7FF7D-B230-4523-840B-92CB6E1F06B8}"/>
                    </a:ext>
                  </a:extLst>
                </p14:cNvPr>
                <p14:cNvContentPartPr/>
                <p14:nvPr/>
              </p14:nvContentPartPr>
              <p14:xfrm>
                <a:off x="5545249" y="1803567"/>
                <a:ext cx="63360" cy="126000"/>
              </p14:xfrm>
            </p:contentPart>
          </mc:Choice>
          <mc:Fallback xmlns="">
            <p:pic>
              <p:nvPicPr>
                <p:cNvPr id="172" name="Input penna 171">
                  <a:extLst>
                    <a:ext uri="{FF2B5EF4-FFF2-40B4-BE49-F238E27FC236}">
                      <a16:creationId xmlns:a16="http://schemas.microsoft.com/office/drawing/2014/main" id="{37A7FF7D-B230-4523-840B-92CB6E1F06B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27609" y="1785927"/>
                  <a:ext cx="99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73" name="Input penna 172">
                  <a:extLst>
                    <a:ext uri="{FF2B5EF4-FFF2-40B4-BE49-F238E27FC236}">
                      <a16:creationId xmlns:a16="http://schemas.microsoft.com/office/drawing/2014/main" id="{5305F18A-4670-4182-A49B-236315E30686}"/>
                    </a:ext>
                  </a:extLst>
                </p14:cNvPr>
                <p14:cNvContentPartPr/>
                <p14:nvPr/>
              </p14:nvContentPartPr>
              <p14:xfrm>
                <a:off x="5629489" y="1613847"/>
                <a:ext cx="164520" cy="334800"/>
              </p14:xfrm>
            </p:contentPart>
          </mc:Choice>
          <mc:Fallback xmlns="">
            <p:pic>
              <p:nvPicPr>
                <p:cNvPr id="173" name="Input penna 172">
                  <a:extLst>
                    <a:ext uri="{FF2B5EF4-FFF2-40B4-BE49-F238E27FC236}">
                      <a16:creationId xmlns:a16="http://schemas.microsoft.com/office/drawing/2014/main" id="{5305F18A-4670-4182-A49B-236315E3068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11489" y="1596207"/>
                  <a:ext cx="2001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74" name="Input penna 173">
                  <a:extLst>
                    <a:ext uri="{FF2B5EF4-FFF2-40B4-BE49-F238E27FC236}">
                      <a16:creationId xmlns:a16="http://schemas.microsoft.com/office/drawing/2014/main" id="{5085CF53-FF9A-4ABE-A4A5-9E520A40ABDA}"/>
                    </a:ext>
                  </a:extLst>
                </p14:cNvPr>
                <p14:cNvContentPartPr/>
                <p14:nvPr/>
              </p14:nvContentPartPr>
              <p14:xfrm>
                <a:off x="5871409" y="1773327"/>
                <a:ext cx="262440" cy="394200"/>
              </p14:xfrm>
            </p:contentPart>
          </mc:Choice>
          <mc:Fallback xmlns="">
            <p:pic>
              <p:nvPicPr>
                <p:cNvPr id="174" name="Input penna 173">
                  <a:extLst>
                    <a:ext uri="{FF2B5EF4-FFF2-40B4-BE49-F238E27FC236}">
                      <a16:creationId xmlns:a16="http://schemas.microsoft.com/office/drawing/2014/main" id="{5085CF53-FF9A-4ABE-A4A5-9E520A40ABD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53409" y="1755327"/>
                  <a:ext cx="29808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75" name="Input penna 174">
                  <a:extLst>
                    <a:ext uri="{FF2B5EF4-FFF2-40B4-BE49-F238E27FC236}">
                      <a16:creationId xmlns:a16="http://schemas.microsoft.com/office/drawing/2014/main" id="{9F389546-E980-49CC-83B6-FE5324474204}"/>
                    </a:ext>
                  </a:extLst>
                </p14:cNvPr>
                <p14:cNvContentPartPr/>
                <p14:nvPr/>
              </p14:nvContentPartPr>
              <p14:xfrm>
                <a:off x="6241129" y="1893927"/>
                <a:ext cx="145800" cy="238680"/>
              </p14:xfrm>
            </p:contentPart>
          </mc:Choice>
          <mc:Fallback xmlns="">
            <p:pic>
              <p:nvPicPr>
                <p:cNvPr id="175" name="Input penna 174">
                  <a:extLst>
                    <a:ext uri="{FF2B5EF4-FFF2-40B4-BE49-F238E27FC236}">
                      <a16:creationId xmlns:a16="http://schemas.microsoft.com/office/drawing/2014/main" id="{9F389546-E980-49CC-83B6-FE532447420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23489" y="1876287"/>
                  <a:ext cx="18144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o 178">
            <a:extLst>
              <a:ext uri="{FF2B5EF4-FFF2-40B4-BE49-F238E27FC236}">
                <a16:creationId xmlns:a16="http://schemas.microsoft.com/office/drawing/2014/main" id="{8E813F36-14F3-4648-B185-B0D1A6353661}"/>
              </a:ext>
            </a:extLst>
          </p:cNvPr>
          <p:cNvGrpSpPr/>
          <p:nvPr/>
        </p:nvGrpSpPr>
        <p:grpSpPr>
          <a:xfrm>
            <a:off x="1312729" y="1490007"/>
            <a:ext cx="72360" cy="177120"/>
            <a:chOff x="1312729" y="1490007"/>
            <a:chExt cx="7236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60A0B077-D5C2-48A9-8035-9167AADD5254}"/>
                    </a:ext>
                  </a:extLst>
                </p14:cNvPr>
                <p14:cNvContentPartPr/>
                <p14:nvPr/>
              </p14:nvContentPartPr>
              <p14:xfrm>
                <a:off x="1367449" y="1595127"/>
                <a:ext cx="6480" cy="1512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60A0B077-D5C2-48A9-8035-9167AADD525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349449" y="1577487"/>
                  <a:ext cx="42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FA00C1F5-D86D-447B-BA6A-1BACD8C2678C}"/>
                    </a:ext>
                  </a:extLst>
                </p14:cNvPr>
                <p14:cNvContentPartPr/>
                <p14:nvPr/>
              </p14:nvContentPartPr>
              <p14:xfrm>
                <a:off x="1341169" y="1533927"/>
                <a:ext cx="40320" cy="6480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FA00C1F5-D86D-447B-BA6A-1BACD8C2678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23529" y="1515927"/>
                  <a:ext cx="75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78" name="Input penna 177">
                  <a:extLst>
                    <a:ext uri="{FF2B5EF4-FFF2-40B4-BE49-F238E27FC236}">
                      <a16:creationId xmlns:a16="http://schemas.microsoft.com/office/drawing/2014/main" id="{5AA482CB-00BD-4E0A-AC07-97E12E6D429D}"/>
                    </a:ext>
                  </a:extLst>
                </p14:cNvPr>
                <p14:cNvContentPartPr/>
                <p14:nvPr/>
              </p14:nvContentPartPr>
              <p14:xfrm>
                <a:off x="1312729" y="1490007"/>
                <a:ext cx="72360" cy="177120"/>
              </p14:xfrm>
            </p:contentPart>
          </mc:Choice>
          <mc:Fallback xmlns="">
            <p:pic>
              <p:nvPicPr>
                <p:cNvPr id="178" name="Input penna 177">
                  <a:extLst>
                    <a:ext uri="{FF2B5EF4-FFF2-40B4-BE49-F238E27FC236}">
                      <a16:creationId xmlns:a16="http://schemas.microsoft.com/office/drawing/2014/main" id="{5AA482CB-00BD-4E0A-AC07-97E12E6D429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295089" y="1472007"/>
                  <a:ext cx="10800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864BC6E2-BDF4-4447-972C-E7D5ECDCD166}"/>
              </a:ext>
            </a:extLst>
          </p:cNvPr>
          <p:cNvGrpSpPr/>
          <p:nvPr/>
        </p:nvGrpSpPr>
        <p:grpSpPr>
          <a:xfrm>
            <a:off x="4805134" y="3431487"/>
            <a:ext cx="1689480" cy="932400"/>
            <a:chOff x="4805134" y="3431487"/>
            <a:chExt cx="1689480" cy="9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6066CD7E-A639-46A7-98AF-2453DBE6C2E1}"/>
                    </a:ext>
                  </a:extLst>
                </p14:cNvPr>
                <p14:cNvContentPartPr/>
                <p14:nvPr/>
              </p14:nvContentPartPr>
              <p14:xfrm>
                <a:off x="4805134" y="3569367"/>
                <a:ext cx="90720" cy="23976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6066CD7E-A639-46A7-98AF-2453DBE6C2E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787494" y="3551727"/>
                  <a:ext cx="126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47720A59-C722-4431-B6A1-3FC9A9EA421C}"/>
                    </a:ext>
                  </a:extLst>
                </p14:cNvPr>
                <p14:cNvContentPartPr/>
                <p14:nvPr/>
              </p14:nvContentPartPr>
              <p14:xfrm>
                <a:off x="4873894" y="3657207"/>
                <a:ext cx="159840" cy="16776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47720A59-C722-4431-B6A1-3FC9A9EA421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55894" y="3639567"/>
                  <a:ext cx="195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DDEA9EEB-B20C-4D86-A23C-8C7C2CECDA88}"/>
                    </a:ext>
                  </a:extLst>
                </p14:cNvPr>
                <p14:cNvContentPartPr/>
                <p14:nvPr/>
              </p14:nvContentPartPr>
              <p14:xfrm>
                <a:off x="5015014" y="3646407"/>
                <a:ext cx="56880" cy="18360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DDEA9EEB-B20C-4D86-A23C-8C7C2CECDA8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997014" y="3628407"/>
                  <a:ext cx="92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43309C28-AB4D-4673-AA70-BDEDA5AC79DC}"/>
                    </a:ext>
                  </a:extLst>
                </p14:cNvPr>
                <p14:cNvContentPartPr/>
                <p14:nvPr/>
              </p14:nvContentPartPr>
              <p14:xfrm>
                <a:off x="5138854" y="3639567"/>
                <a:ext cx="117720" cy="18108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43309C28-AB4D-4673-AA70-BDEDA5AC79D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121214" y="3621927"/>
                  <a:ext cx="153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329C8832-8032-4371-95EF-E79A8177A671}"/>
                    </a:ext>
                  </a:extLst>
                </p14:cNvPr>
                <p14:cNvContentPartPr/>
                <p14:nvPr/>
              </p14:nvContentPartPr>
              <p14:xfrm>
                <a:off x="5289334" y="3632367"/>
                <a:ext cx="192600" cy="18900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329C8832-8032-4371-95EF-E79A8177A67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271334" y="3614367"/>
                  <a:ext cx="228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831E390A-9AC1-440D-AB74-DC830E152F02}"/>
                    </a:ext>
                  </a:extLst>
                </p14:cNvPr>
                <p14:cNvContentPartPr/>
                <p14:nvPr/>
              </p14:nvContentPartPr>
              <p14:xfrm>
                <a:off x="5398774" y="3569727"/>
                <a:ext cx="42480" cy="36720"/>
              </p14:xfrm>
            </p:contentPart>
          </mc:Choice>
          <mc:Fallback xmlns=""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831E390A-9AC1-440D-AB74-DC830E152F0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81134" y="3551727"/>
                  <a:ext cx="78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7938266F-388A-49E3-BC6F-489D764F3702}"/>
                    </a:ext>
                  </a:extLst>
                </p14:cNvPr>
                <p14:cNvContentPartPr/>
                <p14:nvPr/>
              </p14:nvContentPartPr>
              <p14:xfrm>
                <a:off x="5470414" y="3623727"/>
                <a:ext cx="128520" cy="15228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7938266F-388A-49E3-BC6F-489D764F370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452414" y="3605727"/>
                  <a:ext cx="164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9" name="Input penna 28">
                  <a:extLst>
                    <a:ext uri="{FF2B5EF4-FFF2-40B4-BE49-F238E27FC236}">
                      <a16:creationId xmlns:a16="http://schemas.microsoft.com/office/drawing/2014/main" id="{4E0B21DB-E1A8-412B-9D90-8542CCED68ED}"/>
                    </a:ext>
                  </a:extLst>
                </p14:cNvPr>
                <p14:cNvContentPartPr/>
                <p14:nvPr/>
              </p14:nvContentPartPr>
              <p14:xfrm>
                <a:off x="5610814" y="3603207"/>
                <a:ext cx="153360" cy="185040"/>
              </p14:xfrm>
            </p:contentPart>
          </mc:Choice>
          <mc:Fallback xmlns="">
            <p:pic>
              <p:nvPicPr>
                <p:cNvPr id="29" name="Input penna 28">
                  <a:extLst>
                    <a:ext uri="{FF2B5EF4-FFF2-40B4-BE49-F238E27FC236}">
                      <a16:creationId xmlns:a16="http://schemas.microsoft.com/office/drawing/2014/main" id="{4E0B21DB-E1A8-412B-9D90-8542CCED68E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93174" y="3585207"/>
                  <a:ext cx="189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0" name="Input penna 29">
                  <a:extLst>
                    <a:ext uri="{FF2B5EF4-FFF2-40B4-BE49-F238E27FC236}">
                      <a16:creationId xmlns:a16="http://schemas.microsoft.com/office/drawing/2014/main" id="{986CE35A-B5C2-4FD3-86F8-7085EC070D99}"/>
                    </a:ext>
                  </a:extLst>
                </p14:cNvPr>
                <p14:cNvContentPartPr/>
                <p14:nvPr/>
              </p14:nvContentPartPr>
              <p14:xfrm>
                <a:off x="5773894" y="3431487"/>
                <a:ext cx="79920" cy="290520"/>
              </p14:xfrm>
            </p:contentPart>
          </mc:Choice>
          <mc:Fallback xmlns="">
            <p:pic>
              <p:nvPicPr>
                <p:cNvPr id="30" name="Input penna 29">
                  <a:extLst>
                    <a:ext uri="{FF2B5EF4-FFF2-40B4-BE49-F238E27FC236}">
                      <a16:creationId xmlns:a16="http://schemas.microsoft.com/office/drawing/2014/main" id="{986CE35A-B5C2-4FD3-86F8-7085EC070D9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55894" y="3413847"/>
                  <a:ext cx="1155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E93C4EDD-966F-44F2-A2E5-0AA9B2AF3CCF}"/>
                    </a:ext>
                  </a:extLst>
                </p14:cNvPr>
                <p14:cNvContentPartPr/>
                <p14:nvPr/>
              </p14:nvContentPartPr>
              <p14:xfrm>
                <a:off x="4869574" y="3980127"/>
                <a:ext cx="214560" cy="122400"/>
              </p14:xfrm>
            </p:contentPart>
          </mc:Choice>
          <mc:Fallback xmlns=""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E93C4EDD-966F-44F2-A2E5-0AA9B2AF3CC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851574" y="3962487"/>
                  <a:ext cx="250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47640E6A-512B-405C-8AC2-2FCB2CEF0345}"/>
                    </a:ext>
                  </a:extLst>
                </p14:cNvPr>
                <p14:cNvContentPartPr/>
                <p14:nvPr/>
              </p14:nvContentPartPr>
              <p14:xfrm>
                <a:off x="5138134" y="3906327"/>
                <a:ext cx="246960" cy="457560"/>
              </p14:xfrm>
            </p:contentPart>
          </mc:Choice>
          <mc:Fallback xmlns=""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47640E6A-512B-405C-8AC2-2FCB2CEF034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120494" y="3888327"/>
                  <a:ext cx="2826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3" name="Input penna 32">
                  <a:extLst>
                    <a:ext uri="{FF2B5EF4-FFF2-40B4-BE49-F238E27FC236}">
                      <a16:creationId xmlns:a16="http://schemas.microsoft.com/office/drawing/2014/main" id="{6B1A0C6B-1008-44FC-827F-E9961AEE6C8F}"/>
                    </a:ext>
                  </a:extLst>
                </p14:cNvPr>
                <p14:cNvContentPartPr/>
                <p14:nvPr/>
              </p14:nvContentPartPr>
              <p14:xfrm>
                <a:off x="5401294" y="3952407"/>
                <a:ext cx="277200" cy="142560"/>
              </p14:xfrm>
            </p:contentPart>
          </mc:Choice>
          <mc:Fallback xmlns="">
            <p:pic>
              <p:nvPicPr>
                <p:cNvPr id="33" name="Input penna 32">
                  <a:extLst>
                    <a:ext uri="{FF2B5EF4-FFF2-40B4-BE49-F238E27FC236}">
                      <a16:creationId xmlns:a16="http://schemas.microsoft.com/office/drawing/2014/main" id="{6B1A0C6B-1008-44FC-827F-E9961AEE6C8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383654" y="3934407"/>
                  <a:ext cx="312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F693DD3D-1593-4BC6-A506-DF03F5A8280D}"/>
                    </a:ext>
                  </a:extLst>
                </p14:cNvPr>
                <p14:cNvContentPartPr/>
                <p14:nvPr/>
              </p14:nvContentPartPr>
              <p14:xfrm>
                <a:off x="5614414" y="3864927"/>
                <a:ext cx="28800" cy="40320"/>
              </p14:xfrm>
            </p:contentPart>
          </mc:Choice>
          <mc:Fallback xmlns=""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F693DD3D-1593-4BC6-A506-DF03F5A8280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596774" y="3847287"/>
                  <a:ext cx="64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6895FCE5-9C9E-4EBD-8E70-07A7E827BCD0}"/>
                    </a:ext>
                  </a:extLst>
                </p14:cNvPr>
                <p14:cNvContentPartPr/>
                <p14:nvPr/>
              </p14:nvContentPartPr>
              <p14:xfrm>
                <a:off x="5670574" y="3831807"/>
                <a:ext cx="59040" cy="230400"/>
              </p14:xfrm>
            </p:contentPart>
          </mc:Choice>
          <mc:Fallback xmlns=""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6895FCE5-9C9E-4EBD-8E70-07A7E827BCD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652934" y="3813807"/>
                  <a:ext cx="94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20E7CB01-E836-421B-B645-271AA636CE3F}"/>
                    </a:ext>
                  </a:extLst>
                </p14:cNvPr>
                <p14:cNvContentPartPr/>
                <p14:nvPr/>
              </p14:nvContentPartPr>
              <p14:xfrm>
                <a:off x="5710894" y="3934407"/>
                <a:ext cx="185040" cy="121680"/>
              </p14:xfrm>
            </p:contentPart>
          </mc:Choice>
          <mc:Fallback xmlns=""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20E7CB01-E836-421B-B645-271AA636CE3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693254" y="3916767"/>
                  <a:ext cx="220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12F21B30-929F-44F1-A5B8-1D88F157B6B3}"/>
                    </a:ext>
                  </a:extLst>
                </p14:cNvPr>
                <p14:cNvContentPartPr/>
                <p14:nvPr/>
              </p14:nvContentPartPr>
              <p14:xfrm>
                <a:off x="5929414" y="3976887"/>
                <a:ext cx="33120" cy="82800"/>
              </p14:xfrm>
            </p:contentPart>
          </mc:Choice>
          <mc:Fallback xmlns=""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12F21B30-929F-44F1-A5B8-1D88F157B6B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11414" y="3958887"/>
                  <a:ext cx="68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36B5F717-3F34-4A26-B5B8-1071C8624492}"/>
                    </a:ext>
                  </a:extLst>
                </p14:cNvPr>
                <p14:cNvContentPartPr/>
                <p14:nvPr/>
              </p14:nvContentPartPr>
              <p14:xfrm>
                <a:off x="5999974" y="3768447"/>
                <a:ext cx="147600" cy="290520"/>
              </p14:xfrm>
            </p:contentPart>
          </mc:Choice>
          <mc:Fallback xmlns=""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36B5F717-3F34-4A26-B5B8-1071C862449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982334" y="3750807"/>
                  <a:ext cx="1832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0" name="Input penna 39">
                  <a:extLst>
                    <a:ext uri="{FF2B5EF4-FFF2-40B4-BE49-F238E27FC236}">
                      <a16:creationId xmlns:a16="http://schemas.microsoft.com/office/drawing/2014/main" id="{9D349B0E-8C9D-4ABC-9CAC-23D3F91AE724}"/>
                    </a:ext>
                  </a:extLst>
                </p14:cNvPr>
                <p14:cNvContentPartPr/>
                <p14:nvPr/>
              </p14:nvContentPartPr>
              <p14:xfrm>
                <a:off x="6229294" y="3905967"/>
                <a:ext cx="121320" cy="289080"/>
              </p14:xfrm>
            </p:contentPart>
          </mc:Choice>
          <mc:Fallback xmlns="">
            <p:pic>
              <p:nvPicPr>
                <p:cNvPr id="40" name="Input penna 39">
                  <a:extLst>
                    <a:ext uri="{FF2B5EF4-FFF2-40B4-BE49-F238E27FC236}">
                      <a16:creationId xmlns:a16="http://schemas.microsoft.com/office/drawing/2014/main" id="{9D349B0E-8C9D-4ABC-9CAC-23D3F91AE72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211654" y="3888327"/>
                  <a:ext cx="1569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1" name="Input penna 40">
                  <a:extLst>
                    <a:ext uri="{FF2B5EF4-FFF2-40B4-BE49-F238E27FC236}">
                      <a16:creationId xmlns:a16="http://schemas.microsoft.com/office/drawing/2014/main" id="{3E515CF2-F44B-4B47-BDB1-D430966AC65E}"/>
                    </a:ext>
                  </a:extLst>
                </p14:cNvPr>
                <p14:cNvContentPartPr/>
                <p14:nvPr/>
              </p14:nvContentPartPr>
              <p14:xfrm>
                <a:off x="6317854" y="3810207"/>
                <a:ext cx="176760" cy="234720"/>
              </p14:xfrm>
            </p:contentPart>
          </mc:Choice>
          <mc:Fallback xmlns="">
            <p:pic>
              <p:nvPicPr>
                <p:cNvPr id="41" name="Input penna 40">
                  <a:extLst>
                    <a:ext uri="{FF2B5EF4-FFF2-40B4-BE49-F238E27FC236}">
                      <a16:creationId xmlns:a16="http://schemas.microsoft.com/office/drawing/2014/main" id="{3E515CF2-F44B-4B47-BDB1-D430966AC65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299854" y="3792207"/>
                  <a:ext cx="21240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E0BE12E6-707A-4300-931B-0F78D5CC31B3}"/>
              </a:ext>
            </a:extLst>
          </p:cNvPr>
          <p:cNvGrpSpPr/>
          <p:nvPr/>
        </p:nvGrpSpPr>
        <p:grpSpPr>
          <a:xfrm>
            <a:off x="4230214" y="3434727"/>
            <a:ext cx="385200" cy="456840"/>
            <a:chOff x="4230214" y="3434727"/>
            <a:chExt cx="38520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645913F6-2363-4F3C-BF2E-EE06C7D00435}"/>
                    </a:ext>
                  </a:extLst>
                </p14:cNvPr>
                <p14:cNvContentPartPr/>
                <p14:nvPr/>
              </p14:nvContentPartPr>
              <p14:xfrm>
                <a:off x="4230214" y="3434727"/>
                <a:ext cx="36720" cy="60480"/>
              </p14:xfrm>
            </p:contentPart>
          </mc:Choice>
          <mc:Fallback xmlns=""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645913F6-2363-4F3C-BF2E-EE06C7D0043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212214" y="3416727"/>
                  <a:ext cx="72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9FAC6F27-DA17-49E9-8216-687C8477CC17}"/>
                    </a:ext>
                  </a:extLst>
                </p14:cNvPr>
                <p14:cNvContentPartPr/>
                <p14:nvPr/>
              </p14:nvContentPartPr>
              <p14:xfrm>
                <a:off x="4263334" y="3444087"/>
                <a:ext cx="268560" cy="250920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9FAC6F27-DA17-49E9-8216-687C8477CC1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245334" y="3426087"/>
                  <a:ext cx="304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B5CF787A-2DB6-496C-A886-4BE39B09EA47}"/>
                    </a:ext>
                  </a:extLst>
                </p14:cNvPr>
                <p14:cNvContentPartPr/>
                <p14:nvPr/>
              </p14:nvContentPartPr>
              <p14:xfrm>
                <a:off x="4492294" y="3619047"/>
                <a:ext cx="123120" cy="189000"/>
              </p14:xfrm>
            </p:contentPart>
          </mc:Choice>
          <mc:Fallback xmlns=""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B5CF787A-2DB6-496C-A886-4BE39B09EA4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474654" y="3601407"/>
                  <a:ext cx="158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05736281-714A-47D4-9A74-8FE4C1A9027B}"/>
                    </a:ext>
                  </a:extLst>
                </p14:cNvPr>
                <p14:cNvContentPartPr/>
                <p14:nvPr/>
              </p14:nvContentPartPr>
              <p14:xfrm>
                <a:off x="4252894" y="3534807"/>
                <a:ext cx="9360" cy="46440"/>
              </p14:xfrm>
            </p:contentPart>
          </mc:Choice>
          <mc:Fallback xmlns=""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05736281-714A-47D4-9A74-8FE4C1A9027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235254" y="3516807"/>
                  <a:ext cx="45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5" name="Input penna 44">
                  <a:extLst>
                    <a:ext uri="{FF2B5EF4-FFF2-40B4-BE49-F238E27FC236}">
                      <a16:creationId xmlns:a16="http://schemas.microsoft.com/office/drawing/2014/main" id="{EC90243D-CFF6-4E3E-B6B3-D6F1A762550B}"/>
                    </a:ext>
                  </a:extLst>
                </p14:cNvPr>
                <p14:cNvContentPartPr/>
                <p14:nvPr/>
              </p14:nvContentPartPr>
              <p14:xfrm>
                <a:off x="4264774" y="3875007"/>
                <a:ext cx="6840" cy="16560"/>
              </p14:xfrm>
            </p:contentPart>
          </mc:Choice>
          <mc:Fallback xmlns="">
            <p:pic>
              <p:nvPicPr>
                <p:cNvPr id="45" name="Input penna 44">
                  <a:extLst>
                    <a:ext uri="{FF2B5EF4-FFF2-40B4-BE49-F238E27FC236}">
                      <a16:creationId xmlns:a16="http://schemas.microsoft.com/office/drawing/2014/main" id="{EC90243D-CFF6-4E3E-B6B3-D6F1A762550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246774" y="3857367"/>
                  <a:ext cx="4248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42A83773-E6CC-424F-9936-4E29F26AECA7}"/>
                  </a:ext>
                </a:extLst>
              </p14:cNvPr>
              <p14:cNvContentPartPr/>
              <p14:nvPr/>
            </p14:nvContentPartPr>
            <p14:xfrm>
              <a:off x="4306894" y="4168047"/>
              <a:ext cx="9360" cy="51480"/>
            </p14:xfrm>
          </p:contentPart>
        </mc:Choice>
        <mc:Fallback xmlns=""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42A83773-E6CC-424F-9936-4E29F26AECA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288894" y="4150047"/>
                <a:ext cx="4500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o 56">
            <a:extLst>
              <a:ext uri="{FF2B5EF4-FFF2-40B4-BE49-F238E27FC236}">
                <a16:creationId xmlns:a16="http://schemas.microsoft.com/office/drawing/2014/main" id="{06B1335F-4C0B-4C94-B321-CBDDA728E307}"/>
              </a:ext>
            </a:extLst>
          </p:cNvPr>
          <p:cNvGrpSpPr/>
          <p:nvPr/>
        </p:nvGrpSpPr>
        <p:grpSpPr>
          <a:xfrm>
            <a:off x="4271254" y="4370367"/>
            <a:ext cx="402840" cy="1062360"/>
            <a:chOff x="4271254" y="4370367"/>
            <a:chExt cx="402840" cy="10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8" name="Input penna 47">
                  <a:extLst>
                    <a:ext uri="{FF2B5EF4-FFF2-40B4-BE49-F238E27FC236}">
                      <a16:creationId xmlns:a16="http://schemas.microsoft.com/office/drawing/2014/main" id="{B1C19A09-0D79-4CD1-9098-2E61A38C6C02}"/>
                    </a:ext>
                  </a:extLst>
                </p14:cNvPr>
                <p14:cNvContentPartPr/>
                <p14:nvPr/>
              </p14:nvContentPartPr>
              <p14:xfrm>
                <a:off x="4271254" y="4370367"/>
                <a:ext cx="45000" cy="279720"/>
              </p14:xfrm>
            </p:contentPart>
          </mc:Choice>
          <mc:Fallback xmlns="">
            <p:pic>
              <p:nvPicPr>
                <p:cNvPr id="48" name="Input penna 47">
                  <a:extLst>
                    <a:ext uri="{FF2B5EF4-FFF2-40B4-BE49-F238E27FC236}">
                      <a16:creationId xmlns:a16="http://schemas.microsoft.com/office/drawing/2014/main" id="{B1C19A09-0D79-4CD1-9098-2E61A38C6C0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53614" y="4352727"/>
                  <a:ext cx="806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9" name="Input penna 48">
                  <a:extLst>
                    <a:ext uri="{FF2B5EF4-FFF2-40B4-BE49-F238E27FC236}">
                      <a16:creationId xmlns:a16="http://schemas.microsoft.com/office/drawing/2014/main" id="{D7A9AAC6-CB82-4385-826E-1E7F49B163EE}"/>
                    </a:ext>
                  </a:extLst>
                </p14:cNvPr>
                <p14:cNvContentPartPr/>
                <p14:nvPr/>
              </p14:nvContentPartPr>
              <p14:xfrm>
                <a:off x="4312654" y="4753767"/>
                <a:ext cx="30240" cy="277920"/>
              </p14:xfrm>
            </p:contentPart>
          </mc:Choice>
          <mc:Fallback xmlns="">
            <p:pic>
              <p:nvPicPr>
                <p:cNvPr id="49" name="Input penna 48">
                  <a:extLst>
                    <a:ext uri="{FF2B5EF4-FFF2-40B4-BE49-F238E27FC236}">
                      <a16:creationId xmlns:a16="http://schemas.microsoft.com/office/drawing/2014/main" id="{D7A9AAC6-CB82-4385-826E-1E7F49B163E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95014" y="4736127"/>
                  <a:ext cx="658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50" name="Input penna 49">
                  <a:extLst>
                    <a:ext uri="{FF2B5EF4-FFF2-40B4-BE49-F238E27FC236}">
                      <a16:creationId xmlns:a16="http://schemas.microsoft.com/office/drawing/2014/main" id="{3952C12A-C9A5-4B69-97C7-A5C7B1F45CDE}"/>
                    </a:ext>
                  </a:extLst>
                </p14:cNvPr>
                <p14:cNvContentPartPr/>
                <p14:nvPr/>
              </p14:nvContentPartPr>
              <p14:xfrm>
                <a:off x="4337494" y="5135367"/>
                <a:ext cx="32400" cy="233640"/>
              </p14:xfrm>
            </p:contentPart>
          </mc:Choice>
          <mc:Fallback xmlns="">
            <p:pic>
              <p:nvPicPr>
                <p:cNvPr id="50" name="Input penna 49">
                  <a:extLst>
                    <a:ext uri="{FF2B5EF4-FFF2-40B4-BE49-F238E27FC236}">
                      <a16:creationId xmlns:a16="http://schemas.microsoft.com/office/drawing/2014/main" id="{3952C12A-C9A5-4B69-97C7-A5C7B1F45CD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319854" y="5117367"/>
                  <a:ext cx="68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16F640D5-CD02-4EF7-988E-8839C4FE6EB2}"/>
                    </a:ext>
                  </a:extLst>
                </p14:cNvPr>
                <p14:cNvContentPartPr/>
                <p14:nvPr/>
              </p14:nvContentPartPr>
              <p14:xfrm>
                <a:off x="4342534" y="5406447"/>
                <a:ext cx="6840" cy="26280"/>
              </p14:xfrm>
            </p:contentPart>
          </mc:Choice>
          <mc:Fallback xmlns=""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16F640D5-CD02-4EF7-988E-8839C4FE6EB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324894" y="5388447"/>
                  <a:ext cx="42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4" name="Input penna 53">
                  <a:extLst>
                    <a:ext uri="{FF2B5EF4-FFF2-40B4-BE49-F238E27FC236}">
                      <a16:creationId xmlns:a16="http://schemas.microsoft.com/office/drawing/2014/main" id="{90DBB009-132B-4EE6-ABAA-A2657602AABC}"/>
                    </a:ext>
                  </a:extLst>
                </p14:cNvPr>
                <p14:cNvContentPartPr/>
                <p14:nvPr/>
              </p14:nvContentPartPr>
              <p14:xfrm>
                <a:off x="4535854" y="5108367"/>
                <a:ext cx="138240" cy="272520"/>
              </p14:xfrm>
            </p:contentPart>
          </mc:Choice>
          <mc:Fallback xmlns="">
            <p:pic>
              <p:nvPicPr>
                <p:cNvPr id="54" name="Input penna 53">
                  <a:extLst>
                    <a:ext uri="{FF2B5EF4-FFF2-40B4-BE49-F238E27FC236}">
                      <a16:creationId xmlns:a16="http://schemas.microsoft.com/office/drawing/2014/main" id="{90DBB009-132B-4EE6-ABAA-A2657602AAB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517854" y="5090727"/>
                  <a:ext cx="1738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5" name="Input penna 54">
                  <a:extLst>
                    <a:ext uri="{FF2B5EF4-FFF2-40B4-BE49-F238E27FC236}">
                      <a16:creationId xmlns:a16="http://schemas.microsoft.com/office/drawing/2014/main" id="{5CFDFCA8-2299-4A51-B3FA-DBE4BC94C8B1}"/>
                    </a:ext>
                  </a:extLst>
                </p14:cNvPr>
                <p14:cNvContentPartPr/>
                <p14:nvPr/>
              </p14:nvContentPartPr>
              <p14:xfrm>
                <a:off x="4524334" y="5206647"/>
                <a:ext cx="105120" cy="38520"/>
              </p14:xfrm>
            </p:contentPart>
          </mc:Choice>
          <mc:Fallback xmlns="">
            <p:pic>
              <p:nvPicPr>
                <p:cNvPr id="55" name="Input penna 54">
                  <a:extLst>
                    <a:ext uri="{FF2B5EF4-FFF2-40B4-BE49-F238E27FC236}">
                      <a16:creationId xmlns:a16="http://schemas.microsoft.com/office/drawing/2014/main" id="{5CFDFCA8-2299-4A51-B3FA-DBE4BC94C8B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506334" y="5189007"/>
                  <a:ext cx="14076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A139F149-78AD-4A88-8A05-41696417F75F}"/>
              </a:ext>
            </a:extLst>
          </p:cNvPr>
          <p:cNvGrpSpPr/>
          <p:nvPr/>
        </p:nvGrpSpPr>
        <p:grpSpPr>
          <a:xfrm>
            <a:off x="6389609" y="2938101"/>
            <a:ext cx="81000" cy="206280"/>
            <a:chOff x="6389609" y="2938101"/>
            <a:chExt cx="8100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" name="Input penna 1">
                  <a:extLst>
                    <a:ext uri="{FF2B5EF4-FFF2-40B4-BE49-F238E27FC236}">
                      <a16:creationId xmlns:a16="http://schemas.microsoft.com/office/drawing/2014/main" id="{C87C222D-C21D-4416-9ECB-5F19A715381D}"/>
                    </a:ext>
                  </a:extLst>
                </p14:cNvPr>
                <p14:cNvContentPartPr/>
                <p14:nvPr/>
              </p14:nvContentPartPr>
              <p14:xfrm>
                <a:off x="6389609" y="2938101"/>
                <a:ext cx="47880" cy="139680"/>
              </p14:xfrm>
            </p:contentPart>
          </mc:Choice>
          <mc:Fallback xmlns="">
            <p:pic>
              <p:nvPicPr>
                <p:cNvPr id="2" name="Input penna 1">
                  <a:extLst>
                    <a:ext uri="{FF2B5EF4-FFF2-40B4-BE49-F238E27FC236}">
                      <a16:creationId xmlns:a16="http://schemas.microsoft.com/office/drawing/2014/main" id="{C87C222D-C21D-4416-9ECB-5F19A715381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380969" y="2929101"/>
                  <a:ext cx="65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081E0E3B-A06D-462A-8122-DF442CD8EE1C}"/>
                    </a:ext>
                  </a:extLst>
                </p14:cNvPr>
                <p14:cNvContentPartPr/>
                <p14:nvPr/>
              </p14:nvContentPartPr>
              <p14:xfrm>
                <a:off x="6393929" y="3129261"/>
                <a:ext cx="76680" cy="15120"/>
              </p14:xfrm>
            </p:contentPart>
          </mc:Choice>
          <mc:Fallback xmlns=""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081E0E3B-A06D-462A-8122-DF442CD8EE1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385289" y="3120621"/>
                  <a:ext cx="9432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B67F6222-169A-4B05-8CA9-AE012E4FDE30}"/>
              </a:ext>
            </a:extLst>
          </p:cNvPr>
          <p:cNvGrpSpPr/>
          <p:nvPr/>
        </p:nvGrpSpPr>
        <p:grpSpPr>
          <a:xfrm>
            <a:off x="3853409" y="5244981"/>
            <a:ext cx="151200" cy="255240"/>
            <a:chOff x="3853409" y="5244981"/>
            <a:chExt cx="15120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9" name="Input penna 38">
                  <a:extLst>
                    <a:ext uri="{FF2B5EF4-FFF2-40B4-BE49-F238E27FC236}">
                      <a16:creationId xmlns:a16="http://schemas.microsoft.com/office/drawing/2014/main" id="{03AC213F-CCFB-41C3-BC2F-C953A91FBC42}"/>
                    </a:ext>
                  </a:extLst>
                </p14:cNvPr>
                <p14:cNvContentPartPr/>
                <p14:nvPr/>
              </p14:nvContentPartPr>
              <p14:xfrm>
                <a:off x="3853409" y="5244981"/>
                <a:ext cx="112320" cy="196560"/>
              </p14:xfrm>
            </p:contentPart>
          </mc:Choice>
          <mc:Fallback xmlns="">
            <p:pic>
              <p:nvPicPr>
                <p:cNvPr id="39" name="Input penna 38">
                  <a:extLst>
                    <a:ext uri="{FF2B5EF4-FFF2-40B4-BE49-F238E27FC236}">
                      <a16:creationId xmlns:a16="http://schemas.microsoft.com/office/drawing/2014/main" id="{03AC213F-CCFB-41C3-BC2F-C953A91FBC4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844409" y="5235981"/>
                  <a:ext cx="129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6552F84D-6E14-4914-B39C-58C5DF76C858}"/>
                    </a:ext>
                  </a:extLst>
                </p14:cNvPr>
                <p14:cNvContentPartPr/>
                <p14:nvPr/>
              </p14:nvContentPartPr>
              <p14:xfrm>
                <a:off x="3911009" y="5467101"/>
                <a:ext cx="93600" cy="3312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6552F84D-6E14-4914-B39C-58C5DF76C85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902369" y="5458101"/>
                  <a:ext cx="11124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DAA17F94-4C53-448F-829F-9DF9904EB736}"/>
                  </a:ext>
                </a:extLst>
              </p14:cNvPr>
              <p14:cNvContentPartPr/>
              <p14:nvPr/>
            </p14:nvContentPartPr>
            <p14:xfrm>
              <a:off x="6586889" y="4009821"/>
              <a:ext cx="109080" cy="124920"/>
            </p14:xfrm>
          </p:contentPart>
        </mc:Choice>
        <mc:Fallback xmlns=""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DAA17F94-4C53-448F-829F-9DF9904EB73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577889" y="4001181"/>
                <a:ext cx="1267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CB46BC19-1FF0-4094-B537-E516AB47CDF6}"/>
                  </a:ext>
                </a:extLst>
              </p14:cNvPr>
              <p14:cNvContentPartPr/>
              <p14:nvPr/>
            </p14:nvContentPartPr>
            <p14:xfrm>
              <a:off x="4721009" y="5286741"/>
              <a:ext cx="172080" cy="152640"/>
            </p14:xfrm>
          </p:contentPart>
        </mc:Choice>
        <mc:Fallback xmlns=""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CB46BC19-1FF0-4094-B537-E516AB47CDF6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712009" y="5278101"/>
                <a:ext cx="189720" cy="170280"/>
              </a:xfrm>
              <a:prstGeom prst="rect">
                <a:avLst/>
              </a:prstGeom>
            </p:spPr>
          </p:pic>
        </mc:Fallback>
      </mc:AlternateContent>
      <p:sp>
        <p:nvSpPr>
          <p:cNvPr id="125" name="Rettangolo 124">
            <a:extLst>
              <a:ext uri="{FF2B5EF4-FFF2-40B4-BE49-F238E27FC236}">
                <a16:creationId xmlns:a16="http://schemas.microsoft.com/office/drawing/2014/main" id="{7024F42F-2650-4EF7-A6DC-785B0D6D4C0C}"/>
              </a:ext>
            </a:extLst>
          </p:cNvPr>
          <p:cNvSpPr/>
          <p:nvPr/>
        </p:nvSpPr>
        <p:spPr>
          <a:xfrm>
            <a:off x="630803" y="442744"/>
            <a:ext cx="8092671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How to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extract</a:t>
            </a:r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 information from the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envelope</a:t>
            </a:r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function</a:t>
            </a:r>
            <a:b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</a:br>
            <a:endParaRPr lang="it-IT" sz="4000" dirty="0">
              <a:solidFill>
                <a:srgbClr val="FF0000"/>
              </a:solidFill>
              <a:latin typeface="Freestyle Script" panose="030804020302050B0404" pitchFamily="66" charset="0"/>
            </a:endParaRPr>
          </a:p>
          <a:p>
            <a:endParaRPr lang="it-IT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58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magine 41">
            <a:extLst>
              <a:ext uri="{FF2B5EF4-FFF2-40B4-BE49-F238E27FC236}">
                <a16:creationId xmlns:a16="http://schemas.microsoft.com/office/drawing/2014/main" id="{AB75D271-79CC-4A46-8A73-24844EB0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29" y="632242"/>
            <a:ext cx="7543800" cy="58293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E934A31-DDF3-4CD4-A138-D0925AC6C2B9}"/>
                  </a:ext>
                </a:extLst>
              </p:cNvPr>
              <p:cNvSpPr txBox="1"/>
              <p:nvPr/>
            </p:nvSpPr>
            <p:spPr>
              <a:xfrm>
                <a:off x="6552568" y="1536253"/>
                <a:ext cx="5503745" cy="4283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>
                    <a:solidFill>
                      <a:srgbClr val="FF33CC"/>
                    </a:solidFill>
                  </a:rPr>
                  <a:t>The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envelope</a:t>
                </a:r>
                <a:r>
                  <a:rPr lang="it-IT" sz="2800" dirty="0">
                    <a:solidFill>
                      <a:srgbClr val="FF33CC"/>
                    </a:solidFill>
                  </a:rPr>
                  <a:t>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function</a:t>
                </a:r>
                <a:r>
                  <a:rPr lang="it-IT" sz="2800" dirty="0">
                    <a:solidFill>
                      <a:srgbClr val="FF33CC"/>
                    </a:solidFill>
                  </a:rPr>
                  <a:t> </a:t>
                </a:r>
                <a:r>
                  <a:rPr lang="it-IT" sz="2800" dirty="0">
                    <a:solidFill>
                      <a:srgbClr val="FF33CC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it-IT" sz="2800" dirty="0">
                    <a:solidFill>
                      <a:srgbClr val="FF33CC"/>
                    </a:solidFill>
                  </a:rPr>
                  <a:t>(t) of n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isolated</a:t>
                </a:r>
                <a:r>
                  <a:rPr lang="it-IT" sz="2800" dirty="0">
                    <a:solidFill>
                      <a:srgbClr val="FF33CC"/>
                    </a:solidFill>
                  </a:rPr>
                  <a:t> events</a:t>
                </a:r>
              </a:p>
              <a:p>
                <a:endParaRPr lang="it-IT" sz="2800" i="1" dirty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d>
                        <m:d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−3.5 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sz="2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it-IT" sz="2200" dirty="0">
                          <a:solidFill>
                            <a:srgbClr val="FFC000"/>
                          </a:solidFill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it-IT" sz="22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sz="2200" b="0" i="1" dirty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it-IT" sz="2200" b="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sz="2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it-IT" sz="2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it-IT" sz="2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−3.5</m:t>
                    </m:r>
                    <m:func>
                      <m:funcPr>
                        <m:ctrlP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it-IT" sz="2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2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it-IT" sz="2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it-IT" sz="2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sz="2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2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2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sz="22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sz="2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it-IT" sz="22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func>
                  </m:oMath>
                </a14:m>
                <a:r>
                  <a:rPr lang="it-IT" sz="2200" b="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endParaRPr lang="it-IT" sz="2200" b="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it-IT" sz="2200" dirty="0">
                    <a:solidFill>
                      <a:srgbClr val="FFC000"/>
                    </a:solidFill>
                  </a:rPr>
                  <a:t> </a:t>
                </a:r>
                <a:r>
                  <a:rPr lang="it-IT" sz="2200" dirty="0" err="1"/>
                  <a:t>is</a:t>
                </a:r>
                <a:r>
                  <a:rPr lang="it-IT" sz="2200" dirty="0"/>
                  <a:t> the </a:t>
                </a:r>
                <a:r>
                  <a:rPr lang="it-IT" sz="2200" dirty="0" err="1"/>
                  <a:t>mainshock</a:t>
                </a:r>
                <a:r>
                  <a:rPr lang="it-IT" sz="2200" dirty="0"/>
                  <a:t> </a:t>
                </a:r>
                <a:r>
                  <a:rPr lang="it-IT" sz="2200" dirty="0" err="1"/>
                  <a:t>perceived</a:t>
                </a:r>
                <a:r>
                  <a:rPr lang="it-IT" sz="2200" dirty="0"/>
                  <a:t> </a:t>
                </a:r>
                <a:r>
                  <a:rPr lang="it-IT" sz="2200" dirty="0" err="1"/>
                  <a:t>magnitude</a:t>
                </a:r>
                <a:endParaRPr lang="it-IT" sz="2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2200" dirty="0">
                    <a:solidFill>
                      <a:srgbClr val="FFC000"/>
                    </a:solidFill>
                  </a:rPr>
                  <a:t> </a:t>
                </a:r>
                <a:r>
                  <a:rPr lang="it-IT" sz="2200" dirty="0" err="1"/>
                  <a:t>is</a:t>
                </a:r>
                <a:r>
                  <a:rPr lang="it-IT" sz="2200" dirty="0"/>
                  <a:t> the i-</a:t>
                </a:r>
                <a:r>
                  <a:rPr lang="it-IT" sz="2200" dirty="0" err="1"/>
                  <a:t>th</a:t>
                </a:r>
                <a:r>
                  <a:rPr lang="it-IT" sz="2200" dirty="0"/>
                  <a:t> </a:t>
                </a:r>
                <a:r>
                  <a:rPr lang="it-IT" sz="2200" dirty="0" err="1"/>
                  <a:t>aftershock</a:t>
                </a:r>
                <a:r>
                  <a:rPr lang="it-IT" sz="2200" dirty="0"/>
                  <a:t> </a:t>
                </a:r>
                <a:r>
                  <a:rPr lang="it-IT" sz="2200" dirty="0" err="1"/>
                  <a:t>perceived</a:t>
                </a:r>
                <a:r>
                  <a:rPr lang="it-IT" sz="2200" dirty="0"/>
                  <a:t> </a:t>
                </a:r>
                <a:r>
                  <a:rPr lang="it-IT" sz="2200" dirty="0" err="1"/>
                  <a:t>magnitude</a:t>
                </a:r>
                <a:endParaRPr lang="it-IT" sz="2200" dirty="0"/>
              </a:p>
              <a:p>
                <a:endParaRPr lang="it-IT" sz="2200" dirty="0"/>
              </a:p>
              <a:p>
                <a:endParaRPr lang="it-IT" sz="220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E934A31-DDF3-4CD4-A138-D0925AC6C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568" y="1536253"/>
                <a:ext cx="5503745" cy="4283417"/>
              </a:xfrm>
              <a:prstGeom prst="rect">
                <a:avLst/>
              </a:prstGeom>
              <a:blipFill>
                <a:blip r:embed="rId4"/>
                <a:stretch>
                  <a:fillRect l="-2326" t="-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27244665-0428-4550-B5FB-542D848DE796}"/>
                  </a:ext>
                </a:extLst>
              </p14:cNvPr>
              <p14:cNvContentPartPr/>
              <p14:nvPr/>
            </p14:nvContentPartPr>
            <p14:xfrm>
              <a:off x="1409929" y="1475607"/>
              <a:ext cx="1389600" cy="42120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27244665-0428-4550-B5FB-542D848DE7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1929" y="1457607"/>
                <a:ext cx="14252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36DA642C-A048-437A-919D-14010850A45C}"/>
                  </a:ext>
                </a:extLst>
              </p14:cNvPr>
              <p14:cNvContentPartPr/>
              <p14:nvPr/>
            </p14:nvContentPartPr>
            <p14:xfrm>
              <a:off x="2775049" y="1645167"/>
              <a:ext cx="147600" cy="270720"/>
            </p14:xfrm>
          </p:contentPart>
        </mc:Choice>
        <mc:Fallback xmlns=""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36DA642C-A048-437A-919D-14010850A4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7409" y="1627167"/>
                <a:ext cx="183240" cy="30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o 73">
            <a:extLst>
              <a:ext uri="{FF2B5EF4-FFF2-40B4-BE49-F238E27FC236}">
                <a16:creationId xmlns:a16="http://schemas.microsoft.com/office/drawing/2014/main" id="{508DB0CC-AECC-4C06-8350-F26CD67A1BF0}"/>
              </a:ext>
            </a:extLst>
          </p:cNvPr>
          <p:cNvGrpSpPr/>
          <p:nvPr/>
        </p:nvGrpSpPr>
        <p:grpSpPr>
          <a:xfrm>
            <a:off x="3532849" y="2455527"/>
            <a:ext cx="681120" cy="230040"/>
            <a:chOff x="3532849" y="2455527"/>
            <a:chExt cx="68112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1" name="Input penna 70">
                  <a:extLst>
                    <a:ext uri="{FF2B5EF4-FFF2-40B4-BE49-F238E27FC236}">
                      <a16:creationId xmlns:a16="http://schemas.microsoft.com/office/drawing/2014/main" id="{8B80A415-E61B-4738-8478-AEBF57AD0055}"/>
                    </a:ext>
                  </a:extLst>
                </p14:cNvPr>
                <p14:cNvContentPartPr/>
                <p14:nvPr/>
              </p14:nvContentPartPr>
              <p14:xfrm>
                <a:off x="3532849" y="2546967"/>
                <a:ext cx="68040" cy="110880"/>
              </p14:xfrm>
            </p:contentPart>
          </mc:Choice>
          <mc:Fallback xmlns="">
            <p:pic>
              <p:nvPicPr>
                <p:cNvPr id="71" name="Input penna 70">
                  <a:extLst>
                    <a:ext uri="{FF2B5EF4-FFF2-40B4-BE49-F238E27FC236}">
                      <a16:creationId xmlns:a16="http://schemas.microsoft.com/office/drawing/2014/main" id="{8B80A415-E61B-4738-8478-AEBF57AD005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15209" y="2528967"/>
                  <a:ext cx="103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2" name="Input penna 71">
                  <a:extLst>
                    <a:ext uri="{FF2B5EF4-FFF2-40B4-BE49-F238E27FC236}">
                      <a16:creationId xmlns:a16="http://schemas.microsoft.com/office/drawing/2014/main" id="{42B55D51-2EAF-4EC5-BCF2-43066FD8F9F0}"/>
                    </a:ext>
                  </a:extLst>
                </p14:cNvPr>
                <p14:cNvContentPartPr/>
                <p14:nvPr/>
              </p14:nvContentPartPr>
              <p14:xfrm>
                <a:off x="3609889" y="2455527"/>
                <a:ext cx="434160" cy="135000"/>
              </p14:xfrm>
            </p:contentPart>
          </mc:Choice>
          <mc:Fallback xmlns="">
            <p:pic>
              <p:nvPicPr>
                <p:cNvPr id="72" name="Input penna 71">
                  <a:extLst>
                    <a:ext uri="{FF2B5EF4-FFF2-40B4-BE49-F238E27FC236}">
                      <a16:creationId xmlns:a16="http://schemas.microsoft.com/office/drawing/2014/main" id="{42B55D51-2EAF-4EC5-BCF2-43066FD8F9F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91889" y="2437887"/>
                  <a:ext cx="469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3" name="Input penna 72">
                  <a:extLst>
                    <a:ext uri="{FF2B5EF4-FFF2-40B4-BE49-F238E27FC236}">
                      <a16:creationId xmlns:a16="http://schemas.microsoft.com/office/drawing/2014/main" id="{D4D63050-F595-4404-848D-1EDF0606ACCE}"/>
                    </a:ext>
                  </a:extLst>
                </p14:cNvPr>
                <p14:cNvContentPartPr/>
                <p14:nvPr/>
              </p14:nvContentPartPr>
              <p14:xfrm>
                <a:off x="4089409" y="2491167"/>
                <a:ext cx="124560" cy="194400"/>
              </p14:xfrm>
            </p:contentPart>
          </mc:Choice>
          <mc:Fallback xmlns="">
            <p:pic>
              <p:nvPicPr>
                <p:cNvPr id="73" name="Input penna 72">
                  <a:extLst>
                    <a:ext uri="{FF2B5EF4-FFF2-40B4-BE49-F238E27FC236}">
                      <a16:creationId xmlns:a16="http://schemas.microsoft.com/office/drawing/2014/main" id="{D4D63050-F595-4404-848D-1EDF0606AC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71769" y="2473527"/>
                  <a:ext cx="16020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o 131">
            <a:extLst>
              <a:ext uri="{FF2B5EF4-FFF2-40B4-BE49-F238E27FC236}">
                <a16:creationId xmlns:a16="http://schemas.microsoft.com/office/drawing/2014/main" id="{EB1CF111-96D6-46BE-9D55-52AC2AC9426C}"/>
              </a:ext>
            </a:extLst>
          </p:cNvPr>
          <p:cNvGrpSpPr/>
          <p:nvPr/>
        </p:nvGrpSpPr>
        <p:grpSpPr>
          <a:xfrm>
            <a:off x="4315849" y="2404407"/>
            <a:ext cx="1661400" cy="1044360"/>
            <a:chOff x="4315849" y="2404407"/>
            <a:chExt cx="1661400" cy="10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5" name="Input penna 74">
                  <a:extLst>
                    <a:ext uri="{FF2B5EF4-FFF2-40B4-BE49-F238E27FC236}">
                      <a16:creationId xmlns:a16="http://schemas.microsoft.com/office/drawing/2014/main" id="{1B3EC353-F16A-4738-A7BE-2E95D98EE1D5}"/>
                    </a:ext>
                  </a:extLst>
                </p14:cNvPr>
                <p14:cNvContentPartPr/>
                <p14:nvPr/>
              </p14:nvContentPartPr>
              <p14:xfrm>
                <a:off x="4329529" y="2404407"/>
                <a:ext cx="141120" cy="326880"/>
              </p14:xfrm>
            </p:contentPart>
          </mc:Choice>
          <mc:Fallback xmlns="">
            <p:pic>
              <p:nvPicPr>
                <p:cNvPr id="75" name="Input penna 74">
                  <a:extLst>
                    <a:ext uri="{FF2B5EF4-FFF2-40B4-BE49-F238E27FC236}">
                      <a16:creationId xmlns:a16="http://schemas.microsoft.com/office/drawing/2014/main" id="{1B3EC353-F16A-4738-A7BE-2E95D98EE1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11529" y="2386407"/>
                  <a:ext cx="1767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6" name="Input penna 75">
                  <a:extLst>
                    <a:ext uri="{FF2B5EF4-FFF2-40B4-BE49-F238E27FC236}">
                      <a16:creationId xmlns:a16="http://schemas.microsoft.com/office/drawing/2014/main" id="{BAEBA4B5-F041-46D6-B383-1813064A40E5}"/>
                    </a:ext>
                  </a:extLst>
                </p14:cNvPr>
                <p14:cNvContentPartPr/>
                <p14:nvPr/>
              </p14:nvContentPartPr>
              <p14:xfrm>
                <a:off x="4473529" y="2567127"/>
                <a:ext cx="146520" cy="182520"/>
              </p14:xfrm>
            </p:contentPart>
          </mc:Choice>
          <mc:Fallback xmlns="">
            <p:pic>
              <p:nvPicPr>
                <p:cNvPr id="76" name="Input penna 75">
                  <a:extLst>
                    <a:ext uri="{FF2B5EF4-FFF2-40B4-BE49-F238E27FC236}">
                      <a16:creationId xmlns:a16="http://schemas.microsoft.com/office/drawing/2014/main" id="{BAEBA4B5-F041-46D6-B383-1813064A40E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55529" y="2549487"/>
                  <a:ext cx="182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7" name="Input penna 76">
                  <a:extLst>
                    <a:ext uri="{FF2B5EF4-FFF2-40B4-BE49-F238E27FC236}">
                      <a16:creationId xmlns:a16="http://schemas.microsoft.com/office/drawing/2014/main" id="{986E59F8-E61A-4642-ACC4-5E5351F03031}"/>
                    </a:ext>
                  </a:extLst>
                </p14:cNvPr>
                <p14:cNvContentPartPr/>
                <p14:nvPr/>
              </p14:nvContentPartPr>
              <p14:xfrm>
                <a:off x="4657129" y="2573607"/>
                <a:ext cx="89280" cy="133560"/>
              </p14:xfrm>
            </p:contentPart>
          </mc:Choice>
          <mc:Fallback xmlns="">
            <p:pic>
              <p:nvPicPr>
                <p:cNvPr id="77" name="Input penna 76">
                  <a:extLst>
                    <a:ext uri="{FF2B5EF4-FFF2-40B4-BE49-F238E27FC236}">
                      <a16:creationId xmlns:a16="http://schemas.microsoft.com/office/drawing/2014/main" id="{986E59F8-E61A-4642-ACC4-5E5351F030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39489" y="2555607"/>
                  <a:ext cx="124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8" name="Input penna 77">
                  <a:extLst>
                    <a:ext uri="{FF2B5EF4-FFF2-40B4-BE49-F238E27FC236}">
                      <a16:creationId xmlns:a16="http://schemas.microsoft.com/office/drawing/2014/main" id="{334E645F-9CB1-4882-BD40-3CA1783FEE70}"/>
                    </a:ext>
                  </a:extLst>
                </p14:cNvPr>
                <p14:cNvContentPartPr/>
                <p14:nvPr/>
              </p14:nvContentPartPr>
              <p14:xfrm>
                <a:off x="4831009" y="2548407"/>
                <a:ext cx="120240" cy="179280"/>
              </p14:xfrm>
            </p:contentPart>
          </mc:Choice>
          <mc:Fallback xmlns="">
            <p:pic>
              <p:nvPicPr>
                <p:cNvPr id="78" name="Input penna 77">
                  <a:extLst>
                    <a:ext uri="{FF2B5EF4-FFF2-40B4-BE49-F238E27FC236}">
                      <a16:creationId xmlns:a16="http://schemas.microsoft.com/office/drawing/2014/main" id="{334E645F-9CB1-4882-BD40-3CA1783FEE7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13369" y="2530407"/>
                  <a:ext cx="155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9" name="Input penna 108">
                  <a:extLst>
                    <a:ext uri="{FF2B5EF4-FFF2-40B4-BE49-F238E27FC236}">
                      <a16:creationId xmlns:a16="http://schemas.microsoft.com/office/drawing/2014/main" id="{F980400A-4A56-41BA-9667-1587D80D497A}"/>
                    </a:ext>
                  </a:extLst>
                </p14:cNvPr>
                <p14:cNvContentPartPr/>
                <p14:nvPr/>
              </p14:nvContentPartPr>
              <p14:xfrm>
                <a:off x="4976089" y="2568567"/>
                <a:ext cx="223560" cy="210960"/>
              </p14:xfrm>
            </p:contentPart>
          </mc:Choice>
          <mc:Fallback xmlns="">
            <p:pic>
              <p:nvPicPr>
                <p:cNvPr id="109" name="Input penna 108">
                  <a:extLst>
                    <a:ext uri="{FF2B5EF4-FFF2-40B4-BE49-F238E27FC236}">
                      <a16:creationId xmlns:a16="http://schemas.microsoft.com/office/drawing/2014/main" id="{F980400A-4A56-41BA-9667-1587D80D49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58449" y="2550567"/>
                  <a:ext cx="259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2" name="Input penna 111">
                  <a:extLst>
                    <a:ext uri="{FF2B5EF4-FFF2-40B4-BE49-F238E27FC236}">
                      <a16:creationId xmlns:a16="http://schemas.microsoft.com/office/drawing/2014/main" id="{AD599025-1051-4141-A207-2FFE20EC2B3F}"/>
                    </a:ext>
                  </a:extLst>
                </p14:cNvPr>
                <p14:cNvContentPartPr/>
                <p14:nvPr/>
              </p14:nvContentPartPr>
              <p14:xfrm>
                <a:off x="5129089" y="2521767"/>
                <a:ext cx="32040" cy="41040"/>
              </p14:xfrm>
            </p:contentPart>
          </mc:Choice>
          <mc:Fallback xmlns="">
            <p:pic>
              <p:nvPicPr>
                <p:cNvPr id="112" name="Input penna 111">
                  <a:extLst>
                    <a:ext uri="{FF2B5EF4-FFF2-40B4-BE49-F238E27FC236}">
                      <a16:creationId xmlns:a16="http://schemas.microsoft.com/office/drawing/2014/main" id="{AD599025-1051-4141-A207-2FFE20EC2B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11089" y="2504127"/>
                  <a:ext cx="67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3" name="Input penna 112">
                  <a:extLst>
                    <a:ext uri="{FF2B5EF4-FFF2-40B4-BE49-F238E27FC236}">
                      <a16:creationId xmlns:a16="http://schemas.microsoft.com/office/drawing/2014/main" id="{C80882B1-B91C-48A6-81B1-3A530AA3482F}"/>
                    </a:ext>
                  </a:extLst>
                </p14:cNvPr>
                <p14:cNvContentPartPr/>
                <p14:nvPr/>
              </p14:nvContentPartPr>
              <p14:xfrm>
                <a:off x="5200369" y="2544807"/>
                <a:ext cx="118080" cy="214920"/>
              </p14:xfrm>
            </p:contentPart>
          </mc:Choice>
          <mc:Fallback xmlns="">
            <p:pic>
              <p:nvPicPr>
                <p:cNvPr id="113" name="Input penna 112">
                  <a:extLst>
                    <a:ext uri="{FF2B5EF4-FFF2-40B4-BE49-F238E27FC236}">
                      <a16:creationId xmlns:a16="http://schemas.microsoft.com/office/drawing/2014/main" id="{C80882B1-B91C-48A6-81B1-3A530AA348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82729" y="2526807"/>
                  <a:ext cx="153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4" name="Input penna 113">
                  <a:extLst>
                    <a:ext uri="{FF2B5EF4-FFF2-40B4-BE49-F238E27FC236}">
                      <a16:creationId xmlns:a16="http://schemas.microsoft.com/office/drawing/2014/main" id="{81E2F6C9-E6B9-44EE-932F-3B5AF17E2BAD}"/>
                    </a:ext>
                  </a:extLst>
                </p14:cNvPr>
                <p14:cNvContentPartPr/>
                <p14:nvPr/>
              </p14:nvContentPartPr>
              <p14:xfrm>
                <a:off x="5358049" y="2568207"/>
                <a:ext cx="133920" cy="174960"/>
              </p14:xfrm>
            </p:contentPart>
          </mc:Choice>
          <mc:Fallback xmlns="">
            <p:pic>
              <p:nvPicPr>
                <p:cNvPr id="114" name="Input penna 113">
                  <a:extLst>
                    <a:ext uri="{FF2B5EF4-FFF2-40B4-BE49-F238E27FC236}">
                      <a16:creationId xmlns:a16="http://schemas.microsoft.com/office/drawing/2014/main" id="{81E2F6C9-E6B9-44EE-932F-3B5AF17E2BA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40409" y="2550207"/>
                  <a:ext cx="169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16" name="Input penna 115">
                  <a:extLst>
                    <a:ext uri="{FF2B5EF4-FFF2-40B4-BE49-F238E27FC236}">
                      <a16:creationId xmlns:a16="http://schemas.microsoft.com/office/drawing/2014/main" id="{E5AB93D3-09B6-4A25-806F-EF5513455E23}"/>
                    </a:ext>
                  </a:extLst>
                </p14:cNvPr>
                <p14:cNvContentPartPr/>
                <p14:nvPr/>
              </p14:nvContentPartPr>
              <p14:xfrm>
                <a:off x="4315849" y="2984727"/>
                <a:ext cx="309240" cy="174960"/>
              </p14:xfrm>
            </p:contentPart>
          </mc:Choice>
          <mc:Fallback xmlns="">
            <p:pic>
              <p:nvPicPr>
                <p:cNvPr id="116" name="Input penna 115">
                  <a:extLst>
                    <a:ext uri="{FF2B5EF4-FFF2-40B4-BE49-F238E27FC236}">
                      <a16:creationId xmlns:a16="http://schemas.microsoft.com/office/drawing/2014/main" id="{E5AB93D3-09B6-4A25-806F-EF5513455E2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98209" y="2967087"/>
                  <a:ext cx="344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7" name="Input penna 116">
                  <a:extLst>
                    <a:ext uri="{FF2B5EF4-FFF2-40B4-BE49-F238E27FC236}">
                      <a16:creationId xmlns:a16="http://schemas.microsoft.com/office/drawing/2014/main" id="{36215DF9-0E00-4AF6-A4E5-0CEF1DA4DECE}"/>
                    </a:ext>
                  </a:extLst>
                </p14:cNvPr>
                <p14:cNvContentPartPr/>
                <p14:nvPr/>
              </p14:nvContentPartPr>
              <p14:xfrm>
                <a:off x="4701409" y="2973927"/>
                <a:ext cx="302400" cy="474840"/>
              </p14:xfrm>
            </p:contentPart>
          </mc:Choice>
          <mc:Fallback xmlns="">
            <p:pic>
              <p:nvPicPr>
                <p:cNvPr id="117" name="Input penna 116">
                  <a:extLst>
                    <a:ext uri="{FF2B5EF4-FFF2-40B4-BE49-F238E27FC236}">
                      <a16:creationId xmlns:a16="http://schemas.microsoft.com/office/drawing/2014/main" id="{36215DF9-0E00-4AF6-A4E5-0CEF1DA4DEC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83769" y="2956287"/>
                  <a:ext cx="33804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18" name="Input penna 117">
                  <a:extLst>
                    <a:ext uri="{FF2B5EF4-FFF2-40B4-BE49-F238E27FC236}">
                      <a16:creationId xmlns:a16="http://schemas.microsoft.com/office/drawing/2014/main" id="{E598E4BC-E099-4190-B4FB-E68E8A594003}"/>
                    </a:ext>
                  </a:extLst>
                </p14:cNvPr>
                <p14:cNvContentPartPr/>
                <p14:nvPr/>
              </p14:nvContentPartPr>
              <p14:xfrm>
                <a:off x="5002729" y="2984007"/>
                <a:ext cx="289440" cy="183240"/>
              </p14:xfrm>
            </p:contentPart>
          </mc:Choice>
          <mc:Fallback xmlns="">
            <p:pic>
              <p:nvPicPr>
                <p:cNvPr id="118" name="Input penna 117">
                  <a:extLst>
                    <a:ext uri="{FF2B5EF4-FFF2-40B4-BE49-F238E27FC236}">
                      <a16:creationId xmlns:a16="http://schemas.microsoft.com/office/drawing/2014/main" id="{E598E4BC-E099-4190-B4FB-E68E8A59400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85089" y="2966007"/>
                  <a:ext cx="325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9" name="Input penna 118">
                  <a:extLst>
                    <a:ext uri="{FF2B5EF4-FFF2-40B4-BE49-F238E27FC236}">
                      <a16:creationId xmlns:a16="http://schemas.microsoft.com/office/drawing/2014/main" id="{51633B57-0A42-484C-B5AD-B9FFD539953B}"/>
                    </a:ext>
                  </a:extLst>
                </p14:cNvPr>
                <p14:cNvContentPartPr/>
                <p14:nvPr/>
              </p14:nvContentPartPr>
              <p14:xfrm>
                <a:off x="5316289" y="2998047"/>
                <a:ext cx="40320" cy="110880"/>
              </p14:xfrm>
            </p:contentPart>
          </mc:Choice>
          <mc:Fallback xmlns="">
            <p:pic>
              <p:nvPicPr>
                <p:cNvPr id="119" name="Input penna 118">
                  <a:extLst>
                    <a:ext uri="{FF2B5EF4-FFF2-40B4-BE49-F238E27FC236}">
                      <a16:creationId xmlns:a16="http://schemas.microsoft.com/office/drawing/2014/main" id="{51633B57-0A42-484C-B5AD-B9FFD539953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98289" y="2980047"/>
                  <a:ext cx="75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20" name="Input penna 119">
                  <a:extLst>
                    <a:ext uri="{FF2B5EF4-FFF2-40B4-BE49-F238E27FC236}">
                      <a16:creationId xmlns:a16="http://schemas.microsoft.com/office/drawing/2014/main" id="{15D69445-7BA5-473F-9650-8F12C0DCA83A}"/>
                    </a:ext>
                  </a:extLst>
                </p14:cNvPr>
                <p14:cNvContentPartPr/>
                <p14:nvPr/>
              </p14:nvContentPartPr>
              <p14:xfrm>
                <a:off x="5295049" y="2900487"/>
                <a:ext cx="20520" cy="46800"/>
              </p14:xfrm>
            </p:contentPart>
          </mc:Choice>
          <mc:Fallback xmlns="">
            <p:pic>
              <p:nvPicPr>
                <p:cNvPr id="120" name="Input penna 119">
                  <a:extLst>
                    <a:ext uri="{FF2B5EF4-FFF2-40B4-BE49-F238E27FC236}">
                      <a16:creationId xmlns:a16="http://schemas.microsoft.com/office/drawing/2014/main" id="{15D69445-7BA5-473F-9650-8F12C0DCA83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77049" y="2882487"/>
                  <a:ext cx="56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21" name="Input penna 120">
                  <a:extLst>
                    <a:ext uri="{FF2B5EF4-FFF2-40B4-BE49-F238E27FC236}">
                      <a16:creationId xmlns:a16="http://schemas.microsoft.com/office/drawing/2014/main" id="{6E6DB842-9A63-422D-9645-A30DBA90DD6A}"/>
                    </a:ext>
                  </a:extLst>
                </p14:cNvPr>
                <p14:cNvContentPartPr/>
                <p14:nvPr/>
              </p14:nvContentPartPr>
              <p14:xfrm>
                <a:off x="5369929" y="2868807"/>
                <a:ext cx="290880" cy="291960"/>
              </p14:xfrm>
            </p:contentPart>
          </mc:Choice>
          <mc:Fallback xmlns="">
            <p:pic>
              <p:nvPicPr>
                <p:cNvPr id="121" name="Input penna 120">
                  <a:extLst>
                    <a:ext uri="{FF2B5EF4-FFF2-40B4-BE49-F238E27FC236}">
                      <a16:creationId xmlns:a16="http://schemas.microsoft.com/office/drawing/2014/main" id="{6E6DB842-9A63-422D-9645-A30DBA90DD6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51929" y="2851167"/>
                  <a:ext cx="3265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22" name="Input penna 121">
                  <a:extLst>
                    <a:ext uri="{FF2B5EF4-FFF2-40B4-BE49-F238E27FC236}">
                      <a16:creationId xmlns:a16="http://schemas.microsoft.com/office/drawing/2014/main" id="{4550DD90-B1A3-4BE3-86F1-D9370EA996C6}"/>
                    </a:ext>
                  </a:extLst>
                </p14:cNvPr>
                <p14:cNvContentPartPr/>
                <p14:nvPr/>
              </p14:nvContentPartPr>
              <p14:xfrm>
                <a:off x="5727409" y="2986167"/>
                <a:ext cx="47520" cy="114840"/>
              </p14:xfrm>
            </p:contentPart>
          </mc:Choice>
          <mc:Fallback xmlns="">
            <p:pic>
              <p:nvPicPr>
                <p:cNvPr id="122" name="Input penna 121">
                  <a:extLst>
                    <a:ext uri="{FF2B5EF4-FFF2-40B4-BE49-F238E27FC236}">
                      <a16:creationId xmlns:a16="http://schemas.microsoft.com/office/drawing/2014/main" id="{4550DD90-B1A3-4BE3-86F1-D9370EA996C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09409" y="2968527"/>
                  <a:ext cx="83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3" name="Input penna 122">
                  <a:extLst>
                    <a:ext uri="{FF2B5EF4-FFF2-40B4-BE49-F238E27FC236}">
                      <a16:creationId xmlns:a16="http://schemas.microsoft.com/office/drawing/2014/main" id="{29CB2344-1DEF-4A30-A6B8-3EDF1B86AC97}"/>
                    </a:ext>
                  </a:extLst>
                </p14:cNvPr>
                <p14:cNvContentPartPr/>
                <p14:nvPr/>
              </p14:nvContentPartPr>
              <p14:xfrm>
                <a:off x="5776729" y="2809767"/>
                <a:ext cx="200520" cy="356760"/>
              </p14:xfrm>
            </p:contentPart>
          </mc:Choice>
          <mc:Fallback xmlns="">
            <p:pic>
              <p:nvPicPr>
                <p:cNvPr id="123" name="Input penna 122">
                  <a:extLst>
                    <a:ext uri="{FF2B5EF4-FFF2-40B4-BE49-F238E27FC236}">
                      <a16:creationId xmlns:a16="http://schemas.microsoft.com/office/drawing/2014/main" id="{29CB2344-1DEF-4A30-A6B8-3EDF1B86AC9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59089" y="2791767"/>
                  <a:ext cx="2361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30" name="Input penna 129">
                  <a:extLst>
                    <a:ext uri="{FF2B5EF4-FFF2-40B4-BE49-F238E27FC236}">
                      <a16:creationId xmlns:a16="http://schemas.microsoft.com/office/drawing/2014/main" id="{C11CDCC2-0AD8-4A77-8B17-71CBBB32EB21}"/>
                    </a:ext>
                  </a:extLst>
                </p14:cNvPr>
                <p14:cNvContentPartPr/>
                <p14:nvPr/>
              </p14:nvContentPartPr>
              <p14:xfrm>
                <a:off x="5474689" y="2548407"/>
                <a:ext cx="95400" cy="190800"/>
              </p14:xfrm>
            </p:contentPart>
          </mc:Choice>
          <mc:Fallback xmlns="">
            <p:pic>
              <p:nvPicPr>
                <p:cNvPr id="130" name="Input penna 129">
                  <a:extLst>
                    <a:ext uri="{FF2B5EF4-FFF2-40B4-BE49-F238E27FC236}">
                      <a16:creationId xmlns:a16="http://schemas.microsoft.com/office/drawing/2014/main" id="{C11CDCC2-0AD8-4A77-8B17-71CBBB32EB2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56689" y="2530407"/>
                  <a:ext cx="131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31" name="Input penna 130">
                  <a:extLst>
                    <a:ext uri="{FF2B5EF4-FFF2-40B4-BE49-F238E27FC236}">
                      <a16:creationId xmlns:a16="http://schemas.microsoft.com/office/drawing/2014/main" id="{E014148A-C379-4090-9FDD-5E4B3D2FD03A}"/>
                    </a:ext>
                  </a:extLst>
                </p14:cNvPr>
                <p14:cNvContentPartPr/>
                <p14:nvPr/>
              </p14:nvContentPartPr>
              <p14:xfrm>
                <a:off x="5560369" y="2437527"/>
                <a:ext cx="49320" cy="283680"/>
              </p14:xfrm>
            </p:contentPart>
          </mc:Choice>
          <mc:Fallback xmlns="">
            <p:pic>
              <p:nvPicPr>
                <p:cNvPr id="131" name="Input penna 130">
                  <a:extLst>
                    <a:ext uri="{FF2B5EF4-FFF2-40B4-BE49-F238E27FC236}">
                      <a16:creationId xmlns:a16="http://schemas.microsoft.com/office/drawing/2014/main" id="{E014148A-C379-4090-9FDD-5E4B3D2FD03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42369" y="2419527"/>
                  <a:ext cx="8496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o 142">
            <a:extLst>
              <a:ext uri="{FF2B5EF4-FFF2-40B4-BE49-F238E27FC236}">
                <a16:creationId xmlns:a16="http://schemas.microsoft.com/office/drawing/2014/main" id="{E215019C-9EE8-4327-BC41-E0F08CEFD1C6}"/>
              </a:ext>
            </a:extLst>
          </p:cNvPr>
          <p:cNvGrpSpPr/>
          <p:nvPr/>
        </p:nvGrpSpPr>
        <p:grpSpPr>
          <a:xfrm>
            <a:off x="6083089" y="2892567"/>
            <a:ext cx="264600" cy="391680"/>
            <a:chOff x="6083089" y="2892567"/>
            <a:chExt cx="26460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39" name="Input penna 138">
                  <a:extLst>
                    <a:ext uri="{FF2B5EF4-FFF2-40B4-BE49-F238E27FC236}">
                      <a16:creationId xmlns:a16="http://schemas.microsoft.com/office/drawing/2014/main" id="{8459392E-A120-47F1-87DF-481436C519E5}"/>
                    </a:ext>
                  </a:extLst>
                </p14:cNvPr>
                <p14:cNvContentPartPr/>
                <p14:nvPr/>
              </p14:nvContentPartPr>
              <p14:xfrm>
                <a:off x="6083089" y="2959527"/>
                <a:ext cx="147960" cy="324720"/>
              </p14:xfrm>
            </p:contentPart>
          </mc:Choice>
          <mc:Fallback xmlns="">
            <p:pic>
              <p:nvPicPr>
                <p:cNvPr id="139" name="Input penna 138">
                  <a:extLst>
                    <a:ext uri="{FF2B5EF4-FFF2-40B4-BE49-F238E27FC236}">
                      <a16:creationId xmlns:a16="http://schemas.microsoft.com/office/drawing/2014/main" id="{8459392E-A120-47F1-87DF-481436C519E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65089" y="2941527"/>
                  <a:ext cx="1836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0" name="Input penna 139">
                  <a:extLst>
                    <a:ext uri="{FF2B5EF4-FFF2-40B4-BE49-F238E27FC236}">
                      <a16:creationId xmlns:a16="http://schemas.microsoft.com/office/drawing/2014/main" id="{0BF54C4D-3CF7-47F1-A1AC-4EEE694F166A}"/>
                    </a:ext>
                  </a:extLst>
                </p14:cNvPr>
                <p14:cNvContentPartPr/>
                <p14:nvPr/>
              </p14:nvContentPartPr>
              <p14:xfrm>
                <a:off x="6186409" y="2892567"/>
                <a:ext cx="161280" cy="171360"/>
              </p14:xfrm>
            </p:contentPart>
          </mc:Choice>
          <mc:Fallback xmlns="">
            <p:pic>
              <p:nvPicPr>
                <p:cNvPr id="140" name="Input penna 139">
                  <a:extLst>
                    <a:ext uri="{FF2B5EF4-FFF2-40B4-BE49-F238E27FC236}">
                      <a16:creationId xmlns:a16="http://schemas.microsoft.com/office/drawing/2014/main" id="{0BF54C4D-3CF7-47F1-A1AC-4EEE694F166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68769" y="2874927"/>
                  <a:ext cx="19692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44" name="Input penna 143">
                <a:extLst>
                  <a:ext uri="{FF2B5EF4-FFF2-40B4-BE49-F238E27FC236}">
                    <a16:creationId xmlns:a16="http://schemas.microsoft.com/office/drawing/2014/main" id="{32257B25-00CF-481D-92C0-060CCEE6AF22}"/>
                  </a:ext>
                </a:extLst>
              </p14:cNvPr>
              <p14:cNvContentPartPr/>
              <p14:nvPr/>
            </p14:nvContentPartPr>
            <p14:xfrm>
              <a:off x="3528889" y="3278127"/>
              <a:ext cx="10440" cy="67680"/>
            </p14:xfrm>
          </p:contentPart>
        </mc:Choice>
        <mc:Fallback xmlns="">
          <p:pic>
            <p:nvPicPr>
              <p:cNvPr id="144" name="Input penna 143">
                <a:extLst>
                  <a:ext uri="{FF2B5EF4-FFF2-40B4-BE49-F238E27FC236}">
                    <a16:creationId xmlns:a16="http://schemas.microsoft.com/office/drawing/2014/main" id="{32257B25-00CF-481D-92C0-060CCEE6AF2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511249" y="3260487"/>
                <a:ext cx="460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45" name="Input penna 144">
                <a:extLst>
                  <a:ext uri="{FF2B5EF4-FFF2-40B4-BE49-F238E27FC236}">
                    <a16:creationId xmlns:a16="http://schemas.microsoft.com/office/drawing/2014/main" id="{5B55D911-C3EA-4FEF-8667-CF0046EDA025}"/>
                  </a:ext>
                </a:extLst>
              </p14:cNvPr>
              <p14:cNvContentPartPr/>
              <p14:nvPr/>
            </p14:nvContentPartPr>
            <p14:xfrm>
              <a:off x="3517729" y="3594927"/>
              <a:ext cx="9000" cy="20520"/>
            </p14:xfrm>
          </p:contentPart>
        </mc:Choice>
        <mc:Fallback xmlns="">
          <p:pic>
            <p:nvPicPr>
              <p:cNvPr id="145" name="Input penna 144">
                <a:extLst>
                  <a:ext uri="{FF2B5EF4-FFF2-40B4-BE49-F238E27FC236}">
                    <a16:creationId xmlns:a16="http://schemas.microsoft.com/office/drawing/2014/main" id="{5B55D911-C3EA-4FEF-8667-CF0046EDA02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00089" y="3576927"/>
                <a:ext cx="4464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uppo 155">
            <a:extLst>
              <a:ext uri="{FF2B5EF4-FFF2-40B4-BE49-F238E27FC236}">
                <a16:creationId xmlns:a16="http://schemas.microsoft.com/office/drawing/2014/main" id="{9C8D617F-EF42-48C1-AB41-75869C15C9B0}"/>
              </a:ext>
            </a:extLst>
          </p:cNvPr>
          <p:cNvGrpSpPr/>
          <p:nvPr/>
        </p:nvGrpSpPr>
        <p:grpSpPr>
          <a:xfrm>
            <a:off x="3538969" y="3893727"/>
            <a:ext cx="48960" cy="599760"/>
            <a:chOff x="3538969" y="3893727"/>
            <a:chExt cx="48960" cy="5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46" name="Input penna 145">
                  <a:extLst>
                    <a:ext uri="{FF2B5EF4-FFF2-40B4-BE49-F238E27FC236}">
                      <a16:creationId xmlns:a16="http://schemas.microsoft.com/office/drawing/2014/main" id="{FEB682F1-711A-4ADE-AFE2-EDC80AAE4B2C}"/>
                    </a:ext>
                  </a:extLst>
                </p14:cNvPr>
                <p14:cNvContentPartPr/>
                <p14:nvPr/>
              </p14:nvContentPartPr>
              <p14:xfrm>
                <a:off x="3538969" y="3893727"/>
                <a:ext cx="48960" cy="216000"/>
              </p14:xfrm>
            </p:contentPart>
          </mc:Choice>
          <mc:Fallback xmlns="">
            <p:pic>
              <p:nvPicPr>
                <p:cNvPr id="146" name="Input penna 145">
                  <a:extLst>
                    <a:ext uri="{FF2B5EF4-FFF2-40B4-BE49-F238E27FC236}">
                      <a16:creationId xmlns:a16="http://schemas.microsoft.com/office/drawing/2014/main" id="{FEB682F1-711A-4ADE-AFE2-EDC80AAE4B2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21329" y="3876087"/>
                  <a:ext cx="84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47" name="Input penna 146">
                  <a:extLst>
                    <a:ext uri="{FF2B5EF4-FFF2-40B4-BE49-F238E27FC236}">
                      <a16:creationId xmlns:a16="http://schemas.microsoft.com/office/drawing/2014/main" id="{0FECF3E0-C538-4E58-BD67-37A1146CD1E2}"/>
                    </a:ext>
                  </a:extLst>
                </p14:cNvPr>
                <p14:cNvContentPartPr/>
                <p14:nvPr/>
              </p14:nvContentPartPr>
              <p14:xfrm>
                <a:off x="3566329" y="4210527"/>
                <a:ext cx="21600" cy="282960"/>
              </p14:xfrm>
            </p:contentPart>
          </mc:Choice>
          <mc:Fallback xmlns="">
            <p:pic>
              <p:nvPicPr>
                <p:cNvPr id="147" name="Input penna 146">
                  <a:extLst>
                    <a:ext uri="{FF2B5EF4-FFF2-40B4-BE49-F238E27FC236}">
                      <a16:creationId xmlns:a16="http://schemas.microsoft.com/office/drawing/2014/main" id="{0FECF3E0-C538-4E58-BD67-37A1146CD1E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48689" y="4192527"/>
                  <a:ext cx="57240" cy="31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8" name="Input penna 147">
                <a:extLst>
                  <a:ext uri="{FF2B5EF4-FFF2-40B4-BE49-F238E27FC236}">
                    <a16:creationId xmlns:a16="http://schemas.microsoft.com/office/drawing/2014/main" id="{A0350CCC-C3C9-4E29-9186-41EC3586667C}"/>
                  </a:ext>
                </a:extLst>
              </p14:cNvPr>
              <p14:cNvContentPartPr/>
              <p14:nvPr/>
            </p14:nvContentPartPr>
            <p14:xfrm>
              <a:off x="3523489" y="4739727"/>
              <a:ext cx="16920" cy="154800"/>
            </p14:xfrm>
          </p:contentPart>
        </mc:Choice>
        <mc:Fallback xmlns="">
          <p:pic>
            <p:nvPicPr>
              <p:cNvPr id="148" name="Input penna 147">
                <a:extLst>
                  <a:ext uri="{FF2B5EF4-FFF2-40B4-BE49-F238E27FC236}">
                    <a16:creationId xmlns:a16="http://schemas.microsoft.com/office/drawing/2014/main" id="{A0350CCC-C3C9-4E29-9186-41EC3586667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505489" y="4721727"/>
                <a:ext cx="5256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uppo 154">
            <a:extLst>
              <a:ext uri="{FF2B5EF4-FFF2-40B4-BE49-F238E27FC236}">
                <a16:creationId xmlns:a16="http://schemas.microsoft.com/office/drawing/2014/main" id="{8C06489B-A2CC-4775-9240-9408325136C9}"/>
              </a:ext>
            </a:extLst>
          </p:cNvPr>
          <p:cNvGrpSpPr/>
          <p:nvPr/>
        </p:nvGrpSpPr>
        <p:grpSpPr>
          <a:xfrm>
            <a:off x="3518449" y="5117367"/>
            <a:ext cx="303120" cy="457920"/>
            <a:chOff x="3518449" y="5117367"/>
            <a:chExt cx="30312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49" name="Input penna 148">
                  <a:extLst>
                    <a:ext uri="{FF2B5EF4-FFF2-40B4-BE49-F238E27FC236}">
                      <a16:creationId xmlns:a16="http://schemas.microsoft.com/office/drawing/2014/main" id="{1E6C8FE5-F9EE-412C-8EFA-B14D1606861B}"/>
                    </a:ext>
                  </a:extLst>
                </p14:cNvPr>
                <p14:cNvContentPartPr/>
                <p14:nvPr/>
              </p14:nvContentPartPr>
              <p14:xfrm>
                <a:off x="3518449" y="5141487"/>
                <a:ext cx="19080" cy="142560"/>
              </p14:xfrm>
            </p:contentPart>
          </mc:Choice>
          <mc:Fallback xmlns="">
            <p:pic>
              <p:nvPicPr>
                <p:cNvPr id="149" name="Input penna 148">
                  <a:extLst>
                    <a:ext uri="{FF2B5EF4-FFF2-40B4-BE49-F238E27FC236}">
                      <a16:creationId xmlns:a16="http://schemas.microsoft.com/office/drawing/2014/main" id="{1E6C8FE5-F9EE-412C-8EFA-B14D1606861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00449" y="5123487"/>
                  <a:ext cx="54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0" name="Input penna 149">
                  <a:extLst>
                    <a:ext uri="{FF2B5EF4-FFF2-40B4-BE49-F238E27FC236}">
                      <a16:creationId xmlns:a16="http://schemas.microsoft.com/office/drawing/2014/main" id="{43810D8F-7492-4843-BFCB-BA095F5B252B}"/>
                    </a:ext>
                  </a:extLst>
                </p14:cNvPr>
                <p14:cNvContentPartPr/>
                <p14:nvPr/>
              </p14:nvContentPartPr>
              <p14:xfrm>
                <a:off x="3522409" y="5515167"/>
                <a:ext cx="12600" cy="60120"/>
              </p14:xfrm>
            </p:contentPart>
          </mc:Choice>
          <mc:Fallback xmlns="">
            <p:pic>
              <p:nvPicPr>
                <p:cNvPr id="150" name="Input penna 149">
                  <a:extLst>
                    <a:ext uri="{FF2B5EF4-FFF2-40B4-BE49-F238E27FC236}">
                      <a16:creationId xmlns:a16="http://schemas.microsoft.com/office/drawing/2014/main" id="{43810D8F-7492-4843-BFCB-BA095F5B252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04409" y="5497167"/>
                  <a:ext cx="48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1" name="Input penna 150">
                  <a:extLst>
                    <a:ext uri="{FF2B5EF4-FFF2-40B4-BE49-F238E27FC236}">
                      <a16:creationId xmlns:a16="http://schemas.microsoft.com/office/drawing/2014/main" id="{495D2C34-36B9-4A19-BA69-1C36EB0CD7C2}"/>
                    </a:ext>
                  </a:extLst>
                </p14:cNvPr>
                <p14:cNvContentPartPr/>
                <p14:nvPr/>
              </p14:nvContentPartPr>
              <p14:xfrm>
                <a:off x="3649489" y="5117367"/>
                <a:ext cx="172080" cy="324000"/>
              </p14:xfrm>
            </p:contentPart>
          </mc:Choice>
          <mc:Fallback xmlns="">
            <p:pic>
              <p:nvPicPr>
                <p:cNvPr id="151" name="Input penna 150">
                  <a:extLst>
                    <a:ext uri="{FF2B5EF4-FFF2-40B4-BE49-F238E27FC236}">
                      <a16:creationId xmlns:a16="http://schemas.microsoft.com/office/drawing/2014/main" id="{495D2C34-36B9-4A19-BA69-1C36EB0CD7C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631489" y="5099727"/>
                  <a:ext cx="2077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52" name="Input penna 151">
                  <a:extLst>
                    <a:ext uri="{FF2B5EF4-FFF2-40B4-BE49-F238E27FC236}">
                      <a16:creationId xmlns:a16="http://schemas.microsoft.com/office/drawing/2014/main" id="{A2430E3F-DF19-4574-9F45-BD0EB6FFE75F}"/>
                    </a:ext>
                  </a:extLst>
                </p14:cNvPr>
                <p14:cNvContentPartPr/>
                <p14:nvPr/>
              </p14:nvContentPartPr>
              <p14:xfrm>
                <a:off x="3642289" y="5210247"/>
                <a:ext cx="119880" cy="51840"/>
              </p14:xfrm>
            </p:contentPart>
          </mc:Choice>
          <mc:Fallback xmlns="">
            <p:pic>
              <p:nvPicPr>
                <p:cNvPr id="152" name="Input penna 151">
                  <a:extLst>
                    <a:ext uri="{FF2B5EF4-FFF2-40B4-BE49-F238E27FC236}">
                      <a16:creationId xmlns:a16="http://schemas.microsoft.com/office/drawing/2014/main" id="{A2430E3F-DF19-4574-9F45-BD0EB6FFE7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24649" y="5192247"/>
                  <a:ext cx="15552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po 176">
            <a:extLst>
              <a:ext uri="{FF2B5EF4-FFF2-40B4-BE49-F238E27FC236}">
                <a16:creationId xmlns:a16="http://schemas.microsoft.com/office/drawing/2014/main" id="{CC979F33-E0B4-451E-976C-23798D5749A7}"/>
              </a:ext>
            </a:extLst>
          </p:cNvPr>
          <p:cNvGrpSpPr/>
          <p:nvPr/>
        </p:nvGrpSpPr>
        <p:grpSpPr>
          <a:xfrm>
            <a:off x="2993209" y="1625727"/>
            <a:ext cx="1176480" cy="385560"/>
            <a:chOff x="2993209" y="1625727"/>
            <a:chExt cx="117648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57" name="Input penna 156">
                  <a:extLst>
                    <a:ext uri="{FF2B5EF4-FFF2-40B4-BE49-F238E27FC236}">
                      <a16:creationId xmlns:a16="http://schemas.microsoft.com/office/drawing/2014/main" id="{BB3765FC-83E8-4179-B752-4BD2718473EF}"/>
                    </a:ext>
                  </a:extLst>
                </p14:cNvPr>
                <p14:cNvContentPartPr/>
                <p14:nvPr/>
              </p14:nvContentPartPr>
              <p14:xfrm>
                <a:off x="2993209" y="1625727"/>
                <a:ext cx="108360" cy="382680"/>
              </p14:xfrm>
            </p:contentPart>
          </mc:Choice>
          <mc:Fallback xmlns="">
            <p:pic>
              <p:nvPicPr>
                <p:cNvPr id="157" name="Input penna 156">
                  <a:extLst>
                    <a:ext uri="{FF2B5EF4-FFF2-40B4-BE49-F238E27FC236}">
                      <a16:creationId xmlns:a16="http://schemas.microsoft.com/office/drawing/2014/main" id="{BB3765FC-83E8-4179-B752-4BD2718473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975569" y="1608087"/>
                  <a:ext cx="1440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58" name="Input penna 157">
                  <a:extLst>
                    <a:ext uri="{FF2B5EF4-FFF2-40B4-BE49-F238E27FC236}">
                      <a16:creationId xmlns:a16="http://schemas.microsoft.com/office/drawing/2014/main" id="{4D32324B-41C0-4088-B075-9C1B9616EA81}"/>
                    </a:ext>
                  </a:extLst>
                </p14:cNvPr>
                <p14:cNvContentPartPr/>
                <p14:nvPr/>
              </p14:nvContentPartPr>
              <p14:xfrm>
                <a:off x="3115969" y="1798527"/>
                <a:ext cx="111600" cy="185040"/>
              </p14:xfrm>
            </p:contentPart>
          </mc:Choice>
          <mc:Fallback xmlns="">
            <p:pic>
              <p:nvPicPr>
                <p:cNvPr id="158" name="Input penna 157">
                  <a:extLst>
                    <a:ext uri="{FF2B5EF4-FFF2-40B4-BE49-F238E27FC236}">
                      <a16:creationId xmlns:a16="http://schemas.microsoft.com/office/drawing/2014/main" id="{4D32324B-41C0-4088-B075-9C1B9616EA8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98329" y="1780887"/>
                  <a:ext cx="147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59" name="Input penna 158">
                  <a:extLst>
                    <a:ext uri="{FF2B5EF4-FFF2-40B4-BE49-F238E27FC236}">
                      <a16:creationId xmlns:a16="http://schemas.microsoft.com/office/drawing/2014/main" id="{516E302A-DC4F-4AF3-A322-E16A6F96799C}"/>
                    </a:ext>
                  </a:extLst>
                </p14:cNvPr>
                <p14:cNvContentPartPr/>
                <p14:nvPr/>
              </p14:nvContentPartPr>
              <p14:xfrm>
                <a:off x="3222529" y="1809327"/>
                <a:ext cx="107640" cy="189720"/>
              </p14:xfrm>
            </p:contentPart>
          </mc:Choice>
          <mc:Fallback xmlns="">
            <p:pic>
              <p:nvPicPr>
                <p:cNvPr id="159" name="Input penna 158">
                  <a:extLst>
                    <a:ext uri="{FF2B5EF4-FFF2-40B4-BE49-F238E27FC236}">
                      <a16:creationId xmlns:a16="http://schemas.microsoft.com/office/drawing/2014/main" id="{516E302A-DC4F-4AF3-A322-E16A6F96799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04529" y="1791327"/>
                  <a:ext cx="143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0" name="Input penna 159">
                  <a:extLst>
                    <a:ext uri="{FF2B5EF4-FFF2-40B4-BE49-F238E27FC236}">
                      <a16:creationId xmlns:a16="http://schemas.microsoft.com/office/drawing/2014/main" id="{5E1C79F7-3F76-486F-BB69-60B28148D806}"/>
                    </a:ext>
                  </a:extLst>
                </p14:cNvPr>
                <p14:cNvContentPartPr/>
                <p14:nvPr/>
              </p14:nvContentPartPr>
              <p14:xfrm>
                <a:off x="3393889" y="1808247"/>
                <a:ext cx="161280" cy="188640"/>
              </p14:xfrm>
            </p:contentPart>
          </mc:Choice>
          <mc:Fallback xmlns="">
            <p:pic>
              <p:nvPicPr>
                <p:cNvPr id="160" name="Input penna 159">
                  <a:extLst>
                    <a:ext uri="{FF2B5EF4-FFF2-40B4-BE49-F238E27FC236}">
                      <a16:creationId xmlns:a16="http://schemas.microsoft.com/office/drawing/2014/main" id="{5E1C79F7-3F76-486F-BB69-60B28148D80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76249" y="1790247"/>
                  <a:ext cx="196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61" name="Input penna 160">
                  <a:extLst>
                    <a:ext uri="{FF2B5EF4-FFF2-40B4-BE49-F238E27FC236}">
                      <a16:creationId xmlns:a16="http://schemas.microsoft.com/office/drawing/2014/main" id="{1B0145DC-6B2B-46DC-A6C3-DB76B417E2E0}"/>
                    </a:ext>
                  </a:extLst>
                </p14:cNvPr>
                <p14:cNvContentPartPr/>
                <p14:nvPr/>
              </p14:nvContentPartPr>
              <p14:xfrm>
                <a:off x="3626089" y="1868727"/>
                <a:ext cx="22680" cy="142560"/>
              </p14:xfrm>
            </p:contentPart>
          </mc:Choice>
          <mc:Fallback xmlns="">
            <p:pic>
              <p:nvPicPr>
                <p:cNvPr id="161" name="Input penna 160">
                  <a:extLst>
                    <a:ext uri="{FF2B5EF4-FFF2-40B4-BE49-F238E27FC236}">
                      <a16:creationId xmlns:a16="http://schemas.microsoft.com/office/drawing/2014/main" id="{1B0145DC-6B2B-46DC-A6C3-DB76B417E2E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08089" y="1851087"/>
                  <a:ext cx="58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62" name="Input penna 161">
                  <a:extLst>
                    <a:ext uri="{FF2B5EF4-FFF2-40B4-BE49-F238E27FC236}">
                      <a16:creationId xmlns:a16="http://schemas.microsoft.com/office/drawing/2014/main" id="{9A827ED3-3AD5-4914-BA66-B3623D286BCE}"/>
                    </a:ext>
                  </a:extLst>
                </p14:cNvPr>
                <p14:cNvContentPartPr/>
                <p14:nvPr/>
              </p14:nvContentPartPr>
              <p14:xfrm>
                <a:off x="3613489" y="1768287"/>
                <a:ext cx="34200" cy="56160"/>
              </p14:xfrm>
            </p:contentPart>
          </mc:Choice>
          <mc:Fallback xmlns="">
            <p:pic>
              <p:nvPicPr>
                <p:cNvPr id="162" name="Input penna 161">
                  <a:extLst>
                    <a:ext uri="{FF2B5EF4-FFF2-40B4-BE49-F238E27FC236}">
                      <a16:creationId xmlns:a16="http://schemas.microsoft.com/office/drawing/2014/main" id="{9A827ED3-3AD5-4914-BA66-B3623D286B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95489" y="1750287"/>
                  <a:ext cx="69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63" name="Input penna 162">
                  <a:extLst>
                    <a:ext uri="{FF2B5EF4-FFF2-40B4-BE49-F238E27FC236}">
                      <a16:creationId xmlns:a16="http://schemas.microsoft.com/office/drawing/2014/main" id="{CCBA387C-CB2B-433F-8A4E-4F0042C738D4}"/>
                    </a:ext>
                  </a:extLst>
                </p14:cNvPr>
                <p14:cNvContentPartPr/>
                <p14:nvPr/>
              </p14:nvContentPartPr>
              <p14:xfrm>
                <a:off x="3683329" y="1778727"/>
                <a:ext cx="151200" cy="219960"/>
              </p14:xfrm>
            </p:contentPart>
          </mc:Choice>
          <mc:Fallback xmlns="">
            <p:pic>
              <p:nvPicPr>
                <p:cNvPr id="163" name="Input penna 162">
                  <a:extLst>
                    <a:ext uri="{FF2B5EF4-FFF2-40B4-BE49-F238E27FC236}">
                      <a16:creationId xmlns:a16="http://schemas.microsoft.com/office/drawing/2014/main" id="{CCBA387C-CB2B-433F-8A4E-4F0042C738D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65689" y="1761087"/>
                  <a:ext cx="186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64" name="Input penna 163">
                  <a:extLst>
                    <a:ext uri="{FF2B5EF4-FFF2-40B4-BE49-F238E27FC236}">
                      <a16:creationId xmlns:a16="http://schemas.microsoft.com/office/drawing/2014/main" id="{C59BA154-75AE-499C-A1D2-D63A279A7D4D}"/>
                    </a:ext>
                  </a:extLst>
                </p14:cNvPr>
                <p14:cNvContentPartPr/>
                <p14:nvPr/>
              </p14:nvContentPartPr>
              <p14:xfrm>
                <a:off x="3879889" y="1823367"/>
                <a:ext cx="222840" cy="186840"/>
              </p14:xfrm>
            </p:contentPart>
          </mc:Choice>
          <mc:Fallback xmlns="">
            <p:pic>
              <p:nvPicPr>
                <p:cNvPr id="164" name="Input penna 163">
                  <a:extLst>
                    <a:ext uri="{FF2B5EF4-FFF2-40B4-BE49-F238E27FC236}">
                      <a16:creationId xmlns:a16="http://schemas.microsoft.com/office/drawing/2014/main" id="{C59BA154-75AE-499C-A1D2-D63A279A7D4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62249" y="1805727"/>
                  <a:ext cx="258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65" name="Input penna 164">
                  <a:extLst>
                    <a:ext uri="{FF2B5EF4-FFF2-40B4-BE49-F238E27FC236}">
                      <a16:creationId xmlns:a16="http://schemas.microsoft.com/office/drawing/2014/main" id="{8A7038FA-E678-4701-BC36-5B6097A6A6E3}"/>
                    </a:ext>
                  </a:extLst>
                </p14:cNvPr>
                <p14:cNvContentPartPr/>
                <p14:nvPr/>
              </p14:nvContentPartPr>
              <p14:xfrm>
                <a:off x="4086169" y="1673247"/>
                <a:ext cx="83520" cy="321840"/>
              </p14:xfrm>
            </p:contentPart>
          </mc:Choice>
          <mc:Fallback xmlns="">
            <p:pic>
              <p:nvPicPr>
                <p:cNvPr id="165" name="Input penna 164">
                  <a:extLst>
                    <a:ext uri="{FF2B5EF4-FFF2-40B4-BE49-F238E27FC236}">
                      <a16:creationId xmlns:a16="http://schemas.microsoft.com/office/drawing/2014/main" id="{8A7038FA-E678-4701-BC36-5B6097A6A6E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68529" y="1655607"/>
                  <a:ext cx="119160" cy="35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o 175">
            <a:extLst>
              <a:ext uri="{FF2B5EF4-FFF2-40B4-BE49-F238E27FC236}">
                <a16:creationId xmlns:a16="http://schemas.microsoft.com/office/drawing/2014/main" id="{7F724ABD-BBD9-4172-93E3-2A1FF63C4C9A}"/>
              </a:ext>
            </a:extLst>
          </p:cNvPr>
          <p:cNvGrpSpPr/>
          <p:nvPr/>
        </p:nvGrpSpPr>
        <p:grpSpPr>
          <a:xfrm>
            <a:off x="4376689" y="1598367"/>
            <a:ext cx="2010240" cy="615600"/>
            <a:chOff x="4376689" y="1598367"/>
            <a:chExt cx="2010240" cy="6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66" name="Input penna 165">
                  <a:extLst>
                    <a:ext uri="{FF2B5EF4-FFF2-40B4-BE49-F238E27FC236}">
                      <a16:creationId xmlns:a16="http://schemas.microsoft.com/office/drawing/2014/main" id="{C66EE097-D73F-499E-A53C-9F8A91E47AAE}"/>
                    </a:ext>
                  </a:extLst>
                </p14:cNvPr>
                <p14:cNvContentPartPr/>
                <p14:nvPr/>
              </p14:nvContentPartPr>
              <p14:xfrm>
                <a:off x="4376689" y="1850367"/>
                <a:ext cx="236160" cy="144000"/>
              </p14:xfrm>
            </p:contentPart>
          </mc:Choice>
          <mc:Fallback xmlns="">
            <p:pic>
              <p:nvPicPr>
                <p:cNvPr id="166" name="Input penna 165">
                  <a:extLst>
                    <a:ext uri="{FF2B5EF4-FFF2-40B4-BE49-F238E27FC236}">
                      <a16:creationId xmlns:a16="http://schemas.microsoft.com/office/drawing/2014/main" id="{C66EE097-D73F-499E-A53C-9F8A91E47AA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59049" y="1832727"/>
                  <a:ext cx="271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67" name="Input penna 166">
                  <a:extLst>
                    <a:ext uri="{FF2B5EF4-FFF2-40B4-BE49-F238E27FC236}">
                      <a16:creationId xmlns:a16="http://schemas.microsoft.com/office/drawing/2014/main" id="{E2491E33-AAF1-489A-8ACA-F45B08B42A33}"/>
                    </a:ext>
                  </a:extLst>
                </p14:cNvPr>
                <p14:cNvContentPartPr/>
                <p14:nvPr/>
              </p14:nvContentPartPr>
              <p14:xfrm>
                <a:off x="4672249" y="1801767"/>
                <a:ext cx="238320" cy="412200"/>
              </p14:xfrm>
            </p:contentPart>
          </mc:Choice>
          <mc:Fallback xmlns="">
            <p:pic>
              <p:nvPicPr>
                <p:cNvPr id="167" name="Input penna 166">
                  <a:extLst>
                    <a:ext uri="{FF2B5EF4-FFF2-40B4-BE49-F238E27FC236}">
                      <a16:creationId xmlns:a16="http://schemas.microsoft.com/office/drawing/2014/main" id="{E2491E33-AAF1-489A-8ACA-F45B08B42A3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654609" y="1783767"/>
                  <a:ext cx="2739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68" name="Input penna 167">
                  <a:extLst>
                    <a:ext uri="{FF2B5EF4-FFF2-40B4-BE49-F238E27FC236}">
                      <a16:creationId xmlns:a16="http://schemas.microsoft.com/office/drawing/2014/main" id="{3A31AF6D-2062-432F-B8B5-915C03EACA77}"/>
                    </a:ext>
                  </a:extLst>
                </p14:cNvPr>
                <p14:cNvContentPartPr/>
                <p14:nvPr/>
              </p14:nvContentPartPr>
              <p14:xfrm>
                <a:off x="4905889" y="1794567"/>
                <a:ext cx="300600" cy="167400"/>
              </p14:xfrm>
            </p:contentPart>
          </mc:Choice>
          <mc:Fallback xmlns="">
            <p:pic>
              <p:nvPicPr>
                <p:cNvPr id="168" name="Input penna 167">
                  <a:extLst>
                    <a:ext uri="{FF2B5EF4-FFF2-40B4-BE49-F238E27FC236}">
                      <a16:creationId xmlns:a16="http://schemas.microsoft.com/office/drawing/2014/main" id="{3A31AF6D-2062-432F-B8B5-915C03EACA7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87889" y="1776567"/>
                  <a:ext cx="336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69" name="Input penna 168">
                  <a:extLst>
                    <a:ext uri="{FF2B5EF4-FFF2-40B4-BE49-F238E27FC236}">
                      <a16:creationId xmlns:a16="http://schemas.microsoft.com/office/drawing/2014/main" id="{E2E57D66-CB46-4FA3-A076-1F8A70724868}"/>
                    </a:ext>
                  </a:extLst>
                </p14:cNvPr>
                <p14:cNvContentPartPr/>
                <p14:nvPr/>
              </p14:nvContentPartPr>
              <p14:xfrm>
                <a:off x="5139889" y="1663167"/>
                <a:ext cx="46800" cy="36720"/>
              </p14:xfrm>
            </p:contentPart>
          </mc:Choice>
          <mc:Fallback xmlns="">
            <p:pic>
              <p:nvPicPr>
                <p:cNvPr id="169" name="Input penna 168">
                  <a:extLst>
                    <a:ext uri="{FF2B5EF4-FFF2-40B4-BE49-F238E27FC236}">
                      <a16:creationId xmlns:a16="http://schemas.microsoft.com/office/drawing/2014/main" id="{E2E57D66-CB46-4FA3-A076-1F8A7072486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21889" y="1645167"/>
                  <a:ext cx="82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70" name="Input penna 169">
                  <a:extLst>
                    <a:ext uri="{FF2B5EF4-FFF2-40B4-BE49-F238E27FC236}">
                      <a16:creationId xmlns:a16="http://schemas.microsoft.com/office/drawing/2014/main" id="{1A989A3D-5D83-4808-A70A-E327738271EC}"/>
                    </a:ext>
                  </a:extLst>
                </p14:cNvPr>
                <p14:cNvContentPartPr/>
                <p14:nvPr/>
              </p14:nvContentPartPr>
              <p14:xfrm>
                <a:off x="5200369" y="1598367"/>
                <a:ext cx="108000" cy="354240"/>
              </p14:xfrm>
            </p:contentPart>
          </mc:Choice>
          <mc:Fallback xmlns="">
            <p:pic>
              <p:nvPicPr>
                <p:cNvPr id="170" name="Input penna 169">
                  <a:extLst>
                    <a:ext uri="{FF2B5EF4-FFF2-40B4-BE49-F238E27FC236}">
                      <a16:creationId xmlns:a16="http://schemas.microsoft.com/office/drawing/2014/main" id="{1A989A3D-5D83-4808-A70A-E327738271E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82729" y="1580367"/>
                  <a:ext cx="1436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71" name="Input penna 170">
                  <a:extLst>
                    <a:ext uri="{FF2B5EF4-FFF2-40B4-BE49-F238E27FC236}">
                      <a16:creationId xmlns:a16="http://schemas.microsoft.com/office/drawing/2014/main" id="{4EA86702-A637-4E18-B649-93DA6BCDA0FB}"/>
                    </a:ext>
                  </a:extLst>
                </p14:cNvPr>
                <p14:cNvContentPartPr/>
                <p14:nvPr/>
              </p14:nvContentPartPr>
              <p14:xfrm>
                <a:off x="5349409" y="1789887"/>
                <a:ext cx="123120" cy="136800"/>
              </p14:xfrm>
            </p:contentPart>
          </mc:Choice>
          <mc:Fallback xmlns="">
            <p:pic>
              <p:nvPicPr>
                <p:cNvPr id="171" name="Input penna 170">
                  <a:extLst>
                    <a:ext uri="{FF2B5EF4-FFF2-40B4-BE49-F238E27FC236}">
                      <a16:creationId xmlns:a16="http://schemas.microsoft.com/office/drawing/2014/main" id="{4EA86702-A637-4E18-B649-93DA6BCDA0F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31409" y="1772247"/>
                  <a:ext cx="158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72" name="Input penna 171">
                  <a:extLst>
                    <a:ext uri="{FF2B5EF4-FFF2-40B4-BE49-F238E27FC236}">
                      <a16:creationId xmlns:a16="http://schemas.microsoft.com/office/drawing/2014/main" id="{37A7FF7D-B230-4523-840B-92CB6E1F06B8}"/>
                    </a:ext>
                  </a:extLst>
                </p14:cNvPr>
                <p14:cNvContentPartPr/>
                <p14:nvPr/>
              </p14:nvContentPartPr>
              <p14:xfrm>
                <a:off x="5545249" y="1803567"/>
                <a:ext cx="63360" cy="126000"/>
              </p14:xfrm>
            </p:contentPart>
          </mc:Choice>
          <mc:Fallback xmlns="">
            <p:pic>
              <p:nvPicPr>
                <p:cNvPr id="172" name="Input penna 171">
                  <a:extLst>
                    <a:ext uri="{FF2B5EF4-FFF2-40B4-BE49-F238E27FC236}">
                      <a16:creationId xmlns:a16="http://schemas.microsoft.com/office/drawing/2014/main" id="{37A7FF7D-B230-4523-840B-92CB6E1F06B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27609" y="1785927"/>
                  <a:ext cx="99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73" name="Input penna 172">
                  <a:extLst>
                    <a:ext uri="{FF2B5EF4-FFF2-40B4-BE49-F238E27FC236}">
                      <a16:creationId xmlns:a16="http://schemas.microsoft.com/office/drawing/2014/main" id="{5305F18A-4670-4182-A49B-236315E30686}"/>
                    </a:ext>
                  </a:extLst>
                </p14:cNvPr>
                <p14:cNvContentPartPr/>
                <p14:nvPr/>
              </p14:nvContentPartPr>
              <p14:xfrm>
                <a:off x="5629489" y="1613847"/>
                <a:ext cx="164520" cy="334800"/>
              </p14:xfrm>
            </p:contentPart>
          </mc:Choice>
          <mc:Fallback xmlns="">
            <p:pic>
              <p:nvPicPr>
                <p:cNvPr id="173" name="Input penna 172">
                  <a:extLst>
                    <a:ext uri="{FF2B5EF4-FFF2-40B4-BE49-F238E27FC236}">
                      <a16:creationId xmlns:a16="http://schemas.microsoft.com/office/drawing/2014/main" id="{5305F18A-4670-4182-A49B-236315E3068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11489" y="1596207"/>
                  <a:ext cx="2001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74" name="Input penna 173">
                  <a:extLst>
                    <a:ext uri="{FF2B5EF4-FFF2-40B4-BE49-F238E27FC236}">
                      <a16:creationId xmlns:a16="http://schemas.microsoft.com/office/drawing/2014/main" id="{5085CF53-FF9A-4ABE-A4A5-9E520A40ABDA}"/>
                    </a:ext>
                  </a:extLst>
                </p14:cNvPr>
                <p14:cNvContentPartPr/>
                <p14:nvPr/>
              </p14:nvContentPartPr>
              <p14:xfrm>
                <a:off x="5871409" y="1773327"/>
                <a:ext cx="262440" cy="394200"/>
              </p14:xfrm>
            </p:contentPart>
          </mc:Choice>
          <mc:Fallback xmlns="">
            <p:pic>
              <p:nvPicPr>
                <p:cNvPr id="174" name="Input penna 173">
                  <a:extLst>
                    <a:ext uri="{FF2B5EF4-FFF2-40B4-BE49-F238E27FC236}">
                      <a16:creationId xmlns:a16="http://schemas.microsoft.com/office/drawing/2014/main" id="{5085CF53-FF9A-4ABE-A4A5-9E520A40ABD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53409" y="1755327"/>
                  <a:ext cx="29808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75" name="Input penna 174">
                  <a:extLst>
                    <a:ext uri="{FF2B5EF4-FFF2-40B4-BE49-F238E27FC236}">
                      <a16:creationId xmlns:a16="http://schemas.microsoft.com/office/drawing/2014/main" id="{9F389546-E980-49CC-83B6-FE5324474204}"/>
                    </a:ext>
                  </a:extLst>
                </p14:cNvPr>
                <p14:cNvContentPartPr/>
                <p14:nvPr/>
              </p14:nvContentPartPr>
              <p14:xfrm>
                <a:off x="6241129" y="1893927"/>
                <a:ext cx="145800" cy="238680"/>
              </p14:xfrm>
            </p:contentPart>
          </mc:Choice>
          <mc:Fallback xmlns="">
            <p:pic>
              <p:nvPicPr>
                <p:cNvPr id="175" name="Input penna 174">
                  <a:extLst>
                    <a:ext uri="{FF2B5EF4-FFF2-40B4-BE49-F238E27FC236}">
                      <a16:creationId xmlns:a16="http://schemas.microsoft.com/office/drawing/2014/main" id="{9F389546-E980-49CC-83B6-FE532447420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23489" y="1876287"/>
                  <a:ext cx="18144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o 178">
            <a:extLst>
              <a:ext uri="{FF2B5EF4-FFF2-40B4-BE49-F238E27FC236}">
                <a16:creationId xmlns:a16="http://schemas.microsoft.com/office/drawing/2014/main" id="{8E813F36-14F3-4648-B185-B0D1A6353661}"/>
              </a:ext>
            </a:extLst>
          </p:cNvPr>
          <p:cNvGrpSpPr/>
          <p:nvPr/>
        </p:nvGrpSpPr>
        <p:grpSpPr>
          <a:xfrm>
            <a:off x="1312729" y="1490007"/>
            <a:ext cx="72360" cy="177120"/>
            <a:chOff x="1312729" y="1490007"/>
            <a:chExt cx="7236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60A0B077-D5C2-48A9-8035-9167AADD5254}"/>
                    </a:ext>
                  </a:extLst>
                </p14:cNvPr>
                <p14:cNvContentPartPr/>
                <p14:nvPr/>
              </p14:nvContentPartPr>
              <p14:xfrm>
                <a:off x="1367449" y="1595127"/>
                <a:ext cx="6480" cy="1512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60A0B077-D5C2-48A9-8035-9167AADD525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349449" y="1577487"/>
                  <a:ext cx="42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FA00C1F5-D86D-447B-BA6A-1BACD8C2678C}"/>
                    </a:ext>
                  </a:extLst>
                </p14:cNvPr>
                <p14:cNvContentPartPr/>
                <p14:nvPr/>
              </p14:nvContentPartPr>
              <p14:xfrm>
                <a:off x="1341169" y="1533927"/>
                <a:ext cx="40320" cy="6480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FA00C1F5-D86D-447B-BA6A-1BACD8C2678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23529" y="1515927"/>
                  <a:ext cx="75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78" name="Input penna 177">
                  <a:extLst>
                    <a:ext uri="{FF2B5EF4-FFF2-40B4-BE49-F238E27FC236}">
                      <a16:creationId xmlns:a16="http://schemas.microsoft.com/office/drawing/2014/main" id="{5AA482CB-00BD-4E0A-AC07-97E12E6D429D}"/>
                    </a:ext>
                  </a:extLst>
                </p14:cNvPr>
                <p14:cNvContentPartPr/>
                <p14:nvPr/>
              </p14:nvContentPartPr>
              <p14:xfrm>
                <a:off x="1312729" y="1490007"/>
                <a:ext cx="72360" cy="177120"/>
              </p14:xfrm>
            </p:contentPart>
          </mc:Choice>
          <mc:Fallback xmlns="">
            <p:pic>
              <p:nvPicPr>
                <p:cNvPr id="178" name="Input penna 177">
                  <a:extLst>
                    <a:ext uri="{FF2B5EF4-FFF2-40B4-BE49-F238E27FC236}">
                      <a16:creationId xmlns:a16="http://schemas.microsoft.com/office/drawing/2014/main" id="{5AA482CB-00BD-4E0A-AC07-97E12E6D429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295089" y="1472007"/>
                  <a:ext cx="10800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864BC6E2-BDF4-4447-972C-E7D5ECDCD166}"/>
              </a:ext>
            </a:extLst>
          </p:cNvPr>
          <p:cNvGrpSpPr/>
          <p:nvPr/>
        </p:nvGrpSpPr>
        <p:grpSpPr>
          <a:xfrm>
            <a:off x="4805134" y="3431487"/>
            <a:ext cx="1689480" cy="932400"/>
            <a:chOff x="4805134" y="3431487"/>
            <a:chExt cx="1689480" cy="9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6066CD7E-A639-46A7-98AF-2453DBE6C2E1}"/>
                    </a:ext>
                  </a:extLst>
                </p14:cNvPr>
                <p14:cNvContentPartPr/>
                <p14:nvPr/>
              </p14:nvContentPartPr>
              <p14:xfrm>
                <a:off x="4805134" y="3569367"/>
                <a:ext cx="90720" cy="23976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6066CD7E-A639-46A7-98AF-2453DBE6C2E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787494" y="3551727"/>
                  <a:ext cx="126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47720A59-C722-4431-B6A1-3FC9A9EA421C}"/>
                    </a:ext>
                  </a:extLst>
                </p14:cNvPr>
                <p14:cNvContentPartPr/>
                <p14:nvPr/>
              </p14:nvContentPartPr>
              <p14:xfrm>
                <a:off x="4873894" y="3657207"/>
                <a:ext cx="159840" cy="16776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47720A59-C722-4431-B6A1-3FC9A9EA421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55894" y="3639567"/>
                  <a:ext cx="195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DDEA9EEB-B20C-4D86-A23C-8C7C2CECDA88}"/>
                    </a:ext>
                  </a:extLst>
                </p14:cNvPr>
                <p14:cNvContentPartPr/>
                <p14:nvPr/>
              </p14:nvContentPartPr>
              <p14:xfrm>
                <a:off x="5015014" y="3646407"/>
                <a:ext cx="56880" cy="18360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DDEA9EEB-B20C-4D86-A23C-8C7C2CECDA8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997014" y="3628407"/>
                  <a:ext cx="92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43309C28-AB4D-4673-AA70-BDEDA5AC79DC}"/>
                    </a:ext>
                  </a:extLst>
                </p14:cNvPr>
                <p14:cNvContentPartPr/>
                <p14:nvPr/>
              </p14:nvContentPartPr>
              <p14:xfrm>
                <a:off x="5138854" y="3639567"/>
                <a:ext cx="117720" cy="18108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43309C28-AB4D-4673-AA70-BDEDA5AC79D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121214" y="3621927"/>
                  <a:ext cx="153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329C8832-8032-4371-95EF-E79A8177A671}"/>
                    </a:ext>
                  </a:extLst>
                </p14:cNvPr>
                <p14:cNvContentPartPr/>
                <p14:nvPr/>
              </p14:nvContentPartPr>
              <p14:xfrm>
                <a:off x="5289334" y="3632367"/>
                <a:ext cx="192600" cy="18900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329C8832-8032-4371-95EF-E79A8177A67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271334" y="3614367"/>
                  <a:ext cx="228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831E390A-9AC1-440D-AB74-DC830E152F02}"/>
                    </a:ext>
                  </a:extLst>
                </p14:cNvPr>
                <p14:cNvContentPartPr/>
                <p14:nvPr/>
              </p14:nvContentPartPr>
              <p14:xfrm>
                <a:off x="5398774" y="3569727"/>
                <a:ext cx="42480" cy="36720"/>
              </p14:xfrm>
            </p:contentPart>
          </mc:Choice>
          <mc:Fallback xmlns=""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831E390A-9AC1-440D-AB74-DC830E152F0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81134" y="3551727"/>
                  <a:ext cx="78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7938266F-388A-49E3-BC6F-489D764F3702}"/>
                    </a:ext>
                  </a:extLst>
                </p14:cNvPr>
                <p14:cNvContentPartPr/>
                <p14:nvPr/>
              </p14:nvContentPartPr>
              <p14:xfrm>
                <a:off x="5470414" y="3623727"/>
                <a:ext cx="128520" cy="15228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7938266F-388A-49E3-BC6F-489D764F370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452414" y="3605727"/>
                  <a:ext cx="164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9" name="Input penna 28">
                  <a:extLst>
                    <a:ext uri="{FF2B5EF4-FFF2-40B4-BE49-F238E27FC236}">
                      <a16:creationId xmlns:a16="http://schemas.microsoft.com/office/drawing/2014/main" id="{4E0B21DB-E1A8-412B-9D90-8542CCED68ED}"/>
                    </a:ext>
                  </a:extLst>
                </p14:cNvPr>
                <p14:cNvContentPartPr/>
                <p14:nvPr/>
              </p14:nvContentPartPr>
              <p14:xfrm>
                <a:off x="5610814" y="3603207"/>
                <a:ext cx="153360" cy="185040"/>
              </p14:xfrm>
            </p:contentPart>
          </mc:Choice>
          <mc:Fallback xmlns="">
            <p:pic>
              <p:nvPicPr>
                <p:cNvPr id="29" name="Input penna 28">
                  <a:extLst>
                    <a:ext uri="{FF2B5EF4-FFF2-40B4-BE49-F238E27FC236}">
                      <a16:creationId xmlns:a16="http://schemas.microsoft.com/office/drawing/2014/main" id="{4E0B21DB-E1A8-412B-9D90-8542CCED68E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93174" y="3585207"/>
                  <a:ext cx="189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0" name="Input penna 29">
                  <a:extLst>
                    <a:ext uri="{FF2B5EF4-FFF2-40B4-BE49-F238E27FC236}">
                      <a16:creationId xmlns:a16="http://schemas.microsoft.com/office/drawing/2014/main" id="{986CE35A-B5C2-4FD3-86F8-7085EC070D99}"/>
                    </a:ext>
                  </a:extLst>
                </p14:cNvPr>
                <p14:cNvContentPartPr/>
                <p14:nvPr/>
              </p14:nvContentPartPr>
              <p14:xfrm>
                <a:off x="5773894" y="3431487"/>
                <a:ext cx="79920" cy="290520"/>
              </p14:xfrm>
            </p:contentPart>
          </mc:Choice>
          <mc:Fallback xmlns="">
            <p:pic>
              <p:nvPicPr>
                <p:cNvPr id="30" name="Input penna 29">
                  <a:extLst>
                    <a:ext uri="{FF2B5EF4-FFF2-40B4-BE49-F238E27FC236}">
                      <a16:creationId xmlns:a16="http://schemas.microsoft.com/office/drawing/2014/main" id="{986CE35A-B5C2-4FD3-86F8-7085EC070D9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55894" y="3413847"/>
                  <a:ext cx="1155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E93C4EDD-966F-44F2-A2E5-0AA9B2AF3CCF}"/>
                    </a:ext>
                  </a:extLst>
                </p14:cNvPr>
                <p14:cNvContentPartPr/>
                <p14:nvPr/>
              </p14:nvContentPartPr>
              <p14:xfrm>
                <a:off x="4869574" y="3980127"/>
                <a:ext cx="214560" cy="122400"/>
              </p14:xfrm>
            </p:contentPart>
          </mc:Choice>
          <mc:Fallback xmlns=""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E93C4EDD-966F-44F2-A2E5-0AA9B2AF3CC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851574" y="3962487"/>
                  <a:ext cx="250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47640E6A-512B-405C-8AC2-2FCB2CEF0345}"/>
                    </a:ext>
                  </a:extLst>
                </p14:cNvPr>
                <p14:cNvContentPartPr/>
                <p14:nvPr/>
              </p14:nvContentPartPr>
              <p14:xfrm>
                <a:off x="5138134" y="3906327"/>
                <a:ext cx="246960" cy="457560"/>
              </p14:xfrm>
            </p:contentPart>
          </mc:Choice>
          <mc:Fallback xmlns=""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47640E6A-512B-405C-8AC2-2FCB2CEF034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120494" y="3888327"/>
                  <a:ext cx="2826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3" name="Input penna 32">
                  <a:extLst>
                    <a:ext uri="{FF2B5EF4-FFF2-40B4-BE49-F238E27FC236}">
                      <a16:creationId xmlns:a16="http://schemas.microsoft.com/office/drawing/2014/main" id="{6B1A0C6B-1008-44FC-827F-E9961AEE6C8F}"/>
                    </a:ext>
                  </a:extLst>
                </p14:cNvPr>
                <p14:cNvContentPartPr/>
                <p14:nvPr/>
              </p14:nvContentPartPr>
              <p14:xfrm>
                <a:off x="5401294" y="3952407"/>
                <a:ext cx="277200" cy="142560"/>
              </p14:xfrm>
            </p:contentPart>
          </mc:Choice>
          <mc:Fallback xmlns="">
            <p:pic>
              <p:nvPicPr>
                <p:cNvPr id="33" name="Input penna 32">
                  <a:extLst>
                    <a:ext uri="{FF2B5EF4-FFF2-40B4-BE49-F238E27FC236}">
                      <a16:creationId xmlns:a16="http://schemas.microsoft.com/office/drawing/2014/main" id="{6B1A0C6B-1008-44FC-827F-E9961AEE6C8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383654" y="3934407"/>
                  <a:ext cx="312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F693DD3D-1593-4BC6-A506-DF03F5A8280D}"/>
                    </a:ext>
                  </a:extLst>
                </p14:cNvPr>
                <p14:cNvContentPartPr/>
                <p14:nvPr/>
              </p14:nvContentPartPr>
              <p14:xfrm>
                <a:off x="5614414" y="3864927"/>
                <a:ext cx="28800" cy="40320"/>
              </p14:xfrm>
            </p:contentPart>
          </mc:Choice>
          <mc:Fallback xmlns=""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F693DD3D-1593-4BC6-A506-DF03F5A8280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596774" y="3847287"/>
                  <a:ext cx="64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6895FCE5-9C9E-4EBD-8E70-07A7E827BCD0}"/>
                    </a:ext>
                  </a:extLst>
                </p14:cNvPr>
                <p14:cNvContentPartPr/>
                <p14:nvPr/>
              </p14:nvContentPartPr>
              <p14:xfrm>
                <a:off x="5670574" y="3831807"/>
                <a:ext cx="59040" cy="230400"/>
              </p14:xfrm>
            </p:contentPart>
          </mc:Choice>
          <mc:Fallback xmlns=""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6895FCE5-9C9E-4EBD-8E70-07A7E827BCD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652934" y="3813807"/>
                  <a:ext cx="94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20E7CB01-E836-421B-B645-271AA636CE3F}"/>
                    </a:ext>
                  </a:extLst>
                </p14:cNvPr>
                <p14:cNvContentPartPr/>
                <p14:nvPr/>
              </p14:nvContentPartPr>
              <p14:xfrm>
                <a:off x="5710894" y="3934407"/>
                <a:ext cx="185040" cy="121680"/>
              </p14:xfrm>
            </p:contentPart>
          </mc:Choice>
          <mc:Fallback xmlns=""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20E7CB01-E836-421B-B645-271AA636CE3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693254" y="3916767"/>
                  <a:ext cx="220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12F21B30-929F-44F1-A5B8-1D88F157B6B3}"/>
                    </a:ext>
                  </a:extLst>
                </p14:cNvPr>
                <p14:cNvContentPartPr/>
                <p14:nvPr/>
              </p14:nvContentPartPr>
              <p14:xfrm>
                <a:off x="5929414" y="3976887"/>
                <a:ext cx="33120" cy="82800"/>
              </p14:xfrm>
            </p:contentPart>
          </mc:Choice>
          <mc:Fallback xmlns=""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12F21B30-929F-44F1-A5B8-1D88F157B6B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11414" y="3958887"/>
                  <a:ext cx="68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36B5F717-3F34-4A26-B5B8-1071C8624492}"/>
                    </a:ext>
                  </a:extLst>
                </p14:cNvPr>
                <p14:cNvContentPartPr/>
                <p14:nvPr/>
              </p14:nvContentPartPr>
              <p14:xfrm>
                <a:off x="5999974" y="3768447"/>
                <a:ext cx="147600" cy="290520"/>
              </p14:xfrm>
            </p:contentPart>
          </mc:Choice>
          <mc:Fallback xmlns=""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36B5F717-3F34-4A26-B5B8-1071C862449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982334" y="3750807"/>
                  <a:ext cx="1832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0" name="Input penna 39">
                  <a:extLst>
                    <a:ext uri="{FF2B5EF4-FFF2-40B4-BE49-F238E27FC236}">
                      <a16:creationId xmlns:a16="http://schemas.microsoft.com/office/drawing/2014/main" id="{9D349B0E-8C9D-4ABC-9CAC-23D3F91AE724}"/>
                    </a:ext>
                  </a:extLst>
                </p14:cNvPr>
                <p14:cNvContentPartPr/>
                <p14:nvPr/>
              </p14:nvContentPartPr>
              <p14:xfrm>
                <a:off x="6229294" y="3905967"/>
                <a:ext cx="121320" cy="289080"/>
              </p14:xfrm>
            </p:contentPart>
          </mc:Choice>
          <mc:Fallback xmlns="">
            <p:pic>
              <p:nvPicPr>
                <p:cNvPr id="40" name="Input penna 39">
                  <a:extLst>
                    <a:ext uri="{FF2B5EF4-FFF2-40B4-BE49-F238E27FC236}">
                      <a16:creationId xmlns:a16="http://schemas.microsoft.com/office/drawing/2014/main" id="{9D349B0E-8C9D-4ABC-9CAC-23D3F91AE72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211654" y="3888327"/>
                  <a:ext cx="1569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1" name="Input penna 40">
                  <a:extLst>
                    <a:ext uri="{FF2B5EF4-FFF2-40B4-BE49-F238E27FC236}">
                      <a16:creationId xmlns:a16="http://schemas.microsoft.com/office/drawing/2014/main" id="{3E515CF2-F44B-4B47-BDB1-D430966AC65E}"/>
                    </a:ext>
                  </a:extLst>
                </p14:cNvPr>
                <p14:cNvContentPartPr/>
                <p14:nvPr/>
              </p14:nvContentPartPr>
              <p14:xfrm>
                <a:off x="6317854" y="3810207"/>
                <a:ext cx="176760" cy="234720"/>
              </p14:xfrm>
            </p:contentPart>
          </mc:Choice>
          <mc:Fallback xmlns="">
            <p:pic>
              <p:nvPicPr>
                <p:cNvPr id="41" name="Input penna 40">
                  <a:extLst>
                    <a:ext uri="{FF2B5EF4-FFF2-40B4-BE49-F238E27FC236}">
                      <a16:creationId xmlns:a16="http://schemas.microsoft.com/office/drawing/2014/main" id="{3E515CF2-F44B-4B47-BDB1-D430966AC65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299854" y="3792207"/>
                  <a:ext cx="21240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E0BE12E6-707A-4300-931B-0F78D5CC31B3}"/>
              </a:ext>
            </a:extLst>
          </p:cNvPr>
          <p:cNvGrpSpPr/>
          <p:nvPr/>
        </p:nvGrpSpPr>
        <p:grpSpPr>
          <a:xfrm>
            <a:off x="4265997" y="3212084"/>
            <a:ext cx="385200" cy="456840"/>
            <a:chOff x="4230214" y="3434727"/>
            <a:chExt cx="38520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645913F6-2363-4F3C-BF2E-EE06C7D00435}"/>
                    </a:ext>
                  </a:extLst>
                </p14:cNvPr>
                <p14:cNvContentPartPr/>
                <p14:nvPr/>
              </p14:nvContentPartPr>
              <p14:xfrm>
                <a:off x="4230214" y="3434727"/>
                <a:ext cx="36720" cy="60480"/>
              </p14:xfrm>
            </p:contentPart>
          </mc:Choice>
          <mc:Fallback xmlns=""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645913F6-2363-4F3C-BF2E-EE06C7D0043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212214" y="3416727"/>
                  <a:ext cx="72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9FAC6F27-DA17-49E9-8216-687C8477CC17}"/>
                    </a:ext>
                  </a:extLst>
                </p14:cNvPr>
                <p14:cNvContentPartPr/>
                <p14:nvPr/>
              </p14:nvContentPartPr>
              <p14:xfrm>
                <a:off x="4263334" y="3444087"/>
                <a:ext cx="268560" cy="250920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9FAC6F27-DA17-49E9-8216-687C8477CC1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245334" y="3426087"/>
                  <a:ext cx="304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B5CF787A-2DB6-496C-A886-4BE39B09EA47}"/>
                    </a:ext>
                  </a:extLst>
                </p14:cNvPr>
                <p14:cNvContentPartPr/>
                <p14:nvPr/>
              </p14:nvContentPartPr>
              <p14:xfrm>
                <a:off x="4492294" y="3619047"/>
                <a:ext cx="123120" cy="189000"/>
              </p14:xfrm>
            </p:contentPart>
          </mc:Choice>
          <mc:Fallback xmlns=""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B5CF787A-2DB6-496C-A886-4BE39B09EA4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474654" y="3601407"/>
                  <a:ext cx="158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05736281-714A-47D4-9A74-8FE4C1A9027B}"/>
                    </a:ext>
                  </a:extLst>
                </p14:cNvPr>
                <p14:cNvContentPartPr/>
                <p14:nvPr/>
              </p14:nvContentPartPr>
              <p14:xfrm>
                <a:off x="4252894" y="3534807"/>
                <a:ext cx="9360" cy="46440"/>
              </p14:xfrm>
            </p:contentPart>
          </mc:Choice>
          <mc:Fallback xmlns=""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05736281-714A-47D4-9A74-8FE4C1A9027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235254" y="3516807"/>
                  <a:ext cx="45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5" name="Input penna 44">
                  <a:extLst>
                    <a:ext uri="{FF2B5EF4-FFF2-40B4-BE49-F238E27FC236}">
                      <a16:creationId xmlns:a16="http://schemas.microsoft.com/office/drawing/2014/main" id="{EC90243D-CFF6-4E3E-B6B3-D6F1A762550B}"/>
                    </a:ext>
                  </a:extLst>
                </p14:cNvPr>
                <p14:cNvContentPartPr/>
                <p14:nvPr/>
              </p14:nvContentPartPr>
              <p14:xfrm>
                <a:off x="4264774" y="3875007"/>
                <a:ext cx="6840" cy="16560"/>
              </p14:xfrm>
            </p:contentPart>
          </mc:Choice>
          <mc:Fallback xmlns="">
            <p:pic>
              <p:nvPicPr>
                <p:cNvPr id="45" name="Input penna 44">
                  <a:extLst>
                    <a:ext uri="{FF2B5EF4-FFF2-40B4-BE49-F238E27FC236}">
                      <a16:creationId xmlns:a16="http://schemas.microsoft.com/office/drawing/2014/main" id="{EC90243D-CFF6-4E3E-B6B3-D6F1A762550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246774" y="3857367"/>
                  <a:ext cx="4248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42A83773-E6CC-424F-9936-4E29F26AECA7}"/>
                  </a:ext>
                </a:extLst>
              </p14:cNvPr>
              <p14:cNvContentPartPr/>
              <p14:nvPr/>
            </p14:nvContentPartPr>
            <p14:xfrm>
              <a:off x="4306894" y="4168047"/>
              <a:ext cx="9360" cy="51480"/>
            </p14:xfrm>
          </p:contentPart>
        </mc:Choice>
        <mc:Fallback xmlns=""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42A83773-E6CC-424F-9936-4E29F26AECA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288894" y="4150047"/>
                <a:ext cx="4500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o 56">
            <a:extLst>
              <a:ext uri="{FF2B5EF4-FFF2-40B4-BE49-F238E27FC236}">
                <a16:creationId xmlns:a16="http://schemas.microsoft.com/office/drawing/2014/main" id="{06B1335F-4C0B-4C94-B321-CBDDA728E307}"/>
              </a:ext>
            </a:extLst>
          </p:cNvPr>
          <p:cNvGrpSpPr/>
          <p:nvPr/>
        </p:nvGrpSpPr>
        <p:grpSpPr>
          <a:xfrm>
            <a:off x="4271254" y="4370367"/>
            <a:ext cx="402840" cy="1062360"/>
            <a:chOff x="4271254" y="4370367"/>
            <a:chExt cx="402840" cy="10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8" name="Input penna 47">
                  <a:extLst>
                    <a:ext uri="{FF2B5EF4-FFF2-40B4-BE49-F238E27FC236}">
                      <a16:creationId xmlns:a16="http://schemas.microsoft.com/office/drawing/2014/main" id="{B1C19A09-0D79-4CD1-9098-2E61A38C6C02}"/>
                    </a:ext>
                  </a:extLst>
                </p14:cNvPr>
                <p14:cNvContentPartPr/>
                <p14:nvPr/>
              </p14:nvContentPartPr>
              <p14:xfrm>
                <a:off x="4271254" y="4370367"/>
                <a:ext cx="45000" cy="279720"/>
              </p14:xfrm>
            </p:contentPart>
          </mc:Choice>
          <mc:Fallback xmlns="">
            <p:pic>
              <p:nvPicPr>
                <p:cNvPr id="48" name="Input penna 47">
                  <a:extLst>
                    <a:ext uri="{FF2B5EF4-FFF2-40B4-BE49-F238E27FC236}">
                      <a16:creationId xmlns:a16="http://schemas.microsoft.com/office/drawing/2014/main" id="{B1C19A09-0D79-4CD1-9098-2E61A38C6C0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53614" y="4352727"/>
                  <a:ext cx="806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9" name="Input penna 48">
                  <a:extLst>
                    <a:ext uri="{FF2B5EF4-FFF2-40B4-BE49-F238E27FC236}">
                      <a16:creationId xmlns:a16="http://schemas.microsoft.com/office/drawing/2014/main" id="{D7A9AAC6-CB82-4385-826E-1E7F49B163EE}"/>
                    </a:ext>
                  </a:extLst>
                </p14:cNvPr>
                <p14:cNvContentPartPr/>
                <p14:nvPr/>
              </p14:nvContentPartPr>
              <p14:xfrm>
                <a:off x="4312654" y="4753767"/>
                <a:ext cx="30240" cy="277920"/>
              </p14:xfrm>
            </p:contentPart>
          </mc:Choice>
          <mc:Fallback xmlns="">
            <p:pic>
              <p:nvPicPr>
                <p:cNvPr id="49" name="Input penna 48">
                  <a:extLst>
                    <a:ext uri="{FF2B5EF4-FFF2-40B4-BE49-F238E27FC236}">
                      <a16:creationId xmlns:a16="http://schemas.microsoft.com/office/drawing/2014/main" id="{D7A9AAC6-CB82-4385-826E-1E7F49B163E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95014" y="4736127"/>
                  <a:ext cx="658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50" name="Input penna 49">
                  <a:extLst>
                    <a:ext uri="{FF2B5EF4-FFF2-40B4-BE49-F238E27FC236}">
                      <a16:creationId xmlns:a16="http://schemas.microsoft.com/office/drawing/2014/main" id="{3952C12A-C9A5-4B69-97C7-A5C7B1F45CDE}"/>
                    </a:ext>
                  </a:extLst>
                </p14:cNvPr>
                <p14:cNvContentPartPr/>
                <p14:nvPr/>
              </p14:nvContentPartPr>
              <p14:xfrm>
                <a:off x="4337494" y="5135367"/>
                <a:ext cx="32400" cy="233640"/>
              </p14:xfrm>
            </p:contentPart>
          </mc:Choice>
          <mc:Fallback xmlns="">
            <p:pic>
              <p:nvPicPr>
                <p:cNvPr id="50" name="Input penna 49">
                  <a:extLst>
                    <a:ext uri="{FF2B5EF4-FFF2-40B4-BE49-F238E27FC236}">
                      <a16:creationId xmlns:a16="http://schemas.microsoft.com/office/drawing/2014/main" id="{3952C12A-C9A5-4B69-97C7-A5C7B1F45CD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319854" y="5117367"/>
                  <a:ext cx="68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16F640D5-CD02-4EF7-988E-8839C4FE6EB2}"/>
                    </a:ext>
                  </a:extLst>
                </p14:cNvPr>
                <p14:cNvContentPartPr/>
                <p14:nvPr/>
              </p14:nvContentPartPr>
              <p14:xfrm>
                <a:off x="4342534" y="5406447"/>
                <a:ext cx="6840" cy="26280"/>
              </p14:xfrm>
            </p:contentPart>
          </mc:Choice>
          <mc:Fallback xmlns=""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16F640D5-CD02-4EF7-988E-8839C4FE6EB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324894" y="5388447"/>
                  <a:ext cx="42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4" name="Input penna 53">
                  <a:extLst>
                    <a:ext uri="{FF2B5EF4-FFF2-40B4-BE49-F238E27FC236}">
                      <a16:creationId xmlns:a16="http://schemas.microsoft.com/office/drawing/2014/main" id="{90DBB009-132B-4EE6-ABAA-A2657602AABC}"/>
                    </a:ext>
                  </a:extLst>
                </p14:cNvPr>
                <p14:cNvContentPartPr/>
                <p14:nvPr/>
              </p14:nvContentPartPr>
              <p14:xfrm>
                <a:off x="4535854" y="5108367"/>
                <a:ext cx="138240" cy="272520"/>
              </p14:xfrm>
            </p:contentPart>
          </mc:Choice>
          <mc:Fallback xmlns="">
            <p:pic>
              <p:nvPicPr>
                <p:cNvPr id="54" name="Input penna 53">
                  <a:extLst>
                    <a:ext uri="{FF2B5EF4-FFF2-40B4-BE49-F238E27FC236}">
                      <a16:creationId xmlns:a16="http://schemas.microsoft.com/office/drawing/2014/main" id="{90DBB009-132B-4EE6-ABAA-A2657602AAB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517854" y="5090727"/>
                  <a:ext cx="1738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5" name="Input penna 54">
                  <a:extLst>
                    <a:ext uri="{FF2B5EF4-FFF2-40B4-BE49-F238E27FC236}">
                      <a16:creationId xmlns:a16="http://schemas.microsoft.com/office/drawing/2014/main" id="{5CFDFCA8-2299-4A51-B3FA-DBE4BC94C8B1}"/>
                    </a:ext>
                  </a:extLst>
                </p14:cNvPr>
                <p14:cNvContentPartPr/>
                <p14:nvPr/>
              </p14:nvContentPartPr>
              <p14:xfrm>
                <a:off x="4524334" y="5206647"/>
                <a:ext cx="105120" cy="38520"/>
              </p14:xfrm>
            </p:contentPart>
          </mc:Choice>
          <mc:Fallback xmlns="">
            <p:pic>
              <p:nvPicPr>
                <p:cNvPr id="55" name="Input penna 54">
                  <a:extLst>
                    <a:ext uri="{FF2B5EF4-FFF2-40B4-BE49-F238E27FC236}">
                      <a16:creationId xmlns:a16="http://schemas.microsoft.com/office/drawing/2014/main" id="{5CFDFCA8-2299-4A51-B3FA-DBE4BC94C8B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506334" y="5189007"/>
                  <a:ext cx="14076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A139F149-78AD-4A88-8A05-41696417F75F}"/>
              </a:ext>
            </a:extLst>
          </p:cNvPr>
          <p:cNvGrpSpPr/>
          <p:nvPr/>
        </p:nvGrpSpPr>
        <p:grpSpPr>
          <a:xfrm>
            <a:off x="6389609" y="2938101"/>
            <a:ext cx="81000" cy="206280"/>
            <a:chOff x="6389609" y="2938101"/>
            <a:chExt cx="8100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" name="Input penna 1">
                  <a:extLst>
                    <a:ext uri="{FF2B5EF4-FFF2-40B4-BE49-F238E27FC236}">
                      <a16:creationId xmlns:a16="http://schemas.microsoft.com/office/drawing/2014/main" id="{C87C222D-C21D-4416-9ECB-5F19A715381D}"/>
                    </a:ext>
                  </a:extLst>
                </p14:cNvPr>
                <p14:cNvContentPartPr/>
                <p14:nvPr/>
              </p14:nvContentPartPr>
              <p14:xfrm>
                <a:off x="6389609" y="2938101"/>
                <a:ext cx="47880" cy="139680"/>
              </p14:xfrm>
            </p:contentPart>
          </mc:Choice>
          <mc:Fallback xmlns="">
            <p:pic>
              <p:nvPicPr>
                <p:cNvPr id="2" name="Input penna 1">
                  <a:extLst>
                    <a:ext uri="{FF2B5EF4-FFF2-40B4-BE49-F238E27FC236}">
                      <a16:creationId xmlns:a16="http://schemas.microsoft.com/office/drawing/2014/main" id="{C87C222D-C21D-4416-9ECB-5F19A715381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380969" y="2929101"/>
                  <a:ext cx="65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081E0E3B-A06D-462A-8122-DF442CD8EE1C}"/>
                    </a:ext>
                  </a:extLst>
                </p14:cNvPr>
                <p14:cNvContentPartPr/>
                <p14:nvPr/>
              </p14:nvContentPartPr>
              <p14:xfrm>
                <a:off x="6393929" y="3129261"/>
                <a:ext cx="76680" cy="15120"/>
              </p14:xfrm>
            </p:contentPart>
          </mc:Choice>
          <mc:Fallback xmlns=""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081E0E3B-A06D-462A-8122-DF442CD8EE1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385289" y="3120621"/>
                  <a:ext cx="9432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B67F6222-169A-4B05-8CA9-AE012E4FDE30}"/>
              </a:ext>
            </a:extLst>
          </p:cNvPr>
          <p:cNvGrpSpPr/>
          <p:nvPr/>
        </p:nvGrpSpPr>
        <p:grpSpPr>
          <a:xfrm>
            <a:off x="3853409" y="5244981"/>
            <a:ext cx="151200" cy="255240"/>
            <a:chOff x="3853409" y="5244981"/>
            <a:chExt cx="15120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9" name="Input penna 38">
                  <a:extLst>
                    <a:ext uri="{FF2B5EF4-FFF2-40B4-BE49-F238E27FC236}">
                      <a16:creationId xmlns:a16="http://schemas.microsoft.com/office/drawing/2014/main" id="{03AC213F-CCFB-41C3-BC2F-C953A91FBC42}"/>
                    </a:ext>
                  </a:extLst>
                </p14:cNvPr>
                <p14:cNvContentPartPr/>
                <p14:nvPr/>
              </p14:nvContentPartPr>
              <p14:xfrm>
                <a:off x="3853409" y="5244981"/>
                <a:ext cx="112320" cy="196560"/>
              </p14:xfrm>
            </p:contentPart>
          </mc:Choice>
          <mc:Fallback xmlns="">
            <p:pic>
              <p:nvPicPr>
                <p:cNvPr id="39" name="Input penna 38">
                  <a:extLst>
                    <a:ext uri="{FF2B5EF4-FFF2-40B4-BE49-F238E27FC236}">
                      <a16:creationId xmlns:a16="http://schemas.microsoft.com/office/drawing/2014/main" id="{03AC213F-CCFB-41C3-BC2F-C953A91FBC4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844409" y="5235981"/>
                  <a:ext cx="129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6552F84D-6E14-4914-B39C-58C5DF76C858}"/>
                    </a:ext>
                  </a:extLst>
                </p14:cNvPr>
                <p14:cNvContentPartPr/>
                <p14:nvPr/>
              </p14:nvContentPartPr>
              <p14:xfrm>
                <a:off x="3911009" y="5467101"/>
                <a:ext cx="93600" cy="3312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6552F84D-6E14-4914-B39C-58C5DF76C85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902369" y="5458101"/>
                  <a:ext cx="111240" cy="50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4" name="Rettangolo 123">
            <a:extLst>
              <a:ext uri="{FF2B5EF4-FFF2-40B4-BE49-F238E27FC236}">
                <a16:creationId xmlns:a16="http://schemas.microsoft.com/office/drawing/2014/main" id="{A6FD4055-1E7F-441E-BADF-B93AF71D5FEA}"/>
              </a:ext>
            </a:extLst>
          </p:cNvPr>
          <p:cNvSpPr/>
          <p:nvPr/>
        </p:nvSpPr>
        <p:spPr>
          <a:xfrm>
            <a:off x="630803" y="442744"/>
            <a:ext cx="8092671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AU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How to extract information from the envelope function</a:t>
            </a:r>
            <a:b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</a:br>
            <a:endParaRPr lang="it-IT" sz="4000" dirty="0">
              <a:solidFill>
                <a:srgbClr val="FF0000"/>
              </a:solidFill>
              <a:latin typeface="Freestyle Script" panose="030804020302050B0404" pitchFamily="66" charset="0"/>
            </a:endParaRPr>
          </a:p>
          <a:p>
            <a:endParaRPr lang="it-IT" dirty="0">
              <a:latin typeface="Freestyle Script" panose="030804020302050B04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55F7D012-32D1-4B52-B044-C9F7419BAA18}"/>
                  </a:ext>
                </a:extLst>
              </p14:cNvPr>
              <p14:cNvContentPartPr/>
              <p14:nvPr/>
            </p14:nvContentPartPr>
            <p14:xfrm>
              <a:off x="6527489" y="4014141"/>
              <a:ext cx="108720" cy="123840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55F7D012-32D1-4B52-B044-C9F7419BAA1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518489" y="4005141"/>
                <a:ext cx="1263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20F2F46D-6B5B-42AC-B9E1-88FC57A6BA0F}"/>
                  </a:ext>
                </a:extLst>
              </p14:cNvPr>
              <p14:cNvContentPartPr/>
              <p14:nvPr/>
            </p14:nvContentPartPr>
            <p14:xfrm>
              <a:off x="6560969" y="3896421"/>
              <a:ext cx="20880" cy="9000"/>
            </p14:xfrm>
          </p:contentPart>
        </mc:Choice>
        <mc:Fallback xmlns=""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id="{20F2F46D-6B5B-42AC-B9E1-88FC57A6BA0F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552329" y="3887781"/>
                <a:ext cx="385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62" name="Input penna 61">
                <a:extLst>
                  <a:ext uri="{FF2B5EF4-FFF2-40B4-BE49-F238E27FC236}">
                    <a16:creationId xmlns:a16="http://schemas.microsoft.com/office/drawing/2014/main" id="{FED85A8A-F90F-4723-9F49-81C1A6A46854}"/>
                  </a:ext>
                </a:extLst>
              </p14:cNvPr>
              <p14:cNvContentPartPr/>
              <p14:nvPr/>
            </p14:nvContentPartPr>
            <p14:xfrm>
              <a:off x="4716329" y="5273781"/>
              <a:ext cx="99000" cy="173160"/>
            </p14:xfrm>
          </p:contentPart>
        </mc:Choice>
        <mc:Fallback xmlns="">
          <p:pic>
            <p:nvPicPr>
              <p:cNvPr id="62" name="Input penna 61">
                <a:extLst>
                  <a:ext uri="{FF2B5EF4-FFF2-40B4-BE49-F238E27FC236}">
                    <a16:creationId xmlns:a16="http://schemas.microsoft.com/office/drawing/2014/main" id="{FED85A8A-F90F-4723-9F49-81C1A6A4685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707329" y="5264781"/>
                <a:ext cx="1166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63" name="Input penna 62">
                <a:extLst>
                  <a:ext uri="{FF2B5EF4-FFF2-40B4-BE49-F238E27FC236}">
                    <a16:creationId xmlns:a16="http://schemas.microsoft.com/office/drawing/2014/main" id="{AC5DA908-BD55-47D3-AA36-98271EAF5E85}"/>
                  </a:ext>
                </a:extLst>
              </p14:cNvPr>
              <p14:cNvContentPartPr/>
              <p14:nvPr/>
            </p14:nvContentPartPr>
            <p14:xfrm>
              <a:off x="4718849" y="5191341"/>
              <a:ext cx="7560" cy="11880"/>
            </p14:xfrm>
          </p:contentPart>
        </mc:Choice>
        <mc:Fallback xmlns="">
          <p:pic>
            <p:nvPicPr>
              <p:cNvPr id="63" name="Input penna 62">
                <a:extLst>
                  <a:ext uri="{FF2B5EF4-FFF2-40B4-BE49-F238E27FC236}">
                    <a16:creationId xmlns:a16="http://schemas.microsoft.com/office/drawing/2014/main" id="{AC5DA908-BD55-47D3-AA36-98271EAF5E85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710209" y="5182701"/>
                <a:ext cx="25200" cy="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6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>
            <a:extLst>
              <a:ext uri="{FF2B5EF4-FFF2-40B4-BE49-F238E27FC236}">
                <a16:creationId xmlns:a16="http://schemas.microsoft.com/office/drawing/2014/main" id="{5956BE39-8FE1-4E0B-930B-CB332D4D6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2" y="630861"/>
            <a:ext cx="7543800" cy="58293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E934A31-DDF3-4CD4-A138-D0925AC6C2B9}"/>
                  </a:ext>
                </a:extLst>
              </p:cNvPr>
              <p:cNvSpPr txBox="1"/>
              <p:nvPr/>
            </p:nvSpPr>
            <p:spPr>
              <a:xfrm>
                <a:off x="6705854" y="1582722"/>
                <a:ext cx="5503745" cy="4191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>
                    <a:solidFill>
                      <a:srgbClr val="FF33CC"/>
                    </a:solidFill>
                  </a:rPr>
                  <a:t>The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envelope</a:t>
                </a:r>
                <a:r>
                  <a:rPr lang="it-IT" sz="2800" dirty="0">
                    <a:solidFill>
                      <a:srgbClr val="FF33CC"/>
                    </a:solidFill>
                  </a:rPr>
                  <a:t>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function</a:t>
                </a:r>
                <a:r>
                  <a:rPr lang="it-IT" sz="2800" dirty="0">
                    <a:solidFill>
                      <a:srgbClr val="FF33CC"/>
                    </a:solidFill>
                  </a:rPr>
                  <a:t> </a:t>
                </a:r>
                <a:r>
                  <a:rPr lang="it-IT" sz="2800" dirty="0">
                    <a:solidFill>
                      <a:srgbClr val="FF33CC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it-IT" sz="2800" dirty="0">
                    <a:solidFill>
                      <a:srgbClr val="FF33CC"/>
                    </a:solidFill>
                  </a:rPr>
                  <a:t>(t) of n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isolated</a:t>
                </a:r>
                <a:r>
                  <a:rPr lang="it-IT" sz="2800" dirty="0">
                    <a:solidFill>
                      <a:srgbClr val="FF33CC"/>
                    </a:solidFill>
                  </a:rPr>
                  <a:t> events </a:t>
                </a:r>
              </a:p>
              <a:p>
                <a:endParaRPr lang="it-IT" sz="2200" i="1" dirty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d>
                        <m:d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−3.5 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sz="2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it-IT" sz="2200" dirty="0">
                          <a:solidFill>
                            <a:srgbClr val="FFC000"/>
                          </a:solidFill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sz="2200" i="1" dirty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it-IT" sz="22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it-IT" sz="2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−3.5</m:t>
                    </m:r>
                    <m:func>
                      <m:funcPr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sz="2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func>
                  </m:oMath>
                </a14:m>
                <a:r>
                  <a:rPr lang="it-IT" sz="22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endParaRPr lang="it-IT" sz="2200" b="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it-IT" sz="2200" dirty="0">
                    <a:solidFill>
                      <a:srgbClr val="FFC000"/>
                    </a:solidFill>
                  </a:rPr>
                  <a:t> </a:t>
                </a:r>
                <a:r>
                  <a:rPr lang="it-IT" sz="2200" dirty="0" err="1"/>
                  <a:t>is</a:t>
                </a:r>
                <a:r>
                  <a:rPr lang="it-IT" sz="2200" dirty="0"/>
                  <a:t> the </a:t>
                </a:r>
                <a:r>
                  <a:rPr lang="it-IT" sz="2200" dirty="0" err="1"/>
                  <a:t>mainshock</a:t>
                </a:r>
                <a:r>
                  <a:rPr lang="it-IT" sz="2200" dirty="0"/>
                  <a:t> </a:t>
                </a:r>
                <a:r>
                  <a:rPr lang="it-IT" sz="2200" dirty="0" err="1"/>
                  <a:t>perceived</a:t>
                </a:r>
                <a:r>
                  <a:rPr lang="it-IT" sz="2200" dirty="0"/>
                  <a:t> </a:t>
                </a:r>
                <a:r>
                  <a:rPr lang="it-IT" sz="2200" dirty="0" err="1"/>
                  <a:t>magnitude</a:t>
                </a:r>
                <a:endParaRPr lang="it-IT" sz="2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2200" dirty="0">
                    <a:solidFill>
                      <a:srgbClr val="FFC000"/>
                    </a:solidFill>
                  </a:rPr>
                  <a:t> </a:t>
                </a:r>
                <a:r>
                  <a:rPr lang="it-IT" sz="2200" dirty="0" err="1"/>
                  <a:t>is</a:t>
                </a:r>
                <a:r>
                  <a:rPr lang="it-IT" sz="2200" dirty="0"/>
                  <a:t> the i-</a:t>
                </a:r>
                <a:r>
                  <a:rPr lang="it-IT" sz="2200" dirty="0" err="1"/>
                  <a:t>th</a:t>
                </a:r>
                <a:r>
                  <a:rPr lang="it-IT" sz="2200" dirty="0"/>
                  <a:t> </a:t>
                </a:r>
                <a:r>
                  <a:rPr lang="it-IT" sz="2200" dirty="0" err="1"/>
                  <a:t>aftershock</a:t>
                </a:r>
                <a:r>
                  <a:rPr lang="it-IT" sz="2200" dirty="0"/>
                  <a:t> </a:t>
                </a:r>
                <a:r>
                  <a:rPr lang="it-IT" sz="2200" dirty="0" err="1"/>
                  <a:t>perceived</a:t>
                </a:r>
                <a:r>
                  <a:rPr lang="it-IT" sz="2200" dirty="0"/>
                  <a:t> </a:t>
                </a:r>
                <a:r>
                  <a:rPr lang="it-IT" sz="2200" dirty="0" err="1"/>
                  <a:t>magnitude</a:t>
                </a:r>
                <a:endParaRPr lang="it-IT" sz="2200" dirty="0"/>
              </a:p>
              <a:p>
                <a:endParaRPr lang="it-IT" sz="2200" dirty="0"/>
              </a:p>
              <a:p>
                <a:endParaRPr lang="it-IT" sz="220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E934A31-DDF3-4CD4-A138-D0925AC6C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854" y="1582722"/>
                <a:ext cx="5503745" cy="4191084"/>
              </a:xfrm>
              <a:prstGeom prst="rect">
                <a:avLst/>
              </a:prstGeom>
              <a:blipFill>
                <a:blip r:embed="rId4"/>
                <a:stretch>
                  <a:fillRect l="-2215" t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27244665-0428-4550-B5FB-542D848DE796}"/>
                  </a:ext>
                </a:extLst>
              </p14:cNvPr>
              <p14:cNvContentPartPr/>
              <p14:nvPr/>
            </p14:nvContentPartPr>
            <p14:xfrm>
              <a:off x="1409929" y="1475607"/>
              <a:ext cx="1389600" cy="42120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27244665-0428-4550-B5FB-542D848DE7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1929" y="1457607"/>
                <a:ext cx="14252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36DA642C-A048-437A-919D-14010850A45C}"/>
                  </a:ext>
                </a:extLst>
              </p14:cNvPr>
              <p14:cNvContentPartPr/>
              <p14:nvPr/>
            </p14:nvContentPartPr>
            <p14:xfrm>
              <a:off x="2775049" y="1645167"/>
              <a:ext cx="147600" cy="270720"/>
            </p14:xfrm>
          </p:contentPart>
        </mc:Choice>
        <mc:Fallback xmlns=""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36DA642C-A048-437A-919D-14010850A4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7409" y="1627167"/>
                <a:ext cx="183240" cy="30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o 73">
            <a:extLst>
              <a:ext uri="{FF2B5EF4-FFF2-40B4-BE49-F238E27FC236}">
                <a16:creationId xmlns:a16="http://schemas.microsoft.com/office/drawing/2014/main" id="{508DB0CC-AECC-4C06-8350-F26CD67A1BF0}"/>
              </a:ext>
            </a:extLst>
          </p:cNvPr>
          <p:cNvGrpSpPr/>
          <p:nvPr/>
        </p:nvGrpSpPr>
        <p:grpSpPr>
          <a:xfrm>
            <a:off x="3409233" y="2356282"/>
            <a:ext cx="681120" cy="230040"/>
            <a:chOff x="3409233" y="2356282"/>
            <a:chExt cx="68112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1" name="Input penna 70">
                  <a:extLst>
                    <a:ext uri="{FF2B5EF4-FFF2-40B4-BE49-F238E27FC236}">
                      <a16:creationId xmlns:a16="http://schemas.microsoft.com/office/drawing/2014/main" id="{8B80A415-E61B-4738-8478-AEBF57AD0055}"/>
                    </a:ext>
                  </a:extLst>
                </p14:cNvPr>
                <p14:cNvContentPartPr/>
                <p14:nvPr/>
              </p14:nvContentPartPr>
              <p14:xfrm>
                <a:off x="3409233" y="2447722"/>
                <a:ext cx="68040" cy="110880"/>
              </p14:xfrm>
            </p:contentPart>
          </mc:Choice>
          <mc:Fallback xmlns="">
            <p:pic>
              <p:nvPicPr>
                <p:cNvPr id="71" name="Input penna 70">
                  <a:extLst>
                    <a:ext uri="{FF2B5EF4-FFF2-40B4-BE49-F238E27FC236}">
                      <a16:creationId xmlns:a16="http://schemas.microsoft.com/office/drawing/2014/main" id="{8B80A415-E61B-4738-8478-AEBF57AD005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91233" y="2429722"/>
                  <a:ext cx="103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2" name="Input penna 71">
                  <a:extLst>
                    <a:ext uri="{FF2B5EF4-FFF2-40B4-BE49-F238E27FC236}">
                      <a16:creationId xmlns:a16="http://schemas.microsoft.com/office/drawing/2014/main" id="{42B55D51-2EAF-4EC5-BCF2-43066FD8F9F0}"/>
                    </a:ext>
                  </a:extLst>
                </p14:cNvPr>
                <p14:cNvContentPartPr/>
                <p14:nvPr/>
              </p14:nvContentPartPr>
              <p14:xfrm>
                <a:off x="3486273" y="2356282"/>
                <a:ext cx="434160" cy="135000"/>
              </p14:xfrm>
            </p:contentPart>
          </mc:Choice>
          <mc:Fallback xmlns="">
            <p:pic>
              <p:nvPicPr>
                <p:cNvPr id="72" name="Input penna 71">
                  <a:extLst>
                    <a:ext uri="{FF2B5EF4-FFF2-40B4-BE49-F238E27FC236}">
                      <a16:creationId xmlns:a16="http://schemas.microsoft.com/office/drawing/2014/main" id="{42B55D51-2EAF-4EC5-BCF2-43066FD8F9F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68273" y="2338234"/>
                  <a:ext cx="469800" cy="170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3" name="Input penna 72">
                  <a:extLst>
                    <a:ext uri="{FF2B5EF4-FFF2-40B4-BE49-F238E27FC236}">
                      <a16:creationId xmlns:a16="http://schemas.microsoft.com/office/drawing/2014/main" id="{D4D63050-F595-4404-848D-1EDF0606ACCE}"/>
                    </a:ext>
                  </a:extLst>
                </p14:cNvPr>
                <p14:cNvContentPartPr/>
                <p14:nvPr/>
              </p14:nvContentPartPr>
              <p14:xfrm>
                <a:off x="3965793" y="2391922"/>
                <a:ext cx="124560" cy="194400"/>
              </p14:xfrm>
            </p:contentPart>
          </mc:Choice>
          <mc:Fallback xmlns="">
            <p:pic>
              <p:nvPicPr>
                <p:cNvPr id="73" name="Input penna 72">
                  <a:extLst>
                    <a:ext uri="{FF2B5EF4-FFF2-40B4-BE49-F238E27FC236}">
                      <a16:creationId xmlns:a16="http://schemas.microsoft.com/office/drawing/2014/main" id="{D4D63050-F595-4404-848D-1EDF0606AC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47793" y="2373922"/>
                  <a:ext cx="16020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o 131">
            <a:extLst>
              <a:ext uri="{FF2B5EF4-FFF2-40B4-BE49-F238E27FC236}">
                <a16:creationId xmlns:a16="http://schemas.microsoft.com/office/drawing/2014/main" id="{EB1CF111-96D6-46BE-9D55-52AC2AC9426C}"/>
              </a:ext>
            </a:extLst>
          </p:cNvPr>
          <p:cNvGrpSpPr/>
          <p:nvPr/>
        </p:nvGrpSpPr>
        <p:grpSpPr>
          <a:xfrm>
            <a:off x="4209325" y="2235971"/>
            <a:ext cx="1661400" cy="1044360"/>
            <a:chOff x="4315849" y="2404407"/>
            <a:chExt cx="1661400" cy="10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5" name="Input penna 74">
                  <a:extLst>
                    <a:ext uri="{FF2B5EF4-FFF2-40B4-BE49-F238E27FC236}">
                      <a16:creationId xmlns:a16="http://schemas.microsoft.com/office/drawing/2014/main" id="{1B3EC353-F16A-4738-A7BE-2E95D98EE1D5}"/>
                    </a:ext>
                  </a:extLst>
                </p14:cNvPr>
                <p14:cNvContentPartPr/>
                <p14:nvPr/>
              </p14:nvContentPartPr>
              <p14:xfrm>
                <a:off x="4329529" y="2404407"/>
                <a:ext cx="141120" cy="326880"/>
              </p14:xfrm>
            </p:contentPart>
          </mc:Choice>
          <mc:Fallback xmlns="">
            <p:pic>
              <p:nvPicPr>
                <p:cNvPr id="75" name="Input penna 74">
                  <a:extLst>
                    <a:ext uri="{FF2B5EF4-FFF2-40B4-BE49-F238E27FC236}">
                      <a16:creationId xmlns:a16="http://schemas.microsoft.com/office/drawing/2014/main" id="{1B3EC353-F16A-4738-A7BE-2E95D98EE1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11529" y="2386407"/>
                  <a:ext cx="1767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6" name="Input penna 75">
                  <a:extLst>
                    <a:ext uri="{FF2B5EF4-FFF2-40B4-BE49-F238E27FC236}">
                      <a16:creationId xmlns:a16="http://schemas.microsoft.com/office/drawing/2014/main" id="{BAEBA4B5-F041-46D6-B383-1813064A40E5}"/>
                    </a:ext>
                  </a:extLst>
                </p14:cNvPr>
                <p14:cNvContentPartPr/>
                <p14:nvPr/>
              </p14:nvContentPartPr>
              <p14:xfrm>
                <a:off x="4473529" y="2567127"/>
                <a:ext cx="146520" cy="182520"/>
              </p14:xfrm>
            </p:contentPart>
          </mc:Choice>
          <mc:Fallback xmlns="">
            <p:pic>
              <p:nvPicPr>
                <p:cNvPr id="76" name="Input penna 75">
                  <a:extLst>
                    <a:ext uri="{FF2B5EF4-FFF2-40B4-BE49-F238E27FC236}">
                      <a16:creationId xmlns:a16="http://schemas.microsoft.com/office/drawing/2014/main" id="{BAEBA4B5-F041-46D6-B383-1813064A40E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55529" y="2549487"/>
                  <a:ext cx="182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7" name="Input penna 76">
                  <a:extLst>
                    <a:ext uri="{FF2B5EF4-FFF2-40B4-BE49-F238E27FC236}">
                      <a16:creationId xmlns:a16="http://schemas.microsoft.com/office/drawing/2014/main" id="{986E59F8-E61A-4642-ACC4-5E5351F03031}"/>
                    </a:ext>
                  </a:extLst>
                </p14:cNvPr>
                <p14:cNvContentPartPr/>
                <p14:nvPr/>
              </p14:nvContentPartPr>
              <p14:xfrm>
                <a:off x="4657129" y="2573607"/>
                <a:ext cx="89280" cy="133560"/>
              </p14:xfrm>
            </p:contentPart>
          </mc:Choice>
          <mc:Fallback xmlns="">
            <p:pic>
              <p:nvPicPr>
                <p:cNvPr id="77" name="Input penna 76">
                  <a:extLst>
                    <a:ext uri="{FF2B5EF4-FFF2-40B4-BE49-F238E27FC236}">
                      <a16:creationId xmlns:a16="http://schemas.microsoft.com/office/drawing/2014/main" id="{986E59F8-E61A-4642-ACC4-5E5351F030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39489" y="2555607"/>
                  <a:ext cx="124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8" name="Input penna 77">
                  <a:extLst>
                    <a:ext uri="{FF2B5EF4-FFF2-40B4-BE49-F238E27FC236}">
                      <a16:creationId xmlns:a16="http://schemas.microsoft.com/office/drawing/2014/main" id="{334E645F-9CB1-4882-BD40-3CA1783FEE70}"/>
                    </a:ext>
                  </a:extLst>
                </p14:cNvPr>
                <p14:cNvContentPartPr/>
                <p14:nvPr/>
              </p14:nvContentPartPr>
              <p14:xfrm>
                <a:off x="4831009" y="2548407"/>
                <a:ext cx="120240" cy="179280"/>
              </p14:xfrm>
            </p:contentPart>
          </mc:Choice>
          <mc:Fallback xmlns="">
            <p:pic>
              <p:nvPicPr>
                <p:cNvPr id="78" name="Input penna 77">
                  <a:extLst>
                    <a:ext uri="{FF2B5EF4-FFF2-40B4-BE49-F238E27FC236}">
                      <a16:creationId xmlns:a16="http://schemas.microsoft.com/office/drawing/2014/main" id="{334E645F-9CB1-4882-BD40-3CA1783FEE7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13369" y="2530407"/>
                  <a:ext cx="155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9" name="Input penna 108">
                  <a:extLst>
                    <a:ext uri="{FF2B5EF4-FFF2-40B4-BE49-F238E27FC236}">
                      <a16:creationId xmlns:a16="http://schemas.microsoft.com/office/drawing/2014/main" id="{F980400A-4A56-41BA-9667-1587D80D497A}"/>
                    </a:ext>
                  </a:extLst>
                </p14:cNvPr>
                <p14:cNvContentPartPr/>
                <p14:nvPr/>
              </p14:nvContentPartPr>
              <p14:xfrm>
                <a:off x="4976089" y="2568567"/>
                <a:ext cx="223560" cy="210960"/>
              </p14:xfrm>
            </p:contentPart>
          </mc:Choice>
          <mc:Fallback xmlns="">
            <p:pic>
              <p:nvPicPr>
                <p:cNvPr id="109" name="Input penna 108">
                  <a:extLst>
                    <a:ext uri="{FF2B5EF4-FFF2-40B4-BE49-F238E27FC236}">
                      <a16:creationId xmlns:a16="http://schemas.microsoft.com/office/drawing/2014/main" id="{F980400A-4A56-41BA-9667-1587D80D49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58449" y="2550567"/>
                  <a:ext cx="259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2" name="Input penna 111">
                  <a:extLst>
                    <a:ext uri="{FF2B5EF4-FFF2-40B4-BE49-F238E27FC236}">
                      <a16:creationId xmlns:a16="http://schemas.microsoft.com/office/drawing/2014/main" id="{AD599025-1051-4141-A207-2FFE20EC2B3F}"/>
                    </a:ext>
                  </a:extLst>
                </p14:cNvPr>
                <p14:cNvContentPartPr/>
                <p14:nvPr/>
              </p14:nvContentPartPr>
              <p14:xfrm>
                <a:off x="5129089" y="2521767"/>
                <a:ext cx="32040" cy="41040"/>
              </p14:xfrm>
            </p:contentPart>
          </mc:Choice>
          <mc:Fallback xmlns="">
            <p:pic>
              <p:nvPicPr>
                <p:cNvPr id="112" name="Input penna 111">
                  <a:extLst>
                    <a:ext uri="{FF2B5EF4-FFF2-40B4-BE49-F238E27FC236}">
                      <a16:creationId xmlns:a16="http://schemas.microsoft.com/office/drawing/2014/main" id="{AD599025-1051-4141-A207-2FFE20EC2B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11089" y="2504127"/>
                  <a:ext cx="67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3" name="Input penna 112">
                  <a:extLst>
                    <a:ext uri="{FF2B5EF4-FFF2-40B4-BE49-F238E27FC236}">
                      <a16:creationId xmlns:a16="http://schemas.microsoft.com/office/drawing/2014/main" id="{C80882B1-B91C-48A6-81B1-3A530AA3482F}"/>
                    </a:ext>
                  </a:extLst>
                </p14:cNvPr>
                <p14:cNvContentPartPr/>
                <p14:nvPr/>
              </p14:nvContentPartPr>
              <p14:xfrm>
                <a:off x="5200369" y="2544807"/>
                <a:ext cx="118080" cy="214920"/>
              </p14:xfrm>
            </p:contentPart>
          </mc:Choice>
          <mc:Fallback xmlns="">
            <p:pic>
              <p:nvPicPr>
                <p:cNvPr id="113" name="Input penna 112">
                  <a:extLst>
                    <a:ext uri="{FF2B5EF4-FFF2-40B4-BE49-F238E27FC236}">
                      <a16:creationId xmlns:a16="http://schemas.microsoft.com/office/drawing/2014/main" id="{C80882B1-B91C-48A6-81B1-3A530AA348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82729" y="2526807"/>
                  <a:ext cx="153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4" name="Input penna 113">
                  <a:extLst>
                    <a:ext uri="{FF2B5EF4-FFF2-40B4-BE49-F238E27FC236}">
                      <a16:creationId xmlns:a16="http://schemas.microsoft.com/office/drawing/2014/main" id="{81E2F6C9-E6B9-44EE-932F-3B5AF17E2BAD}"/>
                    </a:ext>
                  </a:extLst>
                </p14:cNvPr>
                <p14:cNvContentPartPr/>
                <p14:nvPr/>
              </p14:nvContentPartPr>
              <p14:xfrm>
                <a:off x="5358049" y="2568207"/>
                <a:ext cx="133920" cy="174960"/>
              </p14:xfrm>
            </p:contentPart>
          </mc:Choice>
          <mc:Fallback xmlns="">
            <p:pic>
              <p:nvPicPr>
                <p:cNvPr id="114" name="Input penna 113">
                  <a:extLst>
                    <a:ext uri="{FF2B5EF4-FFF2-40B4-BE49-F238E27FC236}">
                      <a16:creationId xmlns:a16="http://schemas.microsoft.com/office/drawing/2014/main" id="{81E2F6C9-E6B9-44EE-932F-3B5AF17E2BA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40409" y="2550207"/>
                  <a:ext cx="169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16" name="Input penna 115">
                  <a:extLst>
                    <a:ext uri="{FF2B5EF4-FFF2-40B4-BE49-F238E27FC236}">
                      <a16:creationId xmlns:a16="http://schemas.microsoft.com/office/drawing/2014/main" id="{E5AB93D3-09B6-4A25-806F-EF5513455E23}"/>
                    </a:ext>
                  </a:extLst>
                </p14:cNvPr>
                <p14:cNvContentPartPr/>
                <p14:nvPr/>
              </p14:nvContentPartPr>
              <p14:xfrm>
                <a:off x="4315849" y="2984727"/>
                <a:ext cx="309240" cy="174960"/>
              </p14:xfrm>
            </p:contentPart>
          </mc:Choice>
          <mc:Fallback xmlns="">
            <p:pic>
              <p:nvPicPr>
                <p:cNvPr id="116" name="Input penna 115">
                  <a:extLst>
                    <a:ext uri="{FF2B5EF4-FFF2-40B4-BE49-F238E27FC236}">
                      <a16:creationId xmlns:a16="http://schemas.microsoft.com/office/drawing/2014/main" id="{E5AB93D3-09B6-4A25-806F-EF5513455E2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98209" y="2967087"/>
                  <a:ext cx="344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7" name="Input penna 116">
                  <a:extLst>
                    <a:ext uri="{FF2B5EF4-FFF2-40B4-BE49-F238E27FC236}">
                      <a16:creationId xmlns:a16="http://schemas.microsoft.com/office/drawing/2014/main" id="{36215DF9-0E00-4AF6-A4E5-0CEF1DA4DECE}"/>
                    </a:ext>
                  </a:extLst>
                </p14:cNvPr>
                <p14:cNvContentPartPr/>
                <p14:nvPr/>
              </p14:nvContentPartPr>
              <p14:xfrm>
                <a:off x="4701409" y="2973927"/>
                <a:ext cx="302400" cy="474840"/>
              </p14:xfrm>
            </p:contentPart>
          </mc:Choice>
          <mc:Fallback xmlns="">
            <p:pic>
              <p:nvPicPr>
                <p:cNvPr id="117" name="Input penna 116">
                  <a:extLst>
                    <a:ext uri="{FF2B5EF4-FFF2-40B4-BE49-F238E27FC236}">
                      <a16:creationId xmlns:a16="http://schemas.microsoft.com/office/drawing/2014/main" id="{36215DF9-0E00-4AF6-A4E5-0CEF1DA4DEC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83769" y="2956287"/>
                  <a:ext cx="33804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18" name="Input penna 117">
                  <a:extLst>
                    <a:ext uri="{FF2B5EF4-FFF2-40B4-BE49-F238E27FC236}">
                      <a16:creationId xmlns:a16="http://schemas.microsoft.com/office/drawing/2014/main" id="{E598E4BC-E099-4190-B4FB-E68E8A594003}"/>
                    </a:ext>
                  </a:extLst>
                </p14:cNvPr>
                <p14:cNvContentPartPr/>
                <p14:nvPr/>
              </p14:nvContentPartPr>
              <p14:xfrm>
                <a:off x="5002729" y="2984007"/>
                <a:ext cx="289440" cy="183240"/>
              </p14:xfrm>
            </p:contentPart>
          </mc:Choice>
          <mc:Fallback xmlns="">
            <p:pic>
              <p:nvPicPr>
                <p:cNvPr id="118" name="Input penna 117">
                  <a:extLst>
                    <a:ext uri="{FF2B5EF4-FFF2-40B4-BE49-F238E27FC236}">
                      <a16:creationId xmlns:a16="http://schemas.microsoft.com/office/drawing/2014/main" id="{E598E4BC-E099-4190-B4FB-E68E8A59400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85089" y="2966007"/>
                  <a:ext cx="325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9" name="Input penna 118">
                  <a:extLst>
                    <a:ext uri="{FF2B5EF4-FFF2-40B4-BE49-F238E27FC236}">
                      <a16:creationId xmlns:a16="http://schemas.microsoft.com/office/drawing/2014/main" id="{51633B57-0A42-484C-B5AD-B9FFD539953B}"/>
                    </a:ext>
                  </a:extLst>
                </p14:cNvPr>
                <p14:cNvContentPartPr/>
                <p14:nvPr/>
              </p14:nvContentPartPr>
              <p14:xfrm>
                <a:off x="5316289" y="2998047"/>
                <a:ext cx="40320" cy="110880"/>
              </p14:xfrm>
            </p:contentPart>
          </mc:Choice>
          <mc:Fallback xmlns="">
            <p:pic>
              <p:nvPicPr>
                <p:cNvPr id="119" name="Input penna 118">
                  <a:extLst>
                    <a:ext uri="{FF2B5EF4-FFF2-40B4-BE49-F238E27FC236}">
                      <a16:creationId xmlns:a16="http://schemas.microsoft.com/office/drawing/2014/main" id="{51633B57-0A42-484C-B5AD-B9FFD539953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98289" y="2980047"/>
                  <a:ext cx="75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20" name="Input penna 119">
                  <a:extLst>
                    <a:ext uri="{FF2B5EF4-FFF2-40B4-BE49-F238E27FC236}">
                      <a16:creationId xmlns:a16="http://schemas.microsoft.com/office/drawing/2014/main" id="{15D69445-7BA5-473F-9650-8F12C0DCA83A}"/>
                    </a:ext>
                  </a:extLst>
                </p14:cNvPr>
                <p14:cNvContentPartPr/>
                <p14:nvPr/>
              </p14:nvContentPartPr>
              <p14:xfrm>
                <a:off x="5295049" y="2900487"/>
                <a:ext cx="20520" cy="46800"/>
              </p14:xfrm>
            </p:contentPart>
          </mc:Choice>
          <mc:Fallback xmlns="">
            <p:pic>
              <p:nvPicPr>
                <p:cNvPr id="120" name="Input penna 119">
                  <a:extLst>
                    <a:ext uri="{FF2B5EF4-FFF2-40B4-BE49-F238E27FC236}">
                      <a16:creationId xmlns:a16="http://schemas.microsoft.com/office/drawing/2014/main" id="{15D69445-7BA5-473F-9650-8F12C0DCA83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77049" y="2882487"/>
                  <a:ext cx="56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21" name="Input penna 120">
                  <a:extLst>
                    <a:ext uri="{FF2B5EF4-FFF2-40B4-BE49-F238E27FC236}">
                      <a16:creationId xmlns:a16="http://schemas.microsoft.com/office/drawing/2014/main" id="{6E6DB842-9A63-422D-9645-A30DBA90DD6A}"/>
                    </a:ext>
                  </a:extLst>
                </p14:cNvPr>
                <p14:cNvContentPartPr/>
                <p14:nvPr/>
              </p14:nvContentPartPr>
              <p14:xfrm>
                <a:off x="5369929" y="2868807"/>
                <a:ext cx="290880" cy="291960"/>
              </p14:xfrm>
            </p:contentPart>
          </mc:Choice>
          <mc:Fallback xmlns="">
            <p:pic>
              <p:nvPicPr>
                <p:cNvPr id="121" name="Input penna 120">
                  <a:extLst>
                    <a:ext uri="{FF2B5EF4-FFF2-40B4-BE49-F238E27FC236}">
                      <a16:creationId xmlns:a16="http://schemas.microsoft.com/office/drawing/2014/main" id="{6E6DB842-9A63-422D-9645-A30DBA90DD6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51929" y="2851167"/>
                  <a:ext cx="3265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22" name="Input penna 121">
                  <a:extLst>
                    <a:ext uri="{FF2B5EF4-FFF2-40B4-BE49-F238E27FC236}">
                      <a16:creationId xmlns:a16="http://schemas.microsoft.com/office/drawing/2014/main" id="{4550DD90-B1A3-4BE3-86F1-D9370EA996C6}"/>
                    </a:ext>
                  </a:extLst>
                </p14:cNvPr>
                <p14:cNvContentPartPr/>
                <p14:nvPr/>
              </p14:nvContentPartPr>
              <p14:xfrm>
                <a:off x="5727409" y="2986167"/>
                <a:ext cx="47520" cy="114840"/>
              </p14:xfrm>
            </p:contentPart>
          </mc:Choice>
          <mc:Fallback xmlns="">
            <p:pic>
              <p:nvPicPr>
                <p:cNvPr id="122" name="Input penna 121">
                  <a:extLst>
                    <a:ext uri="{FF2B5EF4-FFF2-40B4-BE49-F238E27FC236}">
                      <a16:creationId xmlns:a16="http://schemas.microsoft.com/office/drawing/2014/main" id="{4550DD90-B1A3-4BE3-86F1-D9370EA996C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09409" y="2968527"/>
                  <a:ext cx="83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3" name="Input penna 122">
                  <a:extLst>
                    <a:ext uri="{FF2B5EF4-FFF2-40B4-BE49-F238E27FC236}">
                      <a16:creationId xmlns:a16="http://schemas.microsoft.com/office/drawing/2014/main" id="{29CB2344-1DEF-4A30-A6B8-3EDF1B86AC97}"/>
                    </a:ext>
                  </a:extLst>
                </p14:cNvPr>
                <p14:cNvContentPartPr/>
                <p14:nvPr/>
              </p14:nvContentPartPr>
              <p14:xfrm>
                <a:off x="5776729" y="2809767"/>
                <a:ext cx="200520" cy="356760"/>
              </p14:xfrm>
            </p:contentPart>
          </mc:Choice>
          <mc:Fallback xmlns="">
            <p:pic>
              <p:nvPicPr>
                <p:cNvPr id="123" name="Input penna 122">
                  <a:extLst>
                    <a:ext uri="{FF2B5EF4-FFF2-40B4-BE49-F238E27FC236}">
                      <a16:creationId xmlns:a16="http://schemas.microsoft.com/office/drawing/2014/main" id="{29CB2344-1DEF-4A30-A6B8-3EDF1B86AC9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59089" y="2791767"/>
                  <a:ext cx="2361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30" name="Input penna 129">
                  <a:extLst>
                    <a:ext uri="{FF2B5EF4-FFF2-40B4-BE49-F238E27FC236}">
                      <a16:creationId xmlns:a16="http://schemas.microsoft.com/office/drawing/2014/main" id="{C11CDCC2-0AD8-4A77-8B17-71CBBB32EB21}"/>
                    </a:ext>
                  </a:extLst>
                </p14:cNvPr>
                <p14:cNvContentPartPr/>
                <p14:nvPr/>
              </p14:nvContentPartPr>
              <p14:xfrm>
                <a:off x="5474689" y="2548407"/>
                <a:ext cx="95400" cy="190800"/>
              </p14:xfrm>
            </p:contentPart>
          </mc:Choice>
          <mc:Fallback xmlns="">
            <p:pic>
              <p:nvPicPr>
                <p:cNvPr id="130" name="Input penna 129">
                  <a:extLst>
                    <a:ext uri="{FF2B5EF4-FFF2-40B4-BE49-F238E27FC236}">
                      <a16:creationId xmlns:a16="http://schemas.microsoft.com/office/drawing/2014/main" id="{C11CDCC2-0AD8-4A77-8B17-71CBBB32EB2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56689" y="2530407"/>
                  <a:ext cx="131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31" name="Input penna 130">
                  <a:extLst>
                    <a:ext uri="{FF2B5EF4-FFF2-40B4-BE49-F238E27FC236}">
                      <a16:creationId xmlns:a16="http://schemas.microsoft.com/office/drawing/2014/main" id="{E014148A-C379-4090-9FDD-5E4B3D2FD03A}"/>
                    </a:ext>
                  </a:extLst>
                </p14:cNvPr>
                <p14:cNvContentPartPr/>
                <p14:nvPr/>
              </p14:nvContentPartPr>
              <p14:xfrm>
                <a:off x="5560369" y="2437527"/>
                <a:ext cx="49320" cy="283680"/>
              </p14:xfrm>
            </p:contentPart>
          </mc:Choice>
          <mc:Fallback xmlns="">
            <p:pic>
              <p:nvPicPr>
                <p:cNvPr id="131" name="Input penna 130">
                  <a:extLst>
                    <a:ext uri="{FF2B5EF4-FFF2-40B4-BE49-F238E27FC236}">
                      <a16:creationId xmlns:a16="http://schemas.microsoft.com/office/drawing/2014/main" id="{E014148A-C379-4090-9FDD-5E4B3D2FD03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42369" y="2419527"/>
                  <a:ext cx="8496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o 142">
            <a:extLst>
              <a:ext uri="{FF2B5EF4-FFF2-40B4-BE49-F238E27FC236}">
                <a16:creationId xmlns:a16="http://schemas.microsoft.com/office/drawing/2014/main" id="{E215019C-9EE8-4327-BC41-E0F08CEFD1C6}"/>
              </a:ext>
            </a:extLst>
          </p:cNvPr>
          <p:cNvGrpSpPr/>
          <p:nvPr/>
        </p:nvGrpSpPr>
        <p:grpSpPr>
          <a:xfrm>
            <a:off x="5972342" y="2714602"/>
            <a:ext cx="264600" cy="391680"/>
            <a:chOff x="6083089" y="2892567"/>
            <a:chExt cx="26460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39" name="Input penna 138">
                  <a:extLst>
                    <a:ext uri="{FF2B5EF4-FFF2-40B4-BE49-F238E27FC236}">
                      <a16:creationId xmlns:a16="http://schemas.microsoft.com/office/drawing/2014/main" id="{8459392E-A120-47F1-87DF-481436C519E5}"/>
                    </a:ext>
                  </a:extLst>
                </p14:cNvPr>
                <p14:cNvContentPartPr/>
                <p14:nvPr/>
              </p14:nvContentPartPr>
              <p14:xfrm>
                <a:off x="6083089" y="2959527"/>
                <a:ext cx="147960" cy="324720"/>
              </p14:xfrm>
            </p:contentPart>
          </mc:Choice>
          <mc:Fallback xmlns="">
            <p:pic>
              <p:nvPicPr>
                <p:cNvPr id="139" name="Input penna 138">
                  <a:extLst>
                    <a:ext uri="{FF2B5EF4-FFF2-40B4-BE49-F238E27FC236}">
                      <a16:creationId xmlns:a16="http://schemas.microsoft.com/office/drawing/2014/main" id="{8459392E-A120-47F1-87DF-481436C519E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65089" y="2941527"/>
                  <a:ext cx="1836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0" name="Input penna 139">
                  <a:extLst>
                    <a:ext uri="{FF2B5EF4-FFF2-40B4-BE49-F238E27FC236}">
                      <a16:creationId xmlns:a16="http://schemas.microsoft.com/office/drawing/2014/main" id="{0BF54C4D-3CF7-47F1-A1AC-4EEE694F166A}"/>
                    </a:ext>
                  </a:extLst>
                </p14:cNvPr>
                <p14:cNvContentPartPr/>
                <p14:nvPr/>
              </p14:nvContentPartPr>
              <p14:xfrm>
                <a:off x="6186409" y="2892567"/>
                <a:ext cx="161280" cy="171360"/>
              </p14:xfrm>
            </p:contentPart>
          </mc:Choice>
          <mc:Fallback xmlns="">
            <p:pic>
              <p:nvPicPr>
                <p:cNvPr id="140" name="Input penna 139">
                  <a:extLst>
                    <a:ext uri="{FF2B5EF4-FFF2-40B4-BE49-F238E27FC236}">
                      <a16:creationId xmlns:a16="http://schemas.microsoft.com/office/drawing/2014/main" id="{0BF54C4D-3CF7-47F1-A1AC-4EEE694F166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68769" y="2874927"/>
                  <a:ext cx="19692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po 176">
            <a:extLst>
              <a:ext uri="{FF2B5EF4-FFF2-40B4-BE49-F238E27FC236}">
                <a16:creationId xmlns:a16="http://schemas.microsoft.com/office/drawing/2014/main" id="{CC979F33-E0B4-451E-976C-23798D5749A7}"/>
              </a:ext>
            </a:extLst>
          </p:cNvPr>
          <p:cNvGrpSpPr/>
          <p:nvPr/>
        </p:nvGrpSpPr>
        <p:grpSpPr>
          <a:xfrm>
            <a:off x="2993209" y="1625727"/>
            <a:ext cx="1176480" cy="385560"/>
            <a:chOff x="2993209" y="1625727"/>
            <a:chExt cx="117648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57" name="Input penna 156">
                  <a:extLst>
                    <a:ext uri="{FF2B5EF4-FFF2-40B4-BE49-F238E27FC236}">
                      <a16:creationId xmlns:a16="http://schemas.microsoft.com/office/drawing/2014/main" id="{BB3765FC-83E8-4179-B752-4BD2718473EF}"/>
                    </a:ext>
                  </a:extLst>
                </p14:cNvPr>
                <p14:cNvContentPartPr/>
                <p14:nvPr/>
              </p14:nvContentPartPr>
              <p14:xfrm>
                <a:off x="2993209" y="1625727"/>
                <a:ext cx="108360" cy="382680"/>
              </p14:xfrm>
            </p:contentPart>
          </mc:Choice>
          <mc:Fallback xmlns="">
            <p:pic>
              <p:nvPicPr>
                <p:cNvPr id="157" name="Input penna 156">
                  <a:extLst>
                    <a:ext uri="{FF2B5EF4-FFF2-40B4-BE49-F238E27FC236}">
                      <a16:creationId xmlns:a16="http://schemas.microsoft.com/office/drawing/2014/main" id="{BB3765FC-83E8-4179-B752-4BD2718473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975569" y="1608087"/>
                  <a:ext cx="1440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58" name="Input penna 157">
                  <a:extLst>
                    <a:ext uri="{FF2B5EF4-FFF2-40B4-BE49-F238E27FC236}">
                      <a16:creationId xmlns:a16="http://schemas.microsoft.com/office/drawing/2014/main" id="{4D32324B-41C0-4088-B075-9C1B9616EA81}"/>
                    </a:ext>
                  </a:extLst>
                </p14:cNvPr>
                <p14:cNvContentPartPr/>
                <p14:nvPr/>
              </p14:nvContentPartPr>
              <p14:xfrm>
                <a:off x="3115969" y="1798527"/>
                <a:ext cx="111600" cy="185040"/>
              </p14:xfrm>
            </p:contentPart>
          </mc:Choice>
          <mc:Fallback xmlns="">
            <p:pic>
              <p:nvPicPr>
                <p:cNvPr id="158" name="Input penna 157">
                  <a:extLst>
                    <a:ext uri="{FF2B5EF4-FFF2-40B4-BE49-F238E27FC236}">
                      <a16:creationId xmlns:a16="http://schemas.microsoft.com/office/drawing/2014/main" id="{4D32324B-41C0-4088-B075-9C1B9616EA8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98329" y="1780887"/>
                  <a:ext cx="147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59" name="Input penna 158">
                  <a:extLst>
                    <a:ext uri="{FF2B5EF4-FFF2-40B4-BE49-F238E27FC236}">
                      <a16:creationId xmlns:a16="http://schemas.microsoft.com/office/drawing/2014/main" id="{516E302A-DC4F-4AF3-A322-E16A6F96799C}"/>
                    </a:ext>
                  </a:extLst>
                </p14:cNvPr>
                <p14:cNvContentPartPr/>
                <p14:nvPr/>
              </p14:nvContentPartPr>
              <p14:xfrm>
                <a:off x="3222529" y="1809327"/>
                <a:ext cx="107640" cy="189720"/>
              </p14:xfrm>
            </p:contentPart>
          </mc:Choice>
          <mc:Fallback xmlns="">
            <p:pic>
              <p:nvPicPr>
                <p:cNvPr id="159" name="Input penna 158">
                  <a:extLst>
                    <a:ext uri="{FF2B5EF4-FFF2-40B4-BE49-F238E27FC236}">
                      <a16:creationId xmlns:a16="http://schemas.microsoft.com/office/drawing/2014/main" id="{516E302A-DC4F-4AF3-A322-E16A6F96799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04529" y="1791327"/>
                  <a:ext cx="143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0" name="Input penna 159">
                  <a:extLst>
                    <a:ext uri="{FF2B5EF4-FFF2-40B4-BE49-F238E27FC236}">
                      <a16:creationId xmlns:a16="http://schemas.microsoft.com/office/drawing/2014/main" id="{5E1C79F7-3F76-486F-BB69-60B28148D806}"/>
                    </a:ext>
                  </a:extLst>
                </p14:cNvPr>
                <p14:cNvContentPartPr/>
                <p14:nvPr/>
              </p14:nvContentPartPr>
              <p14:xfrm>
                <a:off x="3393889" y="1808247"/>
                <a:ext cx="161280" cy="188640"/>
              </p14:xfrm>
            </p:contentPart>
          </mc:Choice>
          <mc:Fallback xmlns="">
            <p:pic>
              <p:nvPicPr>
                <p:cNvPr id="160" name="Input penna 159">
                  <a:extLst>
                    <a:ext uri="{FF2B5EF4-FFF2-40B4-BE49-F238E27FC236}">
                      <a16:creationId xmlns:a16="http://schemas.microsoft.com/office/drawing/2014/main" id="{5E1C79F7-3F76-486F-BB69-60B28148D80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76249" y="1790247"/>
                  <a:ext cx="196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61" name="Input penna 160">
                  <a:extLst>
                    <a:ext uri="{FF2B5EF4-FFF2-40B4-BE49-F238E27FC236}">
                      <a16:creationId xmlns:a16="http://schemas.microsoft.com/office/drawing/2014/main" id="{1B0145DC-6B2B-46DC-A6C3-DB76B417E2E0}"/>
                    </a:ext>
                  </a:extLst>
                </p14:cNvPr>
                <p14:cNvContentPartPr/>
                <p14:nvPr/>
              </p14:nvContentPartPr>
              <p14:xfrm>
                <a:off x="3626089" y="1868727"/>
                <a:ext cx="22680" cy="142560"/>
              </p14:xfrm>
            </p:contentPart>
          </mc:Choice>
          <mc:Fallback xmlns="">
            <p:pic>
              <p:nvPicPr>
                <p:cNvPr id="161" name="Input penna 160">
                  <a:extLst>
                    <a:ext uri="{FF2B5EF4-FFF2-40B4-BE49-F238E27FC236}">
                      <a16:creationId xmlns:a16="http://schemas.microsoft.com/office/drawing/2014/main" id="{1B0145DC-6B2B-46DC-A6C3-DB76B417E2E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08089" y="1851087"/>
                  <a:ext cx="58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62" name="Input penna 161">
                  <a:extLst>
                    <a:ext uri="{FF2B5EF4-FFF2-40B4-BE49-F238E27FC236}">
                      <a16:creationId xmlns:a16="http://schemas.microsoft.com/office/drawing/2014/main" id="{9A827ED3-3AD5-4914-BA66-B3623D286BCE}"/>
                    </a:ext>
                  </a:extLst>
                </p14:cNvPr>
                <p14:cNvContentPartPr/>
                <p14:nvPr/>
              </p14:nvContentPartPr>
              <p14:xfrm>
                <a:off x="3613489" y="1768287"/>
                <a:ext cx="34200" cy="56160"/>
              </p14:xfrm>
            </p:contentPart>
          </mc:Choice>
          <mc:Fallback xmlns="">
            <p:pic>
              <p:nvPicPr>
                <p:cNvPr id="162" name="Input penna 161">
                  <a:extLst>
                    <a:ext uri="{FF2B5EF4-FFF2-40B4-BE49-F238E27FC236}">
                      <a16:creationId xmlns:a16="http://schemas.microsoft.com/office/drawing/2014/main" id="{9A827ED3-3AD5-4914-BA66-B3623D286B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95489" y="1750287"/>
                  <a:ext cx="69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63" name="Input penna 162">
                  <a:extLst>
                    <a:ext uri="{FF2B5EF4-FFF2-40B4-BE49-F238E27FC236}">
                      <a16:creationId xmlns:a16="http://schemas.microsoft.com/office/drawing/2014/main" id="{CCBA387C-CB2B-433F-8A4E-4F0042C738D4}"/>
                    </a:ext>
                  </a:extLst>
                </p14:cNvPr>
                <p14:cNvContentPartPr/>
                <p14:nvPr/>
              </p14:nvContentPartPr>
              <p14:xfrm>
                <a:off x="3683329" y="1778727"/>
                <a:ext cx="151200" cy="219960"/>
              </p14:xfrm>
            </p:contentPart>
          </mc:Choice>
          <mc:Fallback xmlns="">
            <p:pic>
              <p:nvPicPr>
                <p:cNvPr id="163" name="Input penna 162">
                  <a:extLst>
                    <a:ext uri="{FF2B5EF4-FFF2-40B4-BE49-F238E27FC236}">
                      <a16:creationId xmlns:a16="http://schemas.microsoft.com/office/drawing/2014/main" id="{CCBA387C-CB2B-433F-8A4E-4F0042C738D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65689" y="1761087"/>
                  <a:ext cx="186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64" name="Input penna 163">
                  <a:extLst>
                    <a:ext uri="{FF2B5EF4-FFF2-40B4-BE49-F238E27FC236}">
                      <a16:creationId xmlns:a16="http://schemas.microsoft.com/office/drawing/2014/main" id="{C59BA154-75AE-499C-A1D2-D63A279A7D4D}"/>
                    </a:ext>
                  </a:extLst>
                </p14:cNvPr>
                <p14:cNvContentPartPr/>
                <p14:nvPr/>
              </p14:nvContentPartPr>
              <p14:xfrm>
                <a:off x="3879889" y="1823367"/>
                <a:ext cx="222840" cy="186840"/>
              </p14:xfrm>
            </p:contentPart>
          </mc:Choice>
          <mc:Fallback xmlns="">
            <p:pic>
              <p:nvPicPr>
                <p:cNvPr id="164" name="Input penna 163">
                  <a:extLst>
                    <a:ext uri="{FF2B5EF4-FFF2-40B4-BE49-F238E27FC236}">
                      <a16:creationId xmlns:a16="http://schemas.microsoft.com/office/drawing/2014/main" id="{C59BA154-75AE-499C-A1D2-D63A279A7D4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62249" y="1805727"/>
                  <a:ext cx="258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65" name="Input penna 164">
                  <a:extLst>
                    <a:ext uri="{FF2B5EF4-FFF2-40B4-BE49-F238E27FC236}">
                      <a16:creationId xmlns:a16="http://schemas.microsoft.com/office/drawing/2014/main" id="{8A7038FA-E678-4701-BC36-5B6097A6A6E3}"/>
                    </a:ext>
                  </a:extLst>
                </p14:cNvPr>
                <p14:cNvContentPartPr/>
                <p14:nvPr/>
              </p14:nvContentPartPr>
              <p14:xfrm>
                <a:off x="4086169" y="1673247"/>
                <a:ext cx="83520" cy="321840"/>
              </p14:xfrm>
            </p:contentPart>
          </mc:Choice>
          <mc:Fallback xmlns="">
            <p:pic>
              <p:nvPicPr>
                <p:cNvPr id="165" name="Input penna 164">
                  <a:extLst>
                    <a:ext uri="{FF2B5EF4-FFF2-40B4-BE49-F238E27FC236}">
                      <a16:creationId xmlns:a16="http://schemas.microsoft.com/office/drawing/2014/main" id="{8A7038FA-E678-4701-BC36-5B6097A6A6E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68529" y="1655607"/>
                  <a:ext cx="119160" cy="35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o 175">
            <a:extLst>
              <a:ext uri="{FF2B5EF4-FFF2-40B4-BE49-F238E27FC236}">
                <a16:creationId xmlns:a16="http://schemas.microsoft.com/office/drawing/2014/main" id="{7F724ABD-BBD9-4172-93E3-2A1FF63C4C9A}"/>
              </a:ext>
            </a:extLst>
          </p:cNvPr>
          <p:cNvGrpSpPr/>
          <p:nvPr/>
        </p:nvGrpSpPr>
        <p:grpSpPr>
          <a:xfrm>
            <a:off x="4376689" y="1598367"/>
            <a:ext cx="2010240" cy="615600"/>
            <a:chOff x="4376689" y="1598367"/>
            <a:chExt cx="2010240" cy="6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66" name="Input penna 165">
                  <a:extLst>
                    <a:ext uri="{FF2B5EF4-FFF2-40B4-BE49-F238E27FC236}">
                      <a16:creationId xmlns:a16="http://schemas.microsoft.com/office/drawing/2014/main" id="{C66EE097-D73F-499E-A53C-9F8A91E47AAE}"/>
                    </a:ext>
                  </a:extLst>
                </p14:cNvPr>
                <p14:cNvContentPartPr/>
                <p14:nvPr/>
              </p14:nvContentPartPr>
              <p14:xfrm>
                <a:off x="4376689" y="1850367"/>
                <a:ext cx="236160" cy="144000"/>
              </p14:xfrm>
            </p:contentPart>
          </mc:Choice>
          <mc:Fallback xmlns="">
            <p:pic>
              <p:nvPicPr>
                <p:cNvPr id="166" name="Input penna 165">
                  <a:extLst>
                    <a:ext uri="{FF2B5EF4-FFF2-40B4-BE49-F238E27FC236}">
                      <a16:creationId xmlns:a16="http://schemas.microsoft.com/office/drawing/2014/main" id="{C66EE097-D73F-499E-A53C-9F8A91E47AA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59049" y="1832727"/>
                  <a:ext cx="271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67" name="Input penna 166">
                  <a:extLst>
                    <a:ext uri="{FF2B5EF4-FFF2-40B4-BE49-F238E27FC236}">
                      <a16:creationId xmlns:a16="http://schemas.microsoft.com/office/drawing/2014/main" id="{E2491E33-AAF1-489A-8ACA-F45B08B42A33}"/>
                    </a:ext>
                  </a:extLst>
                </p14:cNvPr>
                <p14:cNvContentPartPr/>
                <p14:nvPr/>
              </p14:nvContentPartPr>
              <p14:xfrm>
                <a:off x="4672249" y="1801767"/>
                <a:ext cx="238320" cy="412200"/>
              </p14:xfrm>
            </p:contentPart>
          </mc:Choice>
          <mc:Fallback xmlns="">
            <p:pic>
              <p:nvPicPr>
                <p:cNvPr id="167" name="Input penna 166">
                  <a:extLst>
                    <a:ext uri="{FF2B5EF4-FFF2-40B4-BE49-F238E27FC236}">
                      <a16:creationId xmlns:a16="http://schemas.microsoft.com/office/drawing/2014/main" id="{E2491E33-AAF1-489A-8ACA-F45B08B42A3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654609" y="1783767"/>
                  <a:ext cx="2739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68" name="Input penna 167">
                  <a:extLst>
                    <a:ext uri="{FF2B5EF4-FFF2-40B4-BE49-F238E27FC236}">
                      <a16:creationId xmlns:a16="http://schemas.microsoft.com/office/drawing/2014/main" id="{3A31AF6D-2062-432F-B8B5-915C03EACA77}"/>
                    </a:ext>
                  </a:extLst>
                </p14:cNvPr>
                <p14:cNvContentPartPr/>
                <p14:nvPr/>
              </p14:nvContentPartPr>
              <p14:xfrm>
                <a:off x="4905889" y="1794567"/>
                <a:ext cx="300600" cy="167400"/>
              </p14:xfrm>
            </p:contentPart>
          </mc:Choice>
          <mc:Fallback xmlns="">
            <p:pic>
              <p:nvPicPr>
                <p:cNvPr id="168" name="Input penna 167">
                  <a:extLst>
                    <a:ext uri="{FF2B5EF4-FFF2-40B4-BE49-F238E27FC236}">
                      <a16:creationId xmlns:a16="http://schemas.microsoft.com/office/drawing/2014/main" id="{3A31AF6D-2062-432F-B8B5-915C03EACA7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87889" y="1776567"/>
                  <a:ext cx="336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69" name="Input penna 168">
                  <a:extLst>
                    <a:ext uri="{FF2B5EF4-FFF2-40B4-BE49-F238E27FC236}">
                      <a16:creationId xmlns:a16="http://schemas.microsoft.com/office/drawing/2014/main" id="{E2E57D66-CB46-4FA3-A076-1F8A70724868}"/>
                    </a:ext>
                  </a:extLst>
                </p14:cNvPr>
                <p14:cNvContentPartPr/>
                <p14:nvPr/>
              </p14:nvContentPartPr>
              <p14:xfrm>
                <a:off x="5139889" y="1663167"/>
                <a:ext cx="46800" cy="36720"/>
              </p14:xfrm>
            </p:contentPart>
          </mc:Choice>
          <mc:Fallback xmlns="">
            <p:pic>
              <p:nvPicPr>
                <p:cNvPr id="169" name="Input penna 168">
                  <a:extLst>
                    <a:ext uri="{FF2B5EF4-FFF2-40B4-BE49-F238E27FC236}">
                      <a16:creationId xmlns:a16="http://schemas.microsoft.com/office/drawing/2014/main" id="{E2E57D66-CB46-4FA3-A076-1F8A7072486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21889" y="1645167"/>
                  <a:ext cx="82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70" name="Input penna 169">
                  <a:extLst>
                    <a:ext uri="{FF2B5EF4-FFF2-40B4-BE49-F238E27FC236}">
                      <a16:creationId xmlns:a16="http://schemas.microsoft.com/office/drawing/2014/main" id="{1A989A3D-5D83-4808-A70A-E327738271EC}"/>
                    </a:ext>
                  </a:extLst>
                </p14:cNvPr>
                <p14:cNvContentPartPr/>
                <p14:nvPr/>
              </p14:nvContentPartPr>
              <p14:xfrm>
                <a:off x="5200369" y="1598367"/>
                <a:ext cx="108000" cy="354240"/>
              </p14:xfrm>
            </p:contentPart>
          </mc:Choice>
          <mc:Fallback xmlns="">
            <p:pic>
              <p:nvPicPr>
                <p:cNvPr id="170" name="Input penna 169">
                  <a:extLst>
                    <a:ext uri="{FF2B5EF4-FFF2-40B4-BE49-F238E27FC236}">
                      <a16:creationId xmlns:a16="http://schemas.microsoft.com/office/drawing/2014/main" id="{1A989A3D-5D83-4808-A70A-E327738271E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82729" y="1580367"/>
                  <a:ext cx="1436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71" name="Input penna 170">
                  <a:extLst>
                    <a:ext uri="{FF2B5EF4-FFF2-40B4-BE49-F238E27FC236}">
                      <a16:creationId xmlns:a16="http://schemas.microsoft.com/office/drawing/2014/main" id="{4EA86702-A637-4E18-B649-93DA6BCDA0FB}"/>
                    </a:ext>
                  </a:extLst>
                </p14:cNvPr>
                <p14:cNvContentPartPr/>
                <p14:nvPr/>
              </p14:nvContentPartPr>
              <p14:xfrm>
                <a:off x="5349409" y="1789887"/>
                <a:ext cx="123120" cy="136800"/>
              </p14:xfrm>
            </p:contentPart>
          </mc:Choice>
          <mc:Fallback xmlns="">
            <p:pic>
              <p:nvPicPr>
                <p:cNvPr id="171" name="Input penna 170">
                  <a:extLst>
                    <a:ext uri="{FF2B5EF4-FFF2-40B4-BE49-F238E27FC236}">
                      <a16:creationId xmlns:a16="http://schemas.microsoft.com/office/drawing/2014/main" id="{4EA86702-A637-4E18-B649-93DA6BCDA0F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31409" y="1772247"/>
                  <a:ext cx="158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72" name="Input penna 171">
                  <a:extLst>
                    <a:ext uri="{FF2B5EF4-FFF2-40B4-BE49-F238E27FC236}">
                      <a16:creationId xmlns:a16="http://schemas.microsoft.com/office/drawing/2014/main" id="{37A7FF7D-B230-4523-840B-92CB6E1F06B8}"/>
                    </a:ext>
                  </a:extLst>
                </p14:cNvPr>
                <p14:cNvContentPartPr/>
                <p14:nvPr/>
              </p14:nvContentPartPr>
              <p14:xfrm>
                <a:off x="5545249" y="1803567"/>
                <a:ext cx="63360" cy="126000"/>
              </p14:xfrm>
            </p:contentPart>
          </mc:Choice>
          <mc:Fallback xmlns="">
            <p:pic>
              <p:nvPicPr>
                <p:cNvPr id="172" name="Input penna 171">
                  <a:extLst>
                    <a:ext uri="{FF2B5EF4-FFF2-40B4-BE49-F238E27FC236}">
                      <a16:creationId xmlns:a16="http://schemas.microsoft.com/office/drawing/2014/main" id="{37A7FF7D-B230-4523-840B-92CB6E1F06B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27609" y="1785927"/>
                  <a:ext cx="99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73" name="Input penna 172">
                  <a:extLst>
                    <a:ext uri="{FF2B5EF4-FFF2-40B4-BE49-F238E27FC236}">
                      <a16:creationId xmlns:a16="http://schemas.microsoft.com/office/drawing/2014/main" id="{5305F18A-4670-4182-A49B-236315E30686}"/>
                    </a:ext>
                  </a:extLst>
                </p14:cNvPr>
                <p14:cNvContentPartPr/>
                <p14:nvPr/>
              </p14:nvContentPartPr>
              <p14:xfrm>
                <a:off x="5629489" y="1613847"/>
                <a:ext cx="164520" cy="334800"/>
              </p14:xfrm>
            </p:contentPart>
          </mc:Choice>
          <mc:Fallback xmlns="">
            <p:pic>
              <p:nvPicPr>
                <p:cNvPr id="173" name="Input penna 172">
                  <a:extLst>
                    <a:ext uri="{FF2B5EF4-FFF2-40B4-BE49-F238E27FC236}">
                      <a16:creationId xmlns:a16="http://schemas.microsoft.com/office/drawing/2014/main" id="{5305F18A-4670-4182-A49B-236315E3068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11489" y="1596207"/>
                  <a:ext cx="2001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74" name="Input penna 173">
                  <a:extLst>
                    <a:ext uri="{FF2B5EF4-FFF2-40B4-BE49-F238E27FC236}">
                      <a16:creationId xmlns:a16="http://schemas.microsoft.com/office/drawing/2014/main" id="{5085CF53-FF9A-4ABE-A4A5-9E520A40ABDA}"/>
                    </a:ext>
                  </a:extLst>
                </p14:cNvPr>
                <p14:cNvContentPartPr/>
                <p14:nvPr/>
              </p14:nvContentPartPr>
              <p14:xfrm>
                <a:off x="5871409" y="1773327"/>
                <a:ext cx="262440" cy="394200"/>
              </p14:xfrm>
            </p:contentPart>
          </mc:Choice>
          <mc:Fallback xmlns="">
            <p:pic>
              <p:nvPicPr>
                <p:cNvPr id="174" name="Input penna 173">
                  <a:extLst>
                    <a:ext uri="{FF2B5EF4-FFF2-40B4-BE49-F238E27FC236}">
                      <a16:creationId xmlns:a16="http://schemas.microsoft.com/office/drawing/2014/main" id="{5085CF53-FF9A-4ABE-A4A5-9E520A40ABD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53409" y="1755327"/>
                  <a:ext cx="29808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75" name="Input penna 174">
                  <a:extLst>
                    <a:ext uri="{FF2B5EF4-FFF2-40B4-BE49-F238E27FC236}">
                      <a16:creationId xmlns:a16="http://schemas.microsoft.com/office/drawing/2014/main" id="{9F389546-E980-49CC-83B6-FE5324474204}"/>
                    </a:ext>
                  </a:extLst>
                </p14:cNvPr>
                <p14:cNvContentPartPr/>
                <p14:nvPr/>
              </p14:nvContentPartPr>
              <p14:xfrm>
                <a:off x="6241129" y="1893927"/>
                <a:ext cx="145800" cy="238680"/>
              </p14:xfrm>
            </p:contentPart>
          </mc:Choice>
          <mc:Fallback xmlns="">
            <p:pic>
              <p:nvPicPr>
                <p:cNvPr id="175" name="Input penna 174">
                  <a:extLst>
                    <a:ext uri="{FF2B5EF4-FFF2-40B4-BE49-F238E27FC236}">
                      <a16:creationId xmlns:a16="http://schemas.microsoft.com/office/drawing/2014/main" id="{9F389546-E980-49CC-83B6-FE532447420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23489" y="1876287"/>
                  <a:ext cx="18144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o 178">
            <a:extLst>
              <a:ext uri="{FF2B5EF4-FFF2-40B4-BE49-F238E27FC236}">
                <a16:creationId xmlns:a16="http://schemas.microsoft.com/office/drawing/2014/main" id="{8E813F36-14F3-4648-B185-B0D1A6353661}"/>
              </a:ext>
            </a:extLst>
          </p:cNvPr>
          <p:cNvGrpSpPr/>
          <p:nvPr/>
        </p:nvGrpSpPr>
        <p:grpSpPr>
          <a:xfrm>
            <a:off x="1312729" y="1490007"/>
            <a:ext cx="72360" cy="177120"/>
            <a:chOff x="1312729" y="1490007"/>
            <a:chExt cx="7236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60A0B077-D5C2-48A9-8035-9167AADD5254}"/>
                    </a:ext>
                  </a:extLst>
                </p14:cNvPr>
                <p14:cNvContentPartPr/>
                <p14:nvPr/>
              </p14:nvContentPartPr>
              <p14:xfrm>
                <a:off x="1367449" y="1595127"/>
                <a:ext cx="6480" cy="1512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60A0B077-D5C2-48A9-8035-9167AADD525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349449" y="1577487"/>
                  <a:ext cx="42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FA00C1F5-D86D-447B-BA6A-1BACD8C2678C}"/>
                    </a:ext>
                  </a:extLst>
                </p14:cNvPr>
                <p14:cNvContentPartPr/>
                <p14:nvPr/>
              </p14:nvContentPartPr>
              <p14:xfrm>
                <a:off x="1341169" y="1533927"/>
                <a:ext cx="40320" cy="6480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FA00C1F5-D86D-447B-BA6A-1BACD8C2678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23529" y="1515927"/>
                  <a:ext cx="75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78" name="Input penna 177">
                  <a:extLst>
                    <a:ext uri="{FF2B5EF4-FFF2-40B4-BE49-F238E27FC236}">
                      <a16:creationId xmlns:a16="http://schemas.microsoft.com/office/drawing/2014/main" id="{5AA482CB-00BD-4E0A-AC07-97E12E6D429D}"/>
                    </a:ext>
                  </a:extLst>
                </p14:cNvPr>
                <p14:cNvContentPartPr/>
                <p14:nvPr/>
              </p14:nvContentPartPr>
              <p14:xfrm>
                <a:off x="1312729" y="1490007"/>
                <a:ext cx="72360" cy="177120"/>
              </p14:xfrm>
            </p:contentPart>
          </mc:Choice>
          <mc:Fallback xmlns="">
            <p:pic>
              <p:nvPicPr>
                <p:cNvPr id="178" name="Input penna 177">
                  <a:extLst>
                    <a:ext uri="{FF2B5EF4-FFF2-40B4-BE49-F238E27FC236}">
                      <a16:creationId xmlns:a16="http://schemas.microsoft.com/office/drawing/2014/main" id="{5AA482CB-00BD-4E0A-AC07-97E12E6D429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295089" y="1472007"/>
                  <a:ext cx="10800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864BC6E2-BDF4-4447-972C-E7D5ECDCD166}"/>
              </a:ext>
            </a:extLst>
          </p:cNvPr>
          <p:cNvGrpSpPr/>
          <p:nvPr/>
        </p:nvGrpSpPr>
        <p:grpSpPr>
          <a:xfrm>
            <a:off x="4805134" y="3431487"/>
            <a:ext cx="1689480" cy="932400"/>
            <a:chOff x="4805134" y="3431487"/>
            <a:chExt cx="1689480" cy="93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6066CD7E-A639-46A7-98AF-2453DBE6C2E1}"/>
                    </a:ext>
                  </a:extLst>
                </p14:cNvPr>
                <p14:cNvContentPartPr/>
                <p14:nvPr/>
              </p14:nvContentPartPr>
              <p14:xfrm>
                <a:off x="4805134" y="3569367"/>
                <a:ext cx="90720" cy="23976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6066CD7E-A639-46A7-98AF-2453DBE6C2E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787494" y="3551727"/>
                  <a:ext cx="126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47720A59-C722-4431-B6A1-3FC9A9EA421C}"/>
                    </a:ext>
                  </a:extLst>
                </p14:cNvPr>
                <p14:cNvContentPartPr/>
                <p14:nvPr/>
              </p14:nvContentPartPr>
              <p14:xfrm>
                <a:off x="4873894" y="3657207"/>
                <a:ext cx="159840" cy="16776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47720A59-C722-4431-B6A1-3FC9A9EA421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55894" y="3639567"/>
                  <a:ext cx="195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DDEA9EEB-B20C-4D86-A23C-8C7C2CECDA88}"/>
                    </a:ext>
                  </a:extLst>
                </p14:cNvPr>
                <p14:cNvContentPartPr/>
                <p14:nvPr/>
              </p14:nvContentPartPr>
              <p14:xfrm>
                <a:off x="5015014" y="3646407"/>
                <a:ext cx="56880" cy="18360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DDEA9EEB-B20C-4D86-A23C-8C7C2CECDA8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997014" y="3628407"/>
                  <a:ext cx="92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43309C28-AB4D-4673-AA70-BDEDA5AC79DC}"/>
                    </a:ext>
                  </a:extLst>
                </p14:cNvPr>
                <p14:cNvContentPartPr/>
                <p14:nvPr/>
              </p14:nvContentPartPr>
              <p14:xfrm>
                <a:off x="5138854" y="3639567"/>
                <a:ext cx="117720" cy="18108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43309C28-AB4D-4673-AA70-BDEDA5AC79D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121214" y="3621927"/>
                  <a:ext cx="153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329C8832-8032-4371-95EF-E79A8177A671}"/>
                    </a:ext>
                  </a:extLst>
                </p14:cNvPr>
                <p14:cNvContentPartPr/>
                <p14:nvPr/>
              </p14:nvContentPartPr>
              <p14:xfrm>
                <a:off x="5289334" y="3632367"/>
                <a:ext cx="192600" cy="18900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329C8832-8032-4371-95EF-E79A8177A67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271334" y="3614367"/>
                  <a:ext cx="228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831E390A-9AC1-440D-AB74-DC830E152F02}"/>
                    </a:ext>
                  </a:extLst>
                </p14:cNvPr>
                <p14:cNvContentPartPr/>
                <p14:nvPr/>
              </p14:nvContentPartPr>
              <p14:xfrm>
                <a:off x="5398774" y="3569727"/>
                <a:ext cx="42480" cy="36720"/>
              </p14:xfrm>
            </p:contentPart>
          </mc:Choice>
          <mc:Fallback xmlns=""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831E390A-9AC1-440D-AB74-DC830E152F0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81134" y="3551727"/>
                  <a:ext cx="78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7938266F-388A-49E3-BC6F-489D764F3702}"/>
                    </a:ext>
                  </a:extLst>
                </p14:cNvPr>
                <p14:cNvContentPartPr/>
                <p14:nvPr/>
              </p14:nvContentPartPr>
              <p14:xfrm>
                <a:off x="5470414" y="3623727"/>
                <a:ext cx="128520" cy="15228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7938266F-388A-49E3-BC6F-489D764F370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452414" y="3605727"/>
                  <a:ext cx="164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9" name="Input penna 28">
                  <a:extLst>
                    <a:ext uri="{FF2B5EF4-FFF2-40B4-BE49-F238E27FC236}">
                      <a16:creationId xmlns:a16="http://schemas.microsoft.com/office/drawing/2014/main" id="{4E0B21DB-E1A8-412B-9D90-8542CCED68ED}"/>
                    </a:ext>
                  </a:extLst>
                </p14:cNvPr>
                <p14:cNvContentPartPr/>
                <p14:nvPr/>
              </p14:nvContentPartPr>
              <p14:xfrm>
                <a:off x="5610814" y="3603207"/>
                <a:ext cx="153360" cy="185040"/>
              </p14:xfrm>
            </p:contentPart>
          </mc:Choice>
          <mc:Fallback xmlns="">
            <p:pic>
              <p:nvPicPr>
                <p:cNvPr id="29" name="Input penna 28">
                  <a:extLst>
                    <a:ext uri="{FF2B5EF4-FFF2-40B4-BE49-F238E27FC236}">
                      <a16:creationId xmlns:a16="http://schemas.microsoft.com/office/drawing/2014/main" id="{4E0B21DB-E1A8-412B-9D90-8542CCED68E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93174" y="3585207"/>
                  <a:ext cx="189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0" name="Input penna 29">
                  <a:extLst>
                    <a:ext uri="{FF2B5EF4-FFF2-40B4-BE49-F238E27FC236}">
                      <a16:creationId xmlns:a16="http://schemas.microsoft.com/office/drawing/2014/main" id="{986CE35A-B5C2-4FD3-86F8-7085EC070D99}"/>
                    </a:ext>
                  </a:extLst>
                </p14:cNvPr>
                <p14:cNvContentPartPr/>
                <p14:nvPr/>
              </p14:nvContentPartPr>
              <p14:xfrm>
                <a:off x="5773894" y="3431487"/>
                <a:ext cx="79920" cy="290520"/>
              </p14:xfrm>
            </p:contentPart>
          </mc:Choice>
          <mc:Fallback xmlns="">
            <p:pic>
              <p:nvPicPr>
                <p:cNvPr id="30" name="Input penna 29">
                  <a:extLst>
                    <a:ext uri="{FF2B5EF4-FFF2-40B4-BE49-F238E27FC236}">
                      <a16:creationId xmlns:a16="http://schemas.microsoft.com/office/drawing/2014/main" id="{986CE35A-B5C2-4FD3-86F8-7085EC070D9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55894" y="3413847"/>
                  <a:ext cx="1155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E93C4EDD-966F-44F2-A2E5-0AA9B2AF3CCF}"/>
                    </a:ext>
                  </a:extLst>
                </p14:cNvPr>
                <p14:cNvContentPartPr/>
                <p14:nvPr/>
              </p14:nvContentPartPr>
              <p14:xfrm>
                <a:off x="4869574" y="3980127"/>
                <a:ext cx="214560" cy="122400"/>
              </p14:xfrm>
            </p:contentPart>
          </mc:Choice>
          <mc:Fallback xmlns=""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E93C4EDD-966F-44F2-A2E5-0AA9B2AF3CC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851574" y="3962487"/>
                  <a:ext cx="250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47640E6A-512B-405C-8AC2-2FCB2CEF0345}"/>
                    </a:ext>
                  </a:extLst>
                </p14:cNvPr>
                <p14:cNvContentPartPr/>
                <p14:nvPr/>
              </p14:nvContentPartPr>
              <p14:xfrm>
                <a:off x="5138134" y="3906327"/>
                <a:ext cx="246960" cy="457560"/>
              </p14:xfrm>
            </p:contentPart>
          </mc:Choice>
          <mc:Fallback xmlns=""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47640E6A-512B-405C-8AC2-2FCB2CEF034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120494" y="3888327"/>
                  <a:ext cx="2826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3" name="Input penna 32">
                  <a:extLst>
                    <a:ext uri="{FF2B5EF4-FFF2-40B4-BE49-F238E27FC236}">
                      <a16:creationId xmlns:a16="http://schemas.microsoft.com/office/drawing/2014/main" id="{6B1A0C6B-1008-44FC-827F-E9961AEE6C8F}"/>
                    </a:ext>
                  </a:extLst>
                </p14:cNvPr>
                <p14:cNvContentPartPr/>
                <p14:nvPr/>
              </p14:nvContentPartPr>
              <p14:xfrm>
                <a:off x="5401294" y="3952407"/>
                <a:ext cx="277200" cy="142560"/>
              </p14:xfrm>
            </p:contentPart>
          </mc:Choice>
          <mc:Fallback xmlns="">
            <p:pic>
              <p:nvPicPr>
                <p:cNvPr id="33" name="Input penna 32">
                  <a:extLst>
                    <a:ext uri="{FF2B5EF4-FFF2-40B4-BE49-F238E27FC236}">
                      <a16:creationId xmlns:a16="http://schemas.microsoft.com/office/drawing/2014/main" id="{6B1A0C6B-1008-44FC-827F-E9961AEE6C8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383654" y="3934407"/>
                  <a:ext cx="312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F693DD3D-1593-4BC6-A506-DF03F5A8280D}"/>
                    </a:ext>
                  </a:extLst>
                </p14:cNvPr>
                <p14:cNvContentPartPr/>
                <p14:nvPr/>
              </p14:nvContentPartPr>
              <p14:xfrm>
                <a:off x="5614414" y="3864927"/>
                <a:ext cx="28800" cy="40320"/>
              </p14:xfrm>
            </p:contentPart>
          </mc:Choice>
          <mc:Fallback xmlns=""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F693DD3D-1593-4BC6-A506-DF03F5A8280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596774" y="3847287"/>
                  <a:ext cx="64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5" name="Input penna 34">
                  <a:extLst>
                    <a:ext uri="{FF2B5EF4-FFF2-40B4-BE49-F238E27FC236}">
                      <a16:creationId xmlns:a16="http://schemas.microsoft.com/office/drawing/2014/main" id="{6895FCE5-9C9E-4EBD-8E70-07A7E827BCD0}"/>
                    </a:ext>
                  </a:extLst>
                </p14:cNvPr>
                <p14:cNvContentPartPr/>
                <p14:nvPr/>
              </p14:nvContentPartPr>
              <p14:xfrm>
                <a:off x="5670574" y="3831807"/>
                <a:ext cx="59040" cy="230400"/>
              </p14:xfrm>
            </p:contentPart>
          </mc:Choice>
          <mc:Fallback xmlns="">
            <p:pic>
              <p:nvPicPr>
                <p:cNvPr id="35" name="Input penna 34">
                  <a:extLst>
                    <a:ext uri="{FF2B5EF4-FFF2-40B4-BE49-F238E27FC236}">
                      <a16:creationId xmlns:a16="http://schemas.microsoft.com/office/drawing/2014/main" id="{6895FCE5-9C9E-4EBD-8E70-07A7E827BCD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652934" y="3813807"/>
                  <a:ext cx="94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20E7CB01-E836-421B-B645-271AA636CE3F}"/>
                    </a:ext>
                  </a:extLst>
                </p14:cNvPr>
                <p14:cNvContentPartPr/>
                <p14:nvPr/>
              </p14:nvContentPartPr>
              <p14:xfrm>
                <a:off x="5710894" y="3934407"/>
                <a:ext cx="185040" cy="121680"/>
              </p14:xfrm>
            </p:contentPart>
          </mc:Choice>
          <mc:Fallback xmlns=""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20E7CB01-E836-421B-B645-271AA636CE3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693254" y="3916767"/>
                  <a:ext cx="220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12F21B30-929F-44F1-A5B8-1D88F157B6B3}"/>
                    </a:ext>
                  </a:extLst>
                </p14:cNvPr>
                <p14:cNvContentPartPr/>
                <p14:nvPr/>
              </p14:nvContentPartPr>
              <p14:xfrm>
                <a:off x="5929414" y="3976887"/>
                <a:ext cx="33120" cy="82800"/>
              </p14:xfrm>
            </p:contentPart>
          </mc:Choice>
          <mc:Fallback xmlns=""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12F21B30-929F-44F1-A5B8-1D88F157B6B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11414" y="3958887"/>
                  <a:ext cx="68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36B5F717-3F34-4A26-B5B8-1071C8624492}"/>
                    </a:ext>
                  </a:extLst>
                </p14:cNvPr>
                <p14:cNvContentPartPr/>
                <p14:nvPr/>
              </p14:nvContentPartPr>
              <p14:xfrm>
                <a:off x="5999974" y="3768447"/>
                <a:ext cx="147600" cy="290520"/>
              </p14:xfrm>
            </p:contentPart>
          </mc:Choice>
          <mc:Fallback xmlns=""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36B5F717-3F34-4A26-B5B8-1071C862449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982334" y="3750807"/>
                  <a:ext cx="1832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0" name="Input penna 39">
                  <a:extLst>
                    <a:ext uri="{FF2B5EF4-FFF2-40B4-BE49-F238E27FC236}">
                      <a16:creationId xmlns:a16="http://schemas.microsoft.com/office/drawing/2014/main" id="{9D349B0E-8C9D-4ABC-9CAC-23D3F91AE724}"/>
                    </a:ext>
                  </a:extLst>
                </p14:cNvPr>
                <p14:cNvContentPartPr/>
                <p14:nvPr/>
              </p14:nvContentPartPr>
              <p14:xfrm>
                <a:off x="6229294" y="3905967"/>
                <a:ext cx="121320" cy="289080"/>
              </p14:xfrm>
            </p:contentPart>
          </mc:Choice>
          <mc:Fallback xmlns="">
            <p:pic>
              <p:nvPicPr>
                <p:cNvPr id="40" name="Input penna 39">
                  <a:extLst>
                    <a:ext uri="{FF2B5EF4-FFF2-40B4-BE49-F238E27FC236}">
                      <a16:creationId xmlns:a16="http://schemas.microsoft.com/office/drawing/2014/main" id="{9D349B0E-8C9D-4ABC-9CAC-23D3F91AE72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211654" y="3888327"/>
                  <a:ext cx="1569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1" name="Input penna 40">
                  <a:extLst>
                    <a:ext uri="{FF2B5EF4-FFF2-40B4-BE49-F238E27FC236}">
                      <a16:creationId xmlns:a16="http://schemas.microsoft.com/office/drawing/2014/main" id="{3E515CF2-F44B-4B47-BDB1-D430966AC65E}"/>
                    </a:ext>
                  </a:extLst>
                </p14:cNvPr>
                <p14:cNvContentPartPr/>
                <p14:nvPr/>
              </p14:nvContentPartPr>
              <p14:xfrm>
                <a:off x="6317854" y="3810207"/>
                <a:ext cx="176760" cy="234720"/>
              </p14:xfrm>
            </p:contentPart>
          </mc:Choice>
          <mc:Fallback xmlns="">
            <p:pic>
              <p:nvPicPr>
                <p:cNvPr id="41" name="Input penna 40">
                  <a:extLst>
                    <a:ext uri="{FF2B5EF4-FFF2-40B4-BE49-F238E27FC236}">
                      <a16:creationId xmlns:a16="http://schemas.microsoft.com/office/drawing/2014/main" id="{3E515CF2-F44B-4B47-BDB1-D430966AC65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299854" y="3792207"/>
                  <a:ext cx="21240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E0BE12E6-707A-4300-931B-0F78D5CC31B3}"/>
              </a:ext>
            </a:extLst>
          </p:cNvPr>
          <p:cNvGrpSpPr/>
          <p:nvPr/>
        </p:nvGrpSpPr>
        <p:grpSpPr>
          <a:xfrm>
            <a:off x="4265997" y="3212084"/>
            <a:ext cx="385200" cy="456840"/>
            <a:chOff x="4230214" y="3434727"/>
            <a:chExt cx="38520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645913F6-2363-4F3C-BF2E-EE06C7D00435}"/>
                    </a:ext>
                  </a:extLst>
                </p14:cNvPr>
                <p14:cNvContentPartPr/>
                <p14:nvPr/>
              </p14:nvContentPartPr>
              <p14:xfrm>
                <a:off x="4230214" y="3434727"/>
                <a:ext cx="36720" cy="60480"/>
              </p14:xfrm>
            </p:contentPart>
          </mc:Choice>
          <mc:Fallback xmlns=""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id="{645913F6-2363-4F3C-BF2E-EE06C7D0043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212214" y="3416727"/>
                  <a:ext cx="72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9FAC6F27-DA17-49E9-8216-687C8477CC17}"/>
                    </a:ext>
                  </a:extLst>
                </p14:cNvPr>
                <p14:cNvContentPartPr/>
                <p14:nvPr/>
              </p14:nvContentPartPr>
              <p14:xfrm>
                <a:off x="4263334" y="3444087"/>
                <a:ext cx="268560" cy="250920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9FAC6F27-DA17-49E9-8216-687C8477CC1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245334" y="3426087"/>
                  <a:ext cx="3042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B5CF787A-2DB6-496C-A886-4BE39B09EA47}"/>
                    </a:ext>
                  </a:extLst>
                </p14:cNvPr>
                <p14:cNvContentPartPr/>
                <p14:nvPr/>
              </p14:nvContentPartPr>
              <p14:xfrm>
                <a:off x="4492294" y="3619047"/>
                <a:ext cx="123120" cy="189000"/>
              </p14:xfrm>
            </p:contentPart>
          </mc:Choice>
          <mc:Fallback xmlns=""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B5CF787A-2DB6-496C-A886-4BE39B09EA4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474654" y="3601407"/>
                  <a:ext cx="158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4" name="Input penna 43">
                  <a:extLst>
                    <a:ext uri="{FF2B5EF4-FFF2-40B4-BE49-F238E27FC236}">
                      <a16:creationId xmlns:a16="http://schemas.microsoft.com/office/drawing/2014/main" id="{05736281-714A-47D4-9A74-8FE4C1A9027B}"/>
                    </a:ext>
                  </a:extLst>
                </p14:cNvPr>
                <p14:cNvContentPartPr/>
                <p14:nvPr/>
              </p14:nvContentPartPr>
              <p14:xfrm>
                <a:off x="4252894" y="3534807"/>
                <a:ext cx="9360" cy="46440"/>
              </p14:xfrm>
            </p:contentPart>
          </mc:Choice>
          <mc:Fallback xmlns="">
            <p:pic>
              <p:nvPicPr>
                <p:cNvPr id="44" name="Input penna 43">
                  <a:extLst>
                    <a:ext uri="{FF2B5EF4-FFF2-40B4-BE49-F238E27FC236}">
                      <a16:creationId xmlns:a16="http://schemas.microsoft.com/office/drawing/2014/main" id="{05736281-714A-47D4-9A74-8FE4C1A9027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235254" y="3516807"/>
                  <a:ext cx="45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5" name="Input penna 44">
                  <a:extLst>
                    <a:ext uri="{FF2B5EF4-FFF2-40B4-BE49-F238E27FC236}">
                      <a16:creationId xmlns:a16="http://schemas.microsoft.com/office/drawing/2014/main" id="{EC90243D-CFF6-4E3E-B6B3-D6F1A762550B}"/>
                    </a:ext>
                  </a:extLst>
                </p14:cNvPr>
                <p14:cNvContentPartPr/>
                <p14:nvPr/>
              </p14:nvContentPartPr>
              <p14:xfrm>
                <a:off x="4264774" y="3875007"/>
                <a:ext cx="6840" cy="16560"/>
              </p14:xfrm>
            </p:contentPart>
          </mc:Choice>
          <mc:Fallback xmlns="">
            <p:pic>
              <p:nvPicPr>
                <p:cNvPr id="45" name="Input penna 44">
                  <a:extLst>
                    <a:ext uri="{FF2B5EF4-FFF2-40B4-BE49-F238E27FC236}">
                      <a16:creationId xmlns:a16="http://schemas.microsoft.com/office/drawing/2014/main" id="{EC90243D-CFF6-4E3E-B6B3-D6F1A762550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246774" y="3857367"/>
                  <a:ext cx="4248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42A83773-E6CC-424F-9936-4E29F26AECA7}"/>
                  </a:ext>
                </a:extLst>
              </p14:cNvPr>
              <p14:cNvContentPartPr/>
              <p14:nvPr/>
            </p14:nvContentPartPr>
            <p14:xfrm>
              <a:off x="4306894" y="4168047"/>
              <a:ext cx="9360" cy="51480"/>
            </p14:xfrm>
          </p:contentPart>
        </mc:Choice>
        <mc:Fallback xmlns=""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42A83773-E6CC-424F-9936-4E29F26AECA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288894" y="4150047"/>
                <a:ext cx="4500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o 56">
            <a:extLst>
              <a:ext uri="{FF2B5EF4-FFF2-40B4-BE49-F238E27FC236}">
                <a16:creationId xmlns:a16="http://schemas.microsoft.com/office/drawing/2014/main" id="{06B1335F-4C0B-4C94-B321-CBDDA728E307}"/>
              </a:ext>
            </a:extLst>
          </p:cNvPr>
          <p:cNvGrpSpPr/>
          <p:nvPr/>
        </p:nvGrpSpPr>
        <p:grpSpPr>
          <a:xfrm>
            <a:off x="4271254" y="4370367"/>
            <a:ext cx="402840" cy="1062360"/>
            <a:chOff x="4271254" y="4370367"/>
            <a:chExt cx="402840" cy="10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8" name="Input penna 47">
                  <a:extLst>
                    <a:ext uri="{FF2B5EF4-FFF2-40B4-BE49-F238E27FC236}">
                      <a16:creationId xmlns:a16="http://schemas.microsoft.com/office/drawing/2014/main" id="{B1C19A09-0D79-4CD1-9098-2E61A38C6C02}"/>
                    </a:ext>
                  </a:extLst>
                </p14:cNvPr>
                <p14:cNvContentPartPr/>
                <p14:nvPr/>
              </p14:nvContentPartPr>
              <p14:xfrm>
                <a:off x="4271254" y="4370367"/>
                <a:ext cx="45000" cy="279720"/>
              </p14:xfrm>
            </p:contentPart>
          </mc:Choice>
          <mc:Fallback xmlns="">
            <p:pic>
              <p:nvPicPr>
                <p:cNvPr id="48" name="Input penna 47">
                  <a:extLst>
                    <a:ext uri="{FF2B5EF4-FFF2-40B4-BE49-F238E27FC236}">
                      <a16:creationId xmlns:a16="http://schemas.microsoft.com/office/drawing/2014/main" id="{B1C19A09-0D79-4CD1-9098-2E61A38C6C0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53614" y="4352727"/>
                  <a:ext cx="806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9" name="Input penna 48">
                  <a:extLst>
                    <a:ext uri="{FF2B5EF4-FFF2-40B4-BE49-F238E27FC236}">
                      <a16:creationId xmlns:a16="http://schemas.microsoft.com/office/drawing/2014/main" id="{D7A9AAC6-CB82-4385-826E-1E7F49B163EE}"/>
                    </a:ext>
                  </a:extLst>
                </p14:cNvPr>
                <p14:cNvContentPartPr/>
                <p14:nvPr/>
              </p14:nvContentPartPr>
              <p14:xfrm>
                <a:off x="4312654" y="4753767"/>
                <a:ext cx="30240" cy="277920"/>
              </p14:xfrm>
            </p:contentPart>
          </mc:Choice>
          <mc:Fallback xmlns="">
            <p:pic>
              <p:nvPicPr>
                <p:cNvPr id="49" name="Input penna 48">
                  <a:extLst>
                    <a:ext uri="{FF2B5EF4-FFF2-40B4-BE49-F238E27FC236}">
                      <a16:creationId xmlns:a16="http://schemas.microsoft.com/office/drawing/2014/main" id="{D7A9AAC6-CB82-4385-826E-1E7F49B163E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95014" y="4736127"/>
                  <a:ext cx="658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50" name="Input penna 49">
                  <a:extLst>
                    <a:ext uri="{FF2B5EF4-FFF2-40B4-BE49-F238E27FC236}">
                      <a16:creationId xmlns:a16="http://schemas.microsoft.com/office/drawing/2014/main" id="{3952C12A-C9A5-4B69-97C7-A5C7B1F45CDE}"/>
                    </a:ext>
                  </a:extLst>
                </p14:cNvPr>
                <p14:cNvContentPartPr/>
                <p14:nvPr/>
              </p14:nvContentPartPr>
              <p14:xfrm>
                <a:off x="4337494" y="5135367"/>
                <a:ext cx="32400" cy="233640"/>
              </p14:xfrm>
            </p:contentPart>
          </mc:Choice>
          <mc:Fallback xmlns="">
            <p:pic>
              <p:nvPicPr>
                <p:cNvPr id="50" name="Input penna 49">
                  <a:extLst>
                    <a:ext uri="{FF2B5EF4-FFF2-40B4-BE49-F238E27FC236}">
                      <a16:creationId xmlns:a16="http://schemas.microsoft.com/office/drawing/2014/main" id="{3952C12A-C9A5-4B69-97C7-A5C7B1F45CD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319854" y="5117367"/>
                  <a:ext cx="68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16F640D5-CD02-4EF7-988E-8839C4FE6EB2}"/>
                    </a:ext>
                  </a:extLst>
                </p14:cNvPr>
                <p14:cNvContentPartPr/>
                <p14:nvPr/>
              </p14:nvContentPartPr>
              <p14:xfrm>
                <a:off x="4342534" y="5406447"/>
                <a:ext cx="6840" cy="26280"/>
              </p14:xfrm>
            </p:contentPart>
          </mc:Choice>
          <mc:Fallback xmlns=""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16F640D5-CD02-4EF7-988E-8839C4FE6EB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324894" y="5388447"/>
                  <a:ext cx="42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4" name="Input penna 53">
                  <a:extLst>
                    <a:ext uri="{FF2B5EF4-FFF2-40B4-BE49-F238E27FC236}">
                      <a16:creationId xmlns:a16="http://schemas.microsoft.com/office/drawing/2014/main" id="{90DBB009-132B-4EE6-ABAA-A2657602AABC}"/>
                    </a:ext>
                  </a:extLst>
                </p14:cNvPr>
                <p14:cNvContentPartPr/>
                <p14:nvPr/>
              </p14:nvContentPartPr>
              <p14:xfrm>
                <a:off x="4535854" y="5108367"/>
                <a:ext cx="138240" cy="272520"/>
              </p14:xfrm>
            </p:contentPart>
          </mc:Choice>
          <mc:Fallback xmlns="">
            <p:pic>
              <p:nvPicPr>
                <p:cNvPr id="54" name="Input penna 53">
                  <a:extLst>
                    <a:ext uri="{FF2B5EF4-FFF2-40B4-BE49-F238E27FC236}">
                      <a16:creationId xmlns:a16="http://schemas.microsoft.com/office/drawing/2014/main" id="{90DBB009-132B-4EE6-ABAA-A2657602AAB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517854" y="5090727"/>
                  <a:ext cx="1738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5" name="Input penna 54">
                  <a:extLst>
                    <a:ext uri="{FF2B5EF4-FFF2-40B4-BE49-F238E27FC236}">
                      <a16:creationId xmlns:a16="http://schemas.microsoft.com/office/drawing/2014/main" id="{5CFDFCA8-2299-4A51-B3FA-DBE4BC94C8B1}"/>
                    </a:ext>
                  </a:extLst>
                </p14:cNvPr>
                <p14:cNvContentPartPr/>
                <p14:nvPr/>
              </p14:nvContentPartPr>
              <p14:xfrm>
                <a:off x="4524334" y="5206647"/>
                <a:ext cx="105120" cy="38520"/>
              </p14:xfrm>
            </p:contentPart>
          </mc:Choice>
          <mc:Fallback xmlns="">
            <p:pic>
              <p:nvPicPr>
                <p:cNvPr id="55" name="Input penna 54">
                  <a:extLst>
                    <a:ext uri="{FF2B5EF4-FFF2-40B4-BE49-F238E27FC236}">
                      <a16:creationId xmlns:a16="http://schemas.microsoft.com/office/drawing/2014/main" id="{5CFDFCA8-2299-4A51-B3FA-DBE4BC94C8B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506334" y="5189007"/>
                  <a:ext cx="14076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A139F149-78AD-4A88-8A05-41696417F75F}"/>
              </a:ext>
            </a:extLst>
          </p:cNvPr>
          <p:cNvGrpSpPr/>
          <p:nvPr/>
        </p:nvGrpSpPr>
        <p:grpSpPr>
          <a:xfrm>
            <a:off x="6309748" y="2798833"/>
            <a:ext cx="81000" cy="206280"/>
            <a:chOff x="6389609" y="2938101"/>
            <a:chExt cx="8100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" name="Input penna 1">
                  <a:extLst>
                    <a:ext uri="{FF2B5EF4-FFF2-40B4-BE49-F238E27FC236}">
                      <a16:creationId xmlns:a16="http://schemas.microsoft.com/office/drawing/2014/main" id="{C87C222D-C21D-4416-9ECB-5F19A715381D}"/>
                    </a:ext>
                  </a:extLst>
                </p14:cNvPr>
                <p14:cNvContentPartPr/>
                <p14:nvPr/>
              </p14:nvContentPartPr>
              <p14:xfrm>
                <a:off x="6389609" y="2938101"/>
                <a:ext cx="47880" cy="139680"/>
              </p14:xfrm>
            </p:contentPart>
          </mc:Choice>
          <mc:Fallback xmlns="">
            <p:pic>
              <p:nvPicPr>
                <p:cNvPr id="2" name="Input penna 1">
                  <a:extLst>
                    <a:ext uri="{FF2B5EF4-FFF2-40B4-BE49-F238E27FC236}">
                      <a16:creationId xmlns:a16="http://schemas.microsoft.com/office/drawing/2014/main" id="{C87C222D-C21D-4416-9ECB-5F19A715381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380969" y="2929101"/>
                  <a:ext cx="65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081E0E3B-A06D-462A-8122-DF442CD8EE1C}"/>
                    </a:ext>
                  </a:extLst>
                </p14:cNvPr>
                <p14:cNvContentPartPr/>
                <p14:nvPr/>
              </p14:nvContentPartPr>
              <p14:xfrm>
                <a:off x="6393929" y="3129261"/>
                <a:ext cx="76680" cy="15120"/>
              </p14:xfrm>
            </p:contentPart>
          </mc:Choice>
          <mc:Fallback xmlns=""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081E0E3B-A06D-462A-8122-DF442CD8EE1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385289" y="3120621"/>
                  <a:ext cx="94320" cy="32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4" name="Rettangolo 123">
            <a:extLst>
              <a:ext uri="{FF2B5EF4-FFF2-40B4-BE49-F238E27FC236}">
                <a16:creationId xmlns:a16="http://schemas.microsoft.com/office/drawing/2014/main" id="{A6FD4055-1E7F-441E-BADF-B93AF71D5FEA}"/>
              </a:ext>
            </a:extLst>
          </p:cNvPr>
          <p:cNvSpPr/>
          <p:nvPr/>
        </p:nvSpPr>
        <p:spPr>
          <a:xfrm>
            <a:off x="630803" y="442744"/>
            <a:ext cx="8092671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How to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extract</a:t>
            </a:r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 information from the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envelope</a:t>
            </a:r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function</a:t>
            </a:r>
            <a:b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</a:br>
            <a:endParaRPr lang="it-IT" sz="4000" dirty="0">
              <a:solidFill>
                <a:srgbClr val="FF0000"/>
              </a:solidFill>
              <a:latin typeface="Freestyle Script" panose="030804020302050B0404" pitchFamily="66" charset="0"/>
            </a:endParaRPr>
          </a:p>
          <a:p>
            <a:endParaRPr lang="it-IT" dirty="0">
              <a:latin typeface="Freestyle Script" panose="030804020302050B04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55F7D012-32D1-4B52-B044-C9F7419BAA18}"/>
                  </a:ext>
                </a:extLst>
              </p14:cNvPr>
              <p14:cNvContentPartPr/>
              <p14:nvPr/>
            </p14:nvContentPartPr>
            <p14:xfrm>
              <a:off x="6527489" y="4014141"/>
              <a:ext cx="108720" cy="123840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55F7D012-32D1-4B52-B044-C9F7419BAA18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518489" y="4005141"/>
                <a:ext cx="1263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20F2F46D-6B5B-42AC-B9E1-88FC57A6BA0F}"/>
                  </a:ext>
                </a:extLst>
              </p14:cNvPr>
              <p14:cNvContentPartPr/>
              <p14:nvPr/>
            </p14:nvContentPartPr>
            <p14:xfrm>
              <a:off x="6560969" y="3896421"/>
              <a:ext cx="20880" cy="9000"/>
            </p14:xfrm>
          </p:contentPart>
        </mc:Choice>
        <mc:Fallback xmlns=""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id="{20F2F46D-6B5B-42AC-B9E1-88FC57A6BA0F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552329" y="3887781"/>
                <a:ext cx="385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62" name="Input penna 61">
                <a:extLst>
                  <a:ext uri="{FF2B5EF4-FFF2-40B4-BE49-F238E27FC236}">
                    <a16:creationId xmlns:a16="http://schemas.microsoft.com/office/drawing/2014/main" id="{FED85A8A-F90F-4723-9F49-81C1A6A46854}"/>
                  </a:ext>
                </a:extLst>
              </p14:cNvPr>
              <p14:cNvContentPartPr/>
              <p14:nvPr/>
            </p14:nvContentPartPr>
            <p14:xfrm>
              <a:off x="4716329" y="5273781"/>
              <a:ext cx="99000" cy="173160"/>
            </p14:xfrm>
          </p:contentPart>
        </mc:Choice>
        <mc:Fallback xmlns="">
          <p:pic>
            <p:nvPicPr>
              <p:cNvPr id="62" name="Input penna 61">
                <a:extLst>
                  <a:ext uri="{FF2B5EF4-FFF2-40B4-BE49-F238E27FC236}">
                    <a16:creationId xmlns:a16="http://schemas.microsoft.com/office/drawing/2014/main" id="{FED85A8A-F90F-4723-9F49-81C1A6A46854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707329" y="5264781"/>
                <a:ext cx="1166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63" name="Input penna 62">
                <a:extLst>
                  <a:ext uri="{FF2B5EF4-FFF2-40B4-BE49-F238E27FC236}">
                    <a16:creationId xmlns:a16="http://schemas.microsoft.com/office/drawing/2014/main" id="{AC5DA908-BD55-47D3-AA36-98271EAF5E85}"/>
                  </a:ext>
                </a:extLst>
              </p14:cNvPr>
              <p14:cNvContentPartPr/>
              <p14:nvPr/>
            </p14:nvContentPartPr>
            <p14:xfrm>
              <a:off x="4718849" y="5191341"/>
              <a:ext cx="7560" cy="11880"/>
            </p14:xfrm>
          </p:contentPart>
        </mc:Choice>
        <mc:Fallback xmlns="">
          <p:pic>
            <p:nvPicPr>
              <p:cNvPr id="63" name="Input penna 62">
                <a:extLst>
                  <a:ext uri="{FF2B5EF4-FFF2-40B4-BE49-F238E27FC236}">
                    <a16:creationId xmlns:a16="http://schemas.microsoft.com/office/drawing/2014/main" id="{AC5DA908-BD55-47D3-AA36-98271EAF5E85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710209" y="5182701"/>
                <a:ext cx="252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BC61530D-D318-4E31-A888-5BC11E7AF82F}"/>
                  </a:ext>
                </a:extLst>
              </p14:cNvPr>
              <p14:cNvContentPartPr/>
              <p14:nvPr/>
            </p14:nvContentPartPr>
            <p14:xfrm>
              <a:off x="3353369" y="3055821"/>
              <a:ext cx="16200" cy="122400"/>
            </p14:xfrm>
          </p:contentPart>
        </mc:Choice>
        <mc:Fallback xmlns=""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BC61530D-D318-4E31-A888-5BC11E7AF82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344729" y="3046821"/>
                <a:ext cx="338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604655C1-D53D-484D-B358-DE050A4B152B}"/>
                  </a:ext>
                </a:extLst>
              </p14:cNvPr>
              <p14:cNvContentPartPr/>
              <p14:nvPr/>
            </p14:nvContentPartPr>
            <p14:xfrm>
              <a:off x="3349769" y="3353181"/>
              <a:ext cx="18360" cy="67320"/>
            </p14:xfrm>
          </p:contentPart>
        </mc:Choice>
        <mc:Fallback xmlns=""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604655C1-D53D-484D-B358-DE050A4B152B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340769" y="3344181"/>
                <a:ext cx="360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DAD0C62A-B51F-480A-B302-248D82FCFA2B}"/>
                  </a:ext>
                </a:extLst>
              </p14:cNvPr>
              <p14:cNvContentPartPr/>
              <p14:nvPr/>
            </p14:nvContentPartPr>
            <p14:xfrm>
              <a:off x="3366329" y="3563421"/>
              <a:ext cx="7920" cy="155160"/>
            </p14:xfrm>
          </p:contentPart>
        </mc:Choice>
        <mc:Fallback xmlns=""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DAD0C62A-B51F-480A-B302-248D82FCFA2B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357329" y="3554781"/>
                <a:ext cx="255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3AE2ACE5-B3F6-42EC-B25B-8B771D5E95B2}"/>
                  </a:ext>
                </a:extLst>
              </p14:cNvPr>
              <p14:cNvContentPartPr/>
              <p14:nvPr/>
            </p14:nvContentPartPr>
            <p14:xfrm>
              <a:off x="3367409" y="3929181"/>
              <a:ext cx="18360" cy="146520"/>
            </p14:xfrm>
          </p:contentPart>
        </mc:Choice>
        <mc:Fallback xmlns=""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3AE2ACE5-B3F6-42EC-B25B-8B771D5E95B2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358409" y="3920541"/>
                <a:ext cx="360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94644975-D92D-46D5-8715-5C5667BF915E}"/>
                  </a:ext>
                </a:extLst>
              </p14:cNvPr>
              <p14:cNvContentPartPr/>
              <p14:nvPr/>
            </p14:nvContentPartPr>
            <p14:xfrm>
              <a:off x="3356249" y="4210701"/>
              <a:ext cx="9360" cy="253800"/>
            </p14:xfrm>
          </p:contentPart>
        </mc:Choice>
        <mc:Fallback xmlns=""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94644975-D92D-46D5-8715-5C5667BF915E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347249" y="4202061"/>
                <a:ext cx="270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67" name="Input penna 66">
                <a:extLst>
                  <a:ext uri="{FF2B5EF4-FFF2-40B4-BE49-F238E27FC236}">
                    <a16:creationId xmlns:a16="http://schemas.microsoft.com/office/drawing/2014/main" id="{A2E196EC-1494-4279-9ED4-C53B2A6D69C6}"/>
                  </a:ext>
                </a:extLst>
              </p14:cNvPr>
              <p14:cNvContentPartPr/>
              <p14:nvPr/>
            </p14:nvContentPartPr>
            <p14:xfrm>
              <a:off x="3360929" y="4564221"/>
              <a:ext cx="3240" cy="74160"/>
            </p14:xfrm>
          </p:contentPart>
        </mc:Choice>
        <mc:Fallback xmlns="">
          <p:pic>
            <p:nvPicPr>
              <p:cNvPr id="67" name="Input penna 66">
                <a:extLst>
                  <a:ext uri="{FF2B5EF4-FFF2-40B4-BE49-F238E27FC236}">
                    <a16:creationId xmlns:a16="http://schemas.microsoft.com/office/drawing/2014/main" id="{A2E196EC-1494-4279-9ED4-C53B2A6D69C6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351929" y="4555581"/>
                <a:ext cx="208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68" name="Input penna 67">
                <a:extLst>
                  <a:ext uri="{FF2B5EF4-FFF2-40B4-BE49-F238E27FC236}">
                    <a16:creationId xmlns:a16="http://schemas.microsoft.com/office/drawing/2014/main" id="{F30B4E2B-B7F6-44B7-9CB9-2ADDBE455773}"/>
                  </a:ext>
                </a:extLst>
              </p14:cNvPr>
              <p14:cNvContentPartPr/>
              <p14:nvPr/>
            </p14:nvContentPartPr>
            <p14:xfrm>
              <a:off x="3367769" y="4753941"/>
              <a:ext cx="14040" cy="275400"/>
            </p14:xfrm>
          </p:contentPart>
        </mc:Choice>
        <mc:Fallback xmlns="">
          <p:pic>
            <p:nvPicPr>
              <p:cNvPr id="68" name="Input penna 67">
                <a:extLst>
                  <a:ext uri="{FF2B5EF4-FFF2-40B4-BE49-F238E27FC236}">
                    <a16:creationId xmlns:a16="http://schemas.microsoft.com/office/drawing/2014/main" id="{F30B4E2B-B7F6-44B7-9CB9-2ADDBE455773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359129" y="4745301"/>
                <a:ext cx="316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69" name="Input penna 68">
                <a:extLst>
                  <a:ext uri="{FF2B5EF4-FFF2-40B4-BE49-F238E27FC236}">
                    <a16:creationId xmlns:a16="http://schemas.microsoft.com/office/drawing/2014/main" id="{98998074-C4BC-45C3-980A-850D0F0B163C}"/>
                  </a:ext>
                </a:extLst>
              </p14:cNvPr>
              <p14:cNvContentPartPr/>
              <p14:nvPr/>
            </p14:nvContentPartPr>
            <p14:xfrm>
              <a:off x="3369569" y="5127261"/>
              <a:ext cx="7560" cy="145080"/>
            </p14:xfrm>
          </p:contentPart>
        </mc:Choice>
        <mc:Fallback xmlns="">
          <p:pic>
            <p:nvPicPr>
              <p:cNvPr id="69" name="Input penna 68">
                <a:extLst>
                  <a:ext uri="{FF2B5EF4-FFF2-40B4-BE49-F238E27FC236}">
                    <a16:creationId xmlns:a16="http://schemas.microsoft.com/office/drawing/2014/main" id="{98998074-C4BC-45C3-980A-850D0F0B163C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3360569" y="5118261"/>
                <a:ext cx="252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70" name="Input penna 69">
                <a:extLst>
                  <a:ext uri="{FF2B5EF4-FFF2-40B4-BE49-F238E27FC236}">
                    <a16:creationId xmlns:a16="http://schemas.microsoft.com/office/drawing/2014/main" id="{6673CE49-EB20-4187-AA44-21A065FFAA1B}"/>
                  </a:ext>
                </a:extLst>
              </p14:cNvPr>
              <p14:cNvContentPartPr/>
              <p14:nvPr/>
            </p14:nvContentPartPr>
            <p14:xfrm>
              <a:off x="3384689" y="5368821"/>
              <a:ext cx="12960" cy="133920"/>
            </p14:xfrm>
          </p:contentPart>
        </mc:Choice>
        <mc:Fallback xmlns="">
          <p:pic>
            <p:nvPicPr>
              <p:cNvPr id="70" name="Input penna 69">
                <a:extLst>
                  <a:ext uri="{FF2B5EF4-FFF2-40B4-BE49-F238E27FC236}">
                    <a16:creationId xmlns:a16="http://schemas.microsoft.com/office/drawing/2014/main" id="{6673CE49-EB20-4187-AA44-21A065FFAA1B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376049" y="5360181"/>
                <a:ext cx="3060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o 90">
            <a:extLst>
              <a:ext uri="{FF2B5EF4-FFF2-40B4-BE49-F238E27FC236}">
                <a16:creationId xmlns:a16="http://schemas.microsoft.com/office/drawing/2014/main" id="{B10701AC-9E9D-4F62-9867-34C10616302A}"/>
              </a:ext>
            </a:extLst>
          </p:cNvPr>
          <p:cNvGrpSpPr/>
          <p:nvPr/>
        </p:nvGrpSpPr>
        <p:grpSpPr>
          <a:xfrm>
            <a:off x="3485849" y="5027541"/>
            <a:ext cx="365400" cy="464040"/>
            <a:chOff x="3485849" y="5027541"/>
            <a:chExt cx="36540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79" name="Input penna 78">
                  <a:extLst>
                    <a:ext uri="{FF2B5EF4-FFF2-40B4-BE49-F238E27FC236}">
                      <a16:creationId xmlns:a16="http://schemas.microsoft.com/office/drawing/2014/main" id="{827B1E7D-9F21-4E38-9C21-C42EED49F4F0}"/>
                    </a:ext>
                  </a:extLst>
                </p14:cNvPr>
                <p14:cNvContentPartPr/>
                <p14:nvPr/>
              </p14:nvContentPartPr>
              <p14:xfrm>
                <a:off x="3532649" y="5027541"/>
                <a:ext cx="112680" cy="430200"/>
              </p14:xfrm>
            </p:contentPart>
          </mc:Choice>
          <mc:Fallback xmlns="">
            <p:pic>
              <p:nvPicPr>
                <p:cNvPr id="79" name="Input penna 78">
                  <a:extLst>
                    <a:ext uri="{FF2B5EF4-FFF2-40B4-BE49-F238E27FC236}">
                      <a16:creationId xmlns:a16="http://schemas.microsoft.com/office/drawing/2014/main" id="{827B1E7D-9F21-4E38-9C21-C42EED49F4F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523649" y="5018541"/>
                  <a:ext cx="1303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80" name="Input penna 79">
                  <a:extLst>
                    <a:ext uri="{FF2B5EF4-FFF2-40B4-BE49-F238E27FC236}">
                      <a16:creationId xmlns:a16="http://schemas.microsoft.com/office/drawing/2014/main" id="{5C091EAA-0C78-4DF9-900D-552DEA78830F}"/>
                    </a:ext>
                  </a:extLst>
                </p14:cNvPr>
                <p14:cNvContentPartPr/>
                <p14:nvPr/>
              </p14:nvContentPartPr>
              <p14:xfrm>
                <a:off x="3485849" y="5197101"/>
                <a:ext cx="103320" cy="57240"/>
              </p14:xfrm>
            </p:contentPart>
          </mc:Choice>
          <mc:Fallback xmlns="">
            <p:pic>
              <p:nvPicPr>
                <p:cNvPr id="80" name="Input penna 79">
                  <a:extLst>
                    <a:ext uri="{FF2B5EF4-FFF2-40B4-BE49-F238E27FC236}">
                      <a16:creationId xmlns:a16="http://schemas.microsoft.com/office/drawing/2014/main" id="{5C091EAA-0C78-4DF9-900D-552DEA78830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76849" y="5188461"/>
                  <a:ext cx="120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7" name="Input penna 86">
                  <a:extLst>
                    <a:ext uri="{FF2B5EF4-FFF2-40B4-BE49-F238E27FC236}">
                      <a16:creationId xmlns:a16="http://schemas.microsoft.com/office/drawing/2014/main" id="{8CE831D1-6141-48A5-8E21-56010D14F262}"/>
                    </a:ext>
                  </a:extLst>
                </p14:cNvPr>
                <p14:cNvContentPartPr/>
                <p14:nvPr/>
              </p14:nvContentPartPr>
              <p14:xfrm>
                <a:off x="3646049" y="5370981"/>
                <a:ext cx="720" cy="6840"/>
              </p14:xfrm>
            </p:contentPart>
          </mc:Choice>
          <mc:Fallback xmlns="">
            <p:pic>
              <p:nvPicPr>
                <p:cNvPr id="87" name="Input penna 86">
                  <a:extLst>
                    <a:ext uri="{FF2B5EF4-FFF2-40B4-BE49-F238E27FC236}">
                      <a16:creationId xmlns:a16="http://schemas.microsoft.com/office/drawing/2014/main" id="{8CE831D1-6141-48A5-8E21-56010D14F26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637409" y="5362341"/>
                  <a:ext cx="18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8" name="Input penna 87">
                  <a:extLst>
                    <a:ext uri="{FF2B5EF4-FFF2-40B4-BE49-F238E27FC236}">
                      <a16:creationId xmlns:a16="http://schemas.microsoft.com/office/drawing/2014/main" id="{CA541C5F-07C1-4ECC-9A13-16E18EF4A6C9}"/>
                    </a:ext>
                  </a:extLst>
                </p14:cNvPr>
                <p14:cNvContentPartPr/>
                <p14:nvPr/>
              </p14:nvContentPartPr>
              <p14:xfrm>
                <a:off x="3652889" y="5399061"/>
                <a:ext cx="1800" cy="1440"/>
              </p14:xfrm>
            </p:contentPart>
          </mc:Choice>
          <mc:Fallback xmlns="">
            <p:pic>
              <p:nvPicPr>
                <p:cNvPr id="88" name="Input penna 87">
                  <a:extLst>
                    <a:ext uri="{FF2B5EF4-FFF2-40B4-BE49-F238E27FC236}">
                      <a16:creationId xmlns:a16="http://schemas.microsoft.com/office/drawing/2014/main" id="{CA541C5F-07C1-4ECC-9A13-16E18EF4A6C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644249" y="5390421"/>
                  <a:ext cx="19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9" name="Input penna 88">
                  <a:extLst>
                    <a:ext uri="{FF2B5EF4-FFF2-40B4-BE49-F238E27FC236}">
                      <a16:creationId xmlns:a16="http://schemas.microsoft.com/office/drawing/2014/main" id="{C917BCBD-5F24-462F-88C4-29DB0774DCFB}"/>
                    </a:ext>
                  </a:extLst>
                </p14:cNvPr>
                <p14:cNvContentPartPr/>
                <p14:nvPr/>
              </p14:nvContentPartPr>
              <p14:xfrm>
                <a:off x="3705809" y="5227341"/>
                <a:ext cx="92160" cy="180360"/>
              </p14:xfrm>
            </p:contentPart>
          </mc:Choice>
          <mc:Fallback xmlns="">
            <p:pic>
              <p:nvPicPr>
                <p:cNvPr id="89" name="Input penna 88">
                  <a:extLst>
                    <a:ext uri="{FF2B5EF4-FFF2-40B4-BE49-F238E27FC236}">
                      <a16:creationId xmlns:a16="http://schemas.microsoft.com/office/drawing/2014/main" id="{C917BCBD-5F24-462F-88C4-29DB0774DCF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697169" y="5218341"/>
                  <a:ext cx="109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90" name="Input penna 89">
                  <a:extLst>
                    <a:ext uri="{FF2B5EF4-FFF2-40B4-BE49-F238E27FC236}">
                      <a16:creationId xmlns:a16="http://schemas.microsoft.com/office/drawing/2014/main" id="{4C1A7CAA-EB8D-48F6-A36A-290EB6595BCF}"/>
                    </a:ext>
                  </a:extLst>
                </p14:cNvPr>
                <p14:cNvContentPartPr/>
                <p14:nvPr/>
              </p14:nvContentPartPr>
              <p14:xfrm>
                <a:off x="3732809" y="5470701"/>
                <a:ext cx="118440" cy="20880"/>
              </p14:xfrm>
            </p:contentPart>
          </mc:Choice>
          <mc:Fallback xmlns="">
            <p:pic>
              <p:nvPicPr>
                <p:cNvPr id="90" name="Input penna 89">
                  <a:extLst>
                    <a:ext uri="{FF2B5EF4-FFF2-40B4-BE49-F238E27FC236}">
                      <a16:creationId xmlns:a16="http://schemas.microsoft.com/office/drawing/2014/main" id="{4C1A7CAA-EB8D-48F6-A36A-290EB6595BC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723809" y="5462061"/>
                  <a:ext cx="136080" cy="38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C51F2FB8-3763-4D24-81C0-BF922D2BBBC1}"/>
              </a:ext>
            </a:extLst>
          </p:cNvPr>
          <p:cNvSpPr txBox="1"/>
          <p:nvPr/>
        </p:nvSpPr>
        <p:spPr>
          <a:xfrm>
            <a:off x="9038262" y="2053674"/>
            <a:ext cx="197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  <a:highlight>
                  <a:srgbClr val="FFFF00"/>
                </a:highlight>
              </a:rPr>
              <a:t>for a larger n</a:t>
            </a:r>
          </a:p>
        </p:txBody>
      </p:sp>
    </p:spTree>
    <p:extLst>
      <p:ext uri="{BB962C8B-B14F-4D97-AF65-F5344CB8AC3E}">
        <p14:creationId xmlns:p14="http://schemas.microsoft.com/office/powerpoint/2010/main" val="2632820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magine 21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BE128F0F-F8A2-4D96-9A03-41997DC12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11" y="467250"/>
            <a:ext cx="7543800" cy="58293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E934A31-DDF3-4CD4-A138-D0925AC6C2B9}"/>
                  </a:ext>
                </a:extLst>
              </p:cNvPr>
              <p:cNvSpPr txBox="1"/>
              <p:nvPr/>
            </p:nvSpPr>
            <p:spPr>
              <a:xfrm>
                <a:off x="6705854" y="1291393"/>
                <a:ext cx="5503745" cy="531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>
                    <a:solidFill>
                      <a:srgbClr val="FF33CC"/>
                    </a:solidFill>
                  </a:rPr>
                  <a:t>The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envelope</a:t>
                </a:r>
                <a:r>
                  <a:rPr lang="it-IT" sz="2800" dirty="0">
                    <a:solidFill>
                      <a:srgbClr val="FF33CC"/>
                    </a:solidFill>
                  </a:rPr>
                  <a:t>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function</a:t>
                </a:r>
                <a:r>
                  <a:rPr lang="it-IT" sz="2800" dirty="0">
                    <a:solidFill>
                      <a:srgbClr val="FF33CC"/>
                    </a:solidFill>
                  </a:rPr>
                  <a:t> </a:t>
                </a:r>
                <a:r>
                  <a:rPr lang="it-IT" sz="2800" dirty="0">
                    <a:solidFill>
                      <a:srgbClr val="FF33CC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it-IT" sz="2800" dirty="0">
                    <a:solidFill>
                      <a:srgbClr val="FF33CC"/>
                    </a:solidFill>
                  </a:rPr>
                  <a:t>(t)</a:t>
                </a:r>
              </a:p>
              <a:p>
                <a:endParaRPr lang="it-IT" sz="2800" dirty="0">
                  <a:solidFill>
                    <a:srgbClr val="FF33CC"/>
                  </a:solidFill>
                </a:endParaRPr>
              </a:p>
              <a:p>
                <a:endParaRPr lang="it-IT" sz="2800" dirty="0">
                  <a:solidFill>
                    <a:srgbClr val="FF33CC"/>
                  </a:solidFill>
                </a:endParaRPr>
              </a:p>
              <a:p>
                <a:pPr/>
                <a:endParaRPr lang="it-IT" sz="2200" b="0" i="1" dirty="0">
                  <a:solidFill>
                    <a:srgbClr val="FF33C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it-IT" sz="2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2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2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it-IT" sz="2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200" i="1" dirty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d>
                        <m:d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−3.5 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sz="2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it-IT" sz="2200" dirty="0">
                          <a:solidFill>
                            <a:srgbClr val="FFC000"/>
                          </a:solidFill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sz="2200" i="1" dirty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it-IT" sz="22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it-IT" sz="2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−3.5</m:t>
                    </m:r>
                    <m:func>
                      <m:funcPr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sz="2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func>
                  </m:oMath>
                </a14:m>
                <a:r>
                  <a:rPr lang="it-IT" sz="22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endParaRPr lang="it-IT" sz="2200" b="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it-IT" sz="2200" dirty="0">
                    <a:solidFill>
                      <a:srgbClr val="FFC000"/>
                    </a:solidFill>
                  </a:rPr>
                  <a:t> </a:t>
                </a:r>
                <a:r>
                  <a:rPr lang="it-IT" sz="2200" dirty="0" err="1"/>
                  <a:t>is</a:t>
                </a:r>
                <a:r>
                  <a:rPr lang="it-IT" sz="2200" dirty="0"/>
                  <a:t> the </a:t>
                </a:r>
                <a:r>
                  <a:rPr lang="it-IT" sz="2200" dirty="0" err="1"/>
                  <a:t>mainshock</a:t>
                </a:r>
                <a:r>
                  <a:rPr lang="it-IT" sz="2200" dirty="0"/>
                  <a:t> </a:t>
                </a:r>
                <a:r>
                  <a:rPr lang="it-IT" sz="2200" dirty="0" err="1"/>
                  <a:t>perceived</a:t>
                </a:r>
                <a:r>
                  <a:rPr lang="it-IT" sz="2200" dirty="0"/>
                  <a:t> </a:t>
                </a:r>
                <a:r>
                  <a:rPr lang="it-IT" sz="2200" dirty="0" err="1"/>
                  <a:t>magnitude</a:t>
                </a:r>
                <a:endParaRPr lang="it-IT" sz="2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2200" dirty="0">
                    <a:solidFill>
                      <a:srgbClr val="FFC000"/>
                    </a:solidFill>
                  </a:rPr>
                  <a:t> </a:t>
                </a:r>
                <a:r>
                  <a:rPr lang="it-IT" sz="2200" dirty="0" err="1"/>
                  <a:t>is</a:t>
                </a:r>
                <a:r>
                  <a:rPr lang="it-IT" sz="2200" dirty="0"/>
                  <a:t> the i-</a:t>
                </a:r>
                <a:r>
                  <a:rPr lang="it-IT" sz="2200" dirty="0" err="1"/>
                  <a:t>th</a:t>
                </a:r>
                <a:r>
                  <a:rPr lang="it-IT" sz="2200" dirty="0"/>
                  <a:t> </a:t>
                </a:r>
                <a:r>
                  <a:rPr lang="it-IT" sz="2200" dirty="0" err="1"/>
                  <a:t>aftershock</a:t>
                </a:r>
                <a:r>
                  <a:rPr lang="it-IT" sz="2200" dirty="0"/>
                  <a:t> </a:t>
                </a:r>
                <a:r>
                  <a:rPr lang="it-IT" sz="2200" dirty="0" err="1"/>
                  <a:t>perceived</a:t>
                </a:r>
                <a:r>
                  <a:rPr lang="it-IT" sz="2200" dirty="0"/>
                  <a:t> </a:t>
                </a:r>
                <a:r>
                  <a:rPr lang="it-IT" sz="2200" dirty="0" err="1"/>
                  <a:t>magnitude</a:t>
                </a:r>
                <a:endParaRPr lang="it-IT" sz="2200" dirty="0"/>
              </a:p>
              <a:p>
                <a:endParaRPr lang="it-IT" sz="2200" dirty="0"/>
              </a:p>
              <a:p>
                <a:endParaRPr lang="it-IT" sz="2200" dirty="0"/>
              </a:p>
            </p:txBody>
          </p:sp>
        </mc:Choice>
        <mc:Fallback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E934A31-DDF3-4CD4-A138-D0925AC6C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854" y="1291393"/>
                <a:ext cx="5503745" cy="5315942"/>
              </a:xfrm>
              <a:prstGeom prst="rect">
                <a:avLst/>
              </a:prstGeom>
              <a:blipFill>
                <a:blip r:embed="rId4"/>
                <a:stretch>
                  <a:fillRect l="-2215" t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ttangolo 123">
            <a:extLst>
              <a:ext uri="{FF2B5EF4-FFF2-40B4-BE49-F238E27FC236}">
                <a16:creationId xmlns:a16="http://schemas.microsoft.com/office/drawing/2014/main" id="{A6FD4055-1E7F-441E-BADF-B93AF71D5FEA}"/>
              </a:ext>
            </a:extLst>
          </p:cNvPr>
          <p:cNvSpPr/>
          <p:nvPr/>
        </p:nvSpPr>
        <p:spPr>
          <a:xfrm>
            <a:off x="630803" y="442744"/>
            <a:ext cx="8092671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How to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extract</a:t>
            </a:r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 information from the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envelope</a:t>
            </a:r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function</a:t>
            </a:r>
            <a:b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</a:br>
            <a:endParaRPr lang="it-IT" sz="4000" dirty="0">
              <a:solidFill>
                <a:srgbClr val="FF0000"/>
              </a:solidFill>
              <a:latin typeface="Freestyle Script" panose="030804020302050B0404" pitchFamily="66" charset="0"/>
            </a:endParaRPr>
          </a:p>
          <a:p>
            <a:endParaRPr lang="it-IT" dirty="0">
              <a:latin typeface="Freestyle Script" panose="030804020302050B0404" pitchFamily="66" charset="0"/>
            </a:endParaRP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C51F2FB8-3763-4D24-81C0-BF922D2BBBC1}"/>
              </a:ext>
            </a:extLst>
          </p:cNvPr>
          <p:cNvSpPr txBox="1"/>
          <p:nvPr/>
        </p:nvSpPr>
        <p:spPr>
          <a:xfrm>
            <a:off x="6694750" y="1923127"/>
            <a:ext cx="5133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  <a:highlight>
                  <a:srgbClr val="FFFF00"/>
                </a:highlight>
              </a:rPr>
              <a:t>for an aftershock rate following the Omori law with different values of K &amp; c</a:t>
            </a:r>
          </a:p>
        </p:txBody>
      </p:sp>
      <p:grpSp>
        <p:nvGrpSpPr>
          <p:cNvPr id="243" name="Gruppo 242">
            <a:extLst>
              <a:ext uri="{FF2B5EF4-FFF2-40B4-BE49-F238E27FC236}">
                <a16:creationId xmlns:a16="http://schemas.microsoft.com/office/drawing/2014/main" id="{CEDA952E-0D36-4FE0-8DF5-CFE216B7CE55}"/>
              </a:ext>
            </a:extLst>
          </p:cNvPr>
          <p:cNvGrpSpPr/>
          <p:nvPr/>
        </p:nvGrpSpPr>
        <p:grpSpPr>
          <a:xfrm>
            <a:off x="3985184" y="2513082"/>
            <a:ext cx="461880" cy="744840"/>
            <a:chOff x="3985184" y="2513082"/>
            <a:chExt cx="461880" cy="74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0" name="Input penna 219">
                  <a:extLst>
                    <a:ext uri="{FF2B5EF4-FFF2-40B4-BE49-F238E27FC236}">
                      <a16:creationId xmlns:a16="http://schemas.microsoft.com/office/drawing/2014/main" id="{821EDF31-0282-4A5B-BAB2-54750EE13C3A}"/>
                    </a:ext>
                  </a:extLst>
                </p14:cNvPr>
                <p14:cNvContentPartPr/>
                <p14:nvPr/>
              </p14:nvContentPartPr>
              <p14:xfrm>
                <a:off x="3985184" y="2651322"/>
                <a:ext cx="323280" cy="606600"/>
              </p14:xfrm>
            </p:contentPart>
          </mc:Choice>
          <mc:Fallback xmlns="">
            <p:pic>
              <p:nvPicPr>
                <p:cNvPr id="220" name="Input penna 219">
                  <a:extLst>
                    <a:ext uri="{FF2B5EF4-FFF2-40B4-BE49-F238E27FC236}">
                      <a16:creationId xmlns:a16="http://schemas.microsoft.com/office/drawing/2014/main" id="{821EDF31-0282-4A5B-BAB2-54750EE13C3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76544" y="2642682"/>
                  <a:ext cx="34092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21" name="Input penna 220">
                  <a:extLst>
                    <a:ext uri="{FF2B5EF4-FFF2-40B4-BE49-F238E27FC236}">
                      <a16:creationId xmlns:a16="http://schemas.microsoft.com/office/drawing/2014/main" id="{094D38F0-C0F4-470D-88CC-F63CF72DB587}"/>
                    </a:ext>
                  </a:extLst>
                </p14:cNvPr>
                <p14:cNvContentPartPr/>
                <p14:nvPr/>
              </p14:nvContentPartPr>
              <p14:xfrm>
                <a:off x="4271384" y="2513082"/>
                <a:ext cx="175680" cy="289800"/>
              </p14:xfrm>
            </p:contentPart>
          </mc:Choice>
          <mc:Fallback xmlns="">
            <p:pic>
              <p:nvPicPr>
                <p:cNvPr id="221" name="Input penna 220">
                  <a:extLst>
                    <a:ext uri="{FF2B5EF4-FFF2-40B4-BE49-F238E27FC236}">
                      <a16:creationId xmlns:a16="http://schemas.microsoft.com/office/drawing/2014/main" id="{094D38F0-C0F4-470D-88CC-F63CF72DB58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62744" y="2504442"/>
                  <a:ext cx="19332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uppo 264">
            <a:extLst>
              <a:ext uri="{FF2B5EF4-FFF2-40B4-BE49-F238E27FC236}">
                <a16:creationId xmlns:a16="http://schemas.microsoft.com/office/drawing/2014/main" id="{C846B6C3-0AD4-44C0-8E35-84807BFCC891}"/>
              </a:ext>
            </a:extLst>
          </p:cNvPr>
          <p:cNvGrpSpPr/>
          <p:nvPr/>
        </p:nvGrpSpPr>
        <p:grpSpPr>
          <a:xfrm>
            <a:off x="4692944" y="3315882"/>
            <a:ext cx="1811520" cy="1132920"/>
            <a:chOff x="4692944" y="3315882"/>
            <a:chExt cx="1811520" cy="11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44" name="Input penna 243">
                  <a:extLst>
                    <a:ext uri="{FF2B5EF4-FFF2-40B4-BE49-F238E27FC236}">
                      <a16:creationId xmlns:a16="http://schemas.microsoft.com/office/drawing/2014/main" id="{E34120D3-1520-4A7D-8708-0BAD23608FFF}"/>
                    </a:ext>
                  </a:extLst>
                </p14:cNvPr>
                <p14:cNvContentPartPr/>
                <p14:nvPr/>
              </p14:nvContentPartPr>
              <p14:xfrm>
                <a:off x="4692944" y="3764082"/>
                <a:ext cx="410040" cy="684720"/>
              </p14:xfrm>
            </p:contentPart>
          </mc:Choice>
          <mc:Fallback xmlns="">
            <p:pic>
              <p:nvPicPr>
                <p:cNvPr id="244" name="Input penna 243">
                  <a:extLst>
                    <a:ext uri="{FF2B5EF4-FFF2-40B4-BE49-F238E27FC236}">
                      <a16:creationId xmlns:a16="http://schemas.microsoft.com/office/drawing/2014/main" id="{E34120D3-1520-4A7D-8708-0BAD23608FF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84304" y="3755082"/>
                  <a:ext cx="42768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45" name="Input penna 244">
                  <a:extLst>
                    <a:ext uri="{FF2B5EF4-FFF2-40B4-BE49-F238E27FC236}">
                      <a16:creationId xmlns:a16="http://schemas.microsoft.com/office/drawing/2014/main" id="{56D49AE1-2C10-4611-8BF7-B1CEF415C46A}"/>
                    </a:ext>
                  </a:extLst>
                </p14:cNvPr>
                <p14:cNvContentPartPr/>
                <p14:nvPr/>
              </p14:nvContentPartPr>
              <p14:xfrm>
                <a:off x="5007224" y="3676602"/>
                <a:ext cx="135000" cy="251640"/>
              </p14:xfrm>
            </p:contentPart>
          </mc:Choice>
          <mc:Fallback xmlns="">
            <p:pic>
              <p:nvPicPr>
                <p:cNvPr id="245" name="Input penna 244">
                  <a:extLst>
                    <a:ext uri="{FF2B5EF4-FFF2-40B4-BE49-F238E27FC236}">
                      <a16:creationId xmlns:a16="http://schemas.microsoft.com/office/drawing/2014/main" id="{56D49AE1-2C10-4611-8BF7-B1CEF415C4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98224" y="3667602"/>
                  <a:ext cx="152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47" name="Input penna 246">
                  <a:extLst>
                    <a:ext uri="{FF2B5EF4-FFF2-40B4-BE49-F238E27FC236}">
                      <a16:creationId xmlns:a16="http://schemas.microsoft.com/office/drawing/2014/main" id="{4616D54C-D88E-472D-885C-FD441C9D5566}"/>
                    </a:ext>
                  </a:extLst>
                </p14:cNvPr>
                <p14:cNvContentPartPr/>
                <p14:nvPr/>
              </p14:nvContentPartPr>
              <p14:xfrm>
                <a:off x="5286584" y="3404082"/>
                <a:ext cx="60840" cy="307800"/>
              </p14:xfrm>
            </p:contentPart>
          </mc:Choice>
          <mc:Fallback xmlns="">
            <p:pic>
              <p:nvPicPr>
                <p:cNvPr id="247" name="Input penna 246">
                  <a:extLst>
                    <a:ext uri="{FF2B5EF4-FFF2-40B4-BE49-F238E27FC236}">
                      <a16:creationId xmlns:a16="http://schemas.microsoft.com/office/drawing/2014/main" id="{4616D54C-D88E-472D-885C-FD441C9D556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77584" y="3395442"/>
                  <a:ext cx="784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8" name="Input penna 247">
                  <a:extLst>
                    <a:ext uri="{FF2B5EF4-FFF2-40B4-BE49-F238E27FC236}">
                      <a16:creationId xmlns:a16="http://schemas.microsoft.com/office/drawing/2014/main" id="{415337A0-6344-462D-B1C5-05E76DD365D5}"/>
                    </a:ext>
                  </a:extLst>
                </p14:cNvPr>
                <p14:cNvContentPartPr/>
                <p14:nvPr/>
              </p14:nvContentPartPr>
              <p14:xfrm>
                <a:off x="5284424" y="3548082"/>
                <a:ext cx="182160" cy="113760"/>
              </p14:xfrm>
            </p:contentPart>
          </mc:Choice>
          <mc:Fallback xmlns="">
            <p:pic>
              <p:nvPicPr>
                <p:cNvPr id="248" name="Input penna 247">
                  <a:extLst>
                    <a:ext uri="{FF2B5EF4-FFF2-40B4-BE49-F238E27FC236}">
                      <a16:creationId xmlns:a16="http://schemas.microsoft.com/office/drawing/2014/main" id="{415337A0-6344-462D-B1C5-05E76DD365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75424" y="3539082"/>
                  <a:ext cx="199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9" name="Input penna 248">
                  <a:extLst>
                    <a:ext uri="{FF2B5EF4-FFF2-40B4-BE49-F238E27FC236}">
                      <a16:creationId xmlns:a16="http://schemas.microsoft.com/office/drawing/2014/main" id="{9B04772F-9B56-4978-9F9C-A1A2CECF5389}"/>
                    </a:ext>
                  </a:extLst>
                </p14:cNvPr>
                <p14:cNvContentPartPr/>
                <p14:nvPr/>
              </p14:nvContentPartPr>
              <p14:xfrm>
                <a:off x="5312864" y="3370602"/>
                <a:ext cx="146520" cy="217080"/>
              </p14:xfrm>
            </p:contentPart>
          </mc:Choice>
          <mc:Fallback xmlns="">
            <p:pic>
              <p:nvPicPr>
                <p:cNvPr id="249" name="Input penna 248">
                  <a:extLst>
                    <a:ext uri="{FF2B5EF4-FFF2-40B4-BE49-F238E27FC236}">
                      <a16:creationId xmlns:a16="http://schemas.microsoft.com/office/drawing/2014/main" id="{9B04772F-9B56-4978-9F9C-A1A2CECF538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03864" y="3361602"/>
                  <a:ext cx="164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0" name="Input penna 249">
                  <a:extLst>
                    <a:ext uri="{FF2B5EF4-FFF2-40B4-BE49-F238E27FC236}">
                      <a16:creationId xmlns:a16="http://schemas.microsoft.com/office/drawing/2014/main" id="{CD1167C8-A6AF-484C-A06E-1FCBA00FEFF7}"/>
                    </a:ext>
                  </a:extLst>
                </p14:cNvPr>
                <p14:cNvContentPartPr/>
                <p14:nvPr/>
              </p14:nvContentPartPr>
              <p14:xfrm>
                <a:off x="5510864" y="3496962"/>
                <a:ext cx="109800" cy="7920"/>
              </p14:xfrm>
            </p:contentPart>
          </mc:Choice>
          <mc:Fallback xmlns="">
            <p:pic>
              <p:nvPicPr>
                <p:cNvPr id="250" name="Input penna 249">
                  <a:extLst>
                    <a:ext uri="{FF2B5EF4-FFF2-40B4-BE49-F238E27FC236}">
                      <a16:creationId xmlns:a16="http://schemas.microsoft.com/office/drawing/2014/main" id="{CD1167C8-A6AF-484C-A06E-1FCBA00FEFF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01864" y="3488322"/>
                  <a:ext cx="127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1" name="Input penna 250">
                  <a:extLst>
                    <a:ext uri="{FF2B5EF4-FFF2-40B4-BE49-F238E27FC236}">
                      <a16:creationId xmlns:a16="http://schemas.microsoft.com/office/drawing/2014/main" id="{947A54D2-6F27-4AC2-B71E-EBC200049B89}"/>
                    </a:ext>
                  </a:extLst>
                </p14:cNvPr>
                <p14:cNvContentPartPr/>
                <p14:nvPr/>
              </p14:nvContentPartPr>
              <p14:xfrm>
                <a:off x="5525624" y="3577962"/>
                <a:ext cx="86760" cy="16920"/>
              </p14:xfrm>
            </p:contentPart>
          </mc:Choice>
          <mc:Fallback xmlns="">
            <p:pic>
              <p:nvPicPr>
                <p:cNvPr id="251" name="Input penna 250">
                  <a:extLst>
                    <a:ext uri="{FF2B5EF4-FFF2-40B4-BE49-F238E27FC236}">
                      <a16:creationId xmlns:a16="http://schemas.microsoft.com/office/drawing/2014/main" id="{947A54D2-6F27-4AC2-B71E-EBC200049B8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16984" y="3569322"/>
                  <a:ext cx="104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2" name="Input penna 251">
                  <a:extLst>
                    <a:ext uri="{FF2B5EF4-FFF2-40B4-BE49-F238E27FC236}">
                      <a16:creationId xmlns:a16="http://schemas.microsoft.com/office/drawing/2014/main" id="{24FBEA45-06E0-4810-9C23-A5F60AD48489}"/>
                    </a:ext>
                  </a:extLst>
                </p14:cNvPr>
                <p14:cNvContentPartPr/>
                <p14:nvPr/>
              </p14:nvContentPartPr>
              <p14:xfrm>
                <a:off x="5698064" y="3410202"/>
                <a:ext cx="120600" cy="168120"/>
              </p14:xfrm>
            </p:contentPart>
          </mc:Choice>
          <mc:Fallback xmlns="">
            <p:pic>
              <p:nvPicPr>
                <p:cNvPr id="252" name="Input penna 251">
                  <a:extLst>
                    <a:ext uri="{FF2B5EF4-FFF2-40B4-BE49-F238E27FC236}">
                      <a16:creationId xmlns:a16="http://schemas.microsoft.com/office/drawing/2014/main" id="{24FBEA45-06E0-4810-9C23-A5F60AD4848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89064" y="3401562"/>
                  <a:ext cx="138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3" name="Input penna 252">
                  <a:extLst>
                    <a:ext uri="{FF2B5EF4-FFF2-40B4-BE49-F238E27FC236}">
                      <a16:creationId xmlns:a16="http://schemas.microsoft.com/office/drawing/2014/main" id="{23FDB8AE-FD16-47F4-B7DB-4EFBB64CB3CE}"/>
                    </a:ext>
                  </a:extLst>
                </p14:cNvPr>
                <p14:cNvContentPartPr/>
                <p14:nvPr/>
              </p14:nvContentPartPr>
              <p14:xfrm>
                <a:off x="5875904" y="3514962"/>
                <a:ext cx="28080" cy="26640"/>
              </p14:xfrm>
            </p:contentPart>
          </mc:Choice>
          <mc:Fallback xmlns="">
            <p:pic>
              <p:nvPicPr>
                <p:cNvPr id="253" name="Input penna 252">
                  <a:extLst>
                    <a:ext uri="{FF2B5EF4-FFF2-40B4-BE49-F238E27FC236}">
                      <a16:creationId xmlns:a16="http://schemas.microsoft.com/office/drawing/2014/main" id="{23FDB8AE-FD16-47F4-B7DB-4EFBB64CB3C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66904" y="3506322"/>
                  <a:ext cx="45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4" name="Input penna 253">
                  <a:extLst>
                    <a:ext uri="{FF2B5EF4-FFF2-40B4-BE49-F238E27FC236}">
                      <a16:creationId xmlns:a16="http://schemas.microsoft.com/office/drawing/2014/main" id="{666704D1-BA07-4619-B3BE-9E685FFC3186}"/>
                    </a:ext>
                  </a:extLst>
                </p14:cNvPr>
                <p14:cNvContentPartPr/>
                <p14:nvPr/>
              </p14:nvContentPartPr>
              <p14:xfrm>
                <a:off x="5938184" y="3397242"/>
                <a:ext cx="84960" cy="155160"/>
              </p14:xfrm>
            </p:contentPart>
          </mc:Choice>
          <mc:Fallback xmlns="">
            <p:pic>
              <p:nvPicPr>
                <p:cNvPr id="254" name="Input penna 253">
                  <a:extLst>
                    <a:ext uri="{FF2B5EF4-FFF2-40B4-BE49-F238E27FC236}">
                      <a16:creationId xmlns:a16="http://schemas.microsoft.com/office/drawing/2014/main" id="{666704D1-BA07-4619-B3BE-9E685FFC318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29544" y="3388242"/>
                  <a:ext cx="102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5" name="Input penna 254">
                  <a:extLst>
                    <a:ext uri="{FF2B5EF4-FFF2-40B4-BE49-F238E27FC236}">
                      <a16:creationId xmlns:a16="http://schemas.microsoft.com/office/drawing/2014/main" id="{EBEF02AF-0381-4177-886C-8597D6CAD477}"/>
                    </a:ext>
                  </a:extLst>
                </p14:cNvPr>
                <p14:cNvContentPartPr/>
                <p14:nvPr/>
              </p14:nvContentPartPr>
              <p14:xfrm>
                <a:off x="6091904" y="3315882"/>
                <a:ext cx="87480" cy="208080"/>
              </p14:xfrm>
            </p:contentPart>
          </mc:Choice>
          <mc:Fallback xmlns="">
            <p:pic>
              <p:nvPicPr>
                <p:cNvPr id="255" name="Input penna 254">
                  <a:extLst>
                    <a:ext uri="{FF2B5EF4-FFF2-40B4-BE49-F238E27FC236}">
                      <a16:creationId xmlns:a16="http://schemas.microsoft.com/office/drawing/2014/main" id="{EBEF02AF-0381-4177-886C-8597D6CAD47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82904" y="3307242"/>
                  <a:ext cx="1051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7" name="Input penna 256">
                  <a:extLst>
                    <a:ext uri="{FF2B5EF4-FFF2-40B4-BE49-F238E27FC236}">
                      <a16:creationId xmlns:a16="http://schemas.microsoft.com/office/drawing/2014/main" id="{1D9B2D41-6914-4268-874E-0C0E95859EF1}"/>
                    </a:ext>
                  </a:extLst>
                </p14:cNvPr>
                <p14:cNvContentPartPr/>
                <p14:nvPr/>
              </p14:nvContentPartPr>
              <p14:xfrm>
                <a:off x="5371544" y="3872082"/>
                <a:ext cx="106920" cy="104400"/>
              </p14:xfrm>
            </p:contentPart>
          </mc:Choice>
          <mc:Fallback xmlns="">
            <p:pic>
              <p:nvPicPr>
                <p:cNvPr id="257" name="Input penna 256">
                  <a:extLst>
                    <a:ext uri="{FF2B5EF4-FFF2-40B4-BE49-F238E27FC236}">
                      <a16:creationId xmlns:a16="http://schemas.microsoft.com/office/drawing/2014/main" id="{1D9B2D41-6914-4268-874E-0C0E95859EF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62904" y="3863442"/>
                  <a:ext cx="124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8" name="Input penna 257">
                  <a:extLst>
                    <a:ext uri="{FF2B5EF4-FFF2-40B4-BE49-F238E27FC236}">
                      <a16:creationId xmlns:a16="http://schemas.microsoft.com/office/drawing/2014/main" id="{8349448B-E348-48E9-BD3D-960ABE48E1BC}"/>
                    </a:ext>
                  </a:extLst>
                </p14:cNvPr>
                <p14:cNvContentPartPr/>
                <p14:nvPr/>
              </p14:nvContentPartPr>
              <p14:xfrm>
                <a:off x="5546504" y="3834642"/>
                <a:ext cx="67680" cy="18720"/>
              </p14:xfrm>
            </p:contentPart>
          </mc:Choice>
          <mc:Fallback xmlns="">
            <p:pic>
              <p:nvPicPr>
                <p:cNvPr id="258" name="Input penna 257">
                  <a:extLst>
                    <a:ext uri="{FF2B5EF4-FFF2-40B4-BE49-F238E27FC236}">
                      <a16:creationId xmlns:a16="http://schemas.microsoft.com/office/drawing/2014/main" id="{8349448B-E348-48E9-BD3D-960ABE48E1B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37504" y="3825642"/>
                  <a:ext cx="85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9" name="Input penna 258">
                  <a:extLst>
                    <a:ext uri="{FF2B5EF4-FFF2-40B4-BE49-F238E27FC236}">
                      <a16:creationId xmlns:a16="http://schemas.microsoft.com/office/drawing/2014/main" id="{EE5AFD48-9202-4831-8312-486A95184746}"/>
                    </a:ext>
                  </a:extLst>
                </p14:cNvPr>
                <p14:cNvContentPartPr/>
                <p14:nvPr/>
              </p14:nvContentPartPr>
              <p14:xfrm>
                <a:off x="5565584" y="3917802"/>
                <a:ext cx="64800" cy="10800"/>
              </p14:xfrm>
            </p:contentPart>
          </mc:Choice>
          <mc:Fallback xmlns="">
            <p:pic>
              <p:nvPicPr>
                <p:cNvPr id="259" name="Input penna 258">
                  <a:extLst>
                    <a:ext uri="{FF2B5EF4-FFF2-40B4-BE49-F238E27FC236}">
                      <a16:creationId xmlns:a16="http://schemas.microsoft.com/office/drawing/2014/main" id="{EE5AFD48-9202-4831-8312-486A9518474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56944" y="3908802"/>
                  <a:ext cx="82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0" name="Input penna 259">
                  <a:extLst>
                    <a:ext uri="{FF2B5EF4-FFF2-40B4-BE49-F238E27FC236}">
                      <a16:creationId xmlns:a16="http://schemas.microsoft.com/office/drawing/2014/main" id="{309A7244-FE1E-472B-B345-CFEBAE27B357}"/>
                    </a:ext>
                  </a:extLst>
                </p14:cNvPr>
                <p14:cNvContentPartPr/>
                <p14:nvPr/>
              </p14:nvContentPartPr>
              <p14:xfrm>
                <a:off x="5766464" y="3756162"/>
                <a:ext cx="64800" cy="181800"/>
              </p14:xfrm>
            </p:contentPart>
          </mc:Choice>
          <mc:Fallback xmlns="">
            <p:pic>
              <p:nvPicPr>
                <p:cNvPr id="260" name="Input penna 259">
                  <a:extLst>
                    <a:ext uri="{FF2B5EF4-FFF2-40B4-BE49-F238E27FC236}">
                      <a16:creationId xmlns:a16="http://schemas.microsoft.com/office/drawing/2014/main" id="{309A7244-FE1E-472B-B345-CFEBAE27B35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57824" y="3747522"/>
                  <a:ext cx="82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1" name="Input penna 260">
                  <a:extLst>
                    <a:ext uri="{FF2B5EF4-FFF2-40B4-BE49-F238E27FC236}">
                      <a16:creationId xmlns:a16="http://schemas.microsoft.com/office/drawing/2014/main" id="{01CF9A0D-E68D-4FB7-9F4A-2516D9139613}"/>
                    </a:ext>
                  </a:extLst>
                </p14:cNvPr>
                <p14:cNvContentPartPr/>
                <p14:nvPr/>
              </p14:nvContentPartPr>
              <p14:xfrm>
                <a:off x="5904344" y="3731682"/>
                <a:ext cx="44640" cy="126720"/>
              </p14:xfrm>
            </p:contentPart>
          </mc:Choice>
          <mc:Fallback xmlns="">
            <p:pic>
              <p:nvPicPr>
                <p:cNvPr id="261" name="Input penna 260">
                  <a:extLst>
                    <a:ext uri="{FF2B5EF4-FFF2-40B4-BE49-F238E27FC236}">
                      <a16:creationId xmlns:a16="http://schemas.microsoft.com/office/drawing/2014/main" id="{01CF9A0D-E68D-4FB7-9F4A-2516D913961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95344" y="3723042"/>
                  <a:ext cx="62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2" name="Input penna 261">
                  <a:extLst>
                    <a:ext uri="{FF2B5EF4-FFF2-40B4-BE49-F238E27FC236}">
                      <a16:creationId xmlns:a16="http://schemas.microsoft.com/office/drawing/2014/main" id="{F5A37C68-6878-4F22-805A-62D5514B3A59}"/>
                    </a:ext>
                  </a:extLst>
                </p14:cNvPr>
                <p14:cNvContentPartPr/>
                <p14:nvPr/>
              </p14:nvContentPartPr>
              <p14:xfrm>
                <a:off x="6005504" y="3715122"/>
                <a:ext cx="114840" cy="114480"/>
              </p14:xfrm>
            </p:contentPart>
          </mc:Choice>
          <mc:Fallback xmlns="">
            <p:pic>
              <p:nvPicPr>
                <p:cNvPr id="262" name="Input penna 261">
                  <a:extLst>
                    <a:ext uri="{FF2B5EF4-FFF2-40B4-BE49-F238E27FC236}">
                      <a16:creationId xmlns:a16="http://schemas.microsoft.com/office/drawing/2014/main" id="{F5A37C68-6878-4F22-805A-62D5514B3A5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96864" y="3706482"/>
                  <a:ext cx="132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3" name="Input penna 262">
                  <a:extLst>
                    <a:ext uri="{FF2B5EF4-FFF2-40B4-BE49-F238E27FC236}">
                      <a16:creationId xmlns:a16="http://schemas.microsoft.com/office/drawing/2014/main" id="{EF31C489-075D-44C5-9F8B-E418AD915AB3}"/>
                    </a:ext>
                  </a:extLst>
                </p14:cNvPr>
                <p14:cNvContentPartPr/>
                <p14:nvPr/>
              </p14:nvContentPartPr>
              <p14:xfrm>
                <a:off x="6229784" y="3675522"/>
                <a:ext cx="132120" cy="136080"/>
              </p14:xfrm>
            </p:contentPart>
          </mc:Choice>
          <mc:Fallback xmlns="">
            <p:pic>
              <p:nvPicPr>
                <p:cNvPr id="263" name="Input penna 262">
                  <a:extLst>
                    <a:ext uri="{FF2B5EF4-FFF2-40B4-BE49-F238E27FC236}">
                      <a16:creationId xmlns:a16="http://schemas.microsoft.com/office/drawing/2014/main" id="{EF31C489-075D-44C5-9F8B-E418AD915AB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20784" y="3666882"/>
                  <a:ext cx="149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4" name="Input penna 263">
                  <a:extLst>
                    <a:ext uri="{FF2B5EF4-FFF2-40B4-BE49-F238E27FC236}">
                      <a16:creationId xmlns:a16="http://schemas.microsoft.com/office/drawing/2014/main" id="{47BDCFE3-5749-4C64-AE10-0DD57F9F14DD}"/>
                    </a:ext>
                  </a:extLst>
                </p14:cNvPr>
                <p14:cNvContentPartPr/>
                <p14:nvPr/>
              </p14:nvContentPartPr>
              <p14:xfrm>
                <a:off x="6409064" y="3658602"/>
                <a:ext cx="95400" cy="157320"/>
              </p14:xfrm>
            </p:contentPart>
          </mc:Choice>
          <mc:Fallback xmlns="">
            <p:pic>
              <p:nvPicPr>
                <p:cNvPr id="264" name="Input penna 263">
                  <a:extLst>
                    <a:ext uri="{FF2B5EF4-FFF2-40B4-BE49-F238E27FC236}">
                      <a16:creationId xmlns:a16="http://schemas.microsoft.com/office/drawing/2014/main" id="{47BDCFE3-5749-4C64-AE10-0DD57F9F14D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00064" y="3649962"/>
                  <a:ext cx="11304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uppo 289">
            <a:extLst>
              <a:ext uri="{FF2B5EF4-FFF2-40B4-BE49-F238E27FC236}">
                <a16:creationId xmlns:a16="http://schemas.microsoft.com/office/drawing/2014/main" id="{79D56D3B-DE83-485F-96BF-4337988AE775}"/>
              </a:ext>
            </a:extLst>
          </p:cNvPr>
          <p:cNvGrpSpPr/>
          <p:nvPr/>
        </p:nvGrpSpPr>
        <p:grpSpPr>
          <a:xfrm>
            <a:off x="1576424" y="3754722"/>
            <a:ext cx="2203920" cy="668160"/>
            <a:chOff x="1576424" y="3754722"/>
            <a:chExt cx="2203920" cy="66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6" name="Input penna 265">
                  <a:extLst>
                    <a:ext uri="{FF2B5EF4-FFF2-40B4-BE49-F238E27FC236}">
                      <a16:creationId xmlns:a16="http://schemas.microsoft.com/office/drawing/2014/main" id="{BEC5F5AD-A778-4337-86AD-E0D760EF9EF3}"/>
                    </a:ext>
                  </a:extLst>
                </p14:cNvPr>
                <p14:cNvContentPartPr/>
                <p14:nvPr/>
              </p14:nvContentPartPr>
              <p14:xfrm>
                <a:off x="2882144" y="3754722"/>
                <a:ext cx="522360" cy="262800"/>
              </p14:xfrm>
            </p:contentPart>
          </mc:Choice>
          <mc:Fallback xmlns="">
            <p:pic>
              <p:nvPicPr>
                <p:cNvPr id="266" name="Input penna 265">
                  <a:extLst>
                    <a:ext uri="{FF2B5EF4-FFF2-40B4-BE49-F238E27FC236}">
                      <a16:creationId xmlns:a16="http://schemas.microsoft.com/office/drawing/2014/main" id="{BEC5F5AD-A778-4337-86AD-E0D760EF9EF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73504" y="3746082"/>
                  <a:ext cx="5400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7" name="Input penna 266">
                  <a:extLst>
                    <a:ext uri="{FF2B5EF4-FFF2-40B4-BE49-F238E27FC236}">
                      <a16:creationId xmlns:a16="http://schemas.microsoft.com/office/drawing/2014/main" id="{84D7180B-4CE2-497C-AE93-3189BACE4937}"/>
                    </a:ext>
                  </a:extLst>
                </p14:cNvPr>
                <p14:cNvContentPartPr/>
                <p14:nvPr/>
              </p14:nvContentPartPr>
              <p14:xfrm>
                <a:off x="2671544" y="3935082"/>
                <a:ext cx="205200" cy="131400"/>
              </p14:xfrm>
            </p:contentPart>
          </mc:Choice>
          <mc:Fallback xmlns="">
            <p:pic>
              <p:nvPicPr>
                <p:cNvPr id="267" name="Input penna 266">
                  <a:extLst>
                    <a:ext uri="{FF2B5EF4-FFF2-40B4-BE49-F238E27FC236}">
                      <a16:creationId xmlns:a16="http://schemas.microsoft.com/office/drawing/2014/main" id="{84D7180B-4CE2-497C-AE93-3189BACE493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62544" y="3926082"/>
                  <a:ext cx="222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9" name="Input penna 268">
                  <a:extLst>
                    <a:ext uri="{FF2B5EF4-FFF2-40B4-BE49-F238E27FC236}">
                      <a16:creationId xmlns:a16="http://schemas.microsoft.com/office/drawing/2014/main" id="{1C636CD6-522B-4B2C-BB3E-EA97660415A2}"/>
                    </a:ext>
                  </a:extLst>
                </p14:cNvPr>
                <p14:cNvContentPartPr/>
                <p14:nvPr/>
              </p14:nvContentPartPr>
              <p14:xfrm>
                <a:off x="1576424" y="4163322"/>
                <a:ext cx="231480" cy="225720"/>
              </p14:xfrm>
            </p:contentPart>
          </mc:Choice>
          <mc:Fallback xmlns="">
            <p:pic>
              <p:nvPicPr>
                <p:cNvPr id="269" name="Input penna 268">
                  <a:extLst>
                    <a:ext uri="{FF2B5EF4-FFF2-40B4-BE49-F238E27FC236}">
                      <a16:creationId xmlns:a16="http://schemas.microsoft.com/office/drawing/2014/main" id="{1C636CD6-522B-4B2C-BB3E-EA97660415A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67424" y="4154322"/>
                  <a:ext cx="249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0" name="Input penna 269">
                  <a:extLst>
                    <a:ext uri="{FF2B5EF4-FFF2-40B4-BE49-F238E27FC236}">
                      <a16:creationId xmlns:a16="http://schemas.microsoft.com/office/drawing/2014/main" id="{79BC76EB-95B7-4738-9795-92A2DED454EE}"/>
                    </a:ext>
                  </a:extLst>
                </p14:cNvPr>
                <p14:cNvContentPartPr/>
                <p14:nvPr/>
              </p14:nvContentPartPr>
              <p14:xfrm>
                <a:off x="1627184" y="4121202"/>
                <a:ext cx="93960" cy="135000"/>
              </p14:xfrm>
            </p:contentPart>
          </mc:Choice>
          <mc:Fallback xmlns="">
            <p:pic>
              <p:nvPicPr>
                <p:cNvPr id="270" name="Input penna 269">
                  <a:extLst>
                    <a:ext uri="{FF2B5EF4-FFF2-40B4-BE49-F238E27FC236}">
                      <a16:creationId xmlns:a16="http://schemas.microsoft.com/office/drawing/2014/main" id="{79BC76EB-95B7-4738-9795-92A2DED454E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18184" y="4112202"/>
                  <a:ext cx="111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71" name="Input penna 270">
                  <a:extLst>
                    <a:ext uri="{FF2B5EF4-FFF2-40B4-BE49-F238E27FC236}">
                      <a16:creationId xmlns:a16="http://schemas.microsoft.com/office/drawing/2014/main" id="{21FA95BF-2B3C-4F33-B283-2915A5B440FF}"/>
                    </a:ext>
                  </a:extLst>
                </p14:cNvPr>
                <p14:cNvContentPartPr/>
                <p14:nvPr/>
              </p14:nvContentPartPr>
              <p14:xfrm>
                <a:off x="1825184" y="4223082"/>
                <a:ext cx="77760" cy="24480"/>
              </p14:xfrm>
            </p:contentPart>
          </mc:Choice>
          <mc:Fallback xmlns="">
            <p:pic>
              <p:nvPicPr>
                <p:cNvPr id="271" name="Input penna 270">
                  <a:extLst>
                    <a:ext uri="{FF2B5EF4-FFF2-40B4-BE49-F238E27FC236}">
                      <a16:creationId xmlns:a16="http://schemas.microsoft.com/office/drawing/2014/main" id="{21FA95BF-2B3C-4F33-B283-2915A5B440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16544" y="4214442"/>
                  <a:ext cx="95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2" name="Input penna 271">
                  <a:extLst>
                    <a:ext uri="{FF2B5EF4-FFF2-40B4-BE49-F238E27FC236}">
                      <a16:creationId xmlns:a16="http://schemas.microsoft.com/office/drawing/2014/main" id="{978EE726-4641-4AB6-BF21-F86D6E294EE2}"/>
                    </a:ext>
                  </a:extLst>
                </p14:cNvPr>
                <p14:cNvContentPartPr/>
                <p14:nvPr/>
              </p14:nvContentPartPr>
              <p14:xfrm>
                <a:off x="1842104" y="4313802"/>
                <a:ext cx="67320" cy="14760"/>
              </p14:xfrm>
            </p:contentPart>
          </mc:Choice>
          <mc:Fallback xmlns="">
            <p:pic>
              <p:nvPicPr>
                <p:cNvPr id="272" name="Input penna 271">
                  <a:extLst>
                    <a:ext uri="{FF2B5EF4-FFF2-40B4-BE49-F238E27FC236}">
                      <a16:creationId xmlns:a16="http://schemas.microsoft.com/office/drawing/2014/main" id="{978EE726-4641-4AB6-BF21-F86D6E294EE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833104" y="4305162"/>
                  <a:ext cx="84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73" name="Input penna 272">
                  <a:extLst>
                    <a:ext uri="{FF2B5EF4-FFF2-40B4-BE49-F238E27FC236}">
                      <a16:creationId xmlns:a16="http://schemas.microsoft.com/office/drawing/2014/main" id="{C35789FB-D7F6-41C4-A167-34A6F37CEEEE}"/>
                    </a:ext>
                  </a:extLst>
                </p14:cNvPr>
                <p14:cNvContentPartPr/>
                <p14:nvPr/>
              </p14:nvContentPartPr>
              <p14:xfrm>
                <a:off x="1987904" y="4199322"/>
                <a:ext cx="124560" cy="136080"/>
              </p14:xfrm>
            </p:contentPart>
          </mc:Choice>
          <mc:Fallback xmlns="">
            <p:pic>
              <p:nvPicPr>
                <p:cNvPr id="273" name="Input penna 272">
                  <a:extLst>
                    <a:ext uri="{FF2B5EF4-FFF2-40B4-BE49-F238E27FC236}">
                      <a16:creationId xmlns:a16="http://schemas.microsoft.com/office/drawing/2014/main" id="{C35789FB-D7F6-41C4-A167-34A6F37CEEE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978904" y="4190682"/>
                  <a:ext cx="142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74" name="Input penna 273">
                  <a:extLst>
                    <a:ext uri="{FF2B5EF4-FFF2-40B4-BE49-F238E27FC236}">
                      <a16:creationId xmlns:a16="http://schemas.microsoft.com/office/drawing/2014/main" id="{4244C02D-5F45-495C-AFB3-106E7057A02D}"/>
                    </a:ext>
                  </a:extLst>
                </p14:cNvPr>
                <p14:cNvContentPartPr/>
                <p14:nvPr/>
              </p14:nvContentPartPr>
              <p14:xfrm>
                <a:off x="2135144" y="4325682"/>
                <a:ext cx="15480" cy="6480"/>
              </p14:xfrm>
            </p:contentPart>
          </mc:Choice>
          <mc:Fallback xmlns="">
            <p:pic>
              <p:nvPicPr>
                <p:cNvPr id="274" name="Input penna 273">
                  <a:extLst>
                    <a:ext uri="{FF2B5EF4-FFF2-40B4-BE49-F238E27FC236}">
                      <a16:creationId xmlns:a16="http://schemas.microsoft.com/office/drawing/2014/main" id="{4244C02D-5F45-495C-AFB3-106E7057A02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26144" y="4317042"/>
                  <a:ext cx="33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75" name="Input penna 274">
                  <a:extLst>
                    <a:ext uri="{FF2B5EF4-FFF2-40B4-BE49-F238E27FC236}">
                      <a16:creationId xmlns:a16="http://schemas.microsoft.com/office/drawing/2014/main" id="{DC831713-F3A1-4E90-8FB7-DA36A4704CC7}"/>
                    </a:ext>
                  </a:extLst>
                </p14:cNvPr>
                <p14:cNvContentPartPr/>
                <p14:nvPr/>
              </p14:nvContentPartPr>
              <p14:xfrm>
                <a:off x="2188064" y="4236042"/>
                <a:ext cx="115560" cy="106920"/>
              </p14:xfrm>
            </p:contentPart>
          </mc:Choice>
          <mc:Fallback xmlns="">
            <p:pic>
              <p:nvPicPr>
                <p:cNvPr id="275" name="Input penna 274">
                  <a:extLst>
                    <a:ext uri="{FF2B5EF4-FFF2-40B4-BE49-F238E27FC236}">
                      <a16:creationId xmlns:a16="http://schemas.microsoft.com/office/drawing/2014/main" id="{DC831713-F3A1-4E90-8FB7-DA36A4704CC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79424" y="4227042"/>
                  <a:ext cx="133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76" name="Input penna 275">
                  <a:extLst>
                    <a:ext uri="{FF2B5EF4-FFF2-40B4-BE49-F238E27FC236}">
                      <a16:creationId xmlns:a16="http://schemas.microsoft.com/office/drawing/2014/main" id="{786AFD41-23B1-41F5-86A0-A2D2DD276EEE}"/>
                    </a:ext>
                  </a:extLst>
                </p14:cNvPr>
                <p14:cNvContentPartPr/>
                <p14:nvPr/>
              </p14:nvContentPartPr>
              <p14:xfrm>
                <a:off x="2343584" y="4206522"/>
                <a:ext cx="87120" cy="124920"/>
              </p14:xfrm>
            </p:contentPart>
          </mc:Choice>
          <mc:Fallback xmlns="">
            <p:pic>
              <p:nvPicPr>
                <p:cNvPr id="276" name="Input penna 275">
                  <a:extLst>
                    <a:ext uri="{FF2B5EF4-FFF2-40B4-BE49-F238E27FC236}">
                      <a16:creationId xmlns:a16="http://schemas.microsoft.com/office/drawing/2014/main" id="{786AFD41-23B1-41F5-86A0-A2D2DD276EE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334584" y="4197882"/>
                  <a:ext cx="104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77" name="Input penna 276">
                  <a:extLst>
                    <a:ext uri="{FF2B5EF4-FFF2-40B4-BE49-F238E27FC236}">
                      <a16:creationId xmlns:a16="http://schemas.microsoft.com/office/drawing/2014/main" id="{2AD53B00-A217-4A63-914E-EF101154EF74}"/>
                    </a:ext>
                  </a:extLst>
                </p14:cNvPr>
                <p14:cNvContentPartPr/>
                <p14:nvPr/>
              </p14:nvContentPartPr>
              <p14:xfrm>
                <a:off x="2489384" y="4164762"/>
                <a:ext cx="80640" cy="146160"/>
              </p14:xfrm>
            </p:contentPart>
          </mc:Choice>
          <mc:Fallback xmlns="">
            <p:pic>
              <p:nvPicPr>
                <p:cNvPr id="277" name="Input penna 276">
                  <a:extLst>
                    <a:ext uri="{FF2B5EF4-FFF2-40B4-BE49-F238E27FC236}">
                      <a16:creationId xmlns:a16="http://schemas.microsoft.com/office/drawing/2014/main" id="{2AD53B00-A217-4A63-914E-EF101154EF7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80384" y="4156122"/>
                  <a:ext cx="98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78" name="Input penna 277">
                  <a:extLst>
                    <a:ext uri="{FF2B5EF4-FFF2-40B4-BE49-F238E27FC236}">
                      <a16:creationId xmlns:a16="http://schemas.microsoft.com/office/drawing/2014/main" id="{CA552146-3E0D-4111-AEEC-AFF39866B43D}"/>
                    </a:ext>
                  </a:extLst>
                </p14:cNvPr>
                <p14:cNvContentPartPr/>
                <p14:nvPr/>
              </p14:nvContentPartPr>
              <p14:xfrm>
                <a:off x="2499104" y="4334322"/>
                <a:ext cx="137520" cy="21240"/>
              </p14:xfrm>
            </p:contentPart>
          </mc:Choice>
          <mc:Fallback xmlns="">
            <p:pic>
              <p:nvPicPr>
                <p:cNvPr id="278" name="Input penna 277">
                  <a:extLst>
                    <a:ext uri="{FF2B5EF4-FFF2-40B4-BE49-F238E27FC236}">
                      <a16:creationId xmlns:a16="http://schemas.microsoft.com/office/drawing/2014/main" id="{CA552146-3E0D-4111-AEEC-AFF39866B43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90464" y="4325322"/>
                  <a:ext cx="155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80" name="Input penna 279">
                  <a:extLst>
                    <a:ext uri="{FF2B5EF4-FFF2-40B4-BE49-F238E27FC236}">
                      <a16:creationId xmlns:a16="http://schemas.microsoft.com/office/drawing/2014/main" id="{CA86C2F8-8749-4423-8D92-C3E803D857AD}"/>
                    </a:ext>
                  </a:extLst>
                </p14:cNvPr>
                <p14:cNvContentPartPr/>
                <p14:nvPr/>
              </p14:nvContentPartPr>
              <p14:xfrm>
                <a:off x="2708624" y="4327842"/>
                <a:ext cx="15480" cy="95040"/>
              </p14:xfrm>
            </p:contentPart>
          </mc:Choice>
          <mc:Fallback xmlns="">
            <p:pic>
              <p:nvPicPr>
                <p:cNvPr id="280" name="Input penna 279">
                  <a:extLst>
                    <a:ext uri="{FF2B5EF4-FFF2-40B4-BE49-F238E27FC236}">
                      <a16:creationId xmlns:a16="http://schemas.microsoft.com/office/drawing/2014/main" id="{CA86C2F8-8749-4423-8D92-C3E803D857A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99984" y="4319202"/>
                  <a:ext cx="33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81" name="Input penna 280">
                  <a:extLst>
                    <a:ext uri="{FF2B5EF4-FFF2-40B4-BE49-F238E27FC236}">
                      <a16:creationId xmlns:a16="http://schemas.microsoft.com/office/drawing/2014/main" id="{8ACAD2A3-DE7C-41E6-AC50-CC12146D3CF1}"/>
                    </a:ext>
                  </a:extLst>
                </p14:cNvPr>
                <p14:cNvContentPartPr/>
                <p14:nvPr/>
              </p14:nvContentPartPr>
              <p14:xfrm>
                <a:off x="2766944" y="4222362"/>
                <a:ext cx="124920" cy="113040"/>
              </p14:xfrm>
            </p:contentPart>
          </mc:Choice>
          <mc:Fallback xmlns="">
            <p:pic>
              <p:nvPicPr>
                <p:cNvPr id="281" name="Input penna 280">
                  <a:extLst>
                    <a:ext uri="{FF2B5EF4-FFF2-40B4-BE49-F238E27FC236}">
                      <a16:creationId xmlns:a16="http://schemas.microsoft.com/office/drawing/2014/main" id="{8ACAD2A3-DE7C-41E6-AC50-CC12146D3CF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757944" y="4213362"/>
                  <a:ext cx="142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82" name="Input penna 281">
                  <a:extLst>
                    <a:ext uri="{FF2B5EF4-FFF2-40B4-BE49-F238E27FC236}">
                      <a16:creationId xmlns:a16="http://schemas.microsoft.com/office/drawing/2014/main" id="{FC145290-7355-486D-AD3C-C0097574AC7D}"/>
                    </a:ext>
                  </a:extLst>
                </p14:cNvPr>
                <p14:cNvContentPartPr/>
                <p14:nvPr/>
              </p14:nvContentPartPr>
              <p14:xfrm>
                <a:off x="2947304" y="4241082"/>
                <a:ext cx="36000" cy="10080"/>
              </p14:xfrm>
            </p:contentPart>
          </mc:Choice>
          <mc:Fallback xmlns="">
            <p:pic>
              <p:nvPicPr>
                <p:cNvPr id="282" name="Input penna 281">
                  <a:extLst>
                    <a:ext uri="{FF2B5EF4-FFF2-40B4-BE49-F238E27FC236}">
                      <a16:creationId xmlns:a16="http://schemas.microsoft.com/office/drawing/2014/main" id="{FC145290-7355-486D-AD3C-C0097574AC7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38304" y="4232442"/>
                  <a:ext cx="53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83" name="Input penna 282">
                  <a:extLst>
                    <a:ext uri="{FF2B5EF4-FFF2-40B4-BE49-F238E27FC236}">
                      <a16:creationId xmlns:a16="http://schemas.microsoft.com/office/drawing/2014/main" id="{EF2CD088-C9DE-4C7C-AC33-473C92BEF43E}"/>
                    </a:ext>
                  </a:extLst>
                </p14:cNvPr>
                <p14:cNvContentPartPr/>
                <p14:nvPr/>
              </p14:nvContentPartPr>
              <p14:xfrm>
                <a:off x="2962424" y="4286802"/>
                <a:ext cx="48600" cy="20160"/>
              </p14:xfrm>
            </p:contentPart>
          </mc:Choice>
          <mc:Fallback xmlns="">
            <p:pic>
              <p:nvPicPr>
                <p:cNvPr id="283" name="Input penna 282">
                  <a:extLst>
                    <a:ext uri="{FF2B5EF4-FFF2-40B4-BE49-F238E27FC236}">
                      <a16:creationId xmlns:a16="http://schemas.microsoft.com/office/drawing/2014/main" id="{EF2CD088-C9DE-4C7C-AC33-473C92BEF43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53424" y="4278162"/>
                  <a:ext cx="66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84" name="Input penna 283">
                  <a:extLst>
                    <a:ext uri="{FF2B5EF4-FFF2-40B4-BE49-F238E27FC236}">
                      <a16:creationId xmlns:a16="http://schemas.microsoft.com/office/drawing/2014/main" id="{4433CDC0-E351-4352-8D07-A80B47B1A6B2}"/>
                    </a:ext>
                  </a:extLst>
                </p14:cNvPr>
                <p14:cNvContentPartPr/>
                <p14:nvPr/>
              </p14:nvContentPartPr>
              <p14:xfrm>
                <a:off x="3123704" y="4202562"/>
                <a:ext cx="37800" cy="109800"/>
              </p14:xfrm>
            </p:contentPart>
          </mc:Choice>
          <mc:Fallback xmlns="">
            <p:pic>
              <p:nvPicPr>
                <p:cNvPr id="284" name="Input penna 283">
                  <a:extLst>
                    <a:ext uri="{FF2B5EF4-FFF2-40B4-BE49-F238E27FC236}">
                      <a16:creationId xmlns:a16="http://schemas.microsoft.com/office/drawing/2014/main" id="{4433CDC0-E351-4352-8D07-A80B47B1A6B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15064" y="4193922"/>
                  <a:ext cx="55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85" name="Input penna 284">
                  <a:extLst>
                    <a:ext uri="{FF2B5EF4-FFF2-40B4-BE49-F238E27FC236}">
                      <a16:creationId xmlns:a16="http://schemas.microsoft.com/office/drawing/2014/main" id="{EA3357AB-02BA-48A7-978D-A519B9D90476}"/>
                    </a:ext>
                  </a:extLst>
                </p14:cNvPr>
                <p14:cNvContentPartPr/>
                <p14:nvPr/>
              </p14:nvContentPartPr>
              <p14:xfrm>
                <a:off x="3212984" y="4221282"/>
                <a:ext cx="360" cy="360"/>
              </p14:xfrm>
            </p:contentPart>
          </mc:Choice>
          <mc:Fallback xmlns="">
            <p:pic>
              <p:nvPicPr>
                <p:cNvPr id="285" name="Input penna 284">
                  <a:extLst>
                    <a:ext uri="{FF2B5EF4-FFF2-40B4-BE49-F238E27FC236}">
                      <a16:creationId xmlns:a16="http://schemas.microsoft.com/office/drawing/2014/main" id="{EA3357AB-02BA-48A7-978D-A519B9D9047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203984" y="42122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86" name="Input penna 285">
                  <a:extLst>
                    <a:ext uri="{FF2B5EF4-FFF2-40B4-BE49-F238E27FC236}">
                      <a16:creationId xmlns:a16="http://schemas.microsoft.com/office/drawing/2014/main" id="{F59CA830-448F-41AB-91B6-ACE7B10B1856}"/>
                    </a:ext>
                  </a:extLst>
                </p14:cNvPr>
                <p14:cNvContentPartPr/>
                <p14:nvPr/>
              </p14:nvContentPartPr>
              <p14:xfrm>
                <a:off x="3176624" y="4160082"/>
                <a:ext cx="74160" cy="195840"/>
              </p14:xfrm>
            </p:contentPart>
          </mc:Choice>
          <mc:Fallback xmlns="">
            <p:pic>
              <p:nvPicPr>
                <p:cNvPr id="286" name="Input penna 285">
                  <a:extLst>
                    <a:ext uri="{FF2B5EF4-FFF2-40B4-BE49-F238E27FC236}">
                      <a16:creationId xmlns:a16="http://schemas.microsoft.com/office/drawing/2014/main" id="{F59CA830-448F-41AB-91B6-ACE7B10B185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67984" y="4151082"/>
                  <a:ext cx="91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87" name="Input penna 286">
                  <a:extLst>
                    <a:ext uri="{FF2B5EF4-FFF2-40B4-BE49-F238E27FC236}">
                      <a16:creationId xmlns:a16="http://schemas.microsoft.com/office/drawing/2014/main" id="{02E08819-A1C4-47D1-BFC4-EA1B6F2EF23E}"/>
                    </a:ext>
                  </a:extLst>
                </p14:cNvPr>
                <p14:cNvContentPartPr/>
                <p14:nvPr/>
              </p14:nvContentPartPr>
              <p14:xfrm>
                <a:off x="3288944" y="4216602"/>
                <a:ext cx="88920" cy="90000"/>
              </p14:xfrm>
            </p:contentPart>
          </mc:Choice>
          <mc:Fallback xmlns="">
            <p:pic>
              <p:nvPicPr>
                <p:cNvPr id="287" name="Input penna 286">
                  <a:extLst>
                    <a:ext uri="{FF2B5EF4-FFF2-40B4-BE49-F238E27FC236}">
                      <a16:creationId xmlns:a16="http://schemas.microsoft.com/office/drawing/2014/main" id="{02E08819-A1C4-47D1-BFC4-EA1B6F2EF23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79944" y="4207962"/>
                  <a:ext cx="106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88" name="Input penna 287">
                  <a:extLst>
                    <a:ext uri="{FF2B5EF4-FFF2-40B4-BE49-F238E27FC236}">
                      <a16:creationId xmlns:a16="http://schemas.microsoft.com/office/drawing/2014/main" id="{97647CEE-7B8E-461D-8B35-6564AB469D59}"/>
                    </a:ext>
                  </a:extLst>
                </p14:cNvPr>
                <p14:cNvContentPartPr/>
                <p14:nvPr/>
              </p14:nvContentPartPr>
              <p14:xfrm>
                <a:off x="3460304" y="4171602"/>
                <a:ext cx="210240" cy="126360"/>
              </p14:xfrm>
            </p:contentPart>
          </mc:Choice>
          <mc:Fallback xmlns="">
            <p:pic>
              <p:nvPicPr>
                <p:cNvPr id="288" name="Input penna 287">
                  <a:extLst>
                    <a:ext uri="{FF2B5EF4-FFF2-40B4-BE49-F238E27FC236}">
                      <a16:creationId xmlns:a16="http://schemas.microsoft.com/office/drawing/2014/main" id="{97647CEE-7B8E-461D-8B35-6564AB469D5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51664" y="4162602"/>
                  <a:ext cx="227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89" name="Input penna 288">
                  <a:extLst>
                    <a:ext uri="{FF2B5EF4-FFF2-40B4-BE49-F238E27FC236}">
                      <a16:creationId xmlns:a16="http://schemas.microsoft.com/office/drawing/2014/main" id="{7C2FBD0D-FB39-422D-B252-07A494607C73}"/>
                    </a:ext>
                  </a:extLst>
                </p14:cNvPr>
                <p14:cNvContentPartPr/>
                <p14:nvPr/>
              </p14:nvContentPartPr>
              <p14:xfrm>
                <a:off x="3684584" y="4188882"/>
                <a:ext cx="95760" cy="129960"/>
              </p14:xfrm>
            </p:contentPart>
          </mc:Choice>
          <mc:Fallback xmlns="">
            <p:pic>
              <p:nvPicPr>
                <p:cNvPr id="289" name="Input penna 288">
                  <a:extLst>
                    <a:ext uri="{FF2B5EF4-FFF2-40B4-BE49-F238E27FC236}">
                      <a16:creationId xmlns:a16="http://schemas.microsoft.com/office/drawing/2014/main" id="{7C2FBD0D-FB39-422D-B252-07A494607C7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75584" y="4179882"/>
                  <a:ext cx="11340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uppo 310">
            <a:extLst>
              <a:ext uri="{FF2B5EF4-FFF2-40B4-BE49-F238E27FC236}">
                <a16:creationId xmlns:a16="http://schemas.microsoft.com/office/drawing/2014/main" id="{08FB3689-3DD3-4848-ADD6-DABB71984D2D}"/>
              </a:ext>
            </a:extLst>
          </p:cNvPr>
          <p:cNvGrpSpPr/>
          <p:nvPr/>
        </p:nvGrpSpPr>
        <p:grpSpPr>
          <a:xfrm>
            <a:off x="4510784" y="2347482"/>
            <a:ext cx="1947960" cy="341640"/>
            <a:chOff x="4510784" y="2347482"/>
            <a:chExt cx="194796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91" name="Input penna 290">
                  <a:extLst>
                    <a:ext uri="{FF2B5EF4-FFF2-40B4-BE49-F238E27FC236}">
                      <a16:creationId xmlns:a16="http://schemas.microsoft.com/office/drawing/2014/main" id="{51817625-2ACF-4329-B281-186DB8EA3CF8}"/>
                    </a:ext>
                  </a:extLst>
                </p14:cNvPr>
                <p14:cNvContentPartPr/>
                <p14:nvPr/>
              </p14:nvContentPartPr>
              <p14:xfrm>
                <a:off x="4528424" y="2361522"/>
                <a:ext cx="33840" cy="309240"/>
              </p14:xfrm>
            </p:contentPart>
          </mc:Choice>
          <mc:Fallback xmlns="">
            <p:pic>
              <p:nvPicPr>
                <p:cNvPr id="291" name="Input penna 290">
                  <a:extLst>
                    <a:ext uri="{FF2B5EF4-FFF2-40B4-BE49-F238E27FC236}">
                      <a16:creationId xmlns:a16="http://schemas.microsoft.com/office/drawing/2014/main" id="{51817625-2ACF-4329-B281-186DB8EA3CF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19784" y="2352522"/>
                  <a:ext cx="514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92" name="Input penna 291">
                  <a:extLst>
                    <a:ext uri="{FF2B5EF4-FFF2-40B4-BE49-F238E27FC236}">
                      <a16:creationId xmlns:a16="http://schemas.microsoft.com/office/drawing/2014/main" id="{FBF39E43-11F6-4B9A-B2D9-CBC6D0DDDADA}"/>
                    </a:ext>
                  </a:extLst>
                </p14:cNvPr>
                <p14:cNvContentPartPr/>
                <p14:nvPr/>
              </p14:nvContentPartPr>
              <p14:xfrm>
                <a:off x="4514024" y="2476362"/>
                <a:ext cx="140400" cy="110160"/>
              </p14:xfrm>
            </p:contentPart>
          </mc:Choice>
          <mc:Fallback xmlns="">
            <p:pic>
              <p:nvPicPr>
                <p:cNvPr id="292" name="Input penna 291">
                  <a:extLst>
                    <a:ext uri="{FF2B5EF4-FFF2-40B4-BE49-F238E27FC236}">
                      <a16:creationId xmlns:a16="http://schemas.microsoft.com/office/drawing/2014/main" id="{FBF39E43-11F6-4B9A-B2D9-CBC6D0DDDAD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05024" y="2467362"/>
                  <a:ext cx="158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93" name="Input penna 292">
                  <a:extLst>
                    <a:ext uri="{FF2B5EF4-FFF2-40B4-BE49-F238E27FC236}">
                      <a16:creationId xmlns:a16="http://schemas.microsoft.com/office/drawing/2014/main" id="{D1C3F023-B9DB-4949-9255-2A86E6CAD322}"/>
                    </a:ext>
                  </a:extLst>
                </p14:cNvPr>
                <p14:cNvContentPartPr/>
                <p14:nvPr/>
              </p14:nvContentPartPr>
              <p14:xfrm>
                <a:off x="4510784" y="2347482"/>
                <a:ext cx="94680" cy="205920"/>
              </p14:xfrm>
            </p:contentPart>
          </mc:Choice>
          <mc:Fallback xmlns="">
            <p:pic>
              <p:nvPicPr>
                <p:cNvPr id="293" name="Input penna 292">
                  <a:extLst>
                    <a:ext uri="{FF2B5EF4-FFF2-40B4-BE49-F238E27FC236}">
                      <a16:creationId xmlns:a16="http://schemas.microsoft.com/office/drawing/2014/main" id="{D1C3F023-B9DB-4949-9255-2A86E6CAD32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501784" y="2338482"/>
                  <a:ext cx="1123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94" name="Input penna 293">
                  <a:extLst>
                    <a:ext uri="{FF2B5EF4-FFF2-40B4-BE49-F238E27FC236}">
                      <a16:creationId xmlns:a16="http://schemas.microsoft.com/office/drawing/2014/main" id="{8AD79C85-820F-4F1E-9386-A4C2C2CFF123}"/>
                    </a:ext>
                  </a:extLst>
                </p14:cNvPr>
                <p14:cNvContentPartPr/>
                <p14:nvPr/>
              </p14:nvContentPartPr>
              <p14:xfrm>
                <a:off x="4651184" y="2476722"/>
                <a:ext cx="87840" cy="3600"/>
              </p14:xfrm>
            </p:contentPart>
          </mc:Choice>
          <mc:Fallback xmlns="">
            <p:pic>
              <p:nvPicPr>
                <p:cNvPr id="294" name="Input penna 293">
                  <a:extLst>
                    <a:ext uri="{FF2B5EF4-FFF2-40B4-BE49-F238E27FC236}">
                      <a16:creationId xmlns:a16="http://schemas.microsoft.com/office/drawing/2014/main" id="{8AD79C85-820F-4F1E-9386-A4C2C2CFF12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42544" y="2467722"/>
                  <a:ext cx="105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95" name="Input penna 294">
                  <a:extLst>
                    <a:ext uri="{FF2B5EF4-FFF2-40B4-BE49-F238E27FC236}">
                      <a16:creationId xmlns:a16="http://schemas.microsoft.com/office/drawing/2014/main" id="{BE7A1D19-CEE5-4702-B051-25DBAB7317DE}"/>
                    </a:ext>
                  </a:extLst>
                </p14:cNvPr>
                <p14:cNvContentPartPr/>
                <p14:nvPr/>
              </p14:nvContentPartPr>
              <p14:xfrm>
                <a:off x="4643264" y="2534322"/>
                <a:ext cx="52560" cy="29520"/>
              </p14:xfrm>
            </p:contentPart>
          </mc:Choice>
          <mc:Fallback xmlns="">
            <p:pic>
              <p:nvPicPr>
                <p:cNvPr id="295" name="Input penna 294">
                  <a:extLst>
                    <a:ext uri="{FF2B5EF4-FFF2-40B4-BE49-F238E27FC236}">
                      <a16:creationId xmlns:a16="http://schemas.microsoft.com/office/drawing/2014/main" id="{BE7A1D19-CEE5-4702-B051-25DBAB7317D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34624" y="2525322"/>
                  <a:ext cx="70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96" name="Input penna 295">
                  <a:extLst>
                    <a:ext uri="{FF2B5EF4-FFF2-40B4-BE49-F238E27FC236}">
                      <a16:creationId xmlns:a16="http://schemas.microsoft.com/office/drawing/2014/main" id="{42550F18-4871-4BA3-B886-2B32F090E1D1}"/>
                    </a:ext>
                  </a:extLst>
                </p14:cNvPr>
                <p14:cNvContentPartPr/>
                <p14:nvPr/>
              </p14:nvContentPartPr>
              <p14:xfrm>
                <a:off x="4794104" y="2419842"/>
                <a:ext cx="118080" cy="127800"/>
              </p14:xfrm>
            </p:contentPart>
          </mc:Choice>
          <mc:Fallback xmlns="">
            <p:pic>
              <p:nvPicPr>
                <p:cNvPr id="296" name="Input penna 295">
                  <a:extLst>
                    <a:ext uri="{FF2B5EF4-FFF2-40B4-BE49-F238E27FC236}">
                      <a16:creationId xmlns:a16="http://schemas.microsoft.com/office/drawing/2014/main" id="{42550F18-4871-4BA3-B886-2B32F090E1D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85464" y="2411202"/>
                  <a:ext cx="135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97" name="Input penna 296">
                  <a:extLst>
                    <a:ext uri="{FF2B5EF4-FFF2-40B4-BE49-F238E27FC236}">
                      <a16:creationId xmlns:a16="http://schemas.microsoft.com/office/drawing/2014/main" id="{E42E7BB5-7B9C-4089-B777-43ECD784774A}"/>
                    </a:ext>
                  </a:extLst>
                </p14:cNvPr>
                <p14:cNvContentPartPr/>
                <p14:nvPr/>
              </p14:nvContentPartPr>
              <p14:xfrm>
                <a:off x="4970144" y="2484282"/>
                <a:ext cx="9000" cy="23040"/>
              </p14:xfrm>
            </p:contentPart>
          </mc:Choice>
          <mc:Fallback xmlns="">
            <p:pic>
              <p:nvPicPr>
                <p:cNvPr id="297" name="Input penna 296">
                  <a:extLst>
                    <a:ext uri="{FF2B5EF4-FFF2-40B4-BE49-F238E27FC236}">
                      <a16:creationId xmlns:a16="http://schemas.microsoft.com/office/drawing/2014/main" id="{E42E7BB5-7B9C-4089-B777-43ECD784774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61144" y="2475642"/>
                  <a:ext cx="26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98" name="Input penna 297">
                  <a:extLst>
                    <a:ext uri="{FF2B5EF4-FFF2-40B4-BE49-F238E27FC236}">
                      <a16:creationId xmlns:a16="http://schemas.microsoft.com/office/drawing/2014/main" id="{0847297D-8607-456A-8533-E6C1305B8917}"/>
                    </a:ext>
                  </a:extLst>
                </p14:cNvPr>
                <p14:cNvContentPartPr/>
                <p14:nvPr/>
              </p14:nvContentPartPr>
              <p14:xfrm>
                <a:off x="5020904" y="2417322"/>
                <a:ext cx="118440" cy="145800"/>
              </p14:xfrm>
            </p:contentPart>
          </mc:Choice>
          <mc:Fallback xmlns="">
            <p:pic>
              <p:nvPicPr>
                <p:cNvPr id="298" name="Input penna 297">
                  <a:extLst>
                    <a:ext uri="{FF2B5EF4-FFF2-40B4-BE49-F238E27FC236}">
                      <a16:creationId xmlns:a16="http://schemas.microsoft.com/office/drawing/2014/main" id="{0847297D-8607-456A-8533-E6C1305B891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011904" y="2408682"/>
                  <a:ext cx="136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99" name="Input penna 298">
                  <a:extLst>
                    <a:ext uri="{FF2B5EF4-FFF2-40B4-BE49-F238E27FC236}">
                      <a16:creationId xmlns:a16="http://schemas.microsoft.com/office/drawing/2014/main" id="{31677E1F-D46D-4F97-B383-4DC98D7B3899}"/>
                    </a:ext>
                  </a:extLst>
                </p14:cNvPr>
                <p14:cNvContentPartPr/>
                <p14:nvPr/>
              </p14:nvContentPartPr>
              <p14:xfrm>
                <a:off x="5008304" y="2390682"/>
                <a:ext cx="131760" cy="12600"/>
              </p14:xfrm>
            </p:contentPart>
          </mc:Choice>
          <mc:Fallback xmlns="">
            <p:pic>
              <p:nvPicPr>
                <p:cNvPr id="299" name="Input penna 298">
                  <a:extLst>
                    <a:ext uri="{FF2B5EF4-FFF2-40B4-BE49-F238E27FC236}">
                      <a16:creationId xmlns:a16="http://schemas.microsoft.com/office/drawing/2014/main" id="{31677E1F-D46D-4F97-B383-4DC98D7B389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99304" y="2381682"/>
                  <a:ext cx="149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01" name="Input penna 300">
                  <a:extLst>
                    <a:ext uri="{FF2B5EF4-FFF2-40B4-BE49-F238E27FC236}">
                      <a16:creationId xmlns:a16="http://schemas.microsoft.com/office/drawing/2014/main" id="{99377852-BC20-4ED3-8232-DB92BEF758BF}"/>
                    </a:ext>
                  </a:extLst>
                </p14:cNvPr>
                <p14:cNvContentPartPr/>
                <p14:nvPr/>
              </p14:nvContentPartPr>
              <p14:xfrm>
                <a:off x="5221424" y="2524962"/>
                <a:ext cx="39240" cy="164160"/>
              </p14:xfrm>
            </p:contentPart>
          </mc:Choice>
          <mc:Fallback xmlns="">
            <p:pic>
              <p:nvPicPr>
                <p:cNvPr id="301" name="Input penna 300">
                  <a:extLst>
                    <a:ext uri="{FF2B5EF4-FFF2-40B4-BE49-F238E27FC236}">
                      <a16:creationId xmlns:a16="http://schemas.microsoft.com/office/drawing/2014/main" id="{99377852-BC20-4ED3-8232-DB92BEF758B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212424" y="2516322"/>
                  <a:ext cx="56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02" name="Input penna 301">
                  <a:extLst>
                    <a:ext uri="{FF2B5EF4-FFF2-40B4-BE49-F238E27FC236}">
                      <a16:creationId xmlns:a16="http://schemas.microsoft.com/office/drawing/2014/main" id="{9BAF280F-656F-4460-9042-E7D6BD2E570C}"/>
                    </a:ext>
                  </a:extLst>
                </p14:cNvPr>
                <p14:cNvContentPartPr/>
                <p14:nvPr/>
              </p14:nvContentPartPr>
              <p14:xfrm>
                <a:off x="5376584" y="2397882"/>
                <a:ext cx="105120" cy="177480"/>
              </p14:xfrm>
            </p:contentPart>
          </mc:Choice>
          <mc:Fallback xmlns="">
            <p:pic>
              <p:nvPicPr>
                <p:cNvPr id="302" name="Input penna 301">
                  <a:extLst>
                    <a:ext uri="{FF2B5EF4-FFF2-40B4-BE49-F238E27FC236}">
                      <a16:creationId xmlns:a16="http://schemas.microsoft.com/office/drawing/2014/main" id="{9BAF280F-656F-4460-9042-E7D6BD2E570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367944" y="2388882"/>
                  <a:ext cx="122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03" name="Input penna 302">
                  <a:extLst>
                    <a:ext uri="{FF2B5EF4-FFF2-40B4-BE49-F238E27FC236}">
                      <a16:creationId xmlns:a16="http://schemas.microsoft.com/office/drawing/2014/main" id="{BEC91A99-8854-4484-AFE0-A2E66845C61C}"/>
                    </a:ext>
                  </a:extLst>
                </p14:cNvPr>
                <p14:cNvContentPartPr/>
                <p14:nvPr/>
              </p14:nvContentPartPr>
              <p14:xfrm>
                <a:off x="5564504" y="2438562"/>
                <a:ext cx="55440" cy="22680"/>
              </p14:xfrm>
            </p:contentPart>
          </mc:Choice>
          <mc:Fallback xmlns="">
            <p:pic>
              <p:nvPicPr>
                <p:cNvPr id="303" name="Input penna 302">
                  <a:extLst>
                    <a:ext uri="{FF2B5EF4-FFF2-40B4-BE49-F238E27FC236}">
                      <a16:creationId xmlns:a16="http://schemas.microsoft.com/office/drawing/2014/main" id="{BEC91A99-8854-4484-AFE0-A2E66845C61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555504" y="2429562"/>
                  <a:ext cx="73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04" name="Input penna 303">
                  <a:extLst>
                    <a:ext uri="{FF2B5EF4-FFF2-40B4-BE49-F238E27FC236}">
                      <a16:creationId xmlns:a16="http://schemas.microsoft.com/office/drawing/2014/main" id="{64F28F21-08B8-4DA5-A074-0D9EC39BD3AB}"/>
                    </a:ext>
                  </a:extLst>
                </p14:cNvPr>
                <p14:cNvContentPartPr/>
                <p14:nvPr/>
              </p14:nvContentPartPr>
              <p14:xfrm>
                <a:off x="5565944" y="2494722"/>
                <a:ext cx="81720" cy="33480"/>
              </p14:xfrm>
            </p:contentPart>
          </mc:Choice>
          <mc:Fallback xmlns="">
            <p:pic>
              <p:nvPicPr>
                <p:cNvPr id="304" name="Input penna 303">
                  <a:extLst>
                    <a:ext uri="{FF2B5EF4-FFF2-40B4-BE49-F238E27FC236}">
                      <a16:creationId xmlns:a16="http://schemas.microsoft.com/office/drawing/2014/main" id="{64F28F21-08B8-4DA5-A074-0D9EC39BD3A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56944" y="2485722"/>
                  <a:ext cx="99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06" name="Input penna 305">
                  <a:extLst>
                    <a:ext uri="{FF2B5EF4-FFF2-40B4-BE49-F238E27FC236}">
                      <a16:creationId xmlns:a16="http://schemas.microsoft.com/office/drawing/2014/main" id="{831D2BBD-2079-4629-B3AB-7C5EBCEDE051}"/>
                    </a:ext>
                  </a:extLst>
                </p14:cNvPr>
                <p14:cNvContentPartPr/>
                <p14:nvPr/>
              </p14:nvContentPartPr>
              <p14:xfrm>
                <a:off x="5709584" y="2404722"/>
                <a:ext cx="91080" cy="124200"/>
              </p14:xfrm>
            </p:contentPart>
          </mc:Choice>
          <mc:Fallback xmlns="">
            <p:pic>
              <p:nvPicPr>
                <p:cNvPr id="306" name="Input penna 305">
                  <a:extLst>
                    <a:ext uri="{FF2B5EF4-FFF2-40B4-BE49-F238E27FC236}">
                      <a16:creationId xmlns:a16="http://schemas.microsoft.com/office/drawing/2014/main" id="{831D2BBD-2079-4629-B3AB-7C5EBCEDE05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00584" y="2395722"/>
                  <a:ext cx="108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07" name="Input penna 306">
                  <a:extLst>
                    <a:ext uri="{FF2B5EF4-FFF2-40B4-BE49-F238E27FC236}">
                      <a16:creationId xmlns:a16="http://schemas.microsoft.com/office/drawing/2014/main" id="{572AF398-5ECF-4EFA-B33E-DB9A7140D6C9}"/>
                    </a:ext>
                  </a:extLst>
                </p14:cNvPr>
                <p14:cNvContentPartPr/>
                <p14:nvPr/>
              </p14:nvContentPartPr>
              <p14:xfrm>
                <a:off x="5822624" y="2375202"/>
                <a:ext cx="89280" cy="173520"/>
              </p14:xfrm>
            </p:contentPart>
          </mc:Choice>
          <mc:Fallback xmlns="">
            <p:pic>
              <p:nvPicPr>
                <p:cNvPr id="307" name="Input penna 306">
                  <a:extLst>
                    <a:ext uri="{FF2B5EF4-FFF2-40B4-BE49-F238E27FC236}">
                      <a16:creationId xmlns:a16="http://schemas.microsoft.com/office/drawing/2014/main" id="{572AF398-5ECF-4EFA-B33E-DB9A7140D6C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13624" y="2366562"/>
                  <a:ext cx="106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08" name="Input penna 307">
                  <a:extLst>
                    <a:ext uri="{FF2B5EF4-FFF2-40B4-BE49-F238E27FC236}">
                      <a16:creationId xmlns:a16="http://schemas.microsoft.com/office/drawing/2014/main" id="{CCDFCFAB-BAF9-49BB-ACD8-4ECC6CA23904}"/>
                    </a:ext>
                  </a:extLst>
                </p14:cNvPr>
                <p14:cNvContentPartPr/>
                <p14:nvPr/>
              </p14:nvContentPartPr>
              <p14:xfrm>
                <a:off x="5965544" y="2377722"/>
                <a:ext cx="77760" cy="132120"/>
              </p14:xfrm>
            </p:contentPart>
          </mc:Choice>
          <mc:Fallback xmlns="">
            <p:pic>
              <p:nvPicPr>
                <p:cNvPr id="308" name="Input penna 307">
                  <a:extLst>
                    <a:ext uri="{FF2B5EF4-FFF2-40B4-BE49-F238E27FC236}">
                      <a16:creationId xmlns:a16="http://schemas.microsoft.com/office/drawing/2014/main" id="{CCDFCFAB-BAF9-49BB-ACD8-4ECC6CA2390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56904" y="2369082"/>
                  <a:ext cx="95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09" name="Input penna 308">
                  <a:extLst>
                    <a:ext uri="{FF2B5EF4-FFF2-40B4-BE49-F238E27FC236}">
                      <a16:creationId xmlns:a16="http://schemas.microsoft.com/office/drawing/2014/main" id="{5FA4F855-15AA-4AB8-85EC-426E4127695E}"/>
                    </a:ext>
                  </a:extLst>
                </p14:cNvPr>
                <p14:cNvContentPartPr/>
                <p14:nvPr/>
              </p14:nvContentPartPr>
              <p14:xfrm>
                <a:off x="6181184" y="2386722"/>
                <a:ext cx="139680" cy="110160"/>
              </p14:xfrm>
            </p:contentPart>
          </mc:Choice>
          <mc:Fallback xmlns="">
            <p:pic>
              <p:nvPicPr>
                <p:cNvPr id="309" name="Input penna 308">
                  <a:extLst>
                    <a:ext uri="{FF2B5EF4-FFF2-40B4-BE49-F238E27FC236}">
                      <a16:creationId xmlns:a16="http://schemas.microsoft.com/office/drawing/2014/main" id="{5FA4F855-15AA-4AB8-85EC-426E4127695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72544" y="2378082"/>
                  <a:ext cx="157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10" name="Input penna 309">
                  <a:extLst>
                    <a:ext uri="{FF2B5EF4-FFF2-40B4-BE49-F238E27FC236}">
                      <a16:creationId xmlns:a16="http://schemas.microsoft.com/office/drawing/2014/main" id="{0814EA15-21DF-409A-8716-C25EDC3E2859}"/>
                    </a:ext>
                  </a:extLst>
                </p14:cNvPr>
                <p14:cNvContentPartPr/>
                <p14:nvPr/>
              </p14:nvContentPartPr>
              <p14:xfrm>
                <a:off x="6352904" y="2371962"/>
                <a:ext cx="105840" cy="109800"/>
              </p14:xfrm>
            </p:contentPart>
          </mc:Choice>
          <mc:Fallback xmlns="">
            <p:pic>
              <p:nvPicPr>
                <p:cNvPr id="310" name="Input penna 309">
                  <a:extLst>
                    <a:ext uri="{FF2B5EF4-FFF2-40B4-BE49-F238E27FC236}">
                      <a16:creationId xmlns:a16="http://schemas.microsoft.com/office/drawing/2014/main" id="{0814EA15-21DF-409A-8716-C25EDC3E285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343904" y="2363322"/>
                  <a:ext cx="123480" cy="12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1995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0DFD1763-B9C7-40AD-B881-AAB359BA0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05" y="438958"/>
            <a:ext cx="7119810" cy="55016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2BD785C-104E-40B2-A544-258A7419413F}"/>
                  </a:ext>
                </a:extLst>
              </p:cNvPr>
              <p:cNvSpPr txBox="1"/>
              <p:nvPr/>
            </p:nvSpPr>
            <p:spPr>
              <a:xfrm>
                <a:off x="806658" y="1332496"/>
                <a:ext cx="410772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Small aftershocks are not detected in the first part of aftershock sequences</a:t>
                </a:r>
              </a:p>
              <a:p>
                <a:r>
                  <a:rPr lang="en-GB" dirty="0"/>
                  <a:t>(</a:t>
                </a:r>
                <a:r>
                  <a:rPr lang="en-GB" dirty="0">
                    <a:latin typeface="Brush Script MT" panose="03060802040406070304" pitchFamily="66" charset="0"/>
                  </a:rPr>
                  <a:t>Kagan, </a:t>
                </a:r>
                <a:r>
                  <a:rPr lang="en-GB" u="sng" dirty="0">
                    <a:latin typeface="Brush Script MT" panose="03060802040406070304" pitchFamily="66" charset="0"/>
                  </a:rPr>
                  <a:t>BSSA</a:t>
                </a:r>
                <a:r>
                  <a:rPr lang="en-GB" dirty="0">
                    <a:latin typeface="Brush Script MT" panose="03060802040406070304" pitchFamily="66" charset="0"/>
                  </a:rPr>
                  <a:t> 2004, </a:t>
                </a:r>
                <a:r>
                  <a:rPr lang="en-GB" dirty="0" err="1">
                    <a:latin typeface="Brush Script MT" panose="03060802040406070304" pitchFamily="66" charset="0"/>
                  </a:rPr>
                  <a:t>Helmstetter</a:t>
                </a:r>
                <a:r>
                  <a:rPr lang="en-GB" dirty="0">
                    <a:latin typeface="Brush Script MT" panose="03060802040406070304" pitchFamily="66" charset="0"/>
                  </a:rPr>
                  <a:t>, Kagan, Jackson, </a:t>
                </a:r>
                <a:r>
                  <a:rPr lang="en-GB" u="sng" dirty="0">
                    <a:latin typeface="Brush Script MT" panose="03060802040406070304" pitchFamily="66" charset="0"/>
                  </a:rPr>
                  <a:t>BSSA</a:t>
                </a:r>
                <a:r>
                  <a:rPr lang="en-GB" dirty="0">
                    <a:latin typeface="Brush Script MT" panose="03060802040406070304" pitchFamily="66" charset="0"/>
                  </a:rPr>
                  <a:t> (2006))</a:t>
                </a:r>
              </a:p>
              <a:p>
                <a:r>
                  <a:rPr lang="en-GB" dirty="0"/>
                  <a:t>This </a:t>
                </a:r>
                <a:r>
                  <a:rPr lang="en-GB" dirty="0" err="1"/>
                  <a:t>incompeleteness</a:t>
                </a:r>
                <a:r>
                  <a:rPr lang="en-GB" dirty="0"/>
                  <a:t> can be described as the existence of a completeness magnitude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GB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GB" b="1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𝑴𝑨𝑰𝑵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func>
                        <m:funcPr>
                          <m:ctrlPr>
                            <a:rPr lang="en-GB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r>
                  <a:rPr lang="en-GB" b="1" dirty="0"/>
                  <a:t>Events with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are not detected</a:t>
                </a:r>
              </a:p>
            </p:txBody>
          </p:sp>
        </mc:Choice>
        <mc:Fallback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2BD785C-104E-40B2-A544-258A74194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58" y="1332496"/>
                <a:ext cx="4107721" cy="2862322"/>
              </a:xfrm>
              <a:prstGeom prst="rect">
                <a:avLst/>
              </a:prstGeom>
              <a:blipFill>
                <a:blip r:embed="rId4"/>
                <a:stretch>
                  <a:fillRect l="-1187" t="-1279" r="-1335" b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DFFF995B-741B-40A0-84DD-715601B66279}"/>
                  </a:ext>
                </a:extLst>
              </p14:cNvPr>
              <p14:cNvContentPartPr/>
              <p14:nvPr/>
            </p14:nvContentPartPr>
            <p14:xfrm>
              <a:off x="7140053" y="3721813"/>
              <a:ext cx="16200" cy="18360"/>
            </p14:xfrm>
          </p:contentPart>
        </mc:Choice>
        <mc:Fallback xmlns=""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DFFF995B-741B-40A0-84DD-715601B662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22053" y="3704173"/>
                <a:ext cx="51840" cy="54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175FE1-890A-40C8-B9E8-224D96D91515}"/>
              </a:ext>
            </a:extLst>
          </p:cNvPr>
          <p:cNvSpPr txBox="1"/>
          <p:nvPr/>
        </p:nvSpPr>
        <p:spPr>
          <a:xfrm>
            <a:off x="858721" y="675861"/>
            <a:ext cx="326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THE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DC47B4E1-5332-4EF5-B9E2-5FE5B24F7D6B}"/>
                  </a:ext>
                </a:extLst>
              </p14:cNvPr>
              <p14:cNvContentPartPr/>
              <p14:nvPr/>
            </p14:nvContentPartPr>
            <p14:xfrm>
              <a:off x="4532877" y="3403002"/>
              <a:ext cx="2160000" cy="9597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DC47B4E1-5332-4EF5-B9E2-5FE5B24F7D6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15237" y="3385002"/>
                <a:ext cx="2195640" cy="9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o 21">
            <a:extLst>
              <a:ext uri="{FF2B5EF4-FFF2-40B4-BE49-F238E27FC236}">
                <a16:creationId xmlns:a16="http://schemas.microsoft.com/office/drawing/2014/main" id="{0F247E5D-2C0E-48DF-B209-E4ED06971F03}"/>
              </a:ext>
            </a:extLst>
          </p:cNvPr>
          <p:cNvGrpSpPr/>
          <p:nvPr/>
        </p:nvGrpSpPr>
        <p:grpSpPr>
          <a:xfrm>
            <a:off x="6556797" y="3415242"/>
            <a:ext cx="243360" cy="292320"/>
            <a:chOff x="6556797" y="3415242"/>
            <a:chExt cx="24336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6BE47A3F-065D-4C9D-A1E1-07CDC15BCF11}"/>
                    </a:ext>
                  </a:extLst>
                </p14:cNvPr>
                <p14:cNvContentPartPr/>
                <p14:nvPr/>
              </p14:nvContentPartPr>
              <p14:xfrm>
                <a:off x="6556797" y="3415242"/>
                <a:ext cx="243360" cy="28476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6BE47A3F-065D-4C9D-A1E1-07CDC15BCF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38797" y="3397602"/>
                  <a:ext cx="2790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A5AFACA7-FB71-4B8C-9B5E-814FEA603776}"/>
                    </a:ext>
                  </a:extLst>
                </p14:cNvPr>
                <p14:cNvContentPartPr/>
                <p14:nvPr/>
              </p14:nvContentPartPr>
              <p14:xfrm>
                <a:off x="6584877" y="3580482"/>
                <a:ext cx="187920" cy="12708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A5AFACA7-FB71-4B8C-9B5E-814FEA6037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67237" y="3562842"/>
                  <a:ext cx="223560" cy="16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72907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7AE3E2C9-DB88-42F5-89A6-40686A098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87" y="329508"/>
            <a:ext cx="7543800" cy="58293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E934A31-DDF3-4CD4-A138-D0925AC6C2B9}"/>
                  </a:ext>
                </a:extLst>
              </p:cNvPr>
              <p:cNvSpPr txBox="1"/>
              <p:nvPr/>
            </p:nvSpPr>
            <p:spPr>
              <a:xfrm>
                <a:off x="6705854" y="1161309"/>
                <a:ext cx="5503745" cy="531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>
                    <a:solidFill>
                      <a:srgbClr val="FF33CC"/>
                    </a:solidFill>
                  </a:rPr>
                  <a:t>The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envelope</a:t>
                </a:r>
                <a:r>
                  <a:rPr lang="it-IT" sz="2800" dirty="0">
                    <a:solidFill>
                      <a:srgbClr val="FF33CC"/>
                    </a:solidFill>
                  </a:rPr>
                  <a:t> </a:t>
                </a:r>
                <a:r>
                  <a:rPr lang="it-IT" sz="2800" dirty="0" err="1">
                    <a:solidFill>
                      <a:srgbClr val="FF33CC"/>
                    </a:solidFill>
                  </a:rPr>
                  <a:t>function</a:t>
                </a:r>
                <a:r>
                  <a:rPr lang="it-IT" sz="2800" dirty="0">
                    <a:solidFill>
                      <a:srgbClr val="FF33CC"/>
                    </a:solidFill>
                  </a:rPr>
                  <a:t> </a:t>
                </a:r>
                <a:r>
                  <a:rPr lang="it-IT" sz="2800" dirty="0">
                    <a:solidFill>
                      <a:srgbClr val="FF33CC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it-IT" sz="2800" dirty="0">
                    <a:solidFill>
                      <a:srgbClr val="FF33CC"/>
                    </a:solidFill>
                  </a:rPr>
                  <a:t>(t)</a:t>
                </a:r>
              </a:p>
              <a:p>
                <a:endParaRPr lang="it-IT" sz="2800" dirty="0">
                  <a:solidFill>
                    <a:srgbClr val="FF33CC"/>
                  </a:solidFill>
                </a:endParaRPr>
              </a:p>
              <a:p>
                <a:endParaRPr lang="it-IT" sz="2800" dirty="0">
                  <a:solidFill>
                    <a:srgbClr val="FF33CC"/>
                  </a:solidFill>
                </a:endParaRPr>
              </a:p>
              <a:p>
                <a:endParaRPr lang="it-IT" sz="2200" i="1" dirty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it-IT" sz="2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sz="2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2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it-IT" sz="2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200" i="1" dirty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d>
                        <m:d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−3.5 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sz="2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it-IT" sz="2200" dirty="0">
                          <a:solidFill>
                            <a:srgbClr val="FFC000"/>
                          </a:solidFill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it-IT" sz="2200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sz="2200" i="1" dirty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it-IT" sz="22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it-IT" sz="2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−3.5</m:t>
                    </m:r>
                    <m:func>
                      <m:funcPr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sz="22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it-IT" sz="2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func>
                  </m:oMath>
                </a14:m>
                <a:r>
                  <a:rPr lang="it-IT" sz="22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endParaRPr lang="it-IT" sz="2200" b="0" dirty="0">
                  <a:solidFill>
                    <a:srgbClr val="FFC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it-IT" sz="2200" dirty="0">
                    <a:solidFill>
                      <a:srgbClr val="FFC000"/>
                    </a:solidFill>
                  </a:rPr>
                  <a:t> </a:t>
                </a:r>
                <a:r>
                  <a:rPr lang="it-IT" sz="2200" dirty="0" err="1"/>
                  <a:t>is</a:t>
                </a:r>
                <a:r>
                  <a:rPr lang="it-IT" sz="2200" dirty="0"/>
                  <a:t> the </a:t>
                </a:r>
                <a:r>
                  <a:rPr lang="it-IT" sz="2200" dirty="0" err="1"/>
                  <a:t>mainshock</a:t>
                </a:r>
                <a:r>
                  <a:rPr lang="it-IT" sz="2200" dirty="0"/>
                  <a:t> </a:t>
                </a:r>
                <a:r>
                  <a:rPr lang="it-IT" sz="2200" dirty="0" err="1"/>
                  <a:t>perceived</a:t>
                </a:r>
                <a:r>
                  <a:rPr lang="it-IT" sz="2200" dirty="0"/>
                  <a:t> </a:t>
                </a:r>
                <a:r>
                  <a:rPr lang="it-IT" sz="2200" dirty="0" err="1"/>
                  <a:t>magnitude</a:t>
                </a:r>
                <a:endParaRPr lang="it-IT" sz="2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2200" dirty="0">
                    <a:solidFill>
                      <a:srgbClr val="FFC000"/>
                    </a:solidFill>
                  </a:rPr>
                  <a:t> </a:t>
                </a:r>
                <a:r>
                  <a:rPr lang="it-IT" sz="2200" dirty="0" err="1"/>
                  <a:t>is</a:t>
                </a:r>
                <a:r>
                  <a:rPr lang="it-IT" sz="2200" dirty="0"/>
                  <a:t> the i-</a:t>
                </a:r>
                <a:r>
                  <a:rPr lang="it-IT" sz="2200" dirty="0" err="1"/>
                  <a:t>th</a:t>
                </a:r>
                <a:r>
                  <a:rPr lang="it-IT" sz="2200" dirty="0"/>
                  <a:t> </a:t>
                </a:r>
                <a:r>
                  <a:rPr lang="it-IT" sz="2200" dirty="0" err="1"/>
                  <a:t>aftershock</a:t>
                </a:r>
                <a:r>
                  <a:rPr lang="it-IT" sz="2200" dirty="0"/>
                  <a:t> </a:t>
                </a:r>
                <a:r>
                  <a:rPr lang="it-IT" sz="2200" dirty="0" err="1"/>
                  <a:t>perceived</a:t>
                </a:r>
                <a:r>
                  <a:rPr lang="it-IT" sz="2200" dirty="0"/>
                  <a:t> </a:t>
                </a:r>
                <a:r>
                  <a:rPr lang="it-IT" sz="2200" dirty="0" err="1"/>
                  <a:t>magnitude</a:t>
                </a:r>
                <a:endParaRPr lang="it-IT" sz="2200" dirty="0"/>
              </a:p>
              <a:p>
                <a:endParaRPr lang="it-IT" sz="2200" dirty="0"/>
              </a:p>
              <a:p>
                <a:endParaRPr lang="it-IT" sz="2200" dirty="0"/>
              </a:p>
            </p:txBody>
          </p:sp>
        </mc:Choice>
        <mc:Fallback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E934A31-DDF3-4CD4-A138-D0925AC6C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854" y="1161309"/>
                <a:ext cx="5503745" cy="5315942"/>
              </a:xfrm>
              <a:prstGeom prst="rect">
                <a:avLst/>
              </a:prstGeom>
              <a:blipFill>
                <a:blip r:embed="rId4"/>
                <a:stretch>
                  <a:fillRect l="-2215" t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ttangolo 123">
            <a:extLst>
              <a:ext uri="{FF2B5EF4-FFF2-40B4-BE49-F238E27FC236}">
                <a16:creationId xmlns:a16="http://schemas.microsoft.com/office/drawing/2014/main" id="{A6FD4055-1E7F-441E-BADF-B93AF71D5FEA}"/>
              </a:ext>
            </a:extLst>
          </p:cNvPr>
          <p:cNvSpPr/>
          <p:nvPr/>
        </p:nvSpPr>
        <p:spPr>
          <a:xfrm>
            <a:off x="630803" y="442744"/>
            <a:ext cx="8092671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How to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extract</a:t>
            </a:r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 information from the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envelope</a:t>
            </a:r>
            <a: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  <a:t> </a:t>
            </a:r>
            <a:r>
              <a:rPr lang="it-IT" sz="4000" dirty="0" err="1">
                <a:solidFill>
                  <a:srgbClr val="FF0000"/>
                </a:solidFill>
                <a:latin typeface="Freestyle Script" panose="030804020302050B0404" pitchFamily="66" charset="0"/>
              </a:rPr>
              <a:t>function</a:t>
            </a:r>
            <a:b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</a:br>
            <a:endParaRPr lang="it-IT" sz="4000" dirty="0">
              <a:solidFill>
                <a:srgbClr val="FF0000"/>
              </a:solidFill>
              <a:latin typeface="Freestyle Script" panose="030804020302050B0404" pitchFamily="66" charset="0"/>
            </a:endParaRPr>
          </a:p>
          <a:p>
            <a:endParaRPr lang="it-IT" dirty="0">
              <a:latin typeface="Freestyle Script" panose="030804020302050B0404" pitchFamily="66" charset="0"/>
            </a:endParaRP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C51F2FB8-3763-4D24-81C0-BF922D2BBBC1}"/>
              </a:ext>
            </a:extLst>
          </p:cNvPr>
          <p:cNvSpPr txBox="1"/>
          <p:nvPr/>
        </p:nvSpPr>
        <p:spPr>
          <a:xfrm>
            <a:off x="6694750" y="1991997"/>
            <a:ext cx="5133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  <a:highlight>
                  <a:srgbClr val="FFFF00"/>
                </a:highlight>
              </a:rPr>
              <a:t>for an aftershock rate following the Omori law with different values of K &amp; c</a:t>
            </a:r>
          </a:p>
        </p:txBody>
      </p:sp>
    </p:spTree>
    <p:extLst>
      <p:ext uri="{BB962C8B-B14F-4D97-AF65-F5344CB8AC3E}">
        <p14:creationId xmlns:p14="http://schemas.microsoft.com/office/powerpoint/2010/main" val="2924294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51A4E9C6-CDFB-4772-84BE-4EF350C91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75" y="670889"/>
            <a:ext cx="6310825" cy="487654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84D42DB-29E5-4BB1-912C-603B0D09B605}"/>
              </a:ext>
            </a:extLst>
          </p:cNvPr>
          <p:cNvSpPr/>
          <p:nvPr/>
        </p:nvSpPr>
        <p:spPr>
          <a:xfrm>
            <a:off x="630803" y="442744"/>
            <a:ext cx="8092671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KEY RESULT</a:t>
            </a:r>
            <a:br>
              <a:rPr lang="it-IT" sz="4000" dirty="0">
                <a:solidFill>
                  <a:srgbClr val="FF0000"/>
                </a:solidFill>
                <a:latin typeface="Freestyle Script" panose="030804020302050B0404" pitchFamily="66" charset="0"/>
              </a:rPr>
            </a:br>
            <a:endParaRPr lang="it-IT" sz="4000" dirty="0">
              <a:solidFill>
                <a:srgbClr val="FF0000"/>
              </a:solidFill>
              <a:latin typeface="Freestyle Script" panose="030804020302050B0404" pitchFamily="66" charset="0"/>
            </a:endParaRPr>
          </a:p>
          <a:p>
            <a:endParaRPr lang="it-IT" dirty="0">
              <a:latin typeface="Freestyle Script" panose="030804020302050B04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C81A9C4-716C-4A32-BCA7-469CB634C9AA}"/>
                  </a:ext>
                </a:extLst>
              </p:cNvPr>
              <p:cNvSpPr txBox="1"/>
              <p:nvPr/>
            </p:nvSpPr>
            <p:spPr>
              <a:xfrm>
                <a:off x="498607" y="1145293"/>
                <a:ext cx="4990212" cy="378565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For every instrumental envelope </a:t>
                </a:r>
              </a:p>
              <a:p>
                <a:r>
                  <a:rPr lang="en-US" sz="2400" dirty="0"/>
                  <a:t>there exists a best choice of the </a:t>
                </a:r>
              </a:p>
              <a:p>
                <a:r>
                  <a:rPr lang="en-US" sz="2400" dirty="0"/>
                  <a:t>four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such as that the theoretical envelope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is very similar to the instrumental one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  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C81A9C4-716C-4A32-BCA7-469CB634C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07" y="1145293"/>
                <a:ext cx="4990212" cy="3785652"/>
              </a:xfrm>
              <a:prstGeom prst="rect">
                <a:avLst/>
              </a:prstGeom>
              <a:blipFill>
                <a:blip r:embed="rId4"/>
                <a:stretch>
                  <a:fillRect l="-1956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505CAB8A-906B-4A04-8D3C-3197BF8E8E51}"/>
                  </a:ext>
                </a:extLst>
              </p:cNvPr>
              <p:cNvSpPr/>
              <p:nvPr/>
            </p:nvSpPr>
            <p:spPr>
              <a:xfrm>
                <a:off x="-5573" y="2872933"/>
                <a:ext cx="6096000" cy="13163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−3.5 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m:rPr>
                          <m:nor/>
                        </m:rPr>
                        <a:rPr lang="it-IT" sz="2400" dirty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it-I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it-I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−3.5</m:t>
                    </m:r>
                    <m:func>
                      <m:funcPr>
                        <m:ctrlPr>
                          <a:rPr lang="it-I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</m:func>
                  </m:oMath>
                </a14:m>
                <a:r>
                  <a:rPr lang="it-IT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r>
                  <a:rPr lang="it-IT" sz="2400" dirty="0">
                    <a:ea typeface="Cambria Math" panose="02040503050406030204" pitchFamily="18" charset="0"/>
                  </a:rPr>
                  <a:t>       </a:t>
                </a:r>
                <a:endParaRPr lang="it-IT" sz="2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505CAB8A-906B-4A04-8D3C-3197BF8E8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73" y="2872933"/>
                <a:ext cx="6096000" cy="13163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CB496D7-19AB-44E8-A6DD-05109CEC4610}"/>
              </a:ext>
            </a:extLst>
          </p:cNvPr>
          <p:cNvSpPr txBox="1"/>
          <p:nvPr/>
        </p:nvSpPr>
        <p:spPr>
          <a:xfrm>
            <a:off x="571500" y="5385000"/>
            <a:ext cx="935339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It is possible to find the best parameters K &amp; c in the Omori law</a:t>
            </a:r>
          </a:p>
        </p:txBody>
      </p:sp>
    </p:spTree>
    <p:extLst>
      <p:ext uri="{BB962C8B-B14F-4D97-AF65-F5344CB8AC3E}">
        <p14:creationId xmlns:p14="http://schemas.microsoft.com/office/powerpoint/2010/main" val="1692011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2BD785C-104E-40B2-A544-258A7419413F}"/>
              </a:ext>
            </a:extLst>
          </p:cNvPr>
          <p:cNvSpPr txBox="1"/>
          <p:nvPr/>
        </p:nvSpPr>
        <p:spPr>
          <a:xfrm>
            <a:off x="806658" y="1332496"/>
            <a:ext cx="41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rush Script MT" panose="03060802040406070304" pitchFamily="66" charset="0"/>
              </a:rPr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175FE1-890A-40C8-B9E8-224D96D91515}"/>
              </a:ext>
            </a:extLst>
          </p:cNvPr>
          <p:cNvSpPr txBox="1"/>
          <p:nvPr/>
        </p:nvSpPr>
        <p:spPr>
          <a:xfrm>
            <a:off x="858721" y="675861"/>
            <a:ext cx="326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THE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31412211-7E6C-40AA-96D0-A9D39137AF4F}"/>
                  </a:ext>
                </a:extLst>
              </p:cNvPr>
              <p:cNvSpPr txBox="1"/>
              <p:nvPr/>
            </p:nvSpPr>
            <p:spPr>
              <a:xfrm>
                <a:off x="477999" y="1269283"/>
                <a:ext cx="8776698" cy="2313518"/>
              </a:xfrm>
              <a:prstGeom prst="rect">
                <a:avLst/>
              </a:prstGeom>
              <a:solidFill>
                <a:srgbClr val="FEFECE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We estimate the four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by minimizing the quantity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i="0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sSup>
                            <m:s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i="0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it-IT" sz="2400" b="0" i="0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by means of a simulated-annealing procedure in  two step procedure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31412211-7E6C-40AA-96D0-A9D39137A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99" y="1269283"/>
                <a:ext cx="8776698" cy="2313518"/>
              </a:xfrm>
              <a:prstGeom prst="rect">
                <a:avLst/>
              </a:prstGeom>
              <a:blipFill>
                <a:blip r:embed="rId3"/>
                <a:stretch>
                  <a:fillRect l="-1042" t="-210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221DDD26-115B-4789-881C-6B16ABEAE5FD}"/>
                  </a:ext>
                </a:extLst>
              </p:cNvPr>
              <p:cNvSpPr txBox="1"/>
              <p:nvPr/>
            </p:nvSpPr>
            <p:spPr>
              <a:xfrm>
                <a:off x="450879" y="3871378"/>
                <a:ext cx="10596584" cy="181588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Step 1)  </a:t>
                </a:r>
                <a:r>
                  <a:rPr lang="it-IT" sz="2800" dirty="0" err="1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Evaluate</a:t>
                </a:r>
                <a:r>
                  <a:rPr lang="it-IT" sz="2800" dirty="0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it-IT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800" dirty="0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by </a:t>
                </a:r>
                <a:r>
                  <a:rPr lang="it-IT" sz="2800" dirty="0" err="1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minimzing</a:t>
                </a:r>
                <a:r>
                  <a:rPr lang="it-IT" sz="2800" dirty="0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it-IT" sz="2800" dirty="0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 in the </a:t>
                </a:r>
                <a:r>
                  <a:rPr lang="it-IT" sz="2800" dirty="0" err="1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interval</a:t>
                </a:r>
                <a:r>
                  <a:rPr lang="it-IT" sz="2800" dirty="0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 (0,T=100sec)</a:t>
                </a:r>
              </a:p>
              <a:p>
                <a:endParaRPr lang="it-IT" sz="2800" dirty="0">
                  <a:solidFill>
                    <a:srgbClr val="00B0F0"/>
                  </a:solidFill>
                  <a:latin typeface="Bahnschrift SemiLight Condensed" panose="020B0502040204020203" pitchFamily="34" charset="0"/>
                </a:endParaRPr>
              </a:p>
              <a:p>
                <a:r>
                  <a:rPr lang="it-IT" sz="2800" dirty="0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Step 2)  </a:t>
                </a:r>
                <a:r>
                  <a:rPr lang="it-IT" sz="2800" dirty="0" err="1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Evaluate</a:t>
                </a:r>
                <a:r>
                  <a:rPr lang="it-IT" sz="2800" dirty="0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80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it-I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800" dirty="0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it-IT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it-I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800" dirty="0" err="1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evaluated</a:t>
                </a:r>
                <a:r>
                  <a:rPr lang="it-IT" sz="2800" dirty="0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 </a:t>
                </a:r>
                <a:r>
                  <a:rPr lang="it-IT" sz="2800" dirty="0" err="1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at</a:t>
                </a:r>
                <a:r>
                  <a:rPr lang="it-IT" sz="2800" dirty="0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 step 1 and by </a:t>
                </a:r>
                <a:r>
                  <a:rPr lang="it-IT" sz="2800" dirty="0" err="1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minimzing</a:t>
                </a:r>
                <a:r>
                  <a:rPr lang="it-IT" sz="2800" dirty="0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it-IT" sz="2800" dirty="0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 in the </a:t>
                </a:r>
                <a:r>
                  <a:rPr lang="it-IT" sz="2800" dirty="0" err="1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inerval</a:t>
                </a:r>
                <a:r>
                  <a:rPr lang="it-IT" sz="2800" dirty="0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 (T=100sec,T=30min) or </a:t>
                </a:r>
                <a:r>
                  <a:rPr lang="it-IT" sz="2800" dirty="0" err="1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larger</a:t>
                </a:r>
                <a:r>
                  <a:rPr lang="it-IT" sz="2800" dirty="0">
                    <a:solidFill>
                      <a:srgbClr val="00B0F0"/>
                    </a:solidFill>
                    <a:latin typeface="Bahnschrift SemiLight Condensed" panose="020B0502040204020203" pitchFamily="34" charset="0"/>
                  </a:rPr>
                  <a:t> T</a:t>
                </a:r>
              </a:p>
            </p:txBody>
          </p:sp>
        </mc:Choice>
        <mc:Fallback xmlns="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221DDD26-115B-4789-881C-6B16ABEAE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79" y="3871378"/>
                <a:ext cx="10596584" cy="1815882"/>
              </a:xfrm>
              <a:prstGeom prst="rect">
                <a:avLst/>
              </a:prstGeom>
              <a:blipFill>
                <a:blip r:embed="rId4"/>
                <a:stretch>
                  <a:fillRect l="-1208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81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919912F9-F10F-4250-9AFC-996BD9EB9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1" y="1581200"/>
            <a:ext cx="4934447" cy="456530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2BD785C-104E-40B2-A544-258A7419413F}"/>
              </a:ext>
            </a:extLst>
          </p:cNvPr>
          <p:cNvSpPr txBox="1"/>
          <p:nvPr/>
        </p:nvSpPr>
        <p:spPr>
          <a:xfrm>
            <a:off x="806658" y="1332496"/>
            <a:ext cx="41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rush Script MT" panose="03060802040406070304" pitchFamily="66" charset="0"/>
              </a:rPr>
              <a:t>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175FE1-890A-40C8-B9E8-224D96D91515}"/>
              </a:ext>
            </a:extLst>
          </p:cNvPr>
          <p:cNvSpPr txBox="1"/>
          <p:nvPr/>
        </p:nvSpPr>
        <p:spPr>
          <a:xfrm>
            <a:off x="858721" y="675861"/>
            <a:ext cx="458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THE TESTING PROCEDURE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1412211-7E6C-40AA-96D0-A9D39137AF4F}"/>
              </a:ext>
            </a:extLst>
          </p:cNvPr>
          <p:cNvSpPr txBox="1"/>
          <p:nvPr/>
        </p:nvSpPr>
        <p:spPr>
          <a:xfrm>
            <a:off x="318970" y="1199707"/>
            <a:ext cx="11583137" cy="461665"/>
          </a:xfrm>
          <a:prstGeom prst="rect">
            <a:avLst/>
          </a:prstGeom>
          <a:solidFill>
            <a:srgbClr val="FEFECE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We test the method for all nine M6+ mainshocks occurred since 2013 in the Aegean area.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DA49E2E-70A6-4D40-BBBD-173F45DE5B24}"/>
              </a:ext>
            </a:extLst>
          </p:cNvPr>
          <p:cNvSpPr txBox="1"/>
          <p:nvPr/>
        </p:nvSpPr>
        <p:spPr>
          <a:xfrm>
            <a:off x="5469637" y="2185218"/>
            <a:ext cx="5404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few aftershocks are reported in the official Greek catalog in the first hours after each mainshock.</a:t>
            </a:r>
          </a:p>
          <a:p>
            <a:endParaRPr lang="en-US" dirty="0"/>
          </a:p>
          <a:p>
            <a:r>
              <a:rPr lang="en-US" dirty="0"/>
              <a:t>Existing methods could be available only several hours after each mainshock</a:t>
            </a:r>
          </a:p>
        </p:txBody>
      </p:sp>
    </p:spTree>
    <p:extLst>
      <p:ext uri="{BB962C8B-B14F-4D97-AF65-F5344CB8AC3E}">
        <p14:creationId xmlns:p14="http://schemas.microsoft.com/office/powerpoint/2010/main" val="3996650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albero&#10;&#10;Descrizione generata automaticamente">
            <a:extLst>
              <a:ext uri="{FF2B5EF4-FFF2-40B4-BE49-F238E27FC236}">
                <a16:creationId xmlns:a16="http://schemas.microsoft.com/office/drawing/2014/main" id="{FD30AB0D-85E0-4C2B-BED5-FEFF1A06E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0" y="2406209"/>
            <a:ext cx="5329691" cy="4118398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175FE1-890A-40C8-B9E8-224D96D91515}"/>
              </a:ext>
            </a:extLst>
          </p:cNvPr>
          <p:cNvSpPr txBox="1"/>
          <p:nvPr/>
        </p:nvSpPr>
        <p:spPr>
          <a:xfrm>
            <a:off x="858721" y="675861"/>
            <a:ext cx="458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THE TESTING PROCEDURE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1C752545-6AD1-402B-B1BF-6AAD22E3A45C}"/>
                  </a:ext>
                </a:extLst>
              </p:cNvPr>
              <p:cNvSpPr txBox="1"/>
              <p:nvPr/>
            </p:nvSpPr>
            <p:spPr>
              <a:xfrm>
                <a:off x="477999" y="1209644"/>
                <a:ext cx="10268452" cy="1785104"/>
              </a:xfrm>
              <a:prstGeom prst="rect">
                <a:avLst/>
              </a:prstGeom>
              <a:solidFill>
                <a:srgbClr val="FEFECE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We use the Peng et al procedure (</a:t>
                </a:r>
                <a:r>
                  <a:rPr lang="en-US" sz="2200" dirty="0">
                    <a:latin typeface="Brush Script MT" panose="03060802040406070304" pitchFamily="66" charset="0"/>
                  </a:rPr>
                  <a:t>Peng et al. JGR 2007</a:t>
                </a:r>
                <a:r>
                  <a:rPr lang="en-US" sz="2200" dirty="0"/>
                  <a:t>) to identify large aftershocks </a:t>
                </a:r>
              </a:p>
              <a:p>
                <a:r>
                  <a:rPr lang="en-US" sz="2200" dirty="0"/>
                  <a:t>as peaks in the envelope function with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200" dirty="0"/>
              </a:p>
              <a:p>
                <a:r>
                  <a:rPr lang="en-US" sz="2200" dirty="0"/>
                  <a:t>Which is a compromise between a sufficient number of aftershocks for robust statistical </a:t>
                </a:r>
              </a:p>
              <a:p>
                <a:r>
                  <a:rPr lang="en-US" sz="2200" dirty="0"/>
                  <a:t>tests and considerable ground shaking induced by each aftershock.</a:t>
                </a:r>
              </a:p>
            </p:txBody>
          </p:sp>
        </mc:Choice>
        <mc:Fallback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1C752545-6AD1-402B-B1BF-6AAD22E3A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99" y="1209644"/>
                <a:ext cx="10268452" cy="1785104"/>
              </a:xfrm>
              <a:prstGeom prst="rect">
                <a:avLst/>
              </a:prstGeom>
              <a:blipFill>
                <a:blip r:embed="rId4"/>
                <a:stretch>
                  <a:fillRect l="-772" t="-2730" b="-6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po 22">
            <a:extLst>
              <a:ext uri="{FF2B5EF4-FFF2-40B4-BE49-F238E27FC236}">
                <a16:creationId xmlns:a16="http://schemas.microsoft.com/office/drawing/2014/main" id="{F482DEE8-03C0-49D6-8584-7FB4AA921152}"/>
              </a:ext>
            </a:extLst>
          </p:cNvPr>
          <p:cNvGrpSpPr/>
          <p:nvPr/>
        </p:nvGrpSpPr>
        <p:grpSpPr>
          <a:xfrm>
            <a:off x="4543283" y="4177925"/>
            <a:ext cx="457200" cy="262800"/>
            <a:chOff x="4543283" y="4177925"/>
            <a:chExt cx="45720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876FF61C-0CB4-4307-A800-39EBFF590F38}"/>
                    </a:ext>
                  </a:extLst>
                </p14:cNvPr>
                <p14:cNvContentPartPr/>
                <p14:nvPr/>
              </p14:nvContentPartPr>
              <p14:xfrm>
                <a:off x="4543283" y="4250285"/>
                <a:ext cx="21960" cy="190440"/>
              </p14:xfrm>
            </p:contentPart>
          </mc:Choice>
          <mc:Fallback xmlns=""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876FF61C-0CB4-4307-A800-39EBFF590F3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34643" y="4241285"/>
                  <a:ext cx="39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8F8ACEEE-7FD2-4CC8-8B5B-BD5068075236}"/>
                    </a:ext>
                  </a:extLst>
                </p14:cNvPr>
                <p14:cNvContentPartPr/>
                <p14:nvPr/>
              </p14:nvContentPartPr>
              <p14:xfrm>
                <a:off x="4560563" y="4196645"/>
                <a:ext cx="106560" cy="113760"/>
              </p14:xfrm>
            </p:contentPart>
          </mc:Choice>
          <mc:Fallback xmlns=""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8F8ACEEE-7FD2-4CC8-8B5B-BD50680752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51923" y="4188005"/>
                  <a:ext cx="124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put penna 19">
                  <a:extLst>
                    <a:ext uri="{FF2B5EF4-FFF2-40B4-BE49-F238E27FC236}">
                      <a16:creationId xmlns:a16="http://schemas.microsoft.com/office/drawing/2014/main" id="{7F6AB7DF-798D-4914-9CD4-D564A8FD2226}"/>
                    </a:ext>
                  </a:extLst>
                </p14:cNvPr>
                <p14:cNvContentPartPr/>
                <p14:nvPr/>
              </p14:nvContentPartPr>
              <p14:xfrm>
                <a:off x="4697003" y="4253165"/>
                <a:ext cx="55440" cy="135360"/>
              </p14:xfrm>
            </p:contentPart>
          </mc:Choice>
          <mc:Fallback xmlns="">
            <p:pic>
              <p:nvPicPr>
                <p:cNvPr id="20" name="Input penna 19">
                  <a:extLst>
                    <a:ext uri="{FF2B5EF4-FFF2-40B4-BE49-F238E27FC236}">
                      <a16:creationId xmlns:a16="http://schemas.microsoft.com/office/drawing/2014/main" id="{7F6AB7DF-798D-4914-9CD4-D564A8FD222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88003" y="4244525"/>
                  <a:ext cx="73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0B1FB2BA-666C-4D65-A803-6FF3C7FF5078}"/>
                    </a:ext>
                  </a:extLst>
                </p14:cNvPr>
                <p14:cNvContentPartPr/>
                <p14:nvPr/>
              </p14:nvContentPartPr>
              <p14:xfrm>
                <a:off x="4805723" y="4250645"/>
                <a:ext cx="59760" cy="396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0B1FB2BA-666C-4D65-A803-6FF3C7FF50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97083" y="4241645"/>
                  <a:ext cx="77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096A5397-9D32-44C4-AEE9-D2665CE229DC}"/>
                    </a:ext>
                  </a:extLst>
                </p14:cNvPr>
                <p14:cNvContentPartPr/>
                <p14:nvPr/>
              </p14:nvContentPartPr>
              <p14:xfrm>
                <a:off x="4884923" y="4177925"/>
                <a:ext cx="115560" cy="12888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096A5397-9D32-44C4-AEE9-D2665CE229D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75923" y="4169285"/>
                  <a:ext cx="13320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B062C876-AB25-42F4-B099-25F0E7BAC070}"/>
                  </a:ext>
                </a:extLst>
              </p14:cNvPr>
              <p14:cNvContentPartPr/>
              <p14:nvPr/>
            </p14:nvContentPartPr>
            <p14:xfrm>
              <a:off x="1184123" y="4252805"/>
              <a:ext cx="32760" cy="4680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B062C876-AB25-42F4-B099-25F0E7BAC07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75123" y="4243805"/>
                <a:ext cx="504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F8E5DAB5-C040-4E82-9754-07123F7B427B}"/>
                  </a:ext>
                </a:extLst>
              </p14:cNvPr>
              <p14:cNvContentPartPr/>
              <p14:nvPr/>
            </p14:nvContentPartPr>
            <p14:xfrm>
              <a:off x="1361603" y="4345325"/>
              <a:ext cx="32040" cy="4644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F8E5DAB5-C040-4E82-9754-07123F7B427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52603" y="4336685"/>
                <a:ext cx="496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110D0A8E-48C6-4E42-B37E-481184BFA135}"/>
                  </a:ext>
                </a:extLst>
              </p14:cNvPr>
              <p14:cNvContentPartPr/>
              <p14:nvPr/>
            </p14:nvContentPartPr>
            <p14:xfrm>
              <a:off x="1744643" y="4127885"/>
              <a:ext cx="35280" cy="84960"/>
            </p14:xfrm>
          </p:contentPart>
        </mc:Choice>
        <mc:Fallback xmlns=""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id="{110D0A8E-48C6-4E42-B37E-481184BFA13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36003" y="4118885"/>
                <a:ext cx="529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033CBF60-B058-41A5-B9D5-B553F01504F6}"/>
                  </a:ext>
                </a:extLst>
              </p14:cNvPr>
              <p14:cNvContentPartPr/>
              <p14:nvPr/>
            </p14:nvContentPartPr>
            <p14:xfrm>
              <a:off x="2295083" y="3857885"/>
              <a:ext cx="48600" cy="69480"/>
            </p14:xfrm>
          </p:contentPart>
        </mc:Choice>
        <mc:Fallback xmlns=""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033CBF60-B058-41A5-B9D5-B553F01504F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86443" y="3848885"/>
                <a:ext cx="662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1FE71BBC-768C-49AE-AA8C-3665FDCDD7A3}"/>
                  </a:ext>
                </a:extLst>
              </p14:cNvPr>
              <p14:cNvContentPartPr/>
              <p14:nvPr/>
            </p14:nvContentPartPr>
            <p14:xfrm>
              <a:off x="2695043" y="4139765"/>
              <a:ext cx="50400" cy="68400"/>
            </p14:xfrm>
          </p:contentPart>
        </mc:Choice>
        <mc:Fallback xmlns=""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1FE71BBC-768C-49AE-AA8C-3665FDCDD7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86043" y="4130765"/>
                <a:ext cx="680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EC828994-C27F-4F3A-AB9B-D9283D165E40}"/>
                  </a:ext>
                </a:extLst>
              </p14:cNvPr>
              <p14:cNvContentPartPr/>
              <p14:nvPr/>
            </p14:nvContentPartPr>
            <p14:xfrm>
              <a:off x="3030563" y="4277645"/>
              <a:ext cx="38160" cy="47880"/>
            </p14:xfrm>
          </p:contentPart>
        </mc:Choice>
        <mc:Fallback xmlns=""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EC828994-C27F-4F3A-AB9B-D9283D165E4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21563" y="4268645"/>
                <a:ext cx="558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9E2D0F58-C78C-4972-A05B-D411F80472B5}"/>
                  </a:ext>
                </a:extLst>
              </p14:cNvPr>
              <p14:cNvContentPartPr/>
              <p14:nvPr/>
            </p14:nvContentPartPr>
            <p14:xfrm>
              <a:off x="3327923" y="4315805"/>
              <a:ext cx="38520" cy="6048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9E2D0F58-C78C-4972-A05B-D411F80472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18923" y="4306805"/>
                <a:ext cx="561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C014B064-AC42-420F-AC2B-9E90A14904C8}"/>
                  </a:ext>
                </a:extLst>
              </p14:cNvPr>
              <p14:cNvContentPartPr/>
              <p14:nvPr/>
            </p14:nvContentPartPr>
            <p14:xfrm>
              <a:off x="3786563" y="4286645"/>
              <a:ext cx="25560" cy="4500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C014B064-AC42-420F-AC2B-9E90A14904C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77923" y="4278005"/>
                <a:ext cx="432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Input penna 32">
                <a:extLst>
                  <a:ext uri="{FF2B5EF4-FFF2-40B4-BE49-F238E27FC236}">
                    <a16:creationId xmlns:a16="http://schemas.microsoft.com/office/drawing/2014/main" id="{4F302F0F-400F-4336-A42B-CB90603B0A4F}"/>
                  </a:ext>
                </a:extLst>
              </p14:cNvPr>
              <p14:cNvContentPartPr/>
              <p14:nvPr/>
            </p14:nvContentPartPr>
            <p14:xfrm>
              <a:off x="4214243" y="4161725"/>
              <a:ext cx="40320" cy="65160"/>
            </p14:xfrm>
          </p:contentPart>
        </mc:Choice>
        <mc:Fallback xmlns="">
          <p:pic>
            <p:nvPicPr>
              <p:cNvPr id="33" name="Input penna 32">
                <a:extLst>
                  <a:ext uri="{FF2B5EF4-FFF2-40B4-BE49-F238E27FC236}">
                    <a16:creationId xmlns:a16="http://schemas.microsoft.com/office/drawing/2014/main" id="{4F302F0F-400F-4336-A42B-CB90603B0A4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05243" y="4153085"/>
                <a:ext cx="579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AA14D213-B35B-4BA4-844A-A06548FE1BAE}"/>
                  </a:ext>
                </a:extLst>
              </p14:cNvPr>
              <p14:cNvContentPartPr/>
              <p14:nvPr/>
            </p14:nvContentPartPr>
            <p14:xfrm>
              <a:off x="5019563" y="4295285"/>
              <a:ext cx="45720" cy="6084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AA14D213-B35B-4BA4-844A-A06548FE1BA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10923" y="4286645"/>
                <a:ext cx="63360" cy="7848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6C4F1CB-9520-46B0-AC3F-0CE7321D56DF}"/>
              </a:ext>
            </a:extLst>
          </p:cNvPr>
          <p:cNvSpPr txBox="1"/>
          <p:nvPr/>
        </p:nvSpPr>
        <p:spPr>
          <a:xfrm>
            <a:off x="5382803" y="3462646"/>
            <a:ext cx="5742637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We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dentify</a:t>
            </a:r>
            <a:r>
              <a:rPr lang="en-US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many more aftershocks n</a:t>
            </a:r>
            <a:r>
              <a:rPr lang="en-US" sz="2800" baseline="-250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obs</a:t>
            </a:r>
            <a:r>
              <a:rPr lang="en-US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than those reported in the official Greek catalog in the testing period [2h,72h]</a:t>
            </a:r>
            <a:endParaRPr lang="it-IT" sz="2800" dirty="0">
              <a:solidFill>
                <a:srgbClr val="00B0F0"/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84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175FE1-890A-40C8-B9E8-224D96D91515}"/>
              </a:ext>
            </a:extLst>
          </p:cNvPr>
          <p:cNvSpPr txBox="1"/>
          <p:nvPr/>
        </p:nvSpPr>
        <p:spPr>
          <a:xfrm>
            <a:off x="858721" y="675861"/>
            <a:ext cx="458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THE TESTING PROCEDURE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1C752545-6AD1-402B-B1BF-6AAD22E3A45C}"/>
                  </a:ext>
                </a:extLst>
              </p:cNvPr>
              <p:cNvSpPr txBox="1"/>
              <p:nvPr/>
            </p:nvSpPr>
            <p:spPr>
              <a:xfrm>
                <a:off x="477999" y="1517864"/>
                <a:ext cx="10127452" cy="2503058"/>
              </a:xfrm>
              <a:prstGeom prst="rect">
                <a:avLst/>
              </a:prstGeom>
              <a:solidFill>
                <a:srgbClr val="FEFECE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We use the envelope </a:t>
                </a:r>
                <a:r>
                  <a:rPr lang="en-US" sz="2200" dirty="0">
                    <a:latin typeface="Symbol" panose="05050102010706020507" pitchFamily="18" charset="2"/>
                  </a:rPr>
                  <a:t>m</a:t>
                </a:r>
                <a:r>
                  <a:rPr lang="en-US" sz="2200" dirty="0"/>
                  <a:t>(t) up to the time T (learning period (0,T), </a:t>
                </a:r>
              </a:p>
              <a:p>
                <a:r>
                  <a:rPr lang="en-US" sz="2200" dirty="0"/>
                  <a:t>to estimate the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r>
                  <a:rPr lang="en-US" sz="2200" dirty="0"/>
                  <a:t>We use these parameters in the Omori law and obtain the number of predicted events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𝑝𝑟</m:t>
                          </m:r>
                          <m:r>
                            <a:rPr lang="it-IT" sz="22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20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20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20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200" i="0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2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0" dirty="0" smtClean="0">
                                  <a:latin typeface="Cambria Math" panose="02040503050406030204" pitchFamily="18" charset="0"/>
                                </a:rPr>
                                <m:t>1⋅</m:t>
                              </m:r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r>
                            <a:rPr lang="en-US" sz="220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200" i="1" dirty="0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sz="2200" i="0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it-IT" sz="22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0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and 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𝑟𝑒𝑑</m:t>
                        </m:r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𝑉𝑆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sz="2200" dirty="0"/>
                  <a:t>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=2h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it-IT" sz="2200" b="0" i="0" dirty="0" smtClean="0">
                        <a:latin typeface="Cambria Math" panose="02040503050406030204" pitchFamily="18" charset="0"/>
                      </a:rPr>
                      <m:t>=72</m:t>
                    </m:r>
                    <m:r>
                      <m:rPr>
                        <m:sty m:val="p"/>
                      </m:rPr>
                      <a:rPr lang="it-IT" sz="2200" b="0" i="0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1C752545-6AD1-402B-B1BF-6AAD22E3A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99" y="1517864"/>
                <a:ext cx="10127452" cy="2503058"/>
              </a:xfrm>
              <a:prstGeom prst="rect">
                <a:avLst/>
              </a:prstGeom>
              <a:blipFill>
                <a:blip r:embed="rId3"/>
                <a:stretch>
                  <a:fillRect l="-782" t="-2190" b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879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175FE1-890A-40C8-B9E8-224D96D91515}"/>
              </a:ext>
            </a:extLst>
          </p:cNvPr>
          <p:cNvSpPr txBox="1"/>
          <p:nvPr/>
        </p:nvSpPr>
        <p:spPr>
          <a:xfrm>
            <a:off x="858721" y="675861"/>
            <a:ext cx="458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THE TESTING PROCEDURE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C752545-6AD1-402B-B1BF-6AAD22E3A45C}"/>
              </a:ext>
            </a:extLst>
          </p:cNvPr>
          <p:cNvSpPr txBox="1"/>
          <p:nvPr/>
        </p:nvSpPr>
        <p:spPr>
          <a:xfrm>
            <a:off x="6981024" y="685582"/>
            <a:ext cx="4450422" cy="3139321"/>
          </a:xfrm>
          <a:prstGeom prst="rect">
            <a:avLst/>
          </a:prstGeom>
          <a:solidFill>
            <a:srgbClr val="FEFECE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Dashed horizontal lines represent n </a:t>
            </a:r>
            <a:r>
              <a:rPr lang="en-US" sz="2200" b="1" dirty="0"/>
              <a:t>n</a:t>
            </a:r>
            <a:r>
              <a:rPr lang="en-US" sz="2200" b="1" baseline="-25000" dirty="0"/>
              <a:t>obs</a:t>
            </a:r>
            <a:r>
              <a:rPr lang="en-US" sz="2200" dirty="0"/>
              <a:t> , i.e. the number of identified aftershocks.</a:t>
            </a:r>
          </a:p>
          <a:p>
            <a:r>
              <a:rPr lang="en-US" sz="2200" dirty="0"/>
              <a:t>Symbols are the number of predicted aftershocks for different values of the learning period T, </a:t>
            </a:r>
            <a:r>
              <a:rPr lang="en-US" sz="2200" b="1" dirty="0" err="1"/>
              <a:t>n</a:t>
            </a:r>
            <a:r>
              <a:rPr lang="en-US" sz="2200" b="1" baseline="-25000" dirty="0" err="1"/>
              <a:t>pred</a:t>
            </a:r>
            <a:r>
              <a:rPr lang="en-US" sz="2200" b="1" dirty="0"/>
              <a:t>(T)</a:t>
            </a:r>
            <a:r>
              <a:rPr lang="en-US" sz="2200" dirty="0"/>
              <a:t>. </a:t>
            </a:r>
          </a:p>
          <a:p>
            <a:r>
              <a:rPr lang="en-US" sz="2200" dirty="0"/>
              <a:t>Different symbols and colors are used for different mainshocks (see legend).</a:t>
            </a:r>
          </a:p>
        </p:txBody>
      </p: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BFA406AB-FB81-45CF-860D-1B7D5DDD7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9" y="1777602"/>
            <a:ext cx="6615335" cy="405864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9A849DB-C203-4E8E-B966-58FB30855D5E}"/>
              </a:ext>
            </a:extLst>
          </p:cNvPr>
          <p:cNvSpPr txBox="1"/>
          <p:nvPr/>
        </p:nvSpPr>
        <p:spPr>
          <a:xfrm>
            <a:off x="6039345" y="4116120"/>
            <a:ext cx="5880780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For all mainshocks we find that our procedure </a:t>
            </a:r>
          </a:p>
          <a:p>
            <a:r>
              <a:rPr lang="en-US" sz="26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forecasts the number of observed aftershocks with </a:t>
            </a:r>
          </a:p>
          <a:p>
            <a:r>
              <a:rPr lang="en-US" sz="26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a discrepancy typically smaller than 20% even with a learning period of 30 minutes</a:t>
            </a:r>
            <a:endParaRPr lang="it-IT" sz="2600" dirty="0">
              <a:solidFill>
                <a:srgbClr val="00B0F0"/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9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9" name="Gruppo 98">
            <a:extLst>
              <a:ext uri="{FF2B5EF4-FFF2-40B4-BE49-F238E27FC236}">
                <a16:creationId xmlns:a16="http://schemas.microsoft.com/office/drawing/2014/main" id="{44B0D1FB-A772-4EF4-8CAD-D74ECFA633C2}"/>
              </a:ext>
            </a:extLst>
          </p:cNvPr>
          <p:cNvGrpSpPr/>
          <p:nvPr/>
        </p:nvGrpSpPr>
        <p:grpSpPr>
          <a:xfrm>
            <a:off x="9458877" y="4411137"/>
            <a:ext cx="525960" cy="133920"/>
            <a:chOff x="9458877" y="4411137"/>
            <a:chExt cx="52596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5" name="Input penna 74">
                  <a:extLst>
                    <a:ext uri="{FF2B5EF4-FFF2-40B4-BE49-F238E27FC236}">
                      <a16:creationId xmlns:a16="http://schemas.microsoft.com/office/drawing/2014/main" id="{4BFFFB95-8992-4AD7-8BCE-6A63C7FF03D4}"/>
                    </a:ext>
                  </a:extLst>
                </p14:cNvPr>
                <p14:cNvContentPartPr/>
                <p14:nvPr/>
              </p14:nvContentPartPr>
              <p14:xfrm>
                <a:off x="9458877" y="4411137"/>
                <a:ext cx="14760" cy="31680"/>
              </p14:xfrm>
            </p:contentPart>
          </mc:Choice>
          <mc:Fallback xmlns="">
            <p:pic>
              <p:nvPicPr>
                <p:cNvPr id="75" name="Input penna 74">
                  <a:extLst>
                    <a:ext uri="{FF2B5EF4-FFF2-40B4-BE49-F238E27FC236}">
                      <a16:creationId xmlns:a16="http://schemas.microsoft.com/office/drawing/2014/main" id="{4BFFFB95-8992-4AD7-8BCE-6A63C7FF03D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450237" y="4402497"/>
                  <a:ext cx="32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Input penna 78">
                  <a:extLst>
                    <a:ext uri="{FF2B5EF4-FFF2-40B4-BE49-F238E27FC236}">
                      <a16:creationId xmlns:a16="http://schemas.microsoft.com/office/drawing/2014/main" id="{E6D6B7D4-D587-4EDA-A1B0-66BA2E441775}"/>
                    </a:ext>
                  </a:extLst>
                </p14:cNvPr>
                <p14:cNvContentPartPr/>
                <p14:nvPr/>
              </p14:nvContentPartPr>
              <p14:xfrm>
                <a:off x="9975477" y="4542177"/>
                <a:ext cx="9360" cy="2880"/>
              </p14:xfrm>
            </p:contentPart>
          </mc:Choice>
          <mc:Fallback xmlns="">
            <p:pic>
              <p:nvPicPr>
                <p:cNvPr id="79" name="Input penna 78">
                  <a:extLst>
                    <a:ext uri="{FF2B5EF4-FFF2-40B4-BE49-F238E27FC236}">
                      <a16:creationId xmlns:a16="http://schemas.microsoft.com/office/drawing/2014/main" id="{E6D6B7D4-D587-4EDA-A1B0-66BA2E44177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66837" y="4533177"/>
                  <a:ext cx="27000" cy="20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CC3479B-C1C5-45E6-8CB2-875FA3CF507B}"/>
              </a:ext>
            </a:extLst>
          </p:cNvPr>
          <p:cNvSpPr txBox="1"/>
          <p:nvPr/>
        </p:nvSpPr>
        <p:spPr>
          <a:xfrm>
            <a:off x="778654" y="520810"/>
            <a:ext cx="31572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Final</a:t>
            </a:r>
            <a:r>
              <a:rPr lang="it-IT" sz="4400" dirty="0">
                <a:solidFill>
                  <a:srgbClr val="FF0000"/>
                </a:solidFill>
                <a:latin typeface="Brush Script MT" panose="03060802040406070304" pitchFamily="66" charset="0"/>
              </a:rPr>
              <a:t> </a:t>
            </a:r>
            <a:r>
              <a:rPr lang="it-IT" sz="4400" dirty="0" err="1">
                <a:solidFill>
                  <a:srgbClr val="FF0000"/>
                </a:solidFill>
                <a:latin typeface="Brush Script MT" panose="03060802040406070304" pitchFamily="66" charset="0"/>
              </a:rPr>
              <a:t>Summary</a:t>
            </a:r>
            <a:endParaRPr lang="it-IT" sz="3600" dirty="0">
              <a:solidFill>
                <a:srgbClr val="FF0000"/>
              </a:solidFill>
              <a:latin typeface="Brush Script MT" panose="03060802040406070304" pitchFamily="66" charset="0"/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0CCE823-678E-4BD4-A2B0-B48DDE0ECCB0}"/>
              </a:ext>
            </a:extLst>
          </p:cNvPr>
          <p:cNvSpPr txBox="1"/>
          <p:nvPr/>
        </p:nvSpPr>
        <p:spPr>
          <a:xfrm>
            <a:off x="283989" y="2268570"/>
            <a:ext cx="11461878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92D050"/>
                </a:solidFill>
                <a:latin typeface="Bahnschrift Condensed" panose="020B0502040204020203" pitchFamily="34" charset="0"/>
              </a:rPr>
              <a:t>ADVANTAGES WITH  RESPECT T0 TRADITIONAL METHODS</a:t>
            </a:r>
          </a:p>
          <a:p>
            <a:endParaRPr lang="en-A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200" dirty="0"/>
              <a:t>It works in a temporal window when traditional methods are not efficient:</a:t>
            </a:r>
          </a:p>
          <a:p>
            <a:r>
              <a:rPr lang="en-AU" sz="2200" dirty="0"/>
              <a:t>     Already after about 30 minutes from the mainshock, the method forecasts the number of                                 aftershocks in the subsequent hours or days with an accuracy smaller than 20 %.</a:t>
            </a:r>
          </a:p>
          <a:p>
            <a:r>
              <a:rPr lang="en-AU" sz="2200" dirty="0"/>
              <a:t>     </a:t>
            </a:r>
            <a:r>
              <a:rPr lang="en-AU" sz="2200" dirty="0">
                <a:solidFill>
                  <a:srgbClr val="0070C0"/>
                </a:solidFill>
              </a:rPr>
              <a:t>Traditional methods reach this accuracy only some hours after the mainshock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200" dirty="0"/>
              <a:t>It can work in areas with a poor seismic coverage</a:t>
            </a:r>
          </a:p>
          <a:p>
            <a:r>
              <a:rPr lang="en-AU" sz="2200" dirty="0"/>
              <a:t>      </a:t>
            </a:r>
            <a:r>
              <a:rPr lang="en-AU" sz="2200" dirty="0">
                <a:solidFill>
                  <a:srgbClr val="0070C0"/>
                </a:solidFill>
              </a:rPr>
              <a:t>Traditional methods need a dense seismic network to locate small aftershocks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200" dirty="0"/>
              <a:t>The seismic hazard can be elaborated in-situ</a:t>
            </a:r>
          </a:p>
          <a:p>
            <a:r>
              <a:rPr lang="en-AU" sz="2200" dirty="0"/>
              <a:t>      </a:t>
            </a:r>
            <a:r>
              <a:rPr lang="en-AU" sz="2200" dirty="0">
                <a:solidFill>
                  <a:srgbClr val="0070C0"/>
                </a:solidFill>
              </a:rPr>
              <a:t>Traditional methods must elaborate the signal coming from several seismic stations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2CDAFAA-783F-452E-9FB4-F7D597815E36}"/>
              </a:ext>
            </a:extLst>
          </p:cNvPr>
          <p:cNvSpPr/>
          <p:nvPr/>
        </p:nvSpPr>
        <p:spPr>
          <a:xfrm>
            <a:off x="273715" y="1228024"/>
            <a:ext cx="10113201" cy="83099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AU" sz="2400" dirty="0"/>
              <a:t>We present a novel method to forecast early aftershocks based on the </a:t>
            </a:r>
            <a:r>
              <a:rPr lang="en-AU" sz="2400" dirty="0" err="1"/>
              <a:t>behavior</a:t>
            </a:r>
            <a:r>
              <a:rPr lang="en-AU" sz="2400" dirty="0"/>
              <a:t> of seismic waveforms, the first hour after a mainshock.</a:t>
            </a:r>
          </a:p>
        </p:txBody>
      </p:sp>
    </p:spTree>
    <p:extLst>
      <p:ext uri="{BB962C8B-B14F-4D97-AF65-F5344CB8AC3E}">
        <p14:creationId xmlns:p14="http://schemas.microsoft.com/office/powerpoint/2010/main" val="315441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0DFD1763-B9C7-40AD-B881-AAB359BA0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05" y="438958"/>
            <a:ext cx="7119810" cy="55016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2BD785C-104E-40B2-A544-258A7419413F}"/>
                  </a:ext>
                </a:extLst>
              </p:cNvPr>
              <p:cNvSpPr txBox="1"/>
              <p:nvPr/>
            </p:nvSpPr>
            <p:spPr>
              <a:xfrm>
                <a:off x="806658" y="1332496"/>
                <a:ext cx="410772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W" dirty="0"/>
                  <a:t>Small aftershocks are not detected in the first part of aftershock sequences</a:t>
                </a:r>
              </a:p>
              <a:p>
                <a:r>
                  <a:rPr lang="en-ZW" dirty="0"/>
                  <a:t>(</a:t>
                </a:r>
                <a:r>
                  <a:rPr lang="en-ZW" dirty="0">
                    <a:latin typeface="Brush Script MT" panose="03060802040406070304" pitchFamily="66" charset="0"/>
                  </a:rPr>
                  <a:t>Kagan, </a:t>
                </a:r>
                <a:r>
                  <a:rPr lang="en-ZW" u="sng" dirty="0">
                    <a:latin typeface="Brush Script MT" panose="03060802040406070304" pitchFamily="66" charset="0"/>
                  </a:rPr>
                  <a:t>BSSA</a:t>
                </a:r>
                <a:r>
                  <a:rPr lang="en-ZW" dirty="0">
                    <a:latin typeface="Brush Script MT" panose="03060802040406070304" pitchFamily="66" charset="0"/>
                  </a:rPr>
                  <a:t> 2004, </a:t>
                </a:r>
                <a:r>
                  <a:rPr lang="en-ZW" dirty="0" err="1">
                    <a:latin typeface="Brush Script MT" panose="03060802040406070304" pitchFamily="66" charset="0"/>
                  </a:rPr>
                  <a:t>Helmstetter</a:t>
                </a:r>
                <a:r>
                  <a:rPr lang="en-ZW" dirty="0">
                    <a:latin typeface="Brush Script MT" panose="03060802040406070304" pitchFamily="66" charset="0"/>
                  </a:rPr>
                  <a:t>, Kagan, Jackson, </a:t>
                </a:r>
                <a:r>
                  <a:rPr lang="en-ZW" u="sng" dirty="0">
                    <a:latin typeface="Brush Script MT" panose="03060802040406070304" pitchFamily="66" charset="0"/>
                  </a:rPr>
                  <a:t>BSSA</a:t>
                </a:r>
                <a:r>
                  <a:rPr lang="en-ZW" dirty="0">
                    <a:latin typeface="Brush Script MT" panose="03060802040406070304" pitchFamily="66" charset="0"/>
                  </a:rPr>
                  <a:t> (2006))</a:t>
                </a:r>
              </a:p>
              <a:p>
                <a:r>
                  <a:rPr lang="en-ZW" dirty="0"/>
                  <a:t>This </a:t>
                </a:r>
                <a:r>
                  <a:rPr lang="en-ZW" dirty="0" err="1"/>
                  <a:t>incompeleteness</a:t>
                </a:r>
                <a:r>
                  <a:rPr lang="en-ZW" dirty="0"/>
                  <a:t> can be described as the existence of a completeness magnitude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W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W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ZW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ZW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W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ZW" b="1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W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W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ZW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𝑴𝑨𝑰𝑵</m:t>
                          </m:r>
                        </m:sub>
                      </m:sSub>
                      <m:r>
                        <a:rPr lang="en-ZW" b="1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ZW" b="1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func>
                        <m:funcPr>
                          <m:ctrlPr>
                            <a:rPr lang="en-ZW" b="1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ZW" b="1" i="0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ctrlPr>
                                <a:rPr lang="en-ZW" b="1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W" b="1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  <m:r>
                        <a:rPr lang="en-ZW" b="1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</m:oMath>
                  </m:oMathPara>
                </a14:m>
                <a:endParaRPr lang="en-ZW" b="1" dirty="0"/>
              </a:p>
              <a:p>
                <a:endParaRPr lang="en-ZW" b="1" dirty="0"/>
              </a:p>
              <a:p>
                <a:r>
                  <a:rPr lang="en-ZW" b="1" dirty="0"/>
                  <a:t>Events with </a:t>
                </a:r>
                <a14:m>
                  <m:oMath xmlns:m="http://schemas.openxmlformats.org/officeDocument/2006/math">
                    <m:r>
                      <a:rPr lang="en-ZW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ZW" b="1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Z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W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ZW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ZW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ZW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ZW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ZW" b="1" dirty="0"/>
                  <a:t> are not detected</a:t>
                </a:r>
              </a:p>
            </p:txBody>
          </p:sp>
        </mc:Choice>
        <mc:Fallback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2BD785C-104E-40B2-A544-258A74194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58" y="1332496"/>
                <a:ext cx="4107721" cy="2862322"/>
              </a:xfrm>
              <a:prstGeom prst="rect">
                <a:avLst/>
              </a:prstGeom>
              <a:blipFill>
                <a:blip r:embed="rId4"/>
                <a:stretch>
                  <a:fillRect l="-1187" t="-1279" r="-1335" b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DFFF995B-741B-40A0-84DD-715601B66279}"/>
                  </a:ext>
                </a:extLst>
              </p14:cNvPr>
              <p14:cNvContentPartPr/>
              <p14:nvPr/>
            </p14:nvContentPartPr>
            <p14:xfrm>
              <a:off x="7140053" y="3721813"/>
              <a:ext cx="16200" cy="18360"/>
            </p14:xfrm>
          </p:contentPart>
        </mc:Choice>
        <mc:Fallback xmlns=""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DFFF995B-741B-40A0-84DD-715601B662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22053" y="3704173"/>
                <a:ext cx="51840" cy="54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175FE1-890A-40C8-B9E8-224D96D91515}"/>
              </a:ext>
            </a:extLst>
          </p:cNvPr>
          <p:cNvSpPr txBox="1"/>
          <p:nvPr/>
        </p:nvSpPr>
        <p:spPr>
          <a:xfrm>
            <a:off x="858721" y="675861"/>
            <a:ext cx="326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THE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E9732FAC-65E8-4BA0-8385-6AAB4B4D8421}"/>
                  </a:ext>
                </a:extLst>
              </p14:cNvPr>
              <p14:cNvContentPartPr/>
              <p14:nvPr/>
            </p14:nvContentPartPr>
            <p14:xfrm>
              <a:off x="5632529" y="3018037"/>
              <a:ext cx="73800" cy="104040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E9732FAC-65E8-4BA0-8385-6AAB4B4D842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78529" y="2910397"/>
                <a:ext cx="181440" cy="12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1EFCB3B3-9F5F-472F-84A0-F4DD03ECFD1C}"/>
                  </a:ext>
                </a:extLst>
              </p14:cNvPr>
              <p14:cNvContentPartPr/>
              <p14:nvPr/>
            </p14:nvContentPartPr>
            <p14:xfrm>
              <a:off x="5669969" y="3281557"/>
              <a:ext cx="54360" cy="103968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1EFCB3B3-9F5F-472F-84A0-F4DD03ECFD1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5969" y="3173917"/>
                <a:ext cx="162000" cy="12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7A013FD6-B250-4C7D-A4D9-2179F999A9D1}"/>
                  </a:ext>
                </a:extLst>
              </p14:cNvPr>
              <p14:cNvContentPartPr/>
              <p14:nvPr/>
            </p14:nvContentPartPr>
            <p14:xfrm>
              <a:off x="5742689" y="3034237"/>
              <a:ext cx="66600" cy="154620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7A013FD6-B250-4C7D-A4D9-2179F999A9D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88689" y="2926597"/>
                <a:ext cx="174240" cy="17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573B4D4A-149B-4298-AB6B-9DAEBDF23C45}"/>
                  </a:ext>
                </a:extLst>
              </p14:cNvPr>
              <p14:cNvContentPartPr/>
              <p14:nvPr/>
            </p14:nvContentPartPr>
            <p14:xfrm>
              <a:off x="5567729" y="2872237"/>
              <a:ext cx="3769200" cy="220392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573B4D4A-149B-4298-AB6B-9DAEBDF23C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13729" y="2764597"/>
                <a:ext cx="3876840" cy="24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94D96093-DCFF-4051-A04B-0782962A59DF}"/>
                  </a:ext>
                </a:extLst>
              </p14:cNvPr>
              <p14:cNvContentPartPr/>
              <p14:nvPr/>
            </p14:nvContentPartPr>
            <p14:xfrm>
              <a:off x="6119249" y="3139357"/>
              <a:ext cx="421920" cy="35460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94D96093-DCFF-4051-A04B-0782962A59D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65249" y="3031717"/>
                <a:ext cx="52956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0ED31DD0-C884-4164-A64C-53E753664D44}"/>
                  </a:ext>
                </a:extLst>
              </p14:cNvPr>
              <p14:cNvContentPartPr/>
              <p14:nvPr/>
            </p14:nvContentPartPr>
            <p14:xfrm>
              <a:off x="6273689" y="3222517"/>
              <a:ext cx="2979360" cy="176796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0ED31DD0-C884-4164-A64C-53E753664D4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19689" y="3114517"/>
                <a:ext cx="3087000" cy="19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C68A5E0A-39F1-4232-9ACA-E2494D796A56}"/>
                  </a:ext>
                </a:extLst>
              </p14:cNvPr>
              <p14:cNvContentPartPr/>
              <p14:nvPr/>
            </p14:nvContentPartPr>
            <p14:xfrm>
              <a:off x="6347129" y="3507637"/>
              <a:ext cx="131040" cy="93708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C68A5E0A-39F1-4232-9ACA-E2494D796A5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93489" y="3399637"/>
                <a:ext cx="238680" cy="11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154D179F-5D93-434D-86FB-221278BCBE5E}"/>
                  </a:ext>
                </a:extLst>
              </p14:cNvPr>
              <p14:cNvContentPartPr/>
              <p14:nvPr/>
            </p14:nvContentPartPr>
            <p14:xfrm>
              <a:off x="6325529" y="4489717"/>
              <a:ext cx="1440" cy="10584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154D179F-5D93-434D-86FB-221278BCBE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71889" y="4381717"/>
                <a:ext cx="1090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B61DBFED-084F-4166-AB3C-C2EDF8EBC044}"/>
                  </a:ext>
                </a:extLst>
              </p14:cNvPr>
              <p14:cNvContentPartPr/>
              <p14:nvPr/>
            </p14:nvContentPartPr>
            <p14:xfrm>
              <a:off x="5795249" y="3423757"/>
              <a:ext cx="3115440" cy="158544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B61DBFED-084F-4166-AB3C-C2EDF8EBC04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41249" y="3316117"/>
                <a:ext cx="3223080" cy="180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o 22">
            <a:extLst>
              <a:ext uri="{FF2B5EF4-FFF2-40B4-BE49-F238E27FC236}">
                <a16:creationId xmlns:a16="http://schemas.microsoft.com/office/drawing/2014/main" id="{296C0726-09D1-497A-A88D-6768B96B0290}"/>
              </a:ext>
            </a:extLst>
          </p:cNvPr>
          <p:cNvGrpSpPr/>
          <p:nvPr/>
        </p:nvGrpSpPr>
        <p:grpSpPr>
          <a:xfrm>
            <a:off x="5645849" y="4373437"/>
            <a:ext cx="341640" cy="255600"/>
            <a:chOff x="5645849" y="4373437"/>
            <a:chExt cx="34164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77BC2B00-19A5-4161-9C9B-8268C6547A4C}"/>
                    </a:ext>
                  </a:extLst>
                </p14:cNvPr>
                <p14:cNvContentPartPr/>
                <p14:nvPr/>
              </p14:nvContentPartPr>
              <p14:xfrm>
                <a:off x="5645849" y="4373437"/>
                <a:ext cx="192240" cy="25560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77BC2B00-19A5-4161-9C9B-8268C6547A4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28209" y="4355437"/>
                  <a:ext cx="2278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85F0AD52-BDA1-49D1-9842-181A22EFF3FC}"/>
                    </a:ext>
                  </a:extLst>
                </p14:cNvPr>
                <p14:cNvContentPartPr/>
                <p14:nvPr/>
              </p14:nvContentPartPr>
              <p14:xfrm>
                <a:off x="5876609" y="4438597"/>
                <a:ext cx="110880" cy="15768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85F0AD52-BDA1-49D1-9842-181A22EFF3F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58609" y="4420957"/>
                  <a:ext cx="14652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35EB34AD-2093-4DD2-827B-FD5CAC0CD1D5}"/>
              </a:ext>
            </a:extLst>
          </p:cNvPr>
          <p:cNvGrpSpPr/>
          <p:nvPr/>
        </p:nvGrpSpPr>
        <p:grpSpPr>
          <a:xfrm>
            <a:off x="6241289" y="4173277"/>
            <a:ext cx="1495080" cy="453600"/>
            <a:chOff x="6241289" y="4173277"/>
            <a:chExt cx="149508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34BEE8D9-EB8D-4B00-B3E1-56CC5993C599}"/>
                    </a:ext>
                  </a:extLst>
                </p14:cNvPr>
                <p14:cNvContentPartPr/>
                <p14:nvPr/>
              </p14:nvContentPartPr>
              <p14:xfrm>
                <a:off x="6241289" y="4467037"/>
                <a:ext cx="57240" cy="12780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34BEE8D9-EB8D-4B00-B3E1-56CC5993C59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23649" y="4449037"/>
                  <a:ext cx="92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1F7CE884-475F-41BA-AC7E-9603BA399659}"/>
                    </a:ext>
                  </a:extLst>
                </p14:cNvPr>
                <p14:cNvContentPartPr/>
                <p14:nvPr/>
              </p14:nvContentPartPr>
              <p14:xfrm>
                <a:off x="6310049" y="4173277"/>
                <a:ext cx="222840" cy="43848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1F7CE884-475F-41BA-AC7E-9603BA39965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92049" y="4155637"/>
                  <a:ext cx="25848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4D30318A-9FFF-4B9A-9306-32EB97336CF6}"/>
                    </a:ext>
                  </a:extLst>
                </p14:cNvPr>
                <p14:cNvContentPartPr/>
                <p14:nvPr/>
              </p14:nvContentPartPr>
              <p14:xfrm>
                <a:off x="6595889" y="4175437"/>
                <a:ext cx="72720" cy="393120"/>
              </p14:xfrm>
            </p:contentPart>
          </mc:Choice>
          <mc:Fallback xmlns=""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4D30318A-9FFF-4B9A-9306-32EB97336CF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77889" y="4157437"/>
                  <a:ext cx="1083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put penna 26">
                  <a:extLst>
                    <a:ext uri="{FF2B5EF4-FFF2-40B4-BE49-F238E27FC236}">
                      <a16:creationId xmlns:a16="http://schemas.microsoft.com/office/drawing/2014/main" id="{91AC9881-AAC9-41D8-B3D2-3954BD86274E}"/>
                    </a:ext>
                  </a:extLst>
                </p14:cNvPr>
                <p14:cNvContentPartPr/>
                <p14:nvPr/>
              </p14:nvContentPartPr>
              <p14:xfrm>
                <a:off x="6571049" y="4411237"/>
                <a:ext cx="99360" cy="61200"/>
              </p14:xfrm>
            </p:contentPart>
          </mc:Choice>
          <mc:Fallback xmlns="">
            <p:pic>
              <p:nvPicPr>
                <p:cNvPr id="27" name="Input penna 26">
                  <a:extLst>
                    <a:ext uri="{FF2B5EF4-FFF2-40B4-BE49-F238E27FC236}">
                      <a16:creationId xmlns:a16="http://schemas.microsoft.com/office/drawing/2014/main" id="{91AC9881-AAC9-41D8-B3D2-3954BD86274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53049" y="4393237"/>
                  <a:ext cx="135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0D38D4A3-D46C-42A0-92A5-78B6E094276C}"/>
                    </a:ext>
                  </a:extLst>
                </p14:cNvPr>
                <p14:cNvContentPartPr/>
                <p14:nvPr/>
              </p14:nvContentPartPr>
              <p14:xfrm>
                <a:off x="6716849" y="4400797"/>
                <a:ext cx="169920" cy="22608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0D38D4A3-D46C-42A0-92A5-78B6E094276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98849" y="4383157"/>
                  <a:ext cx="205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put penna 29">
                  <a:extLst>
                    <a:ext uri="{FF2B5EF4-FFF2-40B4-BE49-F238E27FC236}">
                      <a16:creationId xmlns:a16="http://schemas.microsoft.com/office/drawing/2014/main" id="{247D361D-D013-4DBB-88B4-05115A555DFC}"/>
                    </a:ext>
                  </a:extLst>
                </p14:cNvPr>
                <p14:cNvContentPartPr/>
                <p14:nvPr/>
              </p14:nvContentPartPr>
              <p14:xfrm>
                <a:off x="6940409" y="4372717"/>
                <a:ext cx="112680" cy="218160"/>
              </p14:xfrm>
            </p:contentPart>
          </mc:Choice>
          <mc:Fallback xmlns="">
            <p:pic>
              <p:nvPicPr>
                <p:cNvPr id="30" name="Input penna 29">
                  <a:extLst>
                    <a:ext uri="{FF2B5EF4-FFF2-40B4-BE49-F238E27FC236}">
                      <a16:creationId xmlns:a16="http://schemas.microsoft.com/office/drawing/2014/main" id="{247D361D-D013-4DBB-88B4-05115A555DF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22769" y="4354717"/>
                  <a:ext cx="148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031E8D0A-94C2-4DAC-BC76-DB22FB283EAE}"/>
                    </a:ext>
                  </a:extLst>
                </p14:cNvPr>
                <p14:cNvContentPartPr/>
                <p14:nvPr/>
              </p14:nvContentPartPr>
              <p14:xfrm>
                <a:off x="7090529" y="4197397"/>
                <a:ext cx="139320" cy="334800"/>
              </p14:xfrm>
            </p:contentPart>
          </mc:Choice>
          <mc:Fallback xmlns=""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031E8D0A-94C2-4DAC-BC76-DB22FB283EA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72529" y="4179757"/>
                  <a:ext cx="1749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1AB1C4EF-942A-453B-9635-64D1AF6251DF}"/>
                    </a:ext>
                  </a:extLst>
                </p14:cNvPr>
                <p14:cNvContentPartPr/>
                <p14:nvPr/>
              </p14:nvContentPartPr>
              <p14:xfrm>
                <a:off x="7309769" y="4218637"/>
                <a:ext cx="87120" cy="336240"/>
              </p14:xfrm>
            </p:contentPart>
          </mc:Choice>
          <mc:Fallback xmlns=""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1AB1C4EF-942A-453B-9635-64D1AF6251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92129" y="4200997"/>
                  <a:ext cx="1227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put penna 32">
                  <a:extLst>
                    <a:ext uri="{FF2B5EF4-FFF2-40B4-BE49-F238E27FC236}">
                      <a16:creationId xmlns:a16="http://schemas.microsoft.com/office/drawing/2014/main" id="{E4FC3CF2-2917-4098-B7B7-719EC9426DA7}"/>
                    </a:ext>
                  </a:extLst>
                </p14:cNvPr>
                <p14:cNvContentPartPr/>
                <p14:nvPr/>
              </p14:nvContentPartPr>
              <p14:xfrm>
                <a:off x="7373489" y="4429237"/>
                <a:ext cx="142560" cy="128160"/>
              </p14:xfrm>
            </p:contentPart>
          </mc:Choice>
          <mc:Fallback xmlns="">
            <p:pic>
              <p:nvPicPr>
                <p:cNvPr id="33" name="Input penna 32">
                  <a:extLst>
                    <a:ext uri="{FF2B5EF4-FFF2-40B4-BE49-F238E27FC236}">
                      <a16:creationId xmlns:a16="http://schemas.microsoft.com/office/drawing/2014/main" id="{E4FC3CF2-2917-4098-B7B7-719EC9426DA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55849" y="4411597"/>
                  <a:ext cx="178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68CAFE5E-AA02-4EDF-A876-AEDBF28736EC}"/>
                    </a:ext>
                  </a:extLst>
                </p14:cNvPr>
                <p14:cNvContentPartPr/>
                <p14:nvPr/>
              </p14:nvContentPartPr>
              <p14:xfrm>
                <a:off x="7575449" y="4404757"/>
                <a:ext cx="160920" cy="182880"/>
              </p14:xfrm>
            </p:contentPart>
          </mc:Choice>
          <mc:Fallback xmlns=""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68CAFE5E-AA02-4EDF-A876-AEDBF28736E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57809" y="4386757"/>
                  <a:ext cx="19656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E5282084-0080-4C97-8F94-3AB06392FCD5}"/>
              </a:ext>
            </a:extLst>
          </p:cNvPr>
          <p:cNvGrpSpPr/>
          <p:nvPr/>
        </p:nvGrpSpPr>
        <p:grpSpPr>
          <a:xfrm>
            <a:off x="6235889" y="4762597"/>
            <a:ext cx="1247400" cy="564840"/>
            <a:chOff x="6235889" y="4762597"/>
            <a:chExt cx="124740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D183C138-4C52-4810-A588-77BF7CB1D3DD}"/>
                    </a:ext>
                  </a:extLst>
                </p14:cNvPr>
                <p14:cNvContentPartPr/>
                <p14:nvPr/>
              </p14:nvContentPartPr>
              <p14:xfrm>
                <a:off x="6235889" y="4762957"/>
                <a:ext cx="321120" cy="198360"/>
              </p14:xfrm>
            </p:contentPart>
          </mc:Choice>
          <mc:Fallback xmlns=""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D183C138-4C52-4810-A588-77BF7CB1D3D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18249" y="4745317"/>
                  <a:ext cx="356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8B91485A-CF0E-407D-938F-96AE7A5B8906}"/>
                    </a:ext>
                  </a:extLst>
                </p14:cNvPr>
                <p14:cNvContentPartPr/>
                <p14:nvPr/>
              </p14:nvContentPartPr>
              <p14:xfrm>
                <a:off x="6640529" y="4776637"/>
                <a:ext cx="149760" cy="550800"/>
              </p14:xfrm>
            </p:contentPart>
          </mc:Choice>
          <mc:Fallback xmlns=""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8B91485A-CF0E-407D-938F-96AE7A5B89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22529" y="4758997"/>
                  <a:ext cx="18540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298F6E97-494D-47CA-B64B-72D09BB0D71C}"/>
                    </a:ext>
                  </a:extLst>
                </p14:cNvPr>
                <p14:cNvContentPartPr/>
                <p14:nvPr/>
              </p14:nvContentPartPr>
              <p14:xfrm>
                <a:off x="6947249" y="4808677"/>
                <a:ext cx="20880" cy="193680"/>
              </p14:xfrm>
            </p:contentPart>
          </mc:Choice>
          <mc:Fallback xmlns=""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298F6E97-494D-47CA-B64B-72D09BB0D71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29609" y="4790677"/>
                  <a:ext cx="56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put penna 38">
                  <a:extLst>
                    <a:ext uri="{FF2B5EF4-FFF2-40B4-BE49-F238E27FC236}">
                      <a16:creationId xmlns:a16="http://schemas.microsoft.com/office/drawing/2014/main" id="{A64ACBEF-19CD-4D05-B91A-455FB1728053}"/>
                    </a:ext>
                  </a:extLst>
                </p14:cNvPr>
                <p14:cNvContentPartPr/>
                <p14:nvPr/>
              </p14:nvContentPartPr>
              <p14:xfrm>
                <a:off x="6949049" y="4762597"/>
                <a:ext cx="13680" cy="57600"/>
              </p14:xfrm>
            </p:contentPart>
          </mc:Choice>
          <mc:Fallback xmlns="">
            <p:pic>
              <p:nvPicPr>
                <p:cNvPr id="39" name="Input penna 38">
                  <a:extLst>
                    <a:ext uri="{FF2B5EF4-FFF2-40B4-BE49-F238E27FC236}">
                      <a16:creationId xmlns:a16="http://schemas.microsoft.com/office/drawing/2014/main" id="{A64ACBEF-19CD-4D05-B91A-455FB172805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31049" y="4744597"/>
                  <a:ext cx="49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put penna 39">
                  <a:extLst>
                    <a:ext uri="{FF2B5EF4-FFF2-40B4-BE49-F238E27FC236}">
                      <a16:creationId xmlns:a16="http://schemas.microsoft.com/office/drawing/2014/main" id="{A489FA5B-4DE0-4E33-9111-E2E372F629F4}"/>
                    </a:ext>
                  </a:extLst>
                </p14:cNvPr>
                <p14:cNvContentPartPr/>
                <p14:nvPr/>
              </p14:nvContentPartPr>
              <p14:xfrm>
                <a:off x="7091249" y="4844677"/>
                <a:ext cx="110880" cy="152640"/>
              </p14:xfrm>
            </p:contentPart>
          </mc:Choice>
          <mc:Fallback xmlns="">
            <p:pic>
              <p:nvPicPr>
                <p:cNvPr id="40" name="Input penna 39">
                  <a:extLst>
                    <a:ext uri="{FF2B5EF4-FFF2-40B4-BE49-F238E27FC236}">
                      <a16:creationId xmlns:a16="http://schemas.microsoft.com/office/drawing/2014/main" id="{A489FA5B-4DE0-4E33-9111-E2E372F629F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73609" y="4827037"/>
                  <a:ext cx="146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put penna 40">
                  <a:extLst>
                    <a:ext uri="{FF2B5EF4-FFF2-40B4-BE49-F238E27FC236}">
                      <a16:creationId xmlns:a16="http://schemas.microsoft.com/office/drawing/2014/main" id="{72951073-0D09-4C13-B201-A61E53BD4F10}"/>
                    </a:ext>
                  </a:extLst>
                </p14:cNvPr>
                <p14:cNvContentPartPr/>
                <p14:nvPr/>
              </p14:nvContentPartPr>
              <p14:xfrm>
                <a:off x="7299689" y="4797517"/>
                <a:ext cx="183600" cy="140400"/>
              </p14:xfrm>
            </p:contentPart>
          </mc:Choice>
          <mc:Fallback xmlns="">
            <p:pic>
              <p:nvPicPr>
                <p:cNvPr id="41" name="Input penna 40">
                  <a:extLst>
                    <a:ext uri="{FF2B5EF4-FFF2-40B4-BE49-F238E27FC236}">
                      <a16:creationId xmlns:a16="http://schemas.microsoft.com/office/drawing/2014/main" id="{72951073-0D09-4C13-B201-A61E53BD4F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82049" y="4779877"/>
                  <a:ext cx="21924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1D784BFA-64FA-4D42-B36E-985525547F2D}"/>
                  </a:ext>
                </a:extLst>
              </p14:cNvPr>
              <p14:cNvContentPartPr/>
              <p14:nvPr/>
            </p14:nvContentPartPr>
            <p14:xfrm>
              <a:off x="4532877" y="3403002"/>
              <a:ext cx="2160000" cy="959760"/>
            </p14:xfrm>
          </p:contentPart>
        </mc:Choice>
        <mc:Fallback xmlns=""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1D784BFA-64FA-4D42-B36E-985525547F2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515237" y="3385002"/>
                <a:ext cx="2195640" cy="9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o 44">
            <a:extLst>
              <a:ext uri="{FF2B5EF4-FFF2-40B4-BE49-F238E27FC236}">
                <a16:creationId xmlns:a16="http://schemas.microsoft.com/office/drawing/2014/main" id="{7305EC94-16E6-47B4-86F1-B4B1450300F1}"/>
              </a:ext>
            </a:extLst>
          </p:cNvPr>
          <p:cNvGrpSpPr/>
          <p:nvPr/>
        </p:nvGrpSpPr>
        <p:grpSpPr>
          <a:xfrm>
            <a:off x="6556797" y="3415242"/>
            <a:ext cx="243360" cy="292320"/>
            <a:chOff x="6556797" y="3415242"/>
            <a:chExt cx="24336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6" name="Input penna 45">
                  <a:extLst>
                    <a:ext uri="{FF2B5EF4-FFF2-40B4-BE49-F238E27FC236}">
                      <a16:creationId xmlns:a16="http://schemas.microsoft.com/office/drawing/2014/main" id="{2FB33412-1269-438D-9565-2106EA4D9654}"/>
                    </a:ext>
                  </a:extLst>
                </p14:cNvPr>
                <p14:cNvContentPartPr/>
                <p14:nvPr/>
              </p14:nvContentPartPr>
              <p14:xfrm>
                <a:off x="6556797" y="3415242"/>
                <a:ext cx="243360" cy="284760"/>
              </p14:xfrm>
            </p:contentPart>
          </mc:Choice>
          <mc:Fallback xmlns="">
            <p:pic>
              <p:nvPicPr>
                <p:cNvPr id="46" name="Input penna 45">
                  <a:extLst>
                    <a:ext uri="{FF2B5EF4-FFF2-40B4-BE49-F238E27FC236}">
                      <a16:creationId xmlns:a16="http://schemas.microsoft.com/office/drawing/2014/main" id="{2FB33412-1269-438D-9565-2106EA4D965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38797" y="3397602"/>
                  <a:ext cx="2790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7" name="Input penna 46">
                  <a:extLst>
                    <a:ext uri="{FF2B5EF4-FFF2-40B4-BE49-F238E27FC236}">
                      <a16:creationId xmlns:a16="http://schemas.microsoft.com/office/drawing/2014/main" id="{B245F2AF-F8F9-4552-9B86-232942057BD4}"/>
                    </a:ext>
                  </a:extLst>
                </p14:cNvPr>
                <p14:cNvContentPartPr/>
                <p14:nvPr/>
              </p14:nvContentPartPr>
              <p14:xfrm>
                <a:off x="6584877" y="3580482"/>
                <a:ext cx="187920" cy="127080"/>
              </p14:xfrm>
            </p:contentPart>
          </mc:Choice>
          <mc:Fallback xmlns="">
            <p:pic>
              <p:nvPicPr>
                <p:cNvPr id="47" name="Input penna 46">
                  <a:extLst>
                    <a:ext uri="{FF2B5EF4-FFF2-40B4-BE49-F238E27FC236}">
                      <a16:creationId xmlns:a16="http://schemas.microsoft.com/office/drawing/2014/main" id="{B245F2AF-F8F9-4552-9B86-232942057B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567237" y="3562842"/>
                  <a:ext cx="223560" cy="16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0136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0DFD1763-B9C7-40AD-B881-AAB359BA0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05" y="438958"/>
            <a:ext cx="7119810" cy="5501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2BD785C-104E-40B2-A544-258A7419413F}"/>
                  </a:ext>
                </a:extLst>
              </p:cNvPr>
              <p:cNvSpPr txBox="1"/>
              <p:nvPr/>
            </p:nvSpPr>
            <p:spPr>
              <a:xfrm>
                <a:off x="806658" y="1332496"/>
                <a:ext cx="4107721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The </a:t>
                </a:r>
                <a:r>
                  <a:rPr lang="it-IT" dirty="0" err="1"/>
                  <a:t>missing</a:t>
                </a:r>
                <a:r>
                  <a:rPr lang="it-IT" dirty="0"/>
                  <a:t> of events </a:t>
                </a:r>
                <a:r>
                  <a:rPr lang="it-IT" dirty="0" err="1"/>
                  <a:t>introduces</a:t>
                </a:r>
                <a:r>
                  <a:rPr lang="it-IT" dirty="0"/>
                  <a:t> a </a:t>
                </a:r>
                <a:r>
                  <a:rPr lang="it-IT" dirty="0" err="1"/>
                  <a:t>huge</a:t>
                </a:r>
                <a:r>
                  <a:rPr lang="it-IT" dirty="0"/>
                  <a:t> </a:t>
                </a:r>
                <a:r>
                  <a:rPr lang="it-IT" dirty="0" err="1"/>
                  <a:t>bias</a:t>
                </a:r>
                <a:r>
                  <a:rPr lang="it-IT" dirty="0"/>
                  <a:t> in the estimate of </a:t>
                </a:r>
                <a:r>
                  <a:rPr lang="it-IT" dirty="0" err="1"/>
                  <a:t>parameters</a:t>
                </a:r>
                <a:r>
                  <a:rPr lang="it-IT" dirty="0"/>
                  <a:t> </a:t>
                </a:r>
                <a:r>
                  <a:rPr lang="it-IT" b="1" dirty="0" err="1">
                    <a:solidFill>
                      <a:srgbClr val="FF0000"/>
                    </a:solidFill>
                  </a:rPr>
                  <a:t>K,c</a:t>
                </a:r>
                <a:r>
                  <a:rPr lang="it-IT" dirty="0"/>
                  <a:t> in the </a:t>
                </a:r>
                <a:r>
                  <a:rPr lang="it-IT" dirty="0" err="1"/>
                  <a:t>Omori</a:t>
                </a:r>
                <a:r>
                  <a:rPr lang="it-IT" dirty="0"/>
                  <a:t> </a:t>
                </a:r>
                <a:r>
                  <a:rPr lang="it-IT" dirty="0" err="1"/>
                  <a:t>law</a:t>
                </a:r>
                <a:r>
                  <a:rPr lang="it-IT" dirty="0"/>
                  <a:t>, </a:t>
                </a:r>
                <a:r>
                  <a:rPr lang="it-IT" dirty="0" err="1"/>
                  <a:t>necessary</a:t>
                </a:r>
                <a:r>
                  <a:rPr lang="it-IT" dirty="0"/>
                  <a:t> in </a:t>
                </a:r>
                <a:r>
                  <a:rPr lang="it-IT" dirty="0" err="1"/>
                  <a:t>all</a:t>
                </a:r>
                <a:r>
                  <a:rPr lang="it-IT" dirty="0"/>
                  <a:t> </a:t>
                </a:r>
                <a:r>
                  <a:rPr lang="it-IT" dirty="0" err="1"/>
                  <a:t>statistical</a:t>
                </a:r>
                <a:r>
                  <a:rPr lang="it-IT" dirty="0"/>
                  <a:t> models for short-</a:t>
                </a:r>
                <a:r>
                  <a:rPr lang="it-IT" dirty="0" err="1"/>
                  <a:t>term</a:t>
                </a:r>
                <a:r>
                  <a:rPr lang="it-IT" dirty="0"/>
                  <a:t> forecasting</a:t>
                </a:r>
                <a:endParaRPr lang="it-IT" b="1" i="1" dirty="0">
                  <a:solidFill>
                    <a:srgbClr val="FF33CC"/>
                  </a:solidFill>
                  <a:latin typeface="Cambria Math" panose="02040503050406030204" pitchFamily="18" charset="0"/>
                </a:endParaRPr>
              </a:p>
              <a:p>
                <a:r>
                  <a:rPr lang="it-IT" b="1" dirty="0">
                    <a:solidFill>
                      <a:srgbClr val="FF33CC"/>
                    </a:solidFill>
                  </a:rPr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it-IT" b="1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it-IT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it-IT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it-IT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it-IT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t-IT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</m:oMath>
                </a14:m>
                <a:endParaRPr lang="it-IT" b="1" dirty="0"/>
              </a:p>
              <a:p>
                <a:endParaRPr lang="it-IT" dirty="0"/>
              </a:p>
              <a:p>
                <a:r>
                  <a:rPr lang="it-IT" dirty="0" err="1"/>
                  <a:t>Refined</a:t>
                </a:r>
                <a:r>
                  <a:rPr lang="it-IT" dirty="0"/>
                  <a:t> </a:t>
                </a:r>
                <a:r>
                  <a:rPr lang="it-IT" dirty="0" err="1"/>
                  <a:t>methods</a:t>
                </a:r>
                <a:r>
                  <a:rPr lang="it-IT" dirty="0"/>
                  <a:t> </a:t>
                </a:r>
                <a:r>
                  <a:rPr lang="it-IT" dirty="0" err="1"/>
                  <a:t>have</a:t>
                </a:r>
                <a:r>
                  <a:rPr lang="it-IT" dirty="0"/>
                  <a:t> </a:t>
                </a:r>
                <a:r>
                  <a:rPr lang="it-IT" dirty="0" err="1"/>
                  <a:t>been</a:t>
                </a:r>
                <a:r>
                  <a:rPr lang="it-IT" dirty="0"/>
                  <a:t> </a:t>
                </a:r>
                <a:r>
                  <a:rPr lang="it-IT" dirty="0" err="1"/>
                  <a:t>developed</a:t>
                </a:r>
                <a:r>
                  <a:rPr lang="it-IT" dirty="0"/>
                  <a:t>, </a:t>
                </a:r>
              </a:p>
              <a:p>
                <a:r>
                  <a:rPr lang="it-IT" dirty="0">
                    <a:latin typeface="Brush Script MT" panose="03060802040406070304" pitchFamily="66" charset="0"/>
                  </a:rPr>
                  <a:t>(</a:t>
                </a:r>
                <a:r>
                  <a:rPr lang="it-IT" dirty="0" err="1">
                    <a:latin typeface="Brush Script MT" panose="03060802040406070304" pitchFamily="66" charset="0"/>
                  </a:rPr>
                  <a:t>Omi</a:t>
                </a:r>
                <a:r>
                  <a:rPr lang="it-IT" dirty="0">
                    <a:latin typeface="Brush Script MT" panose="03060802040406070304" pitchFamily="66" charset="0"/>
                  </a:rPr>
                  <a:t> et al. </a:t>
                </a:r>
                <a:r>
                  <a:rPr lang="it-IT" u="sng" dirty="0" err="1">
                    <a:latin typeface="Brush Script MT" panose="03060802040406070304" pitchFamily="66" charset="0"/>
                  </a:rPr>
                  <a:t>S.Rep</a:t>
                </a:r>
                <a:r>
                  <a:rPr lang="it-IT" dirty="0">
                    <a:latin typeface="Brush Script MT" panose="03060802040406070304" pitchFamily="66" charset="0"/>
                  </a:rPr>
                  <a:t>. 2013, </a:t>
                </a:r>
                <a:r>
                  <a:rPr lang="it-IT" u="sng" dirty="0">
                    <a:latin typeface="Brush Script MT" panose="03060802040406070304" pitchFamily="66" charset="0"/>
                  </a:rPr>
                  <a:t>JGR</a:t>
                </a:r>
                <a:r>
                  <a:rPr lang="it-IT" dirty="0">
                    <a:latin typeface="Brush Script MT" panose="03060802040406070304" pitchFamily="66" charset="0"/>
                  </a:rPr>
                  <a:t> 2015, </a:t>
                </a:r>
                <a:r>
                  <a:rPr lang="it-IT" u="sng" dirty="0">
                    <a:latin typeface="Brush Script MT" panose="03060802040406070304" pitchFamily="66" charset="0"/>
                  </a:rPr>
                  <a:t>BSSA </a:t>
                </a:r>
                <a:r>
                  <a:rPr lang="it-IT" dirty="0">
                    <a:latin typeface="Brush Script MT" panose="03060802040406070304" pitchFamily="66" charset="0"/>
                  </a:rPr>
                  <a:t>2016, </a:t>
                </a:r>
                <a:r>
                  <a:rPr lang="it-IT" u="sng" dirty="0">
                    <a:latin typeface="Brush Script MT" panose="03060802040406070304" pitchFamily="66" charset="0"/>
                  </a:rPr>
                  <a:t>SRL</a:t>
                </a:r>
                <a:r>
                  <a:rPr lang="it-IT" dirty="0">
                    <a:latin typeface="Brush Script MT" panose="03060802040406070304" pitchFamily="66" charset="0"/>
                  </a:rPr>
                  <a:t> 2018) </a:t>
                </a:r>
              </a:p>
              <a:p>
                <a:r>
                  <a:rPr lang="it-IT" dirty="0" err="1"/>
                  <a:t>These</a:t>
                </a:r>
                <a:r>
                  <a:rPr lang="it-IT" dirty="0"/>
                  <a:t> </a:t>
                </a:r>
                <a:r>
                  <a:rPr lang="it-IT" dirty="0" err="1"/>
                  <a:t>methods</a:t>
                </a:r>
                <a:r>
                  <a:rPr lang="it-IT" dirty="0"/>
                  <a:t> can be </a:t>
                </a:r>
                <a:r>
                  <a:rPr lang="it-IT" dirty="0" err="1"/>
                  <a:t>efficient</a:t>
                </a:r>
                <a:r>
                  <a:rPr lang="it-IT" dirty="0"/>
                  <a:t> </a:t>
                </a:r>
                <a:r>
                  <a:rPr lang="it-IT" dirty="0" err="1"/>
                  <a:t>only</a:t>
                </a:r>
                <a:r>
                  <a:rPr lang="it-IT" dirty="0"/>
                  <a:t> </a:t>
                </a:r>
                <a:r>
                  <a:rPr lang="it-IT" dirty="0" err="1"/>
                  <a:t>having</a:t>
                </a:r>
                <a:r>
                  <a:rPr lang="it-IT" dirty="0"/>
                  <a:t> </a:t>
                </a:r>
                <a:r>
                  <a:rPr lang="it-IT" dirty="0" err="1"/>
                  <a:t>at</a:t>
                </a:r>
                <a:r>
                  <a:rPr lang="it-IT" dirty="0"/>
                  <a:t> </a:t>
                </a:r>
                <a:r>
                  <a:rPr lang="it-IT" dirty="0" err="1"/>
                  <a:t>least</a:t>
                </a:r>
                <a:r>
                  <a:rPr lang="it-IT" dirty="0"/>
                  <a:t> 30 </a:t>
                </a:r>
                <a:r>
                  <a:rPr lang="it-IT" dirty="0" err="1"/>
                  <a:t>identified</a:t>
                </a:r>
                <a:r>
                  <a:rPr lang="it-IT" dirty="0"/>
                  <a:t> events</a:t>
                </a:r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2BD785C-104E-40B2-A544-258A74194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58" y="1332496"/>
                <a:ext cx="4107721" cy="3139321"/>
              </a:xfrm>
              <a:prstGeom prst="rect">
                <a:avLst/>
              </a:prstGeom>
              <a:blipFill>
                <a:blip r:embed="rId63"/>
                <a:stretch>
                  <a:fillRect l="-1187" t="-1165" b="-21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DFFF995B-741B-40A0-84DD-715601B66279}"/>
                  </a:ext>
                </a:extLst>
              </p14:cNvPr>
              <p14:cNvContentPartPr/>
              <p14:nvPr/>
            </p14:nvContentPartPr>
            <p14:xfrm>
              <a:off x="7140053" y="3721813"/>
              <a:ext cx="16200" cy="18360"/>
            </p14:xfrm>
          </p:contentPart>
        </mc:Choice>
        <mc:Fallback xmlns=""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DFFF995B-741B-40A0-84DD-715601B662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22053" y="3704173"/>
                <a:ext cx="51840" cy="54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175FE1-890A-40C8-B9E8-224D96D91515}"/>
              </a:ext>
            </a:extLst>
          </p:cNvPr>
          <p:cNvSpPr txBox="1"/>
          <p:nvPr/>
        </p:nvSpPr>
        <p:spPr>
          <a:xfrm>
            <a:off x="858721" y="675861"/>
            <a:ext cx="326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THE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E9732FAC-65E8-4BA0-8385-6AAB4B4D8421}"/>
                  </a:ext>
                </a:extLst>
              </p14:cNvPr>
              <p14:cNvContentPartPr/>
              <p14:nvPr/>
            </p14:nvContentPartPr>
            <p14:xfrm>
              <a:off x="5632529" y="3018037"/>
              <a:ext cx="73800" cy="104040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E9732FAC-65E8-4BA0-8385-6AAB4B4D842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78529" y="2910397"/>
                <a:ext cx="181440" cy="12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1EFCB3B3-9F5F-472F-84A0-F4DD03ECFD1C}"/>
                  </a:ext>
                </a:extLst>
              </p14:cNvPr>
              <p14:cNvContentPartPr/>
              <p14:nvPr/>
            </p14:nvContentPartPr>
            <p14:xfrm>
              <a:off x="5669969" y="3281557"/>
              <a:ext cx="54360" cy="103968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1EFCB3B3-9F5F-472F-84A0-F4DD03ECFD1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5969" y="3173917"/>
                <a:ext cx="162000" cy="12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7A013FD6-B250-4C7D-A4D9-2179F999A9D1}"/>
                  </a:ext>
                </a:extLst>
              </p14:cNvPr>
              <p14:cNvContentPartPr/>
              <p14:nvPr/>
            </p14:nvContentPartPr>
            <p14:xfrm>
              <a:off x="5742689" y="3034237"/>
              <a:ext cx="66600" cy="154620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7A013FD6-B250-4C7D-A4D9-2179F999A9D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88689" y="2926597"/>
                <a:ext cx="174240" cy="17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573B4D4A-149B-4298-AB6B-9DAEBDF23C45}"/>
                  </a:ext>
                </a:extLst>
              </p14:cNvPr>
              <p14:cNvContentPartPr/>
              <p14:nvPr/>
            </p14:nvContentPartPr>
            <p14:xfrm>
              <a:off x="5567729" y="2872237"/>
              <a:ext cx="3769200" cy="220392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573B4D4A-149B-4298-AB6B-9DAEBDF23C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13729" y="2764597"/>
                <a:ext cx="3876840" cy="24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94D96093-DCFF-4051-A04B-0782962A59DF}"/>
                  </a:ext>
                </a:extLst>
              </p14:cNvPr>
              <p14:cNvContentPartPr/>
              <p14:nvPr/>
            </p14:nvContentPartPr>
            <p14:xfrm>
              <a:off x="6119249" y="3139357"/>
              <a:ext cx="421920" cy="35460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94D96093-DCFF-4051-A04B-0782962A59D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65249" y="3031717"/>
                <a:ext cx="52956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0ED31DD0-C884-4164-A64C-53E753664D44}"/>
                  </a:ext>
                </a:extLst>
              </p14:cNvPr>
              <p14:cNvContentPartPr/>
              <p14:nvPr/>
            </p14:nvContentPartPr>
            <p14:xfrm>
              <a:off x="6273689" y="3222517"/>
              <a:ext cx="2979360" cy="176796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0ED31DD0-C884-4164-A64C-53E753664D4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19689" y="3114517"/>
                <a:ext cx="3087000" cy="19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C68A5E0A-39F1-4232-9ACA-E2494D796A56}"/>
                  </a:ext>
                </a:extLst>
              </p14:cNvPr>
              <p14:cNvContentPartPr/>
              <p14:nvPr/>
            </p14:nvContentPartPr>
            <p14:xfrm>
              <a:off x="6347129" y="3507637"/>
              <a:ext cx="131040" cy="93708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C68A5E0A-39F1-4232-9ACA-E2494D796A5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93489" y="3399637"/>
                <a:ext cx="238680" cy="11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154D179F-5D93-434D-86FB-221278BCBE5E}"/>
                  </a:ext>
                </a:extLst>
              </p14:cNvPr>
              <p14:cNvContentPartPr/>
              <p14:nvPr/>
            </p14:nvContentPartPr>
            <p14:xfrm>
              <a:off x="6325529" y="4489717"/>
              <a:ext cx="1440" cy="10584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154D179F-5D93-434D-86FB-221278BCBE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71889" y="4381717"/>
                <a:ext cx="10908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B61DBFED-084F-4166-AB3C-C2EDF8EBC044}"/>
                  </a:ext>
                </a:extLst>
              </p14:cNvPr>
              <p14:cNvContentPartPr/>
              <p14:nvPr/>
            </p14:nvContentPartPr>
            <p14:xfrm>
              <a:off x="5795249" y="3423757"/>
              <a:ext cx="3115440" cy="158544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B61DBFED-084F-4166-AB3C-C2EDF8EBC04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41249" y="3316117"/>
                <a:ext cx="3223080" cy="180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o 22">
            <a:extLst>
              <a:ext uri="{FF2B5EF4-FFF2-40B4-BE49-F238E27FC236}">
                <a16:creationId xmlns:a16="http://schemas.microsoft.com/office/drawing/2014/main" id="{296C0726-09D1-497A-A88D-6768B96B0290}"/>
              </a:ext>
            </a:extLst>
          </p:cNvPr>
          <p:cNvGrpSpPr/>
          <p:nvPr/>
        </p:nvGrpSpPr>
        <p:grpSpPr>
          <a:xfrm>
            <a:off x="5645849" y="4373437"/>
            <a:ext cx="341640" cy="255600"/>
            <a:chOff x="5645849" y="4373437"/>
            <a:chExt cx="34164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77BC2B00-19A5-4161-9C9B-8268C6547A4C}"/>
                    </a:ext>
                  </a:extLst>
                </p14:cNvPr>
                <p14:cNvContentPartPr/>
                <p14:nvPr/>
              </p14:nvContentPartPr>
              <p14:xfrm>
                <a:off x="5645849" y="4373437"/>
                <a:ext cx="192240" cy="25560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77BC2B00-19A5-4161-9C9B-8268C6547A4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28209" y="4355437"/>
                  <a:ext cx="2278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85F0AD52-BDA1-49D1-9842-181A22EFF3FC}"/>
                    </a:ext>
                  </a:extLst>
                </p14:cNvPr>
                <p14:cNvContentPartPr/>
                <p14:nvPr/>
              </p14:nvContentPartPr>
              <p14:xfrm>
                <a:off x="5876609" y="4438597"/>
                <a:ext cx="110880" cy="15768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85F0AD52-BDA1-49D1-9842-181A22EFF3F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58609" y="4420957"/>
                  <a:ext cx="14652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35EB34AD-2093-4DD2-827B-FD5CAC0CD1D5}"/>
              </a:ext>
            </a:extLst>
          </p:cNvPr>
          <p:cNvGrpSpPr/>
          <p:nvPr/>
        </p:nvGrpSpPr>
        <p:grpSpPr>
          <a:xfrm>
            <a:off x="6241289" y="4173277"/>
            <a:ext cx="1495080" cy="453600"/>
            <a:chOff x="6241289" y="4173277"/>
            <a:chExt cx="149508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34BEE8D9-EB8D-4B00-B3E1-56CC5993C599}"/>
                    </a:ext>
                  </a:extLst>
                </p14:cNvPr>
                <p14:cNvContentPartPr/>
                <p14:nvPr/>
              </p14:nvContentPartPr>
              <p14:xfrm>
                <a:off x="6241289" y="4467037"/>
                <a:ext cx="57240" cy="12780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34BEE8D9-EB8D-4B00-B3E1-56CC5993C59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23649" y="4449037"/>
                  <a:ext cx="92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1F7CE884-475F-41BA-AC7E-9603BA399659}"/>
                    </a:ext>
                  </a:extLst>
                </p14:cNvPr>
                <p14:cNvContentPartPr/>
                <p14:nvPr/>
              </p14:nvContentPartPr>
              <p14:xfrm>
                <a:off x="6310049" y="4173277"/>
                <a:ext cx="222840" cy="43848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1F7CE884-475F-41BA-AC7E-9603BA39965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92049" y="4155637"/>
                  <a:ext cx="25848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6" name="Input penna 25">
                  <a:extLst>
                    <a:ext uri="{FF2B5EF4-FFF2-40B4-BE49-F238E27FC236}">
                      <a16:creationId xmlns:a16="http://schemas.microsoft.com/office/drawing/2014/main" id="{4D30318A-9FFF-4B9A-9306-32EB97336CF6}"/>
                    </a:ext>
                  </a:extLst>
                </p14:cNvPr>
                <p14:cNvContentPartPr/>
                <p14:nvPr/>
              </p14:nvContentPartPr>
              <p14:xfrm>
                <a:off x="6595889" y="4175437"/>
                <a:ext cx="72720" cy="393120"/>
              </p14:xfrm>
            </p:contentPart>
          </mc:Choice>
          <mc:Fallback xmlns="">
            <p:pic>
              <p:nvPicPr>
                <p:cNvPr id="26" name="Input penna 25">
                  <a:extLst>
                    <a:ext uri="{FF2B5EF4-FFF2-40B4-BE49-F238E27FC236}">
                      <a16:creationId xmlns:a16="http://schemas.microsoft.com/office/drawing/2014/main" id="{4D30318A-9FFF-4B9A-9306-32EB97336CF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77889" y="4157437"/>
                  <a:ext cx="1083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7" name="Input penna 26">
                  <a:extLst>
                    <a:ext uri="{FF2B5EF4-FFF2-40B4-BE49-F238E27FC236}">
                      <a16:creationId xmlns:a16="http://schemas.microsoft.com/office/drawing/2014/main" id="{91AC9881-AAC9-41D8-B3D2-3954BD86274E}"/>
                    </a:ext>
                  </a:extLst>
                </p14:cNvPr>
                <p14:cNvContentPartPr/>
                <p14:nvPr/>
              </p14:nvContentPartPr>
              <p14:xfrm>
                <a:off x="6571049" y="4411237"/>
                <a:ext cx="99360" cy="61200"/>
              </p14:xfrm>
            </p:contentPart>
          </mc:Choice>
          <mc:Fallback xmlns="">
            <p:pic>
              <p:nvPicPr>
                <p:cNvPr id="27" name="Input penna 26">
                  <a:extLst>
                    <a:ext uri="{FF2B5EF4-FFF2-40B4-BE49-F238E27FC236}">
                      <a16:creationId xmlns:a16="http://schemas.microsoft.com/office/drawing/2014/main" id="{91AC9881-AAC9-41D8-B3D2-3954BD86274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53049" y="4393237"/>
                  <a:ext cx="135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0D38D4A3-D46C-42A0-92A5-78B6E094276C}"/>
                    </a:ext>
                  </a:extLst>
                </p14:cNvPr>
                <p14:cNvContentPartPr/>
                <p14:nvPr/>
              </p14:nvContentPartPr>
              <p14:xfrm>
                <a:off x="6716849" y="4400797"/>
                <a:ext cx="169920" cy="22608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0D38D4A3-D46C-42A0-92A5-78B6E094276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98849" y="4383157"/>
                  <a:ext cx="205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0" name="Input penna 29">
                  <a:extLst>
                    <a:ext uri="{FF2B5EF4-FFF2-40B4-BE49-F238E27FC236}">
                      <a16:creationId xmlns:a16="http://schemas.microsoft.com/office/drawing/2014/main" id="{247D361D-D013-4DBB-88B4-05115A555DFC}"/>
                    </a:ext>
                  </a:extLst>
                </p14:cNvPr>
                <p14:cNvContentPartPr/>
                <p14:nvPr/>
              </p14:nvContentPartPr>
              <p14:xfrm>
                <a:off x="6940409" y="4372717"/>
                <a:ext cx="112680" cy="218160"/>
              </p14:xfrm>
            </p:contentPart>
          </mc:Choice>
          <mc:Fallback xmlns="">
            <p:pic>
              <p:nvPicPr>
                <p:cNvPr id="30" name="Input penna 29">
                  <a:extLst>
                    <a:ext uri="{FF2B5EF4-FFF2-40B4-BE49-F238E27FC236}">
                      <a16:creationId xmlns:a16="http://schemas.microsoft.com/office/drawing/2014/main" id="{247D361D-D013-4DBB-88B4-05115A555DF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22769" y="4354717"/>
                  <a:ext cx="148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031E8D0A-94C2-4DAC-BC76-DB22FB283EAE}"/>
                    </a:ext>
                  </a:extLst>
                </p14:cNvPr>
                <p14:cNvContentPartPr/>
                <p14:nvPr/>
              </p14:nvContentPartPr>
              <p14:xfrm>
                <a:off x="7090529" y="4197397"/>
                <a:ext cx="139320" cy="334800"/>
              </p14:xfrm>
            </p:contentPart>
          </mc:Choice>
          <mc:Fallback xmlns=""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031E8D0A-94C2-4DAC-BC76-DB22FB283EA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72529" y="4179757"/>
                  <a:ext cx="1749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1AB1C4EF-942A-453B-9635-64D1AF6251DF}"/>
                    </a:ext>
                  </a:extLst>
                </p14:cNvPr>
                <p14:cNvContentPartPr/>
                <p14:nvPr/>
              </p14:nvContentPartPr>
              <p14:xfrm>
                <a:off x="7309769" y="4218637"/>
                <a:ext cx="87120" cy="336240"/>
              </p14:xfrm>
            </p:contentPart>
          </mc:Choice>
          <mc:Fallback xmlns=""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1AB1C4EF-942A-453B-9635-64D1AF6251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92129" y="4200997"/>
                  <a:ext cx="1227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3" name="Input penna 32">
                  <a:extLst>
                    <a:ext uri="{FF2B5EF4-FFF2-40B4-BE49-F238E27FC236}">
                      <a16:creationId xmlns:a16="http://schemas.microsoft.com/office/drawing/2014/main" id="{E4FC3CF2-2917-4098-B7B7-719EC9426DA7}"/>
                    </a:ext>
                  </a:extLst>
                </p14:cNvPr>
                <p14:cNvContentPartPr/>
                <p14:nvPr/>
              </p14:nvContentPartPr>
              <p14:xfrm>
                <a:off x="7373489" y="4429237"/>
                <a:ext cx="142560" cy="128160"/>
              </p14:xfrm>
            </p:contentPart>
          </mc:Choice>
          <mc:Fallback xmlns="">
            <p:pic>
              <p:nvPicPr>
                <p:cNvPr id="33" name="Input penna 32">
                  <a:extLst>
                    <a:ext uri="{FF2B5EF4-FFF2-40B4-BE49-F238E27FC236}">
                      <a16:creationId xmlns:a16="http://schemas.microsoft.com/office/drawing/2014/main" id="{E4FC3CF2-2917-4098-B7B7-719EC9426DA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55849" y="4411597"/>
                  <a:ext cx="178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4" name="Input penna 33">
                  <a:extLst>
                    <a:ext uri="{FF2B5EF4-FFF2-40B4-BE49-F238E27FC236}">
                      <a16:creationId xmlns:a16="http://schemas.microsoft.com/office/drawing/2014/main" id="{68CAFE5E-AA02-4EDF-A876-AEDBF28736EC}"/>
                    </a:ext>
                  </a:extLst>
                </p14:cNvPr>
                <p14:cNvContentPartPr/>
                <p14:nvPr/>
              </p14:nvContentPartPr>
              <p14:xfrm>
                <a:off x="7575449" y="4404757"/>
                <a:ext cx="160920" cy="182880"/>
              </p14:xfrm>
            </p:contentPart>
          </mc:Choice>
          <mc:Fallback xmlns="">
            <p:pic>
              <p:nvPicPr>
                <p:cNvPr id="34" name="Input penna 33">
                  <a:extLst>
                    <a:ext uri="{FF2B5EF4-FFF2-40B4-BE49-F238E27FC236}">
                      <a16:creationId xmlns:a16="http://schemas.microsoft.com/office/drawing/2014/main" id="{68CAFE5E-AA02-4EDF-A876-AEDBF28736E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57809" y="4386757"/>
                  <a:ext cx="19656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E5282084-0080-4C97-8F94-3AB06392FCD5}"/>
              </a:ext>
            </a:extLst>
          </p:cNvPr>
          <p:cNvGrpSpPr/>
          <p:nvPr/>
        </p:nvGrpSpPr>
        <p:grpSpPr>
          <a:xfrm>
            <a:off x="6235889" y="4762597"/>
            <a:ext cx="1247400" cy="564840"/>
            <a:chOff x="6235889" y="4762597"/>
            <a:chExt cx="124740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6" name="Input penna 35">
                  <a:extLst>
                    <a:ext uri="{FF2B5EF4-FFF2-40B4-BE49-F238E27FC236}">
                      <a16:creationId xmlns:a16="http://schemas.microsoft.com/office/drawing/2014/main" id="{D183C138-4C52-4810-A588-77BF7CB1D3DD}"/>
                    </a:ext>
                  </a:extLst>
                </p14:cNvPr>
                <p14:cNvContentPartPr/>
                <p14:nvPr/>
              </p14:nvContentPartPr>
              <p14:xfrm>
                <a:off x="6235889" y="4762957"/>
                <a:ext cx="321120" cy="198360"/>
              </p14:xfrm>
            </p:contentPart>
          </mc:Choice>
          <mc:Fallback xmlns="">
            <p:pic>
              <p:nvPicPr>
                <p:cNvPr id="36" name="Input penna 35">
                  <a:extLst>
                    <a:ext uri="{FF2B5EF4-FFF2-40B4-BE49-F238E27FC236}">
                      <a16:creationId xmlns:a16="http://schemas.microsoft.com/office/drawing/2014/main" id="{D183C138-4C52-4810-A588-77BF7CB1D3D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18249" y="4745317"/>
                  <a:ext cx="356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7" name="Input penna 36">
                  <a:extLst>
                    <a:ext uri="{FF2B5EF4-FFF2-40B4-BE49-F238E27FC236}">
                      <a16:creationId xmlns:a16="http://schemas.microsoft.com/office/drawing/2014/main" id="{8B91485A-CF0E-407D-938F-96AE7A5B8906}"/>
                    </a:ext>
                  </a:extLst>
                </p14:cNvPr>
                <p14:cNvContentPartPr/>
                <p14:nvPr/>
              </p14:nvContentPartPr>
              <p14:xfrm>
                <a:off x="6640529" y="4776637"/>
                <a:ext cx="149760" cy="550800"/>
              </p14:xfrm>
            </p:contentPart>
          </mc:Choice>
          <mc:Fallback xmlns="">
            <p:pic>
              <p:nvPicPr>
                <p:cNvPr id="37" name="Input penna 36">
                  <a:extLst>
                    <a:ext uri="{FF2B5EF4-FFF2-40B4-BE49-F238E27FC236}">
                      <a16:creationId xmlns:a16="http://schemas.microsoft.com/office/drawing/2014/main" id="{8B91485A-CF0E-407D-938F-96AE7A5B89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22529" y="4758997"/>
                  <a:ext cx="18540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8" name="Input penna 37">
                  <a:extLst>
                    <a:ext uri="{FF2B5EF4-FFF2-40B4-BE49-F238E27FC236}">
                      <a16:creationId xmlns:a16="http://schemas.microsoft.com/office/drawing/2014/main" id="{298F6E97-494D-47CA-B64B-72D09BB0D71C}"/>
                    </a:ext>
                  </a:extLst>
                </p14:cNvPr>
                <p14:cNvContentPartPr/>
                <p14:nvPr/>
              </p14:nvContentPartPr>
              <p14:xfrm>
                <a:off x="6947249" y="4808677"/>
                <a:ext cx="20880" cy="193680"/>
              </p14:xfrm>
            </p:contentPart>
          </mc:Choice>
          <mc:Fallback xmlns="">
            <p:pic>
              <p:nvPicPr>
                <p:cNvPr id="38" name="Input penna 37">
                  <a:extLst>
                    <a:ext uri="{FF2B5EF4-FFF2-40B4-BE49-F238E27FC236}">
                      <a16:creationId xmlns:a16="http://schemas.microsoft.com/office/drawing/2014/main" id="{298F6E97-494D-47CA-B64B-72D09BB0D71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29609" y="4790677"/>
                  <a:ext cx="56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9" name="Input penna 38">
                  <a:extLst>
                    <a:ext uri="{FF2B5EF4-FFF2-40B4-BE49-F238E27FC236}">
                      <a16:creationId xmlns:a16="http://schemas.microsoft.com/office/drawing/2014/main" id="{A64ACBEF-19CD-4D05-B91A-455FB1728053}"/>
                    </a:ext>
                  </a:extLst>
                </p14:cNvPr>
                <p14:cNvContentPartPr/>
                <p14:nvPr/>
              </p14:nvContentPartPr>
              <p14:xfrm>
                <a:off x="6949049" y="4762597"/>
                <a:ext cx="13680" cy="57600"/>
              </p14:xfrm>
            </p:contentPart>
          </mc:Choice>
          <mc:Fallback xmlns="">
            <p:pic>
              <p:nvPicPr>
                <p:cNvPr id="39" name="Input penna 38">
                  <a:extLst>
                    <a:ext uri="{FF2B5EF4-FFF2-40B4-BE49-F238E27FC236}">
                      <a16:creationId xmlns:a16="http://schemas.microsoft.com/office/drawing/2014/main" id="{A64ACBEF-19CD-4D05-B91A-455FB172805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31049" y="4744597"/>
                  <a:ext cx="49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0" name="Input penna 39">
                  <a:extLst>
                    <a:ext uri="{FF2B5EF4-FFF2-40B4-BE49-F238E27FC236}">
                      <a16:creationId xmlns:a16="http://schemas.microsoft.com/office/drawing/2014/main" id="{A489FA5B-4DE0-4E33-9111-E2E372F629F4}"/>
                    </a:ext>
                  </a:extLst>
                </p14:cNvPr>
                <p14:cNvContentPartPr/>
                <p14:nvPr/>
              </p14:nvContentPartPr>
              <p14:xfrm>
                <a:off x="7091249" y="4844677"/>
                <a:ext cx="110880" cy="152640"/>
              </p14:xfrm>
            </p:contentPart>
          </mc:Choice>
          <mc:Fallback xmlns="">
            <p:pic>
              <p:nvPicPr>
                <p:cNvPr id="40" name="Input penna 39">
                  <a:extLst>
                    <a:ext uri="{FF2B5EF4-FFF2-40B4-BE49-F238E27FC236}">
                      <a16:creationId xmlns:a16="http://schemas.microsoft.com/office/drawing/2014/main" id="{A489FA5B-4DE0-4E33-9111-E2E372F629F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73609" y="4827037"/>
                  <a:ext cx="146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1" name="Input penna 40">
                  <a:extLst>
                    <a:ext uri="{FF2B5EF4-FFF2-40B4-BE49-F238E27FC236}">
                      <a16:creationId xmlns:a16="http://schemas.microsoft.com/office/drawing/2014/main" id="{72951073-0D09-4C13-B201-A61E53BD4F10}"/>
                    </a:ext>
                  </a:extLst>
                </p14:cNvPr>
                <p14:cNvContentPartPr/>
                <p14:nvPr/>
              </p14:nvContentPartPr>
              <p14:xfrm>
                <a:off x="7299689" y="4797517"/>
                <a:ext cx="183600" cy="140400"/>
              </p14:xfrm>
            </p:contentPart>
          </mc:Choice>
          <mc:Fallback xmlns="">
            <p:pic>
              <p:nvPicPr>
                <p:cNvPr id="41" name="Input penna 40">
                  <a:extLst>
                    <a:ext uri="{FF2B5EF4-FFF2-40B4-BE49-F238E27FC236}">
                      <a16:creationId xmlns:a16="http://schemas.microsoft.com/office/drawing/2014/main" id="{72951073-0D09-4C13-B201-A61E53BD4F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82049" y="4779877"/>
                  <a:ext cx="219240" cy="176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21DDD26-115B-4789-881C-6B16ABEAE5FD}"/>
              </a:ext>
            </a:extLst>
          </p:cNvPr>
          <p:cNvSpPr txBox="1"/>
          <p:nvPr/>
        </p:nvSpPr>
        <p:spPr>
          <a:xfrm>
            <a:off x="448527" y="4514231"/>
            <a:ext cx="470822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029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It is necessary to wait at least some hours after the mainshock to elaborate a reliable forecasting</a:t>
            </a:r>
          </a:p>
        </p:txBody>
      </p:sp>
    </p:spTree>
    <p:extLst>
      <p:ext uri="{BB962C8B-B14F-4D97-AF65-F5344CB8AC3E}">
        <p14:creationId xmlns:p14="http://schemas.microsoft.com/office/powerpoint/2010/main" val="212863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magine 46">
            <a:extLst>
              <a:ext uri="{FF2B5EF4-FFF2-40B4-BE49-F238E27FC236}">
                <a16:creationId xmlns:a16="http://schemas.microsoft.com/office/drawing/2014/main" id="{6529B2EA-358B-4A8E-B126-D718557BF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44" y="735813"/>
            <a:ext cx="7543800" cy="58293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2BD785C-104E-40B2-A544-258A7419413F}"/>
              </a:ext>
            </a:extLst>
          </p:cNvPr>
          <p:cNvSpPr txBox="1"/>
          <p:nvPr/>
        </p:nvSpPr>
        <p:spPr>
          <a:xfrm>
            <a:off x="806658" y="1332496"/>
            <a:ext cx="4107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mechanism</a:t>
            </a:r>
            <a:r>
              <a:rPr lang="it-IT" dirty="0"/>
              <a:t> </a:t>
            </a:r>
            <a:r>
              <a:rPr lang="it-IT" dirty="0" err="1"/>
              <a:t>responsible</a:t>
            </a:r>
            <a:r>
              <a:rPr lang="it-IT" dirty="0"/>
              <a:t> for </a:t>
            </a:r>
            <a:r>
              <a:rPr lang="it-IT" dirty="0" err="1"/>
              <a:t>missing</a:t>
            </a:r>
            <a:r>
              <a:rPr lang="it-IT" dirty="0"/>
              <a:t> of events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overlap</a:t>
            </a:r>
            <a:r>
              <a:rPr lang="it-IT" dirty="0"/>
              <a:t> of </a:t>
            </a:r>
            <a:r>
              <a:rPr lang="it-IT" dirty="0" err="1"/>
              <a:t>aftershock</a:t>
            </a:r>
            <a:r>
              <a:rPr lang="it-IT" dirty="0"/>
              <a:t> coda-</a:t>
            </a:r>
            <a:r>
              <a:rPr lang="it-IT" dirty="0" err="1"/>
              <a:t>waves</a:t>
            </a:r>
            <a:r>
              <a:rPr lang="it-IT" dirty="0"/>
              <a:t> </a:t>
            </a:r>
            <a:r>
              <a:rPr lang="it-IT" dirty="0">
                <a:latin typeface="Brush Script MT" panose="03060802040406070304" pitchFamily="66" charset="0"/>
              </a:rPr>
              <a:t>(Lippiello et al., GRL 2016, </a:t>
            </a:r>
            <a:r>
              <a:rPr lang="it-IT" dirty="0" err="1">
                <a:latin typeface="Brush Script MT" panose="03060802040406070304" pitchFamily="66" charset="0"/>
              </a:rPr>
              <a:t>Hainzl</a:t>
            </a:r>
            <a:r>
              <a:rPr lang="it-IT" dirty="0">
                <a:latin typeface="Brush Script MT" panose="03060802040406070304" pitchFamily="66" charset="0"/>
              </a:rPr>
              <a:t>. </a:t>
            </a:r>
            <a:r>
              <a:rPr lang="it-IT" u="sng" dirty="0">
                <a:latin typeface="Brush Script MT" panose="03060802040406070304" pitchFamily="66" charset="0"/>
              </a:rPr>
              <a:t>JGR</a:t>
            </a:r>
            <a:r>
              <a:rPr lang="it-IT" dirty="0">
                <a:latin typeface="Brush Script MT" panose="03060802040406070304" pitchFamily="66" charset="0"/>
              </a:rPr>
              <a:t>. 2016, de </a:t>
            </a:r>
            <a:r>
              <a:rPr lang="it-IT" dirty="0" err="1">
                <a:latin typeface="Brush Script MT" panose="03060802040406070304" pitchFamily="66" charset="0"/>
              </a:rPr>
              <a:t>Arcangelis</a:t>
            </a:r>
            <a:r>
              <a:rPr lang="it-IT" dirty="0">
                <a:latin typeface="Brush Script MT" panose="03060802040406070304" pitchFamily="66" charset="0"/>
              </a:rPr>
              <a:t>, et al., JGR, 2018)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175FE1-890A-40C8-B9E8-224D96D91515}"/>
              </a:ext>
            </a:extLst>
          </p:cNvPr>
          <p:cNvSpPr txBox="1"/>
          <p:nvPr/>
        </p:nvSpPr>
        <p:spPr>
          <a:xfrm>
            <a:off x="858721" y="675861"/>
            <a:ext cx="326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THE MECHANISM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21DDD26-115B-4789-881C-6B16ABEAE5FD}"/>
              </a:ext>
            </a:extLst>
          </p:cNvPr>
          <p:cNvSpPr txBox="1"/>
          <p:nvPr/>
        </p:nvSpPr>
        <p:spPr>
          <a:xfrm>
            <a:off x="299754" y="3415942"/>
            <a:ext cx="470822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Example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for a M6.6 </a:t>
            </a:r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mainshock</a:t>
            </a:r>
            <a:endParaRPr lang="it-IT" sz="2800" dirty="0">
              <a:solidFill>
                <a:srgbClr val="00B0F0"/>
              </a:solidFill>
              <a:latin typeface="Bahnschrift SemiLight Condensed" panose="020B0502040204020203" pitchFamily="34" charset="0"/>
            </a:endParaRPr>
          </a:p>
          <a:p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followed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by a M=5.5 </a:t>
            </a:r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aftershock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after 30 minutes</a:t>
            </a:r>
          </a:p>
        </p:txBody>
      </p:sp>
    </p:spTree>
    <p:extLst>
      <p:ext uri="{BB962C8B-B14F-4D97-AF65-F5344CB8AC3E}">
        <p14:creationId xmlns:p14="http://schemas.microsoft.com/office/powerpoint/2010/main" val="23882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7142E6A2-5602-42BC-84D6-DABCDB13F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86035"/>
            <a:ext cx="7543800" cy="58293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2BD785C-104E-40B2-A544-258A7419413F}"/>
              </a:ext>
            </a:extLst>
          </p:cNvPr>
          <p:cNvSpPr txBox="1"/>
          <p:nvPr/>
        </p:nvSpPr>
        <p:spPr>
          <a:xfrm>
            <a:off x="806658" y="1332496"/>
            <a:ext cx="4107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mechanism</a:t>
            </a:r>
            <a:r>
              <a:rPr lang="it-IT" dirty="0"/>
              <a:t> </a:t>
            </a:r>
            <a:r>
              <a:rPr lang="it-IT" dirty="0" err="1"/>
              <a:t>responsible</a:t>
            </a:r>
            <a:r>
              <a:rPr lang="it-IT" dirty="0"/>
              <a:t> for </a:t>
            </a:r>
            <a:r>
              <a:rPr lang="it-IT" dirty="0" err="1"/>
              <a:t>missing</a:t>
            </a:r>
            <a:r>
              <a:rPr lang="it-IT" dirty="0"/>
              <a:t> of events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overlap</a:t>
            </a:r>
            <a:r>
              <a:rPr lang="it-IT" dirty="0"/>
              <a:t> of </a:t>
            </a:r>
            <a:r>
              <a:rPr lang="it-IT" dirty="0" err="1"/>
              <a:t>aftershock</a:t>
            </a:r>
            <a:r>
              <a:rPr lang="it-IT" dirty="0"/>
              <a:t> coda-</a:t>
            </a:r>
            <a:r>
              <a:rPr lang="it-IT" dirty="0" err="1"/>
              <a:t>waves</a:t>
            </a:r>
            <a:r>
              <a:rPr lang="it-IT" dirty="0"/>
              <a:t> </a:t>
            </a:r>
            <a:r>
              <a:rPr lang="it-IT" dirty="0">
                <a:latin typeface="Brush Script MT" panose="03060802040406070304" pitchFamily="66" charset="0"/>
              </a:rPr>
              <a:t>(Lippiello et al., GRL 2016, </a:t>
            </a:r>
            <a:r>
              <a:rPr lang="it-IT" dirty="0" err="1">
                <a:latin typeface="Brush Script MT" panose="03060802040406070304" pitchFamily="66" charset="0"/>
              </a:rPr>
              <a:t>Hainzl</a:t>
            </a:r>
            <a:r>
              <a:rPr lang="it-IT" dirty="0">
                <a:latin typeface="Brush Script MT" panose="03060802040406070304" pitchFamily="66" charset="0"/>
              </a:rPr>
              <a:t>. </a:t>
            </a:r>
            <a:r>
              <a:rPr lang="it-IT" u="sng" dirty="0">
                <a:latin typeface="Brush Script MT" panose="03060802040406070304" pitchFamily="66" charset="0"/>
              </a:rPr>
              <a:t>JGR</a:t>
            </a:r>
            <a:r>
              <a:rPr lang="it-IT" dirty="0">
                <a:latin typeface="Brush Script MT" panose="03060802040406070304" pitchFamily="66" charset="0"/>
              </a:rPr>
              <a:t>. 2016, de </a:t>
            </a:r>
            <a:r>
              <a:rPr lang="it-IT" dirty="0" err="1">
                <a:latin typeface="Brush Script MT" panose="03060802040406070304" pitchFamily="66" charset="0"/>
              </a:rPr>
              <a:t>Arcangelis</a:t>
            </a:r>
            <a:r>
              <a:rPr lang="it-IT" dirty="0">
                <a:latin typeface="Brush Script MT" panose="03060802040406070304" pitchFamily="66" charset="0"/>
              </a:rPr>
              <a:t>, et al., JGR, 2018)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175FE1-890A-40C8-B9E8-224D96D91515}"/>
              </a:ext>
            </a:extLst>
          </p:cNvPr>
          <p:cNvSpPr txBox="1"/>
          <p:nvPr/>
        </p:nvSpPr>
        <p:spPr>
          <a:xfrm>
            <a:off x="858721" y="675861"/>
            <a:ext cx="326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THE MECHANISM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21DDD26-115B-4789-881C-6B16ABEAE5FD}"/>
              </a:ext>
            </a:extLst>
          </p:cNvPr>
          <p:cNvSpPr txBox="1"/>
          <p:nvPr/>
        </p:nvSpPr>
        <p:spPr>
          <a:xfrm>
            <a:off x="299754" y="3415942"/>
            <a:ext cx="470822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Example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for a M6.6 </a:t>
            </a:r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mainshock</a:t>
            </a:r>
            <a:endParaRPr lang="it-IT" sz="2800" dirty="0">
              <a:solidFill>
                <a:srgbClr val="00B0F0"/>
              </a:solidFill>
              <a:latin typeface="Bahnschrift SemiLight Condensed" panose="020B0502040204020203" pitchFamily="34" charset="0"/>
            </a:endParaRPr>
          </a:p>
          <a:p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followed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by a M5.5 </a:t>
            </a:r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aftershock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after 30 minutes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ABE67B03-866A-4F04-B0FC-D661F9432BAD}"/>
              </a:ext>
            </a:extLst>
          </p:cNvPr>
          <p:cNvGrpSpPr/>
          <p:nvPr/>
        </p:nvGrpSpPr>
        <p:grpSpPr>
          <a:xfrm>
            <a:off x="9539037" y="2725842"/>
            <a:ext cx="1267920" cy="1137960"/>
            <a:chOff x="9539037" y="2725842"/>
            <a:chExt cx="1267920" cy="11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EF1E072B-E0B9-4EC2-ABFF-B9078433945B}"/>
                    </a:ext>
                  </a:extLst>
                </p14:cNvPr>
                <p14:cNvContentPartPr/>
                <p14:nvPr/>
              </p14:nvContentPartPr>
              <p14:xfrm>
                <a:off x="9539037" y="3177642"/>
                <a:ext cx="1267920" cy="686160"/>
              </p14:xfrm>
            </p:contentPart>
          </mc:Choice>
          <mc:Fallback xmlns=""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id="{EF1E072B-E0B9-4EC2-ABFF-B9078433945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21037" y="3160002"/>
                  <a:ext cx="1303560" cy="7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A7ED232B-B219-4A09-97D0-FE323940F57B}"/>
                    </a:ext>
                  </a:extLst>
                </p14:cNvPr>
                <p14:cNvContentPartPr/>
                <p14:nvPr/>
              </p14:nvContentPartPr>
              <p14:xfrm>
                <a:off x="9803997" y="3144162"/>
                <a:ext cx="979560" cy="641520"/>
              </p14:xfrm>
            </p:contentPart>
          </mc:Choice>
          <mc:Fallback xmlns=""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A7ED232B-B219-4A09-97D0-FE323940F57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86357" y="3126522"/>
                  <a:ext cx="101520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EAA3BE86-9464-48D3-ADC3-7C2E473B94CC}"/>
                    </a:ext>
                  </a:extLst>
                </p14:cNvPr>
                <p14:cNvContentPartPr/>
                <p14:nvPr/>
              </p14:nvContentPartPr>
              <p14:xfrm>
                <a:off x="10310157" y="2725842"/>
                <a:ext cx="100080" cy="29376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EAA3BE86-9464-48D3-ADC3-7C2E473B94C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92157" y="2707842"/>
                  <a:ext cx="135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C1D39CDB-C8D4-4F88-A085-D8466285AEDA}"/>
                    </a:ext>
                  </a:extLst>
                </p14:cNvPr>
                <p14:cNvContentPartPr/>
                <p14:nvPr/>
              </p14:nvContentPartPr>
              <p14:xfrm>
                <a:off x="10346517" y="2778042"/>
                <a:ext cx="114840" cy="281880"/>
              </p14:xfrm>
            </p:contentPart>
          </mc:Choice>
          <mc:Fallback xmlns=""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C1D39CDB-C8D4-4F88-A085-D8466285AED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328877" y="2760402"/>
                  <a:ext cx="1504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put penna 18">
                  <a:extLst>
                    <a:ext uri="{FF2B5EF4-FFF2-40B4-BE49-F238E27FC236}">
                      <a16:creationId xmlns:a16="http://schemas.microsoft.com/office/drawing/2014/main" id="{7774F779-57EA-472C-BAE2-BCEDA1AF75E9}"/>
                    </a:ext>
                  </a:extLst>
                </p14:cNvPr>
                <p14:cNvContentPartPr/>
                <p14:nvPr/>
              </p14:nvContentPartPr>
              <p14:xfrm>
                <a:off x="10233837" y="3046962"/>
                <a:ext cx="145080" cy="104760"/>
              </p14:xfrm>
            </p:contentPart>
          </mc:Choice>
          <mc:Fallback xmlns="">
            <p:pic>
              <p:nvPicPr>
                <p:cNvPr id="19" name="Input penna 18">
                  <a:extLst>
                    <a:ext uri="{FF2B5EF4-FFF2-40B4-BE49-F238E27FC236}">
                      <a16:creationId xmlns:a16="http://schemas.microsoft.com/office/drawing/2014/main" id="{7774F779-57EA-472C-BAE2-BCEDA1AF75E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215837" y="3029322"/>
                  <a:ext cx="180720" cy="140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DAABA2-E269-48C8-9BC4-652FCA16B932}"/>
              </a:ext>
            </a:extLst>
          </p:cNvPr>
          <p:cNvSpPr txBox="1"/>
          <p:nvPr/>
        </p:nvSpPr>
        <p:spPr>
          <a:xfrm>
            <a:off x="7204990" y="1815211"/>
            <a:ext cx="497078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dirty="0"/>
              <a:t>The M55 </a:t>
            </a:r>
            <a:r>
              <a:rPr lang="it-IT" sz="2400" dirty="0" err="1"/>
              <a:t>aftershock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easily</a:t>
            </a:r>
            <a:r>
              <a:rPr lang="it-IT" sz="2400" dirty="0"/>
              <a:t> </a:t>
            </a:r>
            <a:r>
              <a:rPr lang="it-IT" sz="2400" dirty="0" err="1"/>
              <a:t>identified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4666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 descr="Immagine che contiene antenna&#10;&#10;Descrizione generata automaticamente">
            <a:extLst>
              <a:ext uri="{FF2B5EF4-FFF2-40B4-BE49-F238E27FC236}">
                <a16:creationId xmlns:a16="http://schemas.microsoft.com/office/drawing/2014/main" id="{B3223AB0-5624-4132-ABF1-85534A7EB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75861"/>
            <a:ext cx="7543800" cy="58293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2BD785C-104E-40B2-A544-258A7419413F}"/>
              </a:ext>
            </a:extLst>
          </p:cNvPr>
          <p:cNvSpPr txBox="1"/>
          <p:nvPr/>
        </p:nvSpPr>
        <p:spPr>
          <a:xfrm>
            <a:off x="806658" y="1332496"/>
            <a:ext cx="4107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mechanism</a:t>
            </a:r>
            <a:r>
              <a:rPr lang="it-IT" dirty="0"/>
              <a:t> </a:t>
            </a:r>
            <a:r>
              <a:rPr lang="it-IT" dirty="0" err="1"/>
              <a:t>responsible</a:t>
            </a:r>
            <a:r>
              <a:rPr lang="it-IT" dirty="0"/>
              <a:t> for </a:t>
            </a:r>
            <a:r>
              <a:rPr lang="it-IT" dirty="0" err="1"/>
              <a:t>missing</a:t>
            </a:r>
            <a:r>
              <a:rPr lang="it-IT" dirty="0"/>
              <a:t> of events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overlap</a:t>
            </a:r>
            <a:r>
              <a:rPr lang="it-IT" dirty="0"/>
              <a:t> of </a:t>
            </a:r>
            <a:r>
              <a:rPr lang="it-IT" dirty="0" err="1"/>
              <a:t>aftershock</a:t>
            </a:r>
            <a:r>
              <a:rPr lang="it-IT" dirty="0"/>
              <a:t> coda-</a:t>
            </a:r>
            <a:r>
              <a:rPr lang="it-IT" dirty="0" err="1"/>
              <a:t>waves</a:t>
            </a:r>
            <a:r>
              <a:rPr lang="it-IT" dirty="0"/>
              <a:t> </a:t>
            </a:r>
            <a:r>
              <a:rPr lang="it-IT" dirty="0">
                <a:latin typeface="Brush Script MT" panose="03060802040406070304" pitchFamily="66" charset="0"/>
              </a:rPr>
              <a:t>(Lippiello et al., GRL 2016, </a:t>
            </a:r>
            <a:r>
              <a:rPr lang="it-IT" dirty="0" err="1">
                <a:latin typeface="Brush Script MT" panose="03060802040406070304" pitchFamily="66" charset="0"/>
              </a:rPr>
              <a:t>Hainzl</a:t>
            </a:r>
            <a:r>
              <a:rPr lang="it-IT" dirty="0">
                <a:latin typeface="Brush Script MT" panose="03060802040406070304" pitchFamily="66" charset="0"/>
              </a:rPr>
              <a:t>. </a:t>
            </a:r>
            <a:r>
              <a:rPr lang="it-IT" u="sng" dirty="0">
                <a:latin typeface="Brush Script MT" panose="03060802040406070304" pitchFamily="66" charset="0"/>
              </a:rPr>
              <a:t>JGR</a:t>
            </a:r>
            <a:r>
              <a:rPr lang="it-IT" dirty="0">
                <a:latin typeface="Brush Script MT" panose="03060802040406070304" pitchFamily="66" charset="0"/>
              </a:rPr>
              <a:t>. 2016, de </a:t>
            </a:r>
            <a:r>
              <a:rPr lang="it-IT" dirty="0" err="1">
                <a:latin typeface="Brush Script MT" panose="03060802040406070304" pitchFamily="66" charset="0"/>
              </a:rPr>
              <a:t>Arcangelis</a:t>
            </a:r>
            <a:r>
              <a:rPr lang="it-IT" dirty="0">
                <a:latin typeface="Brush Script MT" panose="03060802040406070304" pitchFamily="66" charset="0"/>
              </a:rPr>
              <a:t>, et al., JGR, 2018)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175FE1-890A-40C8-B9E8-224D96D91515}"/>
              </a:ext>
            </a:extLst>
          </p:cNvPr>
          <p:cNvSpPr txBox="1"/>
          <p:nvPr/>
        </p:nvSpPr>
        <p:spPr>
          <a:xfrm>
            <a:off x="858721" y="675861"/>
            <a:ext cx="326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THE MECHANISM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21DDD26-115B-4789-881C-6B16ABEAE5FD}"/>
              </a:ext>
            </a:extLst>
          </p:cNvPr>
          <p:cNvSpPr txBox="1"/>
          <p:nvPr/>
        </p:nvSpPr>
        <p:spPr>
          <a:xfrm>
            <a:off x="299754" y="3415942"/>
            <a:ext cx="470822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Example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for a M6.6 </a:t>
            </a:r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mainshock</a:t>
            </a:r>
            <a:endParaRPr lang="it-IT" sz="2800" dirty="0">
              <a:solidFill>
                <a:srgbClr val="00B0F0"/>
              </a:solidFill>
              <a:latin typeface="Bahnschrift SemiLight Condensed" panose="020B0502040204020203" pitchFamily="34" charset="0"/>
            </a:endParaRPr>
          </a:p>
          <a:p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followed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by a M5.5 </a:t>
            </a:r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aftershock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after </a:t>
            </a:r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only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 </a:t>
            </a:r>
            <a:r>
              <a:rPr lang="it-IT" sz="2800" dirty="0">
                <a:solidFill>
                  <a:srgbClr val="00B0F0"/>
                </a:solidFill>
                <a:highlight>
                  <a:srgbClr val="FFFF00"/>
                </a:highlight>
                <a:latin typeface="Bahnschrift SemiLight Condensed" panose="020B0502040204020203" pitchFamily="34" charset="0"/>
              </a:rPr>
              <a:t>8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minutes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DAABA2-E269-48C8-9BC4-652FCA16B932}"/>
              </a:ext>
            </a:extLst>
          </p:cNvPr>
          <p:cNvSpPr txBox="1"/>
          <p:nvPr/>
        </p:nvSpPr>
        <p:spPr>
          <a:xfrm>
            <a:off x="7180151" y="1656185"/>
            <a:ext cx="481343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dirty="0"/>
              <a:t>The M55 </a:t>
            </a:r>
            <a:r>
              <a:rPr lang="it-IT" sz="2400" dirty="0" err="1"/>
              <a:t>aftershock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NOT </a:t>
            </a:r>
            <a:r>
              <a:rPr lang="it-IT" sz="2400" dirty="0" err="1"/>
              <a:t>identified</a:t>
            </a:r>
            <a:endParaRPr lang="it-IT" sz="2400" dirty="0"/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CC22E0BB-30A0-4D82-8B3D-9C47E7883478}"/>
              </a:ext>
            </a:extLst>
          </p:cNvPr>
          <p:cNvGrpSpPr/>
          <p:nvPr/>
        </p:nvGrpSpPr>
        <p:grpSpPr>
          <a:xfrm>
            <a:off x="7327557" y="2400762"/>
            <a:ext cx="1947960" cy="905040"/>
            <a:chOff x="7327557" y="2400762"/>
            <a:chExt cx="1947960" cy="90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947C47DC-6448-4D28-ACCF-2E22135448B6}"/>
                    </a:ext>
                  </a:extLst>
                </p14:cNvPr>
                <p14:cNvContentPartPr/>
                <p14:nvPr/>
              </p14:nvContentPartPr>
              <p14:xfrm>
                <a:off x="7532037" y="2400762"/>
                <a:ext cx="1743480" cy="788400"/>
              </p14:xfrm>
            </p:contentPart>
          </mc:Choice>
          <mc:Fallback xmlns=""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947C47DC-6448-4D28-ACCF-2E22135448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14037" y="2383122"/>
                  <a:ext cx="177912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523B9021-E9A2-4B75-BE0F-2900B9624323}"/>
                    </a:ext>
                  </a:extLst>
                </p14:cNvPr>
                <p14:cNvContentPartPr/>
                <p14:nvPr/>
              </p14:nvContentPartPr>
              <p14:xfrm>
                <a:off x="7327557" y="3108882"/>
                <a:ext cx="281160" cy="19692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523B9021-E9A2-4B75-BE0F-2900B96243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09557" y="3090882"/>
                  <a:ext cx="316800" cy="23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3695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14CC607B-363C-4C4B-B2FB-53DE54E76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82" y="685737"/>
            <a:ext cx="7505376" cy="58293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2BD785C-104E-40B2-A544-258A7419413F}"/>
              </a:ext>
            </a:extLst>
          </p:cNvPr>
          <p:cNvSpPr txBox="1"/>
          <p:nvPr/>
        </p:nvSpPr>
        <p:spPr>
          <a:xfrm>
            <a:off x="806658" y="1332496"/>
            <a:ext cx="4107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mechanism</a:t>
            </a:r>
            <a:r>
              <a:rPr lang="it-IT" dirty="0"/>
              <a:t> </a:t>
            </a:r>
            <a:r>
              <a:rPr lang="it-IT" dirty="0" err="1"/>
              <a:t>responsible</a:t>
            </a:r>
            <a:r>
              <a:rPr lang="it-IT" dirty="0"/>
              <a:t> for </a:t>
            </a:r>
            <a:r>
              <a:rPr lang="it-IT" dirty="0" err="1"/>
              <a:t>missing</a:t>
            </a:r>
            <a:r>
              <a:rPr lang="it-IT" dirty="0"/>
              <a:t> of events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overlap</a:t>
            </a:r>
            <a:r>
              <a:rPr lang="it-IT" dirty="0"/>
              <a:t> of </a:t>
            </a:r>
            <a:r>
              <a:rPr lang="it-IT" dirty="0" err="1"/>
              <a:t>aftershock</a:t>
            </a:r>
            <a:r>
              <a:rPr lang="it-IT" dirty="0"/>
              <a:t> coda-</a:t>
            </a:r>
            <a:r>
              <a:rPr lang="it-IT" dirty="0" err="1"/>
              <a:t>waves</a:t>
            </a:r>
            <a:r>
              <a:rPr lang="it-IT" dirty="0"/>
              <a:t> </a:t>
            </a:r>
            <a:r>
              <a:rPr lang="it-IT" dirty="0">
                <a:latin typeface="Brush Script MT" panose="03060802040406070304" pitchFamily="66" charset="0"/>
              </a:rPr>
              <a:t>(Lippiello et al., GRL 2016, </a:t>
            </a:r>
            <a:r>
              <a:rPr lang="it-IT" dirty="0" err="1">
                <a:latin typeface="Brush Script MT" panose="03060802040406070304" pitchFamily="66" charset="0"/>
              </a:rPr>
              <a:t>Hainzl</a:t>
            </a:r>
            <a:r>
              <a:rPr lang="it-IT" dirty="0">
                <a:latin typeface="Brush Script MT" panose="03060802040406070304" pitchFamily="66" charset="0"/>
              </a:rPr>
              <a:t>. </a:t>
            </a:r>
            <a:r>
              <a:rPr lang="it-IT" u="sng" dirty="0">
                <a:latin typeface="Brush Script MT" panose="03060802040406070304" pitchFamily="66" charset="0"/>
              </a:rPr>
              <a:t>JGR</a:t>
            </a:r>
            <a:r>
              <a:rPr lang="it-IT" dirty="0">
                <a:latin typeface="Brush Script MT" panose="03060802040406070304" pitchFamily="66" charset="0"/>
              </a:rPr>
              <a:t>. 2016, de </a:t>
            </a:r>
            <a:r>
              <a:rPr lang="it-IT" dirty="0" err="1">
                <a:latin typeface="Brush Script MT" panose="03060802040406070304" pitchFamily="66" charset="0"/>
              </a:rPr>
              <a:t>Arcangelis</a:t>
            </a:r>
            <a:r>
              <a:rPr lang="it-IT" dirty="0">
                <a:latin typeface="Brush Script MT" panose="03060802040406070304" pitchFamily="66" charset="0"/>
              </a:rPr>
              <a:t>, et al., JGR, 2018)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175FE1-890A-40C8-B9E8-224D96D91515}"/>
              </a:ext>
            </a:extLst>
          </p:cNvPr>
          <p:cNvSpPr txBox="1"/>
          <p:nvPr/>
        </p:nvSpPr>
        <p:spPr>
          <a:xfrm>
            <a:off x="858721" y="675861"/>
            <a:ext cx="326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THE MECHANISM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21DDD26-115B-4789-881C-6B16ABEAE5FD}"/>
              </a:ext>
            </a:extLst>
          </p:cNvPr>
          <p:cNvSpPr txBox="1"/>
          <p:nvPr/>
        </p:nvSpPr>
        <p:spPr>
          <a:xfrm>
            <a:off x="299754" y="3415942"/>
            <a:ext cx="470822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Example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for a M6.6 </a:t>
            </a:r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mainshock</a:t>
            </a:r>
            <a:endParaRPr lang="it-IT" sz="2800" dirty="0">
              <a:solidFill>
                <a:srgbClr val="00B0F0"/>
              </a:solidFill>
              <a:latin typeface="Bahnschrift SemiLight Condensed" panose="020B0502040204020203" pitchFamily="34" charset="0"/>
            </a:endParaRPr>
          </a:p>
          <a:p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followed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by a M5.5 </a:t>
            </a:r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aftershock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after </a:t>
            </a:r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only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 </a:t>
            </a:r>
            <a:r>
              <a:rPr lang="it-IT" sz="2800" dirty="0">
                <a:solidFill>
                  <a:srgbClr val="00B0F0"/>
                </a:solidFill>
                <a:highlight>
                  <a:srgbClr val="FFFF00"/>
                </a:highlight>
                <a:latin typeface="Bahnschrift SemiLight Condensed" panose="020B0502040204020203" pitchFamily="34" charset="0"/>
              </a:rPr>
              <a:t>8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minutes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DAABA2-E269-48C8-9BC4-652FCA16B932}"/>
              </a:ext>
            </a:extLst>
          </p:cNvPr>
          <p:cNvSpPr txBox="1"/>
          <p:nvPr/>
        </p:nvSpPr>
        <p:spPr>
          <a:xfrm>
            <a:off x="6837248" y="1645046"/>
            <a:ext cx="501002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dirty="0" err="1"/>
              <a:t>There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no </a:t>
            </a:r>
            <a:r>
              <a:rPr lang="it-IT" sz="2400" dirty="0" err="1"/>
              <a:t>hint</a:t>
            </a:r>
            <a:r>
              <a:rPr lang="it-IT" sz="2400" dirty="0"/>
              <a:t> of the M55 </a:t>
            </a:r>
            <a:r>
              <a:rPr lang="it-IT" sz="2400" dirty="0" err="1"/>
              <a:t>aftershock</a:t>
            </a:r>
            <a:r>
              <a:rPr lang="it-IT" dirty="0"/>
              <a:t> 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CC22E0BB-30A0-4D82-8B3D-9C47E7883478}"/>
              </a:ext>
            </a:extLst>
          </p:cNvPr>
          <p:cNvGrpSpPr/>
          <p:nvPr/>
        </p:nvGrpSpPr>
        <p:grpSpPr>
          <a:xfrm>
            <a:off x="7327557" y="2400762"/>
            <a:ext cx="1947960" cy="905040"/>
            <a:chOff x="7327557" y="2400762"/>
            <a:chExt cx="1947960" cy="90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947C47DC-6448-4D28-ACCF-2E22135448B6}"/>
                    </a:ext>
                  </a:extLst>
                </p14:cNvPr>
                <p14:cNvContentPartPr/>
                <p14:nvPr/>
              </p14:nvContentPartPr>
              <p14:xfrm>
                <a:off x="7532037" y="2400762"/>
                <a:ext cx="1743480" cy="788400"/>
              </p14:xfrm>
            </p:contentPart>
          </mc:Choice>
          <mc:Fallback xmlns=""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947C47DC-6448-4D28-ACCF-2E22135448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14037" y="2383122"/>
                  <a:ext cx="177912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523B9021-E9A2-4B75-BE0F-2900B9624323}"/>
                    </a:ext>
                  </a:extLst>
                </p14:cNvPr>
                <p14:cNvContentPartPr/>
                <p14:nvPr/>
              </p14:nvContentPartPr>
              <p14:xfrm>
                <a:off x="7327557" y="3108882"/>
                <a:ext cx="281160" cy="19692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523B9021-E9A2-4B75-BE0F-2900B962432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09557" y="3090882"/>
                  <a:ext cx="316800" cy="23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2823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magine 40">
            <a:extLst>
              <a:ext uri="{FF2B5EF4-FFF2-40B4-BE49-F238E27FC236}">
                <a16:creationId xmlns:a16="http://schemas.microsoft.com/office/drawing/2014/main" id="{3AA8E488-5D10-4518-9E91-1E214FCC9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52" y="770226"/>
            <a:ext cx="7262051" cy="561158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2931D5-936A-4D3D-8DBB-F8785A9692CD}"/>
              </a:ext>
            </a:extLst>
          </p:cNvPr>
          <p:cNvSpPr/>
          <p:nvPr/>
        </p:nvSpPr>
        <p:spPr>
          <a:xfrm>
            <a:off x="-48363" y="-17693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6983635-826F-4EFB-93CD-152C11E21184}"/>
              </a:ext>
            </a:extLst>
          </p:cNvPr>
          <p:cNvSpPr/>
          <p:nvPr/>
        </p:nvSpPr>
        <p:spPr>
          <a:xfrm rot="5400000">
            <a:off x="5893669" y="-5854383"/>
            <a:ext cx="414858" cy="12088235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BC1B473-1C00-44EF-A43B-3DD21B823558}"/>
              </a:ext>
            </a:extLst>
          </p:cNvPr>
          <p:cNvSpPr/>
          <p:nvPr/>
        </p:nvSpPr>
        <p:spPr>
          <a:xfrm rot="5400000">
            <a:off x="5594854" y="457957"/>
            <a:ext cx="907144" cy="11933693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2A289FFF-8E6F-47F9-B777-BC240F0A4B92}"/>
              </a:ext>
            </a:extLst>
          </p:cNvPr>
          <p:cNvSpPr/>
          <p:nvPr/>
        </p:nvSpPr>
        <p:spPr>
          <a:xfrm rot="10800000">
            <a:off x="10187439" y="355369"/>
            <a:ext cx="1827833" cy="1325649"/>
          </a:xfrm>
          <a:prstGeom prst="triangle">
            <a:avLst>
              <a:gd name="adj" fmla="val 0"/>
            </a:avLst>
          </a:prstGeom>
          <a:solidFill>
            <a:srgbClr val="CBD48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riangolo isoscele 9">
            <a:extLst>
              <a:ext uri="{FF2B5EF4-FFF2-40B4-BE49-F238E27FC236}">
                <a16:creationId xmlns:a16="http://schemas.microsoft.com/office/drawing/2014/main" id="{087F14FD-673F-402D-ABFC-BD7971CA5D52}"/>
              </a:ext>
            </a:extLst>
          </p:cNvPr>
          <p:cNvSpPr/>
          <p:nvPr/>
        </p:nvSpPr>
        <p:spPr>
          <a:xfrm rot="10800000">
            <a:off x="11337636" y="397163"/>
            <a:ext cx="672006" cy="3602181"/>
          </a:xfrm>
          <a:prstGeom prst="triangle">
            <a:avLst>
              <a:gd name="adj" fmla="val 0"/>
            </a:avLst>
          </a:prstGeom>
          <a:solidFill>
            <a:srgbClr val="C9D28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9EFAA92-7E65-4743-8CB8-CDFBAA0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32" y="6072378"/>
            <a:ext cx="2051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F0438C-1581-4263-9763-B906A805E1C7}"/>
              </a:ext>
            </a:extLst>
          </p:cNvPr>
          <p:cNvSpPr/>
          <p:nvPr/>
        </p:nvSpPr>
        <p:spPr>
          <a:xfrm>
            <a:off x="6049215" y="596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Dipartimento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di </a:t>
            </a:r>
          </a:p>
          <a:p>
            <a:pPr algn="ctr"/>
            <a:r>
              <a:rPr lang="it-IT" b="1" dirty="0">
                <a:latin typeface="Edwardian Script ITC" panose="030303020407070D0804" pitchFamily="66" charset="0"/>
              </a:rPr>
              <a:t>Matematica e Fisica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9FFFCA-DFA5-44FE-BB47-C782232192D7}"/>
              </a:ext>
            </a:extLst>
          </p:cNvPr>
          <p:cNvSpPr/>
          <p:nvPr/>
        </p:nvSpPr>
        <p:spPr>
          <a:xfrm>
            <a:off x="12006544" y="-20115"/>
            <a:ext cx="225090" cy="6896070"/>
          </a:xfrm>
          <a:prstGeom prst="rect">
            <a:avLst/>
          </a:prstGeom>
          <a:solidFill>
            <a:srgbClr val="C9D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2BD785C-104E-40B2-A544-258A7419413F}"/>
              </a:ext>
            </a:extLst>
          </p:cNvPr>
          <p:cNvSpPr txBox="1"/>
          <p:nvPr/>
        </p:nvSpPr>
        <p:spPr>
          <a:xfrm>
            <a:off x="806658" y="1332496"/>
            <a:ext cx="4107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mechanism</a:t>
            </a:r>
            <a:r>
              <a:rPr lang="it-IT" dirty="0"/>
              <a:t> </a:t>
            </a:r>
            <a:r>
              <a:rPr lang="it-IT" dirty="0" err="1"/>
              <a:t>responsible</a:t>
            </a:r>
            <a:r>
              <a:rPr lang="it-IT" dirty="0"/>
              <a:t> for </a:t>
            </a:r>
            <a:r>
              <a:rPr lang="it-IT" dirty="0" err="1"/>
              <a:t>missing</a:t>
            </a:r>
            <a:r>
              <a:rPr lang="it-IT" dirty="0"/>
              <a:t> of events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overlap</a:t>
            </a:r>
            <a:r>
              <a:rPr lang="it-IT" dirty="0"/>
              <a:t> of </a:t>
            </a:r>
            <a:r>
              <a:rPr lang="it-IT" dirty="0" err="1"/>
              <a:t>aftershock</a:t>
            </a:r>
            <a:r>
              <a:rPr lang="it-IT" dirty="0"/>
              <a:t> coda-</a:t>
            </a:r>
            <a:r>
              <a:rPr lang="it-IT" dirty="0" err="1"/>
              <a:t>waves</a:t>
            </a:r>
            <a:r>
              <a:rPr lang="it-IT" dirty="0"/>
              <a:t> </a:t>
            </a:r>
            <a:r>
              <a:rPr lang="it-IT" dirty="0">
                <a:latin typeface="Brush Script MT" panose="03060802040406070304" pitchFamily="66" charset="0"/>
              </a:rPr>
              <a:t>(Lippiello et al., GRL 2016, </a:t>
            </a:r>
            <a:r>
              <a:rPr lang="it-IT" dirty="0" err="1">
                <a:latin typeface="Brush Script MT" panose="03060802040406070304" pitchFamily="66" charset="0"/>
              </a:rPr>
              <a:t>Hainzl</a:t>
            </a:r>
            <a:r>
              <a:rPr lang="it-IT" dirty="0">
                <a:latin typeface="Brush Script MT" panose="03060802040406070304" pitchFamily="66" charset="0"/>
              </a:rPr>
              <a:t>. </a:t>
            </a:r>
            <a:r>
              <a:rPr lang="it-IT" u="sng" dirty="0">
                <a:latin typeface="Brush Script MT" panose="03060802040406070304" pitchFamily="66" charset="0"/>
              </a:rPr>
              <a:t>JGR</a:t>
            </a:r>
            <a:r>
              <a:rPr lang="it-IT" dirty="0">
                <a:latin typeface="Brush Script MT" panose="03060802040406070304" pitchFamily="66" charset="0"/>
              </a:rPr>
              <a:t>. 2016, de </a:t>
            </a:r>
            <a:r>
              <a:rPr lang="it-IT" dirty="0" err="1">
                <a:latin typeface="Brush Script MT" panose="03060802040406070304" pitchFamily="66" charset="0"/>
              </a:rPr>
              <a:t>Arcangelis</a:t>
            </a:r>
            <a:r>
              <a:rPr lang="it-IT" dirty="0">
                <a:latin typeface="Brush Script MT" panose="03060802040406070304" pitchFamily="66" charset="0"/>
              </a:rPr>
              <a:t>, et al., JGR, 2018)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175FE1-890A-40C8-B9E8-224D96D91515}"/>
              </a:ext>
            </a:extLst>
          </p:cNvPr>
          <p:cNvSpPr txBox="1"/>
          <p:nvPr/>
        </p:nvSpPr>
        <p:spPr>
          <a:xfrm>
            <a:off x="858721" y="675861"/>
            <a:ext cx="326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THE MECHANISM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21DDD26-115B-4789-881C-6B16ABEAE5FD}"/>
              </a:ext>
            </a:extLst>
          </p:cNvPr>
          <p:cNvSpPr txBox="1"/>
          <p:nvPr/>
        </p:nvSpPr>
        <p:spPr>
          <a:xfrm>
            <a:off x="458781" y="4365132"/>
            <a:ext cx="4639993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rgbClr val="00B050"/>
                </a:solidFill>
                <a:latin typeface="Bahnschrift SemiLight Condensed" panose="020B0502040204020203" pitchFamily="34" charset="0"/>
              </a:rPr>
              <a:t>It</a:t>
            </a:r>
            <a:r>
              <a:rPr lang="it-IT" sz="2800" dirty="0">
                <a:solidFill>
                  <a:srgbClr val="00B050"/>
                </a:solidFill>
                <a:latin typeface="Bahnschrift SemiLight Condensed" panose="020B0502040204020203" pitchFamily="34" charset="0"/>
              </a:rPr>
              <a:t> </a:t>
            </a:r>
            <a:r>
              <a:rPr lang="it-IT" sz="2800" dirty="0" err="1">
                <a:solidFill>
                  <a:srgbClr val="00B050"/>
                </a:solidFill>
                <a:latin typeface="Bahnschrift SemiLight Condensed" panose="020B0502040204020203" pitchFamily="34" charset="0"/>
              </a:rPr>
              <a:t>is</a:t>
            </a:r>
            <a:r>
              <a:rPr lang="it-IT" sz="2800" dirty="0">
                <a:solidFill>
                  <a:srgbClr val="00B050"/>
                </a:solidFill>
                <a:latin typeface="Bahnschrift SemiLight Condensed" panose="020B0502040204020203" pitchFamily="34" charset="0"/>
              </a:rPr>
              <a:t> </a:t>
            </a:r>
            <a:r>
              <a:rPr lang="it-IT" sz="2800" dirty="0" err="1">
                <a:solidFill>
                  <a:srgbClr val="00B050"/>
                </a:solidFill>
                <a:latin typeface="Bahnschrift SemiLight Condensed" panose="020B0502040204020203" pitchFamily="34" charset="0"/>
              </a:rPr>
              <a:t>not</a:t>
            </a:r>
            <a:r>
              <a:rPr lang="it-IT" sz="2800" dirty="0">
                <a:solidFill>
                  <a:srgbClr val="00B050"/>
                </a:solidFill>
                <a:latin typeface="Bahnschrift SemiLight Condensed" panose="020B0502040204020203" pitchFamily="34" charset="0"/>
              </a:rPr>
              <a:t> </a:t>
            </a:r>
            <a:r>
              <a:rPr lang="it-IT" sz="2800" dirty="0" err="1">
                <a:solidFill>
                  <a:srgbClr val="00B050"/>
                </a:solidFill>
                <a:latin typeface="Bahnschrift SemiLight Condensed" panose="020B0502040204020203" pitchFamily="34" charset="0"/>
              </a:rPr>
              <a:t>sufficent</a:t>
            </a:r>
            <a:r>
              <a:rPr lang="it-IT" sz="2800" dirty="0">
                <a:solidFill>
                  <a:srgbClr val="00B050"/>
                </a:solidFill>
                <a:latin typeface="Bahnschrift SemiLight Condensed" panose="020B0502040204020203" pitchFamily="34" charset="0"/>
              </a:rPr>
              <a:t> to be far in time from the </a:t>
            </a:r>
            <a:r>
              <a:rPr lang="it-IT" sz="2800" dirty="0" err="1">
                <a:solidFill>
                  <a:srgbClr val="00B050"/>
                </a:solidFill>
                <a:latin typeface="Bahnschrift SemiLight Condensed" panose="020B0502040204020203" pitchFamily="34" charset="0"/>
              </a:rPr>
              <a:t>mainshock</a:t>
            </a:r>
            <a:r>
              <a:rPr lang="it-IT" sz="2800" dirty="0">
                <a:solidFill>
                  <a:srgbClr val="00B050"/>
                </a:solidFill>
                <a:latin typeface="Bahnschrift SemiLight Condensed" panose="020B0502040204020203" pitchFamily="34" charset="0"/>
              </a:rPr>
              <a:t>.</a:t>
            </a:r>
          </a:p>
          <a:p>
            <a:r>
              <a:rPr lang="it-IT" sz="2800" dirty="0">
                <a:solidFill>
                  <a:srgbClr val="00B050"/>
                </a:solidFill>
                <a:latin typeface="Bahnschrift SemiLight Condensed" panose="020B0502040204020203" pitchFamily="34" charset="0"/>
              </a:rPr>
              <a:t>The M5.5 </a:t>
            </a:r>
            <a:r>
              <a:rPr lang="it-IT" sz="2800" dirty="0" err="1">
                <a:solidFill>
                  <a:srgbClr val="00B050"/>
                </a:solidFill>
                <a:latin typeface="Bahnschrift SemiLight Condensed" panose="020B0502040204020203" pitchFamily="34" charset="0"/>
              </a:rPr>
              <a:t>aftershock</a:t>
            </a:r>
            <a:r>
              <a:rPr lang="it-IT" sz="2800" dirty="0">
                <a:solidFill>
                  <a:srgbClr val="00B050"/>
                </a:solidFill>
                <a:latin typeface="Bahnschrift SemiLight Condensed" panose="020B0502040204020203" pitchFamily="34" charset="0"/>
              </a:rPr>
              <a:t> can be </a:t>
            </a:r>
            <a:r>
              <a:rPr lang="it-IT" sz="2800" dirty="0" err="1">
                <a:solidFill>
                  <a:srgbClr val="00B050"/>
                </a:solidFill>
                <a:latin typeface="Bahnschrift SemiLight Condensed" panose="020B0502040204020203" pitchFamily="34" charset="0"/>
              </a:rPr>
              <a:t>hidden</a:t>
            </a:r>
            <a:r>
              <a:rPr lang="it-IT" sz="2800" dirty="0">
                <a:solidFill>
                  <a:srgbClr val="00B050"/>
                </a:solidFill>
                <a:latin typeface="Bahnschrift SemiLight Condensed" panose="020B0502040204020203" pitchFamily="34" charset="0"/>
              </a:rPr>
              <a:t> by a M6 </a:t>
            </a:r>
            <a:r>
              <a:rPr lang="it-IT" sz="2800" dirty="0" err="1">
                <a:solidFill>
                  <a:srgbClr val="00B050"/>
                </a:solidFill>
                <a:latin typeface="Bahnschrift SemiLight Condensed" panose="020B0502040204020203" pitchFamily="34" charset="0"/>
              </a:rPr>
              <a:t>aftershock</a:t>
            </a:r>
            <a:r>
              <a:rPr lang="it-IT" sz="2800" dirty="0">
                <a:solidFill>
                  <a:srgbClr val="00B050"/>
                </a:solidFill>
                <a:latin typeface="Bahnschrift SemiLight Condensed" panose="020B0502040204020203" pitchFamily="34" charset="0"/>
              </a:rPr>
              <a:t> </a:t>
            </a:r>
            <a:r>
              <a:rPr lang="it-IT" sz="2800" dirty="0" err="1">
                <a:solidFill>
                  <a:srgbClr val="00B050"/>
                </a:solidFill>
                <a:latin typeface="Bahnschrift SemiLight Condensed" panose="020B0502040204020203" pitchFamily="34" charset="0"/>
              </a:rPr>
              <a:t>occurred</a:t>
            </a:r>
            <a:r>
              <a:rPr lang="it-IT" sz="2800" dirty="0">
                <a:solidFill>
                  <a:srgbClr val="00B050"/>
                </a:solidFill>
                <a:latin typeface="Bahnschrift SemiLight Condensed" panose="020B0502040204020203" pitchFamily="34" charset="0"/>
              </a:rPr>
              <a:t> </a:t>
            </a:r>
            <a:r>
              <a:rPr lang="it-IT" sz="2800" dirty="0" err="1">
                <a:solidFill>
                  <a:srgbClr val="00B050"/>
                </a:solidFill>
                <a:latin typeface="Bahnschrift SemiLight Condensed" panose="020B0502040204020203" pitchFamily="34" charset="0"/>
              </a:rPr>
              <a:t>before</a:t>
            </a:r>
            <a:r>
              <a:rPr lang="it-IT" sz="2800" dirty="0">
                <a:solidFill>
                  <a:srgbClr val="00B050"/>
                </a:solidFill>
                <a:latin typeface="Bahnschrift SemiLight Condensed" panose="020B0502040204020203" pitchFamily="34" charset="0"/>
              </a:rPr>
              <a:t> </a:t>
            </a:r>
            <a:r>
              <a:rPr lang="it-IT" sz="2800" dirty="0" err="1">
                <a:solidFill>
                  <a:srgbClr val="00B050"/>
                </a:solidFill>
                <a:latin typeface="Bahnschrift SemiLight Condensed" panose="020B0502040204020203" pitchFamily="34" charset="0"/>
              </a:rPr>
              <a:t>it</a:t>
            </a:r>
            <a:endParaRPr lang="it-IT" sz="2800" dirty="0">
              <a:solidFill>
                <a:srgbClr val="00B050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DAABA2-E269-48C8-9BC4-652FCA16B932}"/>
              </a:ext>
            </a:extLst>
          </p:cNvPr>
          <p:cNvSpPr txBox="1"/>
          <p:nvPr/>
        </p:nvSpPr>
        <p:spPr>
          <a:xfrm>
            <a:off x="6837248" y="1645046"/>
            <a:ext cx="374096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dirty="0"/>
              <a:t>The M6 </a:t>
            </a:r>
            <a:r>
              <a:rPr lang="it-IT" sz="2400" dirty="0" err="1"/>
              <a:t>aftershock</a:t>
            </a:r>
            <a:r>
              <a:rPr lang="it-IT" sz="2400" dirty="0"/>
              <a:t> </a:t>
            </a:r>
            <a:r>
              <a:rPr lang="it-IT" sz="2400" dirty="0" err="1"/>
              <a:t>hides</a:t>
            </a:r>
            <a:r>
              <a:rPr lang="it-IT" sz="2400" dirty="0"/>
              <a:t> the</a:t>
            </a:r>
          </a:p>
          <a:p>
            <a:r>
              <a:rPr lang="it-IT" sz="2400" dirty="0"/>
              <a:t>M5.5 </a:t>
            </a:r>
            <a:r>
              <a:rPr lang="it-IT" sz="2400" dirty="0" err="1"/>
              <a:t>aftershock</a:t>
            </a:r>
            <a:endParaRPr lang="it-IT" dirty="0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8DEF2BFA-8243-4065-AEB4-B6247C823F0F}"/>
              </a:ext>
            </a:extLst>
          </p:cNvPr>
          <p:cNvSpPr txBox="1"/>
          <p:nvPr/>
        </p:nvSpPr>
        <p:spPr>
          <a:xfrm>
            <a:off x="452154" y="2852722"/>
            <a:ext cx="470822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Example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for a M6.6 </a:t>
            </a:r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mainshock</a:t>
            </a:r>
            <a:endParaRPr lang="it-IT" sz="2800" dirty="0">
              <a:solidFill>
                <a:srgbClr val="00B0F0"/>
              </a:solidFill>
              <a:latin typeface="Bahnschrift SemiLight Condensed" panose="020B0502040204020203" pitchFamily="34" charset="0"/>
            </a:endParaRPr>
          </a:p>
          <a:p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followed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by a M5.5 </a:t>
            </a:r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aftershock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after </a:t>
            </a:r>
            <a:r>
              <a:rPr lang="it-IT" sz="2800" dirty="0" err="1">
                <a:solidFill>
                  <a:srgbClr val="00B0F0"/>
                </a:solidFill>
                <a:latin typeface="Bahnschrift SemiLight Condensed" panose="020B0502040204020203" pitchFamily="34" charset="0"/>
              </a:rPr>
              <a:t>only</a:t>
            </a:r>
            <a:r>
              <a:rPr lang="it-IT" sz="2800" dirty="0">
                <a:solidFill>
                  <a:srgbClr val="00B0F0"/>
                </a:solidFill>
                <a:latin typeface="Bahnschrift SemiLight Condensed" panose="020B0502040204020203" pitchFamily="34" charset="0"/>
              </a:rPr>
              <a:t> 30 minutes</a:t>
            </a:r>
          </a:p>
        </p:txBody>
      </p:sp>
    </p:spTree>
    <p:extLst>
      <p:ext uri="{BB962C8B-B14F-4D97-AF65-F5344CB8AC3E}">
        <p14:creationId xmlns:p14="http://schemas.microsoft.com/office/powerpoint/2010/main" val="1229634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1914</Words>
  <Application>Microsoft Office PowerPoint</Application>
  <PresentationFormat>Widescreen</PresentationFormat>
  <Paragraphs>296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40" baseType="lpstr">
      <vt:lpstr>Arial</vt:lpstr>
      <vt:lpstr>Bahnschrift Condensed</vt:lpstr>
      <vt:lpstr>Bahnschrift SemiLight Condensed</vt:lpstr>
      <vt:lpstr>Brush Script MT</vt:lpstr>
      <vt:lpstr>Calibri</vt:lpstr>
      <vt:lpstr>Calibri Light</vt:lpstr>
      <vt:lpstr>Cambria</vt:lpstr>
      <vt:lpstr>Cambria Math</vt:lpstr>
      <vt:lpstr>Edwardian Script ITC</vt:lpstr>
      <vt:lpstr>Freestyle Script</vt:lpstr>
      <vt:lpstr>Symbol</vt:lpstr>
      <vt:lpstr>Wingdings</vt:lpstr>
      <vt:lpstr>Tema di Office</vt:lpstr>
      <vt:lpstr> The overlap of aftershock coda-waves and  forecasting the first hour aftershocks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Term afters</dc:title>
  <dc:creator>gege lippiello</dc:creator>
  <cp:lastModifiedBy>gege lippiello</cp:lastModifiedBy>
  <cp:revision>76</cp:revision>
  <dcterms:created xsi:type="dcterms:W3CDTF">2020-04-25T10:06:26Z</dcterms:created>
  <dcterms:modified xsi:type="dcterms:W3CDTF">2020-04-30T20:31:29Z</dcterms:modified>
</cp:coreProperties>
</file>