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50399950" cy="356393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7"/>
    <p:restoredTop sz="94703"/>
  </p:normalViewPr>
  <p:slideViewPr>
    <p:cSldViewPr snapToGrid="0">
      <p:cViewPr>
        <p:scale>
          <a:sx n="96" d="100"/>
          <a:sy n="96" d="100"/>
        </p:scale>
        <p:origin x="-1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E1E3B-D8DE-4B4F-9646-6947658E9FA7}" type="datetimeFigureOut">
              <a:rPr lang="zh-CN" altLang="en-US" smtClean="0"/>
              <a:t>2020/5/1</a:t>
            </a:fld>
            <a:endParaRPr lang="zh-CN" altLang="en-US"/>
          </a:p>
        </p:txBody>
      </p:sp>
      <p:sp>
        <p:nvSpPr>
          <p:cNvPr id="4" name="幻灯片图像占位符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B6096-312F-4732-897D-B3BE9573C778}" type="slidenum">
              <a:rPr lang="zh-CN" altLang="en-US" smtClean="0"/>
              <a:t>‹#›</a:t>
            </a:fld>
            <a:endParaRPr lang="zh-CN" altLang="en-US"/>
          </a:p>
        </p:txBody>
      </p:sp>
    </p:spTree>
    <p:extLst>
      <p:ext uri="{BB962C8B-B14F-4D97-AF65-F5344CB8AC3E}">
        <p14:creationId xmlns:p14="http://schemas.microsoft.com/office/powerpoint/2010/main" val="2802090686"/>
      </p:ext>
    </p:extLst>
  </p:cSld>
  <p:clrMap bg1="lt1" tx1="dk1" bg2="lt2" tx2="dk2" accent1="accent1" accent2="accent2" accent3="accent3" accent4="accent4" accent5="accent5" accent6="accent6" hlink="hlink" folHlink="folHlink"/>
  <p:notesStyle>
    <a:lvl1pPr marL="0" algn="l" defTabSz="4129888" rtl="0" eaLnBrk="1" latinLnBrk="0" hangingPunct="1">
      <a:defRPr sz="5420" kern="1200">
        <a:solidFill>
          <a:schemeClr val="tx1"/>
        </a:solidFill>
        <a:latin typeface="+mn-lt"/>
        <a:ea typeface="+mn-ea"/>
        <a:cs typeface="+mn-cs"/>
      </a:defRPr>
    </a:lvl1pPr>
    <a:lvl2pPr marL="2064944" algn="l" defTabSz="4129888" rtl="0" eaLnBrk="1" latinLnBrk="0" hangingPunct="1">
      <a:defRPr sz="5420" kern="1200">
        <a:solidFill>
          <a:schemeClr val="tx1"/>
        </a:solidFill>
        <a:latin typeface="+mn-lt"/>
        <a:ea typeface="+mn-ea"/>
        <a:cs typeface="+mn-cs"/>
      </a:defRPr>
    </a:lvl2pPr>
    <a:lvl3pPr marL="4129888" algn="l" defTabSz="4129888" rtl="0" eaLnBrk="1" latinLnBrk="0" hangingPunct="1">
      <a:defRPr sz="5420" kern="1200">
        <a:solidFill>
          <a:schemeClr val="tx1"/>
        </a:solidFill>
        <a:latin typeface="+mn-lt"/>
        <a:ea typeface="+mn-ea"/>
        <a:cs typeface="+mn-cs"/>
      </a:defRPr>
    </a:lvl3pPr>
    <a:lvl4pPr marL="6194831" algn="l" defTabSz="4129888" rtl="0" eaLnBrk="1" latinLnBrk="0" hangingPunct="1">
      <a:defRPr sz="5420" kern="1200">
        <a:solidFill>
          <a:schemeClr val="tx1"/>
        </a:solidFill>
        <a:latin typeface="+mn-lt"/>
        <a:ea typeface="+mn-ea"/>
        <a:cs typeface="+mn-cs"/>
      </a:defRPr>
    </a:lvl4pPr>
    <a:lvl5pPr marL="8259775" algn="l" defTabSz="4129888" rtl="0" eaLnBrk="1" latinLnBrk="0" hangingPunct="1">
      <a:defRPr sz="5420" kern="1200">
        <a:solidFill>
          <a:schemeClr val="tx1"/>
        </a:solidFill>
        <a:latin typeface="+mn-lt"/>
        <a:ea typeface="+mn-ea"/>
        <a:cs typeface="+mn-cs"/>
      </a:defRPr>
    </a:lvl5pPr>
    <a:lvl6pPr marL="10324719" algn="l" defTabSz="4129888" rtl="0" eaLnBrk="1" latinLnBrk="0" hangingPunct="1">
      <a:defRPr sz="5420" kern="1200">
        <a:solidFill>
          <a:schemeClr val="tx1"/>
        </a:solidFill>
        <a:latin typeface="+mn-lt"/>
        <a:ea typeface="+mn-ea"/>
        <a:cs typeface="+mn-cs"/>
      </a:defRPr>
    </a:lvl6pPr>
    <a:lvl7pPr marL="12389663" algn="l" defTabSz="4129888" rtl="0" eaLnBrk="1" latinLnBrk="0" hangingPunct="1">
      <a:defRPr sz="5420" kern="1200">
        <a:solidFill>
          <a:schemeClr val="tx1"/>
        </a:solidFill>
        <a:latin typeface="+mn-lt"/>
        <a:ea typeface="+mn-ea"/>
        <a:cs typeface="+mn-cs"/>
      </a:defRPr>
    </a:lvl7pPr>
    <a:lvl8pPr marL="14454607" algn="l" defTabSz="4129888" rtl="0" eaLnBrk="1" latinLnBrk="0" hangingPunct="1">
      <a:defRPr sz="5420" kern="1200">
        <a:solidFill>
          <a:schemeClr val="tx1"/>
        </a:solidFill>
        <a:latin typeface="+mn-lt"/>
        <a:ea typeface="+mn-ea"/>
        <a:cs typeface="+mn-cs"/>
      </a:defRPr>
    </a:lvl8pPr>
    <a:lvl9pPr marL="16519550" algn="l" defTabSz="4129888" rtl="0" eaLnBrk="1" latinLnBrk="0" hangingPunct="1">
      <a:defRPr sz="54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B248B76-D483-9044-850B-AC0D9E866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896938">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896938">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896938">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896938">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E294AC5-0812-0841-8583-DA8A72C67F56}" type="slidenum">
              <a:rPr lang="en-AU" altLang="zh-CN"/>
              <a:pPr>
                <a:spcBef>
                  <a:spcPct val="0"/>
                </a:spcBef>
              </a:pPr>
              <a:t>1</a:t>
            </a:fld>
            <a:endParaRPr lang="en-AU" altLang="zh-CN"/>
          </a:p>
        </p:txBody>
      </p:sp>
      <p:sp>
        <p:nvSpPr>
          <p:cNvPr id="5123" name="Rectangle 2">
            <a:extLst>
              <a:ext uri="{FF2B5EF4-FFF2-40B4-BE49-F238E27FC236}">
                <a16:creationId xmlns:a16="http://schemas.microsoft.com/office/drawing/2014/main" id="{B03D361D-F4AA-6140-9F41-46ACD88220EE}"/>
              </a:ext>
            </a:extLst>
          </p:cNvPr>
          <p:cNvSpPr>
            <a:spLocks noGrp="1" noRot="1" noChangeAspect="1" noChangeArrowheads="1" noTextEdit="1"/>
          </p:cNvSpPr>
          <p:nvPr>
            <p:ph type="sldImg"/>
          </p:nvPr>
        </p:nvSpPr>
        <p:spPr>
          <a:xfrm>
            <a:off x="1246188" y="1143000"/>
            <a:ext cx="4365625" cy="3086100"/>
          </a:xfrm>
          <a:ln/>
        </p:spPr>
      </p:sp>
      <p:sp>
        <p:nvSpPr>
          <p:cNvPr id="5124" name="Rectangle 3">
            <a:extLst>
              <a:ext uri="{FF2B5EF4-FFF2-40B4-BE49-F238E27FC236}">
                <a16:creationId xmlns:a16="http://schemas.microsoft.com/office/drawing/2014/main" id="{FC3BB2CB-C92F-6748-A183-57FF3C52C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779996" y="5832651"/>
            <a:ext cx="42839958" cy="12407782"/>
          </a:xfrm>
        </p:spPr>
        <p:txBody>
          <a:bodyPr anchor="b"/>
          <a:lstStyle>
            <a:lvl1pPr algn="ctr">
              <a:defRPr sz="31181"/>
            </a:lvl1pPr>
          </a:lstStyle>
          <a:p>
            <a:r>
              <a:rPr lang="zh-CN" altLang="en-US"/>
              <a:t>单击此处编辑母版标题样式</a:t>
            </a:r>
            <a:endParaRPr lang="en-US" dirty="0"/>
          </a:p>
        </p:txBody>
      </p:sp>
      <p:sp>
        <p:nvSpPr>
          <p:cNvPr id="3" name="Subtitle 2"/>
          <p:cNvSpPr>
            <a:spLocks noGrp="1"/>
          </p:cNvSpPr>
          <p:nvPr>
            <p:ph type="subTitle" idx="1"/>
          </p:nvPr>
        </p:nvSpPr>
        <p:spPr>
          <a:xfrm>
            <a:off x="6299994" y="18718924"/>
            <a:ext cx="37799963" cy="8604597"/>
          </a:xfrm>
        </p:spPr>
        <p:txBody>
          <a:bodyPr/>
          <a:lstStyle>
            <a:lvl1pPr marL="0" indent="0" algn="ctr">
              <a:buNone/>
              <a:defRPr sz="12472"/>
            </a:lvl1pPr>
            <a:lvl2pPr marL="2375977" indent="0" algn="ctr">
              <a:buNone/>
              <a:defRPr sz="10394"/>
            </a:lvl2pPr>
            <a:lvl3pPr marL="4751954" indent="0" algn="ctr">
              <a:buNone/>
              <a:defRPr sz="9354"/>
            </a:lvl3pPr>
            <a:lvl4pPr marL="7127931" indent="0" algn="ctr">
              <a:buNone/>
              <a:defRPr sz="8315"/>
            </a:lvl4pPr>
            <a:lvl5pPr marL="9503908" indent="0" algn="ctr">
              <a:buNone/>
              <a:defRPr sz="8315"/>
            </a:lvl5pPr>
            <a:lvl6pPr marL="11879885" indent="0" algn="ctr">
              <a:buNone/>
              <a:defRPr sz="8315"/>
            </a:lvl6pPr>
            <a:lvl7pPr marL="14255862" indent="0" algn="ctr">
              <a:buNone/>
              <a:defRPr sz="8315"/>
            </a:lvl7pPr>
            <a:lvl8pPr marL="16631839" indent="0" algn="ctr">
              <a:buNone/>
              <a:defRPr sz="8315"/>
            </a:lvl8pPr>
            <a:lvl9pPr marL="19007816" indent="0" algn="ctr">
              <a:buNone/>
              <a:defRPr sz="831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81668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279474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7" y="1897467"/>
            <a:ext cx="10867489" cy="3020272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464999" y="1897467"/>
            <a:ext cx="31972468" cy="3020272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14993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97641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438749" y="8885105"/>
            <a:ext cx="43469957" cy="14824987"/>
          </a:xfrm>
        </p:spPr>
        <p:txBody>
          <a:bodyPr anchor="b"/>
          <a:lstStyle>
            <a:lvl1pPr>
              <a:defRPr sz="31181"/>
            </a:lvl1pPr>
          </a:lstStyle>
          <a:p>
            <a:r>
              <a:rPr lang="zh-CN" altLang="en-US"/>
              <a:t>单击此处编辑母版标题样式</a:t>
            </a:r>
            <a:endParaRPr lang="en-US" dirty="0"/>
          </a:p>
        </p:txBody>
      </p:sp>
      <p:sp>
        <p:nvSpPr>
          <p:cNvPr id="3" name="Text Placeholder 2"/>
          <p:cNvSpPr>
            <a:spLocks noGrp="1"/>
          </p:cNvSpPr>
          <p:nvPr>
            <p:ph type="body" idx="1"/>
          </p:nvPr>
        </p:nvSpPr>
        <p:spPr>
          <a:xfrm>
            <a:off x="3438749" y="23850342"/>
            <a:ext cx="43469957" cy="7796111"/>
          </a:xfrm>
        </p:spPr>
        <p:txBody>
          <a:bodyPr/>
          <a:lstStyle>
            <a:lvl1pPr marL="0" indent="0">
              <a:buNone/>
              <a:defRPr sz="12472">
                <a:solidFill>
                  <a:schemeClr val="tx1"/>
                </a:solidFill>
              </a:defRPr>
            </a:lvl1pPr>
            <a:lvl2pPr marL="2375977" indent="0">
              <a:buNone/>
              <a:defRPr sz="10394">
                <a:solidFill>
                  <a:schemeClr val="tx1">
                    <a:tint val="75000"/>
                  </a:schemeClr>
                </a:solidFill>
              </a:defRPr>
            </a:lvl2pPr>
            <a:lvl3pPr marL="4751954" indent="0">
              <a:buNone/>
              <a:defRPr sz="9354">
                <a:solidFill>
                  <a:schemeClr val="tx1">
                    <a:tint val="75000"/>
                  </a:schemeClr>
                </a:solidFill>
              </a:defRPr>
            </a:lvl3pPr>
            <a:lvl4pPr marL="7127931" indent="0">
              <a:buNone/>
              <a:defRPr sz="8315">
                <a:solidFill>
                  <a:schemeClr val="tx1">
                    <a:tint val="75000"/>
                  </a:schemeClr>
                </a:solidFill>
              </a:defRPr>
            </a:lvl4pPr>
            <a:lvl5pPr marL="9503908" indent="0">
              <a:buNone/>
              <a:defRPr sz="8315">
                <a:solidFill>
                  <a:schemeClr val="tx1">
                    <a:tint val="75000"/>
                  </a:schemeClr>
                </a:solidFill>
              </a:defRPr>
            </a:lvl5pPr>
            <a:lvl6pPr marL="11879885" indent="0">
              <a:buNone/>
              <a:defRPr sz="8315">
                <a:solidFill>
                  <a:schemeClr val="tx1">
                    <a:tint val="75000"/>
                  </a:schemeClr>
                </a:solidFill>
              </a:defRPr>
            </a:lvl6pPr>
            <a:lvl7pPr marL="14255862" indent="0">
              <a:buNone/>
              <a:defRPr sz="8315">
                <a:solidFill>
                  <a:schemeClr val="tx1">
                    <a:tint val="75000"/>
                  </a:schemeClr>
                </a:solidFill>
              </a:defRPr>
            </a:lvl7pPr>
            <a:lvl8pPr marL="16631839" indent="0">
              <a:buNone/>
              <a:defRPr sz="8315">
                <a:solidFill>
                  <a:schemeClr val="tx1">
                    <a:tint val="75000"/>
                  </a:schemeClr>
                </a:solidFill>
              </a:defRPr>
            </a:lvl8pPr>
            <a:lvl9pPr marL="19007816" indent="0">
              <a:buNone/>
              <a:defRPr sz="831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72658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464996" y="9487334"/>
            <a:ext cx="21419979" cy="2261285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5514975" y="9487334"/>
            <a:ext cx="21419979" cy="2261285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320931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471561" y="1897474"/>
            <a:ext cx="43469957" cy="688863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471567" y="8736600"/>
            <a:ext cx="21321538" cy="4281672"/>
          </a:xfrm>
        </p:spPr>
        <p:txBody>
          <a:bodyPr anchor="b"/>
          <a:lstStyle>
            <a:lvl1pPr marL="0" indent="0">
              <a:buNone/>
              <a:defRPr sz="12472" b="1"/>
            </a:lvl1pPr>
            <a:lvl2pPr marL="2375977" indent="0">
              <a:buNone/>
              <a:defRPr sz="10394" b="1"/>
            </a:lvl2pPr>
            <a:lvl3pPr marL="4751954" indent="0">
              <a:buNone/>
              <a:defRPr sz="9354" b="1"/>
            </a:lvl3pPr>
            <a:lvl4pPr marL="7127931" indent="0">
              <a:buNone/>
              <a:defRPr sz="8315" b="1"/>
            </a:lvl4pPr>
            <a:lvl5pPr marL="9503908" indent="0">
              <a:buNone/>
              <a:defRPr sz="8315" b="1"/>
            </a:lvl5pPr>
            <a:lvl6pPr marL="11879885" indent="0">
              <a:buNone/>
              <a:defRPr sz="8315" b="1"/>
            </a:lvl6pPr>
            <a:lvl7pPr marL="14255862" indent="0">
              <a:buNone/>
              <a:defRPr sz="8315" b="1"/>
            </a:lvl7pPr>
            <a:lvl8pPr marL="16631839" indent="0">
              <a:buNone/>
              <a:defRPr sz="8315" b="1"/>
            </a:lvl8pPr>
            <a:lvl9pPr marL="19007816" indent="0">
              <a:buNone/>
              <a:defRPr sz="8315" b="1"/>
            </a:lvl9pPr>
          </a:lstStyle>
          <a:p>
            <a:pPr lvl="0"/>
            <a:r>
              <a:rPr lang="zh-CN" altLang="en-US"/>
              <a:t>单击此处编辑母版文本样式</a:t>
            </a:r>
          </a:p>
        </p:txBody>
      </p:sp>
      <p:sp>
        <p:nvSpPr>
          <p:cNvPr id="4" name="Content Placeholder 3"/>
          <p:cNvSpPr>
            <a:spLocks noGrp="1"/>
          </p:cNvSpPr>
          <p:nvPr>
            <p:ph sz="half" idx="2"/>
          </p:nvPr>
        </p:nvSpPr>
        <p:spPr>
          <a:xfrm>
            <a:off x="3471567" y="13018272"/>
            <a:ext cx="21321538" cy="191479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5514978" y="8736600"/>
            <a:ext cx="21426543" cy="4281672"/>
          </a:xfrm>
        </p:spPr>
        <p:txBody>
          <a:bodyPr anchor="b"/>
          <a:lstStyle>
            <a:lvl1pPr marL="0" indent="0">
              <a:buNone/>
              <a:defRPr sz="12472" b="1"/>
            </a:lvl1pPr>
            <a:lvl2pPr marL="2375977" indent="0">
              <a:buNone/>
              <a:defRPr sz="10394" b="1"/>
            </a:lvl2pPr>
            <a:lvl3pPr marL="4751954" indent="0">
              <a:buNone/>
              <a:defRPr sz="9354" b="1"/>
            </a:lvl3pPr>
            <a:lvl4pPr marL="7127931" indent="0">
              <a:buNone/>
              <a:defRPr sz="8315" b="1"/>
            </a:lvl4pPr>
            <a:lvl5pPr marL="9503908" indent="0">
              <a:buNone/>
              <a:defRPr sz="8315" b="1"/>
            </a:lvl5pPr>
            <a:lvl6pPr marL="11879885" indent="0">
              <a:buNone/>
              <a:defRPr sz="8315" b="1"/>
            </a:lvl6pPr>
            <a:lvl7pPr marL="14255862" indent="0">
              <a:buNone/>
              <a:defRPr sz="8315" b="1"/>
            </a:lvl7pPr>
            <a:lvl8pPr marL="16631839" indent="0">
              <a:buNone/>
              <a:defRPr sz="8315" b="1"/>
            </a:lvl8pPr>
            <a:lvl9pPr marL="19007816" indent="0">
              <a:buNone/>
              <a:defRPr sz="8315" b="1"/>
            </a:lvl9pPr>
          </a:lstStyle>
          <a:p>
            <a:pPr lvl="0"/>
            <a:r>
              <a:rPr lang="zh-CN" altLang="en-US"/>
              <a:t>单击此处编辑母版文本样式</a:t>
            </a:r>
          </a:p>
        </p:txBody>
      </p:sp>
      <p:sp>
        <p:nvSpPr>
          <p:cNvPr id="6" name="Content Placeholder 5"/>
          <p:cNvSpPr>
            <a:spLocks noGrp="1"/>
          </p:cNvSpPr>
          <p:nvPr>
            <p:ph sz="quarter" idx="4"/>
          </p:nvPr>
        </p:nvSpPr>
        <p:spPr>
          <a:xfrm>
            <a:off x="25514978" y="13018272"/>
            <a:ext cx="21426543" cy="1914791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121524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13703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119963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471561" y="2375958"/>
            <a:ext cx="16255296" cy="8315854"/>
          </a:xfrm>
        </p:spPr>
        <p:txBody>
          <a:bodyPr anchor="b"/>
          <a:lstStyle>
            <a:lvl1pPr>
              <a:defRPr sz="16630"/>
            </a:lvl1pPr>
          </a:lstStyle>
          <a:p>
            <a:r>
              <a:rPr lang="zh-CN" altLang="en-US"/>
              <a:t>单击此处编辑母版标题样式</a:t>
            </a:r>
            <a:endParaRPr lang="en-US" dirty="0"/>
          </a:p>
        </p:txBody>
      </p:sp>
      <p:sp>
        <p:nvSpPr>
          <p:cNvPr id="3" name="Content Placeholder 2"/>
          <p:cNvSpPr>
            <a:spLocks noGrp="1"/>
          </p:cNvSpPr>
          <p:nvPr>
            <p:ph idx="1"/>
          </p:nvPr>
        </p:nvSpPr>
        <p:spPr>
          <a:xfrm>
            <a:off x="21426543" y="5131418"/>
            <a:ext cx="25514975" cy="25327056"/>
          </a:xfrm>
        </p:spPr>
        <p:txBody>
          <a:bodyPr/>
          <a:lstStyle>
            <a:lvl1pPr>
              <a:defRPr sz="16630"/>
            </a:lvl1pPr>
            <a:lvl2pPr>
              <a:defRPr sz="14551"/>
            </a:lvl2pPr>
            <a:lvl3pPr>
              <a:defRPr sz="12472"/>
            </a:lvl3pPr>
            <a:lvl4pPr>
              <a:defRPr sz="10394"/>
            </a:lvl4pPr>
            <a:lvl5pPr>
              <a:defRPr sz="10394"/>
            </a:lvl5pPr>
            <a:lvl6pPr>
              <a:defRPr sz="10394"/>
            </a:lvl6pPr>
            <a:lvl7pPr>
              <a:defRPr sz="10394"/>
            </a:lvl7pPr>
            <a:lvl8pPr>
              <a:defRPr sz="10394"/>
            </a:lvl8pPr>
            <a:lvl9pPr>
              <a:defRPr sz="1039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471561" y="10691813"/>
            <a:ext cx="16255296" cy="19807905"/>
          </a:xfrm>
        </p:spPr>
        <p:txBody>
          <a:bodyPr/>
          <a:lstStyle>
            <a:lvl1pPr marL="0" indent="0">
              <a:buNone/>
              <a:defRPr sz="8315"/>
            </a:lvl1pPr>
            <a:lvl2pPr marL="2375977" indent="0">
              <a:buNone/>
              <a:defRPr sz="7276"/>
            </a:lvl2pPr>
            <a:lvl3pPr marL="4751954" indent="0">
              <a:buNone/>
              <a:defRPr sz="6236"/>
            </a:lvl3pPr>
            <a:lvl4pPr marL="7127931" indent="0">
              <a:buNone/>
              <a:defRPr sz="5197"/>
            </a:lvl4pPr>
            <a:lvl5pPr marL="9503908" indent="0">
              <a:buNone/>
              <a:defRPr sz="5197"/>
            </a:lvl5pPr>
            <a:lvl6pPr marL="11879885" indent="0">
              <a:buNone/>
              <a:defRPr sz="5197"/>
            </a:lvl6pPr>
            <a:lvl7pPr marL="14255862" indent="0">
              <a:buNone/>
              <a:defRPr sz="5197"/>
            </a:lvl7pPr>
            <a:lvl8pPr marL="16631839" indent="0">
              <a:buNone/>
              <a:defRPr sz="5197"/>
            </a:lvl8pPr>
            <a:lvl9pPr marL="19007816" indent="0">
              <a:buNone/>
              <a:defRPr sz="519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70679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471561" y="2375958"/>
            <a:ext cx="16255296" cy="8315854"/>
          </a:xfrm>
        </p:spPr>
        <p:txBody>
          <a:bodyPr anchor="b"/>
          <a:lstStyle>
            <a:lvl1pPr>
              <a:defRPr sz="1663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1426543" y="5131418"/>
            <a:ext cx="25514975" cy="25327056"/>
          </a:xfrm>
        </p:spPr>
        <p:txBody>
          <a:bodyPr anchor="t"/>
          <a:lstStyle>
            <a:lvl1pPr marL="0" indent="0">
              <a:buNone/>
              <a:defRPr sz="16630"/>
            </a:lvl1pPr>
            <a:lvl2pPr marL="2375977" indent="0">
              <a:buNone/>
              <a:defRPr sz="14551"/>
            </a:lvl2pPr>
            <a:lvl3pPr marL="4751954" indent="0">
              <a:buNone/>
              <a:defRPr sz="12472"/>
            </a:lvl3pPr>
            <a:lvl4pPr marL="7127931" indent="0">
              <a:buNone/>
              <a:defRPr sz="10394"/>
            </a:lvl4pPr>
            <a:lvl5pPr marL="9503908" indent="0">
              <a:buNone/>
              <a:defRPr sz="10394"/>
            </a:lvl5pPr>
            <a:lvl6pPr marL="11879885" indent="0">
              <a:buNone/>
              <a:defRPr sz="10394"/>
            </a:lvl6pPr>
            <a:lvl7pPr marL="14255862" indent="0">
              <a:buNone/>
              <a:defRPr sz="10394"/>
            </a:lvl7pPr>
            <a:lvl8pPr marL="16631839" indent="0">
              <a:buNone/>
              <a:defRPr sz="10394"/>
            </a:lvl8pPr>
            <a:lvl9pPr marL="19007816" indent="0">
              <a:buNone/>
              <a:defRPr sz="10394"/>
            </a:lvl9pPr>
          </a:lstStyle>
          <a:p>
            <a:r>
              <a:rPr lang="zh-CN" altLang="en-US"/>
              <a:t>单击图标添加图片</a:t>
            </a:r>
            <a:endParaRPr lang="en-US" dirty="0"/>
          </a:p>
        </p:txBody>
      </p:sp>
      <p:sp>
        <p:nvSpPr>
          <p:cNvPr id="4" name="Text Placeholder 3"/>
          <p:cNvSpPr>
            <a:spLocks noGrp="1"/>
          </p:cNvSpPr>
          <p:nvPr>
            <p:ph type="body" sz="half" idx="2"/>
          </p:nvPr>
        </p:nvSpPr>
        <p:spPr>
          <a:xfrm>
            <a:off x="3471561" y="10691813"/>
            <a:ext cx="16255296" cy="19807905"/>
          </a:xfrm>
        </p:spPr>
        <p:txBody>
          <a:bodyPr/>
          <a:lstStyle>
            <a:lvl1pPr marL="0" indent="0">
              <a:buNone/>
              <a:defRPr sz="8315"/>
            </a:lvl1pPr>
            <a:lvl2pPr marL="2375977" indent="0">
              <a:buNone/>
              <a:defRPr sz="7276"/>
            </a:lvl2pPr>
            <a:lvl3pPr marL="4751954" indent="0">
              <a:buNone/>
              <a:defRPr sz="6236"/>
            </a:lvl3pPr>
            <a:lvl4pPr marL="7127931" indent="0">
              <a:buNone/>
              <a:defRPr sz="5197"/>
            </a:lvl4pPr>
            <a:lvl5pPr marL="9503908" indent="0">
              <a:buNone/>
              <a:defRPr sz="5197"/>
            </a:lvl5pPr>
            <a:lvl6pPr marL="11879885" indent="0">
              <a:buNone/>
              <a:defRPr sz="5197"/>
            </a:lvl6pPr>
            <a:lvl7pPr marL="14255862" indent="0">
              <a:buNone/>
              <a:defRPr sz="5197"/>
            </a:lvl7pPr>
            <a:lvl8pPr marL="16631839" indent="0">
              <a:buNone/>
              <a:defRPr sz="5197"/>
            </a:lvl8pPr>
            <a:lvl9pPr marL="19007816" indent="0">
              <a:buNone/>
              <a:defRPr sz="519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4383AA-7C17-4185-9ED6-F60500E003EC}" type="datetimeFigureOut">
              <a:rPr lang="zh-CN" altLang="en-US" smtClean="0"/>
              <a:t>2020/5/1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22819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1897474"/>
            <a:ext cx="43469957" cy="688863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464997" y="9487334"/>
            <a:ext cx="43469957" cy="2261285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3464996" y="33032428"/>
            <a:ext cx="11339989" cy="1897467"/>
          </a:xfrm>
          <a:prstGeom prst="rect">
            <a:avLst/>
          </a:prstGeom>
        </p:spPr>
        <p:txBody>
          <a:bodyPr vert="horz" lIns="91440" tIns="45720" rIns="91440" bIns="45720" rtlCol="0" anchor="ctr"/>
          <a:lstStyle>
            <a:lvl1pPr algn="l">
              <a:defRPr sz="6236">
                <a:solidFill>
                  <a:schemeClr val="tx1">
                    <a:tint val="75000"/>
                  </a:schemeClr>
                </a:solidFill>
              </a:defRPr>
            </a:lvl1pPr>
          </a:lstStyle>
          <a:p>
            <a:fld id="{924383AA-7C17-4185-9ED6-F60500E003EC}" type="datetimeFigureOut">
              <a:rPr lang="zh-CN" altLang="en-US" smtClean="0"/>
              <a:t>2020/5/1</a:t>
            </a:fld>
            <a:endParaRPr lang="zh-CN" altLang="en-US"/>
          </a:p>
        </p:txBody>
      </p:sp>
      <p:sp>
        <p:nvSpPr>
          <p:cNvPr id="5" name="Footer Placeholder 4"/>
          <p:cNvSpPr>
            <a:spLocks noGrp="1"/>
          </p:cNvSpPr>
          <p:nvPr>
            <p:ph type="ftr" sz="quarter" idx="3"/>
          </p:nvPr>
        </p:nvSpPr>
        <p:spPr>
          <a:xfrm>
            <a:off x="16694984" y="33032428"/>
            <a:ext cx="17009983" cy="1897467"/>
          </a:xfrm>
          <a:prstGeom prst="rect">
            <a:avLst/>
          </a:prstGeom>
        </p:spPr>
        <p:txBody>
          <a:bodyPr vert="horz" lIns="91440" tIns="45720" rIns="91440" bIns="45720" rtlCol="0" anchor="ctr"/>
          <a:lstStyle>
            <a:lvl1pPr algn="ctr">
              <a:defRPr sz="623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5594965" y="33032428"/>
            <a:ext cx="11339989" cy="1897467"/>
          </a:xfrm>
          <a:prstGeom prst="rect">
            <a:avLst/>
          </a:prstGeom>
        </p:spPr>
        <p:txBody>
          <a:bodyPr vert="horz" lIns="91440" tIns="45720" rIns="91440" bIns="45720" rtlCol="0" anchor="ctr"/>
          <a:lstStyle>
            <a:lvl1pPr algn="r">
              <a:defRPr sz="6236">
                <a:solidFill>
                  <a:schemeClr val="tx1">
                    <a:tint val="75000"/>
                  </a:schemeClr>
                </a:solidFill>
              </a:defRPr>
            </a:lvl1pPr>
          </a:lstStyle>
          <a:p>
            <a:fld id="{049327EC-EA89-499D-84F4-596DDA82CE5F}" type="slidenum">
              <a:rPr lang="zh-CN" altLang="en-US" smtClean="0"/>
              <a:t>‹#›</a:t>
            </a:fld>
            <a:endParaRPr lang="zh-CN" altLang="en-US"/>
          </a:p>
        </p:txBody>
      </p:sp>
    </p:spTree>
    <p:extLst>
      <p:ext uri="{BB962C8B-B14F-4D97-AF65-F5344CB8AC3E}">
        <p14:creationId xmlns:p14="http://schemas.microsoft.com/office/powerpoint/2010/main" val="361688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51954" rtl="0" eaLnBrk="1" latinLnBrk="0" hangingPunct="1">
        <a:lnSpc>
          <a:spcPct val="90000"/>
        </a:lnSpc>
        <a:spcBef>
          <a:spcPct val="0"/>
        </a:spcBef>
        <a:buNone/>
        <a:defRPr sz="22866" kern="1200">
          <a:solidFill>
            <a:schemeClr val="tx1"/>
          </a:solidFill>
          <a:latin typeface="+mj-lt"/>
          <a:ea typeface="+mj-ea"/>
          <a:cs typeface="+mj-cs"/>
        </a:defRPr>
      </a:lvl1pPr>
    </p:titleStyle>
    <p:bodyStyle>
      <a:lvl1pPr marL="1187988" indent="-1187988" algn="l" defTabSz="4751954" rtl="0" eaLnBrk="1" latinLnBrk="0" hangingPunct="1">
        <a:lnSpc>
          <a:spcPct val="90000"/>
        </a:lnSpc>
        <a:spcBef>
          <a:spcPts val="5197"/>
        </a:spcBef>
        <a:buFont typeface="Arial" panose="020B0604020202020204" pitchFamily="34" charset="0"/>
        <a:buChar char="•"/>
        <a:defRPr sz="14551" kern="1200">
          <a:solidFill>
            <a:schemeClr val="tx1"/>
          </a:solidFill>
          <a:latin typeface="+mn-lt"/>
          <a:ea typeface="+mn-ea"/>
          <a:cs typeface="+mn-cs"/>
        </a:defRPr>
      </a:lvl1pPr>
      <a:lvl2pPr marL="3563965" indent="-1187988" algn="l" defTabSz="4751954" rtl="0" eaLnBrk="1" latinLnBrk="0" hangingPunct="1">
        <a:lnSpc>
          <a:spcPct val="90000"/>
        </a:lnSpc>
        <a:spcBef>
          <a:spcPts val="2598"/>
        </a:spcBef>
        <a:buFont typeface="Arial" panose="020B0604020202020204" pitchFamily="34" charset="0"/>
        <a:buChar char="•"/>
        <a:defRPr sz="12472" kern="1200">
          <a:solidFill>
            <a:schemeClr val="tx1"/>
          </a:solidFill>
          <a:latin typeface="+mn-lt"/>
          <a:ea typeface="+mn-ea"/>
          <a:cs typeface="+mn-cs"/>
        </a:defRPr>
      </a:lvl2pPr>
      <a:lvl3pPr marL="5939942" indent="-1187988" algn="l" defTabSz="4751954" rtl="0" eaLnBrk="1" latinLnBrk="0" hangingPunct="1">
        <a:lnSpc>
          <a:spcPct val="90000"/>
        </a:lnSpc>
        <a:spcBef>
          <a:spcPts val="2598"/>
        </a:spcBef>
        <a:buFont typeface="Arial" panose="020B0604020202020204" pitchFamily="34" charset="0"/>
        <a:buChar char="•"/>
        <a:defRPr sz="10394" kern="1200">
          <a:solidFill>
            <a:schemeClr val="tx1"/>
          </a:solidFill>
          <a:latin typeface="+mn-lt"/>
          <a:ea typeface="+mn-ea"/>
          <a:cs typeface="+mn-cs"/>
        </a:defRPr>
      </a:lvl3pPr>
      <a:lvl4pPr marL="8315919" indent="-1187988" algn="l" defTabSz="4751954" rtl="0" eaLnBrk="1" latinLnBrk="0" hangingPunct="1">
        <a:lnSpc>
          <a:spcPct val="90000"/>
        </a:lnSpc>
        <a:spcBef>
          <a:spcPts val="2598"/>
        </a:spcBef>
        <a:buFont typeface="Arial" panose="020B0604020202020204" pitchFamily="34" charset="0"/>
        <a:buChar char="•"/>
        <a:defRPr sz="9354" kern="1200">
          <a:solidFill>
            <a:schemeClr val="tx1"/>
          </a:solidFill>
          <a:latin typeface="+mn-lt"/>
          <a:ea typeface="+mn-ea"/>
          <a:cs typeface="+mn-cs"/>
        </a:defRPr>
      </a:lvl4pPr>
      <a:lvl5pPr marL="10691896" indent="-1187988" algn="l" defTabSz="4751954" rtl="0" eaLnBrk="1" latinLnBrk="0" hangingPunct="1">
        <a:lnSpc>
          <a:spcPct val="90000"/>
        </a:lnSpc>
        <a:spcBef>
          <a:spcPts val="2598"/>
        </a:spcBef>
        <a:buFont typeface="Arial" panose="020B0604020202020204" pitchFamily="34" charset="0"/>
        <a:buChar char="•"/>
        <a:defRPr sz="9354" kern="1200">
          <a:solidFill>
            <a:schemeClr val="tx1"/>
          </a:solidFill>
          <a:latin typeface="+mn-lt"/>
          <a:ea typeface="+mn-ea"/>
          <a:cs typeface="+mn-cs"/>
        </a:defRPr>
      </a:lvl5pPr>
      <a:lvl6pPr marL="13067873" indent="-1187988" algn="l" defTabSz="4751954" rtl="0" eaLnBrk="1" latinLnBrk="0" hangingPunct="1">
        <a:lnSpc>
          <a:spcPct val="90000"/>
        </a:lnSpc>
        <a:spcBef>
          <a:spcPts val="2598"/>
        </a:spcBef>
        <a:buFont typeface="Arial" panose="020B0604020202020204" pitchFamily="34" charset="0"/>
        <a:buChar char="•"/>
        <a:defRPr sz="9354" kern="1200">
          <a:solidFill>
            <a:schemeClr val="tx1"/>
          </a:solidFill>
          <a:latin typeface="+mn-lt"/>
          <a:ea typeface="+mn-ea"/>
          <a:cs typeface="+mn-cs"/>
        </a:defRPr>
      </a:lvl6pPr>
      <a:lvl7pPr marL="15443850" indent="-1187988" algn="l" defTabSz="4751954" rtl="0" eaLnBrk="1" latinLnBrk="0" hangingPunct="1">
        <a:lnSpc>
          <a:spcPct val="90000"/>
        </a:lnSpc>
        <a:spcBef>
          <a:spcPts val="2598"/>
        </a:spcBef>
        <a:buFont typeface="Arial" panose="020B0604020202020204" pitchFamily="34" charset="0"/>
        <a:buChar char="•"/>
        <a:defRPr sz="9354" kern="1200">
          <a:solidFill>
            <a:schemeClr val="tx1"/>
          </a:solidFill>
          <a:latin typeface="+mn-lt"/>
          <a:ea typeface="+mn-ea"/>
          <a:cs typeface="+mn-cs"/>
        </a:defRPr>
      </a:lvl7pPr>
      <a:lvl8pPr marL="17819827" indent="-1187988" algn="l" defTabSz="4751954" rtl="0" eaLnBrk="1" latinLnBrk="0" hangingPunct="1">
        <a:lnSpc>
          <a:spcPct val="90000"/>
        </a:lnSpc>
        <a:spcBef>
          <a:spcPts val="2598"/>
        </a:spcBef>
        <a:buFont typeface="Arial" panose="020B0604020202020204" pitchFamily="34" charset="0"/>
        <a:buChar char="•"/>
        <a:defRPr sz="9354" kern="1200">
          <a:solidFill>
            <a:schemeClr val="tx1"/>
          </a:solidFill>
          <a:latin typeface="+mn-lt"/>
          <a:ea typeface="+mn-ea"/>
          <a:cs typeface="+mn-cs"/>
        </a:defRPr>
      </a:lvl8pPr>
      <a:lvl9pPr marL="20195804" indent="-1187988" algn="l" defTabSz="4751954" rtl="0" eaLnBrk="1" latinLnBrk="0" hangingPunct="1">
        <a:lnSpc>
          <a:spcPct val="90000"/>
        </a:lnSpc>
        <a:spcBef>
          <a:spcPts val="2598"/>
        </a:spcBef>
        <a:buFont typeface="Arial" panose="020B0604020202020204" pitchFamily="34" charset="0"/>
        <a:buChar char="•"/>
        <a:defRPr sz="9354" kern="1200">
          <a:solidFill>
            <a:schemeClr val="tx1"/>
          </a:solidFill>
          <a:latin typeface="+mn-lt"/>
          <a:ea typeface="+mn-ea"/>
          <a:cs typeface="+mn-cs"/>
        </a:defRPr>
      </a:lvl9pPr>
    </p:bodyStyle>
    <p:otherStyle>
      <a:defPPr>
        <a:defRPr lang="en-US"/>
      </a:defPPr>
      <a:lvl1pPr marL="0" algn="l" defTabSz="4751954" rtl="0" eaLnBrk="1" latinLnBrk="0" hangingPunct="1">
        <a:defRPr sz="9354" kern="1200">
          <a:solidFill>
            <a:schemeClr val="tx1"/>
          </a:solidFill>
          <a:latin typeface="+mn-lt"/>
          <a:ea typeface="+mn-ea"/>
          <a:cs typeface="+mn-cs"/>
        </a:defRPr>
      </a:lvl1pPr>
      <a:lvl2pPr marL="2375977" algn="l" defTabSz="4751954" rtl="0" eaLnBrk="1" latinLnBrk="0" hangingPunct="1">
        <a:defRPr sz="9354" kern="1200">
          <a:solidFill>
            <a:schemeClr val="tx1"/>
          </a:solidFill>
          <a:latin typeface="+mn-lt"/>
          <a:ea typeface="+mn-ea"/>
          <a:cs typeface="+mn-cs"/>
        </a:defRPr>
      </a:lvl2pPr>
      <a:lvl3pPr marL="4751954" algn="l" defTabSz="4751954" rtl="0" eaLnBrk="1" latinLnBrk="0" hangingPunct="1">
        <a:defRPr sz="9354" kern="1200">
          <a:solidFill>
            <a:schemeClr val="tx1"/>
          </a:solidFill>
          <a:latin typeface="+mn-lt"/>
          <a:ea typeface="+mn-ea"/>
          <a:cs typeface="+mn-cs"/>
        </a:defRPr>
      </a:lvl3pPr>
      <a:lvl4pPr marL="7127931" algn="l" defTabSz="4751954" rtl="0" eaLnBrk="1" latinLnBrk="0" hangingPunct="1">
        <a:defRPr sz="9354" kern="1200">
          <a:solidFill>
            <a:schemeClr val="tx1"/>
          </a:solidFill>
          <a:latin typeface="+mn-lt"/>
          <a:ea typeface="+mn-ea"/>
          <a:cs typeface="+mn-cs"/>
        </a:defRPr>
      </a:lvl4pPr>
      <a:lvl5pPr marL="9503908" algn="l" defTabSz="4751954" rtl="0" eaLnBrk="1" latinLnBrk="0" hangingPunct="1">
        <a:defRPr sz="9354" kern="1200">
          <a:solidFill>
            <a:schemeClr val="tx1"/>
          </a:solidFill>
          <a:latin typeface="+mn-lt"/>
          <a:ea typeface="+mn-ea"/>
          <a:cs typeface="+mn-cs"/>
        </a:defRPr>
      </a:lvl5pPr>
      <a:lvl6pPr marL="11879885" algn="l" defTabSz="4751954" rtl="0" eaLnBrk="1" latinLnBrk="0" hangingPunct="1">
        <a:defRPr sz="9354" kern="1200">
          <a:solidFill>
            <a:schemeClr val="tx1"/>
          </a:solidFill>
          <a:latin typeface="+mn-lt"/>
          <a:ea typeface="+mn-ea"/>
          <a:cs typeface="+mn-cs"/>
        </a:defRPr>
      </a:lvl6pPr>
      <a:lvl7pPr marL="14255862" algn="l" defTabSz="4751954" rtl="0" eaLnBrk="1" latinLnBrk="0" hangingPunct="1">
        <a:defRPr sz="9354" kern="1200">
          <a:solidFill>
            <a:schemeClr val="tx1"/>
          </a:solidFill>
          <a:latin typeface="+mn-lt"/>
          <a:ea typeface="+mn-ea"/>
          <a:cs typeface="+mn-cs"/>
        </a:defRPr>
      </a:lvl7pPr>
      <a:lvl8pPr marL="16631839" algn="l" defTabSz="4751954" rtl="0" eaLnBrk="1" latinLnBrk="0" hangingPunct="1">
        <a:defRPr sz="9354" kern="1200">
          <a:solidFill>
            <a:schemeClr val="tx1"/>
          </a:solidFill>
          <a:latin typeface="+mn-lt"/>
          <a:ea typeface="+mn-ea"/>
          <a:cs typeface="+mn-cs"/>
        </a:defRPr>
      </a:lvl8pPr>
      <a:lvl9pPr marL="19007816" algn="l" defTabSz="4751954" rtl="0" eaLnBrk="1" latinLnBrk="0" hangingPunct="1">
        <a:defRPr sz="93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notesSlide" Target="../notesSlides/notesSlide1.xml"/><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2.png"/><Relationship Id="rId2" Type="http://schemas.openxmlformats.org/officeDocument/2006/relationships/slideLayout" Target="../slideLayouts/slideLayout7.xml"/><Relationship Id="rId16" Type="http://schemas.openxmlformats.org/officeDocument/2006/relationships/image" Target="../media/image1.emf"/><Relationship Id="rId20" Type="http://schemas.openxmlformats.org/officeDocument/2006/relationships/image" Target="../media/image15.sv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hyperlink" Target="mailto:bamjadip@ucalgary.ca" TargetMode="External"/><Relationship Id="rId5" Type="http://schemas.openxmlformats.org/officeDocument/2006/relationships/image" Target="../media/image3.png"/><Relationship Id="rId15" Type="http://schemas.openxmlformats.org/officeDocument/2006/relationships/oleObject" Target="../embeddings/oleObject1.bin"/><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57">
            <a:extLst>
              <a:ext uri="{FF2B5EF4-FFF2-40B4-BE49-F238E27FC236}">
                <a16:creationId xmlns:a16="http://schemas.microsoft.com/office/drawing/2014/main" id="{4198FB9A-835D-4CF1-AE52-24359140AFE9}"/>
              </a:ext>
            </a:extLst>
          </p:cNvPr>
          <p:cNvSpPr txBox="1">
            <a:spLocks noChangeArrowheads="1"/>
          </p:cNvSpPr>
          <p:nvPr/>
        </p:nvSpPr>
        <p:spPr bwMode="auto">
          <a:xfrm>
            <a:off x="436563" y="18050027"/>
            <a:ext cx="24533225" cy="16851160"/>
          </a:xfrm>
          <a:prstGeom prst="rect">
            <a:avLst/>
          </a:prstGeom>
          <a:solidFill>
            <a:schemeClr val="bg1"/>
          </a:solidFill>
          <a:ln w="50800">
            <a:solidFill>
              <a:schemeClr val="tx1"/>
            </a:solidFill>
            <a:miter lim="800000"/>
            <a:headEnd/>
            <a:tailEnd/>
          </a:ln>
        </p:spPr>
        <p:txBody>
          <a:bodyPr lIns="338664" tIns="338664" rIns="338664" bIns="338664"/>
          <a:lstStyle>
            <a:lvl1pPr defTabSz="857250">
              <a:spcBef>
                <a:spcPct val="20000"/>
              </a:spcBef>
              <a:buChar char="•"/>
              <a:defRPr sz="14100">
                <a:solidFill>
                  <a:schemeClr val="tx1"/>
                </a:solidFill>
                <a:latin typeface="Times New Roman" panose="02020603050405020304" pitchFamily="18" charset="0"/>
                <a:ea typeface="MS PGothic" panose="020B0600070205080204" pitchFamily="34" charset="-128"/>
              </a:defRPr>
            </a:lvl1pPr>
            <a:lvl2pPr marL="742950" indent="-285750" defTabSz="857250">
              <a:spcBef>
                <a:spcPct val="20000"/>
              </a:spcBef>
              <a:buChar char="–"/>
              <a:defRPr sz="12100">
                <a:solidFill>
                  <a:schemeClr val="tx1"/>
                </a:solidFill>
                <a:latin typeface="Times New Roman" panose="02020603050405020304" pitchFamily="18" charset="0"/>
                <a:ea typeface="MS PGothic" panose="020B0600070205080204" pitchFamily="34" charset="-128"/>
              </a:defRPr>
            </a:lvl2pPr>
            <a:lvl3pPr marL="1143000" indent="-228600" defTabSz="857250">
              <a:spcBef>
                <a:spcPct val="20000"/>
              </a:spcBef>
              <a:buChar char="•"/>
              <a:defRPr sz="10500">
                <a:solidFill>
                  <a:schemeClr val="tx1"/>
                </a:solidFill>
                <a:latin typeface="Times New Roman" panose="02020603050405020304" pitchFamily="18" charset="0"/>
                <a:ea typeface="MS PGothic" panose="020B0600070205080204" pitchFamily="34" charset="-128"/>
              </a:defRPr>
            </a:lvl3pPr>
            <a:lvl4pPr marL="1600200" indent="-228600" defTabSz="85725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defTabSz="85725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GB" altLang="zh-CN" sz="2800" b="1" dirty="0">
              <a:latin typeface="Arial" panose="020B0604020202020204" pitchFamily="34" charset="0"/>
            </a:endParaRPr>
          </a:p>
          <a:p>
            <a:pPr>
              <a:spcBef>
                <a:spcPct val="0"/>
              </a:spcBef>
              <a:buFontTx/>
              <a:buNone/>
            </a:pPr>
            <a:endParaRPr lang="en-GB" altLang="zh-CN" sz="2800" b="1" dirty="0">
              <a:latin typeface="Arial" panose="020B0604020202020204" pitchFamily="34" charset="0"/>
            </a:endParaRPr>
          </a:p>
          <a:p>
            <a:pPr>
              <a:spcBef>
                <a:spcPct val="0"/>
              </a:spcBef>
              <a:buFontTx/>
              <a:buNone/>
            </a:pPr>
            <a:endParaRPr lang="en-GB" altLang="zh-CN" sz="2800" b="1" dirty="0">
              <a:latin typeface="Arial" panose="020B0604020202020204" pitchFamily="34" charset="0"/>
            </a:endParaRPr>
          </a:p>
          <a:p>
            <a:pPr>
              <a:spcBef>
                <a:spcPct val="0"/>
              </a:spcBef>
              <a:buFontTx/>
              <a:buNone/>
            </a:pPr>
            <a:endParaRPr lang="en-GB" altLang="zh-CN" sz="2800" b="1" dirty="0">
              <a:latin typeface="Arial" panose="020B0604020202020204" pitchFamily="34" charset="0"/>
            </a:endParaRPr>
          </a:p>
          <a:p>
            <a:pPr>
              <a:spcBef>
                <a:spcPct val="0"/>
              </a:spcBef>
              <a:buFontTx/>
              <a:buNone/>
            </a:pPr>
            <a:endParaRPr lang="en-GB" altLang="zh-CN" sz="2800" b="1" dirty="0">
              <a:latin typeface="Arial" panose="020B0604020202020204" pitchFamily="34" charset="0"/>
            </a:endParaRPr>
          </a:p>
          <a:p>
            <a:pPr>
              <a:spcBef>
                <a:spcPct val="0"/>
              </a:spcBef>
              <a:buFontTx/>
              <a:buNone/>
            </a:pPr>
            <a:endParaRPr lang="en-GB" altLang="zh-CN" sz="2800" b="1" dirty="0">
              <a:latin typeface="Arial" panose="020B0604020202020204" pitchFamily="34" charset="0"/>
            </a:endParaRPr>
          </a:p>
          <a:p>
            <a:pPr>
              <a:spcBef>
                <a:spcPct val="0"/>
              </a:spcBef>
              <a:buFontTx/>
              <a:buNone/>
            </a:pPr>
            <a:r>
              <a:rPr lang="en-GB" altLang="zh-CN" sz="2800" dirty="0">
                <a:latin typeface="Arial" panose="020B0604020202020204" pitchFamily="34" charset="0"/>
              </a:rPr>
              <a:t> </a:t>
            </a:r>
            <a:endParaRPr lang="en-CA" altLang="zh-CN" sz="2800" b="1" dirty="0">
              <a:latin typeface="Arial" panose="020B0604020202020204" pitchFamily="34" charset="0"/>
            </a:endParaRPr>
          </a:p>
          <a:p>
            <a:pPr>
              <a:buFontTx/>
              <a:buNone/>
            </a:pPr>
            <a:endParaRPr lang="en-US" altLang="zh-CN" sz="2800" b="1"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lgn="just">
              <a:spcBef>
                <a:spcPct val="0"/>
              </a:spcBef>
              <a:buFontTx/>
              <a:buNone/>
            </a:pPr>
            <a:endParaRPr lang="en-US" altLang="zh-CN" sz="2000" dirty="0">
              <a:latin typeface="Arial" panose="020B0604020202020204" pitchFamily="34" charset="0"/>
            </a:endParaRPr>
          </a:p>
          <a:p>
            <a:pPr>
              <a:buFontTx/>
              <a:buNone/>
            </a:pPr>
            <a:endParaRPr lang="en-GB" altLang="zh-CN" sz="2800" b="1" dirty="0">
              <a:latin typeface="Arial" panose="020B0604020202020204" pitchFamily="34" charset="0"/>
            </a:endParaRPr>
          </a:p>
          <a:p>
            <a:pPr>
              <a:buFontTx/>
              <a:buNone/>
            </a:pPr>
            <a:endParaRPr lang="en-GB" altLang="zh-CN" sz="1200" b="1" dirty="0">
              <a:latin typeface="Arial" panose="020B0604020202020204" pitchFamily="34" charset="0"/>
            </a:endParaRPr>
          </a:p>
          <a:p>
            <a:pPr algn="just">
              <a:spcBef>
                <a:spcPct val="0"/>
              </a:spcBef>
              <a:buFontTx/>
              <a:buNone/>
            </a:pPr>
            <a:endParaRPr lang="en-GB" altLang="zh-CN" sz="1600" b="1" dirty="0">
              <a:latin typeface="Arial" panose="020B0604020202020204" pitchFamily="34" charset="0"/>
            </a:endParaRPr>
          </a:p>
          <a:p>
            <a:pPr algn="just">
              <a:spcBef>
                <a:spcPct val="0"/>
              </a:spcBef>
              <a:buFontTx/>
              <a:buNone/>
            </a:pPr>
            <a:r>
              <a:rPr lang="en-US" altLang="zh-CN" sz="2000" dirty="0">
                <a:latin typeface="Arial" panose="020B0604020202020204" pitchFamily="34" charset="0"/>
              </a:rPr>
              <a:t>							    	 </a:t>
            </a:r>
            <a:endParaRPr lang="en-CA" altLang="zh-CN" sz="2000" dirty="0">
              <a:latin typeface="Arial" panose="020B0604020202020204" pitchFamily="34" charset="0"/>
            </a:endParaRPr>
          </a:p>
          <a:p>
            <a:pPr algn="just">
              <a:lnSpc>
                <a:spcPct val="90000"/>
              </a:lnSpc>
              <a:spcBef>
                <a:spcPct val="50000"/>
              </a:spcBef>
              <a:buFontTx/>
              <a:buNone/>
            </a:pPr>
            <a:endParaRPr lang="en-GB" altLang="zh-CN" sz="2800" dirty="0">
              <a:latin typeface="Arial" panose="020B0604020202020204" pitchFamily="34" charset="0"/>
            </a:endParaRPr>
          </a:p>
        </p:txBody>
      </p:sp>
      <p:pic>
        <p:nvPicPr>
          <p:cNvPr id="40" name="图形 14">
            <a:extLst>
              <a:ext uri="{FF2B5EF4-FFF2-40B4-BE49-F238E27FC236}">
                <a16:creationId xmlns:a16="http://schemas.microsoft.com/office/drawing/2014/main" id="{36B4DF04-E10F-45B6-ADE4-247BDEB17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441" y="21165023"/>
            <a:ext cx="6498049" cy="486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形 38">
            <a:extLst>
              <a:ext uri="{FF2B5EF4-FFF2-40B4-BE49-F238E27FC236}">
                <a16:creationId xmlns:a16="http://schemas.microsoft.com/office/drawing/2014/main" id="{DB46F9CC-8BA9-44E2-A804-AC52D3590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2761" y="27021244"/>
            <a:ext cx="4913313" cy="262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形 4">
            <a:extLst>
              <a:ext uri="{FF2B5EF4-FFF2-40B4-BE49-F238E27FC236}">
                <a16:creationId xmlns:a16="http://schemas.microsoft.com/office/drawing/2014/main" id="{62721B9D-CBEF-4457-9103-51788B46BB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573" y="26931364"/>
            <a:ext cx="3735787" cy="279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61">
            <a:extLst>
              <a:ext uri="{FF2B5EF4-FFF2-40B4-BE49-F238E27FC236}">
                <a16:creationId xmlns:a16="http://schemas.microsoft.com/office/drawing/2014/main" id="{3DF186B6-CCF4-49DF-B816-413C2C066949}"/>
              </a:ext>
            </a:extLst>
          </p:cNvPr>
          <p:cNvSpPr txBox="1">
            <a:spLocks noChangeArrowheads="1"/>
          </p:cNvSpPr>
          <p:nvPr/>
        </p:nvSpPr>
        <p:spPr bwMode="auto">
          <a:xfrm>
            <a:off x="25203150" y="18050027"/>
            <a:ext cx="24612600" cy="16870212"/>
          </a:xfrm>
          <a:prstGeom prst="rect">
            <a:avLst/>
          </a:prstGeom>
          <a:solidFill>
            <a:schemeClr val="bg1"/>
          </a:solidFill>
          <a:ln w="50800">
            <a:solidFill>
              <a:schemeClr val="tx1"/>
            </a:solidFill>
            <a:miter lim="800000"/>
            <a:headEnd/>
            <a:tailEnd/>
          </a:ln>
          <a:effectLst/>
        </p:spPr>
        <p:txBody>
          <a:bodyPr lIns="338664" tIns="338664" rIns="338664" bIns="338664"/>
          <a:lstStyle>
            <a:lvl1pPr defTabSz="858838" eaLnBrk="0" hangingPunct="0">
              <a:defRPr sz="2700">
                <a:solidFill>
                  <a:schemeClr val="tx1"/>
                </a:solidFill>
                <a:latin typeface="Arial" charset="0"/>
                <a:ea typeface="ＭＳ Ｐゴシック" charset="0"/>
              </a:defRPr>
            </a:lvl1pPr>
            <a:lvl2pPr marL="742950" indent="-285750" defTabSz="858838" eaLnBrk="0" hangingPunct="0">
              <a:defRPr sz="2700">
                <a:solidFill>
                  <a:schemeClr val="tx1"/>
                </a:solidFill>
                <a:latin typeface="Arial" charset="0"/>
                <a:ea typeface="ＭＳ Ｐゴシック" charset="0"/>
              </a:defRPr>
            </a:lvl2pPr>
            <a:lvl3pPr marL="1143000" indent="-228600" defTabSz="858838" eaLnBrk="0" hangingPunct="0">
              <a:defRPr sz="2700">
                <a:solidFill>
                  <a:schemeClr val="tx1"/>
                </a:solidFill>
                <a:latin typeface="Arial" charset="0"/>
                <a:ea typeface="ＭＳ Ｐゴシック" charset="0"/>
              </a:defRPr>
            </a:lvl3pPr>
            <a:lvl4pPr marL="1600200" indent="-228600" defTabSz="858838" eaLnBrk="0" hangingPunct="0">
              <a:defRPr sz="2700">
                <a:solidFill>
                  <a:schemeClr val="tx1"/>
                </a:solidFill>
                <a:latin typeface="Arial" charset="0"/>
                <a:ea typeface="ＭＳ Ｐゴシック" charset="0"/>
              </a:defRPr>
            </a:lvl4pPr>
            <a:lvl5pPr marL="2057400" indent="-228600" defTabSz="858838" eaLnBrk="0" hangingPunct="0">
              <a:defRPr sz="2700">
                <a:solidFill>
                  <a:schemeClr val="tx1"/>
                </a:solidFill>
                <a:latin typeface="Arial" charset="0"/>
                <a:ea typeface="ＭＳ Ｐゴシック" charset="0"/>
              </a:defRPr>
            </a:lvl5pPr>
            <a:lvl6pPr marL="2514600" indent="-228600" defTabSz="858838" eaLnBrk="0" fontAlgn="base" hangingPunct="0">
              <a:spcBef>
                <a:spcPct val="0"/>
              </a:spcBef>
              <a:spcAft>
                <a:spcPct val="0"/>
              </a:spcAft>
              <a:defRPr sz="2700">
                <a:solidFill>
                  <a:schemeClr val="tx1"/>
                </a:solidFill>
                <a:latin typeface="Arial" charset="0"/>
                <a:ea typeface="ＭＳ Ｐゴシック" charset="0"/>
              </a:defRPr>
            </a:lvl6pPr>
            <a:lvl7pPr marL="2971800" indent="-228600" defTabSz="858838" eaLnBrk="0" fontAlgn="base" hangingPunct="0">
              <a:spcBef>
                <a:spcPct val="0"/>
              </a:spcBef>
              <a:spcAft>
                <a:spcPct val="0"/>
              </a:spcAft>
              <a:defRPr sz="2700">
                <a:solidFill>
                  <a:schemeClr val="tx1"/>
                </a:solidFill>
                <a:latin typeface="Arial" charset="0"/>
                <a:ea typeface="ＭＳ Ｐゴシック" charset="0"/>
              </a:defRPr>
            </a:lvl7pPr>
            <a:lvl8pPr marL="3429000" indent="-228600" defTabSz="858838" eaLnBrk="0" fontAlgn="base" hangingPunct="0">
              <a:spcBef>
                <a:spcPct val="0"/>
              </a:spcBef>
              <a:spcAft>
                <a:spcPct val="0"/>
              </a:spcAft>
              <a:defRPr sz="2700">
                <a:solidFill>
                  <a:schemeClr val="tx1"/>
                </a:solidFill>
                <a:latin typeface="Arial" charset="0"/>
                <a:ea typeface="ＭＳ Ｐゴシック" charset="0"/>
              </a:defRPr>
            </a:lvl8pPr>
            <a:lvl9pPr marL="3886200" indent="-228600" defTabSz="858838" eaLnBrk="0" fontAlgn="base" hangingPunct="0">
              <a:spcBef>
                <a:spcPct val="0"/>
              </a:spcBef>
              <a:spcAft>
                <a:spcPct val="0"/>
              </a:spcAft>
              <a:defRPr sz="2700">
                <a:solidFill>
                  <a:schemeClr val="tx1"/>
                </a:solidFill>
                <a:latin typeface="Arial" charset="0"/>
                <a:ea typeface="ＭＳ Ｐゴシック" charset="0"/>
              </a:defRPr>
            </a:lvl9pPr>
          </a:lstStyle>
          <a:p>
            <a:pPr>
              <a:spcBef>
                <a:spcPct val="20000"/>
              </a:spcBef>
              <a:defRPr/>
            </a:pPr>
            <a:endParaRPr lang="en-CA" sz="44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2000" b="1">
              <a:ea typeface="ＭＳ Ｐゴシック" pitchFamily="-84" charset="-128"/>
            </a:endParaRPr>
          </a:p>
          <a:p>
            <a:pPr>
              <a:spcBef>
                <a:spcPct val="20000"/>
              </a:spcBef>
              <a:defRPr/>
            </a:pPr>
            <a:endParaRPr lang="en-CA" sz="32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28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GB" sz="3600" b="1">
              <a:solidFill>
                <a:srgbClr val="C00000"/>
              </a:solidFill>
              <a:effectLst>
                <a:outerShdw blurRad="38100" dist="38100" dir="2700000" algn="tl">
                  <a:srgbClr val="C0C0C0"/>
                </a:outerShdw>
              </a:effectLst>
              <a:latin typeface="Arial" pitchFamily="34" charset="0"/>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1600" b="1"/>
          </a:p>
          <a:p>
            <a:pPr algn="just">
              <a:spcBef>
                <a:spcPts val="1801"/>
              </a:spcBef>
              <a:defRPr/>
            </a:pPr>
            <a:r>
              <a:rPr lang="en-GB" sz="3200" b="1"/>
              <a:t> </a:t>
            </a: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a:p>
          <a:p>
            <a:pPr>
              <a:spcBef>
                <a:spcPct val="20000"/>
              </a:spcBef>
              <a:defRPr/>
            </a:pPr>
            <a:endParaRPr lang="en-GB"/>
          </a:p>
          <a:p>
            <a:pPr>
              <a:spcBef>
                <a:spcPct val="20000"/>
              </a:spcBef>
              <a:defRPr/>
            </a:pPr>
            <a:endParaRPr lang="en-GB"/>
          </a:p>
          <a:p>
            <a:pPr>
              <a:spcBef>
                <a:spcPct val="20000"/>
              </a:spcBef>
              <a:defRPr/>
            </a:pPr>
            <a:endParaRPr lang="en-GB"/>
          </a:p>
          <a:p>
            <a:pPr>
              <a:spcBef>
                <a:spcPct val="20000"/>
              </a:spcBef>
              <a:defRPr/>
            </a:pPr>
            <a:endParaRPr lang="en-GB" dirty="0"/>
          </a:p>
        </p:txBody>
      </p:sp>
      <p:sp>
        <p:nvSpPr>
          <p:cNvPr id="45" name="Text Box 161">
            <a:extLst>
              <a:ext uri="{FF2B5EF4-FFF2-40B4-BE49-F238E27FC236}">
                <a16:creationId xmlns:a16="http://schemas.microsoft.com/office/drawing/2014/main" id="{113241B2-412D-4B87-B09C-57C154B763FD}"/>
              </a:ext>
            </a:extLst>
          </p:cNvPr>
          <p:cNvSpPr txBox="1">
            <a:spLocks noChangeArrowheads="1"/>
          </p:cNvSpPr>
          <p:nvPr/>
        </p:nvSpPr>
        <p:spPr bwMode="auto">
          <a:xfrm>
            <a:off x="25203150" y="3392488"/>
            <a:ext cx="24612600" cy="14427198"/>
          </a:xfrm>
          <a:prstGeom prst="rect">
            <a:avLst/>
          </a:prstGeom>
          <a:solidFill>
            <a:schemeClr val="bg1"/>
          </a:solidFill>
          <a:ln w="50800">
            <a:solidFill>
              <a:schemeClr val="tx1"/>
            </a:solidFill>
            <a:miter lim="800000"/>
            <a:headEnd/>
            <a:tailEnd/>
          </a:ln>
          <a:effectLst/>
        </p:spPr>
        <p:txBody>
          <a:bodyPr lIns="338664" tIns="338664" rIns="338664" bIns="338664"/>
          <a:lstStyle>
            <a:lvl1pPr defTabSz="858838" eaLnBrk="0" hangingPunct="0">
              <a:defRPr sz="2700">
                <a:solidFill>
                  <a:schemeClr val="tx1"/>
                </a:solidFill>
                <a:latin typeface="Arial" charset="0"/>
                <a:ea typeface="ＭＳ Ｐゴシック" charset="0"/>
              </a:defRPr>
            </a:lvl1pPr>
            <a:lvl2pPr marL="742950" indent="-285750" defTabSz="858838" eaLnBrk="0" hangingPunct="0">
              <a:defRPr sz="2700">
                <a:solidFill>
                  <a:schemeClr val="tx1"/>
                </a:solidFill>
                <a:latin typeface="Arial" charset="0"/>
                <a:ea typeface="ＭＳ Ｐゴシック" charset="0"/>
              </a:defRPr>
            </a:lvl2pPr>
            <a:lvl3pPr marL="1143000" indent="-228600" defTabSz="858838" eaLnBrk="0" hangingPunct="0">
              <a:defRPr sz="2700">
                <a:solidFill>
                  <a:schemeClr val="tx1"/>
                </a:solidFill>
                <a:latin typeface="Arial" charset="0"/>
                <a:ea typeface="ＭＳ Ｐゴシック" charset="0"/>
              </a:defRPr>
            </a:lvl3pPr>
            <a:lvl4pPr marL="1600200" indent="-228600" defTabSz="858838" eaLnBrk="0" hangingPunct="0">
              <a:defRPr sz="2700">
                <a:solidFill>
                  <a:schemeClr val="tx1"/>
                </a:solidFill>
                <a:latin typeface="Arial" charset="0"/>
                <a:ea typeface="ＭＳ Ｐゴシック" charset="0"/>
              </a:defRPr>
            </a:lvl4pPr>
            <a:lvl5pPr marL="2057400" indent="-228600" defTabSz="858838" eaLnBrk="0" hangingPunct="0">
              <a:defRPr sz="2700">
                <a:solidFill>
                  <a:schemeClr val="tx1"/>
                </a:solidFill>
                <a:latin typeface="Arial" charset="0"/>
                <a:ea typeface="ＭＳ Ｐゴシック" charset="0"/>
              </a:defRPr>
            </a:lvl5pPr>
            <a:lvl6pPr marL="2514600" indent="-228600" defTabSz="858838" eaLnBrk="0" fontAlgn="base" hangingPunct="0">
              <a:spcBef>
                <a:spcPct val="0"/>
              </a:spcBef>
              <a:spcAft>
                <a:spcPct val="0"/>
              </a:spcAft>
              <a:defRPr sz="2700">
                <a:solidFill>
                  <a:schemeClr val="tx1"/>
                </a:solidFill>
                <a:latin typeface="Arial" charset="0"/>
                <a:ea typeface="ＭＳ Ｐゴシック" charset="0"/>
              </a:defRPr>
            </a:lvl6pPr>
            <a:lvl7pPr marL="2971800" indent="-228600" defTabSz="858838" eaLnBrk="0" fontAlgn="base" hangingPunct="0">
              <a:spcBef>
                <a:spcPct val="0"/>
              </a:spcBef>
              <a:spcAft>
                <a:spcPct val="0"/>
              </a:spcAft>
              <a:defRPr sz="2700">
                <a:solidFill>
                  <a:schemeClr val="tx1"/>
                </a:solidFill>
                <a:latin typeface="Arial" charset="0"/>
                <a:ea typeface="ＭＳ Ｐゴシック" charset="0"/>
              </a:defRPr>
            </a:lvl7pPr>
            <a:lvl8pPr marL="3429000" indent="-228600" defTabSz="858838" eaLnBrk="0" fontAlgn="base" hangingPunct="0">
              <a:spcBef>
                <a:spcPct val="0"/>
              </a:spcBef>
              <a:spcAft>
                <a:spcPct val="0"/>
              </a:spcAft>
              <a:defRPr sz="2700">
                <a:solidFill>
                  <a:schemeClr val="tx1"/>
                </a:solidFill>
                <a:latin typeface="Arial" charset="0"/>
                <a:ea typeface="ＭＳ Ｐゴシック" charset="0"/>
              </a:defRPr>
            </a:lvl8pPr>
            <a:lvl9pPr marL="3886200" indent="-228600" defTabSz="858838" eaLnBrk="0" fontAlgn="base" hangingPunct="0">
              <a:spcBef>
                <a:spcPct val="0"/>
              </a:spcBef>
              <a:spcAft>
                <a:spcPct val="0"/>
              </a:spcAft>
              <a:defRPr sz="2700">
                <a:solidFill>
                  <a:schemeClr val="tx1"/>
                </a:solidFill>
                <a:latin typeface="Arial" charset="0"/>
                <a:ea typeface="ＭＳ Ｐゴシック" charset="0"/>
              </a:defRPr>
            </a:lvl9pPr>
          </a:lstStyle>
          <a:p>
            <a:pPr>
              <a:spcBef>
                <a:spcPct val="20000"/>
              </a:spcBef>
              <a:defRPr/>
            </a:pPr>
            <a:endParaRPr lang="en-CA" sz="44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2000" b="1">
              <a:ea typeface="ＭＳ Ｐゴシック" pitchFamily="-84" charset="-128"/>
            </a:endParaRPr>
          </a:p>
          <a:p>
            <a:pPr>
              <a:spcBef>
                <a:spcPct val="20000"/>
              </a:spcBef>
              <a:defRPr/>
            </a:pPr>
            <a:endParaRPr lang="en-CA" sz="32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28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CA" sz="3600" b="1">
              <a:ea typeface="ＭＳ Ｐゴシック" pitchFamily="-84" charset="-128"/>
            </a:endParaRPr>
          </a:p>
          <a:p>
            <a:pPr>
              <a:spcBef>
                <a:spcPct val="20000"/>
              </a:spcBef>
              <a:defRPr/>
            </a:pPr>
            <a:endParaRPr lang="en-GB" sz="3600" b="1">
              <a:solidFill>
                <a:srgbClr val="C00000"/>
              </a:solidFill>
              <a:effectLst>
                <a:outerShdw blurRad="38100" dist="38100" dir="2700000" algn="tl">
                  <a:srgbClr val="C0C0C0"/>
                </a:outerShdw>
              </a:effectLst>
              <a:latin typeface="Arial" pitchFamily="34" charset="0"/>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solidFill>
                <a:srgbClr val="C00000"/>
              </a:solidFill>
              <a:effectLst>
                <a:outerShdw blurRad="38100" dist="38100" dir="2700000" algn="tl">
                  <a:srgbClr val="C0C0C0"/>
                </a:outerShdw>
              </a:effectLst>
              <a:ea typeface="ＭＳ Ｐゴシック" pitchFamily="-84" charset="-128"/>
            </a:endParaRPr>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199"/>
              </a:spcBef>
              <a:defRPr/>
            </a:pPr>
            <a:endParaRPr lang="en-GB" sz="24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2800" b="1"/>
          </a:p>
          <a:p>
            <a:pPr algn="just">
              <a:spcBef>
                <a:spcPts val="1801"/>
              </a:spcBef>
              <a:defRPr/>
            </a:pPr>
            <a:endParaRPr lang="en-GB" sz="1600" b="1"/>
          </a:p>
          <a:p>
            <a:pPr algn="just">
              <a:spcBef>
                <a:spcPts val="1801"/>
              </a:spcBef>
              <a:defRPr/>
            </a:pPr>
            <a:r>
              <a:rPr lang="en-GB" sz="3200" b="1"/>
              <a:t> </a:t>
            </a: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sz="3600" b="1">
              <a:solidFill>
                <a:srgbClr val="B00000"/>
              </a:solidFill>
              <a:effectLst>
                <a:outerShdw blurRad="38100" dist="38100" dir="2700000" algn="tl">
                  <a:srgbClr val="DDDDDD"/>
                </a:outerShdw>
              </a:effectLst>
            </a:endParaRPr>
          </a:p>
          <a:p>
            <a:pPr>
              <a:spcBef>
                <a:spcPct val="20000"/>
              </a:spcBef>
              <a:defRPr/>
            </a:pPr>
            <a:endParaRPr lang="en-GB"/>
          </a:p>
          <a:p>
            <a:pPr>
              <a:spcBef>
                <a:spcPct val="20000"/>
              </a:spcBef>
              <a:defRPr/>
            </a:pPr>
            <a:endParaRPr lang="en-GB"/>
          </a:p>
          <a:p>
            <a:pPr>
              <a:spcBef>
                <a:spcPct val="20000"/>
              </a:spcBef>
              <a:defRPr/>
            </a:pPr>
            <a:endParaRPr lang="en-GB"/>
          </a:p>
          <a:p>
            <a:pPr>
              <a:spcBef>
                <a:spcPct val="20000"/>
              </a:spcBef>
              <a:defRPr/>
            </a:pPr>
            <a:endParaRPr lang="en-GB"/>
          </a:p>
          <a:p>
            <a:pPr>
              <a:spcBef>
                <a:spcPct val="20000"/>
              </a:spcBef>
              <a:defRPr/>
            </a:pPr>
            <a:endParaRPr lang="en-GB" dirty="0"/>
          </a:p>
        </p:txBody>
      </p:sp>
      <p:pic>
        <p:nvPicPr>
          <p:cNvPr id="46" name="图形 59">
            <a:extLst>
              <a:ext uri="{FF2B5EF4-FFF2-40B4-BE49-F238E27FC236}">
                <a16:creationId xmlns:a16="http://schemas.microsoft.com/office/drawing/2014/main" id="{5F9156ED-ADFB-458A-8B03-88A7F35C2E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35138" y="22956045"/>
            <a:ext cx="856615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组合 5">
            <a:extLst>
              <a:ext uri="{FF2B5EF4-FFF2-40B4-BE49-F238E27FC236}">
                <a16:creationId xmlns:a16="http://schemas.microsoft.com/office/drawing/2014/main" id="{41D319AD-393B-4206-B8CE-9F54E654500A}"/>
              </a:ext>
            </a:extLst>
          </p:cNvPr>
          <p:cNvGrpSpPr>
            <a:grpSpLocks/>
          </p:cNvGrpSpPr>
          <p:nvPr/>
        </p:nvGrpSpPr>
        <p:grpSpPr bwMode="auto">
          <a:xfrm>
            <a:off x="37832056" y="19154517"/>
            <a:ext cx="11680550" cy="13734490"/>
            <a:chOff x="25274879" y="19722935"/>
            <a:chExt cx="13706835" cy="16682754"/>
          </a:xfrm>
        </p:grpSpPr>
        <p:pic>
          <p:nvPicPr>
            <p:cNvPr id="48" name="图形 53">
              <a:extLst>
                <a:ext uri="{FF2B5EF4-FFF2-40B4-BE49-F238E27FC236}">
                  <a16:creationId xmlns:a16="http://schemas.microsoft.com/office/drawing/2014/main" id="{F770D26F-28A8-4060-A839-E2558A30B26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718"/>
            <a:stretch/>
          </p:blipFill>
          <p:spPr bwMode="auto">
            <a:xfrm>
              <a:off x="25274879" y="31027732"/>
              <a:ext cx="13706835" cy="537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形 54">
              <a:extLst>
                <a:ext uri="{FF2B5EF4-FFF2-40B4-BE49-F238E27FC236}">
                  <a16:creationId xmlns:a16="http://schemas.microsoft.com/office/drawing/2014/main" id="{30793F97-FAED-4857-AF0C-0B758AF6178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825"/>
            <a:stretch/>
          </p:blipFill>
          <p:spPr bwMode="auto">
            <a:xfrm>
              <a:off x="25274879" y="25283491"/>
              <a:ext cx="13549384" cy="537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形 55">
              <a:extLst>
                <a:ext uri="{FF2B5EF4-FFF2-40B4-BE49-F238E27FC236}">
                  <a16:creationId xmlns:a16="http://schemas.microsoft.com/office/drawing/2014/main" id="{023A1F88-4576-45F1-88A0-AE712712B74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825"/>
            <a:stretch/>
          </p:blipFill>
          <p:spPr bwMode="auto">
            <a:xfrm>
              <a:off x="25276741" y="19722935"/>
              <a:ext cx="13549384" cy="540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Text Box 154">
            <a:extLst>
              <a:ext uri="{FF2B5EF4-FFF2-40B4-BE49-F238E27FC236}">
                <a16:creationId xmlns:a16="http://schemas.microsoft.com/office/drawing/2014/main" id="{4507523F-4D3D-45C3-901C-B2A2A0A264EF}"/>
              </a:ext>
            </a:extLst>
          </p:cNvPr>
          <p:cNvSpPr txBox="1">
            <a:spLocks noChangeArrowheads="1"/>
          </p:cNvSpPr>
          <p:nvPr/>
        </p:nvSpPr>
        <p:spPr bwMode="auto">
          <a:xfrm>
            <a:off x="438150" y="3392488"/>
            <a:ext cx="24531638" cy="6362700"/>
          </a:xfrm>
          <a:prstGeom prst="rect">
            <a:avLst/>
          </a:prstGeom>
          <a:solidFill>
            <a:schemeClr val="bg1"/>
          </a:solidFill>
          <a:ln w="50800">
            <a:solidFill>
              <a:schemeClr val="tx1"/>
            </a:solidFill>
            <a:miter lim="800000"/>
            <a:headEnd/>
            <a:tailEnd/>
          </a:ln>
          <a:effectLst/>
        </p:spPr>
        <p:txBody>
          <a:bodyPr lIns="338664" tIns="338664" rIns="338664" bIns="338664"/>
          <a:lstStyle>
            <a:lvl1pPr defTabSz="857250" eaLnBrk="0" hangingPunct="0">
              <a:defRPr sz="2800">
                <a:solidFill>
                  <a:schemeClr val="tx1"/>
                </a:solidFill>
                <a:latin typeface="Arial" panose="020B0604020202020204" pitchFamily="34" charset="0"/>
                <a:ea typeface="MS PGothic" panose="020B0600070205080204" pitchFamily="34" charset="-128"/>
              </a:defRPr>
            </a:lvl1pPr>
            <a:lvl2pPr marL="742950" indent="-285750" defTabSz="857250" eaLnBrk="0" hangingPunct="0">
              <a:defRPr sz="2800">
                <a:solidFill>
                  <a:schemeClr val="tx1"/>
                </a:solidFill>
                <a:latin typeface="Arial" panose="020B0604020202020204" pitchFamily="34" charset="0"/>
                <a:ea typeface="MS PGothic" panose="020B0600070205080204" pitchFamily="34" charset="-128"/>
              </a:defRPr>
            </a:lvl2pPr>
            <a:lvl3pPr marL="1143000" indent="-228600" defTabSz="857250" eaLnBrk="0" hangingPunct="0">
              <a:defRPr sz="2800">
                <a:solidFill>
                  <a:schemeClr val="tx1"/>
                </a:solidFill>
                <a:latin typeface="Arial" panose="020B0604020202020204" pitchFamily="34" charset="0"/>
                <a:ea typeface="MS PGothic" panose="020B0600070205080204" pitchFamily="34" charset="-128"/>
              </a:defRPr>
            </a:lvl3pPr>
            <a:lvl4pPr marL="1600200" indent="-228600" defTabSz="857250" eaLnBrk="0" hangingPunct="0">
              <a:defRPr sz="2800">
                <a:solidFill>
                  <a:schemeClr val="tx1"/>
                </a:solidFill>
                <a:latin typeface="Arial" panose="020B0604020202020204" pitchFamily="34" charset="0"/>
                <a:ea typeface="MS PGothic" panose="020B0600070205080204" pitchFamily="34" charset="-128"/>
              </a:defRPr>
            </a:lvl4pPr>
            <a:lvl5pPr marL="2057400" indent="-228600" defTabSz="857250" eaLnBrk="0" hangingPunct="0">
              <a:defRPr sz="2800">
                <a:solidFill>
                  <a:schemeClr val="tx1"/>
                </a:solidFill>
                <a:latin typeface="Arial" panose="020B0604020202020204" pitchFamily="34" charset="0"/>
                <a:ea typeface="MS PGothic" panose="020B0600070205080204" pitchFamily="34" charset="-128"/>
              </a:defRPr>
            </a:lvl5pPr>
            <a:lvl6pPr marL="2514600" indent="-228600" defTabSz="85725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85725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85725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85725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spcAft>
                <a:spcPts val="600"/>
              </a:spcAft>
              <a:defRPr/>
            </a:pPr>
            <a:r>
              <a:rPr lang="en-US" altLang="zh-CN" sz="4800" b="1" spc="223" dirty="0">
                <a:cs typeface="Calibri"/>
              </a:rPr>
              <a:t>Introduction</a:t>
            </a:r>
          </a:p>
          <a:p>
            <a:pPr algn="just">
              <a:spcAft>
                <a:spcPts val="600"/>
              </a:spcAft>
              <a:defRPr/>
            </a:pPr>
            <a:r>
              <a:rPr lang="en-US" altLang="zh-CN" dirty="0"/>
              <a:t>The Global Navigation Satellite Systems (GNSS) provide a powerful tool for earthquake hazard assessment, mitigation and response. Many GNSS positioning techniques have been developed, including processing data from GNSS networks at global, regional and local scales and from newly available multi-constellations. Precise point positioning (PPP) with ambiguity resolution (PPPAR) is a promising approach, which offers single-receiver based precise positioning capability at cm-level accuracy with the availability of precise GNSS correction products for satellite orbits, clocks and code/phase biases. Free access to real-time correction services such as the one from Centre National </a:t>
            </a:r>
            <a:r>
              <a:rPr lang="en-US" altLang="zh-CN" dirty="0" err="1"/>
              <a:t>D’Etudes</a:t>
            </a:r>
            <a:r>
              <a:rPr lang="en-US" altLang="zh-CN" dirty="0"/>
              <a:t> </a:t>
            </a:r>
            <a:r>
              <a:rPr lang="en-US" altLang="zh-CN" dirty="0" err="1"/>
              <a:t>Spatiales</a:t>
            </a:r>
            <a:r>
              <a:rPr lang="en-US" altLang="zh-CN" dirty="0"/>
              <a:t> (CNES), has enabled users to conduct PPPAR for earthquake hazard assessment by global users.</a:t>
            </a:r>
          </a:p>
          <a:p>
            <a:pPr algn="just">
              <a:defRPr/>
            </a:pPr>
            <a:r>
              <a:rPr lang="en-US" altLang="zh-CN" dirty="0"/>
              <a:t>In this contribution, a new approach using PPPAR with the CNES correction product to process high-rate in-field GNSS measurements is proposed for real-time earthquake hazard assessment. A case study on the earthquake that occurred in Ridgecrest, California on July 6, 2019 is presented to analyze the performance of the proposed method by comparing the obtained waveforms to post-processing references from other studies. The results indicate that cm-level consistency has been obtained. The derived real-time displacements however are noisy due to the accuracy limitation of the CNES product. Overall, this research shows that high-rate GNSS data processing based on PPPAR and a freely accessible GNSS correction service like CNES’s can be utilized to support real-time seismic hazard assessment.</a:t>
            </a:r>
          </a:p>
          <a:p>
            <a:pPr algn="just">
              <a:defRPr/>
            </a:pPr>
            <a:endParaRPr lang="en-US" altLang="zh-CN" sz="3600" dirty="0">
              <a:solidFill>
                <a:prstClr val="black"/>
              </a:solidFill>
            </a:endParaRPr>
          </a:p>
        </p:txBody>
      </p:sp>
      <p:sp>
        <p:nvSpPr>
          <p:cNvPr id="52" name="Text Box 159">
            <a:extLst>
              <a:ext uri="{FF2B5EF4-FFF2-40B4-BE49-F238E27FC236}">
                <a16:creationId xmlns:a16="http://schemas.microsoft.com/office/drawing/2014/main" id="{774117B5-D171-4600-9F10-62B535F450C8}"/>
              </a:ext>
            </a:extLst>
          </p:cNvPr>
          <p:cNvSpPr txBox="1">
            <a:spLocks noChangeArrowheads="1"/>
          </p:cNvSpPr>
          <p:nvPr/>
        </p:nvSpPr>
        <p:spPr bwMode="auto">
          <a:xfrm>
            <a:off x="436563" y="304800"/>
            <a:ext cx="49379187" cy="2819400"/>
          </a:xfrm>
          <a:prstGeom prst="rect">
            <a:avLst/>
          </a:prstGeom>
          <a:solidFill>
            <a:schemeClr val="bg1"/>
          </a:solidFill>
          <a:ln w="63500">
            <a:solidFill>
              <a:schemeClr val="tx1"/>
            </a:solidFill>
            <a:miter lim="800000"/>
            <a:headEnd/>
            <a:tailEnd/>
          </a:ln>
        </p:spPr>
        <p:txBody>
          <a:bodyPr lIns="338664" tIns="338664" rIns="338664" bIns="338664"/>
          <a:lstStyle>
            <a:lvl1pPr>
              <a:spcBef>
                <a:spcPct val="20000"/>
              </a:spcBef>
              <a:buChar char="•"/>
              <a:defRPr sz="141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2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0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algn="ctr">
              <a:spcBef>
                <a:spcPts val="1800"/>
              </a:spcBef>
              <a:buFontTx/>
              <a:buNone/>
            </a:pPr>
            <a:r>
              <a:rPr lang="en-CA" altLang="zh-CN" sz="5200" b="1" dirty="0">
                <a:latin typeface="Arial" panose="020B0604020202020204" pitchFamily="34" charset="0"/>
              </a:rPr>
              <a:t>       </a:t>
            </a:r>
            <a:r>
              <a:rPr lang="en-US" altLang="zh-CN" sz="6000" b="1" dirty="0">
                <a:latin typeface="Arial" panose="020B0604020202020204" pitchFamily="34" charset="0"/>
              </a:rPr>
              <a:t>Real-time earthquake hazard assessment based on high-rate GNSS PPPAR</a:t>
            </a:r>
          </a:p>
          <a:p>
            <a:pPr algn="ctr">
              <a:spcBef>
                <a:spcPts val="1800"/>
              </a:spcBef>
              <a:buFontTx/>
              <a:buNone/>
            </a:pPr>
            <a:r>
              <a:rPr lang="en-US" altLang="zh-CN" sz="3600" b="1" dirty="0">
                <a:latin typeface="Arial" panose="020B0604020202020204" pitchFamily="34" charset="0"/>
              </a:rPr>
              <a:t>Yang Jiang, Yang Gao, and Michael G. Sideris</a:t>
            </a:r>
          </a:p>
          <a:p>
            <a:pPr algn="ctr">
              <a:spcBef>
                <a:spcPts val="600"/>
              </a:spcBef>
              <a:buFontTx/>
              <a:buNone/>
            </a:pPr>
            <a:r>
              <a:rPr lang="en-CA" altLang="zh-CN" sz="3600" dirty="0">
                <a:latin typeface="Arial" panose="020B0604020202020204" pitchFamily="34" charset="0"/>
              </a:rPr>
              <a:t>Department of Geomatics Engineering, Schulich School of Engineering, University of Calgary</a:t>
            </a:r>
            <a:endParaRPr lang="en-CA" altLang="zh-CN" sz="3600" u="sng" dirty="0">
              <a:solidFill>
                <a:schemeClr val="accent2"/>
              </a:solidFill>
              <a:latin typeface="Arial" panose="020B0604020202020204" pitchFamily="34" charset="0"/>
              <a:hlinkClick r:id="rId11"/>
            </a:endParaRPr>
          </a:p>
        </p:txBody>
      </p:sp>
      <p:pic>
        <p:nvPicPr>
          <p:cNvPr id="53" name="Picture 44">
            <a:extLst>
              <a:ext uri="{FF2B5EF4-FFF2-40B4-BE49-F238E27FC236}">
                <a16:creationId xmlns:a16="http://schemas.microsoft.com/office/drawing/2014/main" id="{6F74B50C-49D3-4CA6-A1BA-3199BB99C8A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00150" y="533400"/>
            <a:ext cx="46656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3">
            <a:extLst>
              <a:ext uri="{FF2B5EF4-FFF2-40B4-BE49-F238E27FC236}">
                <a16:creationId xmlns:a16="http://schemas.microsoft.com/office/drawing/2014/main" id="{2042CEAA-C188-4762-90A9-8A5D7F520FA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261338" y="546100"/>
            <a:ext cx="248761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36">
            <a:extLst>
              <a:ext uri="{FF2B5EF4-FFF2-40B4-BE49-F238E27FC236}">
                <a16:creationId xmlns:a16="http://schemas.microsoft.com/office/drawing/2014/main" id="{4F311FB7-C6A7-4811-B499-0FE166252250}"/>
              </a:ext>
            </a:extLst>
          </p:cNvPr>
          <p:cNvSpPr txBox="1">
            <a:spLocks noChangeArrowheads="1"/>
          </p:cNvSpPr>
          <p:nvPr/>
        </p:nvSpPr>
        <p:spPr bwMode="auto">
          <a:xfrm>
            <a:off x="2389187" y="25921881"/>
            <a:ext cx="95805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dirty="0">
                <a:latin typeface="Arial" panose="020B0604020202020204" pitchFamily="34" charset="0"/>
                <a:ea typeface="MS PGothic" panose="020B0600070205080204" pitchFamily="34" charset="-128"/>
              </a:rPr>
              <a:t>Figure 1: Average occurrence count of missing GPS satellites in CNES bias</a:t>
            </a:r>
            <a:r>
              <a:rPr lang="zh-CN" altLang="en-US" sz="3200" b="1" dirty="0">
                <a:latin typeface="Arial" panose="020B0604020202020204" pitchFamily="34" charset="0"/>
                <a:ea typeface="MS PGothic" panose="020B0600070205080204" pitchFamily="34" charset="-128"/>
              </a:rPr>
              <a:t> </a:t>
            </a:r>
            <a:r>
              <a:rPr lang="en-US" altLang="zh-CN" sz="3200" b="1" dirty="0">
                <a:latin typeface="Arial" panose="020B0604020202020204" pitchFamily="34" charset="0"/>
                <a:ea typeface="MS PGothic" panose="020B0600070205080204" pitchFamily="34" charset="-128"/>
              </a:rPr>
              <a:t>product</a:t>
            </a:r>
          </a:p>
        </p:txBody>
      </p:sp>
      <p:sp>
        <p:nvSpPr>
          <p:cNvPr id="56" name="文本框 39">
            <a:extLst>
              <a:ext uri="{FF2B5EF4-FFF2-40B4-BE49-F238E27FC236}">
                <a16:creationId xmlns:a16="http://schemas.microsoft.com/office/drawing/2014/main" id="{EE34C960-C071-469D-84C5-CA1B54B55478}"/>
              </a:ext>
            </a:extLst>
          </p:cNvPr>
          <p:cNvSpPr txBox="1">
            <a:spLocks noChangeArrowheads="1"/>
          </p:cNvSpPr>
          <p:nvPr/>
        </p:nvSpPr>
        <p:spPr bwMode="auto">
          <a:xfrm>
            <a:off x="13591414" y="29619370"/>
            <a:ext cx="95805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dirty="0">
                <a:latin typeface="Arial" panose="020B0604020202020204" pitchFamily="34" charset="0"/>
                <a:ea typeface="MS PGothic" panose="020B0600070205080204" pitchFamily="34" charset="-128"/>
              </a:rPr>
              <a:t>Figure 4: Real-time PPP time series with CNES product of P595 starting at DOY 186.00, 2019</a:t>
            </a:r>
          </a:p>
        </p:txBody>
      </p:sp>
      <p:sp>
        <p:nvSpPr>
          <p:cNvPr id="57" name="矩形 40">
            <a:extLst>
              <a:ext uri="{FF2B5EF4-FFF2-40B4-BE49-F238E27FC236}">
                <a16:creationId xmlns:a16="http://schemas.microsoft.com/office/drawing/2014/main" id="{F8E3B5F4-196E-4C57-96E6-28E132526895}"/>
              </a:ext>
            </a:extLst>
          </p:cNvPr>
          <p:cNvSpPr>
            <a:spLocks noChangeArrowheads="1"/>
          </p:cNvSpPr>
          <p:nvPr/>
        </p:nvSpPr>
        <p:spPr bwMode="auto">
          <a:xfrm>
            <a:off x="831850" y="30805160"/>
            <a:ext cx="239934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dirty="0">
                <a:latin typeface="Arial" panose="020B0604020202020204" pitchFamily="34" charset="0"/>
                <a:ea typeface="MS PGothic" panose="020B0600070205080204" pitchFamily="34" charset="-128"/>
              </a:rPr>
              <a:t>To explore the phase bias product which is a major concern, Figure 2 shows the real-time availability of the phase bias corrections for different GPS satellites compared to the CNES rapid product. The outage of the phase bias corrections is at hour-level for half of the satellites except for G04 for which no phase bias correction is available due to an unknown cause.</a:t>
            </a:r>
          </a:p>
          <a:p>
            <a:pPr algn="just" eaLnBrk="1" hangingPunct="1"/>
            <a:r>
              <a:rPr lang="en-US" altLang="zh-CN" sz="2800" dirty="0">
                <a:latin typeface="Arial" panose="020B0604020202020204" pitchFamily="34" charset="0"/>
                <a:ea typeface="MS PGothic" panose="020B0600070205080204" pitchFamily="34" charset="-128"/>
              </a:rPr>
              <a:t>Using the final product from the Center for Orbit Determination in Europe (CODE) as the reference, the accuracy of the real-time CNES orbital correction is assessed. Figure 3 shows the RMS values of the satellite orbital corrections in different axis components (X-axis, Y-axis and Z-axis) with an average value of 5.11 cm.</a:t>
            </a:r>
          </a:p>
          <a:p>
            <a:pPr algn="just" eaLnBrk="1" hangingPunct="1"/>
            <a:r>
              <a:rPr lang="en-US" altLang="zh-CN" sz="2800" dirty="0">
                <a:latin typeface="Arial" panose="020B0604020202020204" pitchFamily="34" charset="0"/>
                <a:ea typeface="MS PGothic" panose="020B0600070205080204" pitchFamily="34" charset="-128"/>
              </a:rPr>
              <a:t>The position errors and convergence performance of the implemented PPPAR at a static site is given in Figure 4. As is revealed, the non-seismic GPS-only performance of PPP with the CNES correction product can reach 1.5cm and 2cm accuracy in the horizontal and vertical directions,</a:t>
            </a:r>
            <a:r>
              <a:rPr lang="zh-CN" altLang="en-US" sz="2800" dirty="0">
                <a:latin typeface="Arial" panose="020B0604020202020204" pitchFamily="34" charset="0"/>
                <a:ea typeface="MS PGothic" panose="020B0600070205080204" pitchFamily="34" charset="-128"/>
              </a:rPr>
              <a:t> </a:t>
            </a:r>
            <a:r>
              <a:rPr lang="en-US" altLang="zh-CN" sz="2800" dirty="0">
                <a:latin typeface="Arial" panose="020B0604020202020204" pitchFamily="34" charset="0"/>
                <a:ea typeface="MS PGothic" panose="020B0600070205080204" pitchFamily="34" charset="-128"/>
              </a:rPr>
              <a:t>respectively, within 2 hours of convergence time. </a:t>
            </a:r>
          </a:p>
        </p:txBody>
      </p:sp>
      <p:sp>
        <p:nvSpPr>
          <p:cNvPr id="60" name="文本框 59">
            <a:extLst>
              <a:ext uri="{FF2B5EF4-FFF2-40B4-BE49-F238E27FC236}">
                <a16:creationId xmlns:a16="http://schemas.microsoft.com/office/drawing/2014/main" id="{4C794F37-207E-4219-A4B4-E74B82C45FAB}"/>
              </a:ext>
            </a:extLst>
          </p:cNvPr>
          <p:cNvSpPr txBox="1"/>
          <p:nvPr/>
        </p:nvSpPr>
        <p:spPr>
          <a:xfrm>
            <a:off x="25393650" y="3668713"/>
            <a:ext cx="24079200" cy="3847207"/>
          </a:xfrm>
          <a:prstGeom prst="rect">
            <a:avLst/>
          </a:prstGeom>
          <a:noFill/>
        </p:spPr>
        <p:txBody>
          <a:bodyPr>
            <a:spAutoFit/>
          </a:bodyPr>
          <a:lstStyle/>
          <a:p>
            <a:pPr algn="just" eaLnBrk="1" hangingPunct="1">
              <a:defRPr/>
            </a:pPr>
            <a:r>
              <a:rPr lang="en-US" altLang="zh-CN" sz="4800" b="1" spc="223" dirty="0">
                <a:latin typeface="Arial" panose="020B0604020202020204" pitchFamily="34" charset="0"/>
                <a:ea typeface="MS PGothic" panose="020B0600070205080204" pitchFamily="34" charset="-128"/>
                <a:cs typeface="Calibri"/>
              </a:rPr>
              <a:t>Results and Analysis: Seismic wave capturing</a:t>
            </a:r>
          </a:p>
          <a:p>
            <a:pPr algn="just">
              <a:defRPr/>
            </a:pPr>
            <a:r>
              <a:rPr lang="en-US" altLang="zh-CN" sz="2800" dirty="0">
                <a:latin typeface="Arial" panose="020B0604020202020204" pitchFamily="34" charset="0"/>
                <a:ea typeface="MS PGothic" panose="020B0600070205080204" pitchFamily="34" charset="-128"/>
              </a:rPr>
              <a:t>By implementing the real-time PPPAR method, the estimation on coseismal displacement for station P595 during the earthquake of Ridgecrest, California on July 6, 2019 is presented in Figure 5, which shows a significant seismic amplitude while real-time PPPAR remains consistent with the reference. Figure 6 depicts power spectral density (PSD) estimates of the seismic wave as evidence of frequency-domain accuracy,</a:t>
            </a:r>
            <a:r>
              <a:rPr lang="zh-CN" altLang="en-US" sz="2800" dirty="0">
                <a:latin typeface="Arial" panose="020B0604020202020204" pitchFamily="34" charset="0"/>
                <a:ea typeface="MS PGothic" panose="020B0600070205080204" pitchFamily="34" charset="-128"/>
              </a:rPr>
              <a:t> </a:t>
            </a:r>
            <a:r>
              <a:rPr lang="en-US" altLang="zh-CN" sz="2800" dirty="0">
                <a:latin typeface="Arial" panose="020B0604020202020204" pitchFamily="34" charset="0"/>
                <a:ea typeface="MS PGothic" panose="020B0600070205080204" pitchFamily="34" charset="-128"/>
              </a:rPr>
              <a:t>where</a:t>
            </a:r>
            <a:r>
              <a:rPr lang="zh-CN" altLang="en-US" sz="2800" dirty="0">
                <a:latin typeface="Arial" panose="020B0604020202020204" pitchFamily="34" charset="0"/>
                <a:ea typeface="MS PGothic" panose="020B0600070205080204" pitchFamily="34" charset="-128"/>
              </a:rPr>
              <a:t> </a:t>
            </a:r>
            <a:r>
              <a:rPr lang="en-US" altLang="zh-CN" sz="2800" dirty="0">
                <a:latin typeface="Arial" panose="020B0604020202020204" pitchFamily="34" charset="0"/>
                <a:ea typeface="MS PGothic" panose="020B0600070205080204" pitchFamily="34" charset="-128"/>
              </a:rPr>
              <a:t>the major difference is the low-frequency components of vertical direction. The error RMS values for the estimated displacement trajectories on all nearby GNSS monitoring stations are shown in Figure 7. In the horizontal directions of East and North, centimeter-level consistency is generally found between the real-time PPPAR solutions and the post-processed reference values. With an RMS error of at most 1-2 cm in the vertical direction and better than 1cm in the horizontal directions, the major components of the coseismal wave are well recovered. The locations of all GNSS sites are shown in Figure 8.</a:t>
            </a:r>
          </a:p>
        </p:txBody>
      </p:sp>
      <p:pic>
        <p:nvPicPr>
          <p:cNvPr id="61" name="图形 45">
            <a:extLst>
              <a:ext uri="{FF2B5EF4-FFF2-40B4-BE49-F238E27FC236}">
                <a16:creationId xmlns:a16="http://schemas.microsoft.com/office/drawing/2014/main" id="{384AAFCA-BDED-4608-A120-06336CDC61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99099" y="7946807"/>
            <a:ext cx="7409364" cy="861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文本框 47">
            <a:extLst>
              <a:ext uri="{FF2B5EF4-FFF2-40B4-BE49-F238E27FC236}">
                <a16:creationId xmlns:a16="http://schemas.microsoft.com/office/drawing/2014/main" id="{19B0F57D-5B49-40EF-A7B6-15D36E54F395}"/>
              </a:ext>
            </a:extLst>
          </p:cNvPr>
          <p:cNvSpPr txBox="1">
            <a:spLocks noChangeArrowheads="1"/>
          </p:cNvSpPr>
          <p:nvPr/>
        </p:nvSpPr>
        <p:spPr bwMode="auto">
          <a:xfrm>
            <a:off x="25317450" y="16436975"/>
            <a:ext cx="9486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dirty="0">
                <a:latin typeface="Arial" panose="020B0604020202020204" pitchFamily="34" charset="0"/>
                <a:ea typeface="MS PGothic" panose="020B0600070205080204" pitchFamily="34" charset="-128"/>
              </a:rPr>
              <a:t>Figure 5: Estimated three-dimensional seismic waveform displacement time series</a:t>
            </a:r>
          </a:p>
        </p:txBody>
      </p:sp>
      <p:sp>
        <p:nvSpPr>
          <p:cNvPr id="63" name="矩形 62">
            <a:extLst>
              <a:ext uri="{FF2B5EF4-FFF2-40B4-BE49-F238E27FC236}">
                <a16:creationId xmlns:a16="http://schemas.microsoft.com/office/drawing/2014/main" id="{51B301F0-84E6-4DA8-859E-281DDF8245C1}"/>
              </a:ext>
            </a:extLst>
          </p:cNvPr>
          <p:cNvSpPr/>
          <p:nvPr/>
        </p:nvSpPr>
        <p:spPr>
          <a:xfrm>
            <a:off x="25387300" y="18322452"/>
            <a:ext cx="13568363" cy="830997"/>
          </a:xfrm>
          <a:prstGeom prst="rect">
            <a:avLst/>
          </a:prstGeom>
        </p:spPr>
        <p:txBody>
          <a:bodyPr>
            <a:spAutoFit/>
          </a:bodyPr>
          <a:lstStyle/>
          <a:p>
            <a:pPr algn="just" eaLnBrk="1" hangingPunct="1">
              <a:defRPr/>
            </a:pPr>
            <a:r>
              <a:rPr lang="en-US" altLang="zh-CN" sz="4800" b="1" spc="223" dirty="0">
                <a:latin typeface="Arial" panose="020B0604020202020204" pitchFamily="34" charset="0"/>
                <a:ea typeface="MS PGothic" panose="020B0600070205080204" pitchFamily="34" charset="-128"/>
                <a:cs typeface="Calibri"/>
              </a:rPr>
              <a:t>Results and Analysis: Hazard assessment</a:t>
            </a:r>
          </a:p>
        </p:txBody>
      </p:sp>
      <p:sp>
        <p:nvSpPr>
          <p:cNvPr id="64" name="矩形 63">
            <a:extLst>
              <a:ext uri="{FF2B5EF4-FFF2-40B4-BE49-F238E27FC236}">
                <a16:creationId xmlns:a16="http://schemas.microsoft.com/office/drawing/2014/main" id="{67FDABB7-866B-40C9-8E05-5A0346DC8337}"/>
              </a:ext>
            </a:extLst>
          </p:cNvPr>
          <p:cNvSpPr/>
          <p:nvPr/>
        </p:nvSpPr>
        <p:spPr>
          <a:xfrm>
            <a:off x="25387300" y="30042009"/>
            <a:ext cx="12245976" cy="4431983"/>
          </a:xfrm>
          <a:prstGeom prst="rect">
            <a:avLst/>
          </a:prstGeom>
        </p:spPr>
        <p:txBody>
          <a:bodyPr wrap="square">
            <a:spAutoFit/>
          </a:bodyPr>
          <a:lstStyle/>
          <a:p>
            <a:pPr algn="just" eaLnBrk="1" hangingPunct="1">
              <a:defRPr/>
            </a:pPr>
            <a:r>
              <a:rPr lang="en-US" altLang="zh-CN" sz="4800" b="1" spc="223" dirty="0">
                <a:latin typeface="Arial" panose="020B0604020202020204" pitchFamily="34" charset="0"/>
                <a:ea typeface="MS PGothic" panose="020B0600070205080204" pitchFamily="34" charset="-128"/>
                <a:cs typeface="Calibri"/>
              </a:rPr>
              <a:t>Conclusions</a:t>
            </a:r>
          </a:p>
          <a:p>
            <a:pPr marL="514350" indent="-514350" algn="just" eaLnBrk="1" hangingPunct="1">
              <a:spcAft>
                <a:spcPts val="600"/>
              </a:spcAft>
              <a:buFont typeface="Wingdings" panose="05000000000000000000" pitchFamily="2" charset="2"/>
              <a:buChar char="l"/>
              <a:defRPr/>
            </a:pPr>
            <a:r>
              <a:rPr lang="en-US" altLang="zh-CN" sz="2800" dirty="0">
                <a:latin typeface="Arial" panose="020B0604020202020204" pitchFamily="34" charset="0"/>
                <a:ea typeface="MS PGothic" panose="020B0600070205080204" pitchFamily="34" charset="-128"/>
              </a:rPr>
              <a:t>A real-time earthquake hazard assessment approach based on PPPAR with the CNES correction service is proposed and evaluated.</a:t>
            </a:r>
          </a:p>
          <a:p>
            <a:pPr marL="514350" indent="-514350" algn="just" eaLnBrk="1" hangingPunct="1">
              <a:spcAft>
                <a:spcPts val="600"/>
              </a:spcAft>
              <a:buFont typeface="Wingdings" panose="05000000000000000000" pitchFamily="2" charset="2"/>
              <a:buChar char="l"/>
              <a:defRPr/>
            </a:pPr>
            <a:r>
              <a:rPr lang="en-US" altLang="zh-CN" sz="2800" dirty="0">
                <a:latin typeface="Arial" panose="020B0604020202020204" pitchFamily="34" charset="0"/>
                <a:ea typeface="MS PGothic" panose="020B0600070205080204" pitchFamily="34" charset="-128"/>
              </a:rPr>
              <a:t>A case study based on the earthquake in Ridgecrest, California on July 6, 2019 is presented. Results indicate that 1-centimeter level consistency of displacement estimates can be obtained during the earthquake period. </a:t>
            </a:r>
          </a:p>
          <a:p>
            <a:pPr marL="514350" indent="-514350" algn="just" eaLnBrk="1" hangingPunct="1">
              <a:spcAft>
                <a:spcPts val="600"/>
              </a:spcAft>
              <a:buFont typeface="Wingdings" panose="05000000000000000000" pitchFamily="2" charset="2"/>
              <a:buChar char="l"/>
              <a:defRPr/>
            </a:pPr>
            <a:r>
              <a:rPr lang="en-US" altLang="zh-CN" sz="2800" dirty="0">
                <a:latin typeface="Arial" panose="020B0604020202020204" pitchFamily="34" charset="0"/>
                <a:ea typeface="MS PGothic" panose="020B0600070205080204" pitchFamily="34" charset="-128"/>
              </a:rPr>
              <a:t>The real-time PPPAR technique is able to provide seismic displacements with cm-level accuracy, enabling high quality hazard assessments in real-time.</a:t>
            </a:r>
          </a:p>
        </p:txBody>
      </p:sp>
      <p:sp>
        <p:nvSpPr>
          <p:cNvPr id="65" name="文本框 81">
            <a:extLst>
              <a:ext uri="{FF2B5EF4-FFF2-40B4-BE49-F238E27FC236}">
                <a16:creationId xmlns:a16="http://schemas.microsoft.com/office/drawing/2014/main" id="{5B598767-CF8E-4CDD-B7A2-BB6814CD5F91}"/>
              </a:ext>
            </a:extLst>
          </p:cNvPr>
          <p:cNvSpPr txBox="1">
            <a:spLocks noChangeArrowheads="1"/>
          </p:cNvSpPr>
          <p:nvPr/>
        </p:nvSpPr>
        <p:spPr bwMode="auto">
          <a:xfrm>
            <a:off x="38643340" y="33376225"/>
            <a:ext cx="1082944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3200" b="1" dirty="0">
                <a:latin typeface="Arial" panose="020B0604020202020204" pitchFamily="34" charset="0"/>
                <a:ea typeface="MS PGothic" panose="020B0600070205080204" pitchFamily="34" charset="-128"/>
              </a:rPr>
              <a:t>Figure 9: Estimates of PGD, PGV and PGA at the studied GNSS sites</a:t>
            </a:r>
          </a:p>
        </p:txBody>
      </p:sp>
      <p:graphicFrame>
        <p:nvGraphicFramePr>
          <p:cNvPr id="66" name="对象 1">
            <a:extLst>
              <a:ext uri="{FF2B5EF4-FFF2-40B4-BE49-F238E27FC236}">
                <a16:creationId xmlns:a16="http://schemas.microsoft.com/office/drawing/2014/main" id="{47D2C8F6-0699-4457-9E79-36604F06CACD}"/>
              </a:ext>
            </a:extLst>
          </p:cNvPr>
          <p:cNvGraphicFramePr>
            <a:graphicFrameLocks noChangeAspect="1"/>
          </p:cNvGraphicFramePr>
          <p:nvPr/>
        </p:nvGraphicFramePr>
        <p:xfrm>
          <a:off x="4064000" y="3302000"/>
          <a:ext cx="914400" cy="198438"/>
        </p:xfrm>
        <a:graphic>
          <a:graphicData uri="http://schemas.openxmlformats.org/presentationml/2006/ole">
            <mc:AlternateContent xmlns:mc="http://schemas.openxmlformats.org/markup-compatibility/2006">
              <mc:Choice xmlns:v="urn:schemas-microsoft-com:vml" Requires="v">
                <p:oleObj spid="_x0000_s1057" name="Equation" r:id="rId15" imgW="2628900" imgH="4102100" progId="Equation.DSMT4">
                  <p:embed/>
                </p:oleObj>
              </mc:Choice>
              <mc:Fallback>
                <p:oleObj name="Equation" r:id="rId15" imgW="2628900" imgH="4102100" progId="Equation.DSMT4">
                  <p:embed/>
                  <p:pic>
                    <p:nvPicPr>
                      <p:cNvPr id="4121" name="对象 1">
                        <a:extLst>
                          <a:ext uri="{FF2B5EF4-FFF2-40B4-BE49-F238E27FC236}">
                            <a16:creationId xmlns:a16="http://schemas.microsoft.com/office/drawing/2014/main" id="{5FC543A9-1CE7-AC4A-8AF1-0167D48281F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4000" y="33020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 name="矩形 2">
            <a:extLst>
              <a:ext uri="{FF2B5EF4-FFF2-40B4-BE49-F238E27FC236}">
                <a16:creationId xmlns:a16="http://schemas.microsoft.com/office/drawing/2014/main" id="{F05DEBDA-CE52-4134-85AE-3D54DC1A13FD}"/>
              </a:ext>
            </a:extLst>
          </p:cNvPr>
          <p:cNvSpPr>
            <a:spLocks noChangeArrowheads="1"/>
          </p:cNvSpPr>
          <p:nvPr/>
        </p:nvSpPr>
        <p:spPr bwMode="auto">
          <a:xfrm>
            <a:off x="25393650" y="19081653"/>
            <a:ext cx="126174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800" dirty="0">
                <a:latin typeface="Arial" panose="020B0604020202020204" pitchFamily="34" charset="0"/>
                <a:ea typeface="MS PGothic" panose="020B0600070205080204" pitchFamily="34" charset="-128"/>
              </a:rPr>
              <a:t>After capturing the coseismal displacements, the hazard can be assessed to reveal the properties of the seismic wave. Specifically, the three-dimensional peak ground displacements (PGD), velocities (PGV) and accelerations (PGA) for nine nearby stations are estimated and the results are given in Figure 9 (the distances between sites and the epicenter are shown). Compared to the post-processed results, PGD estimates are consistent with a standard deviation of 0.34cm, where PGV and PGA are 0.12cm/s and 0.09cm/s2, respectively. In summery, the real-time PPPAR implementation can precisely identify the major properties of the seismic wave to be further studied by geo-science research.</a:t>
            </a:r>
          </a:p>
        </p:txBody>
      </p:sp>
      <p:pic>
        <p:nvPicPr>
          <p:cNvPr id="68" name="图形 8">
            <a:extLst>
              <a:ext uri="{FF2B5EF4-FFF2-40B4-BE49-F238E27FC236}">
                <a16:creationId xmlns:a16="http://schemas.microsoft.com/office/drawing/2014/main" id="{3562BF0D-8E9B-487A-BFA3-ED8B92ECC1A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57040" y="20907407"/>
            <a:ext cx="6277428" cy="537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矩形 68">
            <a:extLst>
              <a:ext uri="{FF2B5EF4-FFF2-40B4-BE49-F238E27FC236}">
                <a16:creationId xmlns:a16="http://schemas.microsoft.com/office/drawing/2014/main" id="{9337A122-7AA4-4DD3-86A5-BF7F6DD96715}"/>
              </a:ext>
            </a:extLst>
          </p:cNvPr>
          <p:cNvSpPr/>
          <p:nvPr/>
        </p:nvSpPr>
        <p:spPr>
          <a:xfrm>
            <a:off x="633411" y="18275917"/>
            <a:ext cx="24128413" cy="2631490"/>
          </a:xfrm>
          <a:prstGeom prst="rect">
            <a:avLst/>
          </a:prstGeom>
        </p:spPr>
        <p:txBody>
          <a:bodyPr>
            <a:spAutoFit/>
          </a:bodyPr>
          <a:lstStyle/>
          <a:p>
            <a:pPr defTabSz="857250">
              <a:spcAft>
                <a:spcPts val="600"/>
              </a:spcAft>
              <a:defRPr/>
            </a:pPr>
            <a:r>
              <a:rPr lang="en-US" altLang="zh-CN" sz="4800" b="1" spc="223" dirty="0">
                <a:latin typeface="Arial" panose="020B0604020202020204" pitchFamily="34" charset="0"/>
                <a:ea typeface="MS PGothic" panose="020B0600070205080204" pitchFamily="34" charset="-128"/>
                <a:cs typeface="Calibri"/>
              </a:rPr>
              <a:t>Results and Analysis: GNSS correction product quality analysis</a:t>
            </a:r>
          </a:p>
          <a:p>
            <a:pPr algn="just" eaLnBrk="1" hangingPunct="1">
              <a:defRPr/>
            </a:pPr>
            <a:r>
              <a:rPr lang="en-US" altLang="zh-CN" sz="2800" dirty="0">
                <a:latin typeface="Arial" panose="020B0604020202020204" pitchFamily="34" charset="0"/>
                <a:ea typeface="MS PGothic" panose="020B0600070205080204" pitchFamily="34" charset="-128"/>
              </a:rPr>
              <a:t>To verify the capability of the CNES correction product in providing consistent positioning functionality for seismic applications, the accessibility of the code/phase biases and accuracy of orbital correction are studied. Its regular positioning performance is provided hereafter. </a:t>
            </a:r>
          </a:p>
          <a:p>
            <a:pPr algn="just" eaLnBrk="1" hangingPunct="1">
              <a:defRPr/>
            </a:pPr>
            <a:r>
              <a:rPr lang="en-US" altLang="zh-CN" sz="2800" dirty="0">
                <a:latin typeface="Arial" panose="020B0604020202020204" pitchFamily="34" charset="0"/>
                <a:ea typeface="MS PGothic" panose="020B0600070205080204" pitchFamily="34" charset="-128"/>
              </a:rPr>
              <a:t>The consistency of GNSS bias corrections during the seismic sequence period are examined in Figure 1. Data gaps of short duration affect the PPPAR performance by reducing the number of available GNSS observations. Statistically, the unavailability is 2.9% for phase bias and 0.4% for code bias.</a:t>
            </a:r>
          </a:p>
        </p:txBody>
      </p:sp>
      <p:sp>
        <p:nvSpPr>
          <p:cNvPr id="70" name="文本框 39">
            <a:extLst>
              <a:ext uri="{FF2B5EF4-FFF2-40B4-BE49-F238E27FC236}">
                <a16:creationId xmlns:a16="http://schemas.microsoft.com/office/drawing/2014/main" id="{20100D39-B892-4F73-8B44-A87137CC1C0C}"/>
              </a:ext>
            </a:extLst>
          </p:cNvPr>
          <p:cNvSpPr txBox="1">
            <a:spLocks noChangeArrowheads="1"/>
          </p:cNvSpPr>
          <p:nvPr/>
        </p:nvSpPr>
        <p:spPr bwMode="auto">
          <a:xfrm>
            <a:off x="13405473" y="25921881"/>
            <a:ext cx="95805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dirty="0">
                <a:latin typeface="Arial" panose="020B0604020202020204" pitchFamily="34" charset="0"/>
                <a:ea typeface="MS PGothic" panose="020B0600070205080204" pitchFamily="34" charset="-128"/>
              </a:rPr>
              <a:t>Figure 2: Real-time CNES phase product availability time series for GPS L1C/L2W</a:t>
            </a:r>
          </a:p>
        </p:txBody>
      </p:sp>
      <p:sp>
        <p:nvSpPr>
          <p:cNvPr id="71" name="文本框 37">
            <a:extLst>
              <a:ext uri="{FF2B5EF4-FFF2-40B4-BE49-F238E27FC236}">
                <a16:creationId xmlns:a16="http://schemas.microsoft.com/office/drawing/2014/main" id="{150E79E7-27F5-4405-A5BD-68578EC1227C}"/>
              </a:ext>
            </a:extLst>
          </p:cNvPr>
          <p:cNvSpPr txBox="1">
            <a:spLocks noChangeArrowheads="1"/>
          </p:cNvSpPr>
          <p:nvPr/>
        </p:nvSpPr>
        <p:spPr bwMode="auto">
          <a:xfrm>
            <a:off x="2389187" y="29606118"/>
            <a:ext cx="9580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dirty="0">
                <a:latin typeface="Arial" panose="020B0604020202020204" pitchFamily="34" charset="0"/>
                <a:ea typeface="MS PGothic" panose="020B0600070205080204" pitchFamily="34" charset="-128"/>
              </a:rPr>
              <a:t>Figure 3: Time series of root-mean-square (RMS) values of orbital correction errors</a:t>
            </a:r>
          </a:p>
        </p:txBody>
      </p:sp>
      <p:pic>
        <p:nvPicPr>
          <p:cNvPr id="72" name="图形 18">
            <a:extLst>
              <a:ext uri="{FF2B5EF4-FFF2-40B4-BE49-F238E27FC236}">
                <a16:creationId xmlns:a16="http://schemas.microsoft.com/office/drawing/2014/main" id="{3CB10C72-098D-4AAE-8175-FBEB9D94527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18975" y="12120563"/>
            <a:ext cx="90344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文本框 52">
            <a:extLst>
              <a:ext uri="{FF2B5EF4-FFF2-40B4-BE49-F238E27FC236}">
                <a16:creationId xmlns:a16="http://schemas.microsoft.com/office/drawing/2014/main" id="{ADA97C93-314D-45F1-874F-B13DA429EE2C}"/>
              </a:ext>
            </a:extLst>
          </p:cNvPr>
          <p:cNvSpPr txBox="1">
            <a:spLocks noChangeArrowheads="1"/>
          </p:cNvSpPr>
          <p:nvPr/>
        </p:nvSpPr>
        <p:spPr bwMode="auto">
          <a:xfrm>
            <a:off x="35102800" y="11171721"/>
            <a:ext cx="13398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dirty="0">
                <a:latin typeface="Arial" panose="020B0604020202020204" pitchFamily="34" charset="0"/>
                <a:ea typeface="MS PGothic" panose="020B0600070205080204" pitchFamily="34" charset="-128"/>
              </a:rPr>
              <a:t>Figure 6: PSD estimates of the seismic wave and comparison between real-time PPPAR and post-processed solutions</a:t>
            </a:r>
          </a:p>
        </p:txBody>
      </p:sp>
      <p:sp>
        <p:nvSpPr>
          <p:cNvPr id="74" name="文本框 47">
            <a:extLst>
              <a:ext uri="{FF2B5EF4-FFF2-40B4-BE49-F238E27FC236}">
                <a16:creationId xmlns:a16="http://schemas.microsoft.com/office/drawing/2014/main" id="{D579BE7B-279D-48F7-9490-1B364E1CF0C9}"/>
              </a:ext>
            </a:extLst>
          </p:cNvPr>
          <p:cNvSpPr txBox="1">
            <a:spLocks noChangeArrowheads="1"/>
          </p:cNvSpPr>
          <p:nvPr/>
        </p:nvSpPr>
        <p:spPr bwMode="auto">
          <a:xfrm>
            <a:off x="35980757" y="16487360"/>
            <a:ext cx="117639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3200" b="1" dirty="0">
                <a:latin typeface="Arial" panose="020B0604020202020204" pitchFamily="34" charset="0"/>
                <a:ea typeface="MS PGothic" panose="020B0600070205080204" pitchFamily="34" charset="-128"/>
              </a:rPr>
              <a:t>Figure 7: RMS errors of three-dimensional seismic waveform displacement</a:t>
            </a:r>
          </a:p>
        </p:txBody>
      </p:sp>
      <p:sp>
        <p:nvSpPr>
          <p:cNvPr id="75" name="文本框 81">
            <a:extLst>
              <a:ext uri="{FF2B5EF4-FFF2-40B4-BE49-F238E27FC236}">
                <a16:creationId xmlns:a16="http://schemas.microsoft.com/office/drawing/2014/main" id="{6B347B5B-CABE-4FC9-8966-DA4D3DAB9259}"/>
              </a:ext>
            </a:extLst>
          </p:cNvPr>
          <p:cNvSpPr txBox="1">
            <a:spLocks noChangeArrowheads="1"/>
          </p:cNvSpPr>
          <p:nvPr/>
        </p:nvSpPr>
        <p:spPr bwMode="auto">
          <a:xfrm>
            <a:off x="25777825" y="29052045"/>
            <a:ext cx="11725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200" b="1" dirty="0">
                <a:latin typeface="Arial" panose="020B0604020202020204" pitchFamily="34" charset="0"/>
                <a:ea typeface="MS PGothic" panose="020B0600070205080204" pitchFamily="34" charset="-128"/>
              </a:rPr>
              <a:t>Figure 8: Distribution of GNSS sites and the Epicenter</a:t>
            </a:r>
          </a:p>
        </p:txBody>
      </p:sp>
      <p:pic>
        <p:nvPicPr>
          <p:cNvPr id="77" name="图形 76">
            <a:extLst>
              <a:ext uri="{FF2B5EF4-FFF2-40B4-BE49-F238E27FC236}">
                <a16:creationId xmlns:a16="http://schemas.microsoft.com/office/drawing/2014/main" id="{45CC13C6-AD2F-4B59-9183-94EAC83A25E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070578" y="7522849"/>
            <a:ext cx="11024793" cy="3674931"/>
          </a:xfrm>
          <a:prstGeom prst="rect">
            <a:avLst/>
          </a:prstGeom>
        </p:spPr>
      </p:pic>
      <mc:AlternateContent xmlns:mc="http://schemas.openxmlformats.org/markup-compatibility/2006">
        <mc:Choice xmlns:a14="http://schemas.microsoft.com/office/drawing/2010/main" Requires="a14">
          <p:sp>
            <p:nvSpPr>
              <p:cNvPr id="78" name="Text Box 157">
                <a:extLst>
                  <a:ext uri="{FF2B5EF4-FFF2-40B4-BE49-F238E27FC236}">
                    <a16:creationId xmlns:a16="http://schemas.microsoft.com/office/drawing/2014/main" id="{83576DE7-737C-498B-A844-2B15D10DE287}"/>
                  </a:ext>
                </a:extLst>
              </p:cNvPr>
              <p:cNvSpPr txBox="1">
                <a:spLocks noChangeArrowheads="1"/>
              </p:cNvSpPr>
              <p:nvPr/>
            </p:nvSpPr>
            <p:spPr bwMode="auto">
              <a:xfrm>
                <a:off x="436563" y="9985529"/>
                <a:ext cx="24533225" cy="7834157"/>
              </a:xfrm>
              <a:prstGeom prst="rect">
                <a:avLst/>
              </a:prstGeom>
              <a:solidFill>
                <a:schemeClr val="bg1"/>
              </a:solidFill>
              <a:ln w="50800">
                <a:solidFill>
                  <a:schemeClr val="tx1"/>
                </a:solidFill>
                <a:miter lim="800000"/>
                <a:headEnd/>
                <a:tailEnd/>
              </a:ln>
            </p:spPr>
            <p:txBody>
              <a:bodyPr lIns="338664" tIns="338664" rIns="338664" bIns="338664"/>
              <a:lstStyle>
                <a:lvl1pPr defTabSz="857250">
                  <a:spcBef>
                    <a:spcPct val="20000"/>
                  </a:spcBef>
                  <a:buChar char="•"/>
                  <a:defRPr sz="14100">
                    <a:solidFill>
                      <a:schemeClr val="tx1"/>
                    </a:solidFill>
                    <a:latin typeface="Times New Roman" panose="02020603050405020304" pitchFamily="18" charset="0"/>
                    <a:ea typeface="MS PGothic" panose="020B0600070205080204" pitchFamily="34" charset="-128"/>
                  </a:defRPr>
                </a:lvl1pPr>
                <a:lvl2pPr marL="742950" indent="-285750" defTabSz="857250">
                  <a:spcBef>
                    <a:spcPct val="20000"/>
                  </a:spcBef>
                  <a:buChar char="–"/>
                  <a:defRPr sz="12100">
                    <a:solidFill>
                      <a:schemeClr val="tx1"/>
                    </a:solidFill>
                    <a:latin typeface="Times New Roman" panose="02020603050405020304" pitchFamily="18" charset="0"/>
                    <a:ea typeface="MS PGothic" panose="020B0600070205080204" pitchFamily="34" charset="-128"/>
                  </a:defRPr>
                </a:lvl2pPr>
                <a:lvl3pPr marL="1143000" indent="-228600" defTabSz="857250">
                  <a:spcBef>
                    <a:spcPct val="20000"/>
                  </a:spcBef>
                  <a:buChar char="•"/>
                  <a:defRPr sz="10500">
                    <a:solidFill>
                      <a:schemeClr val="tx1"/>
                    </a:solidFill>
                    <a:latin typeface="Times New Roman" panose="02020603050405020304" pitchFamily="18" charset="0"/>
                    <a:ea typeface="MS PGothic" panose="020B0600070205080204" pitchFamily="34" charset="-128"/>
                  </a:defRPr>
                </a:lvl3pPr>
                <a:lvl4pPr marL="1600200" indent="-228600" defTabSz="85725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defTabSz="85725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defTabSz="85725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a:spcAft>
                    <a:spcPts val="600"/>
                  </a:spcAft>
                  <a:buNone/>
                  <a:defRPr/>
                </a:pPr>
                <a:r>
                  <a:rPr lang="en-US" altLang="zh-CN" sz="4800" b="1" spc="223" dirty="0">
                    <a:latin typeface="Arial" panose="020B0604020202020204" pitchFamily="34" charset="0"/>
                    <a:cs typeface="Calibri"/>
                  </a:rPr>
                  <a:t>Methodology</a:t>
                </a:r>
              </a:p>
              <a:p>
                <a:pPr algn="just">
                  <a:spcBef>
                    <a:spcPct val="0"/>
                  </a:spcBef>
                  <a:spcAft>
                    <a:spcPts val="1200"/>
                  </a:spcAft>
                  <a:buFontTx/>
                  <a:buNone/>
                </a:pPr>
                <a:r>
                  <a:rPr lang="en-GB" altLang="zh-CN" sz="2800" dirty="0">
                    <a:latin typeface="Arial" panose="020B0604020202020204" pitchFamily="34" charset="0"/>
                  </a:rPr>
                  <a:t>In this study, a PPPAR epoch-by-epoch data processing approach has been developed which consists of three major steps. </a:t>
                </a:r>
              </a:p>
              <a:p>
                <a:pPr marL="457200" indent="-457200" algn="just">
                  <a:spcBef>
                    <a:spcPct val="0"/>
                  </a:spcBef>
                </a:pPr>
                <a:r>
                  <a:rPr lang="en-GB" altLang="zh-CN" sz="2800" dirty="0">
                    <a:latin typeface="Arial" panose="020B0604020202020204" pitchFamily="34" charset="0"/>
                  </a:rPr>
                  <a:t>Step 1: PPP ambiguity float positioning is conducted based on the following GNSS ionosphere-free (IF) pseudorange and carrier-phase observations</a:t>
                </a:r>
              </a:p>
              <a:p>
                <a:pPr>
                  <a:spcBef>
                    <a:spcPct val="0"/>
                  </a:spcBef>
                  <a:buFontTx/>
                  <a:buNone/>
                </a:pPr>
                <a14:m>
                  <m:oMathPara xmlns:m="http://schemas.openxmlformats.org/officeDocument/2006/math">
                    <m:oMathParaPr>
                      <m:jc m:val="centerGroup"/>
                    </m:oMathParaPr>
                    <m:oMath xmlns:m="http://schemas.openxmlformats.org/officeDocument/2006/math">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𝑃</m:t>
                          </m:r>
                        </m:e>
                        <m:sub>
                          <m:r>
                            <a:rPr lang="en-US" altLang="zh-CN" sz="2800" b="0" i="1" smtClean="0">
                              <a:latin typeface="Cambria Math" panose="02040503050406030204" pitchFamily="18" charset="0"/>
                            </a:rPr>
                            <m:t>𝑟</m:t>
                          </m:r>
                        </m:sub>
                        <m:sup>
                          <m:r>
                            <a:rPr lang="en-US" altLang="zh-CN" sz="2800" b="0" i="1" smtClean="0">
                              <a:latin typeface="Cambria Math" panose="02040503050406030204" pitchFamily="18" charset="0"/>
                            </a:rPr>
                            <m:t>𝑠</m:t>
                          </m:r>
                        </m:sup>
                      </m:sSubSup>
                      <m:r>
                        <a:rPr lang="en-US" altLang="zh-CN" sz="2800" b="0" i="1" smtClean="0">
                          <a:latin typeface="Cambria Math" panose="02040503050406030204" pitchFamily="18" charset="0"/>
                        </a:rPr>
                        <m:t>=</m:t>
                      </m:r>
                      <m:r>
                        <m:rPr>
                          <m:sty m:val="p"/>
                        </m:rPr>
                        <a:rPr lang="en-US" altLang="zh-CN" sz="2800" b="0" i="1" smtClean="0">
                          <a:latin typeface="Cambria Math" panose="02040503050406030204" pitchFamily="18" charset="0"/>
                        </a:rPr>
                        <m:t>ρ</m:t>
                      </m:r>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𝑑</m:t>
                          </m:r>
                        </m:e>
                        <m:sub>
                          <m:r>
                            <a:rPr lang="en-US" altLang="zh-CN" sz="2800" b="0" i="1" smtClean="0">
                              <a:latin typeface="Cambria Math" panose="02040503050406030204" pitchFamily="18" charset="0"/>
                            </a:rPr>
                            <m:t>𝑜𝑟𝑏</m:t>
                          </m:r>
                        </m:sub>
                      </m:sSub>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𝑐</m:t>
                      </m:r>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𝑡</m:t>
                              </m:r>
                            </m:e>
                            <m:sub>
                              <m:r>
                                <a:rPr lang="en-US" altLang="zh-CN" sz="2800" b="0" i="1" smtClean="0">
                                  <a:latin typeface="Cambria Math" panose="02040503050406030204" pitchFamily="18" charset="0"/>
                                </a:rPr>
                                <m:t>𝑟</m:t>
                              </m:r>
                            </m:sub>
                          </m:sSub>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𝑡</m:t>
                              </m:r>
                            </m:e>
                            <m:sup>
                              <m:r>
                                <a:rPr lang="en-US" altLang="zh-CN" sz="2800" b="0" i="1" smtClean="0">
                                  <a:latin typeface="Cambria Math" panose="02040503050406030204" pitchFamily="18" charset="0"/>
                                </a:rPr>
                                <m:t>𝑠</m:t>
                              </m:r>
                            </m:sup>
                          </m:sSup>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𝑐</m:t>
                      </m:r>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𝐵</m:t>
                          </m:r>
                        </m:e>
                        <m:sub>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𝐼𝐹</m:t>
                          </m:r>
                        </m:sub>
                      </m:sSub>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𝐵</m:t>
                          </m:r>
                        </m:e>
                        <m:sub>
                          <m:r>
                            <a:rPr lang="en-US" altLang="zh-CN" sz="2800" b="0" i="1" smtClean="0">
                              <a:latin typeface="Cambria Math" panose="02040503050406030204" pitchFamily="18" charset="0"/>
                            </a:rPr>
                            <m:t>𝐼𝐹</m:t>
                          </m:r>
                        </m:sub>
                        <m:sup>
                          <m:r>
                            <a:rPr lang="en-US" altLang="zh-CN" sz="2800" b="0" i="1" smtClean="0">
                              <a:latin typeface="Cambria Math" panose="02040503050406030204" pitchFamily="18" charset="0"/>
                            </a:rPr>
                            <m:t>𝑠</m:t>
                          </m:r>
                        </m:sup>
                      </m:sSubSup>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𝑇</m:t>
                          </m:r>
                        </m:e>
                        <m:sub>
                          <m:r>
                            <a:rPr lang="en-US" altLang="zh-CN" sz="2800" b="0" i="1" smtClean="0">
                              <a:latin typeface="Cambria Math" panose="02040503050406030204" pitchFamily="18" charset="0"/>
                            </a:rPr>
                            <m:t>𝑟</m:t>
                          </m:r>
                        </m:sub>
                        <m:sup>
                          <m:r>
                            <a:rPr lang="en-US" altLang="zh-CN" sz="2800" b="0" i="1" smtClean="0">
                              <a:latin typeface="Cambria Math" panose="02040503050406030204" pitchFamily="18" charset="0"/>
                            </a:rPr>
                            <m:t>𝑠</m:t>
                          </m:r>
                        </m:sup>
                      </m:sSubSup>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𝜖</m:t>
                          </m:r>
                        </m:e>
                        <m:sub>
                          <m:r>
                            <a:rPr lang="en-US" altLang="zh-CN" sz="2800" b="0" i="1" smtClean="0">
                              <a:latin typeface="Cambria Math" panose="02040503050406030204" pitchFamily="18" charset="0"/>
                            </a:rPr>
                            <m:t>𝑃</m:t>
                          </m:r>
                        </m:sub>
                      </m:sSub>
                    </m:oMath>
                  </m:oMathPara>
                </a14:m>
                <a:endParaRPr lang="en-US" altLang="zh-CN" sz="2800" b="0" dirty="0">
                  <a:latin typeface="Arial" panose="020B0604020202020204" pitchFamily="34" charset="0"/>
                </a:endParaRPr>
              </a:p>
              <a:p>
                <a:pPr>
                  <a:spcBef>
                    <a:spcPct val="0"/>
                  </a:spcBef>
                  <a:spcAft>
                    <a:spcPts val="1200"/>
                  </a:spcAft>
                  <a:buFontTx/>
                  <a:buNone/>
                </a:pPr>
                <a14:m>
                  <m:oMathPara xmlns:m="http://schemas.openxmlformats.org/officeDocument/2006/math">
                    <m:oMathParaPr>
                      <m:jc m:val="centerGroup"/>
                    </m:oMathParaPr>
                    <m:oMath xmlns:m="http://schemas.openxmlformats.org/officeDocument/2006/math">
                      <m:sSubSup>
                        <m:sSubSupPr>
                          <m:ctrlPr>
                            <a:rPr lang="en-US" altLang="zh-CN" sz="2800" b="0" i="1" smtClean="0">
                              <a:latin typeface="Cambria Math" panose="02040503050406030204" pitchFamily="18" charset="0"/>
                            </a:rPr>
                          </m:ctrlPr>
                        </m:sSubSupPr>
                        <m:e>
                          <m:r>
                            <m:rPr>
                              <m:sty m:val="p"/>
                            </m:rPr>
                            <a:rPr lang="en-US" altLang="zh-CN" sz="2800" b="0" i="0" smtClean="0">
                              <a:latin typeface="Cambria Math" panose="02040503050406030204" pitchFamily="18" charset="0"/>
                            </a:rPr>
                            <m:t>Φ</m:t>
                          </m:r>
                        </m:e>
                        <m:sub>
                          <m:r>
                            <a:rPr lang="en-US" altLang="zh-CN" sz="2800" b="0" i="1" smtClean="0">
                              <a:latin typeface="Cambria Math" panose="02040503050406030204" pitchFamily="18" charset="0"/>
                            </a:rPr>
                            <m:t>𝑟</m:t>
                          </m:r>
                        </m:sub>
                        <m:sup>
                          <m:r>
                            <a:rPr lang="en-US" altLang="zh-CN" sz="2800" b="0" i="1" smtClean="0">
                              <a:latin typeface="Cambria Math" panose="02040503050406030204" pitchFamily="18" charset="0"/>
                            </a:rPr>
                            <m:t>𝑠</m:t>
                          </m:r>
                        </m:sup>
                      </m:sSub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𝜌</m:t>
                      </m:r>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𝑑</m:t>
                          </m:r>
                        </m:e>
                        <m:sub>
                          <m:r>
                            <a:rPr lang="en-US" altLang="zh-CN" sz="2800" i="1">
                              <a:latin typeface="Cambria Math" panose="02040503050406030204" pitchFamily="18" charset="0"/>
                            </a:rPr>
                            <m:t>𝑜𝑟𝑏</m:t>
                          </m:r>
                        </m:sub>
                      </m:sSub>
                      <m:r>
                        <a:rPr lang="en-US" altLang="zh-CN" sz="2800" i="1">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𝜆</m:t>
                          </m:r>
                        </m:e>
                        <m:sub>
                          <m:r>
                            <a:rPr lang="en-US" altLang="zh-CN" sz="2800" b="0" i="1" smtClean="0">
                              <a:latin typeface="Cambria Math" panose="02040503050406030204" pitchFamily="18" charset="0"/>
                            </a:rPr>
                            <m:t>𝐼𝐹</m:t>
                          </m:r>
                        </m:sub>
                      </m:sSub>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𝑁</m:t>
                              </m:r>
                            </m:e>
                            <m:sub>
                              <m:r>
                                <a:rPr lang="en-US" altLang="zh-CN" sz="2800" b="0" i="1" smtClean="0">
                                  <a:latin typeface="Cambria Math" panose="02040503050406030204" pitchFamily="18" charset="0"/>
                                </a:rPr>
                                <m:t>𝐼𝐹</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𝑏</m:t>
                              </m:r>
                            </m:e>
                            <m:sub>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𝐼𝐹</m:t>
                              </m:r>
                            </m:sub>
                          </m:sSub>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𝑏</m:t>
                              </m:r>
                            </m:e>
                            <m:sub>
                              <m:r>
                                <a:rPr lang="en-US" altLang="zh-CN" sz="2800" b="0" i="1" smtClean="0">
                                  <a:latin typeface="Cambria Math" panose="02040503050406030204" pitchFamily="18" charset="0"/>
                                </a:rPr>
                                <m:t>𝐼𝐹</m:t>
                              </m:r>
                            </m:sub>
                            <m:sup>
                              <m:r>
                                <a:rPr lang="en-US" altLang="zh-CN" sz="2800" b="0" i="1" smtClean="0">
                                  <a:latin typeface="Cambria Math" panose="02040503050406030204" pitchFamily="18" charset="0"/>
                                </a:rPr>
                                <m:t>𝑠</m:t>
                              </m:r>
                            </m:sup>
                          </m:sSubSup>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𝑐</m:t>
                      </m:r>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𝑡</m:t>
                              </m:r>
                            </m:e>
                            <m:sub>
                              <m:r>
                                <a:rPr lang="en-US" altLang="zh-CN" sz="2800" b="0" i="1" smtClean="0">
                                  <a:latin typeface="Cambria Math" panose="02040503050406030204" pitchFamily="18" charset="0"/>
                                </a:rPr>
                                <m:t>𝑟</m:t>
                              </m:r>
                            </m:sub>
                          </m:sSub>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𝑡</m:t>
                              </m:r>
                            </m:e>
                            <m:sup>
                              <m:r>
                                <a:rPr lang="en-US" altLang="zh-CN" sz="2800" b="0" i="1" smtClean="0">
                                  <a:latin typeface="Cambria Math" panose="02040503050406030204" pitchFamily="18" charset="0"/>
                                </a:rPr>
                                <m:t>𝑠</m:t>
                              </m:r>
                            </m:sup>
                          </m:sSup>
                        </m:e>
                      </m:d>
                      <m:r>
                        <a:rPr lang="en-US" altLang="zh-CN" sz="2800" b="0" i="1" smtClean="0">
                          <a:latin typeface="Cambria Math" panose="02040503050406030204" pitchFamily="18" charset="0"/>
                        </a:rPr>
                        <m:t>+</m:t>
                      </m:r>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𝑇</m:t>
                          </m:r>
                        </m:e>
                        <m:sub>
                          <m:r>
                            <a:rPr lang="en-US" altLang="zh-CN" sz="2800" b="0" i="1" smtClean="0">
                              <a:latin typeface="Cambria Math" panose="02040503050406030204" pitchFamily="18" charset="0"/>
                            </a:rPr>
                            <m:t>𝑟</m:t>
                          </m:r>
                        </m:sub>
                        <m:sup>
                          <m:r>
                            <a:rPr lang="en-US" altLang="zh-CN" sz="2800" b="0" i="1" smtClean="0">
                              <a:latin typeface="Cambria Math" panose="02040503050406030204" pitchFamily="18" charset="0"/>
                            </a:rPr>
                            <m:t>𝑠</m:t>
                          </m:r>
                        </m:sup>
                      </m:sSubSup>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𝜖</m:t>
                          </m:r>
                        </m:e>
                        <m:sub>
                          <m:r>
                            <m:rPr>
                              <m:sty m:val="p"/>
                            </m:rPr>
                            <a:rPr lang="en-US" altLang="zh-CN" sz="2800" b="0" i="0" smtClean="0">
                              <a:latin typeface="Cambria Math" panose="02040503050406030204" pitchFamily="18" charset="0"/>
                            </a:rPr>
                            <m:t>Φ</m:t>
                          </m:r>
                        </m:sub>
                      </m:sSub>
                    </m:oMath>
                  </m:oMathPara>
                </a14:m>
                <a:endParaRPr lang="en-US" altLang="zh-CN" sz="2800" b="0" dirty="0">
                  <a:latin typeface="Arial" panose="020B0604020202020204" pitchFamily="34" charset="0"/>
                </a:endParaRPr>
              </a:p>
              <a:p>
                <a:pPr algn="just">
                  <a:spcBef>
                    <a:spcPct val="0"/>
                  </a:spcBef>
                  <a:spcAft>
                    <a:spcPts val="1200"/>
                  </a:spcAft>
                  <a:buFontTx/>
                  <a:buNone/>
                </a:pPr>
                <a:r>
                  <a:rPr lang="en-US" altLang="zh-CN" sz="2800" dirty="0">
                    <a:latin typeface="Arial" panose="020B0604020202020204" pitchFamily="34" charset="0"/>
                  </a:rPr>
                  <a:t>where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𝜖</m:t>
                        </m:r>
                      </m:e>
                      <m:sub>
                        <m:r>
                          <a:rPr lang="en-US" altLang="zh-CN" sz="2800" b="0" i="1" smtClean="0">
                            <a:latin typeface="Cambria Math" panose="02040503050406030204" pitchFamily="18" charset="0"/>
                          </a:rPr>
                          <m:t>𝑃</m:t>
                        </m:r>
                      </m:sub>
                    </m:sSub>
                  </m:oMath>
                </a14:m>
                <a:r>
                  <a:rPr lang="en-US" altLang="zh-CN" sz="2800" b="0" dirty="0">
                    <a:latin typeface="Arial" panose="020B0604020202020204" pitchFamily="34" charset="0"/>
                  </a:rPr>
                  <a:t> and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𝜖</m:t>
                        </m:r>
                      </m:e>
                      <m:sub>
                        <m:r>
                          <m:rPr>
                            <m:sty m:val="p"/>
                          </m:rPr>
                          <a:rPr lang="en-US" altLang="zh-CN" sz="2800" b="0" i="0" smtClean="0">
                            <a:latin typeface="Cambria Math" panose="02040503050406030204" pitchFamily="18" charset="0"/>
                          </a:rPr>
                          <m:t>Φ</m:t>
                        </m:r>
                      </m:sub>
                    </m:sSub>
                  </m:oMath>
                </a14:m>
                <a:r>
                  <a:rPr lang="en-US" altLang="zh-CN" sz="2800" b="0" dirty="0">
                    <a:latin typeface="Arial" panose="020B0604020202020204" pitchFamily="34" charset="0"/>
                  </a:rPr>
                  <a:t> represent the measurement noises, </a:t>
                </a:r>
                <a14:m>
                  <m:oMath xmlns:m="http://schemas.openxmlformats.org/officeDocument/2006/math">
                    <m:r>
                      <a:rPr lang="en-US" altLang="zh-CN" sz="2800" b="0" i="1" smtClean="0">
                        <a:latin typeface="Cambria Math" panose="02040503050406030204" pitchFamily="18" charset="0"/>
                      </a:rPr>
                      <m:t>𝜌</m:t>
                    </m:r>
                  </m:oMath>
                </a14:m>
                <a:r>
                  <a:rPr lang="en-US" altLang="zh-CN" sz="2800" b="0" dirty="0">
                    <a:latin typeface="Arial" panose="020B0604020202020204" pitchFamily="34" charset="0"/>
                  </a:rPr>
                  <a:t> </a:t>
                </a:r>
                <a:r>
                  <a:rPr lang="en-US" altLang="zh-CN" sz="2800" dirty="0">
                    <a:latin typeface="Arial" panose="020B0604020202020204" pitchFamily="34" charset="0"/>
                  </a:rPr>
                  <a:t>is the satellite-to-receiver distance,</a:t>
                </a:r>
                <a:r>
                  <a:rPr lang="en-US" altLang="zh-CN" sz="2800" b="0" dirty="0">
                    <a:latin typeface="Arial" panose="020B0604020202020204" pitchFamily="34" charset="0"/>
                  </a:rPr>
                  <a:t>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𝑑</m:t>
                        </m:r>
                      </m:e>
                      <m:sub>
                        <m:r>
                          <a:rPr lang="en-US" altLang="zh-CN" sz="2800" b="0" i="1" smtClean="0">
                            <a:latin typeface="Cambria Math" panose="02040503050406030204" pitchFamily="18" charset="0"/>
                          </a:rPr>
                          <m:t>𝑜𝑟𝑏</m:t>
                        </m:r>
                      </m:sub>
                    </m:sSub>
                  </m:oMath>
                </a14:m>
                <a:r>
                  <a:rPr lang="en-US" altLang="zh-CN" sz="2800" b="0" dirty="0">
                    <a:latin typeface="Arial" panose="020B0604020202020204" pitchFamily="34" charset="0"/>
                  </a:rPr>
                  <a:t> is the satellite orbital error, </a:t>
                </a:r>
                <a14:m>
                  <m:oMath xmlns:m="http://schemas.openxmlformats.org/officeDocument/2006/math">
                    <m:sSubSup>
                      <m:sSubSupPr>
                        <m:ctrlPr>
                          <a:rPr lang="en-US" altLang="zh-CN" sz="2800" b="0" i="1" smtClean="0">
                            <a:latin typeface="Cambria Math" panose="02040503050406030204" pitchFamily="18" charset="0"/>
                          </a:rPr>
                        </m:ctrlPr>
                      </m:sSubSupPr>
                      <m:e>
                        <m:r>
                          <a:rPr lang="en-US" altLang="zh-CN" sz="2800" b="0" i="1" smtClean="0">
                            <a:latin typeface="Cambria Math" panose="02040503050406030204" pitchFamily="18" charset="0"/>
                          </a:rPr>
                          <m:t>𝑇</m:t>
                        </m:r>
                      </m:e>
                      <m:sub>
                        <m:r>
                          <a:rPr lang="en-US" altLang="zh-CN" sz="2800" b="0" i="1" smtClean="0">
                            <a:latin typeface="Cambria Math" panose="02040503050406030204" pitchFamily="18" charset="0"/>
                          </a:rPr>
                          <m:t>𝑟</m:t>
                        </m:r>
                      </m:sub>
                      <m:sup>
                        <m:r>
                          <a:rPr lang="en-US" altLang="zh-CN" sz="2800" b="0" i="1" smtClean="0">
                            <a:latin typeface="Cambria Math" panose="02040503050406030204" pitchFamily="18" charset="0"/>
                          </a:rPr>
                          <m:t>𝑠</m:t>
                        </m:r>
                      </m:sup>
                    </m:sSubSup>
                  </m:oMath>
                </a14:m>
                <a:r>
                  <a:rPr lang="en-US" altLang="zh-CN" sz="2800" b="0" dirty="0">
                    <a:latin typeface="Arial" panose="020B0604020202020204" pitchFamily="34" charset="0"/>
                  </a:rPr>
                  <a:t> represents the tropospheric delay,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𝑁</m:t>
                        </m:r>
                      </m:e>
                      <m:sub>
                        <m:r>
                          <a:rPr lang="en-US" altLang="zh-CN" sz="2800" i="1">
                            <a:latin typeface="Cambria Math" panose="02040503050406030204" pitchFamily="18" charset="0"/>
                          </a:rPr>
                          <m:t>𝐼𝐹</m:t>
                        </m:r>
                      </m:sub>
                    </m:sSub>
                    <m:r>
                      <a:rPr lang="en-US" altLang="zh-CN" sz="2800" i="1">
                        <a:latin typeface="Cambria Math" panose="02040503050406030204" pitchFamily="18" charset="0"/>
                      </a:rPr>
                      <m:t> </m:t>
                    </m:r>
                  </m:oMath>
                </a14:m>
                <a:r>
                  <a:rPr lang="en-US" altLang="zh-CN" sz="2800" dirty="0">
                    <a:latin typeface="Arial" panose="020B0604020202020204" pitchFamily="34" charset="0"/>
                  </a:rPr>
                  <a:t>represents the IF carrier-phase ambiguity,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𝜆</m:t>
                        </m:r>
                      </m:e>
                      <m:sub>
                        <m:r>
                          <a:rPr lang="en-US" altLang="zh-CN" sz="2800" i="1">
                            <a:latin typeface="Cambria Math" panose="02040503050406030204" pitchFamily="18" charset="0"/>
                          </a:rPr>
                          <m:t>𝐼𝐹</m:t>
                        </m:r>
                      </m:sub>
                    </m:sSub>
                  </m:oMath>
                </a14:m>
                <a:r>
                  <a:rPr lang="en-US" altLang="zh-CN" sz="2800" dirty="0">
                    <a:latin typeface="Arial" panose="020B0604020202020204" pitchFamily="34" charset="0"/>
                  </a:rPr>
                  <a:t> is the combined wavelength,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𝑏</m:t>
                        </m:r>
                      </m:e>
                      <m:sub>
                        <m:r>
                          <a:rPr lang="en-US" altLang="zh-CN" sz="2800" i="1">
                            <a:latin typeface="Cambria Math" panose="02040503050406030204" pitchFamily="18" charset="0"/>
                          </a:rPr>
                          <m:t>𝑟</m:t>
                        </m:r>
                        <m:r>
                          <a:rPr lang="en-US" altLang="zh-CN" sz="2800" i="1">
                            <a:latin typeface="Cambria Math" panose="02040503050406030204" pitchFamily="18" charset="0"/>
                          </a:rPr>
                          <m:t>,</m:t>
                        </m:r>
                        <m:r>
                          <a:rPr lang="en-US" altLang="zh-CN" sz="2800" i="1">
                            <a:latin typeface="Cambria Math" panose="02040503050406030204" pitchFamily="18" charset="0"/>
                          </a:rPr>
                          <m:t>𝐼𝐹</m:t>
                        </m:r>
                      </m:sub>
                    </m:sSub>
                  </m:oMath>
                </a14:m>
                <a:r>
                  <a:rPr lang="en-US" altLang="zh-CN" sz="2800" dirty="0">
                    <a:latin typeface="Arial" panose="020B0604020202020204" pitchFamily="34" charset="0"/>
                  </a:rPr>
                  <a:t> and </a:t>
                </a:r>
                <a14:m>
                  <m:oMath xmlns:m="http://schemas.openxmlformats.org/officeDocument/2006/math">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𝑏</m:t>
                        </m:r>
                      </m:e>
                      <m:sub>
                        <m:r>
                          <a:rPr lang="en-US" altLang="zh-CN" sz="2800" i="1">
                            <a:latin typeface="Cambria Math" panose="02040503050406030204" pitchFamily="18" charset="0"/>
                          </a:rPr>
                          <m:t>𝐼𝐹</m:t>
                        </m:r>
                      </m:sub>
                      <m:sup>
                        <m:r>
                          <a:rPr lang="en-US" altLang="zh-CN" sz="2800" i="1">
                            <a:latin typeface="Cambria Math" panose="02040503050406030204" pitchFamily="18" charset="0"/>
                          </a:rPr>
                          <m:t>𝑠</m:t>
                        </m:r>
                      </m:sup>
                    </m:sSubSup>
                    <m:r>
                      <a:rPr lang="en-US" altLang="zh-CN" sz="2800" i="1">
                        <a:latin typeface="Cambria Math" panose="02040503050406030204" pitchFamily="18" charset="0"/>
                      </a:rPr>
                      <m:t> </m:t>
                    </m:r>
                  </m:oMath>
                </a14:m>
                <a:r>
                  <a:rPr lang="en-US" altLang="zh-CN" sz="2800" b="0" dirty="0">
                    <a:latin typeface="Arial" panose="020B0604020202020204" pitchFamily="34" charset="0"/>
                  </a:rPr>
                  <a:t> respectively represent the receiver’s and satellite’s phase bias,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𝐵</m:t>
                        </m:r>
                      </m:e>
                      <m:sub>
                        <m:r>
                          <a:rPr lang="en-US" altLang="zh-CN" sz="2800" i="1">
                            <a:latin typeface="Cambria Math" panose="02040503050406030204" pitchFamily="18" charset="0"/>
                          </a:rPr>
                          <m:t>𝑟</m:t>
                        </m:r>
                        <m:r>
                          <a:rPr lang="en-US" altLang="zh-CN" sz="2800" i="1">
                            <a:latin typeface="Cambria Math" panose="02040503050406030204" pitchFamily="18" charset="0"/>
                          </a:rPr>
                          <m:t>,</m:t>
                        </m:r>
                        <m:r>
                          <a:rPr lang="en-US" altLang="zh-CN" sz="2800" i="1">
                            <a:latin typeface="Cambria Math" panose="02040503050406030204" pitchFamily="18" charset="0"/>
                          </a:rPr>
                          <m:t>𝐼𝐹</m:t>
                        </m:r>
                      </m:sub>
                    </m:sSub>
                  </m:oMath>
                </a14:m>
                <a:r>
                  <a:rPr lang="en-US" altLang="zh-CN" sz="2800" b="0" dirty="0">
                    <a:latin typeface="Arial" panose="020B0604020202020204" pitchFamily="34" charset="0"/>
                  </a:rPr>
                  <a:t> and </a:t>
                </a:r>
                <a14:m>
                  <m:oMath xmlns:m="http://schemas.openxmlformats.org/officeDocument/2006/math">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𝐵</m:t>
                        </m:r>
                      </m:e>
                      <m:sub>
                        <m:r>
                          <a:rPr lang="en-US" altLang="zh-CN" sz="2800" i="1">
                            <a:latin typeface="Cambria Math" panose="02040503050406030204" pitchFamily="18" charset="0"/>
                          </a:rPr>
                          <m:t>𝐼𝐹</m:t>
                        </m:r>
                      </m:sub>
                      <m:sup>
                        <m:r>
                          <a:rPr lang="en-US" altLang="zh-CN" sz="2800" i="1">
                            <a:latin typeface="Cambria Math" panose="02040503050406030204" pitchFamily="18" charset="0"/>
                          </a:rPr>
                          <m:t>𝑠</m:t>
                        </m:r>
                      </m:sup>
                    </m:sSubSup>
                    <m:r>
                      <a:rPr lang="en-US" altLang="zh-CN" sz="2800" i="1">
                        <a:latin typeface="Cambria Math" panose="02040503050406030204" pitchFamily="18" charset="0"/>
                      </a:rPr>
                      <m:t> </m:t>
                    </m:r>
                  </m:oMath>
                </a14:m>
                <a:r>
                  <a:rPr lang="en-US" altLang="zh-CN" sz="2800" b="0" dirty="0">
                    <a:latin typeface="Arial" panose="020B0604020202020204" pitchFamily="34" charset="0"/>
                  </a:rPr>
                  <a:t> is the code bias,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𝑡</m:t>
                        </m:r>
                      </m:e>
                      <m:sub>
                        <m:r>
                          <a:rPr lang="en-US" altLang="zh-CN" sz="2800" b="0" i="1" smtClean="0">
                            <a:latin typeface="Cambria Math" panose="02040503050406030204" pitchFamily="18" charset="0"/>
                          </a:rPr>
                          <m:t>𝑟</m:t>
                        </m:r>
                      </m:sub>
                    </m:sSub>
                  </m:oMath>
                </a14:m>
                <a:r>
                  <a:rPr lang="en-US" altLang="zh-CN" sz="2800" b="0" dirty="0">
                    <a:latin typeface="Arial" panose="020B0604020202020204" pitchFamily="34" charset="0"/>
                  </a:rPr>
                  <a:t> and </a:t>
                </a:r>
                <a14:m>
                  <m:oMath xmlns:m="http://schemas.openxmlformats.org/officeDocument/2006/math">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𝑡</m:t>
                        </m:r>
                      </m:e>
                      <m:sup>
                        <m:r>
                          <a:rPr lang="en-US" altLang="zh-CN" sz="2800" b="0" i="1" smtClean="0">
                            <a:latin typeface="Cambria Math" panose="02040503050406030204" pitchFamily="18" charset="0"/>
                          </a:rPr>
                          <m:t>𝑠</m:t>
                        </m:r>
                      </m:sup>
                    </m:sSup>
                  </m:oMath>
                </a14:m>
                <a:r>
                  <a:rPr lang="en-US" altLang="zh-CN" sz="2800" b="0" dirty="0">
                    <a:latin typeface="Arial" panose="020B0604020202020204" pitchFamily="34" charset="0"/>
                  </a:rPr>
                  <a:t> are the clock offsets of the receiver and satellite, respectively, and </a:t>
                </a:r>
                <a14:m>
                  <m:oMath xmlns:m="http://schemas.openxmlformats.org/officeDocument/2006/math">
                    <m:r>
                      <a:rPr lang="en-US" altLang="zh-CN" sz="2800" b="0" i="1" smtClean="0">
                        <a:latin typeface="Cambria Math" panose="02040503050406030204" pitchFamily="18" charset="0"/>
                      </a:rPr>
                      <m:t>𝑐</m:t>
                    </m:r>
                  </m:oMath>
                </a14:m>
                <a:r>
                  <a:rPr lang="en-US" altLang="zh-CN" sz="2800" b="0" dirty="0">
                    <a:latin typeface="Arial" panose="020B0604020202020204" pitchFamily="34" charset="0"/>
                  </a:rPr>
                  <a:t> is the speed of light. </a:t>
                </a:r>
                <a:r>
                  <a:rPr lang="en-GB" altLang="zh-CN" sz="2800" dirty="0">
                    <a:latin typeface="Arial" panose="020B0604020202020204" pitchFamily="34" charset="0"/>
                  </a:rPr>
                  <a:t>To </a:t>
                </a:r>
                <a:r>
                  <a:rPr lang="en-US" altLang="zh-CN" sz="2800" dirty="0">
                    <a:latin typeface="Arial" panose="020B0604020202020204" pitchFamily="34" charset="0"/>
                  </a:rPr>
                  <a:t>execute the float PPP, the CNES correction products for satellite orbit, clock and bias terms are applied, and the receiver position and clock offset, phase ambiguities and tropospheric delay are estimated. </a:t>
                </a:r>
                <a:endParaRPr lang="en-US" altLang="zh-CN" sz="2800" b="0" dirty="0">
                  <a:latin typeface="Arial" panose="020B0604020202020204" pitchFamily="34" charset="0"/>
                </a:endParaRPr>
              </a:p>
              <a:p>
                <a:pPr marL="457200" indent="-457200" algn="just">
                  <a:spcBef>
                    <a:spcPct val="0"/>
                  </a:spcBef>
                  <a:spcAft>
                    <a:spcPts val="1200"/>
                  </a:spcAft>
                </a:pPr>
                <a:r>
                  <a:rPr lang="en-GB" altLang="zh-CN" sz="2800" dirty="0">
                    <a:latin typeface="Arial" panose="020B0604020202020204" pitchFamily="34" charset="0"/>
                  </a:rPr>
                  <a:t>Step 2:  Ambiguity resolution of between-satellite single-difference ambiguities based on the float PPP solutions from Step 1. </a:t>
                </a:r>
              </a:p>
              <a:p>
                <a:pPr marL="457200" indent="-457200" algn="just">
                  <a:spcBef>
                    <a:spcPct val="0"/>
                  </a:spcBef>
                </a:pPr>
                <a:r>
                  <a:rPr lang="en-GB" altLang="zh-CN" sz="2800" dirty="0">
                    <a:latin typeface="Arial" panose="020B0604020202020204" pitchFamily="34" charset="0"/>
                  </a:rPr>
                  <a:t>Step 3: Ambiguity-resolved PPP is conducted based on GNSS IF pseudorange and carrier-phase observations in which the resolved between-satellite single-difference ambiguity terms from Step 2 are applied as constraints. </a:t>
                </a:r>
                <a:endParaRPr lang="en-US" altLang="zh-CN" sz="2800" b="0" dirty="0">
                  <a:latin typeface="Arial" panose="020B0604020202020204" pitchFamily="34" charset="0"/>
                </a:endParaRPr>
              </a:p>
            </p:txBody>
          </p:sp>
        </mc:Choice>
        <mc:Fallback>
          <p:sp>
            <p:nvSpPr>
              <p:cNvPr id="78" name="Text Box 157">
                <a:extLst>
                  <a:ext uri="{FF2B5EF4-FFF2-40B4-BE49-F238E27FC236}">
                    <a16:creationId xmlns:a16="http://schemas.microsoft.com/office/drawing/2014/main" id="{83576DE7-737C-498B-A844-2B15D10DE287}"/>
                  </a:ext>
                </a:extLst>
              </p:cNvPr>
              <p:cNvSpPr txBox="1">
                <a:spLocks noRot="1" noChangeAspect="1" noMove="1" noResize="1" noEditPoints="1" noAdjustHandles="1" noChangeArrowheads="1" noChangeShapeType="1" noTextEdit="1"/>
              </p:cNvSpPr>
              <p:nvPr/>
            </p:nvSpPr>
            <p:spPr bwMode="auto">
              <a:xfrm>
                <a:off x="436563" y="9985529"/>
                <a:ext cx="24533225" cy="7834157"/>
              </a:xfrm>
              <a:prstGeom prst="rect">
                <a:avLst/>
              </a:prstGeom>
              <a:blipFill>
                <a:blip r:embed="rId21"/>
                <a:stretch>
                  <a:fillRect/>
                </a:stretch>
              </a:blipFill>
              <a:ln w="50800">
                <a:solidFill>
                  <a:schemeClr val="tx1"/>
                </a:solidFill>
                <a:miter lim="800000"/>
                <a:headEnd/>
                <a:tailEnd/>
              </a:ln>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1341</Words>
  <Application>Microsoft Macintosh PowerPoint</Application>
  <PresentationFormat>Custom</PresentationFormat>
  <Paragraphs>213</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等线</vt:lpstr>
      <vt:lpstr>Arial</vt:lpstr>
      <vt:lpstr>Calibri</vt:lpstr>
      <vt:lpstr>Calibri Light</vt:lpstr>
      <vt:lpstr>Cambria Math</vt:lpstr>
      <vt:lpstr>Times New Roman</vt:lpstr>
      <vt:lpstr>Wingdings</vt:lpstr>
      <vt:lpstr>Office 主题​​</vt:lpstr>
      <vt:lpstr>Equation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River Jiang</dc:creator>
  <cp:lastModifiedBy>Michael Sideris</cp:lastModifiedBy>
  <cp:revision>31</cp:revision>
  <dcterms:created xsi:type="dcterms:W3CDTF">2020-05-01T16:27:48Z</dcterms:created>
  <dcterms:modified xsi:type="dcterms:W3CDTF">2020-05-01T22:14:32Z</dcterms:modified>
</cp:coreProperties>
</file>