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showGuides="1">
      <p:cViewPr varScale="1">
        <p:scale>
          <a:sx n="66" d="100"/>
          <a:sy n="66" d="100"/>
        </p:scale>
        <p:origin x="600" y="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C1ECE7E-B306-4D25-8C50-382676562000}"/>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7287236F-8832-4262-A302-7ACCFCD82AA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32328199-E4B3-48BA-99FE-31BC319DEC9D}"/>
              </a:ext>
            </a:extLst>
          </p:cNvPr>
          <p:cNvSpPr>
            <a:spLocks noGrp="1"/>
          </p:cNvSpPr>
          <p:nvPr>
            <p:ph type="dt" sz="half" idx="10"/>
          </p:nvPr>
        </p:nvSpPr>
        <p:spPr/>
        <p:txBody>
          <a:bodyPr/>
          <a:lstStyle/>
          <a:p>
            <a:fld id="{787B92BC-9241-4984-A06E-EEC45170EB1C}" type="datetimeFigureOut">
              <a:rPr lang="zh-CN" altLang="en-US" smtClean="0"/>
              <a:t>2020/5/2</a:t>
            </a:fld>
            <a:endParaRPr lang="zh-CN" altLang="en-US"/>
          </a:p>
        </p:txBody>
      </p:sp>
      <p:sp>
        <p:nvSpPr>
          <p:cNvPr id="5" name="页脚占位符 4">
            <a:extLst>
              <a:ext uri="{FF2B5EF4-FFF2-40B4-BE49-F238E27FC236}">
                <a16:creationId xmlns:a16="http://schemas.microsoft.com/office/drawing/2014/main" id="{689E5D63-5B3A-4410-9956-6D74F678E306}"/>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16ACF2E2-6A7C-4690-917A-BFB074E1F615}"/>
              </a:ext>
            </a:extLst>
          </p:cNvPr>
          <p:cNvSpPr>
            <a:spLocks noGrp="1"/>
          </p:cNvSpPr>
          <p:nvPr>
            <p:ph type="sldNum" sz="quarter" idx="12"/>
          </p:nvPr>
        </p:nvSpPr>
        <p:spPr/>
        <p:txBody>
          <a:bodyPr/>
          <a:lstStyle/>
          <a:p>
            <a:fld id="{C2B1DA98-69DD-4C45-BF36-D1B2C003E548}" type="slidenum">
              <a:rPr lang="zh-CN" altLang="en-US" smtClean="0"/>
              <a:t>‹#›</a:t>
            </a:fld>
            <a:endParaRPr lang="zh-CN" altLang="en-US"/>
          </a:p>
        </p:txBody>
      </p:sp>
    </p:spTree>
    <p:extLst>
      <p:ext uri="{BB962C8B-B14F-4D97-AF65-F5344CB8AC3E}">
        <p14:creationId xmlns:p14="http://schemas.microsoft.com/office/powerpoint/2010/main" val="251091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251ECA5-0C21-45EE-A840-C742B5540E67}"/>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02939CBD-20FC-4595-8AE9-BE4569757569}"/>
              </a:ext>
            </a:extLst>
          </p:cNvPr>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15974885-B8A6-461E-AA19-562CFE445A59}"/>
              </a:ext>
            </a:extLst>
          </p:cNvPr>
          <p:cNvSpPr>
            <a:spLocks noGrp="1"/>
          </p:cNvSpPr>
          <p:nvPr>
            <p:ph type="dt" sz="half" idx="10"/>
          </p:nvPr>
        </p:nvSpPr>
        <p:spPr/>
        <p:txBody>
          <a:bodyPr/>
          <a:lstStyle/>
          <a:p>
            <a:fld id="{787B92BC-9241-4984-A06E-EEC45170EB1C}" type="datetimeFigureOut">
              <a:rPr lang="zh-CN" altLang="en-US" smtClean="0"/>
              <a:t>2020/5/2</a:t>
            </a:fld>
            <a:endParaRPr lang="zh-CN" altLang="en-US"/>
          </a:p>
        </p:txBody>
      </p:sp>
      <p:sp>
        <p:nvSpPr>
          <p:cNvPr id="5" name="页脚占位符 4">
            <a:extLst>
              <a:ext uri="{FF2B5EF4-FFF2-40B4-BE49-F238E27FC236}">
                <a16:creationId xmlns:a16="http://schemas.microsoft.com/office/drawing/2014/main" id="{56F69FDD-71EB-43E3-8CBC-362DFA09E330}"/>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3E120A16-B88C-4F68-BE36-90FAEE319E99}"/>
              </a:ext>
            </a:extLst>
          </p:cNvPr>
          <p:cNvSpPr>
            <a:spLocks noGrp="1"/>
          </p:cNvSpPr>
          <p:nvPr>
            <p:ph type="sldNum" sz="quarter" idx="12"/>
          </p:nvPr>
        </p:nvSpPr>
        <p:spPr/>
        <p:txBody>
          <a:bodyPr/>
          <a:lstStyle/>
          <a:p>
            <a:fld id="{C2B1DA98-69DD-4C45-BF36-D1B2C003E548}" type="slidenum">
              <a:rPr lang="zh-CN" altLang="en-US" smtClean="0"/>
              <a:t>‹#›</a:t>
            </a:fld>
            <a:endParaRPr lang="zh-CN" altLang="en-US"/>
          </a:p>
        </p:txBody>
      </p:sp>
    </p:spTree>
    <p:extLst>
      <p:ext uri="{BB962C8B-B14F-4D97-AF65-F5344CB8AC3E}">
        <p14:creationId xmlns:p14="http://schemas.microsoft.com/office/powerpoint/2010/main" val="4173928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AF41387D-E076-47DB-BFF6-8358F5F6B481}"/>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ED945606-4733-409B-9125-140BB8492F8D}"/>
              </a:ext>
            </a:extLst>
          </p:cNvPr>
          <p:cNvSpPr>
            <a:spLocks noGrp="1"/>
          </p:cNvSpPr>
          <p:nvPr>
            <p:ph type="body" orient="vert" idx="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3DDFA8E4-E2D3-4C62-A973-6FAFCF0751DD}"/>
              </a:ext>
            </a:extLst>
          </p:cNvPr>
          <p:cNvSpPr>
            <a:spLocks noGrp="1"/>
          </p:cNvSpPr>
          <p:nvPr>
            <p:ph type="dt" sz="half" idx="10"/>
          </p:nvPr>
        </p:nvSpPr>
        <p:spPr/>
        <p:txBody>
          <a:bodyPr/>
          <a:lstStyle/>
          <a:p>
            <a:fld id="{787B92BC-9241-4984-A06E-EEC45170EB1C}" type="datetimeFigureOut">
              <a:rPr lang="zh-CN" altLang="en-US" smtClean="0"/>
              <a:t>2020/5/2</a:t>
            </a:fld>
            <a:endParaRPr lang="zh-CN" altLang="en-US"/>
          </a:p>
        </p:txBody>
      </p:sp>
      <p:sp>
        <p:nvSpPr>
          <p:cNvPr id="5" name="页脚占位符 4">
            <a:extLst>
              <a:ext uri="{FF2B5EF4-FFF2-40B4-BE49-F238E27FC236}">
                <a16:creationId xmlns:a16="http://schemas.microsoft.com/office/drawing/2014/main" id="{561363EE-0D5F-40B6-909B-10CBB172669D}"/>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CAA40C30-6E43-4851-B2B2-553664D35CE6}"/>
              </a:ext>
            </a:extLst>
          </p:cNvPr>
          <p:cNvSpPr>
            <a:spLocks noGrp="1"/>
          </p:cNvSpPr>
          <p:nvPr>
            <p:ph type="sldNum" sz="quarter" idx="12"/>
          </p:nvPr>
        </p:nvSpPr>
        <p:spPr/>
        <p:txBody>
          <a:bodyPr/>
          <a:lstStyle/>
          <a:p>
            <a:fld id="{C2B1DA98-69DD-4C45-BF36-D1B2C003E548}" type="slidenum">
              <a:rPr lang="zh-CN" altLang="en-US" smtClean="0"/>
              <a:t>‹#›</a:t>
            </a:fld>
            <a:endParaRPr lang="zh-CN" altLang="en-US"/>
          </a:p>
        </p:txBody>
      </p:sp>
    </p:spTree>
    <p:extLst>
      <p:ext uri="{BB962C8B-B14F-4D97-AF65-F5344CB8AC3E}">
        <p14:creationId xmlns:p14="http://schemas.microsoft.com/office/powerpoint/2010/main" val="2800094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BE37D00-44F8-4921-B21C-79D4556FCD64}"/>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682A829C-8177-4451-A7F9-63C68E443AED}"/>
              </a:ext>
            </a:extLst>
          </p:cNvPr>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B8C3BC5C-C0FA-4FC3-AAF2-D4DC1B50059A}"/>
              </a:ext>
            </a:extLst>
          </p:cNvPr>
          <p:cNvSpPr>
            <a:spLocks noGrp="1"/>
          </p:cNvSpPr>
          <p:nvPr>
            <p:ph type="dt" sz="half" idx="10"/>
          </p:nvPr>
        </p:nvSpPr>
        <p:spPr/>
        <p:txBody>
          <a:bodyPr/>
          <a:lstStyle/>
          <a:p>
            <a:fld id="{787B92BC-9241-4984-A06E-EEC45170EB1C}" type="datetimeFigureOut">
              <a:rPr lang="zh-CN" altLang="en-US" smtClean="0"/>
              <a:t>2020/5/2</a:t>
            </a:fld>
            <a:endParaRPr lang="zh-CN" altLang="en-US"/>
          </a:p>
        </p:txBody>
      </p:sp>
      <p:sp>
        <p:nvSpPr>
          <p:cNvPr id="5" name="页脚占位符 4">
            <a:extLst>
              <a:ext uri="{FF2B5EF4-FFF2-40B4-BE49-F238E27FC236}">
                <a16:creationId xmlns:a16="http://schemas.microsoft.com/office/drawing/2014/main" id="{E9673E62-BDD7-426C-B0CA-2305072D00DB}"/>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0D60A702-CAD5-4AA0-8CDC-FC41ED03FBA2}"/>
              </a:ext>
            </a:extLst>
          </p:cNvPr>
          <p:cNvSpPr>
            <a:spLocks noGrp="1"/>
          </p:cNvSpPr>
          <p:nvPr>
            <p:ph type="sldNum" sz="quarter" idx="12"/>
          </p:nvPr>
        </p:nvSpPr>
        <p:spPr/>
        <p:txBody>
          <a:bodyPr/>
          <a:lstStyle/>
          <a:p>
            <a:fld id="{C2B1DA98-69DD-4C45-BF36-D1B2C003E548}" type="slidenum">
              <a:rPr lang="zh-CN" altLang="en-US" smtClean="0"/>
              <a:t>‹#›</a:t>
            </a:fld>
            <a:endParaRPr lang="zh-CN" altLang="en-US"/>
          </a:p>
        </p:txBody>
      </p:sp>
    </p:spTree>
    <p:extLst>
      <p:ext uri="{BB962C8B-B14F-4D97-AF65-F5344CB8AC3E}">
        <p14:creationId xmlns:p14="http://schemas.microsoft.com/office/powerpoint/2010/main" val="19509804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7F41BBA-B00C-46D8-867F-1421ED1350A0}"/>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B830BC10-6E66-4E4A-941F-1CF83068018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a:extLst>
              <a:ext uri="{FF2B5EF4-FFF2-40B4-BE49-F238E27FC236}">
                <a16:creationId xmlns:a16="http://schemas.microsoft.com/office/drawing/2014/main" id="{C9A237A6-1B6E-4515-97B8-135C6ED6D7CD}"/>
              </a:ext>
            </a:extLst>
          </p:cNvPr>
          <p:cNvSpPr>
            <a:spLocks noGrp="1"/>
          </p:cNvSpPr>
          <p:nvPr>
            <p:ph type="dt" sz="half" idx="10"/>
          </p:nvPr>
        </p:nvSpPr>
        <p:spPr/>
        <p:txBody>
          <a:bodyPr/>
          <a:lstStyle/>
          <a:p>
            <a:fld id="{787B92BC-9241-4984-A06E-EEC45170EB1C}" type="datetimeFigureOut">
              <a:rPr lang="zh-CN" altLang="en-US" smtClean="0"/>
              <a:t>2020/5/2</a:t>
            </a:fld>
            <a:endParaRPr lang="zh-CN" altLang="en-US"/>
          </a:p>
        </p:txBody>
      </p:sp>
      <p:sp>
        <p:nvSpPr>
          <p:cNvPr id="5" name="页脚占位符 4">
            <a:extLst>
              <a:ext uri="{FF2B5EF4-FFF2-40B4-BE49-F238E27FC236}">
                <a16:creationId xmlns:a16="http://schemas.microsoft.com/office/drawing/2014/main" id="{54B5C35B-5844-4700-A15B-5B06072D7A0C}"/>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1AA577A3-4DF2-4B18-86E3-430D0F6D10FA}"/>
              </a:ext>
            </a:extLst>
          </p:cNvPr>
          <p:cNvSpPr>
            <a:spLocks noGrp="1"/>
          </p:cNvSpPr>
          <p:nvPr>
            <p:ph type="sldNum" sz="quarter" idx="12"/>
          </p:nvPr>
        </p:nvSpPr>
        <p:spPr/>
        <p:txBody>
          <a:bodyPr/>
          <a:lstStyle/>
          <a:p>
            <a:fld id="{C2B1DA98-69DD-4C45-BF36-D1B2C003E548}" type="slidenum">
              <a:rPr lang="zh-CN" altLang="en-US" smtClean="0"/>
              <a:t>‹#›</a:t>
            </a:fld>
            <a:endParaRPr lang="zh-CN" altLang="en-US"/>
          </a:p>
        </p:txBody>
      </p:sp>
    </p:spTree>
    <p:extLst>
      <p:ext uri="{BB962C8B-B14F-4D97-AF65-F5344CB8AC3E}">
        <p14:creationId xmlns:p14="http://schemas.microsoft.com/office/powerpoint/2010/main" val="15218878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E013C4D-F1D2-4913-9D0F-15CAE6EC7BD7}"/>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0BC1068F-6D50-42B2-B6C9-0E5949171F53}"/>
              </a:ext>
            </a:extLst>
          </p:cNvPr>
          <p:cNvSpPr>
            <a:spLocks noGrp="1"/>
          </p:cNvSpPr>
          <p:nvPr>
            <p:ph sz="half" idx="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a:extLst>
              <a:ext uri="{FF2B5EF4-FFF2-40B4-BE49-F238E27FC236}">
                <a16:creationId xmlns:a16="http://schemas.microsoft.com/office/drawing/2014/main" id="{7F1A2E76-D3B4-4082-A158-843133F54435}"/>
              </a:ext>
            </a:extLst>
          </p:cNvPr>
          <p:cNvSpPr>
            <a:spLocks noGrp="1"/>
          </p:cNvSpPr>
          <p:nvPr>
            <p:ph sz="half" idx="2"/>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a:extLst>
              <a:ext uri="{FF2B5EF4-FFF2-40B4-BE49-F238E27FC236}">
                <a16:creationId xmlns:a16="http://schemas.microsoft.com/office/drawing/2014/main" id="{414EE10E-8D85-473B-AB62-7AAEB0C0A14D}"/>
              </a:ext>
            </a:extLst>
          </p:cNvPr>
          <p:cNvSpPr>
            <a:spLocks noGrp="1"/>
          </p:cNvSpPr>
          <p:nvPr>
            <p:ph type="dt" sz="half" idx="10"/>
          </p:nvPr>
        </p:nvSpPr>
        <p:spPr/>
        <p:txBody>
          <a:bodyPr/>
          <a:lstStyle/>
          <a:p>
            <a:fld id="{787B92BC-9241-4984-A06E-EEC45170EB1C}" type="datetimeFigureOut">
              <a:rPr lang="zh-CN" altLang="en-US" smtClean="0"/>
              <a:t>2020/5/2</a:t>
            </a:fld>
            <a:endParaRPr lang="zh-CN" altLang="en-US"/>
          </a:p>
        </p:txBody>
      </p:sp>
      <p:sp>
        <p:nvSpPr>
          <p:cNvPr id="6" name="页脚占位符 5">
            <a:extLst>
              <a:ext uri="{FF2B5EF4-FFF2-40B4-BE49-F238E27FC236}">
                <a16:creationId xmlns:a16="http://schemas.microsoft.com/office/drawing/2014/main" id="{499F3581-912E-4422-A995-7BE9843ACC98}"/>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BC37D346-EC4E-414C-82C1-7BDE2302EB53}"/>
              </a:ext>
            </a:extLst>
          </p:cNvPr>
          <p:cNvSpPr>
            <a:spLocks noGrp="1"/>
          </p:cNvSpPr>
          <p:nvPr>
            <p:ph type="sldNum" sz="quarter" idx="12"/>
          </p:nvPr>
        </p:nvSpPr>
        <p:spPr/>
        <p:txBody>
          <a:bodyPr/>
          <a:lstStyle/>
          <a:p>
            <a:fld id="{C2B1DA98-69DD-4C45-BF36-D1B2C003E548}" type="slidenum">
              <a:rPr lang="zh-CN" altLang="en-US" smtClean="0"/>
              <a:t>‹#›</a:t>
            </a:fld>
            <a:endParaRPr lang="zh-CN" altLang="en-US"/>
          </a:p>
        </p:txBody>
      </p:sp>
    </p:spTree>
    <p:extLst>
      <p:ext uri="{BB962C8B-B14F-4D97-AF65-F5344CB8AC3E}">
        <p14:creationId xmlns:p14="http://schemas.microsoft.com/office/powerpoint/2010/main" val="4202284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BEBD822-91A5-4AA8-B570-3D56D6FECB13}"/>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31D8A4A1-8F35-4B18-8517-DE0E2B41E08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a:extLst>
              <a:ext uri="{FF2B5EF4-FFF2-40B4-BE49-F238E27FC236}">
                <a16:creationId xmlns:a16="http://schemas.microsoft.com/office/drawing/2014/main" id="{A99BE941-1758-4058-ADE0-AB5132F56DD4}"/>
              </a:ext>
            </a:extLst>
          </p:cNvPr>
          <p:cNvSpPr>
            <a:spLocks noGrp="1"/>
          </p:cNvSpPr>
          <p:nvPr>
            <p:ph sz="half" idx="2"/>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a:extLst>
              <a:ext uri="{FF2B5EF4-FFF2-40B4-BE49-F238E27FC236}">
                <a16:creationId xmlns:a16="http://schemas.microsoft.com/office/drawing/2014/main" id="{6DB1D117-34FB-455F-9722-7E4E1399BD3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a:extLst>
              <a:ext uri="{FF2B5EF4-FFF2-40B4-BE49-F238E27FC236}">
                <a16:creationId xmlns:a16="http://schemas.microsoft.com/office/drawing/2014/main" id="{C9FE9EF1-8D0D-4F0F-A477-C9D7FBA401C7}"/>
              </a:ext>
            </a:extLst>
          </p:cNvPr>
          <p:cNvSpPr>
            <a:spLocks noGrp="1"/>
          </p:cNvSpPr>
          <p:nvPr>
            <p:ph sz="quarter" idx="4"/>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a:extLst>
              <a:ext uri="{FF2B5EF4-FFF2-40B4-BE49-F238E27FC236}">
                <a16:creationId xmlns:a16="http://schemas.microsoft.com/office/drawing/2014/main" id="{7C091EF7-A5E3-4F43-B9AA-87321C4C5B3B}"/>
              </a:ext>
            </a:extLst>
          </p:cNvPr>
          <p:cNvSpPr>
            <a:spLocks noGrp="1"/>
          </p:cNvSpPr>
          <p:nvPr>
            <p:ph type="dt" sz="half" idx="10"/>
          </p:nvPr>
        </p:nvSpPr>
        <p:spPr/>
        <p:txBody>
          <a:bodyPr/>
          <a:lstStyle/>
          <a:p>
            <a:fld id="{787B92BC-9241-4984-A06E-EEC45170EB1C}" type="datetimeFigureOut">
              <a:rPr lang="zh-CN" altLang="en-US" smtClean="0"/>
              <a:t>2020/5/2</a:t>
            </a:fld>
            <a:endParaRPr lang="zh-CN" altLang="en-US"/>
          </a:p>
        </p:txBody>
      </p:sp>
      <p:sp>
        <p:nvSpPr>
          <p:cNvPr id="8" name="页脚占位符 7">
            <a:extLst>
              <a:ext uri="{FF2B5EF4-FFF2-40B4-BE49-F238E27FC236}">
                <a16:creationId xmlns:a16="http://schemas.microsoft.com/office/drawing/2014/main" id="{451E7BD6-F620-4E3B-8C5A-F58CB6BFFD34}"/>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2C1D6B58-6B82-4072-90ED-A32E33762F7C}"/>
              </a:ext>
            </a:extLst>
          </p:cNvPr>
          <p:cNvSpPr>
            <a:spLocks noGrp="1"/>
          </p:cNvSpPr>
          <p:nvPr>
            <p:ph type="sldNum" sz="quarter" idx="12"/>
          </p:nvPr>
        </p:nvSpPr>
        <p:spPr/>
        <p:txBody>
          <a:bodyPr/>
          <a:lstStyle/>
          <a:p>
            <a:fld id="{C2B1DA98-69DD-4C45-BF36-D1B2C003E548}" type="slidenum">
              <a:rPr lang="zh-CN" altLang="en-US" smtClean="0"/>
              <a:t>‹#›</a:t>
            </a:fld>
            <a:endParaRPr lang="zh-CN" altLang="en-US"/>
          </a:p>
        </p:txBody>
      </p:sp>
    </p:spTree>
    <p:extLst>
      <p:ext uri="{BB962C8B-B14F-4D97-AF65-F5344CB8AC3E}">
        <p14:creationId xmlns:p14="http://schemas.microsoft.com/office/powerpoint/2010/main" val="624374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8846B49-15C7-4D18-B648-C6517B97E891}"/>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4F12605B-5F54-416E-9845-EA8E902E57DF}"/>
              </a:ext>
            </a:extLst>
          </p:cNvPr>
          <p:cNvSpPr>
            <a:spLocks noGrp="1"/>
          </p:cNvSpPr>
          <p:nvPr>
            <p:ph type="dt" sz="half" idx="10"/>
          </p:nvPr>
        </p:nvSpPr>
        <p:spPr/>
        <p:txBody>
          <a:bodyPr/>
          <a:lstStyle/>
          <a:p>
            <a:fld id="{787B92BC-9241-4984-A06E-EEC45170EB1C}" type="datetimeFigureOut">
              <a:rPr lang="zh-CN" altLang="en-US" smtClean="0"/>
              <a:t>2020/5/2</a:t>
            </a:fld>
            <a:endParaRPr lang="zh-CN" altLang="en-US"/>
          </a:p>
        </p:txBody>
      </p:sp>
      <p:sp>
        <p:nvSpPr>
          <p:cNvPr id="4" name="页脚占位符 3">
            <a:extLst>
              <a:ext uri="{FF2B5EF4-FFF2-40B4-BE49-F238E27FC236}">
                <a16:creationId xmlns:a16="http://schemas.microsoft.com/office/drawing/2014/main" id="{EEC06E7F-CC84-4BF1-9522-02BE6A0A48A7}"/>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5BBCAD18-AE1A-4FDD-97FF-C9E767FBC53A}"/>
              </a:ext>
            </a:extLst>
          </p:cNvPr>
          <p:cNvSpPr>
            <a:spLocks noGrp="1"/>
          </p:cNvSpPr>
          <p:nvPr>
            <p:ph type="sldNum" sz="quarter" idx="12"/>
          </p:nvPr>
        </p:nvSpPr>
        <p:spPr/>
        <p:txBody>
          <a:bodyPr/>
          <a:lstStyle/>
          <a:p>
            <a:fld id="{C2B1DA98-69DD-4C45-BF36-D1B2C003E548}" type="slidenum">
              <a:rPr lang="zh-CN" altLang="en-US" smtClean="0"/>
              <a:t>‹#›</a:t>
            </a:fld>
            <a:endParaRPr lang="zh-CN" altLang="en-US"/>
          </a:p>
        </p:txBody>
      </p:sp>
    </p:spTree>
    <p:extLst>
      <p:ext uri="{BB962C8B-B14F-4D97-AF65-F5344CB8AC3E}">
        <p14:creationId xmlns:p14="http://schemas.microsoft.com/office/powerpoint/2010/main" val="2720812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1E4AC1D5-D65A-45E6-9EEB-427E39F25205}"/>
              </a:ext>
            </a:extLst>
          </p:cNvPr>
          <p:cNvSpPr>
            <a:spLocks noGrp="1"/>
          </p:cNvSpPr>
          <p:nvPr>
            <p:ph type="dt" sz="half" idx="10"/>
          </p:nvPr>
        </p:nvSpPr>
        <p:spPr/>
        <p:txBody>
          <a:bodyPr/>
          <a:lstStyle/>
          <a:p>
            <a:fld id="{787B92BC-9241-4984-A06E-EEC45170EB1C}" type="datetimeFigureOut">
              <a:rPr lang="zh-CN" altLang="en-US" smtClean="0"/>
              <a:t>2020/5/2</a:t>
            </a:fld>
            <a:endParaRPr lang="zh-CN" altLang="en-US"/>
          </a:p>
        </p:txBody>
      </p:sp>
      <p:sp>
        <p:nvSpPr>
          <p:cNvPr id="3" name="页脚占位符 2">
            <a:extLst>
              <a:ext uri="{FF2B5EF4-FFF2-40B4-BE49-F238E27FC236}">
                <a16:creationId xmlns:a16="http://schemas.microsoft.com/office/drawing/2014/main" id="{CD44390D-D51D-4F69-9753-9FE6FC90CF9C}"/>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76DC6959-5161-4D77-97F2-3B224E17C92B}"/>
              </a:ext>
            </a:extLst>
          </p:cNvPr>
          <p:cNvSpPr>
            <a:spLocks noGrp="1"/>
          </p:cNvSpPr>
          <p:nvPr>
            <p:ph type="sldNum" sz="quarter" idx="12"/>
          </p:nvPr>
        </p:nvSpPr>
        <p:spPr/>
        <p:txBody>
          <a:bodyPr/>
          <a:lstStyle/>
          <a:p>
            <a:fld id="{C2B1DA98-69DD-4C45-BF36-D1B2C003E548}" type="slidenum">
              <a:rPr lang="zh-CN" altLang="en-US" smtClean="0"/>
              <a:t>‹#›</a:t>
            </a:fld>
            <a:endParaRPr lang="zh-CN" altLang="en-US"/>
          </a:p>
        </p:txBody>
      </p:sp>
    </p:spTree>
    <p:extLst>
      <p:ext uri="{BB962C8B-B14F-4D97-AF65-F5344CB8AC3E}">
        <p14:creationId xmlns:p14="http://schemas.microsoft.com/office/powerpoint/2010/main" val="3023216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6B2315A-EA5C-4587-B860-70A9262E871A}"/>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7D7FB0B2-2785-4C24-B7E4-E67C7881B10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a:extLst>
              <a:ext uri="{FF2B5EF4-FFF2-40B4-BE49-F238E27FC236}">
                <a16:creationId xmlns:a16="http://schemas.microsoft.com/office/drawing/2014/main" id="{E797B9EB-31E8-450A-A792-9BB17A3373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FC26FEEE-274B-4E9E-A9C3-D5BA2A93E44A}"/>
              </a:ext>
            </a:extLst>
          </p:cNvPr>
          <p:cNvSpPr>
            <a:spLocks noGrp="1"/>
          </p:cNvSpPr>
          <p:nvPr>
            <p:ph type="dt" sz="half" idx="10"/>
          </p:nvPr>
        </p:nvSpPr>
        <p:spPr/>
        <p:txBody>
          <a:bodyPr/>
          <a:lstStyle/>
          <a:p>
            <a:fld id="{787B92BC-9241-4984-A06E-EEC45170EB1C}" type="datetimeFigureOut">
              <a:rPr lang="zh-CN" altLang="en-US" smtClean="0"/>
              <a:t>2020/5/2</a:t>
            </a:fld>
            <a:endParaRPr lang="zh-CN" altLang="en-US"/>
          </a:p>
        </p:txBody>
      </p:sp>
      <p:sp>
        <p:nvSpPr>
          <p:cNvPr id="6" name="页脚占位符 5">
            <a:extLst>
              <a:ext uri="{FF2B5EF4-FFF2-40B4-BE49-F238E27FC236}">
                <a16:creationId xmlns:a16="http://schemas.microsoft.com/office/drawing/2014/main" id="{A43C4FB4-3D3F-420B-A110-C5CE9E111102}"/>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FFC5D3CA-BD28-4498-9482-629DC81D0367}"/>
              </a:ext>
            </a:extLst>
          </p:cNvPr>
          <p:cNvSpPr>
            <a:spLocks noGrp="1"/>
          </p:cNvSpPr>
          <p:nvPr>
            <p:ph type="sldNum" sz="quarter" idx="12"/>
          </p:nvPr>
        </p:nvSpPr>
        <p:spPr/>
        <p:txBody>
          <a:bodyPr/>
          <a:lstStyle/>
          <a:p>
            <a:fld id="{C2B1DA98-69DD-4C45-BF36-D1B2C003E548}" type="slidenum">
              <a:rPr lang="zh-CN" altLang="en-US" smtClean="0"/>
              <a:t>‹#›</a:t>
            </a:fld>
            <a:endParaRPr lang="zh-CN" altLang="en-US"/>
          </a:p>
        </p:txBody>
      </p:sp>
    </p:spTree>
    <p:extLst>
      <p:ext uri="{BB962C8B-B14F-4D97-AF65-F5344CB8AC3E}">
        <p14:creationId xmlns:p14="http://schemas.microsoft.com/office/powerpoint/2010/main" val="610457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FAE90D9-0851-4DB7-9964-4D104CA54CF2}"/>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6648A0AE-1562-4A47-BF14-B2278584C2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14D9C5D9-071D-4316-BE0F-FF0A2189FD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3AB74FBA-4E20-4EC1-8841-5E855CFF9023}"/>
              </a:ext>
            </a:extLst>
          </p:cNvPr>
          <p:cNvSpPr>
            <a:spLocks noGrp="1"/>
          </p:cNvSpPr>
          <p:nvPr>
            <p:ph type="dt" sz="half" idx="10"/>
          </p:nvPr>
        </p:nvSpPr>
        <p:spPr/>
        <p:txBody>
          <a:bodyPr/>
          <a:lstStyle/>
          <a:p>
            <a:fld id="{787B92BC-9241-4984-A06E-EEC45170EB1C}" type="datetimeFigureOut">
              <a:rPr lang="zh-CN" altLang="en-US" smtClean="0"/>
              <a:t>2020/5/2</a:t>
            </a:fld>
            <a:endParaRPr lang="zh-CN" altLang="en-US"/>
          </a:p>
        </p:txBody>
      </p:sp>
      <p:sp>
        <p:nvSpPr>
          <p:cNvPr id="6" name="页脚占位符 5">
            <a:extLst>
              <a:ext uri="{FF2B5EF4-FFF2-40B4-BE49-F238E27FC236}">
                <a16:creationId xmlns:a16="http://schemas.microsoft.com/office/drawing/2014/main" id="{EF173719-6DC8-4050-A5D7-5FFAF5BAE326}"/>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359BC099-F4CC-4165-AC63-2D7659710514}"/>
              </a:ext>
            </a:extLst>
          </p:cNvPr>
          <p:cNvSpPr>
            <a:spLocks noGrp="1"/>
          </p:cNvSpPr>
          <p:nvPr>
            <p:ph type="sldNum" sz="quarter" idx="12"/>
          </p:nvPr>
        </p:nvSpPr>
        <p:spPr/>
        <p:txBody>
          <a:bodyPr/>
          <a:lstStyle/>
          <a:p>
            <a:fld id="{C2B1DA98-69DD-4C45-BF36-D1B2C003E548}" type="slidenum">
              <a:rPr lang="zh-CN" altLang="en-US" smtClean="0"/>
              <a:t>‹#›</a:t>
            </a:fld>
            <a:endParaRPr lang="zh-CN" altLang="en-US"/>
          </a:p>
        </p:txBody>
      </p:sp>
    </p:spTree>
    <p:extLst>
      <p:ext uri="{BB962C8B-B14F-4D97-AF65-F5344CB8AC3E}">
        <p14:creationId xmlns:p14="http://schemas.microsoft.com/office/powerpoint/2010/main" val="18416616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C1C04B8E-6634-4E11-AE45-ED65C6B6ADE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9F9917DC-63EA-4293-8EFC-7603B9DB1E9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6E7CEF6F-4622-439C-86E2-FC94AF1A335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7B92BC-9241-4984-A06E-EEC45170EB1C}" type="datetimeFigureOut">
              <a:rPr lang="zh-CN" altLang="en-US" smtClean="0"/>
              <a:t>2020/5/2</a:t>
            </a:fld>
            <a:endParaRPr lang="zh-CN" altLang="en-US"/>
          </a:p>
        </p:txBody>
      </p:sp>
      <p:sp>
        <p:nvSpPr>
          <p:cNvPr id="5" name="页脚占位符 4">
            <a:extLst>
              <a:ext uri="{FF2B5EF4-FFF2-40B4-BE49-F238E27FC236}">
                <a16:creationId xmlns:a16="http://schemas.microsoft.com/office/drawing/2014/main" id="{F470C712-5A8A-43D6-B913-AD41A568C7C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61CD70D0-1BBF-4500-B50A-867CFDF9684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B1DA98-69DD-4C45-BF36-D1B2C003E548}" type="slidenum">
              <a:rPr lang="zh-CN" altLang="en-US" smtClean="0"/>
              <a:t>‹#›</a:t>
            </a:fld>
            <a:endParaRPr lang="zh-CN" altLang="en-US"/>
          </a:p>
        </p:txBody>
      </p:sp>
    </p:spTree>
    <p:extLst>
      <p:ext uri="{BB962C8B-B14F-4D97-AF65-F5344CB8AC3E}">
        <p14:creationId xmlns:p14="http://schemas.microsoft.com/office/powerpoint/2010/main" val="24311096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C119A99-70F9-4330-892B-ACF3CC7753F5}"/>
              </a:ext>
            </a:extLst>
          </p:cNvPr>
          <p:cNvSpPr>
            <a:spLocks noGrp="1"/>
          </p:cNvSpPr>
          <p:nvPr>
            <p:ph type="ctrTitle"/>
          </p:nvPr>
        </p:nvSpPr>
        <p:spPr>
          <a:xfrm>
            <a:off x="1524000" y="868364"/>
            <a:ext cx="9050956" cy="1961465"/>
          </a:xfrm>
        </p:spPr>
        <p:txBody>
          <a:bodyPr>
            <a:normAutofit fontScale="90000"/>
          </a:bodyPr>
          <a:lstStyle/>
          <a:p>
            <a:pPr>
              <a:lnSpc>
                <a:spcPts val="6480"/>
              </a:lnSpc>
            </a:pPr>
            <a:r>
              <a:rPr lang="en-US" altLang="zh-CN" dirty="0">
                <a:latin typeface="Times New Roman" panose="02020603050405020304" pitchFamily="18" charset="0"/>
                <a:cs typeface="Times New Roman" panose="02020603050405020304" pitchFamily="18" charset="0"/>
              </a:rPr>
              <a:t>The behavior of gravity wave during the unusual QBO structure in 2015/2016</a:t>
            </a:r>
            <a:endParaRPr lang="zh-CN" altLang="en-US" dirty="0">
              <a:latin typeface="Times New Roman" panose="02020603050405020304" pitchFamily="18" charset="0"/>
              <a:cs typeface="Times New Roman" panose="02020603050405020304" pitchFamily="18" charset="0"/>
            </a:endParaRPr>
          </a:p>
        </p:txBody>
      </p:sp>
      <p:sp>
        <p:nvSpPr>
          <p:cNvPr id="3" name="副标题 2">
            <a:extLst>
              <a:ext uri="{FF2B5EF4-FFF2-40B4-BE49-F238E27FC236}">
                <a16:creationId xmlns:a16="http://schemas.microsoft.com/office/drawing/2014/main" id="{6FA9D426-133C-4075-AF5E-7FA1BCC70F3C}"/>
              </a:ext>
            </a:extLst>
          </p:cNvPr>
          <p:cNvSpPr>
            <a:spLocks noGrp="1"/>
          </p:cNvSpPr>
          <p:nvPr>
            <p:ph type="subTitle" idx="1"/>
          </p:nvPr>
        </p:nvSpPr>
        <p:spPr>
          <a:xfrm>
            <a:off x="1524000" y="3429000"/>
            <a:ext cx="9144000" cy="2387599"/>
          </a:xfrm>
        </p:spPr>
        <p:txBody>
          <a:bodyPr>
            <a:normAutofit fontScale="92500"/>
          </a:bodyPr>
          <a:lstStyle/>
          <a:p>
            <a:r>
              <a:rPr lang="en-US" altLang="zh-CN" sz="3000" b="1" dirty="0">
                <a:latin typeface="Times New Roman" panose="02020603050405020304" pitchFamily="18" charset="0"/>
                <a:cs typeface="Times New Roman" panose="02020603050405020304" pitchFamily="18" charset="0"/>
              </a:rPr>
              <a:t>Haiyan Li</a:t>
            </a:r>
            <a:r>
              <a:rPr lang="en-US" altLang="zh-CN" sz="3000" b="1" baseline="30000" dirty="0">
                <a:latin typeface="Times New Roman" panose="02020603050405020304" pitchFamily="18" charset="0"/>
                <a:cs typeface="Times New Roman" panose="02020603050405020304" pitchFamily="18" charset="0"/>
              </a:rPr>
              <a:t>1, 2</a:t>
            </a:r>
            <a:r>
              <a:rPr lang="en-US" altLang="zh-CN" sz="3000" b="1" dirty="0">
                <a:latin typeface="Times New Roman" panose="02020603050405020304" pitchFamily="18" charset="0"/>
                <a:cs typeface="Times New Roman" panose="02020603050405020304" pitchFamily="18" charset="0"/>
              </a:rPr>
              <a:t> and </a:t>
            </a:r>
            <a:r>
              <a:rPr lang="en-US" altLang="zh-CN" sz="3000" b="1" dirty="0" err="1">
                <a:latin typeface="Times New Roman" panose="02020603050405020304" pitchFamily="18" charset="0"/>
                <a:cs typeface="Times New Roman" panose="02020603050405020304" pitchFamily="18" charset="0"/>
              </a:rPr>
              <a:t>Qingxiang</a:t>
            </a:r>
            <a:r>
              <a:rPr lang="en-US" altLang="zh-CN" sz="3000" b="1" dirty="0">
                <a:latin typeface="Times New Roman" panose="02020603050405020304" pitchFamily="18" charset="0"/>
                <a:cs typeface="Times New Roman" panose="02020603050405020304" pitchFamily="18" charset="0"/>
              </a:rPr>
              <a:t> Li</a:t>
            </a:r>
            <a:r>
              <a:rPr lang="en-US" altLang="zh-CN" sz="3000" b="1" baseline="30000" dirty="0">
                <a:latin typeface="Times New Roman" panose="02020603050405020304" pitchFamily="18" charset="0"/>
                <a:cs typeface="Times New Roman" panose="02020603050405020304" pitchFamily="18" charset="0"/>
              </a:rPr>
              <a:t>1, 2</a:t>
            </a:r>
          </a:p>
          <a:p>
            <a:pPr algn="l">
              <a:lnSpc>
                <a:spcPts val="3000"/>
              </a:lnSpc>
            </a:pPr>
            <a:r>
              <a:rPr lang="en-US" altLang="zh-CN" baseline="30000" dirty="0">
                <a:latin typeface="Times New Roman" panose="02020603050405020304" pitchFamily="18" charset="0"/>
                <a:cs typeface="Times New Roman" panose="02020603050405020304" pitchFamily="18" charset="0"/>
              </a:rPr>
              <a:t>1</a:t>
            </a:r>
            <a:r>
              <a:rPr lang="en-US" altLang="zh-CN" dirty="0">
                <a:latin typeface="Times New Roman" panose="02020603050405020304" pitchFamily="18" charset="0"/>
                <a:cs typeface="Times New Roman" panose="02020603050405020304" pitchFamily="18" charset="0"/>
              </a:rPr>
              <a:t>School of Atmospheric Sciences and Guangdong Province Key Laboratory for Climate Change and Natural Disasters, SUN </a:t>
            </a:r>
            <a:r>
              <a:rPr lang="en-US" altLang="zh-CN" dirty="0" err="1">
                <a:latin typeface="Times New Roman" panose="02020603050405020304" pitchFamily="18" charset="0"/>
                <a:cs typeface="Times New Roman" panose="02020603050405020304" pitchFamily="18" charset="0"/>
              </a:rPr>
              <a:t>Yat</a:t>
            </a:r>
            <a:r>
              <a:rPr lang="en-US" altLang="zh-CN" dirty="0">
                <a:latin typeface="Times New Roman" panose="02020603050405020304" pitchFamily="18" charset="0"/>
                <a:cs typeface="Times New Roman" panose="02020603050405020304" pitchFamily="18" charset="0"/>
              </a:rPr>
              <a:t>-Sen University, Zhuhai, China</a:t>
            </a:r>
          </a:p>
          <a:p>
            <a:pPr algn="l">
              <a:lnSpc>
                <a:spcPts val="3000"/>
              </a:lnSpc>
            </a:pPr>
            <a:r>
              <a:rPr lang="en-US" altLang="zh-CN" baseline="30000" dirty="0">
                <a:latin typeface="Times New Roman" panose="02020603050405020304" pitchFamily="18" charset="0"/>
                <a:cs typeface="Times New Roman" panose="02020603050405020304" pitchFamily="18" charset="0"/>
              </a:rPr>
              <a:t>2</a:t>
            </a:r>
            <a:r>
              <a:rPr lang="en-US" altLang="zh-CN" dirty="0">
                <a:latin typeface="Times New Roman" panose="02020603050405020304" pitchFamily="18" charset="0"/>
                <a:cs typeface="Times New Roman" panose="02020603050405020304" pitchFamily="18" charset="0"/>
              </a:rPr>
              <a:t>Southern Laboratory of Ocean Science and Engineering (Zhuhai), Zhuhai, China</a:t>
            </a:r>
            <a:endParaRPr lang="zh-CN"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380043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6344153B-A3A3-47CA-9425-24DE0ABAF4BF}"/>
              </a:ext>
            </a:extLst>
          </p:cNvPr>
          <p:cNvSpPr>
            <a:spLocks noGrp="1"/>
          </p:cNvSpPr>
          <p:nvPr>
            <p:ph idx="1"/>
          </p:nvPr>
        </p:nvSpPr>
        <p:spPr>
          <a:xfrm>
            <a:off x="375386" y="539014"/>
            <a:ext cx="3855720" cy="5871411"/>
          </a:xfrm>
        </p:spPr>
        <p:txBody>
          <a:bodyPr>
            <a:normAutofit lnSpcReduction="10000"/>
          </a:bodyPr>
          <a:lstStyle/>
          <a:p>
            <a:r>
              <a:rPr lang="en-US" altLang="zh-CN" b="1" dirty="0">
                <a:latin typeface="Times New Roman" panose="02020603050405020304" pitchFamily="18" charset="0"/>
                <a:cs typeface="Times New Roman" panose="02020603050405020304" pitchFamily="18" charset="0"/>
              </a:rPr>
              <a:t>Data: </a:t>
            </a:r>
            <a:r>
              <a:rPr lang="en-US" altLang="zh-CN" dirty="0">
                <a:latin typeface="Times New Roman" panose="02020603050405020304" pitchFamily="18" charset="0"/>
                <a:cs typeface="Times New Roman" panose="02020603050405020304" pitchFamily="18" charset="0"/>
              </a:rPr>
              <a:t>U.S. Radiosonde data (2011-2018)</a:t>
            </a:r>
          </a:p>
          <a:p>
            <a:r>
              <a:rPr lang="en-US" altLang="zh-CN" b="1" dirty="0">
                <a:latin typeface="Times New Roman" panose="02020603050405020304" pitchFamily="18" charset="0"/>
                <a:cs typeface="Times New Roman" panose="02020603050405020304" pitchFamily="18" charset="0"/>
              </a:rPr>
              <a:t>Method:</a:t>
            </a:r>
            <a:r>
              <a:rPr lang="en-US" altLang="zh-CN" dirty="0">
                <a:latin typeface="Times New Roman" panose="02020603050405020304" pitchFamily="18" charset="0"/>
                <a:cs typeface="Times New Roman" panose="02020603050405020304" pitchFamily="18" charset="0"/>
              </a:rPr>
              <a:t> abroad spectral Method</a:t>
            </a:r>
          </a:p>
          <a:p>
            <a:r>
              <a:rPr lang="en-US" altLang="zh-CN" b="1" dirty="0">
                <a:latin typeface="Times New Roman" panose="02020603050405020304" pitchFamily="18" charset="0"/>
                <a:cs typeface="Times New Roman" panose="02020603050405020304" pitchFamily="18" charset="0"/>
              </a:rPr>
              <a:t>Results: </a:t>
            </a:r>
            <a:r>
              <a:rPr lang="en-US" altLang="zh-CN" dirty="0">
                <a:latin typeface="Times New Roman" panose="02020603050405020304" pitchFamily="18" charset="0"/>
                <a:cs typeface="Times New Roman" panose="02020603050405020304" pitchFamily="18" charset="0"/>
              </a:rPr>
              <a:t>The gravity wave energy densities significant enhanced during the periods of easterly phase turns to westerly phase, before westerly zonal wind interrupted and before westerly zonal wind recovery in stratosphere during 2015-2016.</a:t>
            </a:r>
            <a:endParaRPr lang="zh-CN" altLang="en-US" dirty="0">
              <a:latin typeface="Times New Roman" panose="02020603050405020304" pitchFamily="18" charset="0"/>
              <a:cs typeface="Times New Roman" panose="02020603050405020304" pitchFamily="18" charset="0"/>
            </a:endParaRPr>
          </a:p>
        </p:txBody>
      </p:sp>
      <p:pic>
        <p:nvPicPr>
          <p:cNvPr id="4" name="图片 3">
            <a:extLst>
              <a:ext uri="{FF2B5EF4-FFF2-40B4-BE49-F238E27FC236}">
                <a16:creationId xmlns:a16="http://schemas.microsoft.com/office/drawing/2014/main" id="{8BDC9A6F-856F-468A-8756-8F89791728B3}"/>
              </a:ext>
            </a:extLst>
          </p:cNvPr>
          <p:cNvPicPr>
            <a:picLocks noChangeAspect="1"/>
          </p:cNvPicPr>
          <p:nvPr/>
        </p:nvPicPr>
        <p:blipFill rotWithShape="1">
          <a:blip r:embed="rId2"/>
          <a:srcRect t="9931" r="28140"/>
          <a:stretch/>
        </p:blipFill>
        <p:spPr>
          <a:xfrm>
            <a:off x="4796589" y="0"/>
            <a:ext cx="6570846" cy="6176963"/>
          </a:xfrm>
          <a:prstGeom prst="rect">
            <a:avLst/>
          </a:prstGeom>
        </p:spPr>
      </p:pic>
      <p:sp>
        <p:nvSpPr>
          <p:cNvPr id="5" name="内容占位符 2">
            <a:extLst>
              <a:ext uri="{FF2B5EF4-FFF2-40B4-BE49-F238E27FC236}">
                <a16:creationId xmlns:a16="http://schemas.microsoft.com/office/drawing/2014/main" id="{E8C91F6C-4029-401C-96C2-1FDF9CFDEFE2}"/>
              </a:ext>
            </a:extLst>
          </p:cNvPr>
          <p:cNvSpPr txBox="1">
            <a:spLocks/>
          </p:cNvSpPr>
          <p:nvPr/>
        </p:nvSpPr>
        <p:spPr>
          <a:xfrm>
            <a:off x="5149516" y="6025413"/>
            <a:ext cx="6667098" cy="502101"/>
          </a:xfrm>
          <a:prstGeom prst="rect">
            <a:avLst/>
          </a:prstGeom>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altLang="zh-CN" dirty="0">
                <a:latin typeface="Times New Roman" panose="02020603050405020304" pitchFamily="18" charset="0"/>
                <a:cs typeface="Times New Roman" panose="02020603050405020304" pitchFamily="18" charset="0"/>
              </a:rPr>
              <a:t>The deviations of kinetic, potential and total energy densities from the monthly climatology.</a:t>
            </a:r>
          </a:p>
          <a:p>
            <a:endParaRPr lang="zh-CN" altLang="en-US" dirty="0"/>
          </a:p>
        </p:txBody>
      </p:sp>
    </p:spTree>
    <p:extLst>
      <p:ext uri="{BB962C8B-B14F-4D97-AF65-F5344CB8AC3E}">
        <p14:creationId xmlns:p14="http://schemas.microsoft.com/office/powerpoint/2010/main" val="41927928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153523C2-9DE3-4C33-B1F7-7F3DFD3F3E9A}"/>
              </a:ext>
            </a:extLst>
          </p:cNvPr>
          <p:cNvSpPr>
            <a:spLocks noGrp="1"/>
          </p:cNvSpPr>
          <p:nvPr>
            <p:ph idx="1"/>
          </p:nvPr>
        </p:nvSpPr>
        <p:spPr>
          <a:xfrm>
            <a:off x="348937" y="483669"/>
            <a:ext cx="4463695" cy="5890661"/>
          </a:xfrm>
        </p:spPr>
        <p:txBody>
          <a:bodyPr/>
          <a:lstStyle/>
          <a:p>
            <a:r>
              <a:rPr lang="en-US" altLang="zh-CN" dirty="0">
                <a:latin typeface="Times New Roman" panose="02020603050405020304" pitchFamily="18" charset="0"/>
                <a:cs typeface="Times New Roman" panose="02020603050405020304" pitchFamily="18" charset="0"/>
              </a:rPr>
              <a:t>The enhanced gravity wave is corresponding to weak tropospheric convection in 2015/2016.</a:t>
            </a:r>
          </a:p>
          <a:p>
            <a:endParaRPr lang="en-US" altLang="zh-CN" dirty="0"/>
          </a:p>
          <a:p>
            <a:r>
              <a:rPr lang="en-US" altLang="zh-CN" dirty="0">
                <a:latin typeface="Times New Roman" panose="02020603050405020304" pitchFamily="18" charset="0"/>
                <a:cs typeface="Times New Roman" panose="02020603050405020304" pitchFamily="18" charset="0"/>
              </a:rPr>
              <a:t>The stratospheric shear instability has high relationship with the gravity wave energy density in stratosphere.</a:t>
            </a:r>
            <a:endParaRPr lang="zh-CN" altLang="en-US" dirty="0">
              <a:latin typeface="Times New Roman" panose="02020603050405020304" pitchFamily="18" charset="0"/>
              <a:cs typeface="Times New Roman" panose="02020603050405020304" pitchFamily="18" charset="0"/>
            </a:endParaRPr>
          </a:p>
        </p:txBody>
      </p:sp>
      <p:pic>
        <p:nvPicPr>
          <p:cNvPr id="4" name="图片 3">
            <a:extLst>
              <a:ext uri="{FF2B5EF4-FFF2-40B4-BE49-F238E27FC236}">
                <a16:creationId xmlns:a16="http://schemas.microsoft.com/office/drawing/2014/main" id="{CD330121-0DB6-4F49-8FD1-77A4CB23B4ED}"/>
              </a:ext>
            </a:extLst>
          </p:cNvPr>
          <p:cNvPicPr>
            <a:picLocks noChangeAspect="1"/>
          </p:cNvPicPr>
          <p:nvPr/>
        </p:nvPicPr>
        <p:blipFill rotWithShape="1">
          <a:blip r:embed="rId2"/>
          <a:srcRect t="3368" b="39228"/>
          <a:stretch/>
        </p:blipFill>
        <p:spPr>
          <a:xfrm>
            <a:off x="5024173" y="247899"/>
            <a:ext cx="6953644" cy="6120000"/>
          </a:xfrm>
          <a:prstGeom prst="rect">
            <a:avLst/>
          </a:prstGeom>
        </p:spPr>
      </p:pic>
    </p:spTree>
    <p:extLst>
      <p:ext uri="{BB962C8B-B14F-4D97-AF65-F5344CB8AC3E}">
        <p14:creationId xmlns:p14="http://schemas.microsoft.com/office/powerpoint/2010/main" val="156520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CC2E74C-721B-44FD-9EF5-301366E4CA97}"/>
              </a:ext>
            </a:extLst>
          </p:cNvPr>
          <p:cNvSpPr>
            <a:spLocks noGrp="1"/>
          </p:cNvSpPr>
          <p:nvPr>
            <p:ph type="title"/>
          </p:nvPr>
        </p:nvSpPr>
        <p:spPr/>
        <p:txBody>
          <a:bodyPr/>
          <a:lstStyle/>
          <a:p>
            <a:r>
              <a:rPr lang="en-US" altLang="zh-CN" b="1" dirty="0">
                <a:latin typeface="Times New Roman" panose="02020603050405020304" pitchFamily="18" charset="0"/>
                <a:cs typeface="Times New Roman" panose="02020603050405020304" pitchFamily="18" charset="0"/>
              </a:rPr>
              <a:t>Conclusions:</a:t>
            </a:r>
            <a:endParaRPr lang="zh-CN" altLang="en-US" b="1" dirty="0">
              <a:latin typeface="Times New Roman" panose="02020603050405020304" pitchFamily="18" charset="0"/>
              <a:cs typeface="Times New Roman" panose="02020603050405020304" pitchFamily="18" charset="0"/>
            </a:endParaRPr>
          </a:p>
        </p:txBody>
      </p:sp>
      <p:sp>
        <p:nvSpPr>
          <p:cNvPr id="3" name="内容占位符 2">
            <a:extLst>
              <a:ext uri="{FF2B5EF4-FFF2-40B4-BE49-F238E27FC236}">
                <a16:creationId xmlns:a16="http://schemas.microsoft.com/office/drawing/2014/main" id="{042A7998-14D7-41F2-ABF0-E4AFA37206FB}"/>
              </a:ext>
            </a:extLst>
          </p:cNvPr>
          <p:cNvSpPr>
            <a:spLocks noGrp="1"/>
          </p:cNvSpPr>
          <p:nvPr>
            <p:ph idx="1"/>
          </p:nvPr>
        </p:nvSpPr>
        <p:spPr>
          <a:xfrm>
            <a:off x="838200" y="1970506"/>
            <a:ext cx="10515600" cy="2361364"/>
          </a:xfrm>
        </p:spPr>
        <p:txBody>
          <a:bodyPr/>
          <a:lstStyle/>
          <a:p>
            <a:r>
              <a:rPr lang="en-US" altLang="zh-CN" dirty="0">
                <a:latin typeface="Times New Roman" panose="02020603050405020304" pitchFamily="18" charset="0"/>
                <a:cs typeface="Times New Roman" panose="02020603050405020304" pitchFamily="18" charset="0"/>
              </a:rPr>
              <a:t>The gravity wave was significant enhanced during 2015-2016 period.</a:t>
            </a:r>
          </a:p>
          <a:p>
            <a:endParaRPr lang="en-US" altLang="zh-CN" dirty="0">
              <a:latin typeface="Times New Roman" panose="02020603050405020304" pitchFamily="18" charset="0"/>
              <a:cs typeface="Times New Roman" panose="02020603050405020304" pitchFamily="18" charset="0"/>
            </a:endParaRPr>
          </a:p>
          <a:p>
            <a:r>
              <a:rPr lang="en-US" altLang="zh-CN" dirty="0">
                <a:latin typeface="Times New Roman" panose="02020603050405020304" pitchFamily="18" charset="0"/>
                <a:cs typeface="Times New Roman" panose="02020603050405020304" pitchFamily="18" charset="0"/>
              </a:rPr>
              <a:t>The enhanced gravity wave come from the tropospheric convection and stratospheric shear instability.</a:t>
            </a:r>
            <a:endParaRPr lang="zh-CN"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64075661"/>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902</TotalTime>
  <Words>179</Words>
  <Application>Microsoft Office PowerPoint</Application>
  <PresentationFormat>宽屏</PresentationFormat>
  <Paragraphs>15</Paragraphs>
  <Slides>4</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4</vt:i4>
      </vt:variant>
    </vt:vector>
  </HeadingPairs>
  <TitlesOfParts>
    <vt:vector size="9" baseType="lpstr">
      <vt:lpstr>等线</vt:lpstr>
      <vt:lpstr>等线 Light</vt:lpstr>
      <vt:lpstr>Arial</vt:lpstr>
      <vt:lpstr>Times New Roman</vt:lpstr>
      <vt:lpstr>Office 主题​​</vt:lpstr>
      <vt:lpstr>The behavior of gravity wave during the unusual QBO structure in 2015/2016</vt:lpstr>
      <vt:lpstr>PowerPoint 演示文稿</vt:lpstr>
      <vt:lpstr>PowerPoint 演示文稿</vt:lpstr>
      <vt:lpstr>Conclusions: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li haiyan</dc:creator>
  <cp:lastModifiedBy>li haiyan</cp:lastModifiedBy>
  <cp:revision>7</cp:revision>
  <dcterms:created xsi:type="dcterms:W3CDTF">2020-05-02T14:56:33Z</dcterms:created>
  <dcterms:modified xsi:type="dcterms:W3CDTF">2020-05-03T05:59:03Z</dcterms:modified>
</cp:coreProperties>
</file>