
<file path=[Content_Types].xml><?xml version="1.0" encoding="utf-8"?>
<Types xmlns="http://schemas.openxmlformats.org/package/2006/content-types">
  <Default Extension="png" ContentType="image/png"/>
  <Default Extension="jpeg" ContentType="image/jpeg"/>
  <Default Extension="m4a" ContentType="audio/mp4"/>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3"/>
  </p:notesMasterIdLst>
  <p:sldIdLst>
    <p:sldId id="256" r:id="rId2"/>
    <p:sldId id="291" r:id="rId3"/>
    <p:sldId id="257" r:id="rId4"/>
    <p:sldId id="276" r:id="rId5"/>
    <p:sldId id="275" r:id="rId6"/>
    <p:sldId id="274" r:id="rId7"/>
    <p:sldId id="273" r:id="rId8"/>
    <p:sldId id="271" r:id="rId9"/>
    <p:sldId id="280" r:id="rId10"/>
    <p:sldId id="279" r:id="rId11"/>
    <p:sldId id="278" r:id="rId12"/>
    <p:sldId id="270" r:id="rId13"/>
    <p:sldId id="281" r:id="rId14"/>
    <p:sldId id="277" r:id="rId15"/>
    <p:sldId id="269" r:id="rId16"/>
    <p:sldId id="287" r:id="rId17"/>
    <p:sldId id="286" r:id="rId18"/>
    <p:sldId id="285" r:id="rId19"/>
    <p:sldId id="289" r:id="rId20"/>
    <p:sldId id="290" r:id="rId21"/>
    <p:sldId id="288"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364" autoAdjust="0"/>
  </p:normalViewPr>
  <p:slideViewPr>
    <p:cSldViewPr snapToGrid="0">
      <p:cViewPr>
        <p:scale>
          <a:sx n="62" d="100"/>
          <a:sy n="62" d="100"/>
        </p:scale>
        <p:origin x="954" y="150"/>
      </p:cViewPr>
      <p:guideLst/>
    </p:cSldViewPr>
  </p:slideViewPr>
  <p:notesTextViewPr>
    <p:cViewPr>
      <p:scale>
        <a:sx n="1" d="1"/>
        <a:sy n="1" d="1"/>
      </p:scale>
      <p:origin x="0" y="0"/>
    </p:cViewPr>
  </p:notesTextViewPr>
  <p:sorterViewPr>
    <p:cViewPr>
      <p:scale>
        <a:sx n="100" d="100"/>
        <a:sy n="100" d="100"/>
      </p:scale>
      <p:origin x="0" y="-102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_rels/data3.xml.rels><?xml version="1.0" encoding="UTF-8" standalone="yes"?>
<Relationships xmlns="http://schemas.openxmlformats.org/package/2006/relationships"><Relationship Id="rId2" Type="http://schemas.openxmlformats.org/officeDocument/2006/relationships/hyperlink" Target="https://paperpile.com/c/GQZnKO/2Ghj" TargetMode="External"/><Relationship Id="rId1" Type="http://schemas.openxmlformats.org/officeDocument/2006/relationships/hyperlink" Target="https://paperpile.com/c/GQZnKO/dH8y" TargetMode="External"/></Relationships>
</file>

<file path=ppt/diagrams/_rels/drawing3.xml.rels><?xml version="1.0" encoding="UTF-8" standalone="yes"?>
<Relationships xmlns="http://schemas.openxmlformats.org/package/2006/relationships"><Relationship Id="rId2" Type="http://schemas.openxmlformats.org/officeDocument/2006/relationships/hyperlink" Target="https://paperpile.com/c/GQZnKO/2Ghj" TargetMode="External"/><Relationship Id="rId1" Type="http://schemas.openxmlformats.org/officeDocument/2006/relationships/hyperlink" Target="https://paperpile.com/c/GQZnKO/dH8y" TargetMode="Externa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72AB1EA-5B99-41A0-B60F-2871BEAA4677}" type="doc">
      <dgm:prSet loTypeId="urn:microsoft.com/office/officeart/2005/8/layout/vList2" loCatId="list" qsTypeId="urn:microsoft.com/office/officeart/2005/8/quickstyle/simple1" qsCatId="simple" csTypeId="urn:microsoft.com/office/officeart/2005/8/colors/accent1_3" csCatId="accent1"/>
      <dgm:spPr/>
      <dgm:t>
        <a:bodyPr/>
        <a:lstStyle/>
        <a:p>
          <a:endParaRPr lang="en-US"/>
        </a:p>
      </dgm:t>
    </dgm:pt>
    <dgm:pt modelId="{0C00E606-FF51-40F5-B26A-E5016A2AF911}">
      <dgm:prSet custT="1"/>
      <dgm:spPr/>
      <dgm:t>
        <a:bodyPr/>
        <a:lstStyle/>
        <a:p>
          <a:pPr rtl="0"/>
          <a:r>
            <a:rPr lang="en-US" sz="2400" dirty="0" smtClean="0">
              <a:solidFill>
                <a:schemeClr val="tx1"/>
              </a:solidFill>
            </a:rPr>
            <a:t>precipitation is one of the most important environmental elements to diagnose climate change (</a:t>
          </a:r>
          <a:r>
            <a:rPr lang="en-US" sz="2400" u="sng" dirty="0" err="1" smtClean="0">
              <a:solidFill>
                <a:schemeClr val="tx1"/>
              </a:solidFill>
            </a:rPr>
            <a:t>Cannarozzo</a:t>
          </a:r>
          <a:r>
            <a:rPr lang="en-US" sz="2400" u="sng" dirty="0" smtClean="0">
              <a:solidFill>
                <a:schemeClr val="tx1"/>
              </a:solidFill>
            </a:rPr>
            <a:t> </a:t>
          </a:r>
          <a:r>
            <a:rPr lang="en-US" sz="2400" i="1" u="sng" dirty="0" smtClean="0">
              <a:solidFill>
                <a:schemeClr val="tx1"/>
              </a:solidFill>
            </a:rPr>
            <a:t>et al</a:t>
          </a:r>
          <a:r>
            <a:rPr lang="en-US" sz="2400" u="sng" dirty="0" smtClean="0">
              <a:solidFill>
                <a:schemeClr val="tx1"/>
              </a:solidFill>
            </a:rPr>
            <a:t>., 2006</a:t>
          </a:r>
          <a:r>
            <a:rPr lang="en-US" sz="2400" dirty="0" smtClean="0">
              <a:solidFill>
                <a:schemeClr val="tx1"/>
              </a:solidFill>
            </a:rPr>
            <a:t>)</a:t>
          </a:r>
          <a:endParaRPr lang="en-US" sz="2400" dirty="0">
            <a:solidFill>
              <a:schemeClr val="tx1"/>
            </a:solidFill>
          </a:endParaRPr>
        </a:p>
      </dgm:t>
    </dgm:pt>
    <dgm:pt modelId="{587D6609-3899-4187-8AEE-BB94604E97FD}" type="parTrans" cxnId="{25B98D84-07BE-48EE-8F98-2CA996A34D6D}">
      <dgm:prSet/>
      <dgm:spPr/>
      <dgm:t>
        <a:bodyPr/>
        <a:lstStyle/>
        <a:p>
          <a:endParaRPr lang="en-US"/>
        </a:p>
      </dgm:t>
    </dgm:pt>
    <dgm:pt modelId="{7D191C6A-454E-4ED2-8993-33F3AF91E983}" type="sibTrans" cxnId="{25B98D84-07BE-48EE-8F98-2CA996A34D6D}">
      <dgm:prSet/>
      <dgm:spPr/>
      <dgm:t>
        <a:bodyPr/>
        <a:lstStyle/>
        <a:p>
          <a:endParaRPr lang="en-US"/>
        </a:p>
      </dgm:t>
    </dgm:pt>
    <dgm:pt modelId="{2EA749A7-C6AE-4628-AB3C-580E7567C5C5}">
      <dgm:prSet custT="1"/>
      <dgm:spPr/>
      <dgm:t>
        <a:bodyPr/>
        <a:lstStyle/>
        <a:p>
          <a:pPr rtl="0"/>
          <a:r>
            <a:rPr lang="en-US" sz="2400" u="sng" dirty="0" err="1" smtClean="0">
              <a:solidFill>
                <a:schemeClr val="tx1"/>
              </a:solidFill>
            </a:rPr>
            <a:t>Yavuz</a:t>
          </a:r>
          <a:r>
            <a:rPr lang="en-US" sz="2400" u="sng" dirty="0" smtClean="0">
              <a:solidFill>
                <a:schemeClr val="tx1"/>
              </a:solidFill>
            </a:rPr>
            <a:t> &amp; </a:t>
          </a:r>
          <a:r>
            <a:rPr lang="en-US" sz="2400" u="sng" dirty="0" err="1" smtClean="0">
              <a:solidFill>
                <a:schemeClr val="tx1"/>
              </a:solidFill>
            </a:rPr>
            <a:t>Erdoğan</a:t>
          </a:r>
          <a:r>
            <a:rPr lang="en-US" sz="2400" u="sng" dirty="0" smtClean="0">
              <a:solidFill>
                <a:schemeClr val="tx1"/>
              </a:solidFill>
            </a:rPr>
            <a:t> (2012) </a:t>
          </a:r>
          <a:r>
            <a:rPr lang="en-US" sz="2400" dirty="0" smtClean="0">
              <a:solidFill>
                <a:schemeClr val="tx1"/>
              </a:solidFill>
            </a:rPr>
            <a:t>emphasized - spatial and temporal rainfall pattern : improve water resources management,</a:t>
          </a:r>
          <a:endParaRPr lang="en-US" sz="2400" dirty="0">
            <a:solidFill>
              <a:schemeClr val="tx1"/>
            </a:solidFill>
          </a:endParaRPr>
        </a:p>
      </dgm:t>
    </dgm:pt>
    <dgm:pt modelId="{0604F152-2604-4B78-ADD2-43924E92529F}" type="parTrans" cxnId="{0C44F3DD-5BF1-4ED6-8B95-899E5DAFBF13}">
      <dgm:prSet/>
      <dgm:spPr/>
      <dgm:t>
        <a:bodyPr/>
        <a:lstStyle/>
        <a:p>
          <a:endParaRPr lang="en-US"/>
        </a:p>
      </dgm:t>
    </dgm:pt>
    <dgm:pt modelId="{7F548319-D3C9-4A74-A0C0-0B391FD7A554}" type="sibTrans" cxnId="{0C44F3DD-5BF1-4ED6-8B95-899E5DAFBF13}">
      <dgm:prSet/>
      <dgm:spPr/>
      <dgm:t>
        <a:bodyPr/>
        <a:lstStyle/>
        <a:p>
          <a:endParaRPr lang="en-US"/>
        </a:p>
      </dgm:t>
    </dgm:pt>
    <dgm:pt modelId="{A396D36B-2575-40F9-B93E-99405C48A0E6}">
      <dgm:prSet custT="1"/>
      <dgm:spPr/>
      <dgm:t>
        <a:bodyPr/>
        <a:lstStyle/>
        <a:p>
          <a:pPr rtl="0"/>
          <a:r>
            <a:rPr lang="en-US" sz="2400" dirty="0" smtClean="0">
              <a:solidFill>
                <a:schemeClr val="tx1"/>
              </a:solidFill>
            </a:rPr>
            <a:t>extremities brought about by precipitation favors natural disasters; disfavors the socioeconomic development of the region </a:t>
          </a:r>
          <a:endParaRPr lang="en-US" sz="2400" dirty="0">
            <a:solidFill>
              <a:schemeClr val="tx1"/>
            </a:solidFill>
          </a:endParaRPr>
        </a:p>
      </dgm:t>
    </dgm:pt>
    <dgm:pt modelId="{B61BB4C1-B212-4B4D-8050-342D6CE180A7}" type="parTrans" cxnId="{E560526F-4EF1-4457-8C40-3360DABB85ED}">
      <dgm:prSet/>
      <dgm:spPr/>
      <dgm:t>
        <a:bodyPr/>
        <a:lstStyle/>
        <a:p>
          <a:endParaRPr lang="en-US"/>
        </a:p>
      </dgm:t>
    </dgm:pt>
    <dgm:pt modelId="{33612EC5-768D-41FC-8CE9-829765CD0A4B}" type="sibTrans" cxnId="{E560526F-4EF1-4457-8C40-3360DABB85ED}">
      <dgm:prSet/>
      <dgm:spPr/>
      <dgm:t>
        <a:bodyPr/>
        <a:lstStyle/>
        <a:p>
          <a:endParaRPr lang="en-US"/>
        </a:p>
      </dgm:t>
    </dgm:pt>
    <dgm:pt modelId="{65ED7785-7D18-4AE8-9DD5-87D3D30AF6BE}" type="pres">
      <dgm:prSet presAssocID="{072AB1EA-5B99-41A0-B60F-2871BEAA4677}" presName="linear" presStyleCnt="0">
        <dgm:presLayoutVars>
          <dgm:animLvl val="lvl"/>
          <dgm:resizeHandles val="exact"/>
        </dgm:presLayoutVars>
      </dgm:prSet>
      <dgm:spPr/>
      <dgm:t>
        <a:bodyPr/>
        <a:lstStyle/>
        <a:p>
          <a:endParaRPr lang="en-US"/>
        </a:p>
      </dgm:t>
    </dgm:pt>
    <dgm:pt modelId="{CC78EA09-335C-4BDF-927F-90C16F0DFAEA}" type="pres">
      <dgm:prSet presAssocID="{0C00E606-FF51-40F5-B26A-E5016A2AF911}" presName="parentText" presStyleLbl="node1" presStyleIdx="0" presStyleCnt="3" custLinFactNeighborX="240" custLinFactNeighborY="-73014">
        <dgm:presLayoutVars>
          <dgm:chMax val="0"/>
          <dgm:bulletEnabled val="1"/>
        </dgm:presLayoutVars>
      </dgm:prSet>
      <dgm:spPr/>
      <dgm:t>
        <a:bodyPr/>
        <a:lstStyle/>
        <a:p>
          <a:endParaRPr lang="en-US"/>
        </a:p>
      </dgm:t>
    </dgm:pt>
    <dgm:pt modelId="{8FAA2E37-0A07-4A68-A4C7-D030BA7383FA}" type="pres">
      <dgm:prSet presAssocID="{7D191C6A-454E-4ED2-8993-33F3AF91E983}" presName="spacer" presStyleCnt="0"/>
      <dgm:spPr/>
    </dgm:pt>
    <dgm:pt modelId="{A46B0061-9608-4D73-9358-9C798434C498}" type="pres">
      <dgm:prSet presAssocID="{2EA749A7-C6AE-4628-AB3C-580E7567C5C5}" presName="parentText" presStyleLbl="node1" presStyleIdx="1" presStyleCnt="3">
        <dgm:presLayoutVars>
          <dgm:chMax val="0"/>
          <dgm:bulletEnabled val="1"/>
        </dgm:presLayoutVars>
      </dgm:prSet>
      <dgm:spPr/>
      <dgm:t>
        <a:bodyPr/>
        <a:lstStyle/>
        <a:p>
          <a:endParaRPr lang="en-US"/>
        </a:p>
      </dgm:t>
    </dgm:pt>
    <dgm:pt modelId="{38826981-A60E-47F9-8B8D-30F511923341}" type="pres">
      <dgm:prSet presAssocID="{7F548319-D3C9-4A74-A0C0-0B391FD7A554}" presName="spacer" presStyleCnt="0"/>
      <dgm:spPr/>
    </dgm:pt>
    <dgm:pt modelId="{66920F08-C742-4214-9760-F13C004E8CA9}" type="pres">
      <dgm:prSet presAssocID="{A396D36B-2575-40F9-B93E-99405C48A0E6}" presName="parentText" presStyleLbl="node1" presStyleIdx="2" presStyleCnt="3">
        <dgm:presLayoutVars>
          <dgm:chMax val="0"/>
          <dgm:bulletEnabled val="1"/>
        </dgm:presLayoutVars>
      </dgm:prSet>
      <dgm:spPr/>
      <dgm:t>
        <a:bodyPr/>
        <a:lstStyle/>
        <a:p>
          <a:endParaRPr lang="en-US"/>
        </a:p>
      </dgm:t>
    </dgm:pt>
  </dgm:ptLst>
  <dgm:cxnLst>
    <dgm:cxn modelId="{22E8C6C2-6445-4ED7-A335-A3C5DE07A5D1}" type="presOf" srcId="{072AB1EA-5B99-41A0-B60F-2871BEAA4677}" destId="{65ED7785-7D18-4AE8-9DD5-87D3D30AF6BE}" srcOrd="0" destOrd="0" presId="urn:microsoft.com/office/officeart/2005/8/layout/vList2"/>
    <dgm:cxn modelId="{AB6001BC-FA5B-4C91-BF34-6D833CECE695}" type="presOf" srcId="{0C00E606-FF51-40F5-B26A-E5016A2AF911}" destId="{CC78EA09-335C-4BDF-927F-90C16F0DFAEA}" srcOrd="0" destOrd="0" presId="urn:microsoft.com/office/officeart/2005/8/layout/vList2"/>
    <dgm:cxn modelId="{25B98D84-07BE-48EE-8F98-2CA996A34D6D}" srcId="{072AB1EA-5B99-41A0-B60F-2871BEAA4677}" destId="{0C00E606-FF51-40F5-B26A-E5016A2AF911}" srcOrd="0" destOrd="0" parTransId="{587D6609-3899-4187-8AEE-BB94604E97FD}" sibTransId="{7D191C6A-454E-4ED2-8993-33F3AF91E983}"/>
    <dgm:cxn modelId="{E560526F-4EF1-4457-8C40-3360DABB85ED}" srcId="{072AB1EA-5B99-41A0-B60F-2871BEAA4677}" destId="{A396D36B-2575-40F9-B93E-99405C48A0E6}" srcOrd="2" destOrd="0" parTransId="{B61BB4C1-B212-4B4D-8050-342D6CE180A7}" sibTransId="{33612EC5-768D-41FC-8CE9-829765CD0A4B}"/>
    <dgm:cxn modelId="{ACF2D263-E715-43F8-8B00-318E8CC448D5}" type="presOf" srcId="{2EA749A7-C6AE-4628-AB3C-580E7567C5C5}" destId="{A46B0061-9608-4D73-9358-9C798434C498}" srcOrd="0" destOrd="0" presId="urn:microsoft.com/office/officeart/2005/8/layout/vList2"/>
    <dgm:cxn modelId="{0C44F3DD-5BF1-4ED6-8B95-899E5DAFBF13}" srcId="{072AB1EA-5B99-41A0-B60F-2871BEAA4677}" destId="{2EA749A7-C6AE-4628-AB3C-580E7567C5C5}" srcOrd="1" destOrd="0" parTransId="{0604F152-2604-4B78-ADD2-43924E92529F}" sibTransId="{7F548319-D3C9-4A74-A0C0-0B391FD7A554}"/>
    <dgm:cxn modelId="{8C6B4C25-A2CA-4B47-A0C6-A2C2CE827B49}" type="presOf" srcId="{A396D36B-2575-40F9-B93E-99405C48A0E6}" destId="{66920F08-C742-4214-9760-F13C004E8CA9}" srcOrd="0" destOrd="0" presId="urn:microsoft.com/office/officeart/2005/8/layout/vList2"/>
    <dgm:cxn modelId="{6DF5729E-8713-427C-8576-58FE6FE1E6F0}" type="presParOf" srcId="{65ED7785-7D18-4AE8-9DD5-87D3D30AF6BE}" destId="{CC78EA09-335C-4BDF-927F-90C16F0DFAEA}" srcOrd="0" destOrd="0" presId="urn:microsoft.com/office/officeart/2005/8/layout/vList2"/>
    <dgm:cxn modelId="{1DBE33BC-5547-4B5B-90EC-5392EA191087}" type="presParOf" srcId="{65ED7785-7D18-4AE8-9DD5-87D3D30AF6BE}" destId="{8FAA2E37-0A07-4A68-A4C7-D030BA7383FA}" srcOrd="1" destOrd="0" presId="urn:microsoft.com/office/officeart/2005/8/layout/vList2"/>
    <dgm:cxn modelId="{39047F0C-D8DB-4577-9306-021A45DDF4E9}" type="presParOf" srcId="{65ED7785-7D18-4AE8-9DD5-87D3D30AF6BE}" destId="{A46B0061-9608-4D73-9358-9C798434C498}" srcOrd="2" destOrd="0" presId="urn:microsoft.com/office/officeart/2005/8/layout/vList2"/>
    <dgm:cxn modelId="{1213B76C-301E-4ED0-B4EB-B42218319950}" type="presParOf" srcId="{65ED7785-7D18-4AE8-9DD5-87D3D30AF6BE}" destId="{38826981-A60E-47F9-8B8D-30F511923341}" srcOrd="3" destOrd="0" presId="urn:microsoft.com/office/officeart/2005/8/layout/vList2"/>
    <dgm:cxn modelId="{C0C4551E-4E1C-493A-AD24-6A86D9B4E49F}" type="presParOf" srcId="{65ED7785-7D18-4AE8-9DD5-87D3D30AF6BE}" destId="{66920F08-C742-4214-9760-F13C004E8CA9}"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DF45365-A25E-4107-91CC-7E700CB1B52D}" type="doc">
      <dgm:prSet loTypeId="urn:microsoft.com/office/officeart/2005/8/layout/rings+Icon" loCatId="officeonline" qsTypeId="urn:microsoft.com/office/officeart/2005/8/quickstyle/simple1" qsCatId="simple" csTypeId="urn:microsoft.com/office/officeart/2005/8/colors/colorful4" csCatId="colorful" phldr="1"/>
      <dgm:spPr/>
      <dgm:t>
        <a:bodyPr/>
        <a:lstStyle/>
        <a:p>
          <a:endParaRPr lang="en-US"/>
        </a:p>
      </dgm:t>
    </dgm:pt>
    <dgm:pt modelId="{339B93AF-ACBF-4DE9-9451-B6CE63BD38ED}" type="pres">
      <dgm:prSet presAssocID="{5DF45365-A25E-4107-91CC-7E700CB1B52D}" presName="Name0" presStyleCnt="0">
        <dgm:presLayoutVars>
          <dgm:chMax val="7"/>
          <dgm:dir/>
          <dgm:resizeHandles val="exact"/>
        </dgm:presLayoutVars>
      </dgm:prSet>
      <dgm:spPr/>
      <dgm:t>
        <a:bodyPr/>
        <a:lstStyle/>
        <a:p>
          <a:endParaRPr lang="en-US"/>
        </a:p>
      </dgm:t>
    </dgm:pt>
  </dgm:ptLst>
  <dgm:cxnLst>
    <dgm:cxn modelId="{10BAE993-B13A-46A0-B995-71375F72CF42}" type="presOf" srcId="{5DF45365-A25E-4107-91CC-7E700CB1B52D}" destId="{339B93AF-ACBF-4DE9-9451-B6CE63BD38ED}" srcOrd="0" destOrd="0" presId="urn:microsoft.com/office/officeart/2005/8/layout/rings+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706939D-2FE9-4DBE-B1AD-5AB0D1A8EEF6}" type="doc">
      <dgm:prSet loTypeId="urn:microsoft.com/office/officeart/2005/8/layout/vList5" loCatId="list" qsTypeId="urn:microsoft.com/office/officeart/2005/8/quickstyle/simple1" qsCatId="simple" csTypeId="urn:microsoft.com/office/officeart/2005/8/colors/colorful5" csCatId="colorful" phldr="1"/>
      <dgm:spPr/>
      <dgm:t>
        <a:bodyPr/>
        <a:lstStyle/>
        <a:p>
          <a:endParaRPr lang="en-US"/>
        </a:p>
      </dgm:t>
    </dgm:pt>
    <dgm:pt modelId="{29863FFA-4634-4773-AA72-656F38502A70}">
      <dgm:prSet custT="1"/>
      <dgm:spPr/>
      <dgm:t>
        <a:bodyPr/>
        <a:lstStyle/>
        <a:p>
          <a:pPr algn="l" rtl="0"/>
          <a:r>
            <a:rPr lang="en-US" sz="2800" dirty="0" smtClean="0"/>
            <a:t>1.  Quality control</a:t>
          </a:r>
          <a:endParaRPr lang="en-US" sz="2800" dirty="0"/>
        </a:p>
      </dgm:t>
    </dgm:pt>
    <dgm:pt modelId="{6FE54E4D-ECD1-4D90-8C7A-DD07F229952C}" type="parTrans" cxnId="{6D6F1147-91BB-4B2B-A704-DD70F33C7AEA}">
      <dgm:prSet/>
      <dgm:spPr/>
      <dgm:t>
        <a:bodyPr/>
        <a:lstStyle/>
        <a:p>
          <a:endParaRPr lang="en-US"/>
        </a:p>
      </dgm:t>
    </dgm:pt>
    <dgm:pt modelId="{7BFAA27C-271B-48AF-B866-8AC61A7D5031}" type="sibTrans" cxnId="{6D6F1147-91BB-4B2B-A704-DD70F33C7AEA}">
      <dgm:prSet/>
      <dgm:spPr/>
      <dgm:t>
        <a:bodyPr/>
        <a:lstStyle/>
        <a:p>
          <a:endParaRPr lang="en-US"/>
        </a:p>
      </dgm:t>
    </dgm:pt>
    <dgm:pt modelId="{12D6559B-5363-4524-834C-AFA49B5BB374}">
      <dgm:prSet custT="1"/>
      <dgm:spPr/>
      <dgm:t>
        <a:bodyPr/>
        <a:lstStyle/>
        <a:p>
          <a:pPr rtl="0"/>
          <a:r>
            <a:rPr lang="en-US" sz="1800" dirty="0" smtClean="0"/>
            <a:t>all 70 stations data </a:t>
          </a:r>
          <a:endParaRPr lang="en-US" sz="1800" dirty="0"/>
        </a:p>
      </dgm:t>
    </dgm:pt>
    <dgm:pt modelId="{33F92032-40B8-459A-8CF8-2007566DB41B}" type="parTrans" cxnId="{42F13205-8417-4171-9812-74DD552462FB}">
      <dgm:prSet/>
      <dgm:spPr/>
      <dgm:t>
        <a:bodyPr/>
        <a:lstStyle/>
        <a:p>
          <a:endParaRPr lang="en-US"/>
        </a:p>
      </dgm:t>
    </dgm:pt>
    <dgm:pt modelId="{6C13F282-28AD-46FA-AE90-E6CCEE315829}" type="sibTrans" cxnId="{42F13205-8417-4171-9812-74DD552462FB}">
      <dgm:prSet/>
      <dgm:spPr/>
      <dgm:t>
        <a:bodyPr/>
        <a:lstStyle/>
        <a:p>
          <a:endParaRPr lang="en-US"/>
        </a:p>
      </dgm:t>
    </dgm:pt>
    <dgm:pt modelId="{4C549512-44A8-42DC-9BD8-A79D368D65C1}">
      <dgm:prSet custT="1"/>
      <dgm:spPr/>
      <dgm:t>
        <a:bodyPr/>
        <a:lstStyle/>
        <a:p>
          <a:pPr rtl="0"/>
          <a:r>
            <a:rPr lang="en-US" sz="1800" dirty="0" smtClean="0"/>
            <a:t>visual checks of data plots (</a:t>
          </a:r>
          <a:r>
            <a:rPr lang="en-US" sz="1800" b="1" i="1" dirty="0" smtClean="0">
              <a:solidFill>
                <a:schemeClr val="accent1">
                  <a:lumMod val="75000"/>
                </a:schemeClr>
              </a:solidFill>
            </a:rPr>
            <a:t>MS Excel and </a:t>
          </a:r>
          <a:r>
            <a:rPr lang="en-US" sz="1800" b="1" i="1" dirty="0" err="1" smtClean="0">
              <a:solidFill>
                <a:schemeClr val="accent1">
                  <a:lumMod val="75000"/>
                </a:schemeClr>
              </a:solidFill>
            </a:rPr>
            <a:t>RClimDex</a:t>
          </a:r>
          <a:r>
            <a:rPr lang="en-US" sz="1800" dirty="0" smtClean="0"/>
            <a:t>)</a:t>
          </a:r>
          <a:endParaRPr lang="en-US" sz="1800" dirty="0"/>
        </a:p>
      </dgm:t>
    </dgm:pt>
    <dgm:pt modelId="{2784E3F4-1C79-44AF-9BAA-ED035836F73E}" type="parTrans" cxnId="{19CF536B-0B38-4F78-9A43-D5B57797D44D}">
      <dgm:prSet/>
      <dgm:spPr/>
      <dgm:t>
        <a:bodyPr/>
        <a:lstStyle/>
        <a:p>
          <a:endParaRPr lang="en-US"/>
        </a:p>
      </dgm:t>
    </dgm:pt>
    <dgm:pt modelId="{701C24F4-D912-473D-AFD2-EA074A34937D}" type="sibTrans" cxnId="{19CF536B-0B38-4F78-9A43-D5B57797D44D}">
      <dgm:prSet/>
      <dgm:spPr/>
      <dgm:t>
        <a:bodyPr/>
        <a:lstStyle/>
        <a:p>
          <a:endParaRPr lang="en-US"/>
        </a:p>
      </dgm:t>
    </dgm:pt>
    <dgm:pt modelId="{F7117848-4DB7-4523-9888-3BCF0C0B726F}">
      <dgm:prSet custT="1"/>
      <dgm:spPr/>
      <dgm:t>
        <a:bodyPr/>
        <a:lstStyle/>
        <a:p>
          <a:pPr algn="l" rtl="0"/>
          <a:r>
            <a:rPr lang="en-US" sz="2800" dirty="0" smtClean="0"/>
            <a:t>2. Homogenization</a:t>
          </a:r>
          <a:endParaRPr lang="en-US" sz="2800" dirty="0"/>
        </a:p>
      </dgm:t>
    </dgm:pt>
    <dgm:pt modelId="{30DBC86C-767A-40FD-AA4A-2351E0A8ECFC}" type="parTrans" cxnId="{705BE532-BF2C-4EA8-BA81-66549C88970B}">
      <dgm:prSet/>
      <dgm:spPr/>
      <dgm:t>
        <a:bodyPr/>
        <a:lstStyle/>
        <a:p>
          <a:endParaRPr lang="en-US"/>
        </a:p>
      </dgm:t>
    </dgm:pt>
    <dgm:pt modelId="{556CC3C0-0D9E-462D-BC73-C26A1CD5523C}" type="sibTrans" cxnId="{705BE532-BF2C-4EA8-BA81-66549C88970B}">
      <dgm:prSet/>
      <dgm:spPr/>
      <dgm:t>
        <a:bodyPr/>
        <a:lstStyle/>
        <a:p>
          <a:endParaRPr lang="en-US"/>
        </a:p>
      </dgm:t>
    </dgm:pt>
    <dgm:pt modelId="{A10B9250-5747-4B53-A590-C8D0D933A5E3}">
      <dgm:prSet custT="1"/>
      <dgm:spPr/>
      <dgm:t>
        <a:bodyPr/>
        <a:lstStyle/>
        <a:p>
          <a:pPr rtl="0"/>
          <a:r>
            <a:rPr lang="en-US" sz="1800" b="1" i="1" dirty="0" err="1" smtClean="0">
              <a:solidFill>
                <a:schemeClr val="accent1">
                  <a:lumMod val="75000"/>
                </a:schemeClr>
              </a:solidFill>
            </a:rPr>
            <a:t>Rhtest</a:t>
          </a:r>
          <a:r>
            <a:rPr lang="en-US" sz="1800" b="1" i="1" dirty="0" smtClean="0">
              <a:solidFill>
                <a:schemeClr val="accent1">
                  <a:lumMod val="75000"/>
                </a:schemeClr>
              </a:solidFill>
            </a:rPr>
            <a:t> software package</a:t>
          </a:r>
          <a:endParaRPr lang="en-US" sz="1800" b="1" i="1" dirty="0">
            <a:solidFill>
              <a:schemeClr val="accent1">
                <a:lumMod val="75000"/>
              </a:schemeClr>
            </a:solidFill>
          </a:endParaRPr>
        </a:p>
      </dgm:t>
    </dgm:pt>
    <dgm:pt modelId="{DE82C804-4F98-4C32-8D46-1A18B1735615}" type="parTrans" cxnId="{D2BA605A-F8FB-46C5-AB6C-78A5B1107C7A}">
      <dgm:prSet/>
      <dgm:spPr/>
      <dgm:t>
        <a:bodyPr/>
        <a:lstStyle/>
        <a:p>
          <a:endParaRPr lang="en-US"/>
        </a:p>
      </dgm:t>
    </dgm:pt>
    <dgm:pt modelId="{F1803C07-E6AE-4B85-8165-BB6FD46020E4}" type="sibTrans" cxnId="{D2BA605A-F8FB-46C5-AB6C-78A5B1107C7A}">
      <dgm:prSet/>
      <dgm:spPr/>
      <dgm:t>
        <a:bodyPr/>
        <a:lstStyle/>
        <a:p>
          <a:endParaRPr lang="en-US"/>
        </a:p>
      </dgm:t>
    </dgm:pt>
    <dgm:pt modelId="{AEE03842-12D5-462A-887D-25D7F09748C1}">
      <dgm:prSet custT="1"/>
      <dgm:spPr/>
      <dgm:t>
        <a:bodyPr/>
        <a:lstStyle/>
        <a:p>
          <a:pPr rtl="0"/>
          <a:r>
            <a:rPr lang="en-US" sz="1800" dirty="0" smtClean="0"/>
            <a:t>out of 70 stations, 24 stations yielded high quality</a:t>
          </a:r>
          <a:endParaRPr lang="en-US" sz="1800" dirty="0"/>
        </a:p>
      </dgm:t>
    </dgm:pt>
    <dgm:pt modelId="{DBC08410-79B4-4C64-84E0-1DCEAF58A36D}" type="parTrans" cxnId="{88CB2965-04B9-4AB8-B3F0-45AEDD382085}">
      <dgm:prSet/>
      <dgm:spPr/>
      <dgm:t>
        <a:bodyPr/>
        <a:lstStyle/>
        <a:p>
          <a:endParaRPr lang="en-US"/>
        </a:p>
      </dgm:t>
    </dgm:pt>
    <dgm:pt modelId="{A8B2485B-7AA8-498D-8968-8268E92D2F6A}" type="sibTrans" cxnId="{88CB2965-04B9-4AB8-B3F0-45AEDD382085}">
      <dgm:prSet/>
      <dgm:spPr/>
      <dgm:t>
        <a:bodyPr/>
        <a:lstStyle/>
        <a:p>
          <a:endParaRPr lang="en-US"/>
        </a:p>
      </dgm:t>
    </dgm:pt>
    <dgm:pt modelId="{67B54F20-5A03-4258-97E9-351D2E673B16}">
      <dgm:prSet custT="1"/>
      <dgm:spPr/>
      <dgm:t>
        <a:bodyPr/>
        <a:lstStyle/>
        <a:p>
          <a:pPr algn="l" rtl="0"/>
          <a:r>
            <a:rPr lang="en-US" sz="2800" dirty="0" smtClean="0"/>
            <a:t>3. Precipitation indices analysis</a:t>
          </a:r>
          <a:endParaRPr lang="en-US" sz="2800" dirty="0"/>
        </a:p>
      </dgm:t>
    </dgm:pt>
    <dgm:pt modelId="{DB6E9308-CD78-4BA4-9DFA-1B87A2812EDC}" type="parTrans" cxnId="{E5246BA5-3399-476D-9E6C-7C92C78917EA}">
      <dgm:prSet/>
      <dgm:spPr/>
      <dgm:t>
        <a:bodyPr/>
        <a:lstStyle/>
        <a:p>
          <a:endParaRPr lang="en-US"/>
        </a:p>
      </dgm:t>
    </dgm:pt>
    <dgm:pt modelId="{B167A805-2223-423F-866D-4AB64F752EA2}" type="sibTrans" cxnId="{E5246BA5-3399-476D-9E6C-7C92C78917EA}">
      <dgm:prSet/>
      <dgm:spPr/>
      <dgm:t>
        <a:bodyPr/>
        <a:lstStyle/>
        <a:p>
          <a:endParaRPr lang="en-US"/>
        </a:p>
      </dgm:t>
    </dgm:pt>
    <dgm:pt modelId="{00E14F08-E24A-4EDD-8A8E-E826F321F3B2}">
      <dgm:prSet custT="1"/>
      <dgm:spPr/>
      <dgm:t>
        <a:bodyPr/>
        <a:lstStyle/>
        <a:p>
          <a:pPr rtl="0"/>
          <a:r>
            <a:rPr lang="en-US" sz="1800" b="1" i="1" dirty="0" err="1" smtClean="0">
              <a:solidFill>
                <a:schemeClr val="accent1">
                  <a:lumMod val="75000"/>
                </a:schemeClr>
              </a:solidFill>
            </a:rPr>
            <a:t>RClimDex</a:t>
          </a:r>
          <a:r>
            <a:rPr lang="en-US" sz="1800" b="1" i="1" dirty="0" smtClean="0">
              <a:solidFill>
                <a:schemeClr val="accent1">
                  <a:lumMod val="75000"/>
                </a:schemeClr>
              </a:solidFill>
            </a:rPr>
            <a:t> software under R</a:t>
          </a:r>
          <a:endParaRPr lang="en-US" sz="1800" b="1" i="1" dirty="0">
            <a:solidFill>
              <a:schemeClr val="accent1">
                <a:lumMod val="75000"/>
              </a:schemeClr>
            </a:solidFill>
          </a:endParaRPr>
        </a:p>
      </dgm:t>
    </dgm:pt>
    <dgm:pt modelId="{A98D0BC4-1F67-4518-A6FF-38AC6494E6A5}" type="parTrans" cxnId="{19143D88-6C1C-4680-BB0F-95477461D2A7}">
      <dgm:prSet/>
      <dgm:spPr/>
      <dgm:t>
        <a:bodyPr/>
        <a:lstStyle/>
        <a:p>
          <a:endParaRPr lang="en-US"/>
        </a:p>
      </dgm:t>
    </dgm:pt>
    <dgm:pt modelId="{637FC5C5-DDF6-45E2-8D4C-EE1D48E2C1C7}" type="sibTrans" cxnId="{19143D88-6C1C-4680-BB0F-95477461D2A7}">
      <dgm:prSet/>
      <dgm:spPr/>
      <dgm:t>
        <a:bodyPr/>
        <a:lstStyle/>
        <a:p>
          <a:endParaRPr lang="en-US"/>
        </a:p>
      </dgm:t>
    </dgm:pt>
    <dgm:pt modelId="{87BAAED9-EFED-4591-94D8-35FB33D7810F}">
      <dgm:prSet custT="1"/>
      <dgm:spPr/>
      <dgm:t>
        <a:bodyPr/>
        <a:lstStyle/>
        <a:p>
          <a:pPr rtl="0"/>
          <a:r>
            <a:rPr lang="en-US" sz="1800" dirty="0" smtClean="0"/>
            <a:t>indices </a:t>
          </a:r>
          <a:r>
            <a:rPr lang="en-US" sz="1800" dirty="0" err="1" smtClean="0"/>
            <a:t>desgined</a:t>
          </a:r>
          <a:r>
            <a:rPr lang="en-US" sz="1800" dirty="0" smtClean="0"/>
            <a:t> and recommended by ETCCDI</a:t>
          </a:r>
          <a:endParaRPr lang="en-US" sz="1800" dirty="0"/>
        </a:p>
      </dgm:t>
    </dgm:pt>
    <dgm:pt modelId="{B3DE7072-5DBC-4AAC-9456-82B2C5C05357}" type="parTrans" cxnId="{CA0E1888-C99D-494B-B5DB-190E50497463}">
      <dgm:prSet/>
      <dgm:spPr/>
      <dgm:t>
        <a:bodyPr/>
        <a:lstStyle/>
        <a:p>
          <a:endParaRPr lang="en-US"/>
        </a:p>
      </dgm:t>
    </dgm:pt>
    <dgm:pt modelId="{5C9B2142-5D47-485B-9FAA-E0CF5040CB43}" type="sibTrans" cxnId="{CA0E1888-C99D-494B-B5DB-190E50497463}">
      <dgm:prSet/>
      <dgm:spPr/>
      <dgm:t>
        <a:bodyPr/>
        <a:lstStyle/>
        <a:p>
          <a:endParaRPr lang="en-US"/>
        </a:p>
      </dgm:t>
    </dgm:pt>
    <dgm:pt modelId="{31076E64-D43E-4BE0-8055-8E15736CFE68}">
      <dgm:prSet custT="1"/>
      <dgm:spPr/>
      <dgm:t>
        <a:bodyPr/>
        <a:lstStyle/>
        <a:p>
          <a:pPr rtl="0"/>
          <a:r>
            <a:rPr lang="en-US" sz="1800" dirty="0" smtClean="0"/>
            <a:t>out of 27 indices, 11 are for assessment of extreme precipitation</a:t>
          </a:r>
          <a:endParaRPr lang="en-US" sz="1800" dirty="0"/>
        </a:p>
      </dgm:t>
    </dgm:pt>
    <dgm:pt modelId="{AEF44545-58C4-4F79-8437-201987AF0170}" type="parTrans" cxnId="{689EE4FD-7CC7-44FA-A424-0CA3E328F51B}">
      <dgm:prSet/>
      <dgm:spPr/>
      <dgm:t>
        <a:bodyPr/>
        <a:lstStyle/>
        <a:p>
          <a:endParaRPr lang="en-US"/>
        </a:p>
      </dgm:t>
    </dgm:pt>
    <dgm:pt modelId="{2B030E4A-77E1-43AF-BBB3-EB20236663A0}" type="sibTrans" cxnId="{689EE4FD-7CC7-44FA-A424-0CA3E328F51B}">
      <dgm:prSet/>
      <dgm:spPr/>
      <dgm:t>
        <a:bodyPr/>
        <a:lstStyle/>
        <a:p>
          <a:endParaRPr lang="en-US"/>
        </a:p>
      </dgm:t>
    </dgm:pt>
    <dgm:pt modelId="{C56AB99F-D659-4C3A-96D6-4623CBD22C65}">
      <dgm:prSet custT="1"/>
      <dgm:spPr/>
      <dgm:t>
        <a:bodyPr/>
        <a:lstStyle/>
        <a:p>
          <a:pPr rtl="0"/>
          <a:r>
            <a:rPr lang="en-US" sz="1800" dirty="0" smtClean="0"/>
            <a:t>further classified as Frequency Indices and Intensity Indices (</a:t>
          </a:r>
          <a:r>
            <a:rPr lang="en-US" sz="1800" dirty="0" smtClean="0">
              <a:hlinkClick xmlns:r="http://schemas.openxmlformats.org/officeDocument/2006/relationships" r:id="rId1"/>
            </a:rPr>
            <a:t>Klein </a:t>
          </a:r>
          <a:r>
            <a:rPr lang="en-US" sz="1800" i="1" dirty="0" smtClean="0">
              <a:hlinkClick xmlns:r="http://schemas.openxmlformats.org/officeDocument/2006/relationships" r:id="rId1"/>
            </a:rPr>
            <a:t>et al</a:t>
          </a:r>
          <a:r>
            <a:rPr lang="en-US" sz="1800" dirty="0" smtClean="0">
              <a:hlinkClick xmlns:r="http://schemas.openxmlformats.org/officeDocument/2006/relationships" r:id="rId1"/>
            </a:rPr>
            <a:t>. (2009)</a:t>
          </a:r>
          <a:r>
            <a:rPr lang="en-US" sz="1800" dirty="0" smtClean="0"/>
            <a:t> {WMO (2009)} and </a:t>
          </a:r>
          <a:r>
            <a:rPr lang="en-US" sz="1800" dirty="0" smtClean="0">
              <a:hlinkClick xmlns:r="http://schemas.openxmlformats.org/officeDocument/2006/relationships" r:id="rId2"/>
            </a:rPr>
            <a:t>Santos </a:t>
          </a:r>
          <a:r>
            <a:rPr lang="en-US" sz="1800" i="1" dirty="0" smtClean="0">
              <a:hlinkClick xmlns:r="http://schemas.openxmlformats.org/officeDocument/2006/relationships" r:id="rId2"/>
            </a:rPr>
            <a:t>et al</a:t>
          </a:r>
          <a:r>
            <a:rPr lang="en-US" sz="1800" dirty="0" smtClean="0">
              <a:hlinkClick xmlns:r="http://schemas.openxmlformats.org/officeDocument/2006/relationships" r:id="rId2"/>
            </a:rPr>
            <a:t>. (2012)</a:t>
          </a:r>
          <a:r>
            <a:rPr lang="en-US" sz="1800" dirty="0" smtClean="0"/>
            <a:t>)</a:t>
          </a:r>
          <a:endParaRPr lang="en-US" sz="1800" dirty="0"/>
        </a:p>
      </dgm:t>
    </dgm:pt>
    <dgm:pt modelId="{B8277B47-A277-400E-86F6-0A1C8BD7F975}" type="parTrans" cxnId="{7F22C6C9-A83F-4F98-9F58-B56A40BAB894}">
      <dgm:prSet/>
      <dgm:spPr/>
      <dgm:t>
        <a:bodyPr/>
        <a:lstStyle/>
        <a:p>
          <a:endParaRPr lang="en-US"/>
        </a:p>
      </dgm:t>
    </dgm:pt>
    <dgm:pt modelId="{0B6FE7C0-86A4-414A-A6E6-4FEC90DCB5EE}" type="sibTrans" cxnId="{7F22C6C9-A83F-4F98-9F58-B56A40BAB894}">
      <dgm:prSet/>
      <dgm:spPr/>
      <dgm:t>
        <a:bodyPr/>
        <a:lstStyle/>
        <a:p>
          <a:endParaRPr lang="en-US"/>
        </a:p>
      </dgm:t>
    </dgm:pt>
    <dgm:pt modelId="{CA3F4C70-AC52-49F1-B829-9C5C581CAFCD}">
      <dgm:prSet custT="1"/>
      <dgm:spPr/>
      <dgm:t>
        <a:bodyPr/>
        <a:lstStyle/>
        <a:p>
          <a:pPr algn="l" rtl="0"/>
          <a:r>
            <a:rPr lang="en-US" sz="2800" dirty="0" smtClean="0"/>
            <a:t>4. Trend detection</a:t>
          </a:r>
          <a:endParaRPr lang="en-US" sz="2800" dirty="0"/>
        </a:p>
      </dgm:t>
    </dgm:pt>
    <dgm:pt modelId="{B3E4CDA9-87BF-47CC-8E8B-32B91A1AA7A7}" type="parTrans" cxnId="{AB85E34C-3436-45A5-ADD2-A22590A38F3C}">
      <dgm:prSet/>
      <dgm:spPr/>
      <dgm:t>
        <a:bodyPr/>
        <a:lstStyle/>
        <a:p>
          <a:endParaRPr lang="en-US"/>
        </a:p>
      </dgm:t>
    </dgm:pt>
    <dgm:pt modelId="{7D2F6F45-D942-4031-8CBB-C4EAC55CC2B6}" type="sibTrans" cxnId="{AB85E34C-3436-45A5-ADD2-A22590A38F3C}">
      <dgm:prSet/>
      <dgm:spPr/>
      <dgm:t>
        <a:bodyPr/>
        <a:lstStyle/>
        <a:p>
          <a:endParaRPr lang="en-US"/>
        </a:p>
      </dgm:t>
    </dgm:pt>
    <dgm:pt modelId="{AE162182-D41F-4A35-BF13-A1253C17DAA8}">
      <dgm:prSet custT="1"/>
      <dgm:spPr/>
      <dgm:t>
        <a:bodyPr/>
        <a:lstStyle/>
        <a:p>
          <a:pPr rtl="0"/>
          <a:r>
            <a:rPr lang="en-US" sz="1800" b="1" i="1" dirty="0" smtClean="0">
              <a:solidFill>
                <a:schemeClr val="accent1">
                  <a:lumMod val="75000"/>
                </a:schemeClr>
              </a:solidFill>
            </a:rPr>
            <a:t>Mann-Kendall test </a:t>
          </a:r>
          <a:r>
            <a:rPr lang="en-US" sz="1800" b="0" i="0" dirty="0" smtClean="0">
              <a:solidFill>
                <a:schemeClr val="tx1"/>
              </a:solidFill>
            </a:rPr>
            <a:t>(95% Confidence interval)</a:t>
          </a:r>
          <a:endParaRPr lang="en-US" sz="1800" b="0" i="0" dirty="0">
            <a:solidFill>
              <a:schemeClr val="tx1"/>
            </a:solidFill>
          </a:endParaRPr>
        </a:p>
      </dgm:t>
    </dgm:pt>
    <dgm:pt modelId="{B497E871-4CDC-445E-A24E-D474FF237D3D}" type="parTrans" cxnId="{19FF6812-01D5-42AD-925D-3A72E09FBA16}">
      <dgm:prSet/>
      <dgm:spPr/>
      <dgm:t>
        <a:bodyPr/>
        <a:lstStyle/>
        <a:p>
          <a:endParaRPr lang="en-US"/>
        </a:p>
      </dgm:t>
    </dgm:pt>
    <dgm:pt modelId="{9ABDB9F9-11E0-4843-85CC-13FD4705D550}" type="sibTrans" cxnId="{19FF6812-01D5-42AD-925D-3A72E09FBA16}">
      <dgm:prSet/>
      <dgm:spPr/>
      <dgm:t>
        <a:bodyPr/>
        <a:lstStyle/>
        <a:p>
          <a:endParaRPr lang="en-US"/>
        </a:p>
      </dgm:t>
    </dgm:pt>
    <dgm:pt modelId="{B7C6A5DB-9BB9-4545-9487-33BB9A02A517}">
      <dgm:prSet custT="1"/>
      <dgm:spPr/>
      <dgm:t>
        <a:bodyPr/>
        <a:lstStyle/>
        <a:p>
          <a:pPr algn="l" rtl="0"/>
          <a:r>
            <a:rPr lang="en-US" sz="2800" dirty="0" smtClean="0"/>
            <a:t>5. Comparison with satellite product</a:t>
          </a:r>
          <a:endParaRPr lang="en-US" sz="2800" dirty="0"/>
        </a:p>
      </dgm:t>
    </dgm:pt>
    <dgm:pt modelId="{BA875857-0F43-4A2A-A6A5-82D0C9A4A315}" type="parTrans" cxnId="{1399E8A7-0592-4DF3-A245-A3D1F632DB9C}">
      <dgm:prSet/>
      <dgm:spPr/>
      <dgm:t>
        <a:bodyPr/>
        <a:lstStyle/>
        <a:p>
          <a:endParaRPr lang="en-US"/>
        </a:p>
      </dgm:t>
    </dgm:pt>
    <dgm:pt modelId="{CF6ADC51-4B59-4459-A719-24315F10B824}" type="sibTrans" cxnId="{1399E8A7-0592-4DF3-A245-A3D1F632DB9C}">
      <dgm:prSet/>
      <dgm:spPr/>
      <dgm:t>
        <a:bodyPr/>
        <a:lstStyle/>
        <a:p>
          <a:endParaRPr lang="en-US"/>
        </a:p>
      </dgm:t>
    </dgm:pt>
    <dgm:pt modelId="{74260880-37B6-4996-9621-9490D5A455EC}">
      <dgm:prSet custT="1"/>
      <dgm:spPr/>
      <dgm:t>
        <a:bodyPr/>
        <a:lstStyle/>
        <a:p>
          <a:pPr rtl="0"/>
          <a:r>
            <a:rPr lang="en-US" sz="1800" b="1" u="sng" dirty="0" smtClean="0"/>
            <a:t>TRMM 3B42 V7 </a:t>
          </a:r>
          <a:r>
            <a:rPr lang="en-US" sz="1800" dirty="0" smtClean="0"/>
            <a:t>satellite derived precipitation data product</a:t>
          </a:r>
          <a:endParaRPr lang="en-US" sz="1800" dirty="0"/>
        </a:p>
      </dgm:t>
    </dgm:pt>
    <dgm:pt modelId="{EB07FB68-A01B-481D-BC40-E1A247DB05B1}" type="parTrans" cxnId="{D759D267-1F30-4D47-AF34-B5330F7558CB}">
      <dgm:prSet/>
      <dgm:spPr/>
      <dgm:t>
        <a:bodyPr/>
        <a:lstStyle/>
        <a:p>
          <a:endParaRPr lang="en-US"/>
        </a:p>
      </dgm:t>
    </dgm:pt>
    <dgm:pt modelId="{1A0323D6-D836-4D56-9A6B-DF5F76F2FA1D}" type="sibTrans" cxnId="{D759D267-1F30-4D47-AF34-B5330F7558CB}">
      <dgm:prSet/>
      <dgm:spPr/>
      <dgm:t>
        <a:bodyPr/>
        <a:lstStyle/>
        <a:p>
          <a:endParaRPr lang="en-US"/>
        </a:p>
      </dgm:t>
    </dgm:pt>
    <dgm:pt modelId="{DD56F2FD-1C04-412B-963B-4BB04F3C30B9}">
      <dgm:prSet custT="1"/>
      <dgm:spPr/>
      <dgm:t>
        <a:bodyPr/>
        <a:lstStyle/>
        <a:p>
          <a:pPr rtl="0"/>
          <a:r>
            <a:rPr lang="en-US" sz="1800" dirty="0" smtClean="0"/>
            <a:t>quantitative comparison (</a:t>
          </a:r>
          <a:r>
            <a:rPr lang="en-US" sz="1800" b="1" i="1" dirty="0" err="1" smtClean="0"/>
            <a:t>R,rBIAS</a:t>
          </a:r>
          <a:r>
            <a:rPr lang="en-US" sz="1800" b="1" i="1" dirty="0" smtClean="0"/>
            <a:t>, MAE, MBE, RMSE, and EB</a:t>
          </a:r>
          <a:r>
            <a:rPr lang="en-US" sz="1800" dirty="0" smtClean="0"/>
            <a:t>)</a:t>
          </a:r>
          <a:endParaRPr lang="en-US" sz="1800" dirty="0"/>
        </a:p>
      </dgm:t>
    </dgm:pt>
    <dgm:pt modelId="{49603185-57D3-40B8-AD1C-80BA05D71038}" type="parTrans" cxnId="{E5EA1D5A-B497-4249-BA9B-0D3D9D757101}">
      <dgm:prSet/>
      <dgm:spPr/>
      <dgm:t>
        <a:bodyPr/>
        <a:lstStyle/>
        <a:p>
          <a:endParaRPr lang="en-US"/>
        </a:p>
      </dgm:t>
    </dgm:pt>
    <dgm:pt modelId="{B9905C5B-A13B-4628-BD9B-5F9557C04966}" type="sibTrans" cxnId="{E5EA1D5A-B497-4249-BA9B-0D3D9D757101}">
      <dgm:prSet/>
      <dgm:spPr/>
      <dgm:t>
        <a:bodyPr/>
        <a:lstStyle/>
        <a:p>
          <a:endParaRPr lang="en-US"/>
        </a:p>
      </dgm:t>
    </dgm:pt>
    <dgm:pt modelId="{3093D282-D3AF-4483-89AF-B479AF43FA8B}">
      <dgm:prSet custT="1"/>
      <dgm:spPr/>
      <dgm:t>
        <a:bodyPr/>
        <a:lstStyle/>
        <a:p>
          <a:pPr rtl="0"/>
          <a:r>
            <a:rPr lang="en-US" sz="1800" dirty="0" smtClean="0"/>
            <a:t>more than 5% of missing data (</a:t>
          </a:r>
          <a:r>
            <a:rPr lang="en-US" sz="1800" dirty="0" smtClean="0">
              <a:solidFill>
                <a:srgbClr val="FF0000"/>
              </a:solidFill>
            </a:rPr>
            <a:t>discarded</a:t>
          </a:r>
          <a:r>
            <a:rPr lang="en-US" sz="1800" dirty="0" smtClean="0"/>
            <a:t>)</a:t>
          </a:r>
          <a:endParaRPr lang="en-US" sz="1800" dirty="0"/>
        </a:p>
      </dgm:t>
    </dgm:pt>
    <dgm:pt modelId="{9AABDD90-D106-49D6-9CDF-6E03EED7128E}" type="parTrans" cxnId="{179012C9-FE1A-4857-9BBC-3800A6070754}">
      <dgm:prSet/>
      <dgm:spPr/>
      <dgm:t>
        <a:bodyPr/>
        <a:lstStyle/>
        <a:p>
          <a:endParaRPr lang="en-US"/>
        </a:p>
      </dgm:t>
    </dgm:pt>
    <dgm:pt modelId="{2D277E07-DC5F-43E5-86B2-9D7AD7EED38E}" type="sibTrans" cxnId="{179012C9-FE1A-4857-9BBC-3800A6070754}">
      <dgm:prSet/>
      <dgm:spPr/>
      <dgm:t>
        <a:bodyPr/>
        <a:lstStyle/>
        <a:p>
          <a:endParaRPr lang="en-US"/>
        </a:p>
      </dgm:t>
    </dgm:pt>
    <dgm:pt modelId="{87F9B41C-91CD-4D57-9516-10B72FA67696}" type="pres">
      <dgm:prSet presAssocID="{4706939D-2FE9-4DBE-B1AD-5AB0D1A8EEF6}" presName="Name0" presStyleCnt="0">
        <dgm:presLayoutVars>
          <dgm:dir/>
          <dgm:animLvl val="lvl"/>
          <dgm:resizeHandles val="exact"/>
        </dgm:presLayoutVars>
      </dgm:prSet>
      <dgm:spPr/>
      <dgm:t>
        <a:bodyPr/>
        <a:lstStyle/>
        <a:p>
          <a:endParaRPr lang="en-US"/>
        </a:p>
      </dgm:t>
    </dgm:pt>
    <dgm:pt modelId="{12FDC464-4276-48F7-A387-CC9570ED6595}" type="pres">
      <dgm:prSet presAssocID="{29863FFA-4634-4773-AA72-656F38502A70}" presName="linNode" presStyleCnt="0"/>
      <dgm:spPr/>
    </dgm:pt>
    <dgm:pt modelId="{3A3BBBFD-6B92-4B1F-8D8A-33B42A1DE361}" type="pres">
      <dgm:prSet presAssocID="{29863FFA-4634-4773-AA72-656F38502A70}" presName="parentText" presStyleLbl="node1" presStyleIdx="0" presStyleCnt="5">
        <dgm:presLayoutVars>
          <dgm:chMax val="1"/>
          <dgm:bulletEnabled val="1"/>
        </dgm:presLayoutVars>
      </dgm:prSet>
      <dgm:spPr/>
      <dgm:t>
        <a:bodyPr/>
        <a:lstStyle/>
        <a:p>
          <a:endParaRPr lang="en-US"/>
        </a:p>
      </dgm:t>
    </dgm:pt>
    <dgm:pt modelId="{3D9C8EDD-3078-46F2-BB45-5F6ED6462B3D}" type="pres">
      <dgm:prSet presAssocID="{29863FFA-4634-4773-AA72-656F38502A70}" presName="descendantText" presStyleLbl="alignAccFollowNode1" presStyleIdx="0" presStyleCnt="5" custScaleY="94676">
        <dgm:presLayoutVars>
          <dgm:bulletEnabled val="1"/>
        </dgm:presLayoutVars>
      </dgm:prSet>
      <dgm:spPr/>
      <dgm:t>
        <a:bodyPr/>
        <a:lstStyle/>
        <a:p>
          <a:endParaRPr lang="en-US"/>
        </a:p>
      </dgm:t>
    </dgm:pt>
    <dgm:pt modelId="{E95BA50D-7A43-4E66-93B2-8EB583C9C381}" type="pres">
      <dgm:prSet presAssocID="{7BFAA27C-271B-48AF-B866-8AC61A7D5031}" presName="sp" presStyleCnt="0"/>
      <dgm:spPr/>
    </dgm:pt>
    <dgm:pt modelId="{79B69A22-2B79-4588-84F2-F6E46F999F58}" type="pres">
      <dgm:prSet presAssocID="{F7117848-4DB7-4523-9888-3BCF0C0B726F}" presName="linNode" presStyleCnt="0"/>
      <dgm:spPr/>
    </dgm:pt>
    <dgm:pt modelId="{320DFE10-ABC8-45BA-9E25-B9E48E02EFDC}" type="pres">
      <dgm:prSet presAssocID="{F7117848-4DB7-4523-9888-3BCF0C0B726F}" presName="parentText" presStyleLbl="node1" presStyleIdx="1" presStyleCnt="5" custScaleY="64936">
        <dgm:presLayoutVars>
          <dgm:chMax val="1"/>
          <dgm:bulletEnabled val="1"/>
        </dgm:presLayoutVars>
      </dgm:prSet>
      <dgm:spPr/>
      <dgm:t>
        <a:bodyPr/>
        <a:lstStyle/>
        <a:p>
          <a:endParaRPr lang="en-US"/>
        </a:p>
      </dgm:t>
    </dgm:pt>
    <dgm:pt modelId="{1A16EB59-BD7C-49FF-827A-59CEBE34E888}" type="pres">
      <dgm:prSet presAssocID="{F7117848-4DB7-4523-9888-3BCF0C0B726F}" presName="descendantText" presStyleLbl="alignAccFollowNode1" presStyleIdx="1" presStyleCnt="5" custScaleY="63484">
        <dgm:presLayoutVars>
          <dgm:bulletEnabled val="1"/>
        </dgm:presLayoutVars>
      </dgm:prSet>
      <dgm:spPr/>
      <dgm:t>
        <a:bodyPr/>
        <a:lstStyle/>
        <a:p>
          <a:endParaRPr lang="en-US"/>
        </a:p>
      </dgm:t>
    </dgm:pt>
    <dgm:pt modelId="{0706381D-E912-4E21-BC8B-CF81BAC8B116}" type="pres">
      <dgm:prSet presAssocID="{556CC3C0-0D9E-462D-BC73-C26A1CD5523C}" presName="sp" presStyleCnt="0"/>
      <dgm:spPr/>
    </dgm:pt>
    <dgm:pt modelId="{950EB411-4DDF-4727-87F3-C2A0D5876D26}" type="pres">
      <dgm:prSet presAssocID="{67B54F20-5A03-4258-97E9-351D2E673B16}" presName="linNode" presStyleCnt="0"/>
      <dgm:spPr/>
    </dgm:pt>
    <dgm:pt modelId="{3FB07675-0382-4AC9-8D23-C5B5AD99C08B}" type="pres">
      <dgm:prSet presAssocID="{67B54F20-5A03-4258-97E9-351D2E673B16}" presName="parentText" presStyleLbl="node1" presStyleIdx="2" presStyleCnt="5">
        <dgm:presLayoutVars>
          <dgm:chMax val="1"/>
          <dgm:bulletEnabled val="1"/>
        </dgm:presLayoutVars>
      </dgm:prSet>
      <dgm:spPr/>
      <dgm:t>
        <a:bodyPr/>
        <a:lstStyle/>
        <a:p>
          <a:endParaRPr lang="en-US"/>
        </a:p>
      </dgm:t>
    </dgm:pt>
    <dgm:pt modelId="{4A207260-8EB0-406B-AEA1-650D9D3E7224}" type="pres">
      <dgm:prSet presAssocID="{67B54F20-5A03-4258-97E9-351D2E673B16}" presName="descendantText" presStyleLbl="alignAccFollowNode1" presStyleIdx="2" presStyleCnt="5" custScaleY="156426">
        <dgm:presLayoutVars>
          <dgm:bulletEnabled val="1"/>
        </dgm:presLayoutVars>
      </dgm:prSet>
      <dgm:spPr/>
      <dgm:t>
        <a:bodyPr/>
        <a:lstStyle/>
        <a:p>
          <a:endParaRPr lang="en-US"/>
        </a:p>
      </dgm:t>
    </dgm:pt>
    <dgm:pt modelId="{42125090-37FE-457C-A981-8F72E29D3A5C}" type="pres">
      <dgm:prSet presAssocID="{B167A805-2223-423F-866D-4AB64F752EA2}" presName="sp" presStyleCnt="0"/>
      <dgm:spPr/>
    </dgm:pt>
    <dgm:pt modelId="{232908F0-A574-477E-8AB8-371BD1908949}" type="pres">
      <dgm:prSet presAssocID="{CA3F4C70-AC52-49F1-B829-9C5C581CAFCD}" presName="linNode" presStyleCnt="0"/>
      <dgm:spPr/>
    </dgm:pt>
    <dgm:pt modelId="{BAC5F465-5935-4D36-8ADA-E5AE5B14422F}" type="pres">
      <dgm:prSet presAssocID="{CA3F4C70-AC52-49F1-B829-9C5C581CAFCD}" presName="parentText" presStyleLbl="node1" presStyleIdx="3" presStyleCnt="5" custScaleY="55041">
        <dgm:presLayoutVars>
          <dgm:chMax val="1"/>
          <dgm:bulletEnabled val="1"/>
        </dgm:presLayoutVars>
      </dgm:prSet>
      <dgm:spPr/>
      <dgm:t>
        <a:bodyPr/>
        <a:lstStyle/>
        <a:p>
          <a:endParaRPr lang="en-US"/>
        </a:p>
      </dgm:t>
    </dgm:pt>
    <dgm:pt modelId="{51D114C1-6503-4E44-8BCD-1150B4389872}" type="pres">
      <dgm:prSet presAssocID="{CA3F4C70-AC52-49F1-B829-9C5C581CAFCD}" presName="descendantText" presStyleLbl="alignAccFollowNode1" presStyleIdx="3" presStyleCnt="5" custScaleY="43789">
        <dgm:presLayoutVars>
          <dgm:bulletEnabled val="1"/>
        </dgm:presLayoutVars>
      </dgm:prSet>
      <dgm:spPr/>
      <dgm:t>
        <a:bodyPr/>
        <a:lstStyle/>
        <a:p>
          <a:endParaRPr lang="en-US"/>
        </a:p>
      </dgm:t>
    </dgm:pt>
    <dgm:pt modelId="{73F2F06C-E9F0-4F98-BBA5-B361B0D7B9A2}" type="pres">
      <dgm:prSet presAssocID="{7D2F6F45-D942-4031-8CBB-C4EAC55CC2B6}" presName="sp" presStyleCnt="0"/>
      <dgm:spPr/>
    </dgm:pt>
    <dgm:pt modelId="{FFC20EA5-07DF-482C-BC69-1438E46C9169}" type="pres">
      <dgm:prSet presAssocID="{B7C6A5DB-9BB9-4545-9487-33BB9A02A517}" presName="linNode" presStyleCnt="0"/>
      <dgm:spPr/>
    </dgm:pt>
    <dgm:pt modelId="{E639FBF3-EC8C-4CA1-A129-B9E41547160F}" type="pres">
      <dgm:prSet presAssocID="{B7C6A5DB-9BB9-4545-9487-33BB9A02A517}" presName="parentText" presStyleLbl="node1" presStyleIdx="4" presStyleCnt="5">
        <dgm:presLayoutVars>
          <dgm:chMax val="1"/>
          <dgm:bulletEnabled val="1"/>
        </dgm:presLayoutVars>
      </dgm:prSet>
      <dgm:spPr/>
      <dgm:t>
        <a:bodyPr/>
        <a:lstStyle/>
        <a:p>
          <a:endParaRPr lang="en-US"/>
        </a:p>
      </dgm:t>
    </dgm:pt>
    <dgm:pt modelId="{5AD1BFF7-809F-49AA-BB77-B81AC71AFB7E}" type="pres">
      <dgm:prSet presAssocID="{B7C6A5DB-9BB9-4545-9487-33BB9A02A517}" presName="descendantText" presStyleLbl="alignAccFollowNode1" presStyleIdx="4" presStyleCnt="5">
        <dgm:presLayoutVars>
          <dgm:bulletEnabled val="1"/>
        </dgm:presLayoutVars>
      </dgm:prSet>
      <dgm:spPr/>
      <dgm:t>
        <a:bodyPr/>
        <a:lstStyle/>
        <a:p>
          <a:endParaRPr lang="en-US"/>
        </a:p>
      </dgm:t>
    </dgm:pt>
  </dgm:ptLst>
  <dgm:cxnLst>
    <dgm:cxn modelId="{AB85E34C-3436-45A5-ADD2-A22590A38F3C}" srcId="{4706939D-2FE9-4DBE-B1AD-5AB0D1A8EEF6}" destId="{CA3F4C70-AC52-49F1-B829-9C5C581CAFCD}" srcOrd="3" destOrd="0" parTransId="{B3E4CDA9-87BF-47CC-8E8B-32B91A1AA7A7}" sibTransId="{7D2F6F45-D942-4031-8CBB-C4EAC55CC2B6}"/>
    <dgm:cxn modelId="{830531CD-D68C-4F65-A35B-88CE8901508F}" type="presOf" srcId="{74260880-37B6-4996-9621-9490D5A455EC}" destId="{5AD1BFF7-809F-49AA-BB77-B81AC71AFB7E}" srcOrd="0" destOrd="0" presId="urn:microsoft.com/office/officeart/2005/8/layout/vList5"/>
    <dgm:cxn modelId="{23A7FC75-0F0B-4120-96AB-363475D7CC85}" type="presOf" srcId="{AEE03842-12D5-462A-887D-25D7F09748C1}" destId="{1A16EB59-BD7C-49FF-827A-59CEBE34E888}" srcOrd="0" destOrd="1" presId="urn:microsoft.com/office/officeart/2005/8/layout/vList5"/>
    <dgm:cxn modelId="{7F22C6C9-A83F-4F98-9F58-B56A40BAB894}" srcId="{67B54F20-5A03-4258-97E9-351D2E673B16}" destId="{C56AB99F-D659-4C3A-96D6-4623CBD22C65}" srcOrd="3" destOrd="0" parTransId="{B8277B47-A277-400E-86F6-0A1C8BD7F975}" sibTransId="{0B6FE7C0-86A4-414A-A6E6-4FEC90DCB5EE}"/>
    <dgm:cxn modelId="{BAA9B963-5D33-458E-8FD6-AF7C8810BCEE}" type="presOf" srcId="{A10B9250-5747-4B53-A590-C8D0D933A5E3}" destId="{1A16EB59-BD7C-49FF-827A-59CEBE34E888}" srcOrd="0" destOrd="0" presId="urn:microsoft.com/office/officeart/2005/8/layout/vList5"/>
    <dgm:cxn modelId="{19FF6812-01D5-42AD-925D-3A72E09FBA16}" srcId="{CA3F4C70-AC52-49F1-B829-9C5C581CAFCD}" destId="{AE162182-D41F-4A35-BF13-A1253C17DAA8}" srcOrd="0" destOrd="0" parTransId="{B497E871-4CDC-445E-A24E-D474FF237D3D}" sibTransId="{9ABDB9F9-11E0-4843-85CC-13FD4705D550}"/>
    <dgm:cxn modelId="{2E019C5F-4BDD-4118-9C2B-6F90E03A8BAB}" type="presOf" srcId="{4706939D-2FE9-4DBE-B1AD-5AB0D1A8EEF6}" destId="{87F9B41C-91CD-4D57-9516-10B72FA67696}" srcOrd="0" destOrd="0" presId="urn:microsoft.com/office/officeart/2005/8/layout/vList5"/>
    <dgm:cxn modelId="{2943444B-01F7-4981-A21B-5D0DDACC25D5}" type="presOf" srcId="{3093D282-D3AF-4483-89AF-B479AF43FA8B}" destId="{3D9C8EDD-3078-46F2-BB45-5F6ED6462B3D}" srcOrd="0" destOrd="1" presId="urn:microsoft.com/office/officeart/2005/8/layout/vList5"/>
    <dgm:cxn modelId="{D1DF6686-9F17-473D-8244-A687BC0511D0}" type="presOf" srcId="{DD56F2FD-1C04-412B-963B-4BB04F3C30B9}" destId="{5AD1BFF7-809F-49AA-BB77-B81AC71AFB7E}" srcOrd="0" destOrd="1" presId="urn:microsoft.com/office/officeart/2005/8/layout/vList5"/>
    <dgm:cxn modelId="{19143D88-6C1C-4680-BB0F-95477461D2A7}" srcId="{67B54F20-5A03-4258-97E9-351D2E673B16}" destId="{00E14F08-E24A-4EDD-8A8E-E826F321F3B2}" srcOrd="0" destOrd="0" parTransId="{A98D0BC4-1F67-4518-A6FF-38AC6494E6A5}" sibTransId="{637FC5C5-DDF6-45E2-8D4C-EE1D48E2C1C7}"/>
    <dgm:cxn modelId="{F68BDEBE-153E-4F3E-8B01-D4B0F1D00D64}" type="presOf" srcId="{F7117848-4DB7-4523-9888-3BCF0C0B726F}" destId="{320DFE10-ABC8-45BA-9E25-B9E48E02EFDC}" srcOrd="0" destOrd="0" presId="urn:microsoft.com/office/officeart/2005/8/layout/vList5"/>
    <dgm:cxn modelId="{D759D267-1F30-4D47-AF34-B5330F7558CB}" srcId="{B7C6A5DB-9BB9-4545-9487-33BB9A02A517}" destId="{74260880-37B6-4996-9621-9490D5A455EC}" srcOrd="0" destOrd="0" parTransId="{EB07FB68-A01B-481D-BC40-E1A247DB05B1}" sibTransId="{1A0323D6-D836-4D56-9A6B-DF5F76F2FA1D}"/>
    <dgm:cxn modelId="{C59BF647-909D-4834-8EF8-465F08262645}" type="presOf" srcId="{B7C6A5DB-9BB9-4545-9487-33BB9A02A517}" destId="{E639FBF3-EC8C-4CA1-A129-B9E41547160F}" srcOrd="0" destOrd="0" presId="urn:microsoft.com/office/officeart/2005/8/layout/vList5"/>
    <dgm:cxn modelId="{3C84C844-4FEC-457C-933E-907AD7BD6A03}" type="presOf" srcId="{87BAAED9-EFED-4591-94D8-35FB33D7810F}" destId="{4A207260-8EB0-406B-AEA1-650D9D3E7224}" srcOrd="0" destOrd="1" presId="urn:microsoft.com/office/officeart/2005/8/layout/vList5"/>
    <dgm:cxn modelId="{116BB28D-52C6-41A3-A169-C468EFC54959}" type="presOf" srcId="{31076E64-D43E-4BE0-8055-8E15736CFE68}" destId="{4A207260-8EB0-406B-AEA1-650D9D3E7224}" srcOrd="0" destOrd="2" presId="urn:microsoft.com/office/officeart/2005/8/layout/vList5"/>
    <dgm:cxn modelId="{15D7E763-28F9-40C4-8514-CA37CDA8796E}" type="presOf" srcId="{12D6559B-5363-4524-834C-AFA49B5BB374}" destId="{3D9C8EDD-3078-46F2-BB45-5F6ED6462B3D}" srcOrd="0" destOrd="0" presId="urn:microsoft.com/office/officeart/2005/8/layout/vList5"/>
    <dgm:cxn modelId="{E0663080-301D-4877-84C8-F69670DAE42D}" type="presOf" srcId="{67B54F20-5A03-4258-97E9-351D2E673B16}" destId="{3FB07675-0382-4AC9-8D23-C5B5AD99C08B}" srcOrd="0" destOrd="0" presId="urn:microsoft.com/office/officeart/2005/8/layout/vList5"/>
    <dgm:cxn modelId="{E853073A-C42E-4CBC-9CF9-B9276F55B8B4}" type="presOf" srcId="{CA3F4C70-AC52-49F1-B829-9C5C581CAFCD}" destId="{BAC5F465-5935-4D36-8ADA-E5AE5B14422F}" srcOrd="0" destOrd="0" presId="urn:microsoft.com/office/officeart/2005/8/layout/vList5"/>
    <dgm:cxn modelId="{1C56BC1C-0063-4E3F-BB47-423AF989AAE9}" type="presOf" srcId="{4C549512-44A8-42DC-9BD8-A79D368D65C1}" destId="{3D9C8EDD-3078-46F2-BB45-5F6ED6462B3D}" srcOrd="0" destOrd="2" presId="urn:microsoft.com/office/officeart/2005/8/layout/vList5"/>
    <dgm:cxn modelId="{689EE4FD-7CC7-44FA-A424-0CA3E328F51B}" srcId="{67B54F20-5A03-4258-97E9-351D2E673B16}" destId="{31076E64-D43E-4BE0-8055-8E15736CFE68}" srcOrd="2" destOrd="0" parTransId="{AEF44545-58C4-4F79-8437-201987AF0170}" sibTransId="{2B030E4A-77E1-43AF-BBB3-EB20236663A0}"/>
    <dgm:cxn modelId="{0C544AA8-E73B-4150-9D0B-DA81B4B69124}" type="presOf" srcId="{AE162182-D41F-4A35-BF13-A1253C17DAA8}" destId="{51D114C1-6503-4E44-8BCD-1150B4389872}" srcOrd="0" destOrd="0" presId="urn:microsoft.com/office/officeart/2005/8/layout/vList5"/>
    <dgm:cxn modelId="{42F13205-8417-4171-9812-74DD552462FB}" srcId="{29863FFA-4634-4773-AA72-656F38502A70}" destId="{12D6559B-5363-4524-834C-AFA49B5BB374}" srcOrd="0" destOrd="0" parTransId="{33F92032-40B8-459A-8CF8-2007566DB41B}" sibTransId="{6C13F282-28AD-46FA-AE90-E6CCEE315829}"/>
    <dgm:cxn modelId="{88CB2965-04B9-4AB8-B3F0-45AEDD382085}" srcId="{F7117848-4DB7-4523-9888-3BCF0C0B726F}" destId="{AEE03842-12D5-462A-887D-25D7F09748C1}" srcOrd="1" destOrd="0" parTransId="{DBC08410-79B4-4C64-84E0-1DCEAF58A36D}" sibTransId="{A8B2485B-7AA8-498D-8968-8268E92D2F6A}"/>
    <dgm:cxn modelId="{CA0E1888-C99D-494B-B5DB-190E50497463}" srcId="{67B54F20-5A03-4258-97E9-351D2E673B16}" destId="{87BAAED9-EFED-4591-94D8-35FB33D7810F}" srcOrd="1" destOrd="0" parTransId="{B3DE7072-5DBC-4AAC-9456-82B2C5C05357}" sibTransId="{5C9B2142-5D47-485B-9FAA-E0CF5040CB43}"/>
    <dgm:cxn modelId="{1399E8A7-0592-4DF3-A245-A3D1F632DB9C}" srcId="{4706939D-2FE9-4DBE-B1AD-5AB0D1A8EEF6}" destId="{B7C6A5DB-9BB9-4545-9487-33BB9A02A517}" srcOrd="4" destOrd="0" parTransId="{BA875857-0F43-4A2A-A6A5-82D0C9A4A315}" sibTransId="{CF6ADC51-4B59-4459-A719-24315F10B824}"/>
    <dgm:cxn modelId="{705BE532-BF2C-4EA8-BA81-66549C88970B}" srcId="{4706939D-2FE9-4DBE-B1AD-5AB0D1A8EEF6}" destId="{F7117848-4DB7-4523-9888-3BCF0C0B726F}" srcOrd="1" destOrd="0" parTransId="{30DBC86C-767A-40FD-AA4A-2351E0A8ECFC}" sibTransId="{556CC3C0-0D9E-462D-BC73-C26A1CD5523C}"/>
    <dgm:cxn modelId="{E5246BA5-3399-476D-9E6C-7C92C78917EA}" srcId="{4706939D-2FE9-4DBE-B1AD-5AB0D1A8EEF6}" destId="{67B54F20-5A03-4258-97E9-351D2E673B16}" srcOrd="2" destOrd="0" parTransId="{DB6E9308-CD78-4BA4-9DFA-1B87A2812EDC}" sibTransId="{B167A805-2223-423F-866D-4AB64F752EA2}"/>
    <dgm:cxn modelId="{DD6F43CE-340F-42B1-B0F7-3ABF48961485}" type="presOf" srcId="{C56AB99F-D659-4C3A-96D6-4623CBD22C65}" destId="{4A207260-8EB0-406B-AEA1-650D9D3E7224}" srcOrd="0" destOrd="3" presId="urn:microsoft.com/office/officeart/2005/8/layout/vList5"/>
    <dgm:cxn modelId="{A4F5B8F0-58E7-4259-8AF3-0EC31069ED0F}" type="presOf" srcId="{29863FFA-4634-4773-AA72-656F38502A70}" destId="{3A3BBBFD-6B92-4B1F-8D8A-33B42A1DE361}" srcOrd="0" destOrd="0" presId="urn:microsoft.com/office/officeart/2005/8/layout/vList5"/>
    <dgm:cxn modelId="{19CF536B-0B38-4F78-9A43-D5B57797D44D}" srcId="{29863FFA-4634-4773-AA72-656F38502A70}" destId="{4C549512-44A8-42DC-9BD8-A79D368D65C1}" srcOrd="2" destOrd="0" parTransId="{2784E3F4-1C79-44AF-9BAA-ED035836F73E}" sibTransId="{701C24F4-D912-473D-AFD2-EA074A34937D}"/>
    <dgm:cxn modelId="{179012C9-FE1A-4857-9BBC-3800A6070754}" srcId="{29863FFA-4634-4773-AA72-656F38502A70}" destId="{3093D282-D3AF-4483-89AF-B479AF43FA8B}" srcOrd="1" destOrd="0" parTransId="{9AABDD90-D106-49D6-9CDF-6E03EED7128E}" sibTransId="{2D277E07-DC5F-43E5-86B2-9D7AD7EED38E}"/>
    <dgm:cxn modelId="{E5EA1D5A-B497-4249-BA9B-0D3D9D757101}" srcId="{B7C6A5DB-9BB9-4545-9487-33BB9A02A517}" destId="{DD56F2FD-1C04-412B-963B-4BB04F3C30B9}" srcOrd="1" destOrd="0" parTransId="{49603185-57D3-40B8-AD1C-80BA05D71038}" sibTransId="{B9905C5B-A13B-4628-BD9B-5F9557C04966}"/>
    <dgm:cxn modelId="{771F173D-03D1-4C39-BEED-55666817CE9A}" type="presOf" srcId="{00E14F08-E24A-4EDD-8A8E-E826F321F3B2}" destId="{4A207260-8EB0-406B-AEA1-650D9D3E7224}" srcOrd="0" destOrd="0" presId="urn:microsoft.com/office/officeart/2005/8/layout/vList5"/>
    <dgm:cxn modelId="{6D6F1147-91BB-4B2B-A704-DD70F33C7AEA}" srcId="{4706939D-2FE9-4DBE-B1AD-5AB0D1A8EEF6}" destId="{29863FFA-4634-4773-AA72-656F38502A70}" srcOrd="0" destOrd="0" parTransId="{6FE54E4D-ECD1-4D90-8C7A-DD07F229952C}" sibTransId="{7BFAA27C-271B-48AF-B866-8AC61A7D5031}"/>
    <dgm:cxn modelId="{D2BA605A-F8FB-46C5-AB6C-78A5B1107C7A}" srcId="{F7117848-4DB7-4523-9888-3BCF0C0B726F}" destId="{A10B9250-5747-4B53-A590-C8D0D933A5E3}" srcOrd="0" destOrd="0" parTransId="{DE82C804-4F98-4C32-8D46-1A18B1735615}" sibTransId="{F1803C07-E6AE-4B85-8165-BB6FD46020E4}"/>
    <dgm:cxn modelId="{AF72C54C-D872-4774-B0A2-9CCE62FED372}" type="presParOf" srcId="{87F9B41C-91CD-4D57-9516-10B72FA67696}" destId="{12FDC464-4276-48F7-A387-CC9570ED6595}" srcOrd="0" destOrd="0" presId="urn:microsoft.com/office/officeart/2005/8/layout/vList5"/>
    <dgm:cxn modelId="{D626614E-441B-46AC-AEAC-EA2E15688E78}" type="presParOf" srcId="{12FDC464-4276-48F7-A387-CC9570ED6595}" destId="{3A3BBBFD-6B92-4B1F-8D8A-33B42A1DE361}" srcOrd="0" destOrd="0" presId="urn:microsoft.com/office/officeart/2005/8/layout/vList5"/>
    <dgm:cxn modelId="{A11B75D8-2B3F-4D00-A474-EC25EFF861AF}" type="presParOf" srcId="{12FDC464-4276-48F7-A387-CC9570ED6595}" destId="{3D9C8EDD-3078-46F2-BB45-5F6ED6462B3D}" srcOrd="1" destOrd="0" presId="urn:microsoft.com/office/officeart/2005/8/layout/vList5"/>
    <dgm:cxn modelId="{0BA90FDC-E8EE-401B-8E81-0F36759C4DC1}" type="presParOf" srcId="{87F9B41C-91CD-4D57-9516-10B72FA67696}" destId="{E95BA50D-7A43-4E66-93B2-8EB583C9C381}" srcOrd="1" destOrd="0" presId="urn:microsoft.com/office/officeart/2005/8/layout/vList5"/>
    <dgm:cxn modelId="{8A639A74-89D6-4D1A-8C5A-116956E0A740}" type="presParOf" srcId="{87F9B41C-91CD-4D57-9516-10B72FA67696}" destId="{79B69A22-2B79-4588-84F2-F6E46F999F58}" srcOrd="2" destOrd="0" presId="urn:microsoft.com/office/officeart/2005/8/layout/vList5"/>
    <dgm:cxn modelId="{D62EA09C-D326-498F-9E31-40716C5D31D5}" type="presParOf" srcId="{79B69A22-2B79-4588-84F2-F6E46F999F58}" destId="{320DFE10-ABC8-45BA-9E25-B9E48E02EFDC}" srcOrd="0" destOrd="0" presId="urn:microsoft.com/office/officeart/2005/8/layout/vList5"/>
    <dgm:cxn modelId="{21CD6823-383A-4D00-9DE9-7F7C31323E5B}" type="presParOf" srcId="{79B69A22-2B79-4588-84F2-F6E46F999F58}" destId="{1A16EB59-BD7C-49FF-827A-59CEBE34E888}" srcOrd="1" destOrd="0" presId="urn:microsoft.com/office/officeart/2005/8/layout/vList5"/>
    <dgm:cxn modelId="{F292518B-704B-4F8E-A989-5A4CA7AE9974}" type="presParOf" srcId="{87F9B41C-91CD-4D57-9516-10B72FA67696}" destId="{0706381D-E912-4E21-BC8B-CF81BAC8B116}" srcOrd="3" destOrd="0" presId="urn:microsoft.com/office/officeart/2005/8/layout/vList5"/>
    <dgm:cxn modelId="{E888BF82-D63E-4499-9652-DF411188D21F}" type="presParOf" srcId="{87F9B41C-91CD-4D57-9516-10B72FA67696}" destId="{950EB411-4DDF-4727-87F3-C2A0D5876D26}" srcOrd="4" destOrd="0" presId="urn:microsoft.com/office/officeart/2005/8/layout/vList5"/>
    <dgm:cxn modelId="{16C5E67E-ADB0-49BE-9767-54E9929FD6B3}" type="presParOf" srcId="{950EB411-4DDF-4727-87F3-C2A0D5876D26}" destId="{3FB07675-0382-4AC9-8D23-C5B5AD99C08B}" srcOrd="0" destOrd="0" presId="urn:microsoft.com/office/officeart/2005/8/layout/vList5"/>
    <dgm:cxn modelId="{2C10515A-A7ED-47AD-BF22-0843710F44B7}" type="presParOf" srcId="{950EB411-4DDF-4727-87F3-C2A0D5876D26}" destId="{4A207260-8EB0-406B-AEA1-650D9D3E7224}" srcOrd="1" destOrd="0" presId="urn:microsoft.com/office/officeart/2005/8/layout/vList5"/>
    <dgm:cxn modelId="{00DA42EC-9907-41DB-9625-C0D2E16EB7DA}" type="presParOf" srcId="{87F9B41C-91CD-4D57-9516-10B72FA67696}" destId="{42125090-37FE-457C-A981-8F72E29D3A5C}" srcOrd="5" destOrd="0" presId="urn:microsoft.com/office/officeart/2005/8/layout/vList5"/>
    <dgm:cxn modelId="{D8309034-2549-43E9-8DCB-4F5F9BA67DA6}" type="presParOf" srcId="{87F9B41C-91CD-4D57-9516-10B72FA67696}" destId="{232908F0-A574-477E-8AB8-371BD1908949}" srcOrd="6" destOrd="0" presId="urn:microsoft.com/office/officeart/2005/8/layout/vList5"/>
    <dgm:cxn modelId="{7E362E9D-F448-4E55-B362-2C0AD3A4CD02}" type="presParOf" srcId="{232908F0-A574-477E-8AB8-371BD1908949}" destId="{BAC5F465-5935-4D36-8ADA-E5AE5B14422F}" srcOrd="0" destOrd="0" presId="urn:microsoft.com/office/officeart/2005/8/layout/vList5"/>
    <dgm:cxn modelId="{6F0E7746-AD92-4129-B5EB-5083D9738264}" type="presParOf" srcId="{232908F0-A574-477E-8AB8-371BD1908949}" destId="{51D114C1-6503-4E44-8BCD-1150B4389872}" srcOrd="1" destOrd="0" presId="urn:microsoft.com/office/officeart/2005/8/layout/vList5"/>
    <dgm:cxn modelId="{BC4C8CE5-661A-4CC4-A0C4-1AB94AA85C0D}" type="presParOf" srcId="{87F9B41C-91CD-4D57-9516-10B72FA67696}" destId="{73F2F06C-E9F0-4F98-BBA5-B361B0D7B9A2}" srcOrd="7" destOrd="0" presId="urn:microsoft.com/office/officeart/2005/8/layout/vList5"/>
    <dgm:cxn modelId="{25110026-5EA9-497E-8E23-63FC598001F9}" type="presParOf" srcId="{87F9B41C-91CD-4D57-9516-10B72FA67696}" destId="{FFC20EA5-07DF-482C-BC69-1438E46C9169}" srcOrd="8" destOrd="0" presId="urn:microsoft.com/office/officeart/2005/8/layout/vList5"/>
    <dgm:cxn modelId="{6D092666-28C1-4988-B4E6-5271F87E9074}" type="presParOf" srcId="{FFC20EA5-07DF-482C-BC69-1438E46C9169}" destId="{E639FBF3-EC8C-4CA1-A129-B9E41547160F}" srcOrd="0" destOrd="0" presId="urn:microsoft.com/office/officeart/2005/8/layout/vList5"/>
    <dgm:cxn modelId="{1A599FFA-5A0C-4B8C-8EA7-4454282211D2}" type="presParOf" srcId="{FFC20EA5-07DF-482C-BC69-1438E46C9169}" destId="{5AD1BFF7-809F-49AA-BB77-B81AC71AFB7E}"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02186F1-9C27-4392-8A19-3C616FE81747}" type="doc">
      <dgm:prSet loTypeId="urn:microsoft.com/office/officeart/2005/8/layout/vList5" loCatId="list" qsTypeId="urn:microsoft.com/office/officeart/2005/8/quickstyle/simple1" qsCatId="simple" csTypeId="urn:microsoft.com/office/officeart/2005/8/colors/accent1_5" csCatId="accent1" phldr="1"/>
      <dgm:spPr/>
      <dgm:t>
        <a:bodyPr/>
        <a:lstStyle/>
        <a:p>
          <a:endParaRPr lang="en-US"/>
        </a:p>
      </dgm:t>
    </dgm:pt>
    <dgm:pt modelId="{DC8E4DFD-A9A2-4ABB-B6EF-57199CEE0E0D}">
      <dgm:prSet custT="1"/>
      <dgm:spPr/>
      <dgm:t>
        <a:bodyPr/>
        <a:lstStyle/>
        <a:p>
          <a:pPr algn="l" rtl="0"/>
          <a:r>
            <a:rPr lang="en-US" sz="2000" dirty="0" smtClean="0">
              <a:solidFill>
                <a:schemeClr val="tx1"/>
              </a:solidFill>
            </a:rPr>
            <a:t>Eastern Nepal is experiencing some significant drier days as the events of heavy, very heavy, and extremely heavy precipitation events are decreasing in some regards</a:t>
          </a:r>
          <a:endParaRPr lang="en-US" sz="2000" dirty="0">
            <a:solidFill>
              <a:schemeClr val="tx1"/>
            </a:solidFill>
          </a:endParaRPr>
        </a:p>
      </dgm:t>
    </dgm:pt>
    <dgm:pt modelId="{E7A5AB35-DFCF-4D11-BB52-5DBC6DBB813E}" type="parTrans" cxnId="{7281FD18-F4EC-4B01-A438-545750D2AD75}">
      <dgm:prSet/>
      <dgm:spPr/>
      <dgm:t>
        <a:bodyPr/>
        <a:lstStyle/>
        <a:p>
          <a:endParaRPr lang="en-US"/>
        </a:p>
      </dgm:t>
    </dgm:pt>
    <dgm:pt modelId="{62140015-6B74-410F-8803-772AEE69CD87}" type="sibTrans" cxnId="{7281FD18-F4EC-4B01-A438-545750D2AD75}">
      <dgm:prSet/>
      <dgm:spPr/>
      <dgm:t>
        <a:bodyPr/>
        <a:lstStyle/>
        <a:p>
          <a:endParaRPr lang="en-US"/>
        </a:p>
      </dgm:t>
    </dgm:pt>
    <dgm:pt modelId="{9C7FCE1B-04B1-4A7A-B1BB-6231CA3D9A12}">
      <dgm:prSet custT="1"/>
      <dgm:spPr/>
      <dgm:t>
        <a:bodyPr/>
        <a:lstStyle/>
        <a:p>
          <a:pPr algn="l" rtl="0"/>
          <a:r>
            <a:rPr lang="en-US" sz="2000" dirty="0" smtClean="0">
              <a:solidFill>
                <a:schemeClr val="tx1"/>
              </a:solidFill>
            </a:rPr>
            <a:t>TRMM 3B42 V7 precipitation data product also depicted the phenomenon of decreasing precipitation in Nepal comprising our study area</a:t>
          </a:r>
          <a:endParaRPr lang="en-US" sz="2000" dirty="0">
            <a:solidFill>
              <a:schemeClr val="tx1"/>
            </a:solidFill>
          </a:endParaRPr>
        </a:p>
      </dgm:t>
    </dgm:pt>
    <dgm:pt modelId="{331F0DE4-165E-4D31-8B2E-36AD2404B8FB}" type="parTrans" cxnId="{95F90B07-76FC-4CF5-BD88-525E82B8453F}">
      <dgm:prSet/>
      <dgm:spPr/>
      <dgm:t>
        <a:bodyPr/>
        <a:lstStyle/>
        <a:p>
          <a:endParaRPr lang="en-US"/>
        </a:p>
      </dgm:t>
    </dgm:pt>
    <dgm:pt modelId="{B8C66C0E-FBB2-451A-A2EF-2E21FB9FDAA9}" type="sibTrans" cxnId="{95F90B07-76FC-4CF5-BD88-525E82B8453F}">
      <dgm:prSet/>
      <dgm:spPr/>
      <dgm:t>
        <a:bodyPr/>
        <a:lstStyle/>
        <a:p>
          <a:endParaRPr lang="en-US"/>
        </a:p>
      </dgm:t>
    </dgm:pt>
    <dgm:pt modelId="{9B02DF5B-4132-4A8E-9A44-CEDA4ABFCEFA}">
      <dgm:prSet custT="1"/>
      <dgm:spPr/>
      <dgm:t>
        <a:bodyPr/>
        <a:lstStyle/>
        <a:p>
          <a:pPr algn="l" rtl="0"/>
          <a:r>
            <a:rPr lang="en-US" sz="2000" dirty="0" smtClean="0">
              <a:solidFill>
                <a:schemeClr val="tx1"/>
              </a:solidFill>
            </a:rPr>
            <a:t>Extreme precipitation trends as seen in the TRMM 3B42 V7 resembles with the trend of extreme precipitation indices shown by the station data</a:t>
          </a:r>
          <a:endParaRPr lang="en-US" sz="2000" dirty="0">
            <a:solidFill>
              <a:schemeClr val="tx1"/>
            </a:solidFill>
          </a:endParaRPr>
        </a:p>
      </dgm:t>
    </dgm:pt>
    <dgm:pt modelId="{656BC669-AD67-43A0-8B67-C4F2440AD3D8}" type="parTrans" cxnId="{AA0E4A82-088A-48ED-B86F-26D4883AE61B}">
      <dgm:prSet/>
      <dgm:spPr/>
      <dgm:t>
        <a:bodyPr/>
        <a:lstStyle/>
        <a:p>
          <a:endParaRPr lang="en-US"/>
        </a:p>
      </dgm:t>
    </dgm:pt>
    <dgm:pt modelId="{C80382EE-27FC-488F-BD77-6115C0B81D03}" type="sibTrans" cxnId="{AA0E4A82-088A-48ED-B86F-26D4883AE61B}">
      <dgm:prSet/>
      <dgm:spPr/>
      <dgm:t>
        <a:bodyPr/>
        <a:lstStyle/>
        <a:p>
          <a:endParaRPr lang="en-US"/>
        </a:p>
      </dgm:t>
    </dgm:pt>
    <dgm:pt modelId="{CC1B9E39-7DC7-4E84-AB9F-0F2CAC01A2C5}">
      <dgm:prSet custT="1"/>
      <dgm:spPr/>
      <dgm:t>
        <a:bodyPr/>
        <a:lstStyle/>
        <a:p>
          <a:pPr algn="l" rtl="0"/>
          <a:r>
            <a:rPr lang="en-US" sz="2000" dirty="0" smtClean="0">
              <a:solidFill>
                <a:schemeClr val="tx1"/>
              </a:solidFill>
            </a:rPr>
            <a:t>the influences of local topographic situations, onset and offset of monsoons, and their</a:t>
          </a:r>
          <a:endParaRPr lang="en-US" sz="2000" dirty="0">
            <a:solidFill>
              <a:schemeClr val="tx1"/>
            </a:solidFill>
          </a:endParaRPr>
        </a:p>
      </dgm:t>
    </dgm:pt>
    <dgm:pt modelId="{12BA400A-F73C-4A08-81DD-7875DD1DFE47}" type="parTrans" cxnId="{57E0A8F2-15EE-4041-BB94-40404BF89003}">
      <dgm:prSet/>
      <dgm:spPr/>
      <dgm:t>
        <a:bodyPr/>
        <a:lstStyle/>
        <a:p>
          <a:endParaRPr lang="en-US"/>
        </a:p>
      </dgm:t>
    </dgm:pt>
    <dgm:pt modelId="{45236959-DA0C-43B5-A98F-B15EC63C2EE7}" type="sibTrans" cxnId="{57E0A8F2-15EE-4041-BB94-40404BF89003}">
      <dgm:prSet/>
      <dgm:spPr/>
      <dgm:t>
        <a:bodyPr/>
        <a:lstStyle/>
        <a:p>
          <a:endParaRPr lang="en-US"/>
        </a:p>
      </dgm:t>
    </dgm:pt>
    <dgm:pt modelId="{E518184F-4DFE-46E6-AAE6-43BBB237951D}">
      <dgm:prSet custT="1"/>
      <dgm:spPr/>
      <dgm:t>
        <a:bodyPr/>
        <a:lstStyle/>
        <a:p>
          <a:pPr algn="l" rtl="0"/>
          <a:r>
            <a:rPr lang="en-US" sz="2000" dirty="0" smtClean="0">
              <a:solidFill>
                <a:schemeClr val="tx1"/>
              </a:solidFill>
            </a:rPr>
            <a:t>mechanisms are very essential to be studied yet very complicated at the same time</a:t>
          </a:r>
          <a:endParaRPr lang="en-US" sz="2000" dirty="0">
            <a:solidFill>
              <a:schemeClr val="tx1"/>
            </a:solidFill>
          </a:endParaRPr>
        </a:p>
      </dgm:t>
    </dgm:pt>
    <dgm:pt modelId="{8A56526C-4D0E-4345-9434-34617282B182}" type="parTrans" cxnId="{FCBBB47B-9CF6-43E0-A009-8E3AF2A92298}">
      <dgm:prSet/>
      <dgm:spPr/>
      <dgm:t>
        <a:bodyPr/>
        <a:lstStyle/>
        <a:p>
          <a:endParaRPr lang="en-US"/>
        </a:p>
      </dgm:t>
    </dgm:pt>
    <dgm:pt modelId="{9B779587-6D9B-4820-9DFD-E5F9731B1EB9}" type="sibTrans" cxnId="{FCBBB47B-9CF6-43E0-A009-8E3AF2A92298}">
      <dgm:prSet/>
      <dgm:spPr/>
      <dgm:t>
        <a:bodyPr/>
        <a:lstStyle/>
        <a:p>
          <a:endParaRPr lang="en-US"/>
        </a:p>
      </dgm:t>
    </dgm:pt>
    <dgm:pt modelId="{538C8B88-AB09-46F5-839D-7228770B5A67}" type="pres">
      <dgm:prSet presAssocID="{502186F1-9C27-4392-8A19-3C616FE81747}" presName="Name0" presStyleCnt="0">
        <dgm:presLayoutVars>
          <dgm:dir/>
          <dgm:animLvl val="lvl"/>
          <dgm:resizeHandles val="exact"/>
        </dgm:presLayoutVars>
      </dgm:prSet>
      <dgm:spPr/>
      <dgm:t>
        <a:bodyPr/>
        <a:lstStyle/>
        <a:p>
          <a:endParaRPr lang="en-US"/>
        </a:p>
      </dgm:t>
    </dgm:pt>
    <dgm:pt modelId="{2227589A-861A-4A9F-B90E-B7E3ACBD7228}" type="pres">
      <dgm:prSet presAssocID="{DC8E4DFD-A9A2-4ABB-B6EF-57199CEE0E0D}" presName="linNode" presStyleCnt="0"/>
      <dgm:spPr/>
      <dgm:t>
        <a:bodyPr/>
        <a:lstStyle/>
        <a:p>
          <a:endParaRPr lang="en-US"/>
        </a:p>
      </dgm:t>
    </dgm:pt>
    <dgm:pt modelId="{4AFDF89C-77F9-4EA6-B558-B9AE9CB3FE77}" type="pres">
      <dgm:prSet presAssocID="{DC8E4DFD-A9A2-4ABB-B6EF-57199CEE0E0D}" presName="parentText" presStyleLbl="node1" presStyleIdx="0" presStyleCnt="5" custScaleX="180551">
        <dgm:presLayoutVars>
          <dgm:chMax val="1"/>
          <dgm:bulletEnabled val="1"/>
        </dgm:presLayoutVars>
      </dgm:prSet>
      <dgm:spPr/>
      <dgm:t>
        <a:bodyPr/>
        <a:lstStyle/>
        <a:p>
          <a:endParaRPr lang="en-US"/>
        </a:p>
      </dgm:t>
    </dgm:pt>
    <dgm:pt modelId="{22849D60-4324-4925-820E-84A253212A3C}" type="pres">
      <dgm:prSet presAssocID="{62140015-6B74-410F-8803-772AEE69CD87}" presName="sp" presStyleCnt="0"/>
      <dgm:spPr/>
      <dgm:t>
        <a:bodyPr/>
        <a:lstStyle/>
        <a:p>
          <a:endParaRPr lang="en-US"/>
        </a:p>
      </dgm:t>
    </dgm:pt>
    <dgm:pt modelId="{5FB23905-C281-41CC-A4E3-0140B614556C}" type="pres">
      <dgm:prSet presAssocID="{9C7FCE1B-04B1-4A7A-B1BB-6231CA3D9A12}" presName="linNode" presStyleCnt="0"/>
      <dgm:spPr/>
      <dgm:t>
        <a:bodyPr/>
        <a:lstStyle/>
        <a:p>
          <a:endParaRPr lang="en-US"/>
        </a:p>
      </dgm:t>
    </dgm:pt>
    <dgm:pt modelId="{AEC83F07-67E4-4ABB-831B-90516CB431BB}" type="pres">
      <dgm:prSet presAssocID="{9C7FCE1B-04B1-4A7A-B1BB-6231CA3D9A12}" presName="parentText" presStyleLbl="node1" presStyleIdx="1" presStyleCnt="5" custScaleX="163610">
        <dgm:presLayoutVars>
          <dgm:chMax val="1"/>
          <dgm:bulletEnabled val="1"/>
        </dgm:presLayoutVars>
      </dgm:prSet>
      <dgm:spPr/>
      <dgm:t>
        <a:bodyPr/>
        <a:lstStyle/>
        <a:p>
          <a:endParaRPr lang="en-US"/>
        </a:p>
      </dgm:t>
    </dgm:pt>
    <dgm:pt modelId="{DE906EE9-FA81-4728-A586-C72BCFCEC98A}" type="pres">
      <dgm:prSet presAssocID="{B8C66C0E-FBB2-451A-A2EF-2E21FB9FDAA9}" presName="sp" presStyleCnt="0"/>
      <dgm:spPr/>
      <dgm:t>
        <a:bodyPr/>
        <a:lstStyle/>
        <a:p>
          <a:endParaRPr lang="en-US"/>
        </a:p>
      </dgm:t>
    </dgm:pt>
    <dgm:pt modelId="{72B1BFAC-AB63-4347-8C48-B41112E2417A}" type="pres">
      <dgm:prSet presAssocID="{9B02DF5B-4132-4A8E-9A44-CEDA4ABFCEFA}" presName="linNode" presStyleCnt="0"/>
      <dgm:spPr/>
      <dgm:t>
        <a:bodyPr/>
        <a:lstStyle/>
        <a:p>
          <a:endParaRPr lang="en-US"/>
        </a:p>
      </dgm:t>
    </dgm:pt>
    <dgm:pt modelId="{67C33FE5-6ED1-41EE-A339-F1F64E0A8564}" type="pres">
      <dgm:prSet presAssocID="{9B02DF5B-4132-4A8E-9A44-CEDA4ABFCEFA}" presName="parentText" presStyleLbl="node1" presStyleIdx="2" presStyleCnt="5" custScaleX="139775">
        <dgm:presLayoutVars>
          <dgm:chMax val="1"/>
          <dgm:bulletEnabled val="1"/>
        </dgm:presLayoutVars>
      </dgm:prSet>
      <dgm:spPr/>
      <dgm:t>
        <a:bodyPr/>
        <a:lstStyle/>
        <a:p>
          <a:endParaRPr lang="en-US"/>
        </a:p>
      </dgm:t>
    </dgm:pt>
    <dgm:pt modelId="{6D2219E5-E897-4508-8100-C80922726632}" type="pres">
      <dgm:prSet presAssocID="{C80382EE-27FC-488F-BD77-6115C0B81D03}" presName="sp" presStyleCnt="0"/>
      <dgm:spPr/>
      <dgm:t>
        <a:bodyPr/>
        <a:lstStyle/>
        <a:p>
          <a:endParaRPr lang="en-US"/>
        </a:p>
      </dgm:t>
    </dgm:pt>
    <dgm:pt modelId="{55CB231A-452A-45EB-B957-0F86883ACFE4}" type="pres">
      <dgm:prSet presAssocID="{CC1B9E39-7DC7-4E84-AB9F-0F2CAC01A2C5}" presName="linNode" presStyleCnt="0"/>
      <dgm:spPr/>
      <dgm:t>
        <a:bodyPr/>
        <a:lstStyle/>
        <a:p>
          <a:endParaRPr lang="en-US"/>
        </a:p>
      </dgm:t>
    </dgm:pt>
    <dgm:pt modelId="{E3F57701-33A3-4C99-BB78-0B841B06F4E4}" type="pres">
      <dgm:prSet presAssocID="{CC1B9E39-7DC7-4E84-AB9F-0F2CAC01A2C5}" presName="parentText" presStyleLbl="node1" presStyleIdx="3" presStyleCnt="5" custScaleX="126310">
        <dgm:presLayoutVars>
          <dgm:chMax val="1"/>
          <dgm:bulletEnabled val="1"/>
        </dgm:presLayoutVars>
      </dgm:prSet>
      <dgm:spPr/>
      <dgm:t>
        <a:bodyPr/>
        <a:lstStyle/>
        <a:p>
          <a:endParaRPr lang="en-US"/>
        </a:p>
      </dgm:t>
    </dgm:pt>
    <dgm:pt modelId="{77237EC4-2598-48AC-B7B6-1906EF6CA4AF}" type="pres">
      <dgm:prSet presAssocID="{45236959-DA0C-43B5-A98F-B15EC63C2EE7}" presName="sp" presStyleCnt="0"/>
      <dgm:spPr/>
      <dgm:t>
        <a:bodyPr/>
        <a:lstStyle/>
        <a:p>
          <a:endParaRPr lang="en-US"/>
        </a:p>
      </dgm:t>
    </dgm:pt>
    <dgm:pt modelId="{79D53A65-5F62-42B9-A34C-684143255FD1}" type="pres">
      <dgm:prSet presAssocID="{E518184F-4DFE-46E6-AAE6-43BBB237951D}" presName="linNode" presStyleCnt="0"/>
      <dgm:spPr/>
      <dgm:t>
        <a:bodyPr/>
        <a:lstStyle/>
        <a:p>
          <a:endParaRPr lang="en-US"/>
        </a:p>
      </dgm:t>
    </dgm:pt>
    <dgm:pt modelId="{995C23DF-29D2-4B7A-AFFC-FA5B655F1725}" type="pres">
      <dgm:prSet presAssocID="{E518184F-4DFE-46E6-AAE6-43BBB237951D}" presName="parentText" presStyleLbl="node1" presStyleIdx="4" presStyleCnt="5" custScaleX="117471">
        <dgm:presLayoutVars>
          <dgm:chMax val="1"/>
          <dgm:bulletEnabled val="1"/>
        </dgm:presLayoutVars>
      </dgm:prSet>
      <dgm:spPr/>
      <dgm:t>
        <a:bodyPr/>
        <a:lstStyle/>
        <a:p>
          <a:endParaRPr lang="en-US"/>
        </a:p>
      </dgm:t>
    </dgm:pt>
  </dgm:ptLst>
  <dgm:cxnLst>
    <dgm:cxn modelId="{D4994C20-22A5-407C-B6FE-78326E6CE056}" type="presOf" srcId="{502186F1-9C27-4392-8A19-3C616FE81747}" destId="{538C8B88-AB09-46F5-839D-7228770B5A67}" srcOrd="0" destOrd="0" presId="urn:microsoft.com/office/officeart/2005/8/layout/vList5"/>
    <dgm:cxn modelId="{FCBBB47B-9CF6-43E0-A009-8E3AF2A92298}" srcId="{502186F1-9C27-4392-8A19-3C616FE81747}" destId="{E518184F-4DFE-46E6-AAE6-43BBB237951D}" srcOrd="4" destOrd="0" parTransId="{8A56526C-4D0E-4345-9434-34617282B182}" sibTransId="{9B779587-6D9B-4820-9DFD-E5F9731B1EB9}"/>
    <dgm:cxn modelId="{95F90B07-76FC-4CF5-BD88-525E82B8453F}" srcId="{502186F1-9C27-4392-8A19-3C616FE81747}" destId="{9C7FCE1B-04B1-4A7A-B1BB-6231CA3D9A12}" srcOrd="1" destOrd="0" parTransId="{331F0DE4-165E-4D31-8B2E-36AD2404B8FB}" sibTransId="{B8C66C0E-FBB2-451A-A2EF-2E21FB9FDAA9}"/>
    <dgm:cxn modelId="{CB6A5C0E-37D3-40A1-BBE0-E41E217FE685}" type="presOf" srcId="{9B02DF5B-4132-4A8E-9A44-CEDA4ABFCEFA}" destId="{67C33FE5-6ED1-41EE-A339-F1F64E0A8564}" srcOrd="0" destOrd="0" presId="urn:microsoft.com/office/officeart/2005/8/layout/vList5"/>
    <dgm:cxn modelId="{AA0E4A82-088A-48ED-B86F-26D4883AE61B}" srcId="{502186F1-9C27-4392-8A19-3C616FE81747}" destId="{9B02DF5B-4132-4A8E-9A44-CEDA4ABFCEFA}" srcOrd="2" destOrd="0" parTransId="{656BC669-AD67-43A0-8B67-C4F2440AD3D8}" sibTransId="{C80382EE-27FC-488F-BD77-6115C0B81D03}"/>
    <dgm:cxn modelId="{CCC27952-2D13-4CE1-A6A6-FA3F1D643301}" type="presOf" srcId="{CC1B9E39-7DC7-4E84-AB9F-0F2CAC01A2C5}" destId="{E3F57701-33A3-4C99-BB78-0B841B06F4E4}" srcOrd="0" destOrd="0" presId="urn:microsoft.com/office/officeart/2005/8/layout/vList5"/>
    <dgm:cxn modelId="{57E0A8F2-15EE-4041-BB94-40404BF89003}" srcId="{502186F1-9C27-4392-8A19-3C616FE81747}" destId="{CC1B9E39-7DC7-4E84-AB9F-0F2CAC01A2C5}" srcOrd="3" destOrd="0" parTransId="{12BA400A-F73C-4A08-81DD-7875DD1DFE47}" sibTransId="{45236959-DA0C-43B5-A98F-B15EC63C2EE7}"/>
    <dgm:cxn modelId="{7281FD18-F4EC-4B01-A438-545750D2AD75}" srcId="{502186F1-9C27-4392-8A19-3C616FE81747}" destId="{DC8E4DFD-A9A2-4ABB-B6EF-57199CEE0E0D}" srcOrd="0" destOrd="0" parTransId="{E7A5AB35-DFCF-4D11-BB52-5DBC6DBB813E}" sibTransId="{62140015-6B74-410F-8803-772AEE69CD87}"/>
    <dgm:cxn modelId="{4ACF8690-21FF-4B8E-A6FD-F966123241CB}" type="presOf" srcId="{9C7FCE1B-04B1-4A7A-B1BB-6231CA3D9A12}" destId="{AEC83F07-67E4-4ABB-831B-90516CB431BB}" srcOrd="0" destOrd="0" presId="urn:microsoft.com/office/officeart/2005/8/layout/vList5"/>
    <dgm:cxn modelId="{E5F1E313-10A9-4E77-8551-9200E14667CA}" type="presOf" srcId="{DC8E4DFD-A9A2-4ABB-B6EF-57199CEE0E0D}" destId="{4AFDF89C-77F9-4EA6-B558-B9AE9CB3FE77}" srcOrd="0" destOrd="0" presId="urn:microsoft.com/office/officeart/2005/8/layout/vList5"/>
    <dgm:cxn modelId="{60F4C387-0D4F-4F33-AA5B-35910D939C0B}" type="presOf" srcId="{E518184F-4DFE-46E6-AAE6-43BBB237951D}" destId="{995C23DF-29D2-4B7A-AFFC-FA5B655F1725}" srcOrd="0" destOrd="0" presId="urn:microsoft.com/office/officeart/2005/8/layout/vList5"/>
    <dgm:cxn modelId="{7B76CFED-F7C2-420A-B18C-6089C4B1731B}" type="presParOf" srcId="{538C8B88-AB09-46F5-839D-7228770B5A67}" destId="{2227589A-861A-4A9F-B90E-B7E3ACBD7228}" srcOrd="0" destOrd="0" presId="urn:microsoft.com/office/officeart/2005/8/layout/vList5"/>
    <dgm:cxn modelId="{4542DA43-F707-43F1-BAAA-3772091DA43F}" type="presParOf" srcId="{2227589A-861A-4A9F-B90E-B7E3ACBD7228}" destId="{4AFDF89C-77F9-4EA6-B558-B9AE9CB3FE77}" srcOrd="0" destOrd="0" presId="urn:microsoft.com/office/officeart/2005/8/layout/vList5"/>
    <dgm:cxn modelId="{12D48A63-073F-4E91-9AB8-738447F48E0E}" type="presParOf" srcId="{538C8B88-AB09-46F5-839D-7228770B5A67}" destId="{22849D60-4324-4925-820E-84A253212A3C}" srcOrd="1" destOrd="0" presId="urn:microsoft.com/office/officeart/2005/8/layout/vList5"/>
    <dgm:cxn modelId="{4C42D12A-0343-4D92-BAD1-BCE5D121D2B0}" type="presParOf" srcId="{538C8B88-AB09-46F5-839D-7228770B5A67}" destId="{5FB23905-C281-41CC-A4E3-0140B614556C}" srcOrd="2" destOrd="0" presId="urn:microsoft.com/office/officeart/2005/8/layout/vList5"/>
    <dgm:cxn modelId="{505BB2C4-77B1-43A1-9E0E-E188B1C3073D}" type="presParOf" srcId="{5FB23905-C281-41CC-A4E3-0140B614556C}" destId="{AEC83F07-67E4-4ABB-831B-90516CB431BB}" srcOrd="0" destOrd="0" presId="urn:microsoft.com/office/officeart/2005/8/layout/vList5"/>
    <dgm:cxn modelId="{39116C6D-B0B5-42FA-9343-FE9B9DBE530F}" type="presParOf" srcId="{538C8B88-AB09-46F5-839D-7228770B5A67}" destId="{DE906EE9-FA81-4728-A586-C72BCFCEC98A}" srcOrd="3" destOrd="0" presId="urn:microsoft.com/office/officeart/2005/8/layout/vList5"/>
    <dgm:cxn modelId="{5AB25F6A-A7D1-43BD-BA1E-824A3316A530}" type="presParOf" srcId="{538C8B88-AB09-46F5-839D-7228770B5A67}" destId="{72B1BFAC-AB63-4347-8C48-B41112E2417A}" srcOrd="4" destOrd="0" presId="urn:microsoft.com/office/officeart/2005/8/layout/vList5"/>
    <dgm:cxn modelId="{A8E1D957-DA26-49D9-9F40-CC950AB76CEF}" type="presParOf" srcId="{72B1BFAC-AB63-4347-8C48-B41112E2417A}" destId="{67C33FE5-6ED1-41EE-A339-F1F64E0A8564}" srcOrd="0" destOrd="0" presId="urn:microsoft.com/office/officeart/2005/8/layout/vList5"/>
    <dgm:cxn modelId="{C9D2C4B9-0400-4141-918A-7959C7544879}" type="presParOf" srcId="{538C8B88-AB09-46F5-839D-7228770B5A67}" destId="{6D2219E5-E897-4508-8100-C80922726632}" srcOrd="5" destOrd="0" presId="urn:microsoft.com/office/officeart/2005/8/layout/vList5"/>
    <dgm:cxn modelId="{CE0C30E6-7074-47E5-A1FA-057DCB25854C}" type="presParOf" srcId="{538C8B88-AB09-46F5-839D-7228770B5A67}" destId="{55CB231A-452A-45EB-B957-0F86883ACFE4}" srcOrd="6" destOrd="0" presId="urn:microsoft.com/office/officeart/2005/8/layout/vList5"/>
    <dgm:cxn modelId="{219F14D6-0A50-4B03-A4D4-80F2DCBD188E}" type="presParOf" srcId="{55CB231A-452A-45EB-B957-0F86883ACFE4}" destId="{E3F57701-33A3-4C99-BB78-0B841B06F4E4}" srcOrd="0" destOrd="0" presId="urn:microsoft.com/office/officeart/2005/8/layout/vList5"/>
    <dgm:cxn modelId="{F84DF632-2579-42F5-AB13-690F6206A1C2}" type="presParOf" srcId="{538C8B88-AB09-46F5-839D-7228770B5A67}" destId="{77237EC4-2598-48AC-B7B6-1906EF6CA4AF}" srcOrd="7" destOrd="0" presId="urn:microsoft.com/office/officeart/2005/8/layout/vList5"/>
    <dgm:cxn modelId="{57645CC4-29BF-4009-9A70-49E476D0346A}" type="presParOf" srcId="{538C8B88-AB09-46F5-839D-7228770B5A67}" destId="{79D53A65-5F62-42B9-A34C-684143255FD1}" srcOrd="8" destOrd="0" presId="urn:microsoft.com/office/officeart/2005/8/layout/vList5"/>
    <dgm:cxn modelId="{E9311263-E676-4E5A-87BF-B474F3E5CBEE}" type="presParOf" srcId="{79D53A65-5F62-42B9-A34C-684143255FD1}" destId="{995C23DF-29D2-4B7A-AFFC-FA5B655F1725}"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78EA09-335C-4BDF-927F-90C16F0DFAEA}">
      <dsp:nvSpPr>
        <dsp:cNvPr id="0" name=""/>
        <dsp:cNvSpPr/>
      </dsp:nvSpPr>
      <dsp:spPr>
        <a:xfrm>
          <a:off x="0" y="0"/>
          <a:ext cx="6054812" cy="1130603"/>
        </a:xfrm>
        <a:prstGeom prst="roundRect">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kern="1200" dirty="0" smtClean="0">
              <a:solidFill>
                <a:schemeClr val="tx1"/>
              </a:solidFill>
            </a:rPr>
            <a:t>precipitation is one of the most important environmental elements to diagnose climate change (</a:t>
          </a:r>
          <a:r>
            <a:rPr lang="en-US" sz="2400" u="sng" kern="1200" dirty="0" err="1" smtClean="0">
              <a:solidFill>
                <a:schemeClr val="tx1"/>
              </a:solidFill>
            </a:rPr>
            <a:t>Cannarozzo</a:t>
          </a:r>
          <a:r>
            <a:rPr lang="en-US" sz="2400" u="sng" kern="1200" dirty="0" smtClean="0">
              <a:solidFill>
                <a:schemeClr val="tx1"/>
              </a:solidFill>
            </a:rPr>
            <a:t> </a:t>
          </a:r>
          <a:r>
            <a:rPr lang="en-US" sz="2400" i="1" u="sng" kern="1200" dirty="0" smtClean="0">
              <a:solidFill>
                <a:schemeClr val="tx1"/>
              </a:solidFill>
            </a:rPr>
            <a:t>et al</a:t>
          </a:r>
          <a:r>
            <a:rPr lang="en-US" sz="2400" u="sng" kern="1200" dirty="0" smtClean="0">
              <a:solidFill>
                <a:schemeClr val="tx1"/>
              </a:solidFill>
            </a:rPr>
            <a:t>., 2006</a:t>
          </a:r>
          <a:r>
            <a:rPr lang="en-US" sz="2400" kern="1200" dirty="0" smtClean="0">
              <a:solidFill>
                <a:schemeClr val="tx1"/>
              </a:solidFill>
            </a:rPr>
            <a:t>)</a:t>
          </a:r>
          <a:endParaRPr lang="en-US" sz="2400" kern="1200" dirty="0">
            <a:solidFill>
              <a:schemeClr val="tx1"/>
            </a:solidFill>
          </a:endParaRPr>
        </a:p>
      </dsp:txBody>
      <dsp:txXfrm>
        <a:off x="55191" y="55191"/>
        <a:ext cx="5944430" cy="1020221"/>
      </dsp:txXfrm>
    </dsp:sp>
    <dsp:sp modelId="{A46B0061-9608-4D73-9358-9C798434C498}">
      <dsp:nvSpPr>
        <dsp:cNvPr id="0" name=""/>
        <dsp:cNvSpPr/>
      </dsp:nvSpPr>
      <dsp:spPr>
        <a:xfrm>
          <a:off x="0" y="1142858"/>
          <a:ext cx="6054812" cy="1130603"/>
        </a:xfrm>
        <a:prstGeom prst="roundRect">
          <a:avLst/>
        </a:prstGeom>
        <a:solidFill>
          <a:schemeClr val="accent1">
            <a:shade val="80000"/>
            <a:hueOff val="135632"/>
            <a:satOff val="2588"/>
            <a:lumOff val="114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u="sng" kern="1200" dirty="0" err="1" smtClean="0">
              <a:solidFill>
                <a:schemeClr val="tx1"/>
              </a:solidFill>
            </a:rPr>
            <a:t>Yavuz</a:t>
          </a:r>
          <a:r>
            <a:rPr lang="en-US" sz="2400" u="sng" kern="1200" dirty="0" smtClean="0">
              <a:solidFill>
                <a:schemeClr val="tx1"/>
              </a:solidFill>
            </a:rPr>
            <a:t> &amp; </a:t>
          </a:r>
          <a:r>
            <a:rPr lang="en-US" sz="2400" u="sng" kern="1200" dirty="0" err="1" smtClean="0">
              <a:solidFill>
                <a:schemeClr val="tx1"/>
              </a:solidFill>
            </a:rPr>
            <a:t>Erdoğan</a:t>
          </a:r>
          <a:r>
            <a:rPr lang="en-US" sz="2400" u="sng" kern="1200" dirty="0" smtClean="0">
              <a:solidFill>
                <a:schemeClr val="tx1"/>
              </a:solidFill>
            </a:rPr>
            <a:t> (2012) </a:t>
          </a:r>
          <a:r>
            <a:rPr lang="en-US" sz="2400" kern="1200" dirty="0" smtClean="0">
              <a:solidFill>
                <a:schemeClr val="tx1"/>
              </a:solidFill>
            </a:rPr>
            <a:t>emphasized - spatial and temporal rainfall pattern : improve water resources management,</a:t>
          </a:r>
          <a:endParaRPr lang="en-US" sz="2400" kern="1200" dirty="0">
            <a:solidFill>
              <a:schemeClr val="tx1"/>
            </a:solidFill>
          </a:endParaRPr>
        </a:p>
      </dsp:txBody>
      <dsp:txXfrm>
        <a:off x="55191" y="1198049"/>
        <a:ext cx="5944430" cy="1020221"/>
      </dsp:txXfrm>
    </dsp:sp>
    <dsp:sp modelId="{66920F08-C742-4214-9760-F13C004E8CA9}">
      <dsp:nvSpPr>
        <dsp:cNvPr id="0" name=""/>
        <dsp:cNvSpPr/>
      </dsp:nvSpPr>
      <dsp:spPr>
        <a:xfrm>
          <a:off x="0" y="2285668"/>
          <a:ext cx="6054812" cy="1130603"/>
        </a:xfrm>
        <a:prstGeom prst="roundRect">
          <a:avLst/>
        </a:prstGeom>
        <a:solidFill>
          <a:schemeClr val="accent1">
            <a:shade val="80000"/>
            <a:hueOff val="271263"/>
            <a:satOff val="5175"/>
            <a:lumOff val="2285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kern="1200" dirty="0" smtClean="0">
              <a:solidFill>
                <a:schemeClr val="tx1"/>
              </a:solidFill>
            </a:rPr>
            <a:t>extremities brought about by precipitation favors natural disasters; disfavors the socioeconomic development of the region </a:t>
          </a:r>
          <a:endParaRPr lang="en-US" sz="2400" kern="1200" dirty="0">
            <a:solidFill>
              <a:schemeClr val="tx1"/>
            </a:solidFill>
          </a:endParaRPr>
        </a:p>
      </dsp:txBody>
      <dsp:txXfrm>
        <a:off x="55191" y="2340859"/>
        <a:ext cx="5944430" cy="102022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9C8EDD-3078-46F2-BB45-5F6ED6462B3D}">
      <dsp:nvSpPr>
        <dsp:cNvPr id="0" name=""/>
        <dsp:cNvSpPr/>
      </dsp:nvSpPr>
      <dsp:spPr>
        <a:xfrm rot="5400000">
          <a:off x="6717710" y="-2791516"/>
          <a:ext cx="865794" cy="6729984"/>
        </a:xfrm>
        <a:prstGeom prst="round2Same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rtl="0">
            <a:lnSpc>
              <a:spcPct val="90000"/>
            </a:lnSpc>
            <a:spcBef>
              <a:spcPct val="0"/>
            </a:spcBef>
            <a:spcAft>
              <a:spcPct val="15000"/>
            </a:spcAft>
            <a:buChar char="••"/>
          </a:pPr>
          <a:r>
            <a:rPr lang="en-US" sz="1800" kern="1200" dirty="0" smtClean="0"/>
            <a:t>all 70 stations data </a:t>
          </a:r>
          <a:endParaRPr lang="en-US" sz="1800" kern="1200" dirty="0"/>
        </a:p>
        <a:p>
          <a:pPr marL="171450" lvl="1" indent="-171450" algn="l" defTabSz="800100" rtl="0">
            <a:lnSpc>
              <a:spcPct val="90000"/>
            </a:lnSpc>
            <a:spcBef>
              <a:spcPct val="0"/>
            </a:spcBef>
            <a:spcAft>
              <a:spcPct val="15000"/>
            </a:spcAft>
            <a:buChar char="••"/>
          </a:pPr>
          <a:r>
            <a:rPr lang="en-US" sz="1800" kern="1200" dirty="0" smtClean="0"/>
            <a:t>more than 5% of missing data (</a:t>
          </a:r>
          <a:r>
            <a:rPr lang="en-US" sz="1800" kern="1200" dirty="0" smtClean="0">
              <a:solidFill>
                <a:srgbClr val="FF0000"/>
              </a:solidFill>
            </a:rPr>
            <a:t>discarded</a:t>
          </a:r>
          <a:r>
            <a:rPr lang="en-US" sz="1800" kern="1200" dirty="0" smtClean="0"/>
            <a:t>)</a:t>
          </a:r>
          <a:endParaRPr lang="en-US" sz="1800" kern="1200" dirty="0"/>
        </a:p>
        <a:p>
          <a:pPr marL="171450" lvl="1" indent="-171450" algn="l" defTabSz="800100" rtl="0">
            <a:lnSpc>
              <a:spcPct val="90000"/>
            </a:lnSpc>
            <a:spcBef>
              <a:spcPct val="0"/>
            </a:spcBef>
            <a:spcAft>
              <a:spcPct val="15000"/>
            </a:spcAft>
            <a:buChar char="••"/>
          </a:pPr>
          <a:r>
            <a:rPr lang="en-US" sz="1800" kern="1200" dirty="0" smtClean="0"/>
            <a:t>visual checks of data plots (</a:t>
          </a:r>
          <a:r>
            <a:rPr lang="en-US" sz="1800" b="1" i="1" kern="1200" dirty="0" smtClean="0">
              <a:solidFill>
                <a:schemeClr val="accent1">
                  <a:lumMod val="75000"/>
                </a:schemeClr>
              </a:solidFill>
            </a:rPr>
            <a:t>MS Excel and </a:t>
          </a:r>
          <a:r>
            <a:rPr lang="en-US" sz="1800" b="1" i="1" kern="1200" dirty="0" err="1" smtClean="0">
              <a:solidFill>
                <a:schemeClr val="accent1">
                  <a:lumMod val="75000"/>
                </a:schemeClr>
              </a:solidFill>
            </a:rPr>
            <a:t>RClimDex</a:t>
          </a:r>
          <a:r>
            <a:rPr lang="en-US" sz="1800" kern="1200" dirty="0" smtClean="0"/>
            <a:t>)</a:t>
          </a:r>
          <a:endParaRPr lang="en-US" sz="1800" kern="1200" dirty="0"/>
        </a:p>
      </dsp:txBody>
      <dsp:txXfrm rot="-5400000">
        <a:off x="3785616" y="182843"/>
        <a:ext cx="6687719" cy="781264"/>
      </dsp:txXfrm>
    </dsp:sp>
    <dsp:sp modelId="{3A3BBBFD-6B92-4B1F-8D8A-33B42A1DE361}">
      <dsp:nvSpPr>
        <dsp:cNvPr id="0" name=""/>
        <dsp:cNvSpPr/>
      </dsp:nvSpPr>
      <dsp:spPr>
        <a:xfrm>
          <a:off x="0" y="1924"/>
          <a:ext cx="3785616" cy="1143101"/>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l" defTabSz="1244600" rtl="0">
            <a:lnSpc>
              <a:spcPct val="90000"/>
            </a:lnSpc>
            <a:spcBef>
              <a:spcPct val="0"/>
            </a:spcBef>
            <a:spcAft>
              <a:spcPct val="35000"/>
            </a:spcAft>
          </a:pPr>
          <a:r>
            <a:rPr lang="en-US" sz="2800" kern="1200" dirty="0" smtClean="0"/>
            <a:t>1.  Quality control</a:t>
          </a:r>
          <a:endParaRPr lang="en-US" sz="2800" kern="1200" dirty="0"/>
        </a:p>
      </dsp:txBody>
      <dsp:txXfrm>
        <a:off x="55802" y="57726"/>
        <a:ext cx="3674012" cy="1031497"/>
      </dsp:txXfrm>
    </dsp:sp>
    <dsp:sp modelId="{1A16EB59-BD7C-49FF-827A-59CEBE34E888}">
      <dsp:nvSpPr>
        <dsp:cNvPr id="0" name=""/>
        <dsp:cNvSpPr/>
      </dsp:nvSpPr>
      <dsp:spPr>
        <a:xfrm rot="5400000">
          <a:off x="6860333" y="-1791667"/>
          <a:ext cx="580549" cy="6729984"/>
        </a:xfrm>
        <a:prstGeom prst="round2SameRect">
          <a:avLst/>
        </a:prstGeom>
        <a:solidFill>
          <a:schemeClr val="accent5">
            <a:tint val="40000"/>
            <a:alpha val="90000"/>
            <a:hueOff val="-1847939"/>
            <a:satOff val="-3204"/>
            <a:lumOff val="-322"/>
            <a:alphaOff val="0"/>
          </a:schemeClr>
        </a:solidFill>
        <a:ln w="12700" cap="flat" cmpd="sng" algn="ctr">
          <a:solidFill>
            <a:schemeClr val="accent5">
              <a:tint val="40000"/>
              <a:alpha val="90000"/>
              <a:hueOff val="-1847939"/>
              <a:satOff val="-3204"/>
              <a:lumOff val="-32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rtl="0">
            <a:lnSpc>
              <a:spcPct val="90000"/>
            </a:lnSpc>
            <a:spcBef>
              <a:spcPct val="0"/>
            </a:spcBef>
            <a:spcAft>
              <a:spcPct val="15000"/>
            </a:spcAft>
            <a:buChar char="••"/>
          </a:pPr>
          <a:r>
            <a:rPr lang="en-US" sz="1800" b="1" i="1" kern="1200" dirty="0" err="1" smtClean="0">
              <a:solidFill>
                <a:schemeClr val="accent1">
                  <a:lumMod val="75000"/>
                </a:schemeClr>
              </a:solidFill>
            </a:rPr>
            <a:t>Rhtest</a:t>
          </a:r>
          <a:r>
            <a:rPr lang="en-US" sz="1800" b="1" i="1" kern="1200" dirty="0" smtClean="0">
              <a:solidFill>
                <a:schemeClr val="accent1">
                  <a:lumMod val="75000"/>
                </a:schemeClr>
              </a:solidFill>
            </a:rPr>
            <a:t> software package</a:t>
          </a:r>
          <a:endParaRPr lang="en-US" sz="1800" b="1" i="1" kern="1200" dirty="0">
            <a:solidFill>
              <a:schemeClr val="accent1">
                <a:lumMod val="75000"/>
              </a:schemeClr>
            </a:solidFill>
          </a:endParaRPr>
        </a:p>
        <a:p>
          <a:pPr marL="171450" lvl="1" indent="-171450" algn="l" defTabSz="800100" rtl="0">
            <a:lnSpc>
              <a:spcPct val="90000"/>
            </a:lnSpc>
            <a:spcBef>
              <a:spcPct val="0"/>
            </a:spcBef>
            <a:spcAft>
              <a:spcPct val="15000"/>
            </a:spcAft>
            <a:buChar char="••"/>
          </a:pPr>
          <a:r>
            <a:rPr lang="en-US" sz="1800" kern="1200" dirty="0" smtClean="0"/>
            <a:t>out of 70 stations, 24 stations yielded high quality</a:t>
          </a:r>
          <a:endParaRPr lang="en-US" sz="1800" kern="1200" dirty="0"/>
        </a:p>
      </dsp:txBody>
      <dsp:txXfrm rot="-5400000">
        <a:off x="3785616" y="1311390"/>
        <a:ext cx="6701644" cy="523869"/>
      </dsp:txXfrm>
    </dsp:sp>
    <dsp:sp modelId="{320DFE10-ABC8-45BA-9E25-B9E48E02EFDC}">
      <dsp:nvSpPr>
        <dsp:cNvPr id="0" name=""/>
        <dsp:cNvSpPr/>
      </dsp:nvSpPr>
      <dsp:spPr>
        <a:xfrm>
          <a:off x="0" y="1202181"/>
          <a:ext cx="3785616" cy="742284"/>
        </a:xfrm>
        <a:prstGeom prst="roundRect">
          <a:avLst/>
        </a:prstGeom>
        <a:solidFill>
          <a:schemeClr val="accent5">
            <a:hueOff val="-1838336"/>
            <a:satOff val="-2557"/>
            <a:lumOff val="-9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l" defTabSz="1244600" rtl="0">
            <a:lnSpc>
              <a:spcPct val="90000"/>
            </a:lnSpc>
            <a:spcBef>
              <a:spcPct val="0"/>
            </a:spcBef>
            <a:spcAft>
              <a:spcPct val="35000"/>
            </a:spcAft>
          </a:pPr>
          <a:r>
            <a:rPr lang="en-US" sz="2800" kern="1200" dirty="0" smtClean="0"/>
            <a:t>2. Homogenization</a:t>
          </a:r>
          <a:endParaRPr lang="en-US" sz="2800" kern="1200" dirty="0"/>
        </a:p>
      </dsp:txBody>
      <dsp:txXfrm>
        <a:off x="36235" y="1238416"/>
        <a:ext cx="3713146" cy="669814"/>
      </dsp:txXfrm>
    </dsp:sp>
    <dsp:sp modelId="{4A207260-8EB0-406B-AEA1-650D9D3E7224}">
      <dsp:nvSpPr>
        <dsp:cNvPr id="0" name=""/>
        <dsp:cNvSpPr/>
      </dsp:nvSpPr>
      <dsp:spPr>
        <a:xfrm rot="5400000">
          <a:off x="6428381" y="-644840"/>
          <a:ext cx="1430486" cy="6723411"/>
        </a:xfrm>
        <a:prstGeom prst="round2SameRect">
          <a:avLst/>
        </a:prstGeom>
        <a:solidFill>
          <a:schemeClr val="accent5">
            <a:tint val="40000"/>
            <a:alpha val="90000"/>
            <a:hueOff val="-3695877"/>
            <a:satOff val="-6408"/>
            <a:lumOff val="-644"/>
            <a:alphaOff val="0"/>
          </a:schemeClr>
        </a:solidFill>
        <a:ln w="12700" cap="flat" cmpd="sng" algn="ctr">
          <a:solidFill>
            <a:schemeClr val="accent5">
              <a:tint val="40000"/>
              <a:alpha val="90000"/>
              <a:hueOff val="-3695877"/>
              <a:satOff val="-6408"/>
              <a:lumOff val="-64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rtl="0">
            <a:lnSpc>
              <a:spcPct val="90000"/>
            </a:lnSpc>
            <a:spcBef>
              <a:spcPct val="0"/>
            </a:spcBef>
            <a:spcAft>
              <a:spcPct val="15000"/>
            </a:spcAft>
            <a:buChar char="••"/>
          </a:pPr>
          <a:r>
            <a:rPr lang="en-US" sz="1800" b="1" i="1" kern="1200" dirty="0" err="1" smtClean="0">
              <a:solidFill>
                <a:schemeClr val="accent1">
                  <a:lumMod val="75000"/>
                </a:schemeClr>
              </a:solidFill>
            </a:rPr>
            <a:t>RClimDex</a:t>
          </a:r>
          <a:r>
            <a:rPr lang="en-US" sz="1800" b="1" i="1" kern="1200" dirty="0" smtClean="0">
              <a:solidFill>
                <a:schemeClr val="accent1">
                  <a:lumMod val="75000"/>
                </a:schemeClr>
              </a:solidFill>
            </a:rPr>
            <a:t> software under R</a:t>
          </a:r>
          <a:endParaRPr lang="en-US" sz="1800" b="1" i="1" kern="1200" dirty="0">
            <a:solidFill>
              <a:schemeClr val="accent1">
                <a:lumMod val="75000"/>
              </a:schemeClr>
            </a:solidFill>
          </a:endParaRPr>
        </a:p>
        <a:p>
          <a:pPr marL="171450" lvl="1" indent="-171450" algn="l" defTabSz="800100" rtl="0">
            <a:lnSpc>
              <a:spcPct val="90000"/>
            </a:lnSpc>
            <a:spcBef>
              <a:spcPct val="0"/>
            </a:spcBef>
            <a:spcAft>
              <a:spcPct val="15000"/>
            </a:spcAft>
            <a:buChar char="••"/>
          </a:pPr>
          <a:r>
            <a:rPr lang="en-US" sz="1800" kern="1200" dirty="0" smtClean="0"/>
            <a:t>indices </a:t>
          </a:r>
          <a:r>
            <a:rPr lang="en-US" sz="1800" kern="1200" dirty="0" err="1" smtClean="0"/>
            <a:t>desgined</a:t>
          </a:r>
          <a:r>
            <a:rPr lang="en-US" sz="1800" kern="1200" dirty="0" smtClean="0"/>
            <a:t> and recommended by ETCCDI</a:t>
          </a:r>
          <a:endParaRPr lang="en-US" sz="1800" kern="1200" dirty="0"/>
        </a:p>
        <a:p>
          <a:pPr marL="171450" lvl="1" indent="-171450" algn="l" defTabSz="800100" rtl="0">
            <a:lnSpc>
              <a:spcPct val="90000"/>
            </a:lnSpc>
            <a:spcBef>
              <a:spcPct val="0"/>
            </a:spcBef>
            <a:spcAft>
              <a:spcPct val="15000"/>
            </a:spcAft>
            <a:buChar char="••"/>
          </a:pPr>
          <a:r>
            <a:rPr lang="en-US" sz="1800" kern="1200" dirty="0" smtClean="0"/>
            <a:t>out of 27 indices, 11 are for assessment of extreme precipitation</a:t>
          </a:r>
          <a:endParaRPr lang="en-US" sz="1800" kern="1200" dirty="0"/>
        </a:p>
        <a:p>
          <a:pPr marL="171450" lvl="1" indent="-171450" algn="l" defTabSz="800100" rtl="0">
            <a:lnSpc>
              <a:spcPct val="90000"/>
            </a:lnSpc>
            <a:spcBef>
              <a:spcPct val="0"/>
            </a:spcBef>
            <a:spcAft>
              <a:spcPct val="15000"/>
            </a:spcAft>
            <a:buChar char="••"/>
          </a:pPr>
          <a:r>
            <a:rPr lang="en-US" sz="1800" kern="1200" dirty="0" smtClean="0"/>
            <a:t>further classified as Frequency Indices and Intensity Indices (</a:t>
          </a:r>
          <a:r>
            <a:rPr lang="en-US" sz="1800" kern="1200" dirty="0" smtClean="0">
              <a:hlinkClick xmlns:r="http://schemas.openxmlformats.org/officeDocument/2006/relationships" r:id="rId1"/>
            </a:rPr>
            <a:t>Klein </a:t>
          </a:r>
          <a:r>
            <a:rPr lang="en-US" sz="1800" i="1" kern="1200" dirty="0" smtClean="0">
              <a:hlinkClick xmlns:r="http://schemas.openxmlformats.org/officeDocument/2006/relationships" r:id="rId1"/>
            </a:rPr>
            <a:t>et al</a:t>
          </a:r>
          <a:r>
            <a:rPr lang="en-US" sz="1800" kern="1200" dirty="0" smtClean="0">
              <a:hlinkClick xmlns:r="http://schemas.openxmlformats.org/officeDocument/2006/relationships" r:id="rId1"/>
            </a:rPr>
            <a:t>. (2009)</a:t>
          </a:r>
          <a:r>
            <a:rPr lang="en-US" sz="1800" kern="1200" dirty="0" smtClean="0"/>
            <a:t> {WMO (2009)} and </a:t>
          </a:r>
          <a:r>
            <a:rPr lang="en-US" sz="1800" kern="1200" dirty="0" smtClean="0">
              <a:hlinkClick xmlns:r="http://schemas.openxmlformats.org/officeDocument/2006/relationships" r:id="rId2"/>
            </a:rPr>
            <a:t>Santos </a:t>
          </a:r>
          <a:r>
            <a:rPr lang="en-US" sz="1800" i="1" kern="1200" dirty="0" smtClean="0">
              <a:hlinkClick xmlns:r="http://schemas.openxmlformats.org/officeDocument/2006/relationships" r:id="rId2"/>
            </a:rPr>
            <a:t>et al</a:t>
          </a:r>
          <a:r>
            <a:rPr lang="en-US" sz="1800" kern="1200" dirty="0" smtClean="0">
              <a:hlinkClick xmlns:r="http://schemas.openxmlformats.org/officeDocument/2006/relationships" r:id="rId2"/>
            </a:rPr>
            <a:t>. (2012)</a:t>
          </a:r>
          <a:r>
            <a:rPr lang="en-US" sz="1800" kern="1200" dirty="0" smtClean="0"/>
            <a:t>)</a:t>
          </a:r>
          <a:endParaRPr lang="en-US" sz="1800" kern="1200" dirty="0"/>
        </a:p>
      </dsp:txBody>
      <dsp:txXfrm rot="-5400000">
        <a:off x="3781919" y="2071453"/>
        <a:ext cx="6653580" cy="1290824"/>
      </dsp:txXfrm>
    </dsp:sp>
    <dsp:sp modelId="{3FB07675-0382-4AC9-8D23-C5B5AD99C08B}">
      <dsp:nvSpPr>
        <dsp:cNvPr id="0" name=""/>
        <dsp:cNvSpPr/>
      </dsp:nvSpPr>
      <dsp:spPr>
        <a:xfrm>
          <a:off x="0" y="2145313"/>
          <a:ext cx="3781919" cy="1143101"/>
        </a:xfrm>
        <a:prstGeom prst="roundRect">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l" defTabSz="1244600" rtl="0">
            <a:lnSpc>
              <a:spcPct val="90000"/>
            </a:lnSpc>
            <a:spcBef>
              <a:spcPct val="0"/>
            </a:spcBef>
            <a:spcAft>
              <a:spcPct val="35000"/>
            </a:spcAft>
          </a:pPr>
          <a:r>
            <a:rPr lang="en-US" sz="2800" kern="1200" dirty="0" smtClean="0"/>
            <a:t>3. Precipitation indices analysis</a:t>
          </a:r>
          <a:endParaRPr lang="en-US" sz="2800" kern="1200" dirty="0"/>
        </a:p>
      </dsp:txBody>
      <dsp:txXfrm>
        <a:off x="55802" y="2201115"/>
        <a:ext cx="3670315" cy="1031497"/>
      </dsp:txXfrm>
    </dsp:sp>
    <dsp:sp modelId="{51D114C1-6503-4E44-8BCD-1150B4389872}">
      <dsp:nvSpPr>
        <dsp:cNvPr id="0" name=""/>
        <dsp:cNvSpPr/>
      </dsp:nvSpPr>
      <dsp:spPr>
        <a:xfrm rot="5400000">
          <a:off x="6950386" y="438858"/>
          <a:ext cx="400442" cy="6729984"/>
        </a:xfrm>
        <a:prstGeom prst="round2SameRect">
          <a:avLst/>
        </a:prstGeom>
        <a:solidFill>
          <a:schemeClr val="accent5">
            <a:tint val="40000"/>
            <a:alpha val="90000"/>
            <a:hueOff val="-5543816"/>
            <a:satOff val="-9612"/>
            <a:lumOff val="-967"/>
            <a:alphaOff val="0"/>
          </a:schemeClr>
        </a:solidFill>
        <a:ln w="12700" cap="flat" cmpd="sng" algn="ctr">
          <a:solidFill>
            <a:schemeClr val="accent5">
              <a:tint val="40000"/>
              <a:alpha val="90000"/>
              <a:hueOff val="-5543816"/>
              <a:satOff val="-9612"/>
              <a:lumOff val="-96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rtl="0">
            <a:lnSpc>
              <a:spcPct val="90000"/>
            </a:lnSpc>
            <a:spcBef>
              <a:spcPct val="0"/>
            </a:spcBef>
            <a:spcAft>
              <a:spcPct val="15000"/>
            </a:spcAft>
            <a:buChar char="••"/>
          </a:pPr>
          <a:r>
            <a:rPr lang="en-US" sz="1800" b="1" i="1" kern="1200" dirty="0" smtClean="0">
              <a:solidFill>
                <a:schemeClr val="accent1">
                  <a:lumMod val="75000"/>
                </a:schemeClr>
              </a:solidFill>
            </a:rPr>
            <a:t>Mann-Kendall test </a:t>
          </a:r>
          <a:r>
            <a:rPr lang="en-US" sz="1800" b="0" i="0" kern="1200" dirty="0" smtClean="0">
              <a:solidFill>
                <a:schemeClr val="tx1"/>
              </a:solidFill>
            </a:rPr>
            <a:t>(95% Confidence interval)</a:t>
          </a:r>
          <a:endParaRPr lang="en-US" sz="1800" b="0" i="0" kern="1200" dirty="0">
            <a:solidFill>
              <a:schemeClr val="tx1"/>
            </a:solidFill>
          </a:endParaRPr>
        </a:p>
      </dsp:txBody>
      <dsp:txXfrm rot="-5400000">
        <a:off x="3785615" y="3623177"/>
        <a:ext cx="6710436" cy="361346"/>
      </dsp:txXfrm>
    </dsp:sp>
    <dsp:sp modelId="{BAC5F465-5935-4D36-8ADA-E5AE5B14422F}">
      <dsp:nvSpPr>
        <dsp:cNvPr id="0" name=""/>
        <dsp:cNvSpPr/>
      </dsp:nvSpPr>
      <dsp:spPr>
        <a:xfrm>
          <a:off x="0" y="3489263"/>
          <a:ext cx="3785616" cy="629174"/>
        </a:xfrm>
        <a:prstGeom prst="roundRect">
          <a:avLst/>
        </a:prstGeom>
        <a:solidFill>
          <a:schemeClr val="accent5">
            <a:hueOff val="-5515009"/>
            <a:satOff val="-7671"/>
            <a:lumOff val="-294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l" defTabSz="1244600" rtl="0">
            <a:lnSpc>
              <a:spcPct val="90000"/>
            </a:lnSpc>
            <a:spcBef>
              <a:spcPct val="0"/>
            </a:spcBef>
            <a:spcAft>
              <a:spcPct val="35000"/>
            </a:spcAft>
          </a:pPr>
          <a:r>
            <a:rPr lang="en-US" sz="2800" kern="1200" dirty="0" smtClean="0"/>
            <a:t>4. Trend detection</a:t>
          </a:r>
          <a:endParaRPr lang="en-US" sz="2800" kern="1200" dirty="0"/>
        </a:p>
      </dsp:txBody>
      <dsp:txXfrm>
        <a:off x="30714" y="3519977"/>
        <a:ext cx="3724188" cy="567746"/>
      </dsp:txXfrm>
    </dsp:sp>
    <dsp:sp modelId="{5AD1BFF7-809F-49AA-BB77-B81AC71AFB7E}">
      <dsp:nvSpPr>
        <dsp:cNvPr id="0" name=""/>
        <dsp:cNvSpPr/>
      </dsp:nvSpPr>
      <dsp:spPr>
        <a:xfrm rot="5400000">
          <a:off x="6693367" y="1382152"/>
          <a:ext cx="914481" cy="6729984"/>
        </a:xfrm>
        <a:prstGeom prst="round2SameRect">
          <a:avLst/>
        </a:prstGeom>
        <a:solidFill>
          <a:schemeClr val="accent5">
            <a:tint val="40000"/>
            <a:alpha val="90000"/>
            <a:hueOff val="-7391755"/>
            <a:satOff val="-12816"/>
            <a:lumOff val="-1289"/>
            <a:alphaOff val="0"/>
          </a:schemeClr>
        </a:solidFill>
        <a:ln w="12700" cap="flat" cmpd="sng" algn="ctr">
          <a:solidFill>
            <a:schemeClr val="accent5">
              <a:tint val="40000"/>
              <a:alpha val="90000"/>
              <a:hueOff val="-7391755"/>
              <a:satOff val="-12816"/>
              <a:lumOff val="-128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rtl="0">
            <a:lnSpc>
              <a:spcPct val="90000"/>
            </a:lnSpc>
            <a:spcBef>
              <a:spcPct val="0"/>
            </a:spcBef>
            <a:spcAft>
              <a:spcPct val="15000"/>
            </a:spcAft>
            <a:buChar char="••"/>
          </a:pPr>
          <a:r>
            <a:rPr lang="en-US" sz="1800" b="1" u="sng" kern="1200" dirty="0" smtClean="0"/>
            <a:t>TRMM 3B42 V7 </a:t>
          </a:r>
          <a:r>
            <a:rPr lang="en-US" sz="1800" kern="1200" dirty="0" smtClean="0"/>
            <a:t>satellite derived precipitation data product</a:t>
          </a:r>
          <a:endParaRPr lang="en-US" sz="1800" kern="1200" dirty="0"/>
        </a:p>
        <a:p>
          <a:pPr marL="171450" lvl="1" indent="-171450" algn="l" defTabSz="800100" rtl="0">
            <a:lnSpc>
              <a:spcPct val="90000"/>
            </a:lnSpc>
            <a:spcBef>
              <a:spcPct val="0"/>
            </a:spcBef>
            <a:spcAft>
              <a:spcPct val="15000"/>
            </a:spcAft>
            <a:buChar char="••"/>
          </a:pPr>
          <a:r>
            <a:rPr lang="en-US" sz="1800" kern="1200" dirty="0" smtClean="0"/>
            <a:t>quantitative comparison (</a:t>
          </a:r>
          <a:r>
            <a:rPr lang="en-US" sz="1800" b="1" i="1" kern="1200" dirty="0" err="1" smtClean="0"/>
            <a:t>R,rBIAS</a:t>
          </a:r>
          <a:r>
            <a:rPr lang="en-US" sz="1800" b="1" i="1" kern="1200" dirty="0" smtClean="0"/>
            <a:t>, MAE, MBE, RMSE, and EB</a:t>
          </a:r>
          <a:r>
            <a:rPr lang="en-US" sz="1800" kern="1200" dirty="0" smtClean="0"/>
            <a:t>)</a:t>
          </a:r>
          <a:endParaRPr lang="en-US" sz="1800" kern="1200" dirty="0"/>
        </a:p>
      </dsp:txBody>
      <dsp:txXfrm rot="-5400000">
        <a:off x="3785616" y="4334545"/>
        <a:ext cx="6685343" cy="825199"/>
      </dsp:txXfrm>
    </dsp:sp>
    <dsp:sp modelId="{E639FBF3-EC8C-4CA1-A129-B9E41547160F}">
      <dsp:nvSpPr>
        <dsp:cNvPr id="0" name=""/>
        <dsp:cNvSpPr/>
      </dsp:nvSpPr>
      <dsp:spPr>
        <a:xfrm>
          <a:off x="0" y="4175593"/>
          <a:ext cx="3785616" cy="1143101"/>
        </a:xfrm>
        <a:prstGeom prst="round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l" defTabSz="1244600" rtl="0">
            <a:lnSpc>
              <a:spcPct val="90000"/>
            </a:lnSpc>
            <a:spcBef>
              <a:spcPct val="0"/>
            </a:spcBef>
            <a:spcAft>
              <a:spcPct val="35000"/>
            </a:spcAft>
          </a:pPr>
          <a:r>
            <a:rPr lang="en-US" sz="2800" kern="1200" dirty="0" smtClean="0"/>
            <a:t>5. Comparison with satellite product</a:t>
          </a:r>
          <a:endParaRPr lang="en-US" sz="2800" kern="1200" dirty="0"/>
        </a:p>
      </dsp:txBody>
      <dsp:txXfrm>
        <a:off x="55802" y="4231395"/>
        <a:ext cx="3674012" cy="103149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FDF89C-77F9-4EA6-B558-B9AE9CB3FE77}">
      <dsp:nvSpPr>
        <dsp:cNvPr id="0" name=""/>
        <dsp:cNvSpPr/>
      </dsp:nvSpPr>
      <dsp:spPr>
        <a:xfrm>
          <a:off x="1832060" y="2532"/>
          <a:ext cx="6804307" cy="1107136"/>
        </a:xfrm>
        <a:prstGeom prst="roundRect">
          <a:avLst/>
        </a:prstGeom>
        <a:solidFill>
          <a:schemeClr val="accent1">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l" defTabSz="889000" rtl="0">
            <a:lnSpc>
              <a:spcPct val="90000"/>
            </a:lnSpc>
            <a:spcBef>
              <a:spcPct val="0"/>
            </a:spcBef>
            <a:spcAft>
              <a:spcPct val="35000"/>
            </a:spcAft>
          </a:pPr>
          <a:r>
            <a:rPr lang="en-US" sz="2000" kern="1200" dirty="0" smtClean="0">
              <a:solidFill>
                <a:schemeClr val="tx1"/>
              </a:solidFill>
            </a:rPr>
            <a:t>Eastern Nepal is experiencing some significant drier days as the events of heavy, very heavy, and extremely heavy precipitation events are decreasing in some regards</a:t>
          </a:r>
          <a:endParaRPr lang="en-US" sz="2000" kern="1200" dirty="0">
            <a:solidFill>
              <a:schemeClr val="tx1"/>
            </a:solidFill>
          </a:endParaRPr>
        </a:p>
      </dsp:txBody>
      <dsp:txXfrm>
        <a:off x="1886106" y="56578"/>
        <a:ext cx="6696215" cy="999044"/>
      </dsp:txXfrm>
    </dsp:sp>
    <dsp:sp modelId="{AEC83F07-67E4-4ABB-831B-90516CB431BB}">
      <dsp:nvSpPr>
        <dsp:cNvPr id="0" name=""/>
        <dsp:cNvSpPr/>
      </dsp:nvSpPr>
      <dsp:spPr>
        <a:xfrm>
          <a:off x="1832060" y="1165025"/>
          <a:ext cx="6165862" cy="1107136"/>
        </a:xfrm>
        <a:prstGeom prst="roundRect">
          <a:avLst/>
        </a:prstGeom>
        <a:solidFill>
          <a:schemeClr val="accent1">
            <a:alpha val="90000"/>
            <a:hueOff val="0"/>
            <a:satOff val="0"/>
            <a:lumOff val="0"/>
            <a:alphaOff val="-1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l" defTabSz="889000" rtl="0">
            <a:lnSpc>
              <a:spcPct val="90000"/>
            </a:lnSpc>
            <a:spcBef>
              <a:spcPct val="0"/>
            </a:spcBef>
            <a:spcAft>
              <a:spcPct val="35000"/>
            </a:spcAft>
          </a:pPr>
          <a:r>
            <a:rPr lang="en-US" sz="2000" kern="1200" dirty="0" smtClean="0">
              <a:solidFill>
                <a:schemeClr val="tx1"/>
              </a:solidFill>
            </a:rPr>
            <a:t>TRMM 3B42 V7 precipitation data product also depicted the phenomenon of decreasing precipitation in Nepal comprising our study area</a:t>
          </a:r>
          <a:endParaRPr lang="en-US" sz="2000" kern="1200" dirty="0">
            <a:solidFill>
              <a:schemeClr val="tx1"/>
            </a:solidFill>
          </a:endParaRPr>
        </a:p>
      </dsp:txBody>
      <dsp:txXfrm>
        <a:off x="1886106" y="1219071"/>
        <a:ext cx="6057770" cy="999044"/>
      </dsp:txXfrm>
    </dsp:sp>
    <dsp:sp modelId="{67C33FE5-6ED1-41EE-A339-F1F64E0A8564}">
      <dsp:nvSpPr>
        <dsp:cNvPr id="0" name=""/>
        <dsp:cNvSpPr/>
      </dsp:nvSpPr>
      <dsp:spPr>
        <a:xfrm>
          <a:off x="1832060" y="2327517"/>
          <a:ext cx="5267608" cy="1107136"/>
        </a:xfrm>
        <a:prstGeom prst="roundRect">
          <a:avLst/>
        </a:prstGeom>
        <a:solidFill>
          <a:schemeClr val="accent1">
            <a:alpha val="90000"/>
            <a:hueOff val="0"/>
            <a:satOff val="0"/>
            <a:lumOff val="0"/>
            <a:alphaOff val="-2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l" defTabSz="889000" rtl="0">
            <a:lnSpc>
              <a:spcPct val="90000"/>
            </a:lnSpc>
            <a:spcBef>
              <a:spcPct val="0"/>
            </a:spcBef>
            <a:spcAft>
              <a:spcPct val="35000"/>
            </a:spcAft>
          </a:pPr>
          <a:r>
            <a:rPr lang="en-US" sz="2000" kern="1200" dirty="0" smtClean="0">
              <a:solidFill>
                <a:schemeClr val="tx1"/>
              </a:solidFill>
            </a:rPr>
            <a:t>Extreme precipitation trends as seen in the TRMM 3B42 V7 resembles with the trend of extreme precipitation indices shown by the station data</a:t>
          </a:r>
          <a:endParaRPr lang="en-US" sz="2000" kern="1200" dirty="0">
            <a:solidFill>
              <a:schemeClr val="tx1"/>
            </a:solidFill>
          </a:endParaRPr>
        </a:p>
      </dsp:txBody>
      <dsp:txXfrm>
        <a:off x="1886106" y="2381563"/>
        <a:ext cx="5159516" cy="999044"/>
      </dsp:txXfrm>
    </dsp:sp>
    <dsp:sp modelId="{E3F57701-33A3-4C99-BB78-0B841B06F4E4}">
      <dsp:nvSpPr>
        <dsp:cNvPr id="0" name=""/>
        <dsp:cNvSpPr/>
      </dsp:nvSpPr>
      <dsp:spPr>
        <a:xfrm>
          <a:off x="1832060" y="3490010"/>
          <a:ext cx="4760162" cy="1107136"/>
        </a:xfrm>
        <a:prstGeom prst="roundRect">
          <a:avLst/>
        </a:prstGeom>
        <a:solidFill>
          <a:schemeClr val="accent1">
            <a:alpha val="90000"/>
            <a:hueOff val="0"/>
            <a:satOff val="0"/>
            <a:lumOff val="0"/>
            <a:alphaOff val="-3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l" defTabSz="889000" rtl="0">
            <a:lnSpc>
              <a:spcPct val="90000"/>
            </a:lnSpc>
            <a:spcBef>
              <a:spcPct val="0"/>
            </a:spcBef>
            <a:spcAft>
              <a:spcPct val="35000"/>
            </a:spcAft>
          </a:pPr>
          <a:r>
            <a:rPr lang="en-US" sz="2000" kern="1200" dirty="0" smtClean="0">
              <a:solidFill>
                <a:schemeClr val="tx1"/>
              </a:solidFill>
            </a:rPr>
            <a:t>the influences of local topographic situations, onset and offset of monsoons, and their</a:t>
          </a:r>
          <a:endParaRPr lang="en-US" sz="2000" kern="1200" dirty="0">
            <a:solidFill>
              <a:schemeClr val="tx1"/>
            </a:solidFill>
          </a:endParaRPr>
        </a:p>
      </dsp:txBody>
      <dsp:txXfrm>
        <a:off x="1886106" y="3544056"/>
        <a:ext cx="4652070" cy="999044"/>
      </dsp:txXfrm>
    </dsp:sp>
    <dsp:sp modelId="{995C23DF-29D2-4B7A-AFFC-FA5B655F1725}">
      <dsp:nvSpPr>
        <dsp:cNvPr id="0" name=""/>
        <dsp:cNvSpPr/>
      </dsp:nvSpPr>
      <dsp:spPr>
        <a:xfrm>
          <a:off x="1832060" y="4652503"/>
          <a:ext cx="4427052" cy="1107136"/>
        </a:xfrm>
        <a:prstGeom prst="roundRect">
          <a:avLst/>
        </a:prstGeom>
        <a:solidFill>
          <a:schemeClr val="accent1">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l" defTabSz="889000" rtl="0">
            <a:lnSpc>
              <a:spcPct val="90000"/>
            </a:lnSpc>
            <a:spcBef>
              <a:spcPct val="0"/>
            </a:spcBef>
            <a:spcAft>
              <a:spcPct val="35000"/>
            </a:spcAft>
          </a:pPr>
          <a:r>
            <a:rPr lang="en-US" sz="2000" kern="1200" dirty="0" smtClean="0">
              <a:solidFill>
                <a:schemeClr val="tx1"/>
              </a:solidFill>
            </a:rPr>
            <a:t>mechanisms are very essential to be studied yet very complicated at the same time</a:t>
          </a:r>
          <a:endParaRPr lang="en-US" sz="2000" kern="1200" dirty="0">
            <a:solidFill>
              <a:schemeClr val="tx1"/>
            </a:solidFill>
          </a:endParaRPr>
        </a:p>
      </dsp:txBody>
      <dsp:txXfrm>
        <a:off x="1886106" y="4706549"/>
        <a:ext cx="4318960" cy="99904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B078D8-06D2-4805-B284-39CD92D77CF4}" type="datetimeFigureOut">
              <a:rPr lang="en-US" smtClean="0"/>
              <a:t>4/26/2020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4F9FAF-984B-4C68-AAC0-9271D97829F8}" type="slidenum">
              <a:rPr lang="en-US" smtClean="0"/>
              <a:t>‹#›</a:t>
            </a:fld>
            <a:endParaRPr lang="en-US"/>
          </a:p>
        </p:txBody>
      </p:sp>
    </p:spTree>
    <p:extLst>
      <p:ext uri="{BB962C8B-B14F-4D97-AF65-F5344CB8AC3E}">
        <p14:creationId xmlns:p14="http://schemas.microsoft.com/office/powerpoint/2010/main" val="29299154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dvOT569473da"/>
              </a:rPr>
              <a:t>The monthly precipitation behavior highlighted the highest share of rainfall in the monsoon season for both</a:t>
            </a:r>
          </a:p>
          <a:p>
            <a:r>
              <a:rPr lang="en-US" dirty="0" smtClean="0">
                <a:latin typeface="AdvOT569473da"/>
              </a:rPr>
              <a:t>of the decades. There was a share of 78% and 80% of monsoon rainfall for the </a:t>
            </a:r>
            <a:r>
              <a:rPr lang="en-US" dirty="0" smtClean="0">
                <a:latin typeface="AdvOT569473da+fb"/>
              </a:rPr>
              <a:t>fi</a:t>
            </a:r>
            <a:r>
              <a:rPr lang="en-US" dirty="0" smtClean="0">
                <a:latin typeface="AdvOT569473da"/>
              </a:rPr>
              <a:t>rst decade and second decade,</a:t>
            </a:r>
          </a:p>
          <a:p>
            <a:r>
              <a:rPr lang="en-US" dirty="0" smtClean="0">
                <a:latin typeface="AdvOT569473da"/>
              </a:rPr>
              <a:t>with only 2% share of winter precipitation for both the decades' tenure. This </a:t>
            </a:r>
            <a:r>
              <a:rPr lang="en-US" dirty="0" smtClean="0">
                <a:latin typeface="AdvOT569473da+fb"/>
              </a:rPr>
              <a:t>fi</a:t>
            </a:r>
            <a:r>
              <a:rPr lang="en-US" dirty="0" smtClean="0">
                <a:latin typeface="AdvOT569473da"/>
              </a:rPr>
              <a:t>nding is consistent</a:t>
            </a:r>
          </a:p>
          <a:p>
            <a:r>
              <a:rPr lang="en-US" dirty="0" smtClean="0">
                <a:latin typeface="AdvOT569473da"/>
              </a:rPr>
              <a:t>with the study by Shrestha (2000), who highlighted on the signi</a:t>
            </a:r>
            <a:r>
              <a:rPr lang="en-US" dirty="0" smtClean="0">
                <a:latin typeface="AdvOT569473da+fb"/>
              </a:rPr>
              <a:t>fi</a:t>
            </a:r>
            <a:r>
              <a:rPr lang="en-US" dirty="0" smtClean="0">
                <a:latin typeface="AdvOT569473da"/>
              </a:rPr>
              <a:t>cant in</a:t>
            </a:r>
            <a:r>
              <a:rPr lang="en-US" dirty="0" smtClean="0">
                <a:latin typeface="AdvOT569473da+fb"/>
              </a:rPr>
              <a:t>fl</a:t>
            </a:r>
            <a:r>
              <a:rPr lang="en-US" dirty="0" smtClean="0">
                <a:latin typeface="AdvOT569473da"/>
              </a:rPr>
              <a:t>uence of Southern Oscillation in</a:t>
            </a:r>
          </a:p>
          <a:p>
            <a:r>
              <a:rPr lang="en-US" dirty="0" smtClean="0">
                <a:latin typeface="AdvOT569473da"/>
              </a:rPr>
              <a:t>Nepal and found that the in</a:t>
            </a:r>
            <a:r>
              <a:rPr lang="en-US" dirty="0" smtClean="0">
                <a:latin typeface="AdvOT569473da+fb"/>
              </a:rPr>
              <a:t>fl</a:t>
            </a:r>
            <a:r>
              <a:rPr lang="en-US" dirty="0" smtClean="0">
                <a:latin typeface="AdvOT569473da"/>
              </a:rPr>
              <a:t>uence is much higher in the eastern region of Nepal with more than 80% of</a:t>
            </a:r>
          </a:p>
          <a:p>
            <a:r>
              <a:rPr lang="en-US" dirty="0" smtClean="0">
                <a:latin typeface="AdvOT569473da"/>
              </a:rPr>
              <a:t>annual rainfall during the summer monsoon. The study by DHM (2017) also showed similar results</a:t>
            </a:r>
            <a:endParaRPr lang="en-US" dirty="0" smtClean="0"/>
          </a:p>
          <a:p>
            <a:endParaRPr lang="en-US" dirty="0"/>
          </a:p>
        </p:txBody>
      </p:sp>
      <p:sp>
        <p:nvSpPr>
          <p:cNvPr id="4" name="Slide Number Placeholder 3"/>
          <p:cNvSpPr>
            <a:spLocks noGrp="1"/>
          </p:cNvSpPr>
          <p:nvPr>
            <p:ph type="sldNum" sz="quarter" idx="10"/>
          </p:nvPr>
        </p:nvSpPr>
        <p:spPr/>
        <p:txBody>
          <a:bodyPr/>
          <a:lstStyle/>
          <a:p>
            <a:fld id="{3F4F9FAF-984B-4C68-AAC0-9271D97829F8}" type="slidenum">
              <a:rPr lang="en-US" smtClean="0"/>
              <a:t>10</a:t>
            </a:fld>
            <a:endParaRPr lang="en-US"/>
          </a:p>
        </p:txBody>
      </p:sp>
    </p:spTree>
    <p:extLst>
      <p:ext uri="{BB962C8B-B14F-4D97-AF65-F5344CB8AC3E}">
        <p14:creationId xmlns:p14="http://schemas.microsoft.com/office/powerpoint/2010/main" val="2711394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a:t>
            </a:r>
            <a:r>
              <a:rPr lang="en-US" baseline="0" dirty="0" smtClean="0"/>
              <a:t> for Frequency indices (Except CDD all decreasing)</a:t>
            </a:r>
          </a:p>
          <a:p>
            <a:r>
              <a:rPr lang="en-US" baseline="0" dirty="0" smtClean="0"/>
              <a:t>Second for intensity indices(All decreasing)</a:t>
            </a:r>
            <a:endParaRPr lang="en-US" dirty="0"/>
          </a:p>
        </p:txBody>
      </p:sp>
      <p:sp>
        <p:nvSpPr>
          <p:cNvPr id="4" name="Slide Number Placeholder 3"/>
          <p:cNvSpPr>
            <a:spLocks noGrp="1"/>
          </p:cNvSpPr>
          <p:nvPr>
            <p:ph type="sldNum" sz="quarter" idx="10"/>
          </p:nvPr>
        </p:nvSpPr>
        <p:spPr/>
        <p:txBody>
          <a:bodyPr/>
          <a:lstStyle/>
          <a:p>
            <a:fld id="{3F4F9FAF-984B-4C68-AAC0-9271D97829F8}" type="slidenum">
              <a:rPr lang="en-US" smtClean="0"/>
              <a:t>14</a:t>
            </a:fld>
            <a:endParaRPr lang="en-US"/>
          </a:p>
        </p:txBody>
      </p:sp>
    </p:spTree>
    <p:extLst>
      <p:ext uri="{BB962C8B-B14F-4D97-AF65-F5344CB8AC3E}">
        <p14:creationId xmlns:p14="http://schemas.microsoft.com/office/powerpoint/2010/main" val="2315694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Mostly significant increase in CDD, suggesting Eastern Nepal is getting significantly drier in the last two decades</a:t>
            </a:r>
            <a:endParaRPr lang="en-US" dirty="0"/>
          </a:p>
        </p:txBody>
      </p:sp>
      <p:sp>
        <p:nvSpPr>
          <p:cNvPr id="4" name="Slide Number Placeholder 3"/>
          <p:cNvSpPr>
            <a:spLocks noGrp="1"/>
          </p:cNvSpPr>
          <p:nvPr>
            <p:ph type="sldNum" sz="quarter" idx="10"/>
          </p:nvPr>
        </p:nvSpPr>
        <p:spPr/>
        <p:txBody>
          <a:bodyPr/>
          <a:lstStyle/>
          <a:p>
            <a:fld id="{3F4F9FAF-984B-4C68-AAC0-9271D97829F8}" type="slidenum">
              <a:rPr lang="en-US" smtClean="0"/>
              <a:t>15</a:t>
            </a:fld>
            <a:endParaRPr lang="en-US"/>
          </a:p>
        </p:txBody>
      </p:sp>
    </p:spTree>
    <p:extLst>
      <p:ext uri="{BB962C8B-B14F-4D97-AF65-F5344CB8AC3E}">
        <p14:creationId xmlns:p14="http://schemas.microsoft.com/office/powerpoint/2010/main" val="37724514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897D9BA-F587-4156-8549-3F4BEE15E017}" type="datetime1">
              <a:rPr lang="en-US" smtClean="0"/>
              <a:t>4/26/2020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85EF6B-7E66-4D99-8AA9-E1D659C022FA}" type="slidenum">
              <a:rPr lang="en-US" smtClean="0"/>
              <a:t>‹#›</a:t>
            </a:fld>
            <a:endParaRPr lang="en-US"/>
          </a:p>
        </p:txBody>
      </p:sp>
    </p:spTree>
    <p:extLst>
      <p:ext uri="{BB962C8B-B14F-4D97-AF65-F5344CB8AC3E}">
        <p14:creationId xmlns:p14="http://schemas.microsoft.com/office/powerpoint/2010/main" val="3708791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8636E4-216A-442B-94ED-03E76AE96C5F}" type="datetime1">
              <a:rPr lang="en-US" smtClean="0"/>
              <a:t>4/26/2020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85EF6B-7E66-4D99-8AA9-E1D659C022FA}" type="slidenum">
              <a:rPr lang="en-US" smtClean="0"/>
              <a:t>‹#›</a:t>
            </a:fld>
            <a:endParaRPr lang="en-US"/>
          </a:p>
        </p:txBody>
      </p:sp>
    </p:spTree>
    <p:extLst>
      <p:ext uri="{BB962C8B-B14F-4D97-AF65-F5344CB8AC3E}">
        <p14:creationId xmlns:p14="http://schemas.microsoft.com/office/powerpoint/2010/main" val="8353922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952C8B-0BDB-4F16-AA4E-54F3DEEF27A5}" type="datetime1">
              <a:rPr lang="en-US" smtClean="0"/>
              <a:t>4/26/2020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85EF6B-7E66-4D99-8AA9-E1D659C022FA}" type="slidenum">
              <a:rPr lang="en-US" smtClean="0"/>
              <a:t>‹#›</a:t>
            </a:fld>
            <a:endParaRPr lang="en-US"/>
          </a:p>
        </p:txBody>
      </p:sp>
    </p:spTree>
    <p:extLst>
      <p:ext uri="{BB962C8B-B14F-4D97-AF65-F5344CB8AC3E}">
        <p14:creationId xmlns:p14="http://schemas.microsoft.com/office/powerpoint/2010/main" val="30674129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5091D8-0924-4469-B07E-51C64D772033}" type="datetime1">
              <a:rPr lang="en-US" smtClean="0"/>
              <a:t>4/26/2020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85EF6B-7E66-4D99-8AA9-E1D659C022FA}" type="slidenum">
              <a:rPr lang="en-US" smtClean="0"/>
              <a:t>‹#›</a:t>
            </a:fld>
            <a:endParaRPr lang="en-US"/>
          </a:p>
        </p:txBody>
      </p:sp>
    </p:spTree>
    <p:extLst>
      <p:ext uri="{BB962C8B-B14F-4D97-AF65-F5344CB8AC3E}">
        <p14:creationId xmlns:p14="http://schemas.microsoft.com/office/powerpoint/2010/main" val="75252026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D0E3012-FFB8-4B06-8531-F4521992073C}" type="datetime1">
              <a:rPr lang="en-US" smtClean="0"/>
              <a:t>4/26/2020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85EF6B-7E66-4D99-8AA9-E1D659C022FA}" type="slidenum">
              <a:rPr lang="en-US" smtClean="0"/>
              <a:t>‹#›</a:t>
            </a:fld>
            <a:endParaRPr lang="en-US"/>
          </a:p>
        </p:txBody>
      </p:sp>
    </p:spTree>
    <p:extLst>
      <p:ext uri="{BB962C8B-B14F-4D97-AF65-F5344CB8AC3E}">
        <p14:creationId xmlns:p14="http://schemas.microsoft.com/office/powerpoint/2010/main" val="40988660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5F8D049-1EE1-4BE8-9F56-68D28BEBCE91}" type="datetime1">
              <a:rPr lang="en-US" smtClean="0"/>
              <a:t>4/26/2020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85EF6B-7E66-4D99-8AA9-E1D659C022FA}" type="slidenum">
              <a:rPr lang="en-US" smtClean="0"/>
              <a:t>‹#›</a:t>
            </a:fld>
            <a:endParaRPr lang="en-US"/>
          </a:p>
        </p:txBody>
      </p:sp>
    </p:spTree>
    <p:extLst>
      <p:ext uri="{BB962C8B-B14F-4D97-AF65-F5344CB8AC3E}">
        <p14:creationId xmlns:p14="http://schemas.microsoft.com/office/powerpoint/2010/main" val="32019366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D61B200-D5E4-4ADE-88D1-8527BD73FD0B}" type="datetime1">
              <a:rPr lang="en-US" smtClean="0"/>
              <a:t>4/26/2020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385EF6B-7E66-4D99-8AA9-E1D659C022FA}" type="slidenum">
              <a:rPr lang="en-US" smtClean="0"/>
              <a:t>‹#›</a:t>
            </a:fld>
            <a:endParaRPr lang="en-US"/>
          </a:p>
        </p:txBody>
      </p:sp>
    </p:spTree>
    <p:extLst>
      <p:ext uri="{BB962C8B-B14F-4D97-AF65-F5344CB8AC3E}">
        <p14:creationId xmlns:p14="http://schemas.microsoft.com/office/powerpoint/2010/main" val="35332438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B8F7B06-041B-4055-9BCA-8AF84ED9343E}" type="datetime1">
              <a:rPr lang="en-US" smtClean="0"/>
              <a:t>4/26/2020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385EF6B-7E66-4D99-8AA9-E1D659C022FA}" type="slidenum">
              <a:rPr lang="en-US" smtClean="0"/>
              <a:t>‹#›</a:t>
            </a:fld>
            <a:endParaRPr lang="en-US"/>
          </a:p>
        </p:txBody>
      </p:sp>
    </p:spTree>
    <p:extLst>
      <p:ext uri="{BB962C8B-B14F-4D97-AF65-F5344CB8AC3E}">
        <p14:creationId xmlns:p14="http://schemas.microsoft.com/office/powerpoint/2010/main" val="21129586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4F1ED3-8314-44F7-9F42-39A23756B883}" type="datetime1">
              <a:rPr lang="en-US" smtClean="0"/>
              <a:t>4/26/2020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385EF6B-7E66-4D99-8AA9-E1D659C022FA}" type="slidenum">
              <a:rPr lang="en-US" smtClean="0"/>
              <a:t>‹#›</a:t>
            </a:fld>
            <a:endParaRPr lang="en-US"/>
          </a:p>
        </p:txBody>
      </p:sp>
    </p:spTree>
    <p:extLst>
      <p:ext uri="{BB962C8B-B14F-4D97-AF65-F5344CB8AC3E}">
        <p14:creationId xmlns:p14="http://schemas.microsoft.com/office/powerpoint/2010/main" val="3347611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56FB916-1D75-4445-B7E4-2841BD40D551}" type="datetime1">
              <a:rPr lang="en-US" smtClean="0"/>
              <a:t>4/26/2020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85EF6B-7E66-4D99-8AA9-E1D659C022FA}" type="slidenum">
              <a:rPr lang="en-US" smtClean="0"/>
              <a:t>‹#›</a:t>
            </a:fld>
            <a:endParaRPr lang="en-US"/>
          </a:p>
        </p:txBody>
      </p:sp>
    </p:spTree>
    <p:extLst>
      <p:ext uri="{BB962C8B-B14F-4D97-AF65-F5344CB8AC3E}">
        <p14:creationId xmlns:p14="http://schemas.microsoft.com/office/powerpoint/2010/main" val="25086841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502835E-A7AD-44B5-9F27-C60ACC8B8964}" type="datetime1">
              <a:rPr lang="en-US" smtClean="0"/>
              <a:t>4/26/2020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85EF6B-7E66-4D99-8AA9-E1D659C022FA}" type="slidenum">
              <a:rPr lang="en-US" smtClean="0"/>
              <a:t>‹#›</a:t>
            </a:fld>
            <a:endParaRPr lang="en-US"/>
          </a:p>
        </p:txBody>
      </p:sp>
    </p:spTree>
    <p:extLst>
      <p:ext uri="{BB962C8B-B14F-4D97-AF65-F5344CB8AC3E}">
        <p14:creationId xmlns:p14="http://schemas.microsoft.com/office/powerpoint/2010/main" val="9584708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03AB7A-FF77-4196-AB17-2B9A4F43881E}" type="datetime1">
              <a:rPr lang="en-US" smtClean="0"/>
              <a:t>4/26/2020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85EF6B-7E66-4D99-8AA9-E1D659C022FA}" type="slidenum">
              <a:rPr lang="en-US" smtClean="0"/>
              <a:t>‹#›</a:t>
            </a:fld>
            <a:endParaRPr lang="en-US"/>
          </a:p>
        </p:txBody>
      </p:sp>
    </p:spTree>
    <p:extLst>
      <p:ext uri="{BB962C8B-B14F-4D97-AF65-F5344CB8AC3E}">
        <p14:creationId xmlns:p14="http://schemas.microsoft.com/office/powerpoint/2010/main" val="33097129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png"/><Relationship Id="rId5" Type="http://schemas.microsoft.com/office/2007/relationships/hdphoto" Target="../media/hdphoto2.wdp"/><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audio" Target="../media/media1.m4a"/><Relationship Id="rId7" Type="http://schemas.openxmlformats.org/officeDocument/2006/relationships/image" Target="../media/image9.png"/><Relationship Id="rId2" Type="http://schemas.microsoft.com/office/2007/relationships/media" Target="../media/media1.m4a"/><Relationship Id="rId1" Type="http://schemas.openxmlformats.org/officeDocument/2006/relationships/tags" Target="../tags/tag1.xml"/><Relationship Id="rId6" Type="http://schemas.openxmlformats.org/officeDocument/2006/relationships/image" Target="../media/image8.png"/><Relationship Id="rId5" Type="http://schemas.openxmlformats.org/officeDocument/2006/relationships/notesSlide" Target="../notesSlides/notesSlide1.xml"/><Relationship Id="rId4" Type="http://schemas.openxmlformats.org/officeDocument/2006/relationships/slideLayout" Target="../slideLayouts/slideLayout2.xml"/><Relationship Id="rId9" Type="http://schemas.microsoft.com/office/2007/relationships/hdphoto" Target="../media/hdphoto2.wdp"/></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2.wdp"/></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microsoft.com/office/2007/relationships/hdphoto" Target="../media/hdphoto2.wdp"/></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Layout" Target="../slideLayouts/slideLayout2.xml"/><Relationship Id="rId4" Type="http://schemas.microsoft.com/office/2007/relationships/hdphoto" Target="../media/hdphoto2.wdp"/></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2.xml"/><Relationship Id="rId4" Type="http://schemas.microsoft.com/office/2007/relationships/hdphoto" Target="../media/hdphoto2.wdp"/></Relationships>
</file>

<file path=ppt/slides/_rels/slide18.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diagramLayout" Target="../diagrams/layout4.xml"/><Relationship Id="rId7" Type="http://schemas.openxmlformats.org/officeDocument/2006/relationships/image" Target="../media/image2.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9.xml.rels><?xml version="1.0" encoding="UTF-8" standalone="yes"?>
<Relationships xmlns="http://schemas.openxmlformats.org/package/2006/relationships"><Relationship Id="rId3" Type="http://schemas.openxmlformats.org/officeDocument/2006/relationships/hyperlink" Target="http://www.evk2cnr.org/cms/en/research/integrated_programs/share" TargetMode="External"/><Relationship Id="rId7" Type="http://schemas.openxmlformats.org/officeDocument/2006/relationships/image" Target="../media/image17.png"/><Relationship Id="rId2" Type="http://schemas.openxmlformats.org/officeDocument/2006/relationships/hyperlink" Target="http://www.dhm.gov.np/" TargetMode="Externa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hyperlink" Target="https://pmm.nasa.gov/data-access/downloads/TRMM"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diagramLayout" Target="../diagrams/layout1.xml"/><Relationship Id="rId7" Type="http://schemas.openxmlformats.org/officeDocument/2006/relationships/image" Target="../media/image5.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10" Type="http://schemas.microsoft.com/office/2007/relationships/hdphoto" Target="../media/hdphoto2.wdp"/><Relationship Id="rId4" Type="http://schemas.openxmlformats.org/officeDocument/2006/relationships/diagramQuickStyle" Target="../diagrams/quickStyle1.xml"/><Relationship Id="rId9" Type="http://schemas.openxmlformats.org/officeDocument/2006/relationships/image" Target="../media/image2.png"/></Relationships>
</file>

<file path=ppt/slides/_rels/slide5.xml.rels><?xml version="1.0" encoding="UTF-8" standalone="yes"?>
<Relationships xmlns="http://schemas.openxmlformats.org/package/2006/relationships"><Relationship Id="rId8" Type="http://schemas.openxmlformats.org/officeDocument/2006/relationships/hyperlink" Target="https://paperpile.com/c/GQZnKO/FV8r" TargetMode="External"/><Relationship Id="rId3" Type="http://schemas.openxmlformats.org/officeDocument/2006/relationships/diagramLayout" Target="../diagrams/layout2.xml"/><Relationship Id="rId7" Type="http://schemas.openxmlformats.org/officeDocument/2006/relationships/hyperlink" Target="https://paperpile.com/c/GQZnKO/Uarr" TargetMode="Externa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11" Type="http://schemas.microsoft.com/office/2007/relationships/hdphoto" Target="../media/hdphoto2.wdp"/><Relationship Id="rId5" Type="http://schemas.openxmlformats.org/officeDocument/2006/relationships/diagramColors" Target="../diagrams/colors2.xml"/><Relationship Id="rId10" Type="http://schemas.openxmlformats.org/officeDocument/2006/relationships/image" Target="../media/image2.png"/><Relationship Id="rId4" Type="http://schemas.openxmlformats.org/officeDocument/2006/relationships/diagramQuickStyle" Target="../diagrams/quickStyle2.xml"/><Relationship Id="rId9" Type="http://schemas.openxmlformats.org/officeDocument/2006/relationships/hyperlink" Target="https://paperpile.com/c/GQZnKO/AQyy"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paperpile.com/c/GQZnKO/Vz22" TargetMode="External"/><Relationship Id="rId7" Type="http://schemas.microsoft.com/office/2007/relationships/hdphoto" Target="../media/hdphoto2.wdp"/><Relationship Id="rId2" Type="http://schemas.openxmlformats.org/officeDocument/2006/relationships/hyperlink" Target="https://paperpile.com/c/GQZnKO/8K52" TargetMode="Externa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hyperlink" Target="https://paperpile.com/c/GQZnKO/Q4vR" TargetMode="External"/><Relationship Id="rId4" Type="http://schemas.openxmlformats.org/officeDocument/2006/relationships/hyperlink" Target="https://paperpile.com/c/GQZnKO/cEvh"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2.xml"/><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diagramLayout" Target="../diagrams/layout3.xml"/><Relationship Id="rId7" Type="http://schemas.openxmlformats.org/officeDocument/2006/relationships/image" Target="../media/image2.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93984" y="1668905"/>
            <a:ext cx="9390743" cy="2124140"/>
          </a:xfrm>
        </p:spPr>
        <p:txBody>
          <a:bodyPr>
            <a:noAutofit/>
          </a:bodyPr>
          <a:lstStyle/>
          <a:p>
            <a:r>
              <a:rPr lang="en-US" sz="4400" b="1" dirty="0"/>
              <a:t>Spatial and temporal analysis of precipitation extremities of Eastern Nepal in the last two decades (1997–2016</a:t>
            </a:r>
            <a:r>
              <a:rPr lang="en-US" sz="4400" b="1" dirty="0" smtClean="0"/>
              <a:t>)</a:t>
            </a:r>
            <a:endParaRPr lang="en-US" sz="4400" dirty="0"/>
          </a:p>
        </p:txBody>
      </p:sp>
      <p:sp>
        <p:nvSpPr>
          <p:cNvPr id="3" name="Subtitle 2"/>
          <p:cNvSpPr>
            <a:spLocks noGrp="1"/>
          </p:cNvSpPr>
          <p:nvPr>
            <p:ph type="subTitle" idx="1"/>
          </p:nvPr>
        </p:nvSpPr>
        <p:spPr>
          <a:xfrm>
            <a:off x="1393984" y="4233054"/>
            <a:ext cx="10007600" cy="1655762"/>
          </a:xfrm>
        </p:spPr>
        <p:txBody>
          <a:bodyPr>
            <a:noAutofit/>
          </a:bodyPr>
          <a:lstStyle/>
          <a:p>
            <a:r>
              <a:rPr lang="en-US" sz="2000" b="1" dirty="0"/>
              <a:t>Sunil Subba</a:t>
            </a:r>
            <a:r>
              <a:rPr lang="en-US" sz="2000" b="1" baseline="30000" dirty="0"/>
              <a:t>1, 2</a:t>
            </a:r>
            <a:r>
              <a:rPr lang="en-US" sz="2000" b="1" dirty="0"/>
              <a:t>, </a:t>
            </a:r>
            <a:r>
              <a:rPr lang="en-US" sz="2000" b="1" dirty="0" err="1"/>
              <a:t>Yaoming</a:t>
            </a:r>
            <a:r>
              <a:rPr lang="en-US" sz="2000" b="1" dirty="0"/>
              <a:t> Ma</a:t>
            </a:r>
            <a:r>
              <a:rPr lang="en-US" sz="2000" b="1" baseline="30000" dirty="0"/>
              <a:t>1, 2, 3 </a:t>
            </a:r>
            <a:r>
              <a:rPr lang="en-US" sz="2000" b="1" dirty="0" smtClean="0"/>
              <a:t>, </a:t>
            </a:r>
            <a:r>
              <a:rPr lang="en-US" sz="2000" b="1" dirty="0" err="1"/>
              <a:t>Weiqiang</a:t>
            </a:r>
            <a:r>
              <a:rPr lang="en-US" sz="2000" b="1" dirty="0"/>
              <a:t> Ma</a:t>
            </a:r>
            <a:r>
              <a:rPr lang="en-US" sz="2000" b="1" baseline="30000" dirty="0"/>
              <a:t>1, 2, 3</a:t>
            </a:r>
            <a:endParaRPr lang="en-US" sz="2000" b="1" dirty="0"/>
          </a:p>
          <a:p>
            <a:pPr algn="l"/>
            <a:r>
              <a:rPr lang="en-US" sz="2000" baseline="30000" dirty="0"/>
              <a:t>1</a:t>
            </a:r>
            <a:r>
              <a:rPr lang="en-US" sz="2000" dirty="0"/>
              <a:t> Institute of Tibetan Plateau Research, Chinese Academy of Sciences, Beijing, 100101, China</a:t>
            </a:r>
          </a:p>
          <a:p>
            <a:pPr algn="l"/>
            <a:r>
              <a:rPr lang="en-US" sz="2000" baseline="30000" dirty="0"/>
              <a:t>2</a:t>
            </a:r>
            <a:r>
              <a:rPr lang="en-US" sz="2000" dirty="0"/>
              <a:t> University of Chinese Academy of Sciences, Beijing, 100864, China</a:t>
            </a:r>
          </a:p>
          <a:p>
            <a:pPr algn="l"/>
            <a:r>
              <a:rPr lang="en-US" sz="2000" baseline="30000" dirty="0"/>
              <a:t>3</a:t>
            </a:r>
            <a:r>
              <a:rPr lang="en-US" sz="2000" dirty="0"/>
              <a:t> CAS Center for Excellence in Tibetan Plateau Earth Sciences, CAS, Beijing 100101, China</a:t>
            </a:r>
          </a:p>
          <a:p>
            <a:endParaRPr lang="en-US" sz="2000" dirty="0"/>
          </a:p>
        </p:txBody>
      </p:sp>
      <p:pic>
        <p:nvPicPr>
          <p:cNvPr id="5" name="图片 1" descr="国科大横式cuti"/>
          <p:cNvPicPr/>
          <p:nvPr/>
        </p:nvPicPr>
        <p:blipFill>
          <a:blip r:embed="rId2" cstate="print">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0" y="24989"/>
            <a:ext cx="6821714" cy="1103086"/>
          </a:xfrm>
          <a:prstGeom prst="rect">
            <a:avLst/>
          </a:prstGeom>
          <a:noFill/>
          <a:ln>
            <a:noFill/>
          </a:ln>
        </p:spPr>
      </p:pic>
      <p:pic>
        <p:nvPicPr>
          <p:cNvPr id="6" name="Picture 5" descr="C:\Users\HP\Desktop\spatio temporal\ITP logo.jpg"/>
          <p:cNvPicPr/>
          <p:nvPr/>
        </p:nvPicPr>
        <p:blipFill>
          <a:blip r:embed="rId4" cstate="print">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0" y="5698308"/>
            <a:ext cx="1204686" cy="1162448"/>
          </a:xfrm>
          <a:prstGeom prst="ellipse">
            <a:avLst/>
          </a:prstGeom>
          <a:noFill/>
          <a:ln>
            <a:noFill/>
          </a:ln>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29047" y="0"/>
            <a:ext cx="3962953" cy="1228896"/>
          </a:xfrm>
          <a:prstGeom prst="rect">
            <a:avLst/>
          </a:prstGeom>
        </p:spPr>
      </p:pic>
    </p:spTree>
    <p:extLst>
      <p:ext uri="{BB962C8B-B14F-4D97-AF65-F5344CB8AC3E}">
        <p14:creationId xmlns:p14="http://schemas.microsoft.com/office/powerpoint/2010/main" val="23292966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91605"/>
            <a:ext cx="10515600" cy="857986"/>
          </a:xfrm>
        </p:spPr>
        <p:txBody>
          <a:bodyPr/>
          <a:lstStyle/>
          <a:p>
            <a:r>
              <a:rPr lang="en-US" b="1" u="sng" dirty="0" smtClean="0"/>
              <a:t>Results and discussion</a:t>
            </a:r>
            <a:endParaRPr lang="en-US" b="1" u="sng"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645035807"/>
              </p:ext>
            </p:extLst>
          </p:nvPr>
        </p:nvGraphicFramePr>
        <p:xfrm>
          <a:off x="6085114" y="845668"/>
          <a:ext cx="5951629" cy="4504207"/>
        </p:xfrm>
        <a:graphic>
          <a:graphicData uri="http://schemas.openxmlformats.org/drawingml/2006/table">
            <a:tbl>
              <a:tblPr firstRow="1" firstCol="1" bandRow="1">
                <a:tableStyleId>{9D7B26C5-4107-4FEC-AEDC-1716B250A1EF}</a:tableStyleId>
              </a:tblPr>
              <a:tblGrid>
                <a:gridCol w="757047">
                  <a:extLst>
                    <a:ext uri="{9D8B030D-6E8A-4147-A177-3AD203B41FA5}">
                      <a16:colId xmlns:a16="http://schemas.microsoft.com/office/drawing/2014/main" val="95863600"/>
                    </a:ext>
                  </a:extLst>
                </a:gridCol>
                <a:gridCol w="626412">
                  <a:extLst>
                    <a:ext uri="{9D8B030D-6E8A-4147-A177-3AD203B41FA5}">
                      <a16:colId xmlns:a16="http://schemas.microsoft.com/office/drawing/2014/main" val="4163381535"/>
                    </a:ext>
                  </a:extLst>
                </a:gridCol>
                <a:gridCol w="861132">
                  <a:extLst>
                    <a:ext uri="{9D8B030D-6E8A-4147-A177-3AD203B41FA5}">
                      <a16:colId xmlns:a16="http://schemas.microsoft.com/office/drawing/2014/main" val="96114342"/>
                    </a:ext>
                  </a:extLst>
                </a:gridCol>
                <a:gridCol w="550561">
                  <a:extLst>
                    <a:ext uri="{9D8B030D-6E8A-4147-A177-3AD203B41FA5}">
                      <a16:colId xmlns:a16="http://schemas.microsoft.com/office/drawing/2014/main" val="2450008440"/>
                    </a:ext>
                  </a:extLst>
                </a:gridCol>
                <a:gridCol w="465858">
                  <a:extLst>
                    <a:ext uri="{9D8B030D-6E8A-4147-A177-3AD203B41FA5}">
                      <a16:colId xmlns:a16="http://schemas.microsoft.com/office/drawing/2014/main" val="360551022"/>
                    </a:ext>
                  </a:extLst>
                </a:gridCol>
                <a:gridCol w="677613">
                  <a:extLst>
                    <a:ext uri="{9D8B030D-6E8A-4147-A177-3AD203B41FA5}">
                      <a16:colId xmlns:a16="http://schemas.microsoft.com/office/drawing/2014/main" val="3644962551"/>
                    </a:ext>
                  </a:extLst>
                </a:gridCol>
                <a:gridCol w="818781">
                  <a:extLst>
                    <a:ext uri="{9D8B030D-6E8A-4147-A177-3AD203B41FA5}">
                      <a16:colId xmlns:a16="http://schemas.microsoft.com/office/drawing/2014/main" val="1575395699"/>
                    </a:ext>
                  </a:extLst>
                </a:gridCol>
                <a:gridCol w="685453">
                  <a:extLst>
                    <a:ext uri="{9D8B030D-6E8A-4147-A177-3AD203B41FA5}">
                      <a16:colId xmlns:a16="http://schemas.microsoft.com/office/drawing/2014/main" val="998355059"/>
                    </a:ext>
                  </a:extLst>
                </a:gridCol>
                <a:gridCol w="508772">
                  <a:extLst>
                    <a:ext uri="{9D8B030D-6E8A-4147-A177-3AD203B41FA5}">
                      <a16:colId xmlns:a16="http://schemas.microsoft.com/office/drawing/2014/main" val="1418914773"/>
                    </a:ext>
                  </a:extLst>
                </a:gridCol>
              </a:tblGrid>
              <a:tr h="240145">
                <a:tc rowSpan="2">
                  <a:txBody>
                    <a:bodyPr/>
                    <a:lstStyle/>
                    <a:p>
                      <a:pPr marL="0" marR="0" algn="ctr">
                        <a:lnSpc>
                          <a:spcPct val="107000"/>
                        </a:lnSpc>
                        <a:spcBef>
                          <a:spcPts val="0"/>
                        </a:spcBef>
                        <a:spcAft>
                          <a:spcPts val="800"/>
                        </a:spcAft>
                      </a:pPr>
                      <a:r>
                        <a:rPr lang="en-US" sz="1200" dirty="0">
                          <a:effectLst/>
                        </a:rPr>
                        <a:t>Season</a:t>
                      </a:r>
                      <a:endParaRPr lang="en-US" sz="1400" dirty="0">
                        <a:effectLst/>
                        <a:latin typeface="Times New Roman" panose="02020603050405020304" pitchFamily="18" charset="0"/>
                        <a:ea typeface="Calibri" panose="020F0502020204030204" pitchFamily="34" charset="0"/>
                      </a:endParaRPr>
                    </a:p>
                  </a:txBody>
                  <a:tcPr marL="66583" marR="66583" marT="0" marB="0" anchor="ctr"/>
                </a:tc>
                <a:tc gridSpan="4">
                  <a:txBody>
                    <a:bodyPr/>
                    <a:lstStyle/>
                    <a:p>
                      <a:pPr marL="0" marR="0" algn="ctr">
                        <a:lnSpc>
                          <a:spcPct val="107000"/>
                        </a:lnSpc>
                        <a:spcBef>
                          <a:spcPts val="0"/>
                        </a:spcBef>
                        <a:spcAft>
                          <a:spcPts val="800"/>
                        </a:spcAft>
                      </a:pPr>
                      <a:r>
                        <a:rPr lang="en-US" sz="1200">
                          <a:effectLst/>
                        </a:rPr>
                        <a:t>1</a:t>
                      </a:r>
                      <a:r>
                        <a:rPr lang="en-US" sz="1200" baseline="30000">
                          <a:effectLst/>
                        </a:rPr>
                        <a:t>st</a:t>
                      </a:r>
                      <a:r>
                        <a:rPr lang="en-US" sz="1200">
                          <a:effectLst/>
                        </a:rPr>
                        <a:t> decade (1997</a:t>
                      </a:r>
                      <a:r>
                        <a:rPr lang="en-US" sz="2000">
                          <a:effectLst/>
                        </a:rPr>
                        <a:t>–</a:t>
                      </a:r>
                      <a:r>
                        <a:rPr lang="en-US" sz="1200">
                          <a:effectLst/>
                        </a:rPr>
                        <a:t>2006)</a:t>
                      </a:r>
                      <a:endParaRPr lang="en-US" sz="1400">
                        <a:effectLst/>
                        <a:latin typeface="Times New Roman" panose="02020603050405020304" pitchFamily="18" charset="0"/>
                        <a:ea typeface="Calibri" panose="020F0502020204030204" pitchFamily="34" charset="0"/>
                      </a:endParaRPr>
                    </a:p>
                  </a:txBody>
                  <a:tcPr marL="66583" marR="66583"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algn="ctr">
                        <a:lnSpc>
                          <a:spcPct val="107000"/>
                        </a:lnSpc>
                        <a:spcBef>
                          <a:spcPts val="0"/>
                        </a:spcBef>
                        <a:spcAft>
                          <a:spcPts val="800"/>
                        </a:spcAft>
                      </a:pPr>
                      <a:r>
                        <a:rPr lang="en-US" sz="1200" dirty="0">
                          <a:solidFill>
                            <a:srgbClr val="C00000"/>
                          </a:solidFill>
                          <a:effectLst/>
                        </a:rPr>
                        <a:t>2</a:t>
                      </a:r>
                      <a:r>
                        <a:rPr lang="en-US" sz="1200" baseline="30000" dirty="0">
                          <a:solidFill>
                            <a:srgbClr val="C00000"/>
                          </a:solidFill>
                          <a:effectLst/>
                        </a:rPr>
                        <a:t>nd</a:t>
                      </a:r>
                      <a:r>
                        <a:rPr lang="en-US" sz="1200" dirty="0">
                          <a:solidFill>
                            <a:srgbClr val="C00000"/>
                          </a:solidFill>
                          <a:effectLst/>
                        </a:rPr>
                        <a:t> decade (2007</a:t>
                      </a:r>
                      <a:r>
                        <a:rPr lang="en-US" sz="2000" dirty="0">
                          <a:solidFill>
                            <a:srgbClr val="C00000"/>
                          </a:solidFill>
                          <a:effectLst/>
                        </a:rPr>
                        <a:t>–</a:t>
                      </a:r>
                      <a:r>
                        <a:rPr lang="en-US" sz="1200" dirty="0">
                          <a:solidFill>
                            <a:srgbClr val="C00000"/>
                          </a:solidFill>
                          <a:effectLst/>
                        </a:rPr>
                        <a:t>2016)</a:t>
                      </a:r>
                      <a:endParaRPr lang="en-US" sz="1400" dirty="0">
                        <a:solidFill>
                          <a:srgbClr val="C00000"/>
                        </a:solidFill>
                        <a:effectLst/>
                        <a:latin typeface="Times New Roman" panose="02020603050405020304" pitchFamily="18" charset="0"/>
                        <a:ea typeface="Calibri" panose="020F0502020204030204" pitchFamily="34" charset="0"/>
                      </a:endParaRPr>
                    </a:p>
                  </a:txBody>
                  <a:tcPr marL="66583" marR="66583" marT="0" marB="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47139943"/>
                  </a:ext>
                </a:extLst>
              </a:tr>
              <a:tr h="1199011">
                <a:tc vMerge="1">
                  <a:txBody>
                    <a:bodyPr/>
                    <a:lstStyle/>
                    <a:p>
                      <a:endParaRPr lang="en-US"/>
                    </a:p>
                  </a:txBody>
                  <a:tcPr/>
                </a:tc>
                <a:tc>
                  <a:txBody>
                    <a:bodyPr/>
                    <a:lstStyle/>
                    <a:p>
                      <a:pPr marL="0" marR="0" algn="ctr">
                        <a:lnSpc>
                          <a:spcPct val="107000"/>
                        </a:lnSpc>
                        <a:spcBef>
                          <a:spcPts val="0"/>
                        </a:spcBef>
                        <a:spcAft>
                          <a:spcPts val="800"/>
                        </a:spcAft>
                      </a:pPr>
                      <a:r>
                        <a:rPr lang="en-US" sz="1200" b="1" dirty="0">
                          <a:effectLst/>
                        </a:rPr>
                        <a:t>Mean (mm)</a:t>
                      </a:r>
                      <a:endParaRPr lang="en-US" sz="1400" b="1" dirty="0">
                        <a:effectLst/>
                        <a:latin typeface="Times New Roman" panose="02020603050405020304" pitchFamily="18" charset="0"/>
                        <a:ea typeface="Calibri" panose="020F0502020204030204" pitchFamily="34" charset="0"/>
                      </a:endParaRPr>
                    </a:p>
                  </a:txBody>
                  <a:tcPr marL="66583" marR="66583" marT="0" marB="0" anchor="ctr"/>
                </a:tc>
                <a:tc>
                  <a:txBody>
                    <a:bodyPr/>
                    <a:lstStyle/>
                    <a:p>
                      <a:pPr marL="0" marR="0" algn="ctr">
                        <a:lnSpc>
                          <a:spcPct val="107000"/>
                        </a:lnSpc>
                        <a:spcBef>
                          <a:spcPts val="0"/>
                        </a:spcBef>
                        <a:spcAft>
                          <a:spcPts val="800"/>
                        </a:spcAft>
                      </a:pPr>
                      <a:r>
                        <a:rPr lang="en-US" sz="1200" b="1" dirty="0">
                          <a:effectLst/>
                        </a:rPr>
                        <a:t>Standard Deviation</a:t>
                      </a:r>
                      <a:endParaRPr lang="en-US" sz="1400" b="1" dirty="0">
                        <a:effectLst/>
                        <a:latin typeface="Times New Roman" panose="02020603050405020304" pitchFamily="18" charset="0"/>
                        <a:ea typeface="Calibri" panose="020F0502020204030204" pitchFamily="34" charset="0"/>
                      </a:endParaRPr>
                    </a:p>
                  </a:txBody>
                  <a:tcPr marL="66583" marR="66583" marT="0" marB="0" anchor="ctr"/>
                </a:tc>
                <a:tc>
                  <a:txBody>
                    <a:bodyPr/>
                    <a:lstStyle/>
                    <a:p>
                      <a:pPr marL="0" marR="0" algn="ctr">
                        <a:lnSpc>
                          <a:spcPct val="107000"/>
                        </a:lnSpc>
                        <a:spcBef>
                          <a:spcPts val="0"/>
                        </a:spcBef>
                        <a:spcAft>
                          <a:spcPts val="800"/>
                        </a:spcAft>
                      </a:pPr>
                      <a:r>
                        <a:rPr lang="en-US" sz="1200" b="1" dirty="0">
                          <a:effectLst/>
                        </a:rPr>
                        <a:t>CV %</a:t>
                      </a:r>
                      <a:endParaRPr lang="en-US" sz="1400" b="1" dirty="0">
                        <a:effectLst/>
                        <a:latin typeface="Times New Roman" panose="02020603050405020304" pitchFamily="18" charset="0"/>
                        <a:ea typeface="Calibri" panose="020F0502020204030204" pitchFamily="34" charset="0"/>
                      </a:endParaRPr>
                    </a:p>
                  </a:txBody>
                  <a:tcPr marL="66583" marR="66583" marT="0" marB="0" anchor="ctr"/>
                </a:tc>
                <a:tc>
                  <a:txBody>
                    <a:bodyPr/>
                    <a:lstStyle/>
                    <a:p>
                      <a:pPr marL="0" marR="0" algn="ctr">
                        <a:lnSpc>
                          <a:spcPct val="107000"/>
                        </a:lnSpc>
                        <a:spcBef>
                          <a:spcPts val="0"/>
                        </a:spcBef>
                        <a:spcAft>
                          <a:spcPts val="800"/>
                        </a:spcAft>
                      </a:pPr>
                      <a:r>
                        <a:rPr lang="en-US" sz="1200" b="1" dirty="0">
                          <a:effectLst/>
                        </a:rPr>
                        <a:t>Skewness</a:t>
                      </a:r>
                      <a:endParaRPr lang="en-US" sz="1400" b="1" dirty="0">
                        <a:effectLst/>
                        <a:latin typeface="Times New Roman" panose="02020603050405020304" pitchFamily="18" charset="0"/>
                        <a:ea typeface="Calibri" panose="020F0502020204030204" pitchFamily="34" charset="0"/>
                      </a:endParaRPr>
                    </a:p>
                  </a:txBody>
                  <a:tcPr marL="66583" marR="66583" marT="0" marB="0" anchor="ctr"/>
                </a:tc>
                <a:tc>
                  <a:txBody>
                    <a:bodyPr/>
                    <a:lstStyle/>
                    <a:p>
                      <a:pPr marL="0" marR="0" algn="ctr">
                        <a:lnSpc>
                          <a:spcPct val="107000"/>
                        </a:lnSpc>
                        <a:spcBef>
                          <a:spcPts val="0"/>
                        </a:spcBef>
                        <a:spcAft>
                          <a:spcPts val="800"/>
                        </a:spcAft>
                      </a:pPr>
                      <a:r>
                        <a:rPr lang="en-US" sz="1200" b="1" dirty="0">
                          <a:solidFill>
                            <a:srgbClr val="C00000"/>
                          </a:solidFill>
                          <a:effectLst/>
                        </a:rPr>
                        <a:t>Mean (mm)</a:t>
                      </a:r>
                      <a:endParaRPr lang="en-US" sz="1400" b="1" dirty="0">
                        <a:solidFill>
                          <a:srgbClr val="C00000"/>
                        </a:solidFill>
                        <a:effectLst/>
                        <a:latin typeface="Times New Roman" panose="02020603050405020304" pitchFamily="18" charset="0"/>
                        <a:ea typeface="Calibri" panose="020F0502020204030204" pitchFamily="34" charset="0"/>
                      </a:endParaRPr>
                    </a:p>
                  </a:txBody>
                  <a:tcPr marL="66583" marR="66583" marT="0" marB="0" anchor="ctr"/>
                </a:tc>
                <a:tc>
                  <a:txBody>
                    <a:bodyPr/>
                    <a:lstStyle/>
                    <a:p>
                      <a:pPr marL="0" marR="0" algn="ctr">
                        <a:lnSpc>
                          <a:spcPct val="107000"/>
                        </a:lnSpc>
                        <a:spcBef>
                          <a:spcPts val="0"/>
                        </a:spcBef>
                        <a:spcAft>
                          <a:spcPts val="800"/>
                        </a:spcAft>
                      </a:pPr>
                      <a:r>
                        <a:rPr lang="en-US" sz="1200" b="1" dirty="0">
                          <a:solidFill>
                            <a:srgbClr val="C00000"/>
                          </a:solidFill>
                          <a:effectLst/>
                        </a:rPr>
                        <a:t>Standard Deviation</a:t>
                      </a:r>
                      <a:endParaRPr lang="en-US" sz="1400" b="1" dirty="0">
                        <a:solidFill>
                          <a:srgbClr val="C00000"/>
                        </a:solidFill>
                        <a:effectLst/>
                        <a:latin typeface="Times New Roman" panose="02020603050405020304" pitchFamily="18" charset="0"/>
                        <a:ea typeface="Calibri" panose="020F0502020204030204" pitchFamily="34" charset="0"/>
                      </a:endParaRPr>
                    </a:p>
                  </a:txBody>
                  <a:tcPr marL="66583" marR="66583" marT="0" marB="0" anchor="ctr"/>
                </a:tc>
                <a:tc>
                  <a:txBody>
                    <a:bodyPr/>
                    <a:lstStyle/>
                    <a:p>
                      <a:pPr marL="0" marR="0" algn="ctr">
                        <a:lnSpc>
                          <a:spcPct val="107000"/>
                        </a:lnSpc>
                        <a:spcBef>
                          <a:spcPts val="0"/>
                        </a:spcBef>
                        <a:spcAft>
                          <a:spcPts val="800"/>
                        </a:spcAft>
                      </a:pPr>
                      <a:r>
                        <a:rPr lang="en-US" sz="1200" b="1" dirty="0">
                          <a:solidFill>
                            <a:srgbClr val="C00000"/>
                          </a:solidFill>
                          <a:effectLst/>
                        </a:rPr>
                        <a:t>CV%</a:t>
                      </a:r>
                      <a:endParaRPr lang="en-US" sz="1400" b="1" dirty="0">
                        <a:solidFill>
                          <a:srgbClr val="C00000"/>
                        </a:solidFill>
                        <a:effectLst/>
                        <a:latin typeface="Times New Roman" panose="02020603050405020304" pitchFamily="18" charset="0"/>
                        <a:ea typeface="Calibri" panose="020F0502020204030204" pitchFamily="34" charset="0"/>
                      </a:endParaRPr>
                    </a:p>
                  </a:txBody>
                  <a:tcPr marL="66583" marR="66583" marT="0" marB="0" anchor="ctr"/>
                </a:tc>
                <a:tc>
                  <a:txBody>
                    <a:bodyPr/>
                    <a:lstStyle/>
                    <a:p>
                      <a:pPr marL="0" marR="0" algn="ctr">
                        <a:lnSpc>
                          <a:spcPct val="107000"/>
                        </a:lnSpc>
                        <a:spcBef>
                          <a:spcPts val="0"/>
                        </a:spcBef>
                        <a:spcAft>
                          <a:spcPts val="800"/>
                        </a:spcAft>
                      </a:pPr>
                      <a:r>
                        <a:rPr lang="en-US" sz="1200" b="1">
                          <a:solidFill>
                            <a:srgbClr val="C00000"/>
                          </a:solidFill>
                          <a:effectLst/>
                        </a:rPr>
                        <a:t>Skewness</a:t>
                      </a:r>
                      <a:endParaRPr lang="en-US" sz="1400" b="1">
                        <a:solidFill>
                          <a:srgbClr val="C00000"/>
                        </a:solidFill>
                        <a:effectLst/>
                        <a:latin typeface="Times New Roman" panose="02020603050405020304" pitchFamily="18" charset="0"/>
                        <a:ea typeface="Calibri" panose="020F0502020204030204" pitchFamily="34" charset="0"/>
                      </a:endParaRPr>
                    </a:p>
                  </a:txBody>
                  <a:tcPr marL="66583" marR="66583" marT="0" marB="0" anchor="ctr"/>
                </a:tc>
                <a:extLst>
                  <a:ext uri="{0D108BD9-81ED-4DB2-BD59-A6C34878D82A}">
                    <a16:rowId xmlns:a16="http://schemas.microsoft.com/office/drawing/2014/main" val="643343655"/>
                  </a:ext>
                </a:extLst>
              </a:tr>
              <a:tr h="595812">
                <a:tc>
                  <a:txBody>
                    <a:bodyPr/>
                    <a:lstStyle/>
                    <a:p>
                      <a:pPr marL="0" marR="0" algn="ctr">
                        <a:lnSpc>
                          <a:spcPct val="107000"/>
                        </a:lnSpc>
                        <a:spcBef>
                          <a:spcPts val="0"/>
                        </a:spcBef>
                        <a:spcAft>
                          <a:spcPts val="800"/>
                        </a:spcAft>
                      </a:pPr>
                      <a:r>
                        <a:rPr lang="en-US" sz="1200">
                          <a:effectLst/>
                        </a:rPr>
                        <a:t>Winter</a:t>
                      </a:r>
                      <a:endParaRPr lang="en-US" sz="1400">
                        <a:effectLst/>
                        <a:latin typeface="Times New Roman" panose="02020603050405020304" pitchFamily="18" charset="0"/>
                        <a:ea typeface="Calibri" panose="020F0502020204030204" pitchFamily="34" charset="0"/>
                      </a:endParaRPr>
                    </a:p>
                  </a:txBody>
                  <a:tcPr marL="66583" marR="66583" marT="0" marB="0" anchor="ctr"/>
                </a:tc>
                <a:tc>
                  <a:txBody>
                    <a:bodyPr/>
                    <a:lstStyle/>
                    <a:p>
                      <a:pPr marL="0" marR="0" algn="ctr">
                        <a:lnSpc>
                          <a:spcPct val="107000"/>
                        </a:lnSpc>
                        <a:spcBef>
                          <a:spcPts val="0"/>
                        </a:spcBef>
                        <a:spcAft>
                          <a:spcPts val="800"/>
                        </a:spcAft>
                      </a:pPr>
                      <a:r>
                        <a:rPr lang="en-US" sz="1200" b="1">
                          <a:effectLst/>
                        </a:rPr>
                        <a:t>14.67</a:t>
                      </a:r>
                      <a:endParaRPr lang="en-US" sz="1400" b="1">
                        <a:effectLst/>
                        <a:latin typeface="Times New Roman" panose="02020603050405020304" pitchFamily="18" charset="0"/>
                        <a:ea typeface="Calibri" panose="020F0502020204030204" pitchFamily="34" charset="0"/>
                      </a:endParaRPr>
                    </a:p>
                  </a:txBody>
                  <a:tcPr marL="66583" marR="66583" marT="0" marB="0" anchor="ctr"/>
                </a:tc>
                <a:tc>
                  <a:txBody>
                    <a:bodyPr/>
                    <a:lstStyle/>
                    <a:p>
                      <a:pPr marL="0" marR="0" algn="ctr">
                        <a:lnSpc>
                          <a:spcPct val="107000"/>
                        </a:lnSpc>
                        <a:spcBef>
                          <a:spcPts val="0"/>
                        </a:spcBef>
                        <a:spcAft>
                          <a:spcPts val="800"/>
                        </a:spcAft>
                      </a:pPr>
                      <a:r>
                        <a:rPr lang="en-US" sz="1200" b="1" dirty="0">
                          <a:effectLst/>
                        </a:rPr>
                        <a:t>7.39</a:t>
                      </a:r>
                      <a:endParaRPr lang="en-US" sz="1400" b="1" dirty="0">
                        <a:effectLst/>
                        <a:latin typeface="Times New Roman" panose="02020603050405020304" pitchFamily="18" charset="0"/>
                        <a:ea typeface="Calibri" panose="020F0502020204030204" pitchFamily="34" charset="0"/>
                      </a:endParaRPr>
                    </a:p>
                  </a:txBody>
                  <a:tcPr marL="66583" marR="66583" marT="0" marB="0" anchor="ctr"/>
                </a:tc>
                <a:tc>
                  <a:txBody>
                    <a:bodyPr/>
                    <a:lstStyle/>
                    <a:p>
                      <a:pPr marL="0" marR="0" algn="ctr">
                        <a:lnSpc>
                          <a:spcPct val="107000"/>
                        </a:lnSpc>
                        <a:spcBef>
                          <a:spcPts val="0"/>
                        </a:spcBef>
                        <a:spcAft>
                          <a:spcPts val="800"/>
                        </a:spcAft>
                      </a:pPr>
                      <a:r>
                        <a:rPr lang="en-US" sz="1200" b="1" dirty="0">
                          <a:effectLst/>
                        </a:rPr>
                        <a:t>50.35</a:t>
                      </a:r>
                      <a:endParaRPr lang="en-US" sz="1400" b="1" dirty="0">
                        <a:effectLst/>
                        <a:latin typeface="Times New Roman" panose="02020603050405020304" pitchFamily="18" charset="0"/>
                        <a:ea typeface="Calibri" panose="020F0502020204030204" pitchFamily="34" charset="0"/>
                      </a:endParaRPr>
                    </a:p>
                  </a:txBody>
                  <a:tcPr marL="66583" marR="66583" marT="0" marB="0" anchor="ctr"/>
                </a:tc>
                <a:tc>
                  <a:txBody>
                    <a:bodyPr/>
                    <a:lstStyle/>
                    <a:p>
                      <a:pPr marL="0" marR="0" algn="ctr">
                        <a:lnSpc>
                          <a:spcPct val="107000"/>
                        </a:lnSpc>
                        <a:spcBef>
                          <a:spcPts val="0"/>
                        </a:spcBef>
                        <a:spcAft>
                          <a:spcPts val="800"/>
                        </a:spcAft>
                      </a:pPr>
                      <a:r>
                        <a:rPr lang="en-US" sz="1200" b="1">
                          <a:effectLst/>
                        </a:rPr>
                        <a:t>1.27</a:t>
                      </a:r>
                      <a:endParaRPr lang="en-US" sz="1400" b="1">
                        <a:effectLst/>
                        <a:latin typeface="Times New Roman" panose="02020603050405020304" pitchFamily="18" charset="0"/>
                        <a:ea typeface="Calibri" panose="020F0502020204030204" pitchFamily="34" charset="0"/>
                      </a:endParaRPr>
                    </a:p>
                  </a:txBody>
                  <a:tcPr marL="66583" marR="66583" marT="0" marB="0" anchor="ctr"/>
                </a:tc>
                <a:tc>
                  <a:txBody>
                    <a:bodyPr/>
                    <a:lstStyle/>
                    <a:p>
                      <a:pPr marL="0" marR="0" algn="ctr">
                        <a:lnSpc>
                          <a:spcPct val="107000"/>
                        </a:lnSpc>
                        <a:spcBef>
                          <a:spcPts val="0"/>
                        </a:spcBef>
                        <a:spcAft>
                          <a:spcPts val="800"/>
                        </a:spcAft>
                      </a:pPr>
                      <a:r>
                        <a:rPr lang="en-US" sz="1200" b="1" dirty="0">
                          <a:solidFill>
                            <a:srgbClr val="C00000"/>
                          </a:solidFill>
                          <a:effectLst/>
                        </a:rPr>
                        <a:t>26.37</a:t>
                      </a:r>
                      <a:endParaRPr lang="en-US" sz="1400" b="1" dirty="0">
                        <a:solidFill>
                          <a:srgbClr val="C00000"/>
                        </a:solidFill>
                        <a:effectLst/>
                        <a:latin typeface="Times New Roman" panose="02020603050405020304" pitchFamily="18" charset="0"/>
                        <a:ea typeface="Calibri" panose="020F0502020204030204" pitchFamily="34" charset="0"/>
                      </a:endParaRPr>
                    </a:p>
                  </a:txBody>
                  <a:tcPr marL="66583" marR="66583" marT="0" marB="0" anchor="ctr"/>
                </a:tc>
                <a:tc>
                  <a:txBody>
                    <a:bodyPr/>
                    <a:lstStyle/>
                    <a:p>
                      <a:pPr marL="0" marR="0" algn="ctr">
                        <a:lnSpc>
                          <a:spcPct val="107000"/>
                        </a:lnSpc>
                        <a:spcBef>
                          <a:spcPts val="0"/>
                        </a:spcBef>
                        <a:spcAft>
                          <a:spcPts val="800"/>
                        </a:spcAft>
                      </a:pPr>
                      <a:r>
                        <a:rPr lang="en-US" sz="1200" b="1" dirty="0">
                          <a:solidFill>
                            <a:srgbClr val="C00000"/>
                          </a:solidFill>
                          <a:effectLst/>
                        </a:rPr>
                        <a:t>16.99</a:t>
                      </a:r>
                      <a:endParaRPr lang="en-US" sz="1400" b="1" dirty="0">
                        <a:solidFill>
                          <a:srgbClr val="C00000"/>
                        </a:solidFill>
                        <a:effectLst/>
                        <a:latin typeface="Times New Roman" panose="02020603050405020304" pitchFamily="18" charset="0"/>
                        <a:ea typeface="Calibri" panose="020F0502020204030204" pitchFamily="34" charset="0"/>
                      </a:endParaRPr>
                    </a:p>
                  </a:txBody>
                  <a:tcPr marL="66583" marR="66583" marT="0" marB="0" anchor="ctr"/>
                </a:tc>
                <a:tc>
                  <a:txBody>
                    <a:bodyPr/>
                    <a:lstStyle/>
                    <a:p>
                      <a:pPr marL="0" marR="0" algn="ctr">
                        <a:lnSpc>
                          <a:spcPct val="107000"/>
                        </a:lnSpc>
                        <a:spcBef>
                          <a:spcPts val="0"/>
                        </a:spcBef>
                        <a:spcAft>
                          <a:spcPts val="800"/>
                        </a:spcAft>
                      </a:pPr>
                      <a:r>
                        <a:rPr lang="en-US" sz="1200" b="1" dirty="0">
                          <a:solidFill>
                            <a:srgbClr val="C00000"/>
                          </a:solidFill>
                          <a:effectLst/>
                        </a:rPr>
                        <a:t>64.44</a:t>
                      </a:r>
                      <a:endParaRPr lang="en-US" sz="1400" b="1" dirty="0">
                        <a:solidFill>
                          <a:srgbClr val="C00000"/>
                        </a:solidFill>
                        <a:effectLst/>
                        <a:latin typeface="Times New Roman" panose="02020603050405020304" pitchFamily="18" charset="0"/>
                        <a:ea typeface="Calibri" panose="020F0502020204030204" pitchFamily="34" charset="0"/>
                      </a:endParaRPr>
                    </a:p>
                  </a:txBody>
                  <a:tcPr marL="66583" marR="66583" marT="0" marB="0" anchor="ctr"/>
                </a:tc>
                <a:tc>
                  <a:txBody>
                    <a:bodyPr/>
                    <a:lstStyle/>
                    <a:p>
                      <a:pPr marL="0" marR="0" algn="ctr">
                        <a:lnSpc>
                          <a:spcPct val="107000"/>
                        </a:lnSpc>
                        <a:spcBef>
                          <a:spcPts val="0"/>
                        </a:spcBef>
                        <a:spcAft>
                          <a:spcPts val="800"/>
                        </a:spcAft>
                      </a:pPr>
                      <a:r>
                        <a:rPr lang="en-US" sz="1200" b="1" dirty="0">
                          <a:solidFill>
                            <a:srgbClr val="C00000"/>
                          </a:solidFill>
                          <a:effectLst/>
                        </a:rPr>
                        <a:t>1.68</a:t>
                      </a:r>
                      <a:endParaRPr lang="en-US" sz="1400" b="1" dirty="0">
                        <a:solidFill>
                          <a:srgbClr val="C00000"/>
                        </a:solidFill>
                        <a:effectLst/>
                        <a:latin typeface="Times New Roman" panose="02020603050405020304" pitchFamily="18" charset="0"/>
                        <a:ea typeface="Calibri" panose="020F0502020204030204" pitchFamily="34" charset="0"/>
                      </a:endParaRPr>
                    </a:p>
                  </a:txBody>
                  <a:tcPr marL="66583" marR="66583" marT="0" marB="0" anchor="ctr"/>
                </a:tc>
                <a:extLst>
                  <a:ext uri="{0D108BD9-81ED-4DB2-BD59-A6C34878D82A}">
                    <a16:rowId xmlns:a16="http://schemas.microsoft.com/office/drawing/2014/main" val="536662799"/>
                  </a:ext>
                </a:extLst>
              </a:tr>
              <a:tr h="595812">
                <a:tc>
                  <a:txBody>
                    <a:bodyPr/>
                    <a:lstStyle/>
                    <a:p>
                      <a:pPr marL="0" marR="0" algn="ctr">
                        <a:lnSpc>
                          <a:spcPct val="107000"/>
                        </a:lnSpc>
                        <a:spcBef>
                          <a:spcPts val="0"/>
                        </a:spcBef>
                        <a:spcAft>
                          <a:spcPts val="800"/>
                        </a:spcAft>
                      </a:pPr>
                      <a:r>
                        <a:rPr lang="en-US" sz="1200">
                          <a:effectLst/>
                        </a:rPr>
                        <a:t>Pre-monsoon</a:t>
                      </a:r>
                      <a:endParaRPr lang="en-US" sz="1400">
                        <a:effectLst/>
                        <a:latin typeface="Times New Roman" panose="02020603050405020304" pitchFamily="18" charset="0"/>
                        <a:ea typeface="Calibri" panose="020F0502020204030204" pitchFamily="34" charset="0"/>
                      </a:endParaRPr>
                    </a:p>
                  </a:txBody>
                  <a:tcPr marL="66583" marR="66583" marT="0" marB="0" anchor="ctr"/>
                </a:tc>
                <a:tc>
                  <a:txBody>
                    <a:bodyPr/>
                    <a:lstStyle/>
                    <a:p>
                      <a:pPr marL="0" marR="0" algn="ctr">
                        <a:lnSpc>
                          <a:spcPct val="107000"/>
                        </a:lnSpc>
                        <a:spcBef>
                          <a:spcPts val="0"/>
                        </a:spcBef>
                        <a:spcAft>
                          <a:spcPts val="800"/>
                        </a:spcAft>
                      </a:pPr>
                      <a:r>
                        <a:rPr lang="en-US" sz="1200" b="1">
                          <a:effectLst/>
                        </a:rPr>
                        <a:t>102.41</a:t>
                      </a:r>
                      <a:endParaRPr lang="en-US" sz="1400" b="1">
                        <a:effectLst/>
                        <a:latin typeface="Times New Roman" panose="02020603050405020304" pitchFamily="18" charset="0"/>
                        <a:ea typeface="Calibri" panose="020F0502020204030204" pitchFamily="34" charset="0"/>
                      </a:endParaRPr>
                    </a:p>
                  </a:txBody>
                  <a:tcPr marL="66583" marR="66583" marT="0" marB="0" anchor="ctr"/>
                </a:tc>
                <a:tc>
                  <a:txBody>
                    <a:bodyPr/>
                    <a:lstStyle/>
                    <a:p>
                      <a:pPr marL="0" marR="0" algn="ctr">
                        <a:lnSpc>
                          <a:spcPct val="107000"/>
                        </a:lnSpc>
                        <a:spcBef>
                          <a:spcPts val="0"/>
                        </a:spcBef>
                        <a:spcAft>
                          <a:spcPts val="800"/>
                        </a:spcAft>
                      </a:pPr>
                      <a:r>
                        <a:rPr lang="en-US" sz="1200" b="1">
                          <a:effectLst/>
                        </a:rPr>
                        <a:t>39.05</a:t>
                      </a:r>
                      <a:endParaRPr lang="en-US" sz="1400" b="1">
                        <a:effectLst/>
                        <a:latin typeface="Times New Roman" panose="02020603050405020304" pitchFamily="18" charset="0"/>
                        <a:ea typeface="Calibri" panose="020F0502020204030204" pitchFamily="34" charset="0"/>
                      </a:endParaRPr>
                    </a:p>
                  </a:txBody>
                  <a:tcPr marL="66583" marR="66583" marT="0" marB="0" anchor="ctr"/>
                </a:tc>
                <a:tc>
                  <a:txBody>
                    <a:bodyPr/>
                    <a:lstStyle/>
                    <a:p>
                      <a:pPr marL="0" marR="0" algn="ctr">
                        <a:lnSpc>
                          <a:spcPct val="107000"/>
                        </a:lnSpc>
                        <a:spcBef>
                          <a:spcPts val="0"/>
                        </a:spcBef>
                        <a:spcAft>
                          <a:spcPts val="800"/>
                        </a:spcAft>
                      </a:pPr>
                      <a:r>
                        <a:rPr lang="en-US" sz="1200" b="1" dirty="0">
                          <a:effectLst/>
                        </a:rPr>
                        <a:t>38.13</a:t>
                      </a:r>
                      <a:endParaRPr lang="en-US" sz="1400" b="1" dirty="0">
                        <a:effectLst/>
                        <a:latin typeface="Times New Roman" panose="02020603050405020304" pitchFamily="18" charset="0"/>
                        <a:ea typeface="Calibri" panose="020F0502020204030204" pitchFamily="34" charset="0"/>
                      </a:endParaRPr>
                    </a:p>
                  </a:txBody>
                  <a:tcPr marL="66583" marR="66583" marT="0" marB="0" anchor="ctr"/>
                </a:tc>
                <a:tc>
                  <a:txBody>
                    <a:bodyPr/>
                    <a:lstStyle/>
                    <a:p>
                      <a:pPr marL="0" marR="0" algn="ctr">
                        <a:lnSpc>
                          <a:spcPct val="107000"/>
                        </a:lnSpc>
                        <a:spcBef>
                          <a:spcPts val="0"/>
                        </a:spcBef>
                        <a:spcAft>
                          <a:spcPts val="800"/>
                        </a:spcAft>
                      </a:pPr>
                      <a:r>
                        <a:rPr lang="en-US" sz="1200" b="1" dirty="0">
                          <a:effectLst/>
                        </a:rPr>
                        <a:t>0.51</a:t>
                      </a:r>
                      <a:endParaRPr lang="en-US" sz="1400" b="1" dirty="0">
                        <a:effectLst/>
                        <a:latin typeface="Times New Roman" panose="02020603050405020304" pitchFamily="18" charset="0"/>
                        <a:ea typeface="Calibri" panose="020F0502020204030204" pitchFamily="34" charset="0"/>
                      </a:endParaRPr>
                    </a:p>
                  </a:txBody>
                  <a:tcPr marL="66583" marR="66583" marT="0" marB="0" anchor="ctr"/>
                </a:tc>
                <a:tc>
                  <a:txBody>
                    <a:bodyPr/>
                    <a:lstStyle/>
                    <a:p>
                      <a:pPr marL="0" marR="0" algn="ctr">
                        <a:lnSpc>
                          <a:spcPct val="107000"/>
                        </a:lnSpc>
                        <a:spcBef>
                          <a:spcPts val="0"/>
                        </a:spcBef>
                        <a:spcAft>
                          <a:spcPts val="800"/>
                        </a:spcAft>
                      </a:pPr>
                      <a:r>
                        <a:rPr lang="en-US" sz="1200" b="1">
                          <a:solidFill>
                            <a:srgbClr val="C00000"/>
                          </a:solidFill>
                          <a:effectLst/>
                        </a:rPr>
                        <a:t>12.00</a:t>
                      </a:r>
                      <a:endParaRPr lang="en-US" sz="1400" b="1">
                        <a:solidFill>
                          <a:srgbClr val="C00000"/>
                        </a:solidFill>
                        <a:effectLst/>
                        <a:latin typeface="Times New Roman" panose="02020603050405020304" pitchFamily="18" charset="0"/>
                        <a:ea typeface="Calibri" panose="020F0502020204030204" pitchFamily="34" charset="0"/>
                      </a:endParaRPr>
                    </a:p>
                  </a:txBody>
                  <a:tcPr marL="66583" marR="66583" marT="0" marB="0" anchor="ctr"/>
                </a:tc>
                <a:tc>
                  <a:txBody>
                    <a:bodyPr/>
                    <a:lstStyle/>
                    <a:p>
                      <a:pPr marL="0" marR="0" algn="ctr">
                        <a:lnSpc>
                          <a:spcPct val="107000"/>
                        </a:lnSpc>
                        <a:spcBef>
                          <a:spcPts val="0"/>
                        </a:spcBef>
                        <a:spcAft>
                          <a:spcPts val="800"/>
                        </a:spcAft>
                      </a:pPr>
                      <a:r>
                        <a:rPr lang="en-US" sz="1200" b="1">
                          <a:solidFill>
                            <a:srgbClr val="C00000"/>
                          </a:solidFill>
                          <a:effectLst/>
                        </a:rPr>
                        <a:t>8.11</a:t>
                      </a:r>
                      <a:endParaRPr lang="en-US" sz="1400" b="1">
                        <a:solidFill>
                          <a:srgbClr val="C00000"/>
                        </a:solidFill>
                        <a:effectLst/>
                        <a:latin typeface="Times New Roman" panose="02020603050405020304" pitchFamily="18" charset="0"/>
                        <a:ea typeface="Calibri" panose="020F0502020204030204" pitchFamily="34" charset="0"/>
                      </a:endParaRPr>
                    </a:p>
                  </a:txBody>
                  <a:tcPr marL="66583" marR="66583" marT="0" marB="0" anchor="ctr"/>
                </a:tc>
                <a:tc>
                  <a:txBody>
                    <a:bodyPr/>
                    <a:lstStyle/>
                    <a:p>
                      <a:pPr marL="0" marR="0" algn="ctr">
                        <a:lnSpc>
                          <a:spcPct val="107000"/>
                        </a:lnSpc>
                        <a:spcBef>
                          <a:spcPts val="0"/>
                        </a:spcBef>
                        <a:spcAft>
                          <a:spcPts val="800"/>
                        </a:spcAft>
                      </a:pPr>
                      <a:r>
                        <a:rPr lang="en-US" sz="1200" b="1" dirty="0">
                          <a:solidFill>
                            <a:srgbClr val="C00000"/>
                          </a:solidFill>
                          <a:effectLst/>
                        </a:rPr>
                        <a:t>67.60</a:t>
                      </a:r>
                      <a:endParaRPr lang="en-US" sz="1400" b="1" dirty="0">
                        <a:solidFill>
                          <a:srgbClr val="C00000"/>
                        </a:solidFill>
                        <a:effectLst/>
                        <a:latin typeface="Times New Roman" panose="02020603050405020304" pitchFamily="18" charset="0"/>
                        <a:ea typeface="Calibri" panose="020F0502020204030204" pitchFamily="34" charset="0"/>
                      </a:endParaRPr>
                    </a:p>
                  </a:txBody>
                  <a:tcPr marL="66583" marR="66583" marT="0" marB="0" anchor="ctr"/>
                </a:tc>
                <a:tc>
                  <a:txBody>
                    <a:bodyPr/>
                    <a:lstStyle/>
                    <a:p>
                      <a:pPr marL="0" marR="0" algn="ctr">
                        <a:lnSpc>
                          <a:spcPct val="107000"/>
                        </a:lnSpc>
                        <a:spcBef>
                          <a:spcPts val="0"/>
                        </a:spcBef>
                        <a:spcAft>
                          <a:spcPts val="800"/>
                        </a:spcAft>
                      </a:pPr>
                      <a:r>
                        <a:rPr lang="en-US" sz="1200" b="1" dirty="0">
                          <a:solidFill>
                            <a:srgbClr val="C00000"/>
                          </a:solidFill>
                          <a:effectLst/>
                        </a:rPr>
                        <a:t>1.95</a:t>
                      </a:r>
                      <a:endParaRPr lang="en-US" sz="1400" b="1" dirty="0">
                        <a:solidFill>
                          <a:srgbClr val="C00000"/>
                        </a:solidFill>
                        <a:effectLst/>
                        <a:latin typeface="Times New Roman" panose="02020603050405020304" pitchFamily="18" charset="0"/>
                        <a:ea typeface="Calibri" panose="020F0502020204030204" pitchFamily="34" charset="0"/>
                      </a:endParaRPr>
                    </a:p>
                  </a:txBody>
                  <a:tcPr marL="66583" marR="66583" marT="0" marB="0" anchor="ctr"/>
                </a:tc>
                <a:extLst>
                  <a:ext uri="{0D108BD9-81ED-4DB2-BD59-A6C34878D82A}">
                    <a16:rowId xmlns:a16="http://schemas.microsoft.com/office/drawing/2014/main" val="2389062536"/>
                  </a:ext>
                </a:extLst>
              </a:tr>
              <a:tr h="595812">
                <a:tc>
                  <a:txBody>
                    <a:bodyPr/>
                    <a:lstStyle/>
                    <a:p>
                      <a:pPr marL="0" marR="0" algn="ctr">
                        <a:lnSpc>
                          <a:spcPct val="107000"/>
                        </a:lnSpc>
                        <a:spcBef>
                          <a:spcPts val="0"/>
                        </a:spcBef>
                        <a:spcAft>
                          <a:spcPts val="800"/>
                        </a:spcAft>
                      </a:pPr>
                      <a:r>
                        <a:rPr lang="en-US" sz="1200">
                          <a:effectLst/>
                        </a:rPr>
                        <a:t>Monsoon</a:t>
                      </a:r>
                      <a:endParaRPr lang="en-US" sz="1400">
                        <a:effectLst/>
                        <a:latin typeface="Times New Roman" panose="02020603050405020304" pitchFamily="18" charset="0"/>
                        <a:ea typeface="Calibri" panose="020F0502020204030204" pitchFamily="34" charset="0"/>
                      </a:endParaRPr>
                    </a:p>
                  </a:txBody>
                  <a:tcPr marL="66583" marR="66583" marT="0" marB="0" anchor="ctr"/>
                </a:tc>
                <a:tc>
                  <a:txBody>
                    <a:bodyPr/>
                    <a:lstStyle/>
                    <a:p>
                      <a:pPr marL="0" marR="0" algn="ctr">
                        <a:lnSpc>
                          <a:spcPct val="107000"/>
                        </a:lnSpc>
                        <a:spcBef>
                          <a:spcPts val="0"/>
                        </a:spcBef>
                        <a:spcAft>
                          <a:spcPts val="800"/>
                        </a:spcAft>
                      </a:pPr>
                      <a:r>
                        <a:rPr lang="en-US" sz="1200" b="1">
                          <a:effectLst/>
                        </a:rPr>
                        <a:t>530.29</a:t>
                      </a:r>
                      <a:endParaRPr lang="en-US" sz="1400" b="1">
                        <a:effectLst/>
                        <a:latin typeface="Times New Roman" panose="02020603050405020304" pitchFamily="18" charset="0"/>
                        <a:ea typeface="Calibri" panose="020F0502020204030204" pitchFamily="34" charset="0"/>
                      </a:endParaRPr>
                    </a:p>
                  </a:txBody>
                  <a:tcPr marL="66583" marR="66583" marT="0" marB="0" anchor="ctr"/>
                </a:tc>
                <a:tc>
                  <a:txBody>
                    <a:bodyPr/>
                    <a:lstStyle/>
                    <a:p>
                      <a:pPr marL="0" marR="0" algn="ctr">
                        <a:lnSpc>
                          <a:spcPct val="107000"/>
                        </a:lnSpc>
                        <a:spcBef>
                          <a:spcPts val="0"/>
                        </a:spcBef>
                        <a:spcAft>
                          <a:spcPts val="800"/>
                        </a:spcAft>
                      </a:pPr>
                      <a:r>
                        <a:rPr lang="en-US" sz="1200" b="1">
                          <a:effectLst/>
                        </a:rPr>
                        <a:t>186.36</a:t>
                      </a:r>
                      <a:endParaRPr lang="en-US" sz="1400" b="1">
                        <a:effectLst/>
                        <a:latin typeface="Times New Roman" panose="02020603050405020304" pitchFamily="18" charset="0"/>
                        <a:ea typeface="Calibri" panose="020F0502020204030204" pitchFamily="34" charset="0"/>
                      </a:endParaRPr>
                    </a:p>
                  </a:txBody>
                  <a:tcPr marL="66583" marR="66583" marT="0" marB="0" anchor="ctr"/>
                </a:tc>
                <a:tc>
                  <a:txBody>
                    <a:bodyPr/>
                    <a:lstStyle/>
                    <a:p>
                      <a:pPr marL="0" marR="0" algn="ctr">
                        <a:lnSpc>
                          <a:spcPct val="107000"/>
                        </a:lnSpc>
                        <a:spcBef>
                          <a:spcPts val="0"/>
                        </a:spcBef>
                        <a:spcAft>
                          <a:spcPts val="800"/>
                        </a:spcAft>
                      </a:pPr>
                      <a:r>
                        <a:rPr lang="en-US" sz="1200" b="1">
                          <a:effectLst/>
                        </a:rPr>
                        <a:t>35.14</a:t>
                      </a:r>
                      <a:endParaRPr lang="en-US" sz="1400" b="1">
                        <a:effectLst/>
                        <a:latin typeface="Times New Roman" panose="02020603050405020304" pitchFamily="18" charset="0"/>
                        <a:ea typeface="Calibri" panose="020F0502020204030204" pitchFamily="34" charset="0"/>
                      </a:endParaRPr>
                    </a:p>
                  </a:txBody>
                  <a:tcPr marL="66583" marR="66583" marT="0" marB="0" anchor="ctr"/>
                </a:tc>
                <a:tc>
                  <a:txBody>
                    <a:bodyPr/>
                    <a:lstStyle/>
                    <a:p>
                      <a:pPr marL="0" marR="0" algn="ctr">
                        <a:lnSpc>
                          <a:spcPct val="107000"/>
                        </a:lnSpc>
                        <a:spcBef>
                          <a:spcPts val="0"/>
                        </a:spcBef>
                        <a:spcAft>
                          <a:spcPts val="800"/>
                        </a:spcAft>
                      </a:pPr>
                      <a:r>
                        <a:rPr lang="en-US" sz="1200" b="1">
                          <a:effectLst/>
                        </a:rPr>
                        <a:t>1.10</a:t>
                      </a:r>
                      <a:endParaRPr lang="en-US" sz="1400" b="1">
                        <a:effectLst/>
                        <a:latin typeface="Times New Roman" panose="02020603050405020304" pitchFamily="18" charset="0"/>
                        <a:ea typeface="Calibri" panose="020F0502020204030204" pitchFamily="34" charset="0"/>
                      </a:endParaRPr>
                    </a:p>
                  </a:txBody>
                  <a:tcPr marL="66583" marR="66583" marT="0" marB="0" anchor="ctr"/>
                </a:tc>
                <a:tc>
                  <a:txBody>
                    <a:bodyPr/>
                    <a:lstStyle/>
                    <a:p>
                      <a:pPr marL="0" marR="0" algn="ctr">
                        <a:lnSpc>
                          <a:spcPct val="107000"/>
                        </a:lnSpc>
                        <a:spcBef>
                          <a:spcPts val="0"/>
                        </a:spcBef>
                        <a:spcAft>
                          <a:spcPts val="800"/>
                        </a:spcAft>
                      </a:pPr>
                      <a:r>
                        <a:rPr lang="en-US" sz="1200" b="1">
                          <a:solidFill>
                            <a:srgbClr val="C00000"/>
                          </a:solidFill>
                          <a:effectLst/>
                        </a:rPr>
                        <a:t>480.32</a:t>
                      </a:r>
                      <a:endParaRPr lang="en-US" sz="1400" b="1">
                        <a:solidFill>
                          <a:srgbClr val="C00000"/>
                        </a:solidFill>
                        <a:effectLst/>
                        <a:latin typeface="Times New Roman" panose="02020603050405020304" pitchFamily="18" charset="0"/>
                        <a:ea typeface="Calibri" panose="020F0502020204030204" pitchFamily="34" charset="0"/>
                      </a:endParaRPr>
                    </a:p>
                  </a:txBody>
                  <a:tcPr marL="66583" marR="66583" marT="0" marB="0" anchor="ctr"/>
                </a:tc>
                <a:tc>
                  <a:txBody>
                    <a:bodyPr/>
                    <a:lstStyle/>
                    <a:p>
                      <a:pPr marL="0" marR="0" algn="ctr">
                        <a:lnSpc>
                          <a:spcPct val="107000"/>
                        </a:lnSpc>
                        <a:spcBef>
                          <a:spcPts val="0"/>
                        </a:spcBef>
                        <a:spcAft>
                          <a:spcPts val="800"/>
                        </a:spcAft>
                      </a:pPr>
                      <a:r>
                        <a:rPr lang="en-US" sz="1200" b="1">
                          <a:solidFill>
                            <a:srgbClr val="C00000"/>
                          </a:solidFill>
                          <a:effectLst/>
                        </a:rPr>
                        <a:t>176.10</a:t>
                      </a:r>
                      <a:endParaRPr lang="en-US" sz="1400" b="1">
                        <a:solidFill>
                          <a:srgbClr val="C00000"/>
                        </a:solidFill>
                        <a:effectLst/>
                        <a:latin typeface="Times New Roman" panose="02020603050405020304" pitchFamily="18" charset="0"/>
                        <a:ea typeface="Calibri" panose="020F0502020204030204" pitchFamily="34" charset="0"/>
                      </a:endParaRPr>
                    </a:p>
                  </a:txBody>
                  <a:tcPr marL="66583" marR="66583" marT="0" marB="0" anchor="ctr"/>
                </a:tc>
                <a:tc>
                  <a:txBody>
                    <a:bodyPr/>
                    <a:lstStyle/>
                    <a:p>
                      <a:pPr marL="0" marR="0" algn="ctr">
                        <a:lnSpc>
                          <a:spcPct val="107000"/>
                        </a:lnSpc>
                        <a:spcBef>
                          <a:spcPts val="0"/>
                        </a:spcBef>
                        <a:spcAft>
                          <a:spcPts val="800"/>
                        </a:spcAft>
                      </a:pPr>
                      <a:r>
                        <a:rPr lang="en-US" sz="1200" b="1" dirty="0">
                          <a:solidFill>
                            <a:srgbClr val="C00000"/>
                          </a:solidFill>
                          <a:effectLst/>
                        </a:rPr>
                        <a:t>36.66</a:t>
                      </a:r>
                      <a:endParaRPr lang="en-US" sz="1400" b="1" dirty="0">
                        <a:solidFill>
                          <a:srgbClr val="C00000"/>
                        </a:solidFill>
                        <a:effectLst/>
                        <a:latin typeface="Times New Roman" panose="02020603050405020304" pitchFamily="18" charset="0"/>
                        <a:ea typeface="Calibri" panose="020F0502020204030204" pitchFamily="34" charset="0"/>
                      </a:endParaRPr>
                    </a:p>
                  </a:txBody>
                  <a:tcPr marL="66583" marR="66583" marT="0" marB="0" anchor="ctr"/>
                </a:tc>
                <a:tc>
                  <a:txBody>
                    <a:bodyPr/>
                    <a:lstStyle/>
                    <a:p>
                      <a:pPr marL="0" marR="0" algn="ctr">
                        <a:lnSpc>
                          <a:spcPct val="107000"/>
                        </a:lnSpc>
                        <a:spcBef>
                          <a:spcPts val="0"/>
                        </a:spcBef>
                        <a:spcAft>
                          <a:spcPts val="800"/>
                        </a:spcAft>
                      </a:pPr>
                      <a:r>
                        <a:rPr lang="en-US" sz="1200" b="1" dirty="0">
                          <a:solidFill>
                            <a:srgbClr val="C00000"/>
                          </a:solidFill>
                          <a:effectLst/>
                        </a:rPr>
                        <a:t>0.86</a:t>
                      </a:r>
                      <a:endParaRPr lang="en-US" sz="1400" b="1" dirty="0">
                        <a:solidFill>
                          <a:srgbClr val="C00000"/>
                        </a:solidFill>
                        <a:effectLst/>
                        <a:latin typeface="Times New Roman" panose="02020603050405020304" pitchFamily="18" charset="0"/>
                        <a:ea typeface="Calibri" panose="020F0502020204030204" pitchFamily="34" charset="0"/>
                      </a:endParaRPr>
                    </a:p>
                  </a:txBody>
                  <a:tcPr marL="66583" marR="66583" marT="0" marB="0" anchor="ctr"/>
                </a:tc>
                <a:extLst>
                  <a:ext uri="{0D108BD9-81ED-4DB2-BD59-A6C34878D82A}">
                    <a16:rowId xmlns:a16="http://schemas.microsoft.com/office/drawing/2014/main" val="464942811"/>
                  </a:ext>
                </a:extLst>
              </a:tr>
              <a:tr h="595812">
                <a:tc>
                  <a:txBody>
                    <a:bodyPr/>
                    <a:lstStyle/>
                    <a:p>
                      <a:pPr marL="0" marR="0" algn="ctr">
                        <a:lnSpc>
                          <a:spcPct val="107000"/>
                        </a:lnSpc>
                        <a:spcBef>
                          <a:spcPts val="0"/>
                        </a:spcBef>
                        <a:spcAft>
                          <a:spcPts val="800"/>
                        </a:spcAft>
                      </a:pPr>
                      <a:r>
                        <a:rPr lang="en-US" sz="1200">
                          <a:effectLst/>
                        </a:rPr>
                        <a:t>Post-monsoon</a:t>
                      </a:r>
                      <a:endParaRPr lang="en-US" sz="1400">
                        <a:effectLst/>
                        <a:latin typeface="Times New Roman" panose="02020603050405020304" pitchFamily="18" charset="0"/>
                        <a:ea typeface="Calibri" panose="020F0502020204030204" pitchFamily="34" charset="0"/>
                      </a:endParaRPr>
                    </a:p>
                  </a:txBody>
                  <a:tcPr marL="66583" marR="66583" marT="0" marB="0" anchor="ctr"/>
                </a:tc>
                <a:tc>
                  <a:txBody>
                    <a:bodyPr/>
                    <a:lstStyle/>
                    <a:p>
                      <a:pPr marL="0" marR="0" algn="ctr">
                        <a:lnSpc>
                          <a:spcPct val="107000"/>
                        </a:lnSpc>
                        <a:spcBef>
                          <a:spcPts val="0"/>
                        </a:spcBef>
                        <a:spcAft>
                          <a:spcPts val="800"/>
                        </a:spcAft>
                      </a:pPr>
                      <a:r>
                        <a:rPr lang="en-US" sz="1200" b="1">
                          <a:effectLst/>
                        </a:rPr>
                        <a:t>35.17</a:t>
                      </a:r>
                      <a:endParaRPr lang="en-US" sz="1400" b="1">
                        <a:effectLst/>
                        <a:latin typeface="Times New Roman" panose="02020603050405020304" pitchFamily="18" charset="0"/>
                        <a:ea typeface="Calibri" panose="020F0502020204030204" pitchFamily="34" charset="0"/>
                      </a:endParaRPr>
                    </a:p>
                  </a:txBody>
                  <a:tcPr marL="66583" marR="66583" marT="0" marB="0" anchor="ctr"/>
                </a:tc>
                <a:tc>
                  <a:txBody>
                    <a:bodyPr/>
                    <a:lstStyle/>
                    <a:p>
                      <a:pPr marL="0" marR="0" algn="ctr">
                        <a:lnSpc>
                          <a:spcPct val="107000"/>
                        </a:lnSpc>
                        <a:spcBef>
                          <a:spcPts val="0"/>
                        </a:spcBef>
                        <a:spcAft>
                          <a:spcPts val="800"/>
                        </a:spcAft>
                      </a:pPr>
                      <a:r>
                        <a:rPr lang="en-US" sz="1200" b="1">
                          <a:effectLst/>
                        </a:rPr>
                        <a:t>15.35</a:t>
                      </a:r>
                      <a:endParaRPr lang="en-US" sz="1400" b="1">
                        <a:effectLst/>
                        <a:latin typeface="Times New Roman" panose="02020603050405020304" pitchFamily="18" charset="0"/>
                        <a:ea typeface="Calibri" panose="020F0502020204030204" pitchFamily="34" charset="0"/>
                      </a:endParaRPr>
                    </a:p>
                  </a:txBody>
                  <a:tcPr marL="66583" marR="66583" marT="0" marB="0" anchor="ctr"/>
                </a:tc>
                <a:tc>
                  <a:txBody>
                    <a:bodyPr/>
                    <a:lstStyle/>
                    <a:p>
                      <a:pPr marL="0" marR="0" algn="ctr">
                        <a:lnSpc>
                          <a:spcPct val="107000"/>
                        </a:lnSpc>
                        <a:spcBef>
                          <a:spcPts val="0"/>
                        </a:spcBef>
                        <a:spcAft>
                          <a:spcPts val="800"/>
                        </a:spcAft>
                      </a:pPr>
                      <a:r>
                        <a:rPr lang="en-US" sz="1200" b="1">
                          <a:effectLst/>
                        </a:rPr>
                        <a:t>43.63</a:t>
                      </a:r>
                      <a:endParaRPr lang="en-US" sz="1400" b="1">
                        <a:effectLst/>
                        <a:latin typeface="Times New Roman" panose="02020603050405020304" pitchFamily="18" charset="0"/>
                        <a:ea typeface="Calibri" panose="020F0502020204030204" pitchFamily="34" charset="0"/>
                      </a:endParaRPr>
                    </a:p>
                  </a:txBody>
                  <a:tcPr marL="66583" marR="66583" marT="0" marB="0" anchor="ctr"/>
                </a:tc>
                <a:tc>
                  <a:txBody>
                    <a:bodyPr/>
                    <a:lstStyle/>
                    <a:p>
                      <a:pPr marL="0" marR="0" algn="ctr">
                        <a:lnSpc>
                          <a:spcPct val="107000"/>
                        </a:lnSpc>
                        <a:spcBef>
                          <a:spcPts val="0"/>
                        </a:spcBef>
                        <a:spcAft>
                          <a:spcPts val="800"/>
                        </a:spcAft>
                      </a:pPr>
                      <a:r>
                        <a:rPr lang="en-US" sz="1200" b="1">
                          <a:effectLst/>
                        </a:rPr>
                        <a:t>0.96</a:t>
                      </a:r>
                      <a:endParaRPr lang="en-US" sz="1400" b="1">
                        <a:effectLst/>
                        <a:latin typeface="Times New Roman" panose="02020603050405020304" pitchFamily="18" charset="0"/>
                        <a:ea typeface="Calibri" panose="020F0502020204030204" pitchFamily="34" charset="0"/>
                      </a:endParaRPr>
                    </a:p>
                  </a:txBody>
                  <a:tcPr marL="66583" marR="66583" marT="0" marB="0" anchor="ctr"/>
                </a:tc>
                <a:tc>
                  <a:txBody>
                    <a:bodyPr/>
                    <a:lstStyle/>
                    <a:p>
                      <a:pPr marL="0" marR="0" algn="ctr">
                        <a:lnSpc>
                          <a:spcPct val="107000"/>
                        </a:lnSpc>
                        <a:spcBef>
                          <a:spcPts val="0"/>
                        </a:spcBef>
                        <a:spcAft>
                          <a:spcPts val="800"/>
                        </a:spcAft>
                      </a:pPr>
                      <a:r>
                        <a:rPr lang="en-US" sz="1200" b="1">
                          <a:solidFill>
                            <a:srgbClr val="C00000"/>
                          </a:solidFill>
                          <a:effectLst/>
                        </a:rPr>
                        <a:t>83.68</a:t>
                      </a:r>
                      <a:endParaRPr lang="en-US" sz="1400" b="1">
                        <a:solidFill>
                          <a:srgbClr val="C00000"/>
                        </a:solidFill>
                        <a:effectLst/>
                        <a:latin typeface="Times New Roman" panose="02020603050405020304" pitchFamily="18" charset="0"/>
                        <a:ea typeface="Calibri" panose="020F0502020204030204" pitchFamily="34" charset="0"/>
                      </a:endParaRPr>
                    </a:p>
                  </a:txBody>
                  <a:tcPr marL="66583" marR="66583" marT="0" marB="0" anchor="ctr"/>
                </a:tc>
                <a:tc>
                  <a:txBody>
                    <a:bodyPr/>
                    <a:lstStyle/>
                    <a:p>
                      <a:pPr marL="0" marR="0" algn="ctr">
                        <a:lnSpc>
                          <a:spcPct val="107000"/>
                        </a:lnSpc>
                        <a:spcBef>
                          <a:spcPts val="0"/>
                        </a:spcBef>
                        <a:spcAft>
                          <a:spcPts val="800"/>
                        </a:spcAft>
                      </a:pPr>
                      <a:r>
                        <a:rPr lang="en-US" sz="1200" b="1">
                          <a:solidFill>
                            <a:srgbClr val="C00000"/>
                          </a:solidFill>
                          <a:effectLst/>
                        </a:rPr>
                        <a:t>34.54</a:t>
                      </a:r>
                      <a:endParaRPr lang="en-US" sz="1400" b="1">
                        <a:solidFill>
                          <a:srgbClr val="C00000"/>
                        </a:solidFill>
                        <a:effectLst/>
                        <a:latin typeface="Times New Roman" panose="02020603050405020304" pitchFamily="18" charset="0"/>
                        <a:ea typeface="Calibri" panose="020F0502020204030204" pitchFamily="34" charset="0"/>
                      </a:endParaRPr>
                    </a:p>
                  </a:txBody>
                  <a:tcPr marL="66583" marR="66583" marT="0" marB="0" anchor="ctr"/>
                </a:tc>
                <a:tc>
                  <a:txBody>
                    <a:bodyPr/>
                    <a:lstStyle/>
                    <a:p>
                      <a:pPr marL="0" marR="0" algn="ctr">
                        <a:lnSpc>
                          <a:spcPct val="107000"/>
                        </a:lnSpc>
                        <a:spcBef>
                          <a:spcPts val="0"/>
                        </a:spcBef>
                        <a:spcAft>
                          <a:spcPts val="800"/>
                        </a:spcAft>
                      </a:pPr>
                      <a:r>
                        <a:rPr lang="en-US" sz="1200" b="1" dirty="0">
                          <a:solidFill>
                            <a:srgbClr val="C00000"/>
                          </a:solidFill>
                          <a:effectLst/>
                        </a:rPr>
                        <a:t>41.28</a:t>
                      </a:r>
                      <a:endParaRPr lang="en-US" sz="1400" b="1" dirty="0">
                        <a:solidFill>
                          <a:srgbClr val="C00000"/>
                        </a:solidFill>
                        <a:effectLst/>
                        <a:latin typeface="Times New Roman" panose="02020603050405020304" pitchFamily="18" charset="0"/>
                        <a:ea typeface="Calibri" panose="020F0502020204030204" pitchFamily="34" charset="0"/>
                      </a:endParaRPr>
                    </a:p>
                  </a:txBody>
                  <a:tcPr marL="66583" marR="66583" marT="0" marB="0" anchor="ctr"/>
                </a:tc>
                <a:tc>
                  <a:txBody>
                    <a:bodyPr/>
                    <a:lstStyle/>
                    <a:p>
                      <a:pPr marL="0" marR="0" algn="ctr">
                        <a:lnSpc>
                          <a:spcPct val="107000"/>
                        </a:lnSpc>
                        <a:spcBef>
                          <a:spcPts val="0"/>
                        </a:spcBef>
                        <a:spcAft>
                          <a:spcPts val="800"/>
                        </a:spcAft>
                      </a:pPr>
                      <a:r>
                        <a:rPr lang="en-US" sz="1200" b="1" dirty="0">
                          <a:solidFill>
                            <a:srgbClr val="C00000"/>
                          </a:solidFill>
                          <a:effectLst/>
                        </a:rPr>
                        <a:t>0.41</a:t>
                      </a:r>
                      <a:endParaRPr lang="en-US" sz="1400" b="1" dirty="0">
                        <a:solidFill>
                          <a:srgbClr val="C00000"/>
                        </a:solidFill>
                        <a:effectLst/>
                        <a:latin typeface="Times New Roman" panose="02020603050405020304" pitchFamily="18" charset="0"/>
                        <a:ea typeface="Calibri" panose="020F0502020204030204" pitchFamily="34" charset="0"/>
                      </a:endParaRPr>
                    </a:p>
                  </a:txBody>
                  <a:tcPr marL="66583" marR="66583" marT="0" marB="0" anchor="ctr"/>
                </a:tc>
                <a:extLst>
                  <a:ext uri="{0D108BD9-81ED-4DB2-BD59-A6C34878D82A}">
                    <a16:rowId xmlns:a16="http://schemas.microsoft.com/office/drawing/2014/main" val="2266721579"/>
                  </a:ext>
                </a:extLst>
              </a:tr>
              <a:tr h="595812">
                <a:tc>
                  <a:txBody>
                    <a:bodyPr/>
                    <a:lstStyle/>
                    <a:p>
                      <a:pPr marL="0" marR="0" algn="ctr">
                        <a:lnSpc>
                          <a:spcPct val="107000"/>
                        </a:lnSpc>
                        <a:spcBef>
                          <a:spcPts val="0"/>
                        </a:spcBef>
                        <a:spcAft>
                          <a:spcPts val="800"/>
                        </a:spcAft>
                      </a:pPr>
                      <a:r>
                        <a:rPr lang="en-US" sz="1200">
                          <a:effectLst/>
                        </a:rPr>
                        <a:t>Annual</a:t>
                      </a:r>
                      <a:endParaRPr lang="en-US" sz="1400">
                        <a:effectLst/>
                        <a:latin typeface="Times New Roman" panose="02020603050405020304" pitchFamily="18" charset="0"/>
                        <a:ea typeface="Calibri" panose="020F0502020204030204" pitchFamily="34" charset="0"/>
                      </a:endParaRPr>
                    </a:p>
                  </a:txBody>
                  <a:tcPr marL="66583" marR="66583" marT="0" marB="0" anchor="ctr"/>
                </a:tc>
                <a:tc>
                  <a:txBody>
                    <a:bodyPr/>
                    <a:lstStyle/>
                    <a:p>
                      <a:pPr marL="0" marR="0" algn="ctr">
                        <a:lnSpc>
                          <a:spcPct val="107000"/>
                        </a:lnSpc>
                        <a:spcBef>
                          <a:spcPts val="0"/>
                        </a:spcBef>
                        <a:spcAft>
                          <a:spcPts val="800"/>
                        </a:spcAft>
                      </a:pPr>
                      <a:r>
                        <a:rPr lang="en-US" sz="1200" b="1">
                          <a:effectLst/>
                        </a:rPr>
                        <a:t>682.54</a:t>
                      </a:r>
                      <a:endParaRPr lang="en-US" sz="1400" b="1">
                        <a:effectLst/>
                        <a:latin typeface="Times New Roman" panose="02020603050405020304" pitchFamily="18" charset="0"/>
                        <a:ea typeface="Calibri" panose="020F0502020204030204" pitchFamily="34" charset="0"/>
                      </a:endParaRPr>
                    </a:p>
                  </a:txBody>
                  <a:tcPr marL="66583" marR="66583" marT="0" marB="0" anchor="ctr"/>
                </a:tc>
                <a:tc>
                  <a:txBody>
                    <a:bodyPr/>
                    <a:lstStyle/>
                    <a:p>
                      <a:pPr marL="0" marR="0" algn="ctr">
                        <a:lnSpc>
                          <a:spcPct val="107000"/>
                        </a:lnSpc>
                        <a:spcBef>
                          <a:spcPts val="0"/>
                        </a:spcBef>
                        <a:spcAft>
                          <a:spcPts val="800"/>
                        </a:spcAft>
                      </a:pPr>
                      <a:r>
                        <a:rPr lang="en-US" sz="1200" b="1">
                          <a:effectLst/>
                        </a:rPr>
                        <a:t>231.71</a:t>
                      </a:r>
                      <a:endParaRPr lang="en-US" sz="1400" b="1">
                        <a:effectLst/>
                        <a:latin typeface="Times New Roman" panose="02020603050405020304" pitchFamily="18" charset="0"/>
                        <a:ea typeface="Calibri" panose="020F0502020204030204" pitchFamily="34" charset="0"/>
                      </a:endParaRPr>
                    </a:p>
                  </a:txBody>
                  <a:tcPr marL="66583" marR="66583" marT="0" marB="0" anchor="ctr"/>
                </a:tc>
                <a:tc>
                  <a:txBody>
                    <a:bodyPr/>
                    <a:lstStyle/>
                    <a:p>
                      <a:pPr marL="0" marR="0" algn="ctr">
                        <a:lnSpc>
                          <a:spcPct val="107000"/>
                        </a:lnSpc>
                        <a:spcBef>
                          <a:spcPts val="0"/>
                        </a:spcBef>
                        <a:spcAft>
                          <a:spcPts val="800"/>
                        </a:spcAft>
                      </a:pPr>
                      <a:r>
                        <a:rPr lang="en-US" sz="1200" b="1">
                          <a:effectLst/>
                        </a:rPr>
                        <a:t>33.95</a:t>
                      </a:r>
                      <a:endParaRPr lang="en-US" sz="1400" b="1">
                        <a:effectLst/>
                        <a:latin typeface="Times New Roman" panose="02020603050405020304" pitchFamily="18" charset="0"/>
                        <a:ea typeface="Calibri" panose="020F0502020204030204" pitchFamily="34" charset="0"/>
                      </a:endParaRPr>
                    </a:p>
                  </a:txBody>
                  <a:tcPr marL="66583" marR="66583" marT="0" marB="0" anchor="ctr"/>
                </a:tc>
                <a:tc>
                  <a:txBody>
                    <a:bodyPr/>
                    <a:lstStyle/>
                    <a:p>
                      <a:pPr marL="0" marR="0" algn="ctr">
                        <a:lnSpc>
                          <a:spcPct val="107000"/>
                        </a:lnSpc>
                        <a:spcBef>
                          <a:spcPts val="0"/>
                        </a:spcBef>
                        <a:spcAft>
                          <a:spcPts val="800"/>
                        </a:spcAft>
                      </a:pPr>
                      <a:r>
                        <a:rPr lang="en-US" sz="1200" b="1">
                          <a:effectLst/>
                        </a:rPr>
                        <a:t>1.05</a:t>
                      </a:r>
                      <a:endParaRPr lang="en-US" sz="1400" b="1">
                        <a:effectLst/>
                        <a:latin typeface="Times New Roman" panose="02020603050405020304" pitchFamily="18" charset="0"/>
                        <a:ea typeface="Calibri" panose="020F0502020204030204" pitchFamily="34" charset="0"/>
                      </a:endParaRPr>
                    </a:p>
                  </a:txBody>
                  <a:tcPr marL="66583" marR="66583" marT="0" marB="0" anchor="ctr"/>
                </a:tc>
                <a:tc>
                  <a:txBody>
                    <a:bodyPr/>
                    <a:lstStyle/>
                    <a:p>
                      <a:pPr marL="0" marR="0" algn="ctr">
                        <a:lnSpc>
                          <a:spcPct val="107000"/>
                        </a:lnSpc>
                        <a:spcBef>
                          <a:spcPts val="0"/>
                        </a:spcBef>
                        <a:spcAft>
                          <a:spcPts val="800"/>
                        </a:spcAft>
                      </a:pPr>
                      <a:r>
                        <a:rPr lang="en-US" sz="1200" b="1">
                          <a:solidFill>
                            <a:srgbClr val="C00000"/>
                          </a:solidFill>
                          <a:effectLst/>
                        </a:rPr>
                        <a:t>602.37</a:t>
                      </a:r>
                      <a:endParaRPr lang="en-US" sz="1400" b="1">
                        <a:solidFill>
                          <a:srgbClr val="C00000"/>
                        </a:solidFill>
                        <a:effectLst/>
                        <a:latin typeface="Times New Roman" panose="02020603050405020304" pitchFamily="18" charset="0"/>
                        <a:ea typeface="Calibri" panose="020F0502020204030204" pitchFamily="34" charset="0"/>
                      </a:endParaRPr>
                    </a:p>
                  </a:txBody>
                  <a:tcPr marL="66583" marR="66583" marT="0" marB="0" anchor="ctr"/>
                </a:tc>
                <a:tc>
                  <a:txBody>
                    <a:bodyPr/>
                    <a:lstStyle/>
                    <a:p>
                      <a:pPr marL="0" marR="0" algn="ctr">
                        <a:lnSpc>
                          <a:spcPct val="107000"/>
                        </a:lnSpc>
                        <a:spcBef>
                          <a:spcPts val="0"/>
                        </a:spcBef>
                        <a:spcAft>
                          <a:spcPts val="800"/>
                        </a:spcAft>
                      </a:pPr>
                      <a:r>
                        <a:rPr lang="en-US" sz="1200" b="1">
                          <a:solidFill>
                            <a:srgbClr val="C00000"/>
                          </a:solidFill>
                          <a:effectLst/>
                        </a:rPr>
                        <a:t>210.14</a:t>
                      </a:r>
                      <a:endParaRPr lang="en-US" sz="1400" b="1">
                        <a:solidFill>
                          <a:srgbClr val="C00000"/>
                        </a:solidFill>
                        <a:effectLst/>
                        <a:latin typeface="Times New Roman" panose="02020603050405020304" pitchFamily="18" charset="0"/>
                        <a:ea typeface="Calibri" panose="020F0502020204030204" pitchFamily="34" charset="0"/>
                      </a:endParaRPr>
                    </a:p>
                  </a:txBody>
                  <a:tcPr marL="66583" marR="66583" marT="0" marB="0" anchor="ctr"/>
                </a:tc>
                <a:tc>
                  <a:txBody>
                    <a:bodyPr/>
                    <a:lstStyle/>
                    <a:p>
                      <a:pPr marL="0" marR="0" algn="ctr">
                        <a:lnSpc>
                          <a:spcPct val="107000"/>
                        </a:lnSpc>
                        <a:spcBef>
                          <a:spcPts val="0"/>
                        </a:spcBef>
                        <a:spcAft>
                          <a:spcPts val="800"/>
                        </a:spcAft>
                      </a:pPr>
                      <a:r>
                        <a:rPr lang="en-US" sz="1200" b="1" dirty="0">
                          <a:solidFill>
                            <a:srgbClr val="C00000"/>
                          </a:solidFill>
                          <a:effectLst/>
                        </a:rPr>
                        <a:t>34.89</a:t>
                      </a:r>
                      <a:endParaRPr lang="en-US" sz="1400" b="1" dirty="0">
                        <a:solidFill>
                          <a:srgbClr val="C00000"/>
                        </a:solidFill>
                        <a:effectLst/>
                        <a:latin typeface="Times New Roman" panose="02020603050405020304" pitchFamily="18" charset="0"/>
                        <a:ea typeface="Calibri" panose="020F0502020204030204" pitchFamily="34" charset="0"/>
                      </a:endParaRPr>
                    </a:p>
                  </a:txBody>
                  <a:tcPr marL="66583" marR="66583" marT="0" marB="0" anchor="ctr"/>
                </a:tc>
                <a:tc>
                  <a:txBody>
                    <a:bodyPr/>
                    <a:lstStyle/>
                    <a:p>
                      <a:pPr marL="0" marR="0" algn="ctr">
                        <a:lnSpc>
                          <a:spcPct val="107000"/>
                        </a:lnSpc>
                        <a:spcBef>
                          <a:spcPts val="0"/>
                        </a:spcBef>
                        <a:spcAft>
                          <a:spcPts val="800"/>
                        </a:spcAft>
                      </a:pPr>
                      <a:r>
                        <a:rPr lang="en-US" sz="1200" b="1" dirty="0">
                          <a:solidFill>
                            <a:srgbClr val="C00000"/>
                          </a:solidFill>
                          <a:effectLst/>
                        </a:rPr>
                        <a:t>0.44</a:t>
                      </a:r>
                      <a:endParaRPr lang="en-US" sz="1400" b="1" dirty="0">
                        <a:solidFill>
                          <a:srgbClr val="C00000"/>
                        </a:solidFill>
                        <a:effectLst/>
                        <a:latin typeface="Times New Roman" panose="02020603050405020304" pitchFamily="18" charset="0"/>
                        <a:ea typeface="Calibri" panose="020F0502020204030204" pitchFamily="34" charset="0"/>
                      </a:endParaRPr>
                    </a:p>
                  </a:txBody>
                  <a:tcPr marL="66583" marR="66583" marT="0" marB="0" anchor="ctr"/>
                </a:tc>
                <a:extLst>
                  <a:ext uri="{0D108BD9-81ED-4DB2-BD59-A6C34878D82A}">
                    <a16:rowId xmlns:a16="http://schemas.microsoft.com/office/drawing/2014/main" val="2188995251"/>
                  </a:ext>
                </a:extLst>
              </a:tr>
            </a:tbl>
          </a:graphicData>
        </a:graphic>
      </p:graphicFrame>
      <p:pic>
        <p:nvPicPr>
          <p:cNvPr id="5" name="Picture 4" descr="C:\Users\sunil\Desktop\JGR\Figures\Figure 2.pn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3400" y="859155"/>
            <a:ext cx="5731510" cy="4490720"/>
          </a:xfrm>
          <a:prstGeom prst="rect">
            <a:avLst/>
          </a:prstGeom>
          <a:noFill/>
          <a:ln w="19050">
            <a:solidFill>
              <a:schemeClr val="tx1"/>
            </a:solidFill>
          </a:ln>
        </p:spPr>
      </p:pic>
      <p:sp>
        <p:nvSpPr>
          <p:cNvPr id="6" name="Rectangle 5"/>
          <p:cNvSpPr/>
          <p:nvPr/>
        </p:nvSpPr>
        <p:spPr>
          <a:xfrm>
            <a:off x="1475242" y="5429486"/>
            <a:ext cx="4616314" cy="923330"/>
          </a:xfrm>
          <a:prstGeom prst="rect">
            <a:avLst/>
          </a:prstGeom>
        </p:spPr>
        <p:txBody>
          <a:bodyPr wrap="square">
            <a:spAutoFit/>
          </a:bodyPr>
          <a:lstStyle/>
          <a:p>
            <a:pPr algn="just"/>
            <a:r>
              <a:rPr lang="en-US" dirty="0" smtClean="0"/>
              <a:t>Trend </a:t>
            </a:r>
            <a:r>
              <a:rPr lang="en-US" dirty="0"/>
              <a:t>analysis of average annual precipitation within </a:t>
            </a:r>
            <a:r>
              <a:rPr lang="en-US" dirty="0" smtClean="0"/>
              <a:t>Eastern Nepal </a:t>
            </a:r>
            <a:r>
              <a:rPr lang="en-US" dirty="0"/>
              <a:t>as shown by station data for the period of 1997 to 2016</a:t>
            </a:r>
            <a:r>
              <a:rPr lang="en-US" dirty="0">
                <a:latin typeface="+mj-lt"/>
              </a:rPr>
              <a:t>.</a:t>
            </a:r>
          </a:p>
        </p:txBody>
      </p:sp>
      <p:sp>
        <p:nvSpPr>
          <p:cNvPr id="8" name="Rectangle 7"/>
          <p:cNvSpPr/>
          <p:nvPr/>
        </p:nvSpPr>
        <p:spPr>
          <a:xfrm>
            <a:off x="6917283" y="5429486"/>
            <a:ext cx="4512717" cy="671915"/>
          </a:xfrm>
          <a:prstGeom prst="rect">
            <a:avLst/>
          </a:prstGeom>
        </p:spPr>
        <p:txBody>
          <a:bodyPr wrap="square">
            <a:spAutoFit/>
          </a:bodyPr>
          <a:lstStyle/>
          <a:p>
            <a:pPr algn="just">
              <a:lnSpc>
                <a:spcPct val="107000"/>
              </a:lnSpc>
              <a:spcAft>
                <a:spcPts val="800"/>
              </a:spcAft>
            </a:pPr>
            <a:r>
              <a:rPr lang="en-US" dirty="0">
                <a:solidFill>
                  <a:srgbClr val="000000"/>
                </a:solidFill>
                <a:ea typeface="Times New Roman" panose="02020603050405020304" pitchFamily="18" charset="0"/>
              </a:rPr>
              <a:t>Precipitation statistics at the different seasons and annual scale for the study area. </a:t>
            </a:r>
            <a:endParaRPr lang="en-US" sz="1200" dirty="0">
              <a:effectLst/>
              <a:ea typeface="Calibri" panose="020F0502020204030204" pitchFamily="34" charset="0"/>
            </a:endParaRPr>
          </a:p>
        </p:txBody>
      </p:sp>
      <p:pic>
        <p:nvPicPr>
          <p:cNvPr id="9" name="Audio 8">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11430000" y="6096000"/>
            <a:ext cx="609600" cy="609600"/>
          </a:xfrm>
          <a:prstGeom prst="rect">
            <a:avLst/>
          </a:prstGeom>
        </p:spPr>
      </p:pic>
      <p:sp>
        <p:nvSpPr>
          <p:cNvPr id="3" name="Slide Number Placeholder 2"/>
          <p:cNvSpPr>
            <a:spLocks noGrp="1"/>
          </p:cNvSpPr>
          <p:nvPr>
            <p:ph type="sldNum" sz="quarter" idx="12"/>
          </p:nvPr>
        </p:nvSpPr>
        <p:spPr/>
        <p:txBody>
          <a:bodyPr/>
          <a:lstStyle/>
          <a:p>
            <a:fld id="{8385EF6B-7E66-4D99-8AA9-E1D659C022FA}" type="slidenum">
              <a:rPr lang="en-US" smtClean="0"/>
              <a:t>10</a:t>
            </a:fld>
            <a:endParaRPr lang="en-US"/>
          </a:p>
        </p:txBody>
      </p:sp>
      <p:pic>
        <p:nvPicPr>
          <p:cNvPr id="11" name="Picture 10" descr="C:\Users\HP\Desktop\spatio temporal\ITP logo.jpg"/>
          <p:cNvPicPr/>
          <p:nvPr/>
        </p:nvPicPr>
        <p:blipFill>
          <a:blip r:embed="rId8" cstate="print">
            <a:extLst>
              <a:ext uri="{BEBA8EAE-BF5A-486C-A8C5-ECC9F3942E4B}">
                <a14:imgProps xmlns:a14="http://schemas.microsoft.com/office/drawing/2010/main">
                  <a14:imgLayer r:embed="rId9">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0" y="5698308"/>
            <a:ext cx="1204686" cy="1162448"/>
          </a:xfrm>
          <a:prstGeom prst="ellipse">
            <a:avLst/>
          </a:prstGeom>
          <a:noFill/>
          <a:ln>
            <a:noFill/>
          </a:ln>
        </p:spPr>
      </p:pic>
    </p:spTree>
    <p:custDataLst>
      <p:tags r:id="rId1"/>
    </p:custDataLst>
    <p:extLst>
      <p:ext uri="{BB962C8B-B14F-4D97-AF65-F5344CB8AC3E}">
        <p14:creationId xmlns:p14="http://schemas.microsoft.com/office/powerpoint/2010/main" val="4269491851"/>
      </p:ext>
    </p:extLst>
  </p:cSld>
  <p:clrMapOvr>
    <a:masterClrMapping/>
  </p:clrMapOvr>
  <p:transition spd="slow" advTm="7594">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9" fill="hold" display="0">
                  <p:stCondLst>
                    <p:cond delay="indefinite"/>
                  </p:stCondLst>
                  <p:endCondLst>
                    <p:cond evt="onStopAudio" delay="0">
                      <p:tgtEl>
                        <p:sldTgt/>
                      </p:tgtEl>
                    </p:cond>
                  </p:endCondLst>
                </p:cTn>
                <p:tgtEl>
                  <p:spTgt spid="9"/>
                </p:tgtEl>
              </p:cMediaNode>
            </p:audio>
          </p:childTnLst>
        </p:cTn>
      </p:par>
    </p:tnLst>
    <p:bldLst>
      <p:bldP spid="6"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91605"/>
            <a:ext cx="10515600" cy="857986"/>
          </a:xfrm>
        </p:spPr>
        <p:txBody>
          <a:bodyPr>
            <a:noAutofit/>
          </a:bodyPr>
          <a:lstStyle/>
          <a:p>
            <a:pPr algn="ctr"/>
            <a:r>
              <a:rPr lang="en-US" sz="3200" b="1" u="sng" dirty="0" smtClean="0"/>
              <a:t>Spatial Distribution of </a:t>
            </a:r>
            <a:r>
              <a:rPr lang="en-US" sz="3200" b="1" u="sng" dirty="0"/>
              <a:t>Seasonal </a:t>
            </a:r>
            <a:r>
              <a:rPr lang="en-US" sz="3200" b="1" u="sng" dirty="0" smtClean="0"/>
              <a:t>and Annual </a:t>
            </a:r>
            <a:r>
              <a:rPr lang="en-US" sz="3200" b="1" u="sng" dirty="0"/>
              <a:t>Precipitation</a:t>
            </a:r>
          </a:p>
        </p:txBody>
      </p:sp>
      <p:pic>
        <p:nvPicPr>
          <p:cNvPr id="7" name="Picture 6" descr="C:\Users\sunil\Desktop\JGR\Figures\Figure 4.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049591"/>
            <a:ext cx="7836081" cy="5603807"/>
          </a:xfrm>
          <a:prstGeom prst="rect">
            <a:avLst/>
          </a:prstGeom>
          <a:noFill/>
          <a:ln>
            <a:noFill/>
          </a:ln>
        </p:spPr>
      </p:pic>
      <p:sp>
        <p:nvSpPr>
          <p:cNvPr id="8" name="Rectangle 7"/>
          <p:cNvSpPr/>
          <p:nvPr/>
        </p:nvSpPr>
        <p:spPr>
          <a:xfrm>
            <a:off x="7836081" y="1049591"/>
            <a:ext cx="3831773" cy="4801314"/>
          </a:xfrm>
          <a:prstGeom prst="rect">
            <a:avLst/>
          </a:prstGeom>
          <a:solidFill>
            <a:schemeClr val="accent5">
              <a:lumMod val="20000"/>
              <a:lumOff val="80000"/>
            </a:schemeClr>
          </a:solidFill>
        </p:spPr>
        <p:txBody>
          <a:bodyPr wrap="square">
            <a:spAutoFit/>
          </a:bodyPr>
          <a:lstStyle/>
          <a:p>
            <a:pPr marL="285750" indent="-285750">
              <a:buFont typeface="Arial" panose="020B0604020202020204" pitchFamily="34" charset="0"/>
              <a:buChar char="•"/>
            </a:pPr>
            <a:r>
              <a:rPr lang="en-US" dirty="0" smtClean="0"/>
              <a:t>annual </a:t>
            </a:r>
            <a:r>
              <a:rPr lang="en-US" dirty="0"/>
              <a:t>precipitation in Eastern Nepal was in </a:t>
            </a:r>
            <a:r>
              <a:rPr lang="en-US" dirty="0" smtClean="0"/>
              <a:t>the range </a:t>
            </a:r>
            <a:r>
              <a:rPr lang="en-US" dirty="0"/>
              <a:t>between 138 to 1,233 mm, with a rather unique pocket of its intensity.</a:t>
            </a:r>
          </a:p>
          <a:p>
            <a:pPr marL="285750" indent="-285750">
              <a:buFont typeface="Arial" panose="020B0604020202020204" pitchFamily="34" charset="0"/>
              <a:buChar char="•"/>
            </a:pPr>
            <a:r>
              <a:rPr lang="en-US" dirty="0"/>
              <a:t>t</a:t>
            </a:r>
            <a:r>
              <a:rPr lang="en-US" dirty="0" smtClean="0"/>
              <a:t>his </a:t>
            </a:r>
            <a:r>
              <a:rPr lang="en-US" dirty="0"/>
              <a:t>unique pocket situation might be due </a:t>
            </a:r>
            <a:r>
              <a:rPr lang="en-US" dirty="0" smtClean="0"/>
              <a:t>to the </a:t>
            </a:r>
            <a:r>
              <a:rPr lang="en-US" dirty="0"/>
              <a:t>large orographic differences as the northernmost part of Eastern Nepal lies in the windward side </a:t>
            </a:r>
            <a:r>
              <a:rPr lang="en-US" dirty="0" smtClean="0"/>
              <a:t>of Makalu range.</a:t>
            </a:r>
          </a:p>
          <a:p>
            <a:pPr marL="285750" indent="-285750">
              <a:buFont typeface="Arial" panose="020B0604020202020204" pitchFamily="34" charset="0"/>
              <a:buChar char="•"/>
            </a:pPr>
            <a:r>
              <a:rPr lang="en-US" dirty="0"/>
              <a:t>o</a:t>
            </a:r>
            <a:r>
              <a:rPr lang="en-US" dirty="0" smtClean="0"/>
              <a:t>ne </a:t>
            </a:r>
            <a:r>
              <a:rPr lang="en-US" dirty="0"/>
              <a:t>should focus not only on the </a:t>
            </a:r>
            <a:r>
              <a:rPr lang="en-US" dirty="0" smtClean="0"/>
              <a:t>large‐scale weather </a:t>
            </a:r>
            <a:r>
              <a:rPr lang="en-US" dirty="0"/>
              <a:t>system that is affecting Nepal's precipitation regime (</a:t>
            </a:r>
            <a:r>
              <a:rPr lang="en-US" dirty="0" err="1">
                <a:solidFill>
                  <a:schemeClr val="accent1">
                    <a:lumMod val="75000"/>
                  </a:schemeClr>
                </a:solidFill>
              </a:rPr>
              <a:t>Gaire</a:t>
            </a:r>
            <a:r>
              <a:rPr lang="en-US" dirty="0">
                <a:solidFill>
                  <a:schemeClr val="accent1">
                    <a:lumMod val="75000"/>
                  </a:schemeClr>
                </a:solidFill>
              </a:rPr>
              <a:t> et al., 2017</a:t>
            </a:r>
            <a:r>
              <a:rPr lang="en-US" dirty="0"/>
              <a:t>; </a:t>
            </a:r>
            <a:r>
              <a:rPr lang="en-US" dirty="0">
                <a:solidFill>
                  <a:schemeClr val="accent1">
                    <a:lumMod val="75000"/>
                  </a:schemeClr>
                </a:solidFill>
              </a:rPr>
              <a:t>Shrestha et al., </a:t>
            </a:r>
            <a:r>
              <a:rPr lang="en-US" dirty="0" smtClean="0">
                <a:solidFill>
                  <a:schemeClr val="accent1">
                    <a:lumMod val="75000"/>
                  </a:schemeClr>
                </a:solidFill>
              </a:rPr>
              <a:t>2000</a:t>
            </a:r>
            <a:r>
              <a:rPr lang="en-US" dirty="0" smtClean="0"/>
              <a:t>; </a:t>
            </a:r>
            <a:r>
              <a:rPr lang="en-US" dirty="0" err="1" smtClean="0">
                <a:solidFill>
                  <a:schemeClr val="accent1">
                    <a:lumMod val="75000"/>
                  </a:schemeClr>
                </a:solidFill>
              </a:rPr>
              <a:t>Sigdel</a:t>
            </a:r>
            <a:r>
              <a:rPr lang="en-US" dirty="0" smtClean="0">
                <a:solidFill>
                  <a:schemeClr val="accent1">
                    <a:lumMod val="75000"/>
                  </a:schemeClr>
                </a:solidFill>
              </a:rPr>
              <a:t> </a:t>
            </a:r>
            <a:r>
              <a:rPr lang="en-US" dirty="0">
                <a:solidFill>
                  <a:schemeClr val="accent1">
                    <a:lumMod val="75000"/>
                  </a:schemeClr>
                </a:solidFill>
              </a:rPr>
              <a:t>&amp; Ikeda, 2009</a:t>
            </a:r>
            <a:r>
              <a:rPr lang="en-US" dirty="0"/>
              <a:t>) but also the local topography of mountainous basins (</a:t>
            </a:r>
            <a:r>
              <a:rPr lang="en-US" dirty="0">
                <a:solidFill>
                  <a:schemeClr val="accent1">
                    <a:lumMod val="75000"/>
                  </a:schemeClr>
                </a:solidFill>
              </a:rPr>
              <a:t>Barry, 2008</a:t>
            </a:r>
            <a:r>
              <a:rPr lang="en-US" dirty="0"/>
              <a:t>; </a:t>
            </a:r>
            <a:r>
              <a:rPr lang="en-US" dirty="0" err="1">
                <a:solidFill>
                  <a:schemeClr val="accent1">
                    <a:lumMod val="75000"/>
                  </a:schemeClr>
                </a:solidFill>
              </a:rPr>
              <a:t>Kansakar</a:t>
            </a:r>
            <a:r>
              <a:rPr lang="en-US" dirty="0">
                <a:solidFill>
                  <a:schemeClr val="accent1">
                    <a:lumMod val="75000"/>
                  </a:schemeClr>
                </a:solidFill>
              </a:rPr>
              <a:t> et al</a:t>
            </a:r>
            <a:r>
              <a:rPr lang="en-US" dirty="0" smtClean="0">
                <a:solidFill>
                  <a:schemeClr val="accent1">
                    <a:lumMod val="75000"/>
                  </a:schemeClr>
                </a:solidFill>
              </a:rPr>
              <a:t>., 2004</a:t>
            </a:r>
            <a:r>
              <a:rPr lang="en-US" dirty="0"/>
              <a:t>).</a:t>
            </a:r>
          </a:p>
        </p:txBody>
      </p:sp>
      <p:sp>
        <p:nvSpPr>
          <p:cNvPr id="3" name="Slide Number Placeholder 2"/>
          <p:cNvSpPr>
            <a:spLocks noGrp="1"/>
          </p:cNvSpPr>
          <p:nvPr>
            <p:ph type="sldNum" sz="quarter" idx="12"/>
          </p:nvPr>
        </p:nvSpPr>
        <p:spPr/>
        <p:txBody>
          <a:bodyPr/>
          <a:lstStyle/>
          <a:p>
            <a:fld id="{8385EF6B-7E66-4D99-8AA9-E1D659C022FA}" type="slidenum">
              <a:rPr lang="en-US" smtClean="0"/>
              <a:t>11</a:t>
            </a:fld>
            <a:endParaRPr lang="en-US"/>
          </a:p>
        </p:txBody>
      </p:sp>
    </p:spTree>
    <p:extLst>
      <p:ext uri="{BB962C8B-B14F-4D97-AF65-F5344CB8AC3E}">
        <p14:creationId xmlns:p14="http://schemas.microsoft.com/office/powerpoint/2010/main" val="330087375"/>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5984" y="167001"/>
            <a:ext cx="10515600" cy="857986"/>
          </a:xfrm>
        </p:spPr>
        <p:txBody>
          <a:bodyPr>
            <a:normAutofit fontScale="90000"/>
          </a:bodyPr>
          <a:lstStyle/>
          <a:p>
            <a:pPr algn="ctr"/>
            <a:r>
              <a:rPr lang="en-US" sz="3200" b="1" u="sng" dirty="0"/>
              <a:t>Spatial Distribution of </a:t>
            </a:r>
            <a:r>
              <a:rPr lang="en-US" sz="3200" b="1" u="sng" dirty="0" smtClean="0"/>
              <a:t>Frequency Indices of Extreme </a:t>
            </a:r>
            <a:r>
              <a:rPr lang="en-US" sz="3200" b="1" u="sng" dirty="0"/>
              <a:t>Precipitation Indices</a:t>
            </a:r>
          </a:p>
        </p:txBody>
      </p:sp>
      <p:sp>
        <p:nvSpPr>
          <p:cNvPr id="3" name="Content Placeholder 2"/>
          <p:cNvSpPr>
            <a:spLocks noGrp="1"/>
          </p:cNvSpPr>
          <p:nvPr>
            <p:ph idx="1"/>
          </p:nvPr>
        </p:nvSpPr>
        <p:spPr>
          <a:xfrm>
            <a:off x="838200" y="1223112"/>
            <a:ext cx="10515600" cy="4953851"/>
          </a:xfrm>
        </p:spPr>
        <p:txBody>
          <a:bodyPr/>
          <a:lstStyle/>
          <a:p>
            <a:endParaRPr lang="en-US" dirty="0"/>
          </a:p>
        </p:txBody>
      </p:sp>
      <p:pic>
        <p:nvPicPr>
          <p:cNvPr id="5" name="Picture 4" descr="C:\Users\sunil\Desktop\JGR\Figures\Figure 5.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049591"/>
            <a:ext cx="7699013" cy="5729886"/>
          </a:xfrm>
          <a:prstGeom prst="rect">
            <a:avLst/>
          </a:prstGeom>
          <a:noFill/>
          <a:ln>
            <a:noFill/>
          </a:ln>
        </p:spPr>
      </p:pic>
      <p:graphicFrame>
        <p:nvGraphicFramePr>
          <p:cNvPr id="6" name="Table 5"/>
          <p:cNvGraphicFramePr>
            <a:graphicFrameLocks noGrp="1"/>
          </p:cNvGraphicFramePr>
          <p:nvPr>
            <p:extLst>
              <p:ext uri="{D42A27DB-BD31-4B8C-83A1-F6EECF244321}">
                <p14:modId xmlns:p14="http://schemas.microsoft.com/office/powerpoint/2010/main" val="903696383"/>
              </p:ext>
            </p:extLst>
          </p:nvPr>
        </p:nvGraphicFramePr>
        <p:xfrm>
          <a:off x="7979589" y="1198508"/>
          <a:ext cx="3947253" cy="2417970"/>
        </p:xfrm>
        <a:graphic>
          <a:graphicData uri="http://schemas.openxmlformats.org/drawingml/2006/table">
            <a:tbl>
              <a:tblPr firstRow="1" firstCol="1" bandRow="1">
                <a:tableStyleId>{5A111915-BE36-4E01-A7E5-04B1672EAD32}</a:tableStyleId>
              </a:tblPr>
              <a:tblGrid>
                <a:gridCol w="1124587">
                  <a:extLst>
                    <a:ext uri="{9D8B030D-6E8A-4147-A177-3AD203B41FA5}">
                      <a16:colId xmlns:a16="http://schemas.microsoft.com/office/drawing/2014/main" val="1037484468"/>
                    </a:ext>
                  </a:extLst>
                </a:gridCol>
                <a:gridCol w="2822666">
                  <a:extLst>
                    <a:ext uri="{9D8B030D-6E8A-4147-A177-3AD203B41FA5}">
                      <a16:colId xmlns:a16="http://schemas.microsoft.com/office/drawing/2014/main" val="1114309768"/>
                    </a:ext>
                  </a:extLst>
                </a:gridCol>
              </a:tblGrid>
              <a:tr h="402995">
                <a:tc>
                  <a:txBody>
                    <a:bodyPr/>
                    <a:lstStyle/>
                    <a:p>
                      <a:pPr marL="0" marR="0">
                        <a:lnSpc>
                          <a:spcPct val="107000"/>
                        </a:lnSpc>
                        <a:spcBef>
                          <a:spcPts val="0"/>
                        </a:spcBef>
                        <a:spcAft>
                          <a:spcPts val="0"/>
                        </a:spcAft>
                      </a:pPr>
                      <a:r>
                        <a:rPr lang="en-US" sz="2000" dirty="0">
                          <a:effectLst/>
                        </a:rPr>
                        <a:t>Indices</a:t>
                      </a:r>
                      <a:endParaRPr lang="en-US" sz="2000" dirty="0">
                        <a:effectLst/>
                        <a:latin typeface="Times New Roman" panose="02020603050405020304" pitchFamily="18" charset="0"/>
                        <a:ea typeface="SimSun" panose="02010600030101010101" pitchFamily="2" charset="-122"/>
                      </a:endParaRPr>
                    </a:p>
                  </a:txBody>
                  <a:tcPr marL="68580" marR="68580" marT="0" marB="0"/>
                </a:tc>
                <a:tc>
                  <a:txBody>
                    <a:bodyPr/>
                    <a:lstStyle/>
                    <a:p>
                      <a:pPr marL="0" marR="0">
                        <a:lnSpc>
                          <a:spcPct val="107000"/>
                        </a:lnSpc>
                        <a:spcBef>
                          <a:spcPts val="0"/>
                        </a:spcBef>
                        <a:spcAft>
                          <a:spcPts val="0"/>
                        </a:spcAft>
                      </a:pPr>
                      <a:r>
                        <a:rPr lang="en-US" sz="2000" dirty="0">
                          <a:effectLst/>
                        </a:rPr>
                        <a:t>Range</a:t>
                      </a:r>
                      <a:endParaRPr lang="en-US" sz="2000" dirty="0">
                        <a:effectLst/>
                        <a:latin typeface="Times New Roman" panose="02020603050405020304" pitchFamily="18" charset="0"/>
                        <a:ea typeface="SimSun" panose="02010600030101010101" pitchFamily="2" charset="-122"/>
                      </a:endParaRPr>
                    </a:p>
                  </a:txBody>
                  <a:tcPr marL="68580" marR="68580" marT="0" marB="0"/>
                </a:tc>
                <a:extLst>
                  <a:ext uri="{0D108BD9-81ED-4DB2-BD59-A6C34878D82A}">
                    <a16:rowId xmlns:a16="http://schemas.microsoft.com/office/drawing/2014/main" val="2239042489"/>
                  </a:ext>
                </a:extLst>
              </a:tr>
              <a:tr h="402995">
                <a:tc>
                  <a:txBody>
                    <a:bodyPr/>
                    <a:lstStyle/>
                    <a:p>
                      <a:pPr marL="0" marR="0">
                        <a:lnSpc>
                          <a:spcPct val="107000"/>
                        </a:lnSpc>
                        <a:spcBef>
                          <a:spcPts val="0"/>
                        </a:spcBef>
                        <a:spcAft>
                          <a:spcPts val="0"/>
                        </a:spcAft>
                      </a:pPr>
                      <a:r>
                        <a:rPr lang="en-US" sz="2000">
                          <a:effectLst/>
                        </a:rPr>
                        <a:t>CDD</a:t>
                      </a:r>
                      <a:endParaRPr lang="en-US" sz="2000">
                        <a:effectLst/>
                        <a:latin typeface="Times New Roman" panose="02020603050405020304" pitchFamily="18" charset="0"/>
                        <a:ea typeface="SimSun" panose="02010600030101010101" pitchFamily="2" charset="-122"/>
                      </a:endParaRPr>
                    </a:p>
                  </a:txBody>
                  <a:tcPr marL="68580" marR="68580" marT="0" marB="0"/>
                </a:tc>
                <a:tc>
                  <a:txBody>
                    <a:bodyPr/>
                    <a:lstStyle/>
                    <a:p>
                      <a:pPr marL="0" marR="0">
                        <a:lnSpc>
                          <a:spcPct val="107000"/>
                        </a:lnSpc>
                        <a:spcBef>
                          <a:spcPts val="0"/>
                        </a:spcBef>
                        <a:spcAft>
                          <a:spcPts val="0"/>
                        </a:spcAft>
                      </a:pPr>
                      <a:r>
                        <a:rPr lang="en-US" sz="2000" dirty="0">
                          <a:effectLst/>
                        </a:rPr>
                        <a:t>30 to 143 days each year</a:t>
                      </a:r>
                      <a:endParaRPr lang="en-US" sz="2000" dirty="0">
                        <a:effectLst/>
                        <a:latin typeface="Times New Roman" panose="02020603050405020304" pitchFamily="18" charset="0"/>
                        <a:ea typeface="SimSun" panose="02010600030101010101" pitchFamily="2" charset="-122"/>
                      </a:endParaRPr>
                    </a:p>
                  </a:txBody>
                  <a:tcPr marL="68580" marR="68580" marT="0" marB="0"/>
                </a:tc>
                <a:extLst>
                  <a:ext uri="{0D108BD9-81ED-4DB2-BD59-A6C34878D82A}">
                    <a16:rowId xmlns:a16="http://schemas.microsoft.com/office/drawing/2014/main" val="2318436550"/>
                  </a:ext>
                </a:extLst>
              </a:tr>
              <a:tr h="402995">
                <a:tc>
                  <a:txBody>
                    <a:bodyPr/>
                    <a:lstStyle/>
                    <a:p>
                      <a:pPr marL="0" marR="0">
                        <a:lnSpc>
                          <a:spcPct val="107000"/>
                        </a:lnSpc>
                        <a:spcBef>
                          <a:spcPts val="0"/>
                        </a:spcBef>
                        <a:spcAft>
                          <a:spcPts val="0"/>
                        </a:spcAft>
                      </a:pPr>
                      <a:r>
                        <a:rPr lang="en-US" sz="2000">
                          <a:effectLst/>
                        </a:rPr>
                        <a:t>CWD</a:t>
                      </a:r>
                      <a:endParaRPr lang="en-US" sz="2000">
                        <a:effectLst/>
                        <a:latin typeface="Times New Roman" panose="02020603050405020304" pitchFamily="18" charset="0"/>
                        <a:ea typeface="SimSun" panose="02010600030101010101" pitchFamily="2" charset="-122"/>
                      </a:endParaRPr>
                    </a:p>
                  </a:txBody>
                  <a:tcPr marL="68580" marR="68580" marT="0" marB="0"/>
                </a:tc>
                <a:tc>
                  <a:txBody>
                    <a:bodyPr/>
                    <a:lstStyle/>
                    <a:p>
                      <a:pPr marL="0" marR="0">
                        <a:lnSpc>
                          <a:spcPct val="107000"/>
                        </a:lnSpc>
                        <a:spcBef>
                          <a:spcPts val="0"/>
                        </a:spcBef>
                        <a:spcAft>
                          <a:spcPts val="0"/>
                        </a:spcAft>
                      </a:pPr>
                      <a:r>
                        <a:rPr lang="en-US" sz="2000" dirty="0">
                          <a:effectLst/>
                        </a:rPr>
                        <a:t>7 to 84 days each year</a:t>
                      </a:r>
                      <a:endParaRPr lang="en-US" sz="2000" dirty="0">
                        <a:effectLst/>
                        <a:latin typeface="Times New Roman" panose="02020603050405020304" pitchFamily="18" charset="0"/>
                        <a:ea typeface="SimSun" panose="02010600030101010101" pitchFamily="2" charset="-122"/>
                      </a:endParaRPr>
                    </a:p>
                  </a:txBody>
                  <a:tcPr marL="68580" marR="68580" marT="0" marB="0"/>
                </a:tc>
                <a:extLst>
                  <a:ext uri="{0D108BD9-81ED-4DB2-BD59-A6C34878D82A}">
                    <a16:rowId xmlns:a16="http://schemas.microsoft.com/office/drawing/2014/main" val="3775617539"/>
                  </a:ext>
                </a:extLst>
              </a:tr>
              <a:tr h="402995">
                <a:tc>
                  <a:txBody>
                    <a:bodyPr/>
                    <a:lstStyle/>
                    <a:p>
                      <a:pPr marL="0" marR="0">
                        <a:lnSpc>
                          <a:spcPct val="107000"/>
                        </a:lnSpc>
                        <a:spcBef>
                          <a:spcPts val="0"/>
                        </a:spcBef>
                        <a:spcAft>
                          <a:spcPts val="0"/>
                        </a:spcAft>
                      </a:pPr>
                      <a:r>
                        <a:rPr lang="en-US" sz="2000">
                          <a:effectLst/>
                        </a:rPr>
                        <a:t>R10mm</a:t>
                      </a:r>
                      <a:endParaRPr lang="en-US" sz="2000">
                        <a:effectLst/>
                        <a:latin typeface="Times New Roman" panose="02020603050405020304" pitchFamily="18" charset="0"/>
                        <a:ea typeface="SimSun" panose="02010600030101010101" pitchFamily="2" charset="-122"/>
                      </a:endParaRPr>
                    </a:p>
                  </a:txBody>
                  <a:tcPr marL="68580" marR="68580" marT="0" marB="0"/>
                </a:tc>
                <a:tc>
                  <a:txBody>
                    <a:bodyPr/>
                    <a:lstStyle/>
                    <a:p>
                      <a:pPr marL="0" marR="0">
                        <a:lnSpc>
                          <a:spcPct val="107000"/>
                        </a:lnSpc>
                        <a:spcBef>
                          <a:spcPts val="0"/>
                        </a:spcBef>
                        <a:spcAft>
                          <a:spcPts val="0"/>
                        </a:spcAft>
                      </a:pPr>
                      <a:r>
                        <a:rPr lang="en-US" sz="2000">
                          <a:effectLst/>
                        </a:rPr>
                        <a:t>8 to 137 days each year</a:t>
                      </a:r>
                      <a:endParaRPr lang="en-US" sz="2000">
                        <a:effectLst/>
                        <a:latin typeface="Times New Roman" panose="02020603050405020304" pitchFamily="18" charset="0"/>
                        <a:ea typeface="SimSun" panose="02010600030101010101" pitchFamily="2" charset="-122"/>
                      </a:endParaRPr>
                    </a:p>
                  </a:txBody>
                  <a:tcPr marL="68580" marR="68580" marT="0" marB="0"/>
                </a:tc>
                <a:extLst>
                  <a:ext uri="{0D108BD9-81ED-4DB2-BD59-A6C34878D82A}">
                    <a16:rowId xmlns:a16="http://schemas.microsoft.com/office/drawing/2014/main" val="1982020162"/>
                  </a:ext>
                </a:extLst>
              </a:tr>
              <a:tr h="402995">
                <a:tc>
                  <a:txBody>
                    <a:bodyPr/>
                    <a:lstStyle/>
                    <a:p>
                      <a:pPr marL="0" marR="0">
                        <a:lnSpc>
                          <a:spcPct val="107000"/>
                        </a:lnSpc>
                        <a:spcBef>
                          <a:spcPts val="0"/>
                        </a:spcBef>
                        <a:spcAft>
                          <a:spcPts val="0"/>
                        </a:spcAft>
                      </a:pPr>
                      <a:r>
                        <a:rPr lang="en-US" sz="2000">
                          <a:effectLst/>
                        </a:rPr>
                        <a:t>R20mm</a:t>
                      </a:r>
                      <a:endParaRPr lang="en-US" sz="2000">
                        <a:effectLst/>
                        <a:latin typeface="Times New Roman" panose="02020603050405020304" pitchFamily="18" charset="0"/>
                        <a:ea typeface="SimSun" panose="02010600030101010101" pitchFamily="2" charset="-122"/>
                      </a:endParaRPr>
                    </a:p>
                  </a:txBody>
                  <a:tcPr marL="68580" marR="68580" marT="0" marB="0"/>
                </a:tc>
                <a:tc>
                  <a:txBody>
                    <a:bodyPr/>
                    <a:lstStyle/>
                    <a:p>
                      <a:pPr marL="0" marR="0">
                        <a:lnSpc>
                          <a:spcPct val="107000"/>
                        </a:lnSpc>
                        <a:spcBef>
                          <a:spcPts val="0"/>
                        </a:spcBef>
                        <a:spcAft>
                          <a:spcPts val="0"/>
                        </a:spcAft>
                      </a:pPr>
                      <a:r>
                        <a:rPr lang="en-US" sz="2000">
                          <a:effectLst/>
                        </a:rPr>
                        <a:t>1 to 93 days each year</a:t>
                      </a:r>
                      <a:endParaRPr lang="en-US" sz="2000">
                        <a:effectLst/>
                        <a:latin typeface="Times New Roman" panose="02020603050405020304" pitchFamily="18" charset="0"/>
                        <a:ea typeface="SimSun" panose="02010600030101010101" pitchFamily="2" charset="-122"/>
                      </a:endParaRPr>
                    </a:p>
                  </a:txBody>
                  <a:tcPr marL="68580" marR="68580" marT="0" marB="0"/>
                </a:tc>
                <a:extLst>
                  <a:ext uri="{0D108BD9-81ED-4DB2-BD59-A6C34878D82A}">
                    <a16:rowId xmlns:a16="http://schemas.microsoft.com/office/drawing/2014/main" val="362971698"/>
                  </a:ext>
                </a:extLst>
              </a:tr>
              <a:tr h="402995">
                <a:tc>
                  <a:txBody>
                    <a:bodyPr/>
                    <a:lstStyle/>
                    <a:p>
                      <a:pPr marL="0" marR="0">
                        <a:lnSpc>
                          <a:spcPct val="107000"/>
                        </a:lnSpc>
                        <a:spcBef>
                          <a:spcPts val="0"/>
                        </a:spcBef>
                        <a:spcAft>
                          <a:spcPts val="0"/>
                        </a:spcAft>
                      </a:pPr>
                      <a:r>
                        <a:rPr lang="en-US" sz="2000">
                          <a:effectLst/>
                        </a:rPr>
                        <a:t>R25mm</a:t>
                      </a:r>
                      <a:endParaRPr lang="en-US" sz="2000">
                        <a:effectLst/>
                        <a:latin typeface="Times New Roman" panose="02020603050405020304" pitchFamily="18" charset="0"/>
                        <a:ea typeface="SimSun" panose="02010600030101010101" pitchFamily="2" charset="-122"/>
                      </a:endParaRPr>
                    </a:p>
                  </a:txBody>
                  <a:tcPr marL="68580" marR="68580" marT="0" marB="0"/>
                </a:tc>
                <a:tc>
                  <a:txBody>
                    <a:bodyPr/>
                    <a:lstStyle/>
                    <a:p>
                      <a:pPr marL="0" marR="0">
                        <a:lnSpc>
                          <a:spcPct val="107000"/>
                        </a:lnSpc>
                        <a:spcBef>
                          <a:spcPts val="0"/>
                        </a:spcBef>
                        <a:spcAft>
                          <a:spcPts val="0"/>
                        </a:spcAft>
                      </a:pPr>
                      <a:r>
                        <a:rPr lang="en-US" sz="2000" dirty="0">
                          <a:effectLst/>
                        </a:rPr>
                        <a:t>0 to 74 days each year</a:t>
                      </a:r>
                      <a:endParaRPr lang="en-US" sz="2000" dirty="0">
                        <a:effectLst/>
                        <a:latin typeface="Times New Roman" panose="02020603050405020304" pitchFamily="18" charset="0"/>
                        <a:ea typeface="SimSun" panose="02010600030101010101" pitchFamily="2" charset="-122"/>
                      </a:endParaRPr>
                    </a:p>
                  </a:txBody>
                  <a:tcPr marL="68580" marR="68580" marT="0" marB="0"/>
                </a:tc>
                <a:extLst>
                  <a:ext uri="{0D108BD9-81ED-4DB2-BD59-A6C34878D82A}">
                    <a16:rowId xmlns:a16="http://schemas.microsoft.com/office/drawing/2014/main" val="1440948131"/>
                  </a:ext>
                </a:extLst>
              </a:tr>
            </a:tbl>
          </a:graphicData>
        </a:graphic>
      </p:graphicFrame>
      <p:sp>
        <p:nvSpPr>
          <p:cNvPr id="7" name="Slide Number Placeholder 6"/>
          <p:cNvSpPr>
            <a:spLocks noGrp="1"/>
          </p:cNvSpPr>
          <p:nvPr>
            <p:ph type="sldNum" sz="quarter" idx="12"/>
          </p:nvPr>
        </p:nvSpPr>
        <p:spPr/>
        <p:txBody>
          <a:bodyPr/>
          <a:lstStyle/>
          <a:p>
            <a:fld id="{8385EF6B-7E66-4D99-8AA9-E1D659C022FA}" type="slidenum">
              <a:rPr lang="en-US" smtClean="0"/>
              <a:t>12</a:t>
            </a:fld>
            <a:endParaRPr lang="en-US"/>
          </a:p>
        </p:txBody>
      </p:sp>
    </p:spTree>
    <p:extLst>
      <p:ext uri="{BB962C8B-B14F-4D97-AF65-F5344CB8AC3E}">
        <p14:creationId xmlns:p14="http://schemas.microsoft.com/office/powerpoint/2010/main" val="3098090853"/>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5984" y="167001"/>
            <a:ext cx="10515600" cy="857986"/>
          </a:xfrm>
        </p:spPr>
        <p:txBody>
          <a:bodyPr>
            <a:normAutofit fontScale="90000"/>
          </a:bodyPr>
          <a:lstStyle/>
          <a:p>
            <a:pPr algn="ctr"/>
            <a:r>
              <a:rPr lang="en-US" sz="3200" b="1" u="sng" dirty="0"/>
              <a:t>Spatial Distribution of </a:t>
            </a:r>
            <a:r>
              <a:rPr lang="en-US" sz="3200" b="1" u="sng" dirty="0" smtClean="0"/>
              <a:t>Intensity Indices of Extreme </a:t>
            </a:r>
            <a:r>
              <a:rPr lang="en-US" sz="3200" b="1" u="sng" dirty="0"/>
              <a:t>Precipitation Indices</a:t>
            </a:r>
          </a:p>
        </p:txBody>
      </p:sp>
      <p:sp>
        <p:nvSpPr>
          <p:cNvPr id="3" name="Content Placeholder 2"/>
          <p:cNvSpPr>
            <a:spLocks noGrp="1"/>
          </p:cNvSpPr>
          <p:nvPr>
            <p:ph idx="1"/>
          </p:nvPr>
        </p:nvSpPr>
        <p:spPr>
          <a:xfrm>
            <a:off x="838200" y="1223112"/>
            <a:ext cx="10515600" cy="4953851"/>
          </a:xfrm>
        </p:spPr>
        <p:txBody>
          <a:bodyPr/>
          <a:lstStyle/>
          <a:p>
            <a:endParaRPr lang="en-US" dirty="0"/>
          </a:p>
        </p:txBody>
      </p:sp>
      <p:pic>
        <p:nvPicPr>
          <p:cNvPr id="7" name="Picture 6" descr="C:\Users\sunil\Desktop\JGR\Figures\Figure 6.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831" y="1024987"/>
            <a:ext cx="7922758" cy="5608042"/>
          </a:xfrm>
          <a:prstGeom prst="rect">
            <a:avLst/>
          </a:prstGeom>
          <a:noFill/>
          <a:ln>
            <a:noFill/>
          </a:ln>
        </p:spPr>
      </p:pic>
      <p:graphicFrame>
        <p:nvGraphicFramePr>
          <p:cNvPr id="9" name="Table 8"/>
          <p:cNvGraphicFramePr>
            <a:graphicFrameLocks noGrp="1"/>
          </p:cNvGraphicFramePr>
          <p:nvPr>
            <p:extLst>
              <p:ext uri="{D42A27DB-BD31-4B8C-83A1-F6EECF244321}">
                <p14:modId xmlns:p14="http://schemas.microsoft.com/office/powerpoint/2010/main" val="854217392"/>
              </p:ext>
            </p:extLst>
          </p:nvPr>
        </p:nvGraphicFramePr>
        <p:xfrm>
          <a:off x="7979589" y="1024987"/>
          <a:ext cx="4014269" cy="2935224"/>
        </p:xfrm>
        <a:graphic>
          <a:graphicData uri="http://schemas.openxmlformats.org/drawingml/2006/table">
            <a:tbl>
              <a:tblPr firstRow="1" firstCol="1" bandRow="1">
                <a:tableStyleId>{5A111915-BE36-4E01-A7E5-04B1672EAD32}</a:tableStyleId>
              </a:tblPr>
              <a:tblGrid>
                <a:gridCol w="1223228">
                  <a:extLst>
                    <a:ext uri="{9D8B030D-6E8A-4147-A177-3AD203B41FA5}">
                      <a16:colId xmlns:a16="http://schemas.microsoft.com/office/drawing/2014/main" val="3444947400"/>
                    </a:ext>
                  </a:extLst>
                </a:gridCol>
                <a:gridCol w="2791041">
                  <a:extLst>
                    <a:ext uri="{9D8B030D-6E8A-4147-A177-3AD203B41FA5}">
                      <a16:colId xmlns:a16="http://schemas.microsoft.com/office/drawing/2014/main" val="2199822167"/>
                    </a:ext>
                  </a:extLst>
                </a:gridCol>
              </a:tblGrid>
              <a:tr h="0">
                <a:tc>
                  <a:txBody>
                    <a:bodyPr/>
                    <a:lstStyle/>
                    <a:p>
                      <a:pPr marL="0" marR="0">
                        <a:lnSpc>
                          <a:spcPct val="107000"/>
                        </a:lnSpc>
                        <a:spcBef>
                          <a:spcPts val="0"/>
                        </a:spcBef>
                        <a:spcAft>
                          <a:spcPts val="0"/>
                        </a:spcAft>
                      </a:pPr>
                      <a:r>
                        <a:rPr lang="en-US" sz="2000">
                          <a:effectLst/>
                        </a:rPr>
                        <a:t>Indices</a:t>
                      </a:r>
                      <a:endParaRPr lang="en-US" sz="2000">
                        <a:effectLst/>
                        <a:latin typeface="Times New Roman" panose="02020603050405020304" pitchFamily="18" charset="0"/>
                        <a:ea typeface="SimSun" panose="02010600030101010101" pitchFamily="2" charset="-122"/>
                      </a:endParaRPr>
                    </a:p>
                  </a:txBody>
                  <a:tcPr marL="68580" marR="68580" marT="0" marB="0"/>
                </a:tc>
                <a:tc>
                  <a:txBody>
                    <a:bodyPr/>
                    <a:lstStyle/>
                    <a:p>
                      <a:pPr marL="0" marR="0">
                        <a:lnSpc>
                          <a:spcPct val="107000"/>
                        </a:lnSpc>
                        <a:spcBef>
                          <a:spcPts val="0"/>
                        </a:spcBef>
                        <a:spcAft>
                          <a:spcPts val="0"/>
                        </a:spcAft>
                      </a:pPr>
                      <a:r>
                        <a:rPr lang="en-US" sz="2000" dirty="0">
                          <a:effectLst/>
                        </a:rPr>
                        <a:t>Range</a:t>
                      </a:r>
                      <a:endParaRPr lang="en-US" sz="2000" dirty="0">
                        <a:effectLst/>
                        <a:latin typeface="Times New Roman" panose="02020603050405020304" pitchFamily="18" charset="0"/>
                        <a:ea typeface="SimSun" panose="02010600030101010101" pitchFamily="2" charset="-122"/>
                      </a:endParaRPr>
                    </a:p>
                  </a:txBody>
                  <a:tcPr marL="68580" marR="68580" marT="0" marB="0"/>
                </a:tc>
                <a:extLst>
                  <a:ext uri="{0D108BD9-81ED-4DB2-BD59-A6C34878D82A}">
                    <a16:rowId xmlns:a16="http://schemas.microsoft.com/office/drawing/2014/main" val="2528628484"/>
                  </a:ext>
                </a:extLst>
              </a:tr>
              <a:tr h="0">
                <a:tc>
                  <a:txBody>
                    <a:bodyPr/>
                    <a:lstStyle/>
                    <a:p>
                      <a:pPr marL="0" marR="0">
                        <a:lnSpc>
                          <a:spcPct val="107000"/>
                        </a:lnSpc>
                        <a:spcBef>
                          <a:spcPts val="0"/>
                        </a:spcBef>
                        <a:spcAft>
                          <a:spcPts val="0"/>
                        </a:spcAft>
                      </a:pPr>
                      <a:r>
                        <a:rPr lang="en-US" sz="2000">
                          <a:effectLst/>
                        </a:rPr>
                        <a:t>RX1day</a:t>
                      </a:r>
                      <a:endParaRPr lang="en-US" sz="2000">
                        <a:effectLst/>
                        <a:latin typeface="Times New Roman" panose="02020603050405020304" pitchFamily="18" charset="0"/>
                        <a:ea typeface="SimSun" panose="02010600030101010101" pitchFamily="2" charset="-122"/>
                      </a:endParaRPr>
                    </a:p>
                  </a:txBody>
                  <a:tcPr marL="68580" marR="68580" marT="0" marB="0"/>
                </a:tc>
                <a:tc>
                  <a:txBody>
                    <a:bodyPr/>
                    <a:lstStyle/>
                    <a:p>
                      <a:pPr marL="0" marR="0">
                        <a:lnSpc>
                          <a:spcPct val="107000"/>
                        </a:lnSpc>
                        <a:spcBef>
                          <a:spcPts val="0"/>
                        </a:spcBef>
                        <a:spcAft>
                          <a:spcPts val="0"/>
                        </a:spcAft>
                      </a:pPr>
                      <a:r>
                        <a:rPr lang="en-US" sz="2000" dirty="0" smtClean="0">
                          <a:effectLst/>
                        </a:rPr>
                        <a:t>27 </a:t>
                      </a:r>
                      <a:r>
                        <a:rPr lang="en-US" sz="2000" dirty="0">
                          <a:effectLst/>
                        </a:rPr>
                        <a:t>to </a:t>
                      </a:r>
                      <a:r>
                        <a:rPr lang="en-US" sz="2000" dirty="0" smtClean="0">
                          <a:effectLst/>
                        </a:rPr>
                        <a:t>142 </a:t>
                      </a:r>
                      <a:r>
                        <a:rPr lang="en-US" sz="2000" dirty="0">
                          <a:effectLst/>
                        </a:rPr>
                        <a:t>mm each year</a:t>
                      </a:r>
                      <a:endParaRPr lang="en-US" sz="2000" dirty="0">
                        <a:effectLst/>
                        <a:latin typeface="Times New Roman" panose="02020603050405020304" pitchFamily="18" charset="0"/>
                        <a:ea typeface="SimSun" panose="02010600030101010101" pitchFamily="2" charset="-122"/>
                      </a:endParaRPr>
                    </a:p>
                  </a:txBody>
                  <a:tcPr marL="68580" marR="68580" marT="0" marB="0"/>
                </a:tc>
                <a:extLst>
                  <a:ext uri="{0D108BD9-81ED-4DB2-BD59-A6C34878D82A}">
                    <a16:rowId xmlns:a16="http://schemas.microsoft.com/office/drawing/2014/main" val="1801568478"/>
                  </a:ext>
                </a:extLst>
              </a:tr>
              <a:tr h="0">
                <a:tc>
                  <a:txBody>
                    <a:bodyPr/>
                    <a:lstStyle/>
                    <a:p>
                      <a:pPr marL="0" marR="0">
                        <a:lnSpc>
                          <a:spcPct val="107000"/>
                        </a:lnSpc>
                        <a:spcBef>
                          <a:spcPts val="0"/>
                        </a:spcBef>
                        <a:spcAft>
                          <a:spcPts val="0"/>
                        </a:spcAft>
                      </a:pPr>
                      <a:r>
                        <a:rPr lang="en-US" sz="2000">
                          <a:effectLst/>
                        </a:rPr>
                        <a:t>RX5day</a:t>
                      </a:r>
                      <a:endParaRPr lang="en-US" sz="2000">
                        <a:effectLst/>
                        <a:latin typeface="Times New Roman" panose="02020603050405020304" pitchFamily="18" charset="0"/>
                        <a:ea typeface="SimSun" panose="02010600030101010101" pitchFamily="2" charset="-122"/>
                      </a:endParaRPr>
                    </a:p>
                  </a:txBody>
                  <a:tcPr marL="68580" marR="68580" marT="0" marB="0"/>
                </a:tc>
                <a:tc>
                  <a:txBody>
                    <a:bodyPr/>
                    <a:lstStyle/>
                    <a:p>
                      <a:pPr marL="0" marR="0">
                        <a:lnSpc>
                          <a:spcPct val="107000"/>
                        </a:lnSpc>
                        <a:spcBef>
                          <a:spcPts val="0"/>
                        </a:spcBef>
                        <a:spcAft>
                          <a:spcPts val="0"/>
                        </a:spcAft>
                      </a:pPr>
                      <a:r>
                        <a:rPr lang="en-US" sz="2000" dirty="0" smtClean="0">
                          <a:effectLst/>
                        </a:rPr>
                        <a:t>54 </a:t>
                      </a:r>
                      <a:r>
                        <a:rPr lang="en-US" sz="2000" dirty="0">
                          <a:effectLst/>
                        </a:rPr>
                        <a:t>to </a:t>
                      </a:r>
                      <a:r>
                        <a:rPr lang="en-US" sz="2000" dirty="0" smtClean="0">
                          <a:effectLst/>
                        </a:rPr>
                        <a:t>320 </a:t>
                      </a:r>
                      <a:r>
                        <a:rPr lang="en-US" sz="2000" dirty="0">
                          <a:effectLst/>
                        </a:rPr>
                        <a:t>mm each year</a:t>
                      </a:r>
                      <a:endParaRPr lang="en-US" sz="2000" dirty="0">
                        <a:effectLst/>
                        <a:latin typeface="Times New Roman" panose="02020603050405020304" pitchFamily="18" charset="0"/>
                        <a:ea typeface="SimSun" panose="02010600030101010101" pitchFamily="2" charset="-122"/>
                      </a:endParaRPr>
                    </a:p>
                  </a:txBody>
                  <a:tcPr marL="68580" marR="68580" marT="0" marB="0"/>
                </a:tc>
                <a:extLst>
                  <a:ext uri="{0D108BD9-81ED-4DB2-BD59-A6C34878D82A}">
                    <a16:rowId xmlns:a16="http://schemas.microsoft.com/office/drawing/2014/main" val="3925349860"/>
                  </a:ext>
                </a:extLst>
              </a:tr>
              <a:tr h="0">
                <a:tc>
                  <a:txBody>
                    <a:bodyPr/>
                    <a:lstStyle/>
                    <a:p>
                      <a:pPr marL="0" marR="0">
                        <a:lnSpc>
                          <a:spcPct val="107000"/>
                        </a:lnSpc>
                        <a:spcBef>
                          <a:spcPts val="0"/>
                        </a:spcBef>
                        <a:spcAft>
                          <a:spcPts val="0"/>
                        </a:spcAft>
                      </a:pPr>
                      <a:r>
                        <a:rPr lang="en-US" sz="2000">
                          <a:effectLst/>
                        </a:rPr>
                        <a:t>PRCPTOT</a:t>
                      </a:r>
                      <a:endParaRPr lang="en-US" sz="2000">
                        <a:effectLst/>
                        <a:latin typeface="Times New Roman" panose="02020603050405020304" pitchFamily="18" charset="0"/>
                        <a:ea typeface="SimSun" panose="02010600030101010101" pitchFamily="2" charset="-122"/>
                      </a:endParaRPr>
                    </a:p>
                  </a:txBody>
                  <a:tcPr marL="68580" marR="68580" marT="0" marB="0"/>
                </a:tc>
                <a:tc>
                  <a:txBody>
                    <a:bodyPr/>
                    <a:lstStyle/>
                    <a:p>
                      <a:pPr marL="0" marR="0">
                        <a:lnSpc>
                          <a:spcPct val="107000"/>
                        </a:lnSpc>
                        <a:spcBef>
                          <a:spcPts val="0"/>
                        </a:spcBef>
                        <a:spcAft>
                          <a:spcPts val="0"/>
                        </a:spcAft>
                      </a:pPr>
                      <a:r>
                        <a:rPr lang="en-US" sz="2000" dirty="0" smtClean="0">
                          <a:effectLst/>
                        </a:rPr>
                        <a:t>416 </a:t>
                      </a:r>
                      <a:r>
                        <a:rPr lang="en-US" sz="2000" dirty="0">
                          <a:effectLst/>
                        </a:rPr>
                        <a:t>to </a:t>
                      </a:r>
                      <a:r>
                        <a:rPr lang="en-US" sz="2000" dirty="0" smtClean="0">
                          <a:effectLst/>
                        </a:rPr>
                        <a:t>4902 </a:t>
                      </a:r>
                      <a:r>
                        <a:rPr lang="en-US" sz="2000" dirty="0">
                          <a:effectLst/>
                        </a:rPr>
                        <a:t>mm each year</a:t>
                      </a:r>
                      <a:endParaRPr lang="en-US" sz="2000" dirty="0">
                        <a:effectLst/>
                        <a:latin typeface="Times New Roman" panose="02020603050405020304" pitchFamily="18" charset="0"/>
                        <a:ea typeface="SimSun" panose="02010600030101010101" pitchFamily="2" charset="-122"/>
                      </a:endParaRPr>
                    </a:p>
                  </a:txBody>
                  <a:tcPr marL="68580" marR="68580" marT="0" marB="0"/>
                </a:tc>
                <a:extLst>
                  <a:ext uri="{0D108BD9-81ED-4DB2-BD59-A6C34878D82A}">
                    <a16:rowId xmlns:a16="http://schemas.microsoft.com/office/drawing/2014/main" val="2336432723"/>
                  </a:ext>
                </a:extLst>
              </a:tr>
              <a:tr h="0">
                <a:tc>
                  <a:txBody>
                    <a:bodyPr/>
                    <a:lstStyle/>
                    <a:p>
                      <a:pPr marL="0" marR="0">
                        <a:lnSpc>
                          <a:spcPct val="107000"/>
                        </a:lnSpc>
                        <a:spcBef>
                          <a:spcPts val="0"/>
                        </a:spcBef>
                        <a:spcAft>
                          <a:spcPts val="0"/>
                        </a:spcAft>
                      </a:pPr>
                      <a:r>
                        <a:rPr lang="en-US" sz="2000">
                          <a:effectLst/>
                        </a:rPr>
                        <a:t>R95p</a:t>
                      </a:r>
                      <a:endParaRPr lang="en-US" sz="2000">
                        <a:effectLst/>
                        <a:latin typeface="Times New Roman" panose="02020603050405020304" pitchFamily="18" charset="0"/>
                        <a:ea typeface="SimSun" panose="02010600030101010101" pitchFamily="2" charset="-122"/>
                      </a:endParaRPr>
                    </a:p>
                  </a:txBody>
                  <a:tcPr marL="68580" marR="68580" marT="0" marB="0"/>
                </a:tc>
                <a:tc>
                  <a:txBody>
                    <a:bodyPr/>
                    <a:lstStyle/>
                    <a:p>
                      <a:pPr marL="0" marR="0">
                        <a:lnSpc>
                          <a:spcPct val="107000"/>
                        </a:lnSpc>
                        <a:spcBef>
                          <a:spcPts val="0"/>
                        </a:spcBef>
                        <a:spcAft>
                          <a:spcPts val="0"/>
                        </a:spcAft>
                      </a:pPr>
                      <a:r>
                        <a:rPr lang="en-US" sz="2000" dirty="0" smtClean="0">
                          <a:effectLst/>
                        </a:rPr>
                        <a:t>98 </a:t>
                      </a:r>
                      <a:r>
                        <a:rPr lang="en-US" sz="2000" dirty="0">
                          <a:effectLst/>
                        </a:rPr>
                        <a:t>to </a:t>
                      </a:r>
                      <a:r>
                        <a:rPr lang="en-US" sz="2000" dirty="0" smtClean="0">
                          <a:effectLst/>
                        </a:rPr>
                        <a:t>667 </a:t>
                      </a:r>
                      <a:r>
                        <a:rPr lang="en-US" sz="2000" dirty="0">
                          <a:effectLst/>
                        </a:rPr>
                        <a:t>mm each year</a:t>
                      </a:r>
                      <a:endParaRPr lang="en-US" sz="2000" dirty="0">
                        <a:effectLst/>
                        <a:latin typeface="Times New Roman" panose="02020603050405020304" pitchFamily="18" charset="0"/>
                        <a:ea typeface="SimSun" panose="02010600030101010101" pitchFamily="2" charset="-122"/>
                      </a:endParaRPr>
                    </a:p>
                  </a:txBody>
                  <a:tcPr marL="68580" marR="68580" marT="0" marB="0"/>
                </a:tc>
                <a:extLst>
                  <a:ext uri="{0D108BD9-81ED-4DB2-BD59-A6C34878D82A}">
                    <a16:rowId xmlns:a16="http://schemas.microsoft.com/office/drawing/2014/main" val="1171630390"/>
                  </a:ext>
                </a:extLst>
              </a:tr>
              <a:tr h="0">
                <a:tc>
                  <a:txBody>
                    <a:bodyPr/>
                    <a:lstStyle/>
                    <a:p>
                      <a:pPr marL="0" marR="0">
                        <a:lnSpc>
                          <a:spcPct val="107000"/>
                        </a:lnSpc>
                        <a:spcBef>
                          <a:spcPts val="0"/>
                        </a:spcBef>
                        <a:spcAft>
                          <a:spcPts val="0"/>
                        </a:spcAft>
                      </a:pPr>
                      <a:r>
                        <a:rPr lang="en-US" sz="2000">
                          <a:effectLst/>
                        </a:rPr>
                        <a:t>R99p</a:t>
                      </a:r>
                      <a:endParaRPr lang="en-US" sz="2000">
                        <a:effectLst/>
                        <a:latin typeface="Times New Roman" panose="02020603050405020304" pitchFamily="18" charset="0"/>
                        <a:ea typeface="SimSun" panose="02010600030101010101" pitchFamily="2" charset="-122"/>
                      </a:endParaRPr>
                    </a:p>
                  </a:txBody>
                  <a:tcPr marL="68580" marR="68580" marT="0" marB="0"/>
                </a:tc>
                <a:tc>
                  <a:txBody>
                    <a:bodyPr/>
                    <a:lstStyle/>
                    <a:p>
                      <a:pPr marL="0" marR="0">
                        <a:lnSpc>
                          <a:spcPct val="107000"/>
                        </a:lnSpc>
                        <a:spcBef>
                          <a:spcPts val="0"/>
                        </a:spcBef>
                        <a:spcAft>
                          <a:spcPts val="0"/>
                        </a:spcAft>
                      </a:pPr>
                      <a:r>
                        <a:rPr lang="en-US" sz="2000" dirty="0" smtClean="0">
                          <a:effectLst/>
                        </a:rPr>
                        <a:t>20 </a:t>
                      </a:r>
                      <a:r>
                        <a:rPr lang="en-US" sz="2000" dirty="0">
                          <a:effectLst/>
                        </a:rPr>
                        <a:t>to </a:t>
                      </a:r>
                      <a:r>
                        <a:rPr lang="en-US" sz="2000" dirty="0" smtClean="0">
                          <a:effectLst/>
                        </a:rPr>
                        <a:t>295 </a:t>
                      </a:r>
                      <a:r>
                        <a:rPr lang="en-US" sz="2000" dirty="0">
                          <a:effectLst/>
                        </a:rPr>
                        <a:t>mm each year</a:t>
                      </a:r>
                      <a:endParaRPr lang="en-US" sz="2000" dirty="0">
                        <a:effectLst/>
                        <a:latin typeface="Times New Roman" panose="02020603050405020304" pitchFamily="18" charset="0"/>
                        <a:ea typeface="SimSun" panose="02010600030101010101" pitchFamily="2" charset="-122"/>
                      </a:endParaRPr>
                    </a:p>
                  </a:txBody>
                  <a:tcPr marL="68580" marR="68580" marT="0" marB="0"/>
                </a:tc>
                <a:extLst>
                  <a:ext uri="{0D108BD9-81ED-4DB2-BD59-A6C34878D82A}">
                    <a16:rowId xmlns:a16="http://schemas.microsoft.com/office/drawing/2014/main" val="1865270625"/>
                  </a:ext>
                </a:extLst>
              </a:tr>
              <a:tr h="0">
                <a:tc>
                  <a:txBody>
                    <a:bodyPr/>
                    <a:lstStyle/>
                    <a:p>
                      <a:pPr marL="0" marR="0">
                        <a:lnSpc>
                          <a:spcPct val="107000"/>
                        </a:lnSpc>
                        <a:spcBef>
                          <a:spcPts val="0"/>
                        </a:spcBef>
                        <a:spcAft>
                          <a:spcPts val="0"/>
                        </a:spcAft>
                      </a:pPr>
                      <a:r>
                        <a:rPr lang="en-US" sz="2000">
                          <a:effectLst/>
                        </a:rPr>
                        <a:t>SDII</a:t>
                      </a:r>
                      <a:endParaRPr lang="en-US" sz="2000">
                        <a:effectLst/>
                        <a:latin typeface="Times New Roman" panose="02020603050405020304" pitchFamily="18" charset="0"/>
                        <a:ea typeface="SimSun" panose="02010600030101010101" pitchFamily="2" charset="-122"/>
                      </a:endParaRPr>
                    </a:p>
                  </a:txBody>
                  <a:tcPr marL="68580" marR="68580" marT="0" marB="0"/>
                </a:tc>
                <a:tc>
                  <a:txBody>
                    <a:bodyPr/>
                    <a:lstStyle/>
                    <a:p>
                      <a:pPr marL="0" marR="0">
                        <a:lnSpc>
                          <a:spcPct val="107000"/>
                        </a:lnSpc>
                        <a:spcBef>
                          <a:spcPts val="0"/>
                        </a:spcBef>
                        <a:spcAft>
                          <a:spcPts val="0"/>
                        </a:spcAft>
                      </a:pPr>
                      <a:r>
                        <a:rPr lang="en-US" sz="2000" dirty="0">
                          <a:effectLst/>
                        </a:rPr>
                        <a:t>5 to 27 mm per day each year</a:t>
                      </a:r>
                      <a:endParaRPr lang="en-US" sz="2000" dirty="0">
                        <a:effectLst/>
                        <a:latin typeface="Times New Roman" panose="02020603050405020304" pitchFamily="18" charset="0"/>
                        <a:ea typeface="SimSun" panose="02010600030101010101" pitchFamily="2" charset="-122"/>
                      </a:endParaRPr>
                    </a:p>
                  </a:txBody>
                  <a:tcPr marL="68580" marR="68580" marT="0" marB="0"/>
                </a:tc>
                <a:extLst>
                  <a:ext uri="{0D108BD9-81ED-4DB2-BD59-A6C34878D82A}">
                    <a16:rowId xmlns:a16="http://schemas.microsoft.com/office/drawing/2014/main" val="2822195024"/>
                  </a:ext>
                </a:extLst>
              </a:tr>
            </a:tbl>
          </a:graphicData>
        </a:graphic>
      </p:graphicFrame>
      <p:sp>
        <p:nvSpPr>
          <p:cNvPr id="5" name="Slide Number Placeholder 4"/>
          <p:cNvSpPr>
            <a:spLocks noGrp="1"/>
          </p:cNvSpPr>
          <p:nvPr>
            <p:ph type="sldNum" sz="quarter" idx="12"/>
          </p:nvPr>
        </p:nvSpPr>
        <p:spPr/>
        <p:txBody>
          <a:bodyPr/>
          <a:lstStyle/>
          <a:p>
            <a:fld id="{8385EF6B-7E66-4D99-8AA9-E1D659C022FA}" type="slidenum">
              <a:rPr lang="en-US" smtClean="0"/>
              <a:t>13</a:t>
            </a:fld>
            <a:endParaRPr lang="en-US"/>
          </a:p>
        </p:txBody>
      </p:sp>
    </p:spTree>
    <p:extLst>
      <p:ext uri="{BB962C8B-B14F-4D97-AF65-F5344CB8AC3E}">
        <p14:creationId xmlns:p14="http://schemas.microsoft.com/office/powerpoint/2010/main" val="576539026"/>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3993915655"/>
              </p:ext>
            </p:extLst>
          </p:nvPr>
        </p:nvGraphicFramePr>
        <p:xfrm>
          <a:off x="393423" y="1123065"/>
          <a:ext cx="6820176" cy="4245710"/>
        </p:xfrm>
        <a:graphic>
          <a:graphicData uri="http://schemas.openxmlformats.org/drawingml/2006/table">
            <a:tbl>
              <a:tblPr>
                <a:tableStyleId>{5C22544A-7EE6-4342-B048-85BDC9FD1C3A}</a:tableStyleId>
              </a:tblPr>
              <a:tblGrid>
                <a:gridCol w="2273392">
                  <a:extLst>
                    <a:ext uri="{9D8B030D-6E8A-4147-A177-3AD203B41FA5}">
                      <a16:colId xmlns:a16="http://schemas.microsoft.com/office/drawing/2014/main" val="2799536329"/>
                    </a:ext>
                  </a:extLst>
                </a:gridCol>
                <a:gridCol w="2273392">
                  <a:extLst>
                    <a:ext uri="{9D8B030D-6E8A-4147-A177-3AD203B41FA5}">
                      <a16:colId xmlns:a16="http://schemas.microsoft.com/office/drawing/2014/main" val="2239638922"/>
                    </a:ext>
                  </a:extLst>
                </a:gridCol>
                <a:gridCol w="2273392">
                  <a:extLst>
                    <a:ext uri="{9D8B030D-6E8A-4147-A177-3AD203B41FA5}">
                      <a16:colId xmlns:a16="http://schemas.microsoft.com/office/drawing/2014/main" val="2406234468"/>
                    </a:ext>
                  </a:extLst>
                </a:gridCol>
              </a:tblGrid>
              <a:tr h="346315">
                <a:tc>
                  <a:txBody>
                    <a:bodyPr/>
                    <a:lstStyle/>
                    <a:p>
                      <a:pPr algn="ctr" fontAlgn="b"/>
                      <a:r>
                        <a:rPr lang="en-US" sz="2000" u="none" strike="noStrike" dirty="0">
                          <a:effectLst/>
                        </a:rPr>
                        <a:t>Indices</a:t>
                      </a:r>
                      <a:endParaRPr lang="en-US" sz="2000" b="0" i="0" u="none" strike="noStrike" dirty="0">
                        <a:solidFill>
                          <a:srgbClr val="000000"/>
                        </a:solidFill>
                        <a:effectLst/>
                        <a:latin typeface="Calibri" panose="020F0502020204030204" pitchFamily="34" charset="0"/>
                      </a:endParaRPr>
                    </a:p>
                  </a:txBody>
                  <a:tcPr marL="9525" marR="9525" marT="9525" marB="0" anchor="ctr">
                    <a:solidFill>
                      <a:srgbClr val="FFC000"/>
                    </a:solidFill>
                  </a:tcPr>
                </a:tc>
                <a:tc>
                  <a:txBody>
                    <a:bodyPr/>
                    <a:lstStyle/>
                    <a:p>
                      <a:pPr algn="ctr" fontAlgn="b"/>
                      <a:r>
                        <a:rPr lang="en-US" sz="2000" u="none" strike="noStrike" dirty="0">
                          <a:effectLst/>
                        </a:rPr>
                        <a:t>Trend</a:t>
                      </a:r>
                      <a:endParaRPr lang="en-US" sz="2000" b="0" i="0" u="none" strike="noStrike" dirty="0">
                        <a:solidFill>
                          <a:srgbClr val="000000"/>
                        </a:solidFill>
                        <a:effectLst/>
                        <a:latin typeface="Calibri" panose="020F0502020204030204" pitchFamily="34" charset="0"/>
                      </a:endParaRPr>
                    </a:p>
                  </a:txBody>
                  <a:tcPr marL="9525" marR="9525" marT="9525" marB="0" anchor="ctr">
                    <a:solidFill>
                      <a:srgbClr val="FFC000"/>
                    </a:solidFill>
                  </a:tcPr>
                </a:tc>
                <a:tc>
                  <a:txBody>
                    <a:bodyPr/>
                    <a:lstStyle/>
                    <a:p>
                      <a:pPr algn="ctr" fontAlgn="b"/>
                      <a:r>
                        <a:rPr lang="en-US" sz="2000" u="none" strike="noStrike" dirty="0">
                          <a:effectLst/>
                        </a:rPr>
                        <a:t>Intensity</a:t>
                      </a:r>
                      <a:endParaRPr lang="en-US" sz="2000" b="0" i="0" u="none" strike="noStrike" dirty="0">
                        <a:solidFill>
                          <a:srgbClr val="000000"/>
                        </a:solidFill>
                        <a:effectLst/>
                        <a:latin typeface="Calibri" panose="020F0502020204030204" pitchFamily="34" charset="0"/>
                      </a:endParaRPr>
                    </a:p>
                  </a:txBody>
                  <a:tcPr marL="9525" marR="9525" marT="9525" marB="0" anchor="ctr">
                    <a:solidFill>
                      <a:srgbClr val="FFC000"/>
                    </a:solidFill>
                  </a:tcPr>
                </a:tc>
                <a:extLst>
                  <a:ext uri="{0D108BD9-81ED-4DB2-BD59-A6C34878D82A}">
                    <a16:rowId xmlns:a16="http://schemas.microsoft.com/office/drawing/2014/main" val="1851077768"/>
                  </a:ext>
                </a:extLst>
              </a:tr>
              <a:tr h="346315">
                <a:tc>
                  <a:txBody>
                    <a:bodyPr/>
                    <a:lstStyle/>
                    <a:p>
                      <a:pPr algn="ctr" fontAlgn="b"/>
                      <a:r>
                        <a:rPr lang="en-US" sz="2800" b="1" u="none" strike="noStrike" dirty="0">
                          <a:solidFill>
                            <a:srgbClr val="FF0000"/>
                          </a:solidFill>
                          <a:effectLst/>
                        </a:rPr>
                        <a:t>CDD</a:t>
                      </a:r>
                      <a:endParaRPr lang="en-US" sz="2800" b="1" i="0" u="none" strike="noStrike" dirty="0">
                        <a:solidFill>
                          <a:srgbClr val="FF0000"/>
                        </a:solidFill>
                        <a:effectLst/>
                        <a:latin typeface="Calibri" panose="020F0502020204030204" pitchFamily="34" charset="0"/>
                      </a:endParaRPr>
                    </a:p>
                  </a:txBody>
                  <a:tcPr marL="9525" marR="9525" marT="9525" marB="0" anchor="ctr">
                    <a:solidFill>
                      <a:srgbClr val="00B0F0"/>
                    </a:solidFill>
                  </a:tcPr>
                </a:tc>
                <a:tc>
                  <a:txBody>
                    <a:bodyPr/>
                    <a:lstStyle/>
                    <a:p>
                      <a:pPr algn="ctr" fontAlgn="b"/>
                      <a:r>
                        <a:rPr lang="en-US" sz="2800" b="1" u="none" strike="noStrike" dirty="0">
                          <a:solidFill>
                            <a:srgbClr val="FF0000"/>
                          </a:solidFill>
                          <a:effectLst/>
                        </a:rPr>
                        <a:t>Increasing</a:t>
                      </a:r>
                      <a:endParaRPr lang="en-US" sz="2800" b="1" i="0" u="none" strike="noStrike" dirty="0">
                        <a:solidFill>
                          <a:srgbClr val="FF0000"/>
                        </a:solidFill>
                        <a:effectLst/>
                        <a:latin typeface="Calibri" panose="020F0502020204030204" pitchFamily="34" charset="0"/>
                      </a:endParaRPr>
                    </a:p>
                  </a:txBody>
                  <a:tcPr marL="9525" marR="9525" marT="9525" marB="0" anchor="ctr">
                    <a:solidFill>
                      <a:srgbClr val="00B0F0"/>
                    </a:solidFill>
                  </a:tcPr>
                </a:tc>
                <a:tc>
                  <a:txBody>
                    <a:bodyPr/>
                    <a:lstStyle/>
                    <a:p>
                      <a:pPr algn="ctr" fontAlgn="b"/>
                      <a:r>
                        <a:rPr lang="en-US" sz="2800" b="1" u="none" strike="noStrike" dirty="0">
                          <a:solidFill>
                            <a:srgbClr val="FF0000"/>
                          </a:solidFill>
                          <a:effectLst/>
                        </a:rPr>
                        <a:t>0.3 days/year</a:t>
                      </a:r>
                      <a:endParaRPr lang="en-US" sz="2800" b="1" i="0" u="none" strike="noStrike" dirty="0">
                        <a:solidFill>
                          <a:srgbClr val="FF0000"/>
                        </a:solidFill>
                        <a:effectLst/>
                        <a:latin typeface="Calibri" panose="020F0502020204030204" pitchFamily="34" charset="0"/>
                      </a:endParaRPr>
                    </a:p>
                  </a:txBody>
                  <a:tcPr marL="9525" marR="9525" marT="9525" marB="0" anchor="ctr">
                    <a:solidFill>
                      <a:srgbClr val="00B0F0"/>
                    </a:solidFill>
                  </a:tcPr>
                </a:tc>
                <a:extLst>
                  <a:ext uri="{0D108BD9-81ED-4DB2-BD59-A6C34878D82A}">
                    <a16:rowId xmlns:a16="http://schemas.microsoft.com/office/drawing/2014/main" val="1730403259"/>
                  </a:ext>
                </a:extLst>
              </a:tr>
              <a:tr h="346315">
                <a:tc>
                  <a:txBody>
                    <a:bodyPr/>
                    <a:lstStyle/>
                    <a:p>
                      <a:pPr algn="ctr" fontAlgn="b"/>
                      <a:r>
                        <a:rPr lang="en-US" sz="2000" u="none" strike="noStrike" dirty="0">
                          <a:effectLst/>
                        </a:rPr>
                        <a:t>CWD</a:t>
                      </a:r>
                      <a:endParaRPr lang="en-US" sz="2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2000" u="none" strike="noStrike" dirty="0">
                          <a:effectLst/>
                        </a:rPr>
                        <a:t>Decreasing</a:t>
                      </a:r>
                      <a:endParaRPr lang="en-US" sz="2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2000" u="none" strike="noStrike" dirty="0">
                          <a:effectLst/>
                        </a:rPr>
                        <a:t>-</a:t>
                      </a:r>
                      <a:r>
                        <a:rPr lang="en-US" sz="2000" u="none" strike="noStrike" dirty="0" smtClean="0">
                          <a:effectLst/>
                        </a:rPr>
                        <a:t>0.1 days/year</a:t>
                      </a:r>
                      <a:endParaRPr lang="en-US" sz="20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516136703"/>
                  </a:ext>
                </a:extLst>
              </a:tr>
              <a:tr h="346315">
                <a:tc>
                  <a:txBody>
                    <a:bodyPr/>
                    <a:lstStyle/>
                    <a:p>
                      <a:pPr algn="ctr" fontAlgn="b"/>
                      <a:r>
                        <a:rPr lang="en-US" sz="2000" u="none" strike="noStrike" dirty="0">
                          <a:effectLst/>
                        </a:rPr>
                        <a:t>R10mm</a:t>
                      </a:r>
                      <a:endParaRPr lang="en-US" sz="2000" b="0" i="0" u="none" strike="noStrike" dirty="0">
                        <a:solidFill>
                          <a:srgbClr val="000000"/>
                        </a:solidFill>
                        <a:effectLst/>
                        <a:latin typeface="Calibri" panose="020F0502020204030204" pitchFamily="34" charset="0"/>
                      </a:endParaRPr>
                    </a:p>
                  </a:txBody>
                  <a:tcPr marL="9525" marR="9525" marT="9525" marB="0" anchor="ctr">
                    <a:solidFill>
                      <a:srgbClr val="00B0F0"/>
                    </a:solidFill>
                  </a:tcPr>
                </a:tc>
                <a:tc>
                  <a:txBody>
                    <a:bodyPr/>
                    <a:lstStyle/>
                    <a:p>
                      <a:pPr algn="ctr" fontAlgn="b"/>
                      <a:r>
                        <a:rPr lang="en-US" sz="2000" u="none" strike="noStrike" dirty="0">
                          <a:effectLst/>
                        </a:rPr>
                        <a:t>Decreasing</a:t>
                      </a:r>
                      <a:endParaRPr lang="en-US" sz="2000" b="0" i="0" u="none" strike="noStrike" dirty="0">
                        <a:solidFill>
                          <a:srgbClr val="000000"/>
                        </a:solidFill>
                        <a:effectLst/>
                        <a:latin typeface="Calibri" panose="020F0502020204030204" pitchFamily="34" charset="0"/>
                      </a:endParaRPr>
                    </a:p>
                  </a:txBody>
                  <a:tcPr marL="9525" marR="9525" marT="9525" marB="0" anchor="ctr">
                    <a:solidFill>
                      <a:srgbClr val="00B0F0"/>
                    </a:solidFill>
                  </a:tcPr>
                </a:tc>
                <a:tc>
                  <a:txBody>
                    <a:bodyPr/>
                    <a:lstStyle/>
                    <a:p>
                      <a:pPr algn="ctr" fontAlgn="b"/>
                      <a:r>
                        <a:rPr lang="en-US" sz="2000" u="none" strike="noStrike" dirty="0">
                          <a:effectLst/>
                        </a:rPr>
                        <a:t>-</a:t>
                      </a:r>
                      <a:r>
                        <a:rPr lang="en-US" sz="2000" u="none" strike="noStrike" dirty="0" smtClean="0">
                          <a:effectLst/>
                        </a:rPr>
                        <a:t>0.5 days/year</a:t>
                      </a:r>
                      <a:endParaRPr lang="en-US" sz="2000" b="0" i="0" u="none" strike="noStrike" dirty="0">
                        <a:solidFill>
                          <a:srgbClr val="000000"/>
                        </a:solidFill>
                        <a:effectLst/>
                        <a:latin typeface="Calibri" panose="020F0502020204030204" pitchFamily="34" charset="0"/>
                      </a:endParaRPr>
                    </a:p>
                  </a:txBody>
                  <a:tcPr marL="9525" marR="9525" marT="9525" marB="0" anchor="ctr">
                    <a:solidFill>
                      <a:srgbClr val="00B0F0"/>
                    </a:solidFill>
                  </a:tcPr>
                </a:tc>
                <a:extLst>
                  <a:ext uri="{0D108BD9-81ED-4DB2-BD59-A6C34878D82A}">
                    <a16:rowId xmlns:a16="http://schemas.microsoft.com/office/drawing/2014/main" val="3595349740"/>
                  </a:ext>
                </a:extLst>
              </a:tr>
              <a:tr h="346315">
                <a:tc>
                  <a:txBody>
                    <a:bodyPr/>
                    <a:lstStyle/>
                    <a:p>
                      <a:pPr algn="ctr" fontAlgn="b"/>
                      <a:r>
                        <a:rPr lang="en-US" sz="2000" u="none" strike="noStrike">
                          <a:effectLst/>
                        </a:rPr>
                        <a:t>R20mm</a:t>
                      </a:r>
                      <a:endParaRPr lang="en-US" sz="2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2000" u="none" strike="noStrike" dirty="0">
                          <a:effectLst/>
                        </a:rPr>
                        <a:t>Decreasing</a:t>
                      </a:r>
                      <a:endParaRPr lang="en-US" sz="2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2000" u="none" strike="noStrike" dirty="0">
                          <a:effectLst/>
                        </a:rPr>
                        <a:t>-</a:t>
                      </a:r>
                      <a:r>
                        <a:rPr lang="en-US" sz="2000" u="none" strike="noStrike" dirty="0" smtClean="0">
                          <a:effectLst/>
                        </a:rPr>
                        <a:t>0.4 days/year</a:t>
                      </a:r>
                      <a:endParaRPr lang="en-US" sz="20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918724387"/>
                  </a:ext>
                </a:extLst>
              </a:tr>
              <a:tr h="346315">
                <a:tc>
                  <a:txBody>
                    <a:bodyPr/>
                    <a:lstStyle/>
                    <a:p>
                      <a:pPr algn="ctr" fontAlgn="b"/>
                      <a:r>
                        <a:rPr lang="en-US" sz="2000" u="none" strike="noStrike" dirty="0">
                          <a:effectLst/>
                        </a:rPr>
                        <a:t>R25mm</a:t>
                      </a:r>
                      <a:endParaRPr lang="en-US" sz="2000" b="0" i="0" u="none" strike="noStrike" dirty="0">
                        <a:solidFill>
                          <a:srgbClr val="000000"/>
                        </a:solidFill>
                        <a:effectLst/>
                        <a:latin typeface="Calibri" panose="020F0502020204030204" pitchFamily="34" charset="0"/>
                      </a:endParaRPr>
                    </a:p>
                  </a:txBody>
                  <a:tcPr marL="9525" marR="9525" marT="9525" marB="0" anchor="ctr">
                    <a:solidFill>
                      <a:srgbClr val="00B0F0"/>
                    </a:solidFill>
                  </a:tcPr>
                </a:tc>
                <a:tc>
                  <a:txBody>
                    <a:bodyPr/>
                    <a:lstStyle/>
                    <a:p>
                      <a:pPr algn="ctr" fontAlgn="b"/>
                      <a:r>
                        <a:rPr lang="en-US" sz="2000" u="none" strike="noStrike" dirty="0">
                          <a:effectLst/>
                        </a:rPr>
                        <a:t>Decreasing</a:t>
                      </a:r>
                      <a:endParaRPr lang="en-US" sz="2000" b="0" i="0" u="none" strike="noStrike" dirty="0">
                        <a:solidFill>
                          <a:srgbClr val="000000"/>
                        </a:solidFill>
                        <a:effectLst/>
                        <a:latin typeface="Calibri" panose="020F0502020204030204" pitchFamily="34" charset="0"/>
                      </a:endParaRPr>
                    </a:p>
                  </a:txBody>
                  <a:tcPr marL="9525" marR="9525" marT="9525" marB="0" anchor="ctr">
                    <a:solidFill>
                      <a:srgbClr val="00B0F0"/>
                    </a:solidFill>
                  </a:tcPr>
                </a:tc>
                <a:tc>
                  <a:txBody>
                    <a:bodyPr/>
                    <a:lstStyle/>
                    <a:p>
                      <a:pPr algn="ctr" fontAlgn="b"/>
                      <a:r>
                        <a:rPr lang="en-US" sz="2000" u="none" strike="noStrike" dirty="0">
                          <a:effectLst/>
                        </a:rPr>
                        <a:t>-</a:t>
                      </a:r>
                      <a:r>
                        <a:rPr lang="en-US" sz="2000" u="none" strike="noStrike" dirty="0" smtClean="0">
                          <a:effectLst/>
                        </a:rPr>
                        <a:t>0.3 days/year</a:t>
                      </a:r>
                      <a:endParaRPr lang="en-US" sz="2000" b="0" i="0" u="none" strike="noStrike" dirty="0">
                        <a:solidFill>
                          <a:srgbClr val="000000"/>
                        </a:solidFill>
                        <a:effectLst/>
                        <a:latin typeface="Calibri" panose="020F0502020204030204" pitchFamily="34" charset="0"/>
                      </a:endParaRPr>
                    </a:p>
                  </a:txBody>
                  <a:tcPr marL="9525" marR="9525" marT="9525" marB="0" anchor="ctr">
                    <a:solidFill>
                      <a:srgbClr val="00B0F0"/>
                    </a:solidFill>
                  </a:tcPr>
                </a:tc>
                <a:extLst>
                  <a:ext uri="{0D108BD9-81ED-4DB2-BD59-A6C34878D82A}">
                    <a16:rowId xmlns:a16="http://schemas.microsoft.com/office/drawing/2014/main" val="3204113262"/>
                  </a:ext>
                </a:extLst>
              </a:tr>
              <a:tr h="346315">
                <a:tc>
                  <a:txBody>
                    <a:bodyPr/>
                    <a:lstStyle/>
                    <a:p>
                      <a:pPr algn="ctr" fontAlgn="b"/>
                      <a:r>
                        <a:rPr lang="en-US" sz="2000" u="none" strike="noStrike">
                          <a:effectLst/>
                        </a:rPr>
                        <a:t>RX1day</a:t>
                      </a:r>
                      <a:endParaRPr lang="en-US" sz="2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2000" u="none" strike="noStrike" dirty="0">
                          <a:effectLst/>
                        </a:rPr>
                        <a:t>Decreasing</a:t>
                      </a:r>
                      <a:endParaRPr lang="en-US" sz="2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2000" u="none" strike="noStrike" dirty="0">
                          <a:effectLst/>
                        </a:rPr>
                        <a:t>-</a:t>
                      </a:r>
                      <a:r>
                        <a:rPr lang="en-US" sz="2000" u="none" strike="noStrike" dirty="0" smtClean="0">
                          <a:effectLst/>
                        </a:rPr>
                        <a:t>0.9 mm/year</a:t>
                      </a:r>
                      <a:endParaRPr lang="en-US" sz="20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549361235"/>
                  </a:ext>
                </a:extLst>
              </a:tr>
              <a:tr h="346315">
                <a:tc>
                  <a:txBody>
                    <a:bodyPr/>
                    <a:lstStyle/>
                    <a:p>
                      <a:pPr algn="ctr" fontAlgn="b"/>
                      <a:r>
                        <a:rPr lang="en-US" sz="2000" u="none" strike="noStrike" dirty="0">
                          <a:effectLst/>
                        </a:rPr>
                        <a:t>RX5day</a:t>
                      </a:r>
                      <a:endParaRPr lang="en-US" sz="2000" b="0" i="0" u="none" strike="noStrike" dirty="0">
                        <a:solidFill>
                          <a:srgbClr val="000000"/>
                        </a:solidFill>
                        <a:effectLst/>
                        <a:latin typeface="Calibri" panose="020F0502020204030204" pitchFamily="34" charset="0"/>
                      </a:endParaRPr>
                    </a:p>
                  </a:txBody>
                  <a:tcPr marL="9525" marR="9525" marT="9525" marB="0" anchor="ctr">
                    <a:solidFill>
                      <a:srgbClr val="00B0F0"/>
                    </a:solidFill>
                  </a:tcPr>
                </a:tc>
                <a:tc>
                  <a:txBody>
                    <a:bodyPr/>
                    <a:lstStyle/>
                    <a:p>
                      <a:pPr algn="ctr" fontAlgn="b"/>
                      <a:r>
                        <a:rPr lang="en-US" sz="2000" u="none" strike="noStrike" dirty="0">
                          <a:effectLst/>
                        </a:rPr>
                        <a:t>Decreasing</a:t>
                      </a:r>
                      <a:endParaRPr lang="en-US" sz="2000" b="0" i="0" u="none" strike="noStrike" dirty="0">
                        <a:solidFill>
                          <a:srgbClr val="000000"/>
                        </a:solidFill>
                        <a:effectLst/>
                        <a:latin typeface="Calibri" panose="020F0502020204030204" pitchFamily="34" charset="0"/>
                      </a:endParaRPr>
                    </a:p>
                  </a:txBody>
                  <a:tcPr marL="9525" marR="9525" marT="9525" marB="0" anchor="ctr">
                    <a:solidFill>
                      <a:srgbClr val="00B0F0"/>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2000" u="none" strike="noStrike" dirty="0">
                          <a:effectLst/>
                        </a:rPr>
                        <a:t>-</a:t>
                      </a:r>
                      <a:r>
                        <a:rPr lang="en-US" sz="2000" u="none" strike="noStrike" dirty="0" smtClean="0">
                          <a:effectLst/>
                        </a:rPr>
                        <a:t>2.2 mm/year</a:t>
                      </a:r>
                      <a:endParaRPr lang="en-US" sz="2000" b="0" i="0" u="none" strike="noStrike" dirty="0" smtClean="0">
                        <a:solidFill>
                          <a:srgbClr val="000000"/>
                        </a:solidFill>
                        <a:effectLst/>
                        <a:latin typeface="Calibri" panose="020F0502020204030204" pitchFamily="34" charset="0"/>
                      </a:endParaRPr>
                    </a:p>
                  </a:txBody>
                  <a:tcPr marL="9525" marR="9525" marT="9525" marB="0" anchor="ctr">
                    <a:solidFill>
                      <a:srgbClr val="00B0F0"/>
                    </a:solidFill>
                  </a:tcPr>
                </a:tc>
                <a:extLst>
                  <a:ext uri="{0D108BD9-81ED-4DB2-BD59-A6C34878D82A}">
                    <a16:rowId xmlns:a16="http://schemas.microsoft.com/office/drawing/2014/main" val="2278585039"/>
                  </a:ext>
                </a:extLst>
              </a:tr>
              <a:tr h="346315">
                <a:tc>
                  <a:txBody>
                    <a:bodyPr/>
                    <a:lstStyle/>
                    <a:p>
                      <a:pPr algn="ctr" fontAlgn="b"/>
                      <a:r>
                        <a:rPr lang="en-US" sz="2000" u="none" strike="noStrike">
                          <a:effectLst/>
                        </a:rPr>
                        <a:t>PRCPTOT</a:t>
                      </a:r>
                      <a:endParaRPr lang="en-US" sz="2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2000" u="none" strike="noStrike">
                          <a:effectLst/>
                        </a:rPr>
                        <a:t>Decreasing</a:t>
                      </a:r>
                      <a:endParaRPr lang="en-US" sz="2000" b="0" i="0" u="none" strike="noStrike">
                        <a:solidFill>
                          <a:srgbClr val="000000"/>
                        </a:solidFill>
                        <a:effectLst/>
                        <a:latin typeface="Calibri" panose="020F0502020204030204" pitchFamily="34" charset="0"/>
                      </a:endParaRPr>
                    </a:p>
                  </a:txBody>
                  <a:tcPr marL="9525" marR="9525" marT="9525"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2000" u="none" strike="noStrike" dirty="0">
                          <a:effectLst/>
                        </a:rPr>
                        <a:t>-</a:t>
                      </a:r>
                      <a:r>
                        <a:rPr lang="en-US" sz="2000" u="none" strike="noStrike" dirty="0" smtClean="0">
                          <a:effectLst/>
                        </a:rPr>
                        <a:t>23.8 mm/year</a:t>
                      </a:r>
                      <a:endParaRPr lang="en-US" sz="2000" b="0" i="0" u="none" strike="noStrike" dirty="0" smtClean="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637193014"/>
                  </a:ext>
                </a:extLst>
              </a:tr>
              <a:tr h="346315">
                <a:tc>
                  <a:txBody>
                    <a:bodyPr/>
                    <a:lstStyle/>
                    <a:p>
                      <a:pPr algn="ctr" fontAlgn="b"/>
                      <a:r>
                        <a:rPr lang="en-US" sz="2000" u="none" strike="noStrike" dirty="0">
                          <a:effectLst/>
                        </a:rPr>
                        <a:t>R95p</a:t>
                      </a:r>
                      <a:endParaRPr lang="en-US" sz="2000" b="0" i="0" u="none" strike="noStrike" dirty="0">
                        <a:solidFill>
                          <a:srgbClr val="000000"/>
                        </a:solidFill>
                        <a:effectLst/>
                        <a:latin typeface="Calibri" panose="020F0502020204030204" pitchFamily="34" charset="0"/>
                      </a:endParaRPr>
                    </a:p>
                  </a:txBody>
                  <a:tcPr marL="9525" marR="9525" marT="9525" marB="0" anchor="ctr">
                    <a:solidFill>
                      <a:srgbClr val="00B0F0"/>
                    </a:solidFill>
                  </a:tcPr>
                </a:tc>
                <a:tc>
                  <a:txBody>
                    <a:bodyPr/>
                    <a:lstStyle/>
                    <a:p>
                      <a:pPr algn="ctr" fontAlgn="b"/>
                      <a:r>
                        <a:rPr lang="en-US" sz="2000" u="none" strike="noStrike" dirty="0">
                          <a:effectLst/>
                        </a:rPr>
                        <a:t>Decreasing</a:t>
                      </a:r>
                      <a:endParaRPr lang="en-US" sz="2000" b="0" i="0" u="none" strike="noStrike" dirty="0">
                        <a:solidFill>
                          <a:srgbClr val="000000"/>
                        </a:solidFill>
                        <a:effectLst/>
                        <a:latin typeface="Calibri" panose="020F0502020204030204" pitchFamily="34" charset="0"/>
                      </a:endParaRPr>
                    </a:p>
                  </a:txBody>
                  <a:tcPr marL="9525" marR="9525" marT="9525" marB="0" anchor="ctr">
                    <a:solidFill>
                      <a:srgbClr val="00B0F0"/>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2000" u="none" strike="noStrike" dirty="0">
                          <a:effectLst/>
                        </a:rPr>
                        <a:t>-</a:t>
                      </a:r>
                      <a:r>
                        <a:rPr lang="en-US" sz="2000" u="none" strike="noStrike" dirty="0" smtClean="0">
                          <a:effectLst/>
                        </a:rPr>
                        <a:t>4.6 mm/year</a:t>
                      </a:r>
                      <a:endParaRPr lang="en-US" sz="2000" b="0" i="0" u="none" strike="noStrike" dirty="0" smtClean="0">
                        <a:solidFill>
                          <a:srgbClr val="000000"/>
                        </a:solidFill>
                        <a:effectLst/>
                        <a:latin typeface="Calibri" panose="020F0502020204030204" pitchFamily="34" charset="0"/>
                      </a:endParaRPr>
                    </a:p>
                  </a:txBody>
                  <a:tcPr marL="9525" marR="9525" marT="9525" marB="0" anchor="ctr">
                    <a:solidFill>
                      <a:srgbClr val="00B0F0"/>
                    </a:solidFill>
                  </a:tcPr>
                </a:tc>
                <a:extLst>
                  <a:ext uri="{0D108BD9-81ED-4DB2-BD59-A6C34878D82A}">
                    <a16:rowId xmlns:a16="http://schemas.microsoft.com/office/drawing/2014/main" val="1133916158"/>
                  </a:ext>
                </a:extLst>
              </a:tr>
              <a:tr h="346315">
                <a:tc>
                  <a:txBody>
                    <a:bodyPr/>
                    <a:lstStyle/>
                    <a:p>
                      <a:pPr algn="ctr" fontAlgn="b"/>
                      <a:r>
                        <a:rPr lang="en-US" sz="2000" u="none" strike="noStrike">
                          <a:effectLst/>
                        </a:rPr>
                        <a:t>R99p</a:t>
                      </a:r>
                      <a:endParaRPr lang="en-US" sz="2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2000" u="none" strike="noStrike">
                          <a:effectLst/>
                        </a:rPr>
                        <a:t>Decreasing</a:t>
                      </a:r>
                      <a:endParaRPr lang="en-US" sz="2000" b="0" i="0" u="none" strike="noStrike">
                        <a:solidFill>
                          <a:srgbClr val="000000"/>
                        </a:solidFill>
                        <a:effectLst/>
                        <a:latin typeface="Calibri" panose="020F0502020204030204" pitchFamily="34" charset="0"/>
                      </a:endParaRPr>
                    </a:p>
                  </a:txBody>
                  <a:tcPr marL="9525" marR="9525" marT="9525"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2000" u="none" strike="noStrike" dirty="0">
                          <a:effectLst/>
                        </a:rPr>
                        <a:t>-</a:t>
                      </a:r>
                      <a:r>
                        <a:rPr lang="en-US" sz="2000" u="none" strike="noStrike" dirty="0" smtClean="0">
                          <a:effectLst/>
                        </a:rPr>
                        <a:t>1.5 mm/year</a:t>
                      </a:r>
                      <a:endParaRPr lang="en-US" sz="2000" b="0" i="0" u="none" strike="noStrike" dirty="0" smtClean="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136089559"/>
                  </a:ext>
                </a:extLst>
              </a:tr>
              <a:tr h="346315">
                <a:tc>
                  <a:txBody>
                    <a:bodyPr/>
                    <a:lstStyle/>
                    <a:p>
                      <a:pPr algn="ctr" fontAlgn="b"/>
                      <a:r>
                        <a:rPr lang="en-US" sz="2000" u="none" strike="noStrike" dirty="0">
                          <a:effectLst/>
                        </a:rPr>
                        <a:t>SDII</a:t>
                      </a:r>
                      <a:endParaRPr lang="en-US" sz="2000" b="0" i="0" u="none" strike="noStrike" dirty="0">
                        <a:solidFill>
                          <a:srgbClr val="000000"/>
                        </a:solidFill>
                        <a:effectLst/>
                        <a:latin typeface="Calibri" panose="020F0502020204030204" pitchFamily="34" charset="0"/>
                      </a:endParaRPr>
                    </a:p>
                  </a:txBody>
                  <a:tcPr marL="9525" marR="9525" marT="9525" marB="0" anchor="ctr">
                    <a:solidFill>
                      <a:srgbClr val="00B0F0"/>
                    </a:solidFill>
                  </a:tcPr>
                </a:tc>
                <a:tc>
                  <a:txBody>
                    <a:bodyPr/>
                    <a:lstStyle/>
                    <a:p>
                      <a:pPr algn="ctr" fontAlgn="b"/>
                      <a:r>
                        <a:rPr lang="en-US" sz="2000" u="none" strike="noStrike" dirty="0">
                          <a:effectLst/>
                        </a:rPr>
                        <a:t>Decreasing</a:t>
                      </a:r>
                      <a:endParaRPr lang="en-US" sz="2000" b="0" i="0" u="none" strike="noStrike" dirty="0">
                        <a:solidFill>
                          <a:srgbClr val="000000"/>
                        </a:solidFill>
                        <a:effectLst/>
                        <a:latin typeface="Calibri" panose="020F0502020204030204" pitchFamily="34" charset="0"/>
                      </a:endParaRPr>
                    </a:p>
                  </a:txBody>
                  <a:tcPr marL="9525" marR="9525" marT="9525" marB="0" anchor="ctr">
                    <a:solidFill>
                      <a:srgbClr val="00B0F0"/>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2000" u="none" strike="noStrike" dirty="0">
                          <a:effectLst/>
                        </a:rPr>
                        <a:t>-</a:t>
                      </a:r>
                      <a:r>
                        <a:rPr lang="en-US" sz="2000" u="none" strike="noStrike" dirty="0" smtClean="0">
                          <a:effectLst/>
                        </a:rPr>
                        <a:t>0.1 mm/days/year</a:t>
                      </a:r>
                      <a:endParaRPr lang="en-US" sz="2000" b="0" i="0" u="none" strike="noStrike" dirty="0" smtClean="0">
                        <a:solidFill>
                          <a:srgbClr val="000000"/>
                        </a:solidFill>
                        <a:effectLst/>
                        <a:latin typeface="Calibri" panose="020F0502020204030204" pitchFamily="34" charset="0"/>
                      </a:endParaRPr>
                    </a:p>
                  </a:txBody>
                  <a:tcPr marL="9525" marR="9525" marT="9525" marB="0" anchor="ctr">
                    <a:solidFill>
                      <a:srgbClr val="00B0F0"/>
                    </a:solidFill>
                  </a:tcPr>
                </a:tc>
                <a:extLst>
                  <a:ext uri="{0D108BD9-81ED-4DB2-BD59-A6C34878D82A}">
                    <a16:rowId xmlns:a16="http://schemas.microsoft.com/office/drawing/2014/main" val="880030794"/>
                  </a:ext>
                </a:extLst>
              </a:tr>
            </a:tbl>
          </a:graphicData>
        </a:graphic>
      </p:graphicFrame>
      <p:sp>
        <p:nvSpPr>
          <p:cNvPr id="5" name="Rectangle 4"/>
          <p:cNvSpPr/>
          <p:nvPr/>
        </p:nvSpPr>
        <p:spPr>
          <a:xfrm>
            <a:off x="2483479" y="118674"/>
            <a:ext cx="7812588" cy="523220"/>
          </a:xfrm>
          <a:prstGeom prst="rect">
            <a:avLst/>
          </a:prstGeom>
        </p:spPr>
        <p:txBody>
          <a:bodyPr wrap="none">
            <a:spAutoFit/>
          </a:bodyPr>
          <a:lstStyle/>
          <a:p>
            <a:r>
              <a:rPr lang="en-US" sz="2800" b="1" u="sng" dirty="0">
                <a:ea typeface="SimSun" panose="02010600030101010101" pitchFamily="2" charset="-122"/>
              </a:rPr>
              <a:t>Temporal variation of extreme precipitation indices</a:t>
            </a:r>
            <a:endParaRPr lang="en-US" sz="2800" b="1" u="sng" dirty="0"/>
          </a:p>
        </p:txBody>
      </p:sp>
      <p:sp>
        <p:nvSpPr>
          <p:cNvPr id="10" name="Right Brace 9"/>
          <p:cNvSpPr/>
          <p:nvPr/>
        </p:nvSpPr>
        <p:spPr>
          <a:xfrm>
            <a:off x="7213599" y="1640114"/>
            <a:ext cx="435430" cy="493486"/>
          </a:xfrm>
          <a:prstGeom prst="rightBrace">
            <a:avLst/>
          </a:prstGeom>
          <a:ln w="28575"/>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1" name="TextBox 10"/>
          <p:cNvSpPr txBox="1"/>
          <p:nvPr/>
        </p:nvSpPr>
        <p:spPr>
          <a:xfrm>
            <a:off x="7779657" y="1163433"/>
            <a:ext cx="3493589" cy="1754326"/>
          </a:xfrm>
          <a:prstGeom prst="rect">
            <a:avLst/>
          </a:prstGeom>
          <a:solidFill>
            <a:schemeClr val="accent2">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t>prolonged </a:t>
            </a:r>
            <a:r>
              <a:rPr lang="en-US" dirty="0"/>
              <a:t>and intense dryness and wetness can affect the agricultural </a:t>
            </a:r>
            <a:r>
              <a:rPr lang="en-US" dirty="0" smtClean="0"/>
              <a:t>activities; threatens </a:t>
            </a:r>
            <a:r>
              <a:rPr lang="en-US" dirty="0"/>
              <a:t>their </a:t>
            </a:r>
            <a:r>
              <a:rPr lang="en-US" dirty="0" smtClean="0"/>
              <a:t>sustenance with </a:t>
            </a:r>
            <a:r>
              <a:rPr lang="en-US" dirty="0"/>
              <a:t>natural hazards like droughts and floods (</a:t>
            </a:r>
            <a:r>
              <a:rPr lang="en-US" dirty="0" err="1">
                <a:solidFill>
                  <a:schemeClr val="accent1">
                    <a:lumMod val="75000"/>
                  </a:schemeClr>
                </a:solidFill>
              </a:rPr>
              <a:t>Dahal</a:t>
            </a:r>
            <a:r>
              <a:rPr lang="en-US" dirty="0">
                <a:solidFill>
                  <a:schemeClr val="accent1">
                    <a:lumMod val="75000"/>
                  </a:schemeClr>
                </a:solidFill>
              </a:rPr>
              <a:t> et al., 2015</a:t>
            </a:r>
            <a:r>
              <a:rPr lang="en-US" dirty="0"/>
              <a:t>).</a:t>
            </a:r>
          </a:p>
        </p:txBody>
      </p:sp>
      <p:sp>
        <p:nvSpPr>
          <p:cNvPr id="12" name="TextBox 11"/>
          <p:cNvSpPr txBox="1"/>
          <p:nvPr/>
        </p:nvSpPr>
        <p:spPr>
          <a:xfrm>
            <a:off x="7779657" y="3391376"/>
            <a:ext cx="3493589" cy="1477328"/>
          </a:xfrm>
          <a:prstGeom prst="rect">
            <a:avLst/>
          </a:prstGeom>
          <a:solidFill>
            <a:schemeClr val="tx2">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t>high mountains acts as a barrier to check warm moisture </a:t>
            </a:r>
            <a:r>
              <a:rPr lang="en-US" dirty="0" smtClean="0"/>
              <a:t>carrying precipitation </a:t>
            </a:r>
            <a:r>
              <a:rPr lang="da-DK" dirty="0"/>
              <a:t>(</a:t>
            </a:r>
            <a:r>
              <a:rPr lang="da-DK" dirty="0">
                <a:solidFill>
                  <a:schemeClr val="accent1">
                    <a:lumMod val="75000"/>
                  </a:schemeClr>
                </a:solidFill>
              </a:rPr>
              <a:t>Salerno et al., 2015; Shrestha et al., 2019; Wang et al., 2008; Xu et al., 2008</a:t>
            </a:r>
            <a:r>
              <a:rPr lang="da-DK" dirty="0"/>
              <a:t>)</a:t>
            </a:r>
            <a:endParaRPr lang="en-US" dirty="0"/>
          </a:p>
        </p:txBody>
      </p:sp>
      <p:cxnSp>
        <p:nvCxnSpPr>
          <p:cNvPr id="14" name="Straight Arrow Connector 13"/>
          <p:cNvCxnSpPr/>
          <p:nvPr/>
        </p:nvCxnSpPr>
        <p:spPr>
          <a:xfrm>
            <a:off x="7213599" y="4130040"/>
            <a:ext cx="566058"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3" name="Slide Number Placeholder 2"/>
          <p:cNvSpPr>
            <a:spLocks noGrp="1"/>
          </p:cNvSpPr>
          <p:nvPr>
            <p:ph type="sldNum" sz="quarter" idx="12"/>
          </p:nvPr>
        </p:nvSpPr>
        <p:spPr/>
        <p:txBody>
          <a:bodyPr/>
          <a:lstStyle/>
          <a:p>
            <a:fld id="{8385EF6B-7E66-4D99-8AA9-E1D659C022FA}" type="slidenum">
              <a:rPr lang="en-US" smtClean="0"/>
              <a:t>14</a:t>
            </a:fld>
            <a:endParaRPr lang="en-US"/>
          </a:p>
        </p:txBody>
      </p:sp>
      <p:pic>
        <p:nvPicPr>
          <p:cNvPr id="16" name="Picture 15" descr="C:\Users\HP\Desktop\spatio temporal\ITP logo.jpg"/>
          <p:cNvPicPr/>
          <p:nvPr/>
        </p:nvPicPr>
        <p:blipFill>
          <a:blip r:embed="rId3" cstate="print">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0" y="5698308"/>
            <a:ext cx="1204686" cy="1162448"/>
          </a:xfrm>
          <a:prstGeom prst="ellipse">
            <a:avLst/>
          </a:prstGeom>
          <a:noFill/>
          <a:ln>
            <a:noFill/>
          </a:ln>
        </p:spPr>
      </p:pic>
    </p:spTree>
    <p:extLst>
      <p:ext uri="{BB962C8B-B14F-4D97-AF65-F5344CB8AC3E}">
        <p14:creationId xmlns:p14="http://schemas.microsoft.com/office/powerpoint/2010/main" val="60922878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1901696416"/>
              </p:ext>
            </p:extLst>
          </p:nvPr>
        </p:nvGraphicFramePr>
        <p:xfrm>
          <a:off x="1481683" y="523220"/>
          <a:ext cx="10366832" cy="6066259"/>
        </p:xfrm>
        <a:graphic>
          <a:graphicData uri="http://schemas.openxmlformats.org/drawingml/2006/table">
            <a:tbl>
              <a:tblPr firstRow="1" firstCol="1" bandRow="1">
                <a:tableStyleId>{FABFCF23-3B69-468F-B69F-88F6DE6A72F2}</a:tableStyleId>
              </a:tblPr>
              <a:tblGrid>
                <a:gridCol w="1244856">
                  <a:extLst>
                    <a:ext uri="{9D8B030D-6E8A-4147-A177-3AD203B41FA5}">
                      <a16:colId xmlns:a16="http://schemas.microsoft.com/office/drawing/2014/main" val="1095077887"/>
                    </a:ext>
                  </a:extLst>
                </a:gridCol>
                <a:gridCol w="687285">
                  <a:extLst>
                    <a:ext uri="{9D8B030D-6E8A-4147-A177-3AD203B41FA5}">
                      <a16:colId xmlns:a16="http://schemas.microsoft.com/office/drawing/2014/main" val="3797899086"/>
                    </a:ext>
                  </a:extLst>
                </a:gridCol>
                <a:gridCol w="859893">
                  <a:extLst>
                    <a:ext uri="{9D8B030D-6E8A-4147-A177-3AD203B41FA5}">
                      <a16:colId xmlns:a16="http://schemas.microsoft.com/office/drawing/2014/main" val="3062057159"/>
                    </a:ext>
                  </a:extLst>
                </a:gridCol>
                <a:gridCol w="859893">
                  <a:extLst>
                    <a:ext uri="{9D8B030D-6E8A-4147-A177-3AD203B41FA5}">
                      <a16:colId xmlns:a16="http://schemas.microsoft.com/office/drawing/2014/main" val="1011260393"/>
                    </a:ext>
                  </a:extLst>
                </a:gridCol>
                <a:gridCol w="859893">
                  <a:extLst>
                    <a:ext uri="{9D8B030D-6E8A-4147-A177-3AD203B41FA5}">
                      <a16:colId xmlns:a16="http://schemas.microsoft.com/office/drawing/2014/main" val="3442327823"/>
                    </a:ext>
                  </a:extLst>
                </a:gridCol>
                <a:gridCol w="879770">
                  <a:extLst>
                    <a:ext uri="{9D8B030D-6E8A-4147-A177-3AD203B41FA5}">
                      <a16:colId xmlns:a16="http://schemas.microsoft.com/office/drawing/2014/main" val="837928529"/>
                    </a:ext>
                  </a:extLst>
                </a:gridCol>
                <a:gridCol w="879770">
                  <a:extLst>
                    <a:ext uri="{9D8B030D-6E8A-4147-A177-3AD203B41FA5}">
                      <a16:colId xmlns:a16="http://schemas.microsoft.com/office/drawing/2014/main" val="934652795"/>
                    </a:ext>
                  </a:extLst>
                </a:gridCol>
                <a:gridCol w="1084803">
                  <a:extLst>
                    <a:ext uri="{9D8B030D-6E8A-4147-A177-3AD203B41FA5}">
                      <a16:colId xmlns:a16="http://schemas.microsoft.com/office/drawing/2014/main" val="935190110"/>
                    </a:ext>
                  </a:extLst>
                </a:gridCol>
                <a:gridCol w="1084803">
                  <a:extLst>
                    <a:ext uri="{9D8B030D-6E8A-4147-A177-3AD203B41FA5}">
                      <a16:colId xmlns:a16="http://schemas.microsoft.com/office/drawing/2014/main" val="1430171764"/>
                    </a:ext>
                  </a:extLst>
                </a:gridCol>
                <a:gridCol w="656949">
                  <a:extLst>
                    <a:ext uri="{9D8B030D-6E8A-4147-A177-3AD203B41FA5}">
                      <a16:colId xmlns:a16="http://schemas.microsoft.com/office/drawing/2014/main" val="1294890826"/>
                    </a:ext>
                  </a:extLst>
                </a:gridCol>
                <a:gridCol w="656949">
                  <a:extLst>
                    <a:ext uri="{9D8B030D-6E8A-4147-A177-3AD203B41FA5}">
                      <a16:colId xmlns:a16="http://schemas.microsoft.com/office/drawing/2014/main" val="2316035981"/>
                    </a:ext>
                  </a:extLst>
                </a:gridCol>
                <a:gridCol w="611968">
                  <a:extLst>
                    <a:ext uri="{9D8B030D-6E8A-4147-A177-3AD203B41FA5}">
                      <a16:colId xmlns:a16="http://schemas.microsoft.com/office/drawing/2014/main" val="813341089"/>
                    </a:ext>
                  </a:extLst>
                </a:gridCol>
              </a:tblGrid>
              <a:tr h="214464">
                <a:tc rowSpan="2">
                  <a:txBody>
                    <a:bodyPr/>
                    <a:lstStyle/>
                    <a:p>
                      <a:pPr marL="0" marR="0" algn="ctr">
                        <a:lnSpc>
                          <a:spcPct val="107000"/>
                        </a:lnSpc>
                        <a:spcBef>
                          <a:spcPts val="0"/>
                        </a:spcBef>
                        <a:spcAft>
                          <a:spcPts val="0"/>
                        </a:spcAft>
                      </a:pPr>
                      <a:r>
                        <a:rPr lang="en-US" sz="1100" dirty="0">
                          <a:effectLst/>
                        </a:rPr>
                        <a:t>Station</a:t>
                      </a:r>
                      <a:endParaRPr lang="en-US" sz="1200" dirty="0">
                        <a:effectLst/>
                        <a:latin typeface="Times New Roman" panose="02020603050405020304" pitchFamily="18" charset="0"/>
                        <a:ea typeface="Calibri" panose="020F0502020204030204" pitchFamily="34" charset="0"/>
                      </a:endParaRPr>
                    </a:p>
                  </a:txBody>
                  <a:tcPr marL="41789" marR="41789" marT="0" marB="0"/>
                </a:tc>
                <a:tc gridSpan="5">
                  <a:txBody>
                    <a:bodyPr/>
                    <a:lstStyle/>
                    <a:p>
                      <a:pPr marL="0" marR="0" algn="ctr">
                        <a:lnSpc>
                          <a:spcPct val="107000"/>
                        </a:lnSpc>
                        <a:spcBef>
                          <a:spcPts val="0"/>
                        </a:spcBef>
                        <a:spcAft>
                          <a:spcPts val="0"/>
                        </a:spcAft>
                      </a:pPr>
                      <a:r>
                        <a:rPr lang="en-US" sz="1100" dirty="0">
                          <a:effectLst/>
                        </a:rPr>
                        <a:t>Frequency Indices</a:t>
                      </a:r>
                      <a:endParaRPr lang="en-US" sz="1200" dirty="0">
                        <a:effectLst/>
                        <a:latin typeface="Times New Roman" panose="02020603050405020304" pitchFamily="18" charset="0"/>
                        <a:ea typeface="Calibri" panose="020F0502020204030204" pitchFamily="34" charset="0"/>
                      </a:endParaRPr>
                    </a:p>
                  </a:txBody>
                  <a:tcPr marL="41789" marR="41789"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6">
                  <a:txBody>
                    <a:bodyPr/>
                    <a:lstStyle/>
                    <a:p>
                      <a:pPr marL="0" marR="0" algn="ctr">
                        <a:lnSpc>
                          <a:spcPct val="107000"/>
                        </a:lnSpc>
                        <a:spcBef>
                          <a:spcPts val="0"/>
                        </a:spcBef>
                        <a:spcAft>
                          <a:spcPts val="0"/>
                        </a:spcAft>
                      </a:pPr>
                      <a:r>
                        <a:rPr lang="en-US" sz="1100">
                          <a:effectLst/>
                        </a:rPr>
                        <a:t>Intensity Indices</a:t>
                      </a:r>
                      <a:endParaRPr lang="en-US" sz="1200">
                        <a:effectLst/>
                        <a:latin typeface="Times New Roman" panose="02020603050405020304" pitchFamily="18" charset="0"/>
                        <a:ea typeface="Calibri" panose="020F0502020204030204" pitchFamily="34" charset="0"/>
                      </a:endParaRPr>
                    </a:p>
                  </a:txBody>
                  <a:tcPr marL="41789" marR="41789"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211096"/>
                  </a:ext>
                </a:extLst>
              </a:tr>
              <a:tr h="269981">
                <a:tc vMerge="1">
                  <a:txBody>
                    <a:bodyPr/>
                    <a:lstStyle/>
                    <a:p>
                      <a:endParaRPr lang="en-US"/>
                    </a:p>
                  </a:txBody>
                  <a:tcPr/>
                </a:tc>
                <a:tc>
                  <a:txBody>
                    <a:bodyPr/>
                    <a:lstStyle/>
                    <a:p>
                      <a:pPr marL="0" marR="0" algn="ctr">
                        <a:lnSpc>
                          <a:spcPct val="107000"/>
                        </a:lnSpc>
                        <a:spcBef>
                          <a:spcPts val="0"/>
                        </a:spcBef>
                        <a:spcAft>
                          <a:spcPts val="0"/>
                        </a:spcAft>
                      </a:pPr>
                      <a:r>
                        <a:rPr lang="en-US" sz="1100" dirty="0">
                          <a:effectLst/>
                        </a:rPr>
                        <a:t>CDD</a:t>
                      </a:r>
                      <a:endParaRPr lang="en-US" sz="1200" dirty="0">
                        <a:effectLst/>
                        <a:latin typeface="Times New Roman" panose="02020603050405020304" pitchFamily="18" charset="0"/>
                        <a:ea typeface="Calibri" panose="020F0502020204030204" pitchFamily="34" charset="0"/>
                      </a:endParaRPr>
                    </a:p>
                  </a:txBody>
                  <a:tcPr marL="41789" marR="41789" marT="0" marB="0"/>
                </a:tc>
                <a:tc>
                  <a:txBody>
                    <a:bodyPr/>
                    <a:lstStyle/>
                    <a:p>
                      <a:pPr marL="0" marR="0" algn="ctr">
                        <a:lnSpc>
                          <a:spcPct val="107000"/>
                        </a:lnSpc>
                        <a:spcBef>
                          <a:spcPts val="0"/>
                        </a:spcBef>
                        <a:spcAft>
                          <a:spcPts val="0"/>
                        </a:spcAft>
                      </a:pPr>
                      <a:r>
                        <a:rPr lang="en-US" sz="1100" dirty="0">
                          <a:effectLst/>
                        </a:rPr>
                        <a:t>CWD</a:t>
                      </a:r>
                      <a:endParaRPr lang="en-US" sz="1200" dirty="0">
                        <a:effectLst/>
                        <a:latin typeface="Times New Roman" panose="02020603050405020304" pitchFamily="18" charset="0"/>
                        <a:ea typeface="Calibri" panose="020F0502020204030204" pitchFamily="34" charset="0"/>
                      </a:endParaRPr>
                    </a:p>
                  </a:txBody>
                  <a:tcPr marL="41789" marR="41789" marT="0" marB="0"/>
                </a:tc>
                <a:tc>
                  <a:txBody>
                    <a:bodyPr/>
                    <a:lstStyle/>
                    <a:p>
                      <a:pPr marL="0" marR="0" algn="ctr">
                        <a:lnSpc>
                          <a:spcPct val="107000"/>
                        </a:lnSpc>
                        <a:spcBef>
                          <a:spcPts val="0"/>
                        </a:spcBef>
                        <a:spcAft>
                          <a:spcPts val="0"/>
                        </a:spcAft>
                      </a:pPr>
                      <a:r>
                        <a:rPr lang="en-US" sz="1100" dirty="0">
                          <a:effectLst/>
                        </a:rPr>
                        <a:t>R10mm</a:t>
                      </a:r>
                      <a:endParaRPr lang="en-US" sz="1200" dirty="0">
                        <a:effectLst/>
                        <a:latin typeface="Times New Roman" panose="02020603050405020304" pitchFamily="18" charset="0"/>
                        <a:ea typeface="Calibri" panose="020F0502020204030204" pitchFamily="34" charset="0"/>
                      </a:endParaRPr>
                    </a:p>
                  </a:txBody>
                  <a:tcPr marL="41789" marR="41789" marT="0" marB="0"/>
                </a:tc>
                <a:tc>
                  <a:txBody>
                    <a:bodyPr/>
                    <a:lstStyle/>
                    <a:p>
                      <a:pPr marL="0" marR="0" algn="ctr">
                        <a:lnSpc>
                          <a:spcPct val="107000"/>
                        </a:lnSpc>
                        <a:spcBef>
                          <a:spcPts val="0"/>
                        </a:spcBef>
                        <a:spcAft>
                          <a:spcPts val="0"/>
                        </a:spcAft>
                      </a:pPr>
                      <a:r>
                        <a:rPr lang="en-US" sz="1100" dirty="0">
                          <a:effectLst/>
                        </a:rPr>
                        <a:t>R20mm</a:t>
                      </a:r>
                      <a:endParaRPr lang="en-US" sz="1200" dirty="0">
                        <a:effectLst/>
                        <a:latin typeface="Times New Roman" panose="02020603050405020304" pitchFamily="18" charset="0"/>
                        <a:ea typeface="Calibri" panose="020F0502020204030204" pitchFamily="34" charset="0"/>
                      </a:endParaRPr>
                    </a:p>
                  </a:txBody>
                  <a:tcPr marL="41789" marR="41789" marT="0" marB="0"/>
                </a:tc>
                <a:tc>
                  <a:txBody>
                    <a:bodyPr/>
                    <a:lstStyle/>
                    <a:p>
                      <a:pPr marL="0" marR="0" algn="ctr">
                        <a:lnSpc>
                          <a:spcPct val="107000"/>
                        </a:lnSpc>
                        <a:spcBef>
                          <a:spcPts val="0"/>
                        </a:spcBef>
                        <a:spcAft>
                          <a:spcPts val="0"/>
                        </a:spcAft>
                      </a:pPr>
                      <a:r>
                        <a:rPr lang="en-US" sz="1100" dirty="0">
                          <a:effectLst/>
                        </a:rPr>
                        <a:t>R25mm</a:t>
                      </a:r>
                      <a:endParaRPr lang="en-US" sz="1200" dirty="0">
                        <a:effectLst/>
                        <a:latin typeface="Times New Roman" panose="02020603050405020304" pitchFamily="18" charset="0"/>
                        <a:ea typeface="Calibri" panose="020F0502020204030204" pitchFamily="34" charset="0"/>
                      </a:endParaRPr>
                    </a:p>
                  </a:txBody>
                  <a:tcPr marL="41789" marR="41789" marT="0" marB="0"/>
                </a:tc>
                <a:tc>
                  <a:txBody>
                    <a:bodyPr/>
                    <a:lstStyle/>
                    <a:p>
                      <a:pPr marL="0" marR="0" algn="ctr">
                        <a:lnSpc>
                          <a:spcPct val="107000"/>
                        </a:lnSpc>
                        <a:spcBef>
                          <a:spcPts val="0"/>
                        </a:spcBef>
                        <a:spcAft>
                          <a:spcPts val="0"/>
                        </a:spcAft>
                      </a:pPr>
                      <a:r>
                        <a:rPr lang="en-US" sz="1100" dirty="0">
                          <a:effectLst/>
                        </a:rPr>
                        <a:t>RX1day</a:t>
                      </a:r>
                      <a:endParaRPr lang="en-US" sz="1200" dirty="0">
                        <a:effectLst/>
                        <a:latin typeface="Times New Roman" panose="02020603050405020304" pitchFamily="18" charset="0"/>
                        <a:ea typeface="Calibri" panose="020F0502020204030204" pitchFamily="34" charset="0"/>
                      </a:endParaRPr>
                    </a:p>
                  </a:txBody>
                  <a:tcPr marL="41789" marR="41789" marT="0" marB="0"/>
                </a:tc>
                <a:tc>
                  <a:txBody>
                    <a:bodyPr/>
                    <a:lstStyle/>
                    <a:p>
                      <a:pPr marL="0" marR="0" algn="ctr">
                        <a:lnSpc>
                          <a:spcPct val="107000"/>
                        </a:lnSpc>
                        <a:spcBef>
                          <a:spcPts val="0"/>
                        </a:spcBef>
                        <a:spcAft>
                          <a:spcPts val="0"/>
                        </a:spcAft>
                      </a:pPr>
                      <a:r>
                        <a:rPr lang="en-US" sz="1100" dirty="0">
                          <a:effectLst/>
                        </a:rPr>
                        <a:t>RX5day</a:t>
                      </a:r>
                      <a:endParaRPr lang="en-US" sz="1200" dirty="0">
                        <a:effectLst/>
                        <a:latin typeface="Times New Roman" panose="02020603050405020304" pitchFamily="18" charset="0"/>
                        <a:ea typeface="Calibri" panose="020F0502020204030204" pitchFamily="34" charset="0"/>
                      </a:endParaRPr>
                    </a:p>
                  </a:txBody>
                  <a:tcPr marL="41789" marR="41789" marT="0" marB="0"/>
                </a:tc>
                <a:tc>
                  <a:txBody>
                    <a:bodyPr/>
                    <a:lstStyle/>
                    <a:p>
                      <a:pPr marL="0" marR="0" algn="ctr">
                        <a:lnSpc>
                          <a:spcPct val="107000"/>
                        </a:lnSpc>
                        <a:spcBef>
                          <a:spcPts val="0"/>
                        </a:spcBef>
                        <a:spcAft>
                          <a:spcPts val="0"/>
                        </a:spcAft>
                      </a:pPr>
                      <a:r>
                        <a:rPr lang="en-US" sz="1100" dirty="0">
                          <a:effectLst/>
                        </a:rPr>
                        <a:t>PRCPTOT</a:t>
                      </a:r>
                      <a:endParaRPr lang="en-US" sz="1200" dirty="0">
                        <a:effectLst/>
                        <a:latin typeface="Times New Roman" panose="02020603050405020304" pitchFamily="18" charset="0"/>
                        <a:ea typeface="Calibri" panose="020F0502020204030204" pitchFamily="34" charset="0"/>
                      </a:endParaRPr>
                    </a:p>
                  </a:txBody>
                  <a:tcPr marL="41789" marR="41789" marT="0" marB="0"/>
                </a:tc>
                <a:tc>
                  <a:txBody>
                    <a:bodyPr/>
                    <a:lstStyle/>
                    <a:p>
                      <a:pPr marL="0" marR="0" algn="ctr">
                        <a:lnSpc>
                          <a:spcPct val="107000"/>
                        </a:lnSpc>
                        <a:spcBef>
                          <a:spcPts val="0"/>
                        </a:spcBef>
                        <a:spcAft>
                          <a:spcPts val="0"/>
                        </a:spcAft>
                      </a:pPr>
                      <a:r>
                        <a:rPr lang="en-US" sz="1100" dirty="0">
                          <a:effectLst/>
                        </a:rPr>
                        <a:t>R95p</a:t>
                      </a:r>
                      <a:endParaRPr lang="en-US" sz="1200" dirty="0">
                        <a:effectLst/>
                        <a:latin typeface="Times New Roman" panose="02020603050405020304" pitchFamily="18" charset="0"/>
                        <a:ea typeface="Calibri" panose="020F0502020204030204" pitchFamily="34" charset="0"/>
                      </a:endParaRPr>
                    </a:p>
                  </a:txBody>
                  <a:tcPr marL="41789" marR="41789" marT="0" marB="0"/>
                </a:tc>
                <a:tc>
                  <a:txBody>
                    <a:bodyPr/>
                    <a:lstStyle/>
                    <a:p>
                      <a:pPr marL="0" marR="0" algn="ctr">
                        <a:lnSpc>
                          <a:spcPct val="107000"/>
                        </a:lnSpc>
                        <a:spcBef>
                          <a:spcPts val="0"/>
                        </a:spcBef>
                        <a:spcAft>
                          <a:spcPts val="0"/>
                        </a:spcAft>
                      </a:pPr>
                      <a:r>
                        <a:rPr lang="en-US" sz="1100" dirty="0">
                          <a:effectLst/>
                        </a:rPr>
                        <a:t>R99p</a:t>
                      </a:r>
                      <a:endParaRPr lang="en-US" sz="1200" dirty="0">
                        <a:effectLst/>
                        <a:latin typeface="Times New Roman" panose="02020603050405020304" pitchFamily="18" charset="0"/>
                        <a:ea typeface="Calibri" panose="020F0502020204030204" pitchFamily="34" charset="0"/>
                      </a:endParaRPr>
                    </a:p>
                  </a:txBody>
                  <a:tcPr marL="41789" marR="41789" marT="0" marB="0"/>
                </a:tc>
                <a:tc>
                  <a:txBody>
                    <a:bodyPr/>
                    <a:lstStyle/>
                    <a:p>
                      <a:pPr marL="0" marR="0" algn="ctr">
                        <a:lnSpc>
                          <a:spcPct val="107000"/>
                        </a:lnSpc>
                        <a:spcBef>
                          <a:spcPts val="0"/>
                        </a:spcBef>
                        <a:spcAft>
                          <a:spcPts val="0"/>
                        </a:spcAft>
                      </a:pPr>
                      <a:r>
                        <a:rPr lang="en-US" sz="1100" dirty="0">
                          <a:effectLst/>
                        </a:rPr>
                        <a:t>SDII</a:t>
                      </a:r>
                      <a:endParaRPr lang="en-US" sz="1200" dirty="0">
                        <a:effectLst/>
                        <a:latin typeface="Times New Roman" panose="02020603050405020304" pitchFamily="18" charset="0"/>
                        <a:ea typeface="Calibri" panose="020F0502020204030204" pitchFamily="34" charset="0"/>
                      </a:endParaRPr>
                    </a:p>
                  </a:txBody>
                  <a:tcPr marL="41789" marR="41789" marT="0" marB="0"/>
                </a:tc>
                <a:extLst>
                  <a:ext uri="{0D108BD9-81ED-4DB2-BD59-A6C34878D82A}">
                    <a16:rowId xmlns:a16="http://schemas.microsoft.com/office/drawing/2014/main" val="4109668619"/>
                  </a:ext>
                </a:extLst>
              </a:tr>
              <a:tr h="214464">
                <a:tc>
                  <a:txBody>
                    <a:bodyPr/>
                    <a:lstStyle/>
                    <a:p>
                      <a:pPr marL="0" marR="0" algn="ctr">
                        <a:lnSpc>
                          <a:spcPct val="107000"/>
                        </a:lnSpc>
                        <a:spcBef>
                          <a:spcPts val="0"/>
                        </a:spcBef>
                        <a:spcAft>
                          <a:spcPts val="0"/>
                        </a:spcAft>
                      </a:pPr>
                      <a:r>
                        <a:rPr lang="en-US" sz="1100">
                          <a:effectLst/>
                        </a:rPr>
                        <a:t>1006</a:t>
                      </a:r>
                      <a:endParaRPr lang="en-US" sz="1200">
                        <a:effectLst/>
                        <a:latin typeface="Times New Roman" panose="02020603050405020304" pitchFamily="18" charset="0"/>
                        <a:ea typeface="Calibri" panose="020F0502020204030204" pitchFamily="34" charset="0"/>
                      </a:endParaRPr>
                    </a:p>
                  </a:txBody>
                  <a:tcPr marL="41789" marR="41789" marT="0" marB="0"/>
                </a:tc>
                <a:tc>
                  <a:txBody>
                    <a:bodyPr/>
                    <a:lstStyle/>
                    <a:p>
                      <a:pPr marL="0" marR="0" algn="ctr">
                        <a:lnSpc>
                          <a:spcPct val="107000"/>
                        </a:lnSpc>
                        <a:spcBef>
                          <a:spcPts val="0"/>
                        </a:spcBef>
                        <a:spcAft>
                          <a:spcPts val="0"/>
                        </a:spcAft>
                      </a:pPr>
                      <a:r>
                        <a:rPr lang="en-US" sz="1100">
                          <a:effectLst/>
                        </a:rPr>
                        <a:t>0.6</a:t>
                      </a:r>
                      <a:endParaRPr lang="en-US" sz="1200">
                        <a:effectLst/>
                        <a:latin typeface="Times New Roman" panose="02020603050405020304" pitchFamily="18" charset="0"/>
                        <a:ea typeface="Calibri" panose="020F0502020204030204" pitchFamily="34" charset="0"/>
                      </a:endParaRPr>
                    </a:p>
                  </a:txBody>
                  <a:tcPr marL="41789" marR="41789" marT="0" marB="0"/>
                </a:tc>
                <a:tc>
                  <a:txBody>
                    <a:bodyPr/>
                    <a:lstStyle/>
                    <a:p>
                      <a:pPr marL="0" marR="0" algn="ctr">
                        <a:lnSpc>
                          <a:spcPct val="107000"/>
                        </a:lnSpc>
                        <a:spcBef>
                          <a:spcPts val="0"/>
                        </a:spcBef>
                        <a:spcAft>
                          <a:spcPts val="0"/>
                        </a:spcAft>
                      </a:pPr>
                      <a:r>
                        <a:rPr lang="en-US" sz="1100">
                          <a:effectLst/>
                        </a:rPr>
                        <a:t>-0.9</a:t>
                      </a:r>
                      <a:endParaRPr lang="en-US" sz="1200">
                        <a:effectLst/>
                        <a:latin typeface="Times New Roman" panose="02020603050405020304" pitchFamily="18" charset="0"/>
                        <a:ea typeface="Calibri" panose="020F0502020204030204" pitchFamily="34" charset="0"/>
                      </a:endParaRPr>
                    </a:p>
                  </a:txBody>
                  <a:tcPr marL="41789" marR="41789" marT="0" marB="0"/>
                </a:tc>
                <a:tc>
                  <a:txBody>
                    <a:bodyPr/>
                    <a:lstStyle/>
                    <a:p>
                      <a:pPr marL="0" marR="0" algn="ctr">
                        <a:lnSpc>
                          <a:spcPct val="107000"/>
                        </a:lnSpc>
                        <a:spcBef>
                          <a:spcPts val="0"/>
                        </a:spcBef>
                        <a:spcAft>
                          <a:spcPts val="0"/>
                        </a:spcAft>
                      </a:pPr>
                      <a:r>
                        <a:rPr lang="en-US" sz="1100">
                          <a:effectLst/>
                        </a:rPr>
                        <a:t>-1.8</a:t>
                      </a:r>
                      <a:endParaRPr lang="en-US" sz="1200">
                        <a:effectLst/>
                        <a:latin typeface="Times New Roman" panose="02020603050405020304" pitchFamily="18" charset="0"/>
                        <a:ea typeface="Calibri" panose="020F0502020204030204" pitchFamily="34" charset="0"/>
                      </a:endParaRPr>
                    </a:p>
                  </a:txBody>
                  <a:tcPr marL="41789" marR="41789" marT="0" marB="0"/>
                </a:tc>
                <a:tc>
                  <a:txBody>
                    <a:bodyPr/>
                    <a:lstStyle/>
                    <a:p>
                      <a:pPr marL="0" marR="0" algn="ctr">
                        <a:lnSpc>
                          <a:spcPct val="107000"/>
                        </a:lnSpc>
                        <a:spcBef>
                          <a:spcPts val="0"/>
                        </a:spcBef>
                        <a:spcAft>
                          <a:spcPts val="0"/>
                        </a:spcAft>
                      </a:pPr>
                      <a:r>
                        <a:rPr lang="en-US" sz="1100">
                          <a:effectLst/>
                        </a:rPr>
                        <a:t>-3.5</a:t>
                      </a:r>
                      <a:endParaRPr lang="en-US" sz="1200">
                        <a:effectLst/>
                        <a:latin typeface="Times New Roman" panose="02020603050405020304" pitchFamily="18" charset="0"/>
                        <a:ea typeface="Calibri" panose="020F0502020204030204" pitchFamily="34" charset="0"/>
                      </a:endParaRPr>
                    </a:p>
                  </a:txBody>
                  <a:tcPr marL="41789" marR="41789" marT="0" marB="0"/>
                </a:tc>
                <a:tc>
                  <a:txBody>
                    <a:bodyPr/>
                    <a:lstStyle/>
                    <a:p>
                      <a:pPr marL="0" marR="0" algn="ctr">
                        <a:lnSpc>
                          <a:spcPct val="107000"/>
                        </a:lnSpc>
                        <a:spcBef>
                          <a:spcPts val="0"/>
                        </a:spcBef>
                        <a:spcAft>
                          <a:spcPts val="0"/>
                        </a:spcAft>
                      </a:pPr>
                      <a:r>
                        <a:rPr lang="en-US" sz="1100">
                          <a:effectLst/>
                        </a:rPr>
                        <a:t>-3.7</a:t>
                      </a:r>
                      <a:endParaRPr lang="en-US" sz="1200">
                        <a:effectLst/>
                        <a:latin typeface="Times New Roman" panose="02020603050405020304" pitchFamily="18" charset="0"/>
                        <a:ea typeface="Calibri" panose="020F0502020204030204" pitchFamily="34" charset="0"/>
                      </a:endParaRPr>
                    </a:p>
                  </a:txBody>
                  <a:tcPr marL="41789" marR="41789" marT="0" marB="0"/>
                </a:tc>
                <a:tc>
                  <a:txBody>
                    <a:bodyPr/>
                    <a:lstStyle/>
                    <a:p>
                      <a:pPr marL="0" marR="0" algn="ctr">
                        <a:lnSpc>
                          <a:spcPct val="107000"/>
                        </a:lnSpc>
                        <a:spcBef>
                          <a:spcPts val="0"/>
                        </a:spcBef>
                        <a:spcAft>
                          <a:spcPts val="0"/>
                        </a:spcAft>
                      </a:pPr>
                      <a:r>
                        <a:rPr lang="en-US" sz="1100" dirty="0">
                          <a:solidFill>
                            <a:srgbClr val="FF0000"/>
                          </a:solidFill>
                          <a:effectLst/>
                        </a:rPr>
                        <a:t>3.1</a:t>
                      </a:r>
                      <a:endParaRPr lang="en-US" sz="1200" dirty="0">
                        <a:solidFill>
                          <a:srgbClr val="FF0000"/>
                        </a:solidFill>
                        <a:effectLst/>
                        <a:latin typeface="Times New Roman" panose="02020603050405020304" pitchFamily="18" charset="0"/>
                        <a:ea typeface="Calibri" panose="020F0502020204030204" pitchFamily="34" charset="0"/>
                      </a:endParaRPr>
                    </a:p>
                  </a:txBody>
                  <a:tcPr marL="41789" marR="41789" marT="0" marB="0"/>
                </a:tc>
                <a:tc>
                  <a:txBody>
                    <a:bodyPr/>
                    <a:lstStyle/>
                    <a:p>
                      <a:pPr marL="0" marR="0" algn="ctr">
                        <a:lnSpc>
                          <a:spcPct val="107000"/>
                        </a:lnSpc>
                        <a:spcBef>
                          <a:spcPts val="0"/>
                        </a:spcBef>
                        <a:spcAft>
                          <a:spcPts val="0"/>
                        </a:spcAft>
                      </a:pPr>
                      <a:r>
                        <a:rPr lang="en-US" sz="1100">
                          <a:effectLst/>
                        </a:rPr>
                        <a:t>-3.2</a:t>
                      </a:r>
                      <a:endParaRPr lang="en-US" sz="1200">
                        <a:effectLst/>
                        <a:latin typeface="Times New Roman" panose="02020603050405020304" pitchFamily="18" charset="0"/>
                        <a:ea typeface="Calibri" panose="020F0502020204030204" pitchFamily="34" charset="0"/>
                      </a:endParaRPr>
                    </a:p>
                  </a:txBody>
                  <a:tcPr marL="41789" marR="41789" marT="0" marB="0"/>
                </a:tc>
                <a:tc>
                  <a:txBody>
                    <a:bodyPr/>
                    <a:lstStyle/>
                    <a:p>
                      <a:pPr marL="0" marR="0" algn="ctr">
                        <a:lnSpc>
                          <a:spcPct val="107000"/>
                        </a:lnSpc>
                        <a:spcBef>
                          <a:spcPts val="0"/>
                        </a:spcBef>
                        <a:spcAft>
                          <a:spcPts val="0"/>
                        </a:spcAft>
                      </a:pPr>
                      <a:r>
                        <a:rPr lang="en-US" sz="1100">
                          <a:effectLst/>
                        </a:rPr>
                        <a:t>-140.0</a:t>
                      </a:r>
                      <a:endParaRPr lang="en-US" sz="1200">
                        <a:effectLst/>
                        <a:latin typeface="Times New Roman" panose="02020603050405020304" pitchFamily="18" charset="0"/>
                        <a:ea typeface="Calibri" panose="020F0502020204030204" pitchFamily="34" charset="0"/>
                      </a:endParaRPr>
                    </a:p>
                  </a:txBody>
                  <a:tcPr marL="41789" marR="41789" marT="0" marB="0"/>
                </a:tc>
                <a:tc>
                  <a:txBody>
                    <a:bodyPr/>
                    <a:lstStyle/>
                    <a:p>
                      <a:pPr marL="0" marR="0" algn="ctr">
                        <a:lnSpc>
                          <a:spcPct val="107000"/>
                        </a:lnSpc>
                        <a:spcBef>
                          <a:spcPts val="0"/>
                        </a:spcBef>
                        <a:spcAft>
                          <a:spcPts val="0"/>
                        </a:spcAft>
                      </a:pPr>
                      <a:r>
                        <a:rPr lang="en-US" sz="1100">
                          <a:effectLst/>
                        </a:rPr>
                        <a:t>-66.7</a:t>
                      </a:r>
                      <a:endParaRPr lang="en-US" sz="1200">
                        <a:effectLst/>
                        <a:latin typeface="Times New Roman" panose="02020603050405020304" pitchFamily="18" charset="0"/>
                        <a:ea typeface="Calibri" panose="020F0502020204030204" pitchFamily="34" charset="0"/>
                      </a:endParaRPr>
                    </a:p>
                  </a:txBody>
                  <a:tcPr marL="41789" marR="41789" marT="0" marB="0"/>
                </a:tc>
                <a:tc>
                  <a:txBody>
                    <a:bodyPr/>
                    <a:lstStyle/>
                    <a:p>
                      <a:pPr marL="0" marR="0" algn="ctr">
                        <a:lnSpc>
                          <a:spcPct val="107000"/>
                        </a:lnSpc>
                        <a:spcBef>
                          <a:spcPts val="0"/>
                        </a:spcBef>
                        <a:spcAft>
                          <a:spcPts val="0"/>
                        </a:spcAft>
                      </a:pPr>
                      <a:r>
                        <a:rPr lang="en-US" sz="1100">
                          <a:effectLst/>
                        </a:rPr>
                        <a:t>-23.2</a:t>
                      </a:r>
                      <a:endParaRPr lang="en-US" sz="1200">
                        <a:effectLst/>
                        <a:latin typeface="Times New Roman" panose="02020603050405020304" pitchFamily="18" charset="0"/>
                        <a:ea typeface="Calibri" panose="020F0502020204030204" pitchFamily="34" charset="0"/>
                      </a:endParaRPr>
                    </a:p>
                  </a:txBody>
                  <a:tcPr marL="41789" marR="41789" marT="0" marB="0"/>
                </a:tc>
                <a:tc>
                  <a:txBody>
                    <a:bodyPr/>
                    <a:lstStyle/>
                    <a:p>
                      <a:pPr marL="0" marR="0" algn="ctr">
                        <a:lnSpc>
                          <a:spcPct val="107000"/>
                        </a:lnSpc>
                        <a:spcBef>
                          <a:spcPts val="0"/>
                        </a:spcBef>
                        <a:spcAft>
                          <a:spcPts val="0"/>
                        </a:spcAft>
                      </a:pPr>
                      <a:r>
                        <a:rPr lang="en-US" sz="1100">
                          <a:effectLst/>
                        </a:rPr>
                        <a:t>-0.8</a:t>
                      </a:r>
                      <a:endParaRPr lang="en-US" sz="1200">
                        <a:effectLst/>
                        <a:latin typeface="Times New Roman" panose="02020603050405020304" pitchFamily="18" charset="0"/>
                        <a:ea typeface="Calibri" panose="020F0502020204030204" pitchFamily="34" charset="0"/>
                      </a:endParaRPr>
                    </a:p>
                  </a:txBody>
                  <a:tcPr marL="41789" marR="41789" marT="0" marB="0"/>
                </a:tc>
                <a:extLst>
                  <a:ext uri="{0D108BD9-81ED-4DB2-BD59-A6C34878D82A}">
                    <a16:rowId xmlns:a16="http://schemas.microsoft.com/office/drawing/2014/main" val="2653247167"/>
                  </a:ext>
                </a:extLst>
              </a:tr>
              <a:tr h="214464">
                <a:tc>
                  <a:txBody>
                    <a:bodyPr/>
                    <a:lstStyle/>
                    <a:p>
                      <a:pPr marL="0" marR="0" algn="ctr">
                        <a:lnSpc>
                          <a:spcPct val="107000"/>
                        </a:lnSpc>
                        <a:spcBef>
                          <a:spcPts val="0"/>
                        </a:spcBef>
                        <a:spcAft>
                          <a:spcPts val="0"/>
                        </a:spcAft>
                      </a:pPr>
                      <a:r>
                        <a:rPr lang="en-US" sz="1100">
                          <a:effectLst/>
                        </a:rPr>
                        <a:t>1016</a:t>
                      </a:r>
                      <a:endParaRPr lang="en-US" sz="1200">
                        <a:effectLst/>
                        <a:latin typeface="Times New Roman" panose="02020603050405020304" pitchFamily="18" charset="0"/>
                        <a:ea typeface="Calibri" panose="020F0502020204030204" pitchFamily="34" charset="0"/>
                      </a:endParaRPr>
                    </a:p>
                  </a:txBody>
                  <a:tcPr marL="41789" marR="41789" marT="0" marB="0"/>
                </a:tc>
                <a:tc>
                  <a:txBody>
                    <a:bodyPr/>
                    <a:lstStyle/>
                    <a:p>
                      <a:pPr marL="0" marR="0" algn="ctr">
                        <a:lnSpc>
                          <a:spcPct val="107000"/>
                        </a:lnSpc>
                        <a:spcBef>
                          <a:spcPts val="0"/>
                        </a:spcBef>
                        <a:spcAft>
                          <a:spcPts val="0"/>
                        </a:spcAft>
                      </a:pPr>
                      <a:r>
                        <a:rPr lang="en-US" sz="1100" dirty="0">
                          <a:solidFill>
                            <a:srgbClr val="FF0000"/>
                          </a:solidFill>
                          <a:effectLst/>
                        </a:rPr>
                        <a:t>1.8</a:t>
                      </a:r>
                      <a:endParaRPr lang="en-US" sz="1200" dirty="0">
                        <a:solidFill>
                          <a:srgbClr val="FF0000"/>
                        </a:solidFill>
                        <a:effectLst/>
                        <a:latin typeface="Times New Roman" panose="02020603050405020304" pitchFamily="18" charset="0"/>
                        <a:ea typeface="Calibri" panose="020F0502020204030204" pitchFamily="34" charset="0"/>
                      </a:endParaRPr>
                    </a:p>
                  </a:txBody>
                  <a:tcPr marL="41789" marR="41789" marT="0" marB="0"/>
                </a:tc>
                <a:tc>
                  <a:txBody>
                    <a:bodyPr/>
                    <a:lstStyle/>
                    <a:p>
                      <a:pPr marL="0" marR="0" algn="ctr">
                        <a:lnSpc>
                          <a:spcPct val="107000"/>
                        </a:lnSpc>
                        <a:spcBef>
                          <a:spcPts val="0"/>
                        </a:spcBef>
                        <a:spcAft>
                          <a:spcPts val="0"/>
                        </a:spcAft>
                      </a:pPr>
                      <a:r>
                        <a:rPr lang="en-US" sz="1100">
                          <a:effectLst/>
                        </a:rPr>
                        <a:t>0.4</a:t>
                      </a:r>
                      <a:endParaRPr lang="en-US" sz="1200">
                        <a:effectLst/>
                        <a:latin typeface="Times New Roman" panose="02020603050405020304" pitchFamily="18" charset="0"/>
                        <a:ea typeface="Calibri" panose="020F0502020204030204" pitchFamily="34" charset="0"/>
                      </a:endParaRPr>
                    </a:p>
                  </a:txBody>
                  <a:tcPr marL="41789" marR="41789" marT="0" marB="0"/>
                </a:tc>
                <a:tc>
                  <a:txBody>
                    <a:bodyPr/>
                    <a:lstStyle/>
                    <a:p>
                      <a:pPr marL="0" marR="0" algn="ctr">
                        <a:lnSpc>
                          <a:spcPct val="107000"/>
                        </a:lnSpc>
                        <a:spcBef>
                          <a:spcPts val="0"/>
                        </a:spcBef>
                        <a:spcAft>
                          <a:spcPts val="0"/>
                        </a:spcAft>
                      </a:pPr>
                      <a:r>
                        <a:rPr lang="en-US" sz="1100">
                          <a:effectLst/>
                        </a:rPr>
                        <a:t>0.4</a:t>
                      </a:r>
                      <a:endParaRPr lang="en-US" sz="1200">
                        <a:effectLst/>
                        <a:latin typeface="Times New Roman" panose="02020603050405020304" pitchFamily="18" charset="0"/>
                        <a:ea typeface="Calibri" panose="020F0502020204030204" pitchFamily="34" charset="0"/>
                      </a:endParaRPr>
                    </a:p>
                  </a:txBody>
                  <a:tcPr marL="41789" marR="41789" marT="0" marB="0"/>
                </a:tc>
                <a:tc>
                  <a:txBody>
                    <a:bodyPr/>
                    <a:lstStyle/>
                    <a:p>
                      <a:pPr marL="0" marR="0" algn="ctr">
                        <a:lnSpc>
                          <a:spcPct val="107000"/>
                        </a:lnSpc>
                        <a:spcBef>
                          <a:spcPts val="0"/>
                        </a:spcBef>
                        <a:spcAft>
                          <a:spcPts val="0"/>
                        </a:spcAft>
                      </a:pPr>
                      <a:r>
                        <a:rPr lang="en-US" sz="1100">
                          <a:effectLst/>
                        </a:rPr>
                        <a:t>0.4</a:t>
                      </a:r>
                      <a:endParaRPr lang="en-US" sz="1200">
                        <a:effectLst/>
                        <a:latin typeface="Times New Roman" panose="02020603050405020304" pitchFamily="18" charset="0"/>
                        <a:ea typeface="Calibri" panose="020F0502020204030204" pitchFamily="34" charset="0"/>
                      </a:endParaRPr>
                    </a:p>
                  </a:txBody>
                  <a:tcPr marL="41789" marR="41789" marT="0" marB="0"/>
                </a:tc>
                <a:tc>
                  <a:txBody>
                    <a:bodyPr/>
                    <a:lstStyle/>
                    <a:p>
                      <a:pPr marL="0" marR="0" algn="ctr">
                        <a:lnSpc>
                          <a:spcPct val="107000"/>
                        </a:lnSpc>
                        <a:spcBef>
                          <a:spcPts val="0"/>
                        </a:spcBef>
                        <a:spcAft>
                          <a:spcPts val="0"/>
                        </a:spcAft>
                      </a:pPr>
                      <a:r>
                        <a:rPr lang="en-US" sz="1100">
                          <a:effectLst/>
                        </a:rPr>
                        <a:t>0.3</a:t>
                      </a:r>
                      <a:endParaRPr lang="en-US" sz="1200">
                        <a:effectLst/>
                        <a:latin typeface="Times New Roman" panose="02020603050405020304" pitchFamily="18" charset="0"/>
                        <a:ea typeface="Calibri" panose="020F0502020204030204" pitchFamily="34" charset="0"/>
                      </a:endParaRPr>
                    </a:p>
                  </a:txBody>
                  <a:tcPr marL="41789" marR="41789" marT="0" marB="0"/>
                </a:tc>
                <a:tc>
                  <a:txBody>
                    <a:bodyPr/>
                    <a:lstStyle/>
                    <a:p>
                      <a:pPr marL="0" marR="0" algn="ctr">
                        <a:lnSpc>
                          <a:spcPct val="107000"/>
                        </a:lnSpc>
                        <a:spcBef>
                          <a:spcPts val="0"/>
                        </a:spcBef>
                        <a:spcAft>
                          <a:spcPts val="0"/>
                        </a:spcAft>
                      </a:pPr>
                      <a:r>
                        <a:rPr lang="en-US" sz="1100" dirty="0">
                          <a:solidFill>
                            <a:srgbClr val="FF0000"/>
                          </a:solidFill>
                          <a:effectLst/>
                        </a:rPr>
                        <a:t>3.8</a:t>
                      </a:r>
                      <a:endParaRPr lang="en-US" sz="1200" dirty="0">
                        <a:solidFill>
                          <a:srgbClr val="FF0000"/>
                        </a:solidFill>
                        <a:effectLst/>
                        <a:latin typeface="Times New Roman" panose="02020603050405020304" pitchFamily="18" charset="0"/>
                        <a:ea typeface="Calibri" panose="020F0502020204030204" pitchFamily="34" charset="0"/>
                      </a:endParaRPr>
                    </a:p>
                  </a:txBody>
                  <a:tcPr marL="41789" marR="41789" marT="0" marB="0"/>
                </a:tc>
                <a:tc>
                  <a:txBody>
                    <a:bodyPr/>
                    <a:lstStyle/>
                    <a:p>
                      <a:pPr marL="0" marR="0" algn="ctr">
                        <a:lnSpc>
                          <a:spcPct val="107000"/>
                        </a:lnSpc>
                        <a:spcBef>
                          <a:spcPts val="0"/>
                        </a:spcBef>
                        <a:spcAft>
                          <a:spcPts val="0"/>
                        </a:spcAft>
                      </a:pPr>
                      <a:r>
                        <a:rPr lang="en-US" sz="1100" dirty="0">
                          <a:solidFill>
                            <a:srgbClr val="FF0000"/>
                          </a:solidFill>
                          <a:effectLst/>
                        </a:rPr>
                        <a:t>4.7</a:t>
                      </a:r>
                      <a:endParaRPr lang="en-US" sz="1200" dirty="0">
                        <a:solidFill>
                          <a:srgbClr val="FF0000"/>
                        </a:solidFill>
                        <a:effectLst/>
                        <a:latin typeface="Times New Roman" panose="02020603050405020304" pitchFamily="18" charset="0"/>
                        <a:ea typeface="Calibri" panose="020F0502020204030204" pitchFamily="34" charset="0"/>
                      </a:endParaRPr>
                    </a:p>
                  </a:txBody>
                  <a:tcPr marL="41789" marR="41789" marT="0" marB="0"/>
                </a:tc>
                <a:tc>
                  <a:txBody>
                    <a:bodyPr/>
                    <a:lstStyle/>
                    <a:p>
                      <a:pPr marL="0" marR="0" algn="ctr">
                        <a:lnSpc>
                          <a:spcPct val="107000"/>
                        </a:lnSpc>
                        <a:spcBef>
                          <a:spcPts val="0"/>
                        </a:spcBef>
                        <a:spcAft>
                          <a:spcPts val="0"/>
                        </a:spcAft>
                      </a:pPr>
                      <a:r>
                        <a:rPr lang="en-US" sz="1100" dirty="0">
                          <a:solidFill>
                            <a:srgbClr val="FF0000"/>
                          </a:solidFill>
                          <a:effectLst/>
                        </a:rPr>
                        <a:t>49.1</a:t>
                      </a:r>
                      <a:endParaRPr lang="en-US" sz="1200" dirty="0">
                        <a:solidFill>
                          <a:srgbClr val="FF0000"/>
                        </a:solidFill>
                        <a:effectLst/>
                        <a:latin typeface="Times New Roman" panose="02020603050405020304" pitchFamily="18" charset="0"/>
                        <a:ea typeface="Calibri" panose="020F0502020204030204" pitchFamily="34" charset="0"/>
                      </a:endParaRPr>
                    </a:p>
                  </a:txBody>
                  <a:tcPr marL="41789" marR="41789" marT="0" marB="0"/>
                </a:tc>
                <a:tc>
                  <a:txBody>
                    <a:bodyPr/>
                    <a:lstStyle/>
                    <a:p>
                      <a:pPr marL="0" marR="0" algn="ctr">
                        <a:lnSpc>
                          <a:spcPct val="107000"/>
                        </a:lnSpc>
                        <a:spcBef>
                          <a:spcPts val="0"/>
                        </a:spcBef>
                        <a:spcAft>
                          <a:spcPts val="0"/>
                        </a:spcAft>
                      </a:pPr>
                      <a:r>
                        <a:rPr lang="en-US" sz="1100" dirty="0" smtClean="0">
                          <a:solidFill>
                            <a:srgbClr val="FF0000"/>
                          </a:solidFill>
                          <a:effectLst/>
                        </a:rPr>
                        <a:t>56.4</a:t>
                      </a:r>
                      <a:endParaRPr lang="en-US" sz="1200" dirty="0">
                        <a:solidFill>
                          <a:srgbClr val="FF0000"/>
                        </a:solidFill>
                        <a:effectLst/>
                        <a:latin typeface="Times New Roman" panose="02020603050405020304" pitchFamily="18" charset="0"/>
                        <a:ea typeface="Calibri" panose="020F0502020204030204" pitchFamily="34" charset="0"/>
                      </a:endParaRPr>
                    </a:p>
                  </a:txBody>
                  <a:tcPr marL="41789" marR="41789" marT="0" marB="0"/>
                </a:tc>
                <a:tc>
                  <a:txBody>
                    <a:bodyPr/>
                    <a:lstStyle/>
                    <a:p>
                      <a:pPr marL="0" marR="0" algn="ctr">
                        <a:lnSpc>
                          <a:spcPct val="107000"/>
                        </a:lnSpc>
                        <a:spcBef>
                          <a:spcPts val="0"/>
                        </a:spcBef>
                        <a:spcAft>
                          <a:spcPts val="0"/>
                        </a:spcAft>
                      </a:pPr>
                      <a:r>
                        <a:rPr lang="en-US" sz="1100">
                          <a:solidFill>
                            <a:srgbClr val="FF0000"/>
                          </a:solidFill>
                          <a:effectLst/>
                        </a:rPr>
                        <a:t>35.6</a:t>
                      </a:r>
                      <a:endParaRPr lang="en-US" sz="1200">
                        <a:solidFill>
                          <a:srgbClr val="FF0000"/>
                        </a:solidFill>
                        <a:effectLst/>
                        <a:latin typeface="Times New Roman" panose="02020603050405020304" pitchFamily="18" charset="0"/>
                        <a:ea typeface="Calibri" panose="020F0502020204030204" pitchFamily="34" charset="0"/>
                      </a:endParaRPr>
                    </a:p>
                  </a:txBody>
                  <a:tcPr marL="41789" marR="41789" marT="0" marB="0"/>
                </a:tc>
                <a:tc>
                  <a:txBody>
                    <a:bodyPr/>
                    <a:lstStyle/>
                    <a:p>
                      <a:pPr marL="0" marR="0" algn="ctr">
                        <a:lnSpc>
                          <a:spcPct val="107000"/>
                        </a:lnSpc>
                        <a:spcBef>
                          <a:spcPts val="0"/>
                        </a:spcBef>
                        <a:spcAft>
                          <a:spcPts val="0"/>
                        </a:spcAft>
                      </a:pPr>
                      <a:r>
                        <a:rPr lang="en-US" sz="1100" dirty="0" smtClean="0">
                          <a:solidFill>
                            <a:srgbClr val="FF0000"/>
                          </a:solidFill>
                          <a:effectLst/>
                        </a:rPr>
                        <a:t>0.4</a:t>
                      </a:r>
                      <a:endParaRPr lang="en-US" sz="1200" dirty="0">
                        <a:solidFill>
                          <a:srgbClr val="FF0000"/>
                        </a:solidFill>
                        <a:effectLst/>
                        <a:latin typeface="Times New Roman" panose="02020603050405020304" pitchFamily="18" charset="0"/>
                        <a:ea typeface="Calibri" panose="020F0502020204030204" pitchFamily="34" charset="0"/>
                      </a:endParaRPr>
                    </a:p>
                  </a:txBody>
                  <a:tcPr marL="41789" marR="41789" marT="0" marB="0"/>
                </a:tc>
                <a:extLst>
                  <a:ext uri="{0D108BD9-81ED-4DB2-BD59-A6C34878D82A}">
                    <a16:rowId xmlns:a16="http://schemas.microsoft.com/office/drawing/2014/main" val="646570755"/>
                  </a:ext>
                </a:extLst>
              </a:tr>
              <a:tr h="214464">
                <a:tc>
                  <a:txBody>
                    <a:bodyPr/>
                    <a:lstStyle/>
                    <a:p>
                      <a:pPr marL="0" marR="0" algn="ctr">
                        <a:lnSpc>
                          <a:spcPct val="107000"/>
                        </a:lnSpc>
                        <a:spcBef>
                          <a:spcPts val="0"/>
                        </a:spcBef>
                        <a:spcAft>
                          <a:spcPts val="0"/>
                        </a:spcAft>
                      </a:pPr>
                      <a:r>
                        <a:rPr lang="en-US" sz="1100">
                          <a:effectLst/>
                        </a:rPr>
                        <a:t>1017</a:t>
                      </a:r>
                      <a:endParaRPr lang="en-US" sz="1200">
                        <a:effectLst/>
                        <a:latin typeface="Times New Roman" panose="02020603050405020304" pitchFamily="18" charset="0"/>
                        <a:ea typeface="Calibri" panose="020F0502020204030204" pitchFamily="34" charset="0"/>
                      </a:endParaRPr>
                    </a:p>
                  </a:txBody>
                  <a:tcPr marL="41789" marR="41789" marT="0" marB="0"/>
                </a:tc>
                <a:tc>
                  <a:txBody>
                    <a:bodyPr/>
                    <a:lstStyle/>
                    <a:p>
                      <a:pPr marL="0" marR="0" algn="ctr">
                        <a:lnSpc>
                          <a:spcPct val="107000"/>
                        </a:lnSpc>
                        <a:spcBef>
                          <a:spcPts val="0"/>
                        </a:spcBef>
                        <a:spcAft>
                          <a:spcPts val="0"/>
                        </a:spcAft>
                      </a:pPr>
                      <a:r>
                        <a:rPr lang="en-US" sz="1100" dirty="0">
                          <a:solidFill>
                            <a:srgbClr val="FF0000"/>
                          </a:solidFill>
                          <a:effectLst/>
                        </a:rPr>
                        <a:t>1.9</a:t>
                      </a:r>
                      <a:endParaRPr lang="en-US" sz="1200" dirty="0">
                        <a:solidFill>
                          <a:srgbClr val="FF0000"/>
                        </a:solidFill>
                        <a:effectLst/>
                        <a:latin typeface="Times New Roman" panose="02020603050405020304" pitchFamily="18" charset="0"/>
                        <a:ea typeface="Calibri" panose="020F0502020204030204" pitchFamily="34" charset="0"/>
                      </a:endParaRPr>
                    </a:p>
                  </a:txBody>
                  <a:tcPr marL="41789" marR="41789" marT="0" marB="0"/>
                </a:tc>
                <a:tc>
                  <a:txBody>
                    <a:bodyPr/>
                    <a:lstStyle/>
                    <a:p>
                      <a:pPr marL="0" marR="0" algn="ctr">
                        <a:lnSpc>
                          <a:spcPct val="107000"/>
                        </a:lnSpc>
                        <a:spcBef>
                          <a:spcPts val="0"/>
                        </a:spcBef>
                        <a:spcAft>
                          <a:spcPts val="0"/>
                        </a:spcAft>
                      </a:pPr>
                      <a:r>
                        <a:rPr lang="en-US" sz="1100" dirty="0">
                          <a:effectLst/>
                        </a:rPr>
                        <a:t>-0.6</a:t>
                      </a:r>
                      <a:endParaRPr lang="en-US" sz="1200" dirty="0">
                        <a:effectLst/>
                        <a:latin typeface="Times New Roman" panose="02020603050405020304" pitchFamily="18" charset="0"/>
                        <a:ea typeface="Calibri" panose="020F0502020204030204" pitchFamily="34" charset="0"/>
                      </a:endParaRPr>
                    </a:p>
                  </a:txBody>
                  <a:tcPr marL="41789" marR="41789" marT="0" marB="0"/>
                </a:tc>
                <a:tc>
                  <a:txBody>
                    <a:bodyPr/>
                    <a:lstStyle/>
                    <a:p>
                      <a:pPr marL="0" marR="0" algn="ctr">
                        <a:lnSpc>
                          <a:spcPct val="107000"/>
                        </a:lnSpc>
                        <a:spcBef>
                          <a:spcPts val="0"/>
                        </a:spcBef>
                        <a:spcAft>
                          <a:spcPts val="0"/>
                        </a:spcAft>
                      </a:pPr>
                      <a:r>
                        <a:rPr lang="en-US" sz="1100">
                          <a:effectLst/>
                        </a:rPr>
                        <a:t>-1.9</a:t>
                      </a:r>
                      <a:endParaRPr lang="en-US" sz="1200">
                        <a:effectLst/>
                        <a:latin typeface="Times New Roman" panose="02020603050405020304" pitchFamily="18" charset="0"/>
                        <a:ea typeface="Calibri" panose="020F0502020204030204" pitchFamily="34" charset="0"/>
                      </a:endParaRPr>
                    </a:p>
                  </a:txBody>
                  <a:tcPr marL="41789" marR="41789" marT="0" marB="0"/>
                </a:tc>
                <a:tc>
                  <a:txBody>
                    <a:bodyPr/>
                    <a:lstStyle/>
                    <a:p>
                      <a:pPr marL="0" marR="0" algn="ctr">
                        <a:lnSpc>
                          <a:spcPct val="107000"/>
                        </a:lnSpc>
                        <a:spcBef>
                          <a:spcPts val="0"/>
                        </a:spcBef>
                        <a:spcAft>
                          <a:spcPts val="0"/>
                        </a:spcAft>
                      </a:pPr>
                      <a:r>
                        <a:rPr lang="en-US" sz="1100">
                          <a:effectLst/>
                        </a:rPr>
                        <a:t>-0.7</a:t>
                      </a:r>
                      <a:endParaRPr lang="en-US" sz="1200">
                        <a:effectLst/>
                        <a:latin typeface="Times New Roman" panose="02020603050405020304" pitchFamily="18" charset="0"/>
                        <a:ea typeface="Calibri" panose="020F0502020204030204" pitchFamily="34" charset="0"/>
                      </a:endParaRPr>
                    </a:p>
                  </a:txBody>
                  <a:tcPr marL="41789" marR="41789" marT="0" marB="0"/>
                </a:tc>
                <a:tc>
                  <a:txBody>
                    <a:bodyPr/>
                    <a:lstStyle/>
                    <a:p>
                      <a:pPr marL="0" marR="0" algn="ctr">
                        <a:lnSpc>
                          <a:spcPct val="107000"/>
                        </a:lnSpc>
                        <a:spcBef>
                          <a:spcPts val="0"/>
                        </a:spcBef>
                        <a:spcAft>
                          <a:spcPts val="0"/>
                        </a:spcAft>
                      </a:pPr>
                      <a:r>
                        <a:rPr lang="en-US" sz="1100">
                          <a:effectLst/>
                        </a:rPr>
                        <a:t>-0.4</a:t>
                      </a:r>
                      <a:endParaRPr lang="en-US" sz="1200">
                        <a:effectLst/>
                        <a:latin typeface="Times New Roman" panose="02020603050405020304" pitchFamily="18" charset="0"/>
                        <a:ea typeface="Calibri" panose="020F0502020204030204" pitchFamily="34" charset="0"/>
                      </a:endParaRPr>
                    </a:p>
                  </a:txBody>
                  <a:tcPr marL="41789" marR="41789" marT="0" marB="0"/>
                </a:tc>
                <a:tc>
                  <a:txBody>
                    <a:bodyPr/>
                    <a:lstStyle/>
                    <a:p>
                      <a:pPr marL="0" marR="0" algn="ctr">
                        <a:lnSpc>
                          <a:spcPct val="107000"/>
                        </a:lnSpc>
                        <a:spcBef>
                          <a:spcPts val="0"/>
                        </a:spcBef>
                        <a:spcAft>
                          <a:spcPts val="0"/>
                        </a:spcAft>
                      </a:pPr>
                      <a:r>
                        <a:rPr lang="en-US" sz="1100">
                          <a:effectLst/>
                        </a:rPr>
                        <a:t>-1.7</a:t>
                      </a:r>
                      <a:endParaRPr lang="en-US" sz="1200">
                        <a:effectLst/>
                        <a:latin typeface="Times New Roman" panose="02020603050405020304" pitchFamily="18" charset="0"/>
                        <a:ea typeface="Calibri" panose="020F0502020204030204" pitchFamily="34" charset="0"/>
                      </a:endParaRPr>
                    </a:p>
                  </a:txBody>
                  <a:tcPr marL="41789" marR="41789" marT="0" marB="0"/>
                </a:tc>
                <a:tc>
                  <a:txBody>
                    <a:bodyPr/>
                    <a:lstStyle/>
                    <a:p>
                      <a:pPr marL="0" marR="0" algn="ctr">
                        <a:lnSpc>
                          <a:spcPct val="107000"/>
                        </a:lnSpc>
                        <a:spcBef>
                          <a:spcPts val="0"/>
                        </a:spcBef>
                        <a:spcAft>
                          <a:spcPts val="0"/>
                        </a:spcAft>
                      </a:pPr>
                      <a:r>
                        <a:rPr lang="en-US" sz="1100">
                          <a:effectLst/>
                        </a:rPr>
                        <a:t>-1.2</a:t>
                      </a:r>
                      <a:endParaRPr lang="en-US" sz="1200">
                        <a:effectLst/>
                        <a:latin typeface="Times New Roman" panose="02020603050405020304" pitchFamily="18" charset="0"/>
                        <a:ea typeface="Calibri" panose="020F0502020204030204" pitchFamily="34" charset="0"/>
                      </a:endParaRPr>
                    </a:p>
                  </a:txBody>
                  <a:tcPr marL="41789" marR="41789" marT="0" marB="0"/>
                </a:tc>
                <a:tc>
                  <a:txBody>
                    <a:bodyPr/>
                    <a:lstStyle/>
                    <a:p>
                      <a:pPr marL="0" marR="0" algn="ctr">
                        <a:lnSpc>
                          <a:spcPct val="107000"/>
                        </a:lnSpc>
                        <a:spcBef>
                          <a:spcPts val="0"/>
                        </a:spcBef>
                        <a:spcAft>
                          <a:spcPts val="0"/>
                        </a:spcAft>
                      </a:pPr>
                      <a:r>
                        <a:rPr lang="en-US" sz="1100">
                          <a:effectLst/>
                        </a:rPr>
                        <a:t>-54.2</a:t>
                      </a:r>
                      <a:endParaRPr lang="en-US" sz="1200">
                        <a:effectLst/>
                        <a:latin typeface="Times New Roman" panose="02020603050405020304" pitchFamily="18" charset="0"/>
                        <a:ea typeface="Calibri" panose="020F0502020204030204" pitchFamily="34" charset="0"/>
                      </a:endParaRPr>
                    </a:p>
                  </a:txBody>
                  <a:tcPr marL="41789" marR="41789" marT="0" marB="0"/>
                </a:tc>
                <a:tc>
                  <a:txBody>
                    <a:bodyPr/>
                    <a:lstStyle/>
                    <a:p>
                      <a:pPr marL="0" marR="0" algn="ctr">
                        <a:lnSpc>
                          <a:spcPct val="107000"/>
                        </a:lnSpc>
                        <a:spcBef>
                          <a:spcPts val="0"/>
                        </a:spcBef>
                        <a:spcAft>
                          <a:spcPts val="0"/>
                        </a:spcAft>
                      </a:pPr>
                      <a:r>
                        <a:rPr lang="en-US" sz="1100">
                          <a:effectLst/>
                        </a:rPr>
                        <a:t>-20.5</a:t>
                      </a:r>
                      <a:endParaRPr lang="en-US" sz="1200">
                        <a:effectLst/>
                        <a:latin typeface="Times New Roman" panose="02020603050405020304" pitchFamily="18" charset="0"/>
                        <a:ea typeface="Calibri" panose="020F0502020204030204" pitchFamily="34" charset="0"/>
                      </a:endParaRPr>
                    </a:p>
                  </a:txBody>
                  <a:tcPr marL="41789" marR="41789" marT="0" marB="0"/>
                </a:tc>
                <a:tc>
                  <a:txBody>
                    <a:bodyPr/>
                    <a:lstStyle/>
                    <a:p>
                      <a:pPr marL="0" marR="0" algn="ctr">
                        <a:lnSpc>
                          <a:spcPct val="107000"/>
                        </a:lnSpc>
                        <a:spcBef>
                          <a:spcPts val="0"/>
                        </a:spcBef>
                        <a:spcAft>
                          <a:spcPts val="0"/>
                        </a:spcAft>
                      </a:pPr>
                      <a:r>
                        <a:rPr lang="en-US" sz="1100">
                          <a:effectLst/>
                        </a:rPr>
                        <a:t>-10.4</a:t>
                      </a:r>
                      <a:endParaRPr lang="en-US" sz="1200">
                        <a:effectLst/>
                        <a:latin typeface="Times New Roman" panose="02020603050405020304" pitchFamily="18" charset="0"/>
                        <a:ea typeface="Calibri" panose="020F0502020204030204" pitchFamily="34" charset="0"/>
                      </a:endParaRPr>
                    </a:p>
                  </a:txBody>
                  <a:tcPr marL="41789" marR="41789" marT="0" marB="0"/>
                </a:tc>
                <a:tc>
                  <a:txBody>
                    <a:bodyPr/>
                    <a:lstStyle/>
                    <a:p>
                      <a:pPr marL="0" marR="0" algn="ctr">
                        <a:lnSpc>
                          <a:spcPct val="107000"/>
                        </a:lnSpc>
                        <a:spcBef>
                          <a:spcPts val="0"/>
                        </a:spcBef>
                        <a:spcAft>
                          <a:spcPts val="0"/>
                        </a:spcAft>
                      </a:pPr>
                      <a:r>
                        <a:rPr lang="en-US" sz="1100">
                          <a:effectLst/>
                        </a:rPr>
                        <a:t>0.1</a:t>
                      </a:r>
                      <a:endParaRPr lang="en-US" sz="1200">
                        <a:effectLst/>
                        <a:latin typeface="Times New Roman" panose="02020603050405020304" pitchFamily="18" charset="0"/>
                        <a:ea typeface="Calibri" panose="020F0502020204030204" pitchFamily="34" charset="0"/>
                      </a:endParaRPr>
                    </a:p>
                  </a:txBody>
                  <a:tcPr marL="41789" marR="41789" marT="0" marB="0"/>
                </a:tc>
                <a:extLst>
                  <a:ext uri="{0D108BD9-81ED-4DB2-BD59-A6C34878D82A}">
                    <a16:rowId xmlns:a16="http://schemas.microsoft.com/office/drawing/2014/main" val="3806845525"/>
                  </a:ext>
                </a:extLst>
              </a:tr>
              <a:tr h="214464">
                <a:tc>
                  <a:txBody>
                    <a:bodyPr/>
                    <a:lstStyle/>
                    <a:p>
                      <a:pPr marL="0" marR="0" algn="ctr">
                        <a:lnSpc>
                          <a:spcPct val="107000"/>
                        </a:lnSpc>
                        <a:spcBef>
                          <a:spcPts val="0"/>
                        </a:spcBef>
                        <a:spcAft>
                          <a:spcPts val="0"/>
                        </a:spcAft>
                      </a:pPr>
                      <a:r>
                        <a:rPr lang="en-US" sz="1100">
                          <a:effectLst/>
                        </a:rPr>
                        <a:t>1102</a:t>
                      </a:r>
                      <a:endParaRPr lang="en-US" sz="1200">
                        <a:effectLst/>
                        <a:latin typeface="Times New Roman" panose="02020603050405020304" pitchFamily="18" charset="0"/>
                        <a:ea typeface="Calibri" panose="020F0502020204030204" pitchFamily="34" charset="0"/>
                      </a:endParaRPr>
                    </a:p>
                  </a:txBody>
                  <a:tcPr marL="41789" marR="41789" marT="0" marB="0"/>
                </a:tc>
                <a:tc>
                  <a:txBody>
                    <a:bodyPr/>
                    <a:lstStyle/>
                    <a:p>
                      <a:pPr marL="0" marR="0" algn="ctr">
                        <a:lnSpc>
                          <a:spcPct val="107000"/>
                        </a:lnSpc>
                        <a:spcBef>
                          <a:spcPts val="0"/>
                        </a:spcBef>
                        <a:spcAft>
                          <a:spcPts val="0"/>
                        </a:spcAft>
                      </a:pPr>
                      <a:r>
                        <a:rPr lang="en-US" sz="1100" dirty="0">
                          <a:solidFill>
                            <a:srgbClr val="FF0000"/>
                          </a:solidFill>
                          <a:effectLst/>
                        </a:rPr>
                        <a:t>1.0</a:t>
                      </a:r>
                      <a:endParaRPr lang="en-US" sz="1200" dirty="0">
                        <a:solidFill>
                          <a:srgbClr val="FF0000"/>
                        </a:solidFill>
                        <a:effectLst/>
                        <a:latin typeface="Times New Roman" panose="02020603050405020304" pitchFamily="18" charset="0"/>
                        <a:ea typeface="Calibri" panose="020F0502020204030204" pitchFamily="34" charset="0"/>
                      </a:endParaRPr>
                    </a:p>
                  </a:txBody>
                  <a:tcPr marL="41789" marR="41789" marT="0" marB="0"/>
                </a:tc>
                <a:tc>
                  <a:txBody>
                    <a:bodyPr/>
                    <a:lstStyle/>
                    <a:p>
                      <a:pPr marL="0" marR="0" algn="ctr">
                        <a:lnSpc>
                          <a:spcPct val="107000"/>
                        </a:lnSpc>
                        <a:spcBef>
                          <a:spcPts val="0"/>
                        </a:spcBef>
                        <a:spcAft>
                          <a:spcPts val="0"/>
                        </a:spcAft>
                      </a:pPr>
                      <a:r>
                        <a:rPr lang="en-US" sz="1100" dirty="0">
                          <a:effectLst/>
                        </a:rPr>
                        <a:t>-0.1</a:t>
                      </a:r>
                      <a:endParaRPr lang="en-US" sz="1200" dirty="0">
                        <a:effectLst/>
                        <a:latin typeface="Times New Roman" panose="02020603050405020304" pitchFamily="18" charset="0"/>
                        <a:ea typeface="Calibri" panose="020F0502020204030204" pitchFamily="34" charset="0"/>
                      </a:endParaRPr>
                    </a:p>
                  </a:txBody>
                  <a:tcPr marL="41789" marR="41789" marT="0" marB="0"/>
                </a:tc>
                <a:tc>
                  <a:txBody>
                    <a:bodyPr/>
                    <a:lstStyle/>
                    <a:p>
                      <a:pPr marL="0" marR="0" algn="ctr">
                        <a:lnSpc>
                          <a:spcPct val="107000"/>
                        </a:lnSpc>
                        <a:spcBef>
                          <a:spcPts val="0"/>
                        </a:spcBef>
                        <a:spcAft>
                          <a:spcPts val="0"/>
                        </a:spcAft>
                      </a:pPr>
                      <a:r>
                        <a:rPr lang="en-US" sz="1100" dirty="0">
                          <a:effectLst/>
                        </a:rPr>
                        <a:t>-0.8</a:t>
                      </a:r>
                      <a:endParaRPr lang="en-US" sz="1200" dirty="0">
                        <a:effectLst/>
                        <a:latin typeface="Times New Roman" panose="02020603050405020304" pitchFamily="18" charset="0"/>
                        <a:ea typeface="Calibri" panose="020F0502020204030204" pitchFamily="34" charset="0"/>
                      </a:endParaRPr>
                    </a:p>
                  </a:txBody>
                  <a:tcPr marL="41789" marR="41789" marT="0" marB="0"/>
                </a:tc>
                <a:tc>
                  <a:txBody>
                    <a:bodyPr/>
                    <a:lstStyle/>
                    <a:p>
                      <a:pPr marL="0" marR="0" algn="ctr">
                        <a:lnSpc>
                          <a:spcPct val="107000"/>
                        </a:lnSpc>
                        <a:spcBef>
                          <a:spcPts val="0"/>
                        </a:spcBef>
                        <a:spcAft>
                          <a:spcPts val="0"/>
                        </a:spcAft>
                      </a:pPr>
                      <a:r>
                        <a:rPr lang="en-US" sz="1100">
                          <a:effectLst/>
                        </a:rPr>
                        <a:t>-0.6</a:t>
                      </a:r>
                      <a:endParaRPr lang="en-US" sz="1200">
                        <a:effectLst/>
                        <a:latin typeface="Times New Roman" panose="02020603050405020304" pitchFamily="18" charset="0"/>
                        <a:ea typeface="Calibri" panose="020F0502020204030204" pitchFamily="34" charset="0"/>
                      </a:endParaRPr>
                    </a:p>
                  </a:txBody>
                  <a:tcPr marL="41789" marR="41789" marT="0" marB="0"/>
                </a:tc>
                <a:tc>
                  <a:txBody>
                    <a:bodyPr/>
                    <a:lstStyle/>
                    <a:p>
                      <a:pPr marL="0" marR="0" algn="ctr">
                        <a:lnSpc>
                          <a:spcPct val="107000"/>
                        </a:lnSpc>
                        <a:spcBef>
                          <a:spcPts val="0"/>
                        </a:spcBef>
                        <a:spcAft>
                          <a:spcPts val="0"/>
                        </a:spcAft>
                      </a:pPr>
                      <a:r>
                        <a:rPr lang="en-US" sz="1100">
                          <a:effectLst/>
                        </a:rPr>
                        <a:t>-0.2</a:t>
                      </a:r>
                      <a:endParaRPr lang="en-US" sz="1200">
                        <a:effectLst/>
                        <a:latin typeface="Times New Roman" panose="02020603050405020304" pitchFamily="18" charset="0"/>
                        <a:ea typeface="Calibri" panose="020F0502020204030204" pitchFamily="34" charset="0"/>
                      </a:endParaRPr>
                    </a:p>
                  </a:txBody>
                  <a:tcPr marL="41789" marR="41789" marT="0" marB="0"/>
                </a:tc>
                <a:tc>
                  <a:txBody>
                    <a:bodyPr/>
                    <a:lstStyle/>
                    <a:p>
                      <a:pPr marL="0" marR="0" algn="ctr">
                        <a:lnSpc>
                          <a:spcPct val="107000"/>
                        </a:lnSpc>
                        <a:spcBef>
                          <a:spcPts val="0"/>
                        </a:spcBef>
                        <a:spcAft>
                          <a:spcPts val="0"/>
                        </a:spcAft>
                      </a:pPr>
                      <a:r>
                        <a:rPr lang="en-US" sz="1100" dirty="0">
                          <a:solidFill>
                            <a:srgbClr val="FF0000"/>
                          </a:solidFill>
                          <a:effectLst/>
                        </a:rPr>
                        <a:t>1.1</a:t>
                      </a:r>
                      <a:endParaRPr lang="en-US" sz="1200" dirty="0">
                        <a:solidFill>
                          <a:srgbClr val="FF0000"/>
                        </a:solidFill>
                        <a:effectLst/>
                        <a:latin typeface="Times New Roman" panose="02020603050405020304" pitchFamily="18" charset="0"/>
                        <a:ea typeface="Calibri" panose="020F0502020204030204" pitchFamily="34" charset="0"/>
                      </a:endParaRPr>
                    </a:p>
                  </a:txBody>
                  <a:tcPr marL="41789" marR="41789" marT="0" marB="0"/>
                </a:tc>
                <a:tc>
                  <a:txBody>
                    <a:bodyPr/>
                    <a:lstStyle/>
                    <a:p>
                      <a:pPr marL="0" marR="0" algn="ctr">
                        <a:lnSpc>
                          <a:spcPct val="107000"/>
                        </a:lnSpc>
                        <a:spcBef>
                          <a:spcPts val="0"/>
                        </a:spcBef>
                        <a:spcAft>
                          <a:spcPts val="0"/>
                        </a:spcAft>
                      </a:pPr>
                      <a:r>
                        <a:rPr lang="en-US" sz="1100">
                          <a:effectLst/>
                        </a:rPr>
                        <a:t>0.4</a:t>
                      </a:r>
                      <a:endParaRPr lang="en-US" sz="1200">
                        <a:effectLst/>
                        <a:latin typeface="Times New Roman" panose="02020603050405020304" pitchFamily="18" charset="0"/>
                        <a:ea typeface="Calibri" panose="020F0502020204030204" pitchFamily="34" charset="0"/>
                      </a:endParaRPr>
                    </a:p>
                  </a:txBody>
                  <a:tcPr marL="41789" marR="41789" marT="0" marB="0"/>
                </a:tc>
                <a:tc>
                  <a:txBody>
                    <a:bodyPr/>
                    <a:lstStyle/>
                    <a:p>
                      <a:pPr marL="0" marR="0" algn="ctr">
                        <a:lnSpc>
                          <a:spcPct val="107000"/>
                        </a:lnSpc>
                        <a:spcBef>
                          <a:spcPts val="0"/>
                        </a:spcBef>
                        <a:spcAft>
                          <a:spcPts val="0"/>
                        </a:spcAft>
                      </a:pPr>
                      <a:r>
                        <a:rPr lang="en-US" sz="1100">
                          <a:effectLst/>
                        </a:rPr>
                        <a:t>-20.0</a:t>
                      </a:r>
                      <a:endParaRPr lang="en-US" sz="1200">
                        <a:effectLst/>
                        <a:latin typeface="Times New Roman" panose="02020603050405020304" pitchFamily="18" charset="0"/>
                        <a:ea typeface="Calibri" panose="020F0502020204030204" pitchFamily="34" charset="0"/>
                      </a:endParaRPr>
                    </a:p>
                  </a:txBody>
                  <a:tcPr marL="41789" marR="41789" marT="0" marB="0"/>
                </a:tc>
                <a:tc>
                  <a:txBody>
                    <a:bodyPr/>
                    <a:lstStyle/>
                    <a:p>
                      <a:pPr marL="0" marR="0" algn="ctr">
                        <a:lnSpc>
                          <a:spcPct val="107000"/>
                        </a:lnSpc>
                        <a:spcBef>
                          <a:spcPts val="0"/>
                        </a:spcBef>
                        <a:spcAft>
                          <a:spcPts val="0"/>
                        </a:spcAft>
                      </a:pPr>
                      <a:r>
                        <a:rPr lang="en-US" sz="1100">
                          <a:effectLst/>
                        </a:rPr>
                        <a:t>-11.7</a:t>
                      </a:r>
                      <a:endParaRPr lang="en-US" sz="1200">
                        <a:effectLst/>
                        <a:latin typeface="Times New Roman" panose="02020603050405020304" pitchFamily="18" charset="0"/>
                        <a:ea typeface="Calibri" panose="020F0502020204030204" pitchFamily="34" charset="0"/>
                      </a:endParaRPr>
                    </a:p>
                  </a:txBody>
                  <a:tcPr marL="41789" marR="41789" marT="0" marB="0"/>
                </a:tc>
                <a:tc>
                  <a:txBody>
                    <a:bodyPr/>
                    <a:lstStyle/>
                    <a:p>
                      <a:pPr marL="0" marR="0" algn="ctr">
                        <a:lnSpc>
                          <a:spcPct val="107000"/>
                        </a:lnSpc>
                        <a:spcBef>
                          <a:spcPts val="0"/>
                        </a:spcBef>
                        <a:spcAft>
                          <a:spcPts val="0"/>
                        </a:spcAft>
                      </a:pPr>
                      <a:r>
                        <a:rPr lang="en-US" sz="1100">
                          <a:effectLst/>
                        </a:rPr>
                        <a:t>-1.0</a:t>
                      </a:r>
                      <a:endParaRPr lang="en-US" sz="1200">
                        <a:effectLst/>
                        <a:latin typeface="Times New Roman" panose="02020603050405020304" pitchFamily="18" charset="0"/>
                        <a:ea typeface="Calibri" panose="020F0502020204030204" pitchFamily="34" charset="0"/>
                      </a:endParaRPr>
                    </a:p>
                  </a:txBody>
                  <a:tcPr marL="41789" marR="41789" marT="0" marB="0"/>
                </a:tc>
                <a:tc>
                  <a:txBody>
                    <a:bodyPr/>
                    <a:lstStyle/>
                    <a:p>
                      <a:pPr marL="0" marR="0" algn="ctr">
                        <a:lnSpc>
                          <a:spcPct val="107000"/>
                        </a:lnSpc>
                        <a:spcBef>
                          <a:spcPts val="0"/>
                        </a:spcBef>
                        <a:spcAft>
                          <a:spcPts val="0"/>
                        </a:spcAft>
                      </a:pPr>
                      <a:r>
                        <a:rPr lang="en-US" sz="1100">
                          <a:effectLst/>
                        </a:rPr>
                        <a:t>0.0</a:t>
                      </a:r>
                      <a:endParaRPr lang="en-US" sz="1200">
                        <a:effectLst/>
                        <a:latin typeface="Times New Roman" panose="02020603050405020304" pitchFamily="18" charset="0"/>
                        <a:ea typeface="Calibri" panose="020F0502020204030204" pitchFamily="34" charset="0"/>
                      </a:endParaRPr>
                    </a:p>
                  </a:txBody>
                  <a:tcPr marL="41789" marR="41789" marT="0" marB="0"/>
                </a:tc>
                <a:extLst>
                  <a:ext uri="{0D108BD9-81ED-4DB2-BD59-A6C34878D82A}">
                    <a16:rowId xmlns:a16="http://schemas.microsoft.com/office/drawing/2014/main" val="2157344266"/>
                  </a:ext>
                </a:extLst>
              </a:tr>
              <a:tr h="214464">
                <a:tc>
                  <a:txBody>
                    <a:bodyPr/>
                    <a:lstStyle/>
                    <a:p>
                      <a:pPr marL="0" marR="0" algn="ctr">
                        <a:lnSpc>
                          <a:spcPct val="107000"/>
                        </a:lnSpc>
                        <a:spcBef>
                          <a:spcPts val="0"/>
                        </a:spcBef>
                        <a:spcAft>
                          <a:spcPts val="0"/>
                        </a:spcAft>
                      </a:pPr>
                      <a:r>
                        <a:rPr lang="en-US" sz="1100">
                          <a:effectLst/>
                        </a:rPr>
                        <a:t>1103</a:t>
                      </a:r>
                      <a:endParaRPr lang="en-US" sz="1200">
                        <a:effectLst/>
                        <a:latin typeface="Times New Roman" panose="02020603050405020304" pitchFamily="18" charset="0"/>
                        <a:ea typeface="Calibri" panose="020F0502020204030204" pitchFamily="34" charset="0"/>
                      </a:endParaRPr>
                    </a:p>
                  </a:txBody>
                  <a:tcPr marL="41789" marR="41789" marT="0" marB="0"/>
                </a:tc>
                <a:tc>
                  <a:txBody>
                    <a:bodyPr/>
                    <a:lstStyle/>
                    <a:p>
                      <a:pPr marL="0" marR="0" algn="ctr">
                        <a:lnSpc>
                          <a:spcPct val="107000"/>
                        </a:lnSpc>
                        <a:spcBef>
                          <a:spcPts val="0"/>
                        </a:spcBef>
                        <a:spcAft>
                          <a:spcPts val="0"/>
                        </a:spcAft>
                      </a:pPr>
                      <a:r>
                        <a:rPr lang="en-US" sz="1100">
                          <a:effectLst/>
                        </a:rPr>
                        <a:t>0.4</a:t>
                      </a:r>
                      <a:endParaRPr lang="en-US" sz="1200">
                        <a:effectLst/>
                        <a:latin typeface="Times New Roman" panose="02020603050405020304" pitchFamily="18" charset="0"/>
                        <a:ea typeface="Calibri" panose="020F0502020204030204" pitchFamily="34" charset="0"/>
                      </a:endParaRPr>
                    </a:p>
                  </a:txBody>
                  <a:tcPr marL="41789" marR="41789" marT="0" marB="0"/>
                </a:tc>
                <a:tc>
                  <a:txBody>
                    <a:bodyPr/>
                    <a:lstStyle/>
                    <a:p>
                      <a:pPr marL="0" marR="0" algn="ctr">
                        <a:lnSpc>
                          <a:spcPct val="107000"/>
                        </a:lnSpc>
                        <a:spcBef>
                          <a:spcPts val="0"/>
                        </a:spcBef>
                        <a:spcAft>
                          <a:spcPts val="0"/>
                        </a:spcAft>
                      </a:pPr>
                      <a:r>
                        <a:rPr lang="en-US" sz="1100">
                          <a:effectLst/>
                        </a:rPr>
                        <a:t>0.5</a:t>
                      </a:r>
                      <a:endParaRPr lang="en-US" sz="1200">
                        <a:effectLst/>
                        <a:latin typeface="Times New Roman" panose="02020603050405020304" pitchFamily="18" charset="0"/>
                        <a:ea typeface="Calibri" panose="020F0502020204030204" pitchFamily="34" charset="0"/>
                      </a:endParaRPr>
                    </a:p>
                  </a:txBody>
                  <a:tcPr marL="41789" marR="41789" marT="0" marB="0"/>
                </a:tc>
                <a:tc>
                  <a:txBody>
                    <a:bodyPr/>
                    <a:lstStyle/>
                    <a:p>
                      <a:pPr marL="0" marR="0" algn="ctr">
                        <a:lnSpc>
                          <a:spcPct val="107000"/>
                        </a:lnSpc>
                        <a:spcBef>
                          <a:spcPts val="0"/>
                        </a:spcBef>
                        <a:spcAft>
                          <a:spcPts val="0"/>
                        </a:spcAft>
                      </a:pPr>
                      <a:r>
                        <a:rPr lang="en-US" sz="1100">
                          <a:effectLst/>
                        </a:rPr>
                        <a:t>-0.3</a:t>
                      </a:r>
                      <a:endParaRPr lang="en-US" sz="1200">
                        <a:effectLst/>
                        <a:latin typeface="Times New Roman" panose="02020603050405020304" pitchFamily="18" charset="0"/>
                        <a:ea typeface="Calibri" panose="020F0502020204030204" pitchFamily="34" charset="0"/>
                      </a:endParaRPr>
                    </a:p>
                  </a:txBody>
                  <a:tcPr marL="41789" marR="41789" marT="0" marB="0"/>
                </a:tc>
                <a:tc>
                  <a:txBody>
                    <a:bodyPr/>
                    <a:lstStyle/>
                    <a:p>
                      <a:pPr marL="0" marR="0" algn="ctr">
                        <a:lnSpc>
                          <a:spcPct val="107000"/>
                        </a:lnSpc>
                        <a:spcBef>
                          <a:spcPts val="0"/>
                        </a:spcBef>
                        <a:spcAft>
                          <a:spcPts val="0"/>
                        </a:spcAft>
                      </a:pPr>
                      <a:r>
                        <a:rPr lang="en-US" sz="1100">
                          <a:effectLst/>
                        </a:rPr>
                        <a:t>0.1</a:t>
                      </a:r>
                      <a:endParaRPr lang="en-US" sz="1200">
                        <a:effectLst/>
                        <a:latin typeface="Times New Roman" panose="02020603050405020304" pitchFamily="18" charset="0"/>
                        <a:ea typeface="Calibri" panose="020F0502020204030204" pitchFamily="34" charset="0"/>
                      </a:endParaRPr>
                    </a:p>
                  </a:txBody>
                  <a:tcPr marL="41789" marR="41789" marT="0" marB="0"/>
                </a:tc>
                <a:tc>
                  <a:txBody>
                    <a:bodyPr/>
                    <a:lstStyle/>
                    <a:p>
                      <a:pPr marL="0" marR="0" algn="ctr">
                        <a:lnSpc>
                          <a:spcPct val="107000"/>
                        </a:lnSpc>
                        <a:spcBef>
                          <a:spcPts val="0"/>
                        </a:spcBef>
                        <a:spcAft>
                          <a:spcPts val="0"/>
                        </a:spcAft>
                      </a:pPr>
                      <a:r>
                        <a:rPr lang="en-US" sz="1100">
                          <a:effectLst/>
                        </a:rPr>
                        <a:t>0.0</a:t>
                      </a:r>
                      <a:endParaRPr lang="en-US" sz="1200">
                        <a:effectLst/>
                        <a:latin typeface="Times New Roman" panose="02020603050405020304" pitchFamily="18" charset="0"/>
                        <a:ea typeface="Calibri" panose="020F0502020204030204" pitchFamily="34" charset="0"/>
                      </a:endParaRPr>
                    </a:p>
                  </a:txBody>
                  <a:tcPr marL="41789" marR="41789" marT="0" marB="0"/>
                </a:tc>
                <a:tc>
                  <a:txBody>
                    <a:bodyPr/>
                    <a:lstStyle/>
                    <a:p>
                      <a:pPr marL="0" marR="0" algn="ctr">
                        <a:lnSpc>
                          <a:spcPct val="107000"/>
                        </a:lnSpc>
                        <a:spcBef>
                          <a:spcPts val="0"/>
                        </a:spcBef>
                        <a:spcAft>
                          <a:spcPts val="0"/>
                        </a:spcAft>
                      </a:pPr>
                      <a:r>
                        <a:rPr lang="en-US" sz="1100">
                          <a:effectLst/>
                        </a:rPr>
                        <a:t>0.1</a:t>
                      </a:r>
                      <a:endParaRPr lang="en-US" sz="1200">
                        <a:effectLst/>
                        <a:latin typeface="Times New Roman" panose="02020603050405020304" pitchFamily="18" charset="0"/>
                        <a:ea typeface="Calibri" panose="020F0502020204030204" pitchFamily="34" charset="0"/>
                      </a:endParaRPr>
                    </a:p>
                  </a:txBody>
                  <a:tcPr marL="41789" marR="41789" marT="0" marB="0"/>
                </a:tc>
                <a:tc>
                  <a:txBody>
                    <a:bodyPr/>
                    <a:lstStyle/>
                    <a:p>
                      <a:pPr marL="0" marR="0" algn="ctr">
                        <a:lnSpc>
                          <a:spcPct val="107000"/>
                        </a:lnSpc>
                        <a:spcBef>
                          <a:spcPts val="0"/>
                        </a:spcBef>
                        <a:spcAft>
                          <a:spcPts val="0"/>
                        </a:spcAft>
                      </a:pPr>
                      <a:r>
                        <a:rPr lang="en-US" sz="1100">
                          <a:effectLst/>
                        </a:rPr>
                        <a:t>-2.2</a:t>
                      </a:r>
                      <a:endParaRPr lang="en-US" sz="1200">
                        <a:effectLst/>
                        <a:latin typeface="Times New Roman" panose="02020603050405020304" pitchFamily="18" charset="0"/>
                        <a:ea typeface="Calibri" panose="020F0502020204030204" pitchFamily="34" charset="0"/>
                      </a:endParaRPr>
                    </a:p>
                  </a:txBody>
                  <a:tcPr marL="41789" marR="41789" marT="0" marB="0"/>
                </a:tc>
                <a:tc>
                  <a:txBody>
                    <a:bodyPr/>
                    <a:lstStyle/>
                    <a:p>
                      <a:pPr marL="0" marR="0" algn="ctr">
                        <a:lnSpc>
                          <a:spcPct val="107000"/>
                        </a:lnSpc>
                        <a:spcBef>
                          <a:spcPts val="0"/>
                        </a:spcBef>
                        <a:spcAft>
                          <a:spcPts val="0"/>
                        </a:spcAft>
                      </a:pPr>
                      <a:r>
                        <a:rPr lang="en-US" sz="1100">
                          <a:effectLst/>
                        </a:rPr>
                        <a:t>-5.8</a:t>
                      </a:r>
                      <a:endParaRPr lang="en-US" sz="1200">
                        <a:effectLst/>
                        <a:latin typeface="Times New Roman" panose="02020603050405020304" pitchFamily="18" charset="0"/>
                        <a:ea typeface="Calibri" panose="020F0502020204030204" pitchFamily="34" charset="0"/>
                      </a:endParaRPr>
                    </a:p>
                  </a:txBody>
                  <a:tcPr marL="41789" marR="41789" marT="0" marB="0"/>
                </a:tc>
                <a:tc>
                  <a:txBody>
                    <a:bodyPr/>
                    <a:lstStyle/>
                    <a:p>
                      <a:pPr marL="0" marR="0" algn="ctr">
                        <a:lnSpc>
                          <a:spcPct val="107000"/>
                        </a:lnSpc>
                        <a:spcBef>
                          <a:spcPts val="0"/>
                        </a:spcBef>
                        <a:spcAft>
                          <a:spcPts val="0"/>
                        </a:spcAft>
                      </a:pPr>
                      <a:r>
                        <a:rPr lang="en-US" sz="1100" dirty="0">
                          <a:solidFill>
                            <a:srgbClr val="FF0000"/>
                          </a:solidFill>
                          <a:effectLst/>
                        </a:rPr>
                        <a:t>2.0</a:t>
                      </a:r>
                      <a:endParaRPr lang="en-US" sz="1200" dirty="0">
                        <a:solidFill>
                          <a:srgbClr val="FF0000"/>
                        </a:solidFill>
                        <a:effectLst/>
                        <a:latin typeface="Times New Roman" panose="02020603050405020304" pitchFamily="18" charset="0"/>
                        <a:ea typeface="Calibri" panose="020F0502020204030204" pitchFamily="34" charset="0"/>
                      </a:endParaRPr>
                    </a:p>
                  </a:txBody>
                  <a:tcPr marL="41789" marR="41789" marT="0" marB="0"/>
                </a:tc>
                <a:tc>
                  <a:txBody>
                    <a:bodyPr/>
                    <a:lstStyle/>
                    <a:p>
                      <a:pPr marL="0" marR="0" algn="ctr">
                        <a:lnSpc>
                          <a:spcPct val="107000"/>
                        </a:lnSpc>
                        <a:spcBef>
                          <a:spcPts val="0"/>
                        </a:spcBef>
                        <a:spcAft>
                          <a:spcPts val="0"/>
                        </a:spcAft>
                      </a:pPr>
                      <a:r>
                        <a:rPr lang="en-US" sz="1100">
                          <a:effectLst/>
                        </a:rPr>
                        <a:t>-2.3</a:t>
                      </a:r>
                      <a:endParaRPr lang="en-US" sz="1200">
                        <a:effectLst/>
                        <a:latin typeface="Times New Roman" panose="02020603050405020304" pitchFamily="18" charset="0"/>
                        <a:ea typeface="Calibri" panose="020F0502020204030204" pitchFamily="34" charset="0"/>
                      </a:endParaRPr>
                    </a:p>
                  </a:txBody>
                  <a:tcPr marL="41789" marR="41789" marT="0" marB="0"/>
                </a:tc>
                <a:tc>
                  <a:txBody>
                    <a:bodyPr/>
                    <a:lstStyle/>
                    <a:p>
                      <a:pPr marL="0" marR="0" algn="ctr">
                        <a:lnSpc>
                          <a:spcPct val="107000"/>
                        </a:lnSpc>
                        <a:spcBef>
                          <a:spcPts val="0"/>
                        </a:spcBef>
                        <a:spcAft>
                          <a:spcPts val="0"/>
                        </a:spcAft>
                      </a:pPr>
                      <a:r>
                        <a:rPr lang="en-US" sz="1100">
                          <a:effectLst/>
                        </a:rPr>
                        <a:t>0.0</a:t>
                      </a:r>
                      <a:endParaRPr lang="en-US" sz="1200">
                        <a:effectLst/>
                        <a:latin typeface="Times New Roman" panose="02020603050405020304" pitchFamily="18" charset="0"/>
                        <a:ea typeface="Calibri" panose="020F0502020204030204" pitchFamily="34" charset="0"/>
                      </a:endParaRPr>
                    </a:p>
                  </a:txBody>
                  <a:tcPr marL="41789" marR="41789" marT="0" marB="0"/>
                </a:tc>
                <a:extLst>
                  <a:ext uri="{0D108BD9-81ED-4DB2-BD59-A6C34878D82A}">
                    <a16:rowId xmlns:a16="http://schemas.microsoft.com/office/drawing/2014/main" val="3039715615"/>
                  </a:ext>
                </a:extLst>
              </a:tr>
              <a:tr h="214464">
                <a:tc>
                  <a:txBody>
                    <a:bodyPr/>
                    <a:lstStyle/>
                    <a:p>
                      <a:pPr marL="0" marR="0" algn="ctr">
                        <a:lnSpc>
                          <a:spcPct val="107000"/>
                        </a:lnSpc>
                        <a:spcBef>
                          <a:spcPts val="0"/>
                        </a:spcBef>
                        <a:spcAft>
                          <a:spcPts val="0"/>
                        </a:spcAft>
                      </a:pPr>
                      <a:r>
                        <a:rPr lang="en-US" sz="1100">
                          <a:effectLst/>
                        </a:rPr>
                        <a:t>1107</a:t>
                      </a:r>
                      <a:endParaRPr lang="en-US" sz="1200">
                        <a:effectLst/>
                        <a:latin typeface="Times New Roman" panose="02020603050405020304" pitchFamily="18" charset="0"/>
                        <a:ea typeface="Calibri" panose="020F0502020204030204" pitchFamily="34" charset="0"/>
                      </a:endParaRPr>
                    </a:p>
                  </a:txBody>
                  <a:tcPr marL="41789" marR="41789" marT="0" marB="0"/>
                </a:tc>
                <a:tc>
                  <a:txBody>
                    <a:bodyPr/>
                    <a:lstStyle/>
                    <a:p>
                      <a:pPr marL="0" marR="0" algn="ctr">
                        <a:lnSpc>
                          <a:spcPct val="107000"/>
                        </a:lnSpc>
                        <a:spcBef>
                          <a:spcPts val="0"/>
                        </a:spcBef>
                        <a:spcAft>
                          <a:spcPts val="0"/>
                        </a:spcAft>
                      </a:pPr>
                      <a:r>
                        <a:rPr lang="en-US" sz="1100">
                          <a:effectLst/>
                        </a:rPr>
                        <a:t>-0.9</a:t>
                      </a:r>
                      <a:endParaRPr lang="en-US" sz="1200">
                        <a:effectLst/>
                        <a:latin typeface="Times New Roman" panose="02020603050405020304" pitchFamily="18" charset="0"/>
                        <a:ea typeface="Calibri" panose="020F0502020204030204" pitchFamily="34" charset="0"/>
                      </a:endParaRPr>
                    </a:p>
                  </a:txBody>
                  <a:tcPr marL="41789" marR="41789" marT="0" marB="0"/>
                </a:tc>
                <a:tc>
                  <a:txBody>
                    <a:bodyPr/>
                    <a:lstStyle/>
                    <a:p>
                      <a:pPr marL="0" marR="0" algn="ctr">
                        <a:lnSpc>
                          <a:spcPct val="107000"/>
                        </a:lnSpc>
                        <a:spcBef>
                          <a:spcPts val="0"/>
                        </a:spcBef>
                        <a:spcAft>
                          <a:spcPts val="0"/>
                        </a:spcAft>
                      </a:pPr>
                      <a:r>
                        <a:rPr lang="en-US" sz="1100">
                          <a:effectLst/>
                        </a:rPr>
                        <a:t>0.1</a:t>
                      </a:r>
                      <a:endParaRPr lang="en-US" sz="1200">
                        <a:effectLst/>
                        <a:latin typeface="Times New Roman" panose="02020603050405020304" pitchFamily="18" charset="0"/>
                        <a:ea typeface="Calibri" panose="020F0502020204030204" pitchFamily="34" charset="0"/>
                      </a:endParaRPr>
                    </a:p>
                  </a:txBody>
                  <a:tcPr marL="41789" marR="41789" marT="0" marB="0"/>
                </a:tc>
                <a:tc>
                  <a:txBody>
                    <a:bodyPr/>
                    <a:lstStyle/>
                    <a:p>
                      <a:pPr marL="0" marR="0" algn="ctr">
                        <a:lnSpc>
                          <a:spcPct val="107000"/>
                        </a:lnSpc>
                        <a:spcBef>
                          <a:spcPts val="0"/>
                        </a:spcBef>
                        <a:spcAft>
                          <a:spcPts val="0"/>
                        </a:spcAft>
                      </a:pPr>
                      <a:r>
                        <a:rPr lang="en-US" sz="1100">
                          <a:effectLst/>
                        </a:rPr>
                        <a:t>-1.1</a:t>
                      </a:r>
                      <a:endParaRPr lang="en-US" sz="1200">
                        <a:effectLst/>
                        <a:latin typeface="Times New Roman" panose="02020603050405020304" pitchFamily="18" charset="0"/>
                        <a:ea typeface="Calibri" panose="020F0502020204030204" pitchFamily="34" charset="0"/>
                      </a:endParaRPr>
                    </a:p>
                  </a:txBody>
                  <a:tcPr marL="41789" marR="41789" marT="0" marB="0"/>
                </a:tc>
                <a:tc>
                  <a:txBody>
                    <a:bodyPr/>
                    <a:lstStyle/>
                    <a:p>
                      <a:pPr marL="0" marR="0" algn="ctr">
                        <a:lnSpc>
                          <a:spcPct val="107000"/>
                        </a:lnSpc>
                        <a:spcBef>
                          <a:spcPts val="0"/>
                        </a:spcBef>
                        <a:spcAft>
                          <a:spcPts val="0"/>
                        </a:spcAft>
                      </a:pPr>
                      <a:r>
                        <a:rPr lang="en-US" sz="1100">
                          <a:effectLst/>
                        </a:rPr>
                        <a:t>-0.6</a:t>
                      </a:r>
                      <a:endParaRPr lang="en-US" sz="1200">
                        <a:effectLst/>
                        <a:latin typeface="Times New Roman" panose="02020603050405020304" pitchFamily="18" charset="0"/>
                        <a:ea typeface="Calibri" panose="020F0502020204030204" pitchFamily="34" charset="0"/>
                      </a:endParaRPr>
                    </a:p>
                  </a:txBody>
                  <a:tcPr marL="41789" marR="41789" marT="0" marB="0"/>
                </a:tc>
                <a:tc>
                  <a:txBody>
                    <a:bodyPr/>
                    <a:lstStyle/>
                    <a:p>
                      <a:pPr marL="0" marR="0" algn="ctr">
                        <a:lnSpc>
                          <a:spcPct val="107000"/>
                        </a:lnSpc>
                        <a:spcBef>
                          <a:spcPts val="0"/>
                        </a:spcBef>
                        <a:spcAft>
                          <a:spcPts val="0"/>
                        </a:spcAft>
                      </a:pPr>
                      <a:r>
                        <a:rPr lang="en-US" sz="1100">
                          <a:effectLst/>
                        </a:rPr>
                        <a:t>-0.4</a:t>
                      </a:r>
                      <a:endParaRPr lang="en-US" sz="1200">
                        <a:effectLst/>
                        <a:latin typeface="Times New Roman" panose="02020603050405020304" pitchFamily="18" charset="0"/>
                        <a:ea typeface="Calibri" panose="020F0502020204030204" pitchFamily="34" charset="0"/>
                      </a:endParaRPr>
                    </a:p>
                  </a:txBody>
                  <a:tcPr marL="41789" marR="41789" marT="0" marB="0"/>
                </a:tc>
                <a:tc>
                  <a:txBody>
                    <a:bodyPr/>
                    <a:lstStyle/>
                    <a:p>
                      <a:pPr marL="0" marR="0" algn="ctr">
                        <a:lnSpc>
                          <a:spcPct val="107000"/>
                        </a:lnSpc>
                        <a:spcBef>
                          <a:spcPts val="0"/>
                        </a:spcBef>
                        <a:spcAft>
                          <a:spcPts val="0"/>
                        </a:spcAft>
                      </a:pPr>
                      <a:r>
                        <a:rPr lang="en-US" sz="1100">
                          <a:effectLst/>
                        </a:rPr>
                        <a:t>-14.9</a:t>
                      </a:r>
                      <a:endParaRPr lang="en-US" sz="1200">
                        <a:effectLst/>
                        <a:latin typeface="Times New Roman" panose="02020603050405020304" pitchFamily="18" charset="0"/>
                        <a:ea typeface="Calibri" panose="020F0502020204030204" pitchFamily="34" charset="0"/>
                      </a:endParaRPr>
                    </a:p>
                  </a:txBody>
                  <a:tcPr marL="41789" marR="41789" marT="0" marB="0"/>
                </a:tc>
                <a:tc>
                  <a:txBody>
                    <a:bodyPr/>
                    <a:lstStyle/>
                    <a:p>
                      <a:pPr marL="0" marR="0" algn="ctr">
                        <a:lnSpc>
                          <a:spcPct val="107000"/>
                        </a:lnSpc>
                        <a:spcBef>
                          <a:spcPts val="0"/>
                        </a:spcBef>
                        <a:spcAft>
                          <a:spcPts val="0"/>
                        </a:spcAft>
                      </a:pPr>
                      <a:r>
                        <a:rPr lang="en-US" sz="1100">
                          <a:effectLst/>
                        </a:rPr>
                        <a:t>-19.8</a:t>
                      </a:r>
                      <a:endParaRPr lang="en-US" sz="1200">
                        <a:effectLst/>
                        <a:latin typeface="Times New Roman" panose="02020603050405020304" pitchFamily="18" charset="0"/>
                        <a:ea typeface="Calibri" panose="020F0502020204030204" pitchFamily="34" charset="0"/>
                      </a:endParaRPr>
                    </a:p>
                  </a:txBody>
                  <a:tcPr marL="41789" marR="41789" marT="0" marB="0"/>
                </a:tc>
                <a:tc>
                  <a:txBody>
                    <a:bodyPr/>
                    <a:lstStyle/>
                    <a:p>
                      <a:pPr marL="0" marR="0" algn="ctr">
                        <a:lnSpc>
                          <a:spcPct val="107000"/>
                        </a:lnSpc>
                        <a:spcBef>
                          <a:spcPts val="0"/>
                        </a:spcBef>
                        <a:spcAft>
                          <a:spcPts val="0"/>
                        </a:spcAft>
                      </a:pPr>
                      <a:r>
                        <a:rPr lang="en-US" sz="1100">
                          <a:effectLst/>
                        </a:rPr>
                        <a:t>-61.3</a:t>
                      </a:r>
                      <a:endParaRPr lang="en-US" sz="1200">
                        <a:effectLst/>
                        <a:latin typeface="Times New Roman" panose="02020603050405020304" pitchFamily="18" charset="0"/>
                        <a:ea typeface="Calibri" panose="020F0502020204030204" pitchFamily="34" charset="0"/>
                      </a:endParaRPr>
                    </a:p>
                  </a:txBody>
                  <a:tcPr marL="41789" marR="41789" marT="0" marB="0"/>
                </a:tc>
                <a:tc>
                  <a:txBody>
                    <a:bodyPr/>
                    <a:lstStyle/>
                    <a:p>
                      <a:pPr marL="0" marR="0" algn="ctr">
                        <a:lnSpc>
                          <a:spcPct val="107000"/>
                        </a:lnSpc>
                        <a:spcBef>
                          <a:spcPts val="0"/>
                        </a:spcBef>
                        <a:spcAft>
                          <a:spcPts val="0"/>
                        </a:spcAft>
                      </a:pPr>
                      <a:r>
                        <a:rPr lang="en-US" sz="1100">
                          <a:effectLst/>
                        </a:rPr>
                        <a:t>-45.0</a:t>
                      </a:r>
                      <a:endParaRPr lang="en-US" sz="1200">
                        <a:effectLst/>
                        <a:latin typeface="Times New Roman" panose="02020603050405020304" pitchFamily="18" charset="0"/>
                        <a:ea typeface="Calibri" panose="020F0502020204030204" pitchFamily="34" charset="0"/>
                      </a:endParaRPr>
                    </a:p>
                  </a:txBody>
                  <a:tcPr marL="41789" marR="41789" marT="0" marB="0"/>
                </a:tc>
                <a:tc>
                  <a:txBody>
                    <a:bodyPr/>
                    <a:lstStyle/>
                    <a:p>
                      <a:pPr marL="0" marR="0" algn="ctr">
                        <a:lnSpc>
                          <a:spcPct val="107000"/>
                        </a:lnSpc>
                        <a:spcBef>
                          <a:spcPts val="0"/>
                        </a:spcBef>
                        <a:spcAft>
                          <a:spcPts val="0"/>
                        </a:spcAft>
                      </a:pPr>
                      <a:r>
                        <a:rPr lang="en-US" sz="1100">
                          <a:effectLst/>
                        </a:rPr>
                        <a:t>-19.6</a:t>
                      </a:r>
                      <a:endParaRPr lang="en-US" sz="1200">
                        <a:effectLst/>
                        <a:latin typeface="Times New Roman" panose="02020603050405020304" pitchFamily="18" charset="0"/>
                        <a:ea typeface="Calibri" panose="020F0502020204030204" pitchFamily="34" charset="0"/>
                      </a:endParaRPr>
                    </a:p>
                  </a:txBody>
                  <a:tcPr marL="41789" marR="41789" marT="0" marB="0"/>
                </a:tc>
                <a:tc>
                  <a:txBody>
                    <a:bodyPr/>
                    <a:lstStyle/>
                    <a:p>
                      <a:pPr marL="0" marR="0" algn="ctr">
                        <a:lnSpc>
                          <a:spcPct val="107000"/>
                        </a:lnSpc>
                        <a:spcBef>
                          <a:spcPts val="0"/>
                        </a:spcBef>
                        <a:spcAft>
                          <a:spcPts val="0"/>
                        </a:spcAft>
                      </a:pPr>
                      <a:r>
                        <a:rPr lang="en-US" sz="1100">
                          <a:effectLst/>
                        </a:rPr>
                        <a:t>-0.3</a:t>
                      </a:r>
                      <a:endParaRPr lang="en-US" sz="1200">
                        <a:effectLst/>
                        <a:latin typeface="Times New Roman" panose="02020603050405020304" pitchFamily="18" charset="0"/>
                        <a:ea typeface="Calibri" panose="020F0502020204030204" pitchFamily="34" charset="0"/>
                      </a:endParaRPr>
                    </a:p>
                  </a:txBody>
                  <a:tcPr marL="41789" marR="41789" marT="0" marB="0"/>
                </a:tc>
                <a:extLst>
                  <a:ext uri="{0D108BD9-81ED-4DB2-BD59-A6C34878D82A}">
                    <a16:rowId xmlns:a16="http://schemas.microsoft.com/office/drawing/2014/main" val="1654225918"/>
                  </a:ext>
                </a:extLst>
              </a:tr>
              <a:tr h="214464">
                <a:tc>
                  <a:txBody>
                    <a:bodyPr/>
                    <a:lstStyle/>
                    <a:p>
                      <a:pPr marL="0" marR="0" algn="ctr">
                        <a:lnSpc>
                          <a:spcPct val="107000"/>
                        </a:lnSpc>
                        <a:spcBef>
                          <a:spcPts val="0"/>
                        </a:spcBef>
                        <a:spcAft>
                          <a:spcPts val="0"/>
                        </a:spcAft>
                      </a:pPr>
                      <a:r>
                        <a:rPr lang="en-US" sz="1100">
                          <a:effectLst/>
                        </a:rPr>
                        <a:t>1108</a:t>
                      </a:r>
                      <a:endParaRPr lang="en-US" sz="1200">
                        <a:effectLst/>
                        <a:latin typeface="Times New Roman" panose="02020603050405020304" pitchFamily="18" charset="0"/>
                        <a:ea typeface="Calibri" panose="020F0502020204030204" pitchFamily="34" charset="0"/>
                      </a:endParaRPr>
                    </a:p>
                  </a:txBody>
                  <a:tcPr marL="41789" marR="41789" marT="0" marB="0"/>
                </a:tc>
                <a:tc>
                  <a:txBody>
                    <a:bodyPr/>
                    <a:lstStyle/>
                    <a:p>
                      <a:pPr marL="0" marR="0" algn="ctr">
                        <a:lnSpc>
                          <a:spcPct val="107000"/>
                        </a:lnSpc>
                        <a:spcBef>
                          <a:spcPts val="0"/>
                        </a:spcBef>
                        <a:spcAft>
                          <a:spcPts val="0"/>
                        </a:spcAft>
                      </a:pPr>
                      <a:r>
                        <a:rPr lang="en-US" sz="1100" dirty="0">
                          <a:solidFill>
                            <a:srgbClr val="FF0000"/>
                          </a:solidFill>
                          <a:effectLst/>
                        </a:rPr>
                        <a:t>3.0</a:t>
                      </a:r>
                      <a:endParaRPr lang="en-US" sz="1200" dirty="0">
                        <a:solidFill>
                          <a:srgbClr val="FF0000"/>
                        </a:solidFill>
                        <a:effectLst/>
                        <a:latin typeface="Times New Roman" panose="02020603050405020304" pitchFamily="18" charset="0"/>
                        <a:ea typeface="Calibri" panose="020F0502020204030204" pitchFamily="34" charset="0"/>
                      </a:endParaRPr>
                    </a:p>
                  </a:txBody>
                  <a:tcPr marL="41789" marR="41789" marT="0" marB="0"/>
                </a:tc>
                <a:tc>
                  <a:txBody>
                    <a:bodyPr/>
                    <a:lstStyle/>
                    <a:p>
                      <a:pPr marL="0" marR="0" algn="ctr">
                        <a:lnSpc>
                          <a:spcPct val="107000"/>
                        </a:lnSpc>
                        <a:spcBef>
                          <a:spcPts val="0"/>
                        </a:spcBef>
                        <a:spcAft>
                          <a:spcPts val="0"/>
                        </a:spcAft>
                      </a:pPr>
                      <a:r>
                        <a:rPr lang="en-US" sz="1100">
                          <a:effectLst/>
                        </a:rPr>
                        <a:t>-0.2</a:t>
                      </a:r>
                      <a:endParaRPr lang="en-US" sz="1200">
                        <a:effectLst/>
                        <a:latin typeface="Times New Roman" panose="02020603050405020304" pitchFamily="18" charset="0"/>
                        <a:ea typeface="Calibri" panose="020F0502020204030204" pitchFamily="34" charset="0"/>
                      </a:endParaRPr>
                    </a:p>
                  </a:txBody>
                  <a:tcPr marL="41789" marR="41789" marT="0" marB="0"/>
                </a:tc>
                <a:tc>
                  <a:txBody>
                    <a:bodyPr/>
                    <a:lstStyle/>
                    <a:p>
                      <a:pPr marL="0" marR="0" algn="ctr">
                        <a:lnSpc>
                          <a:spcPct val="107000"/>
                        </a:lnSpc>
                        <a:spcBef>
                          <a:spcPts val="0"/>
                        </a:spcBef>
                        <a:spcAft>
                          <a:spcPts val="0"/>
                        </a:spcAft>
                      </a:pPr>
                      <a:r>
                        <a:rPr lang="en-US" sz="1100">
                          <a:effectLst/>
                        </a:rPr>
                        <a:t>-0.4</a:t>
                      </a:r>
                      <a:endParaRPr lang="en-US" sz="1200">
                        <a:effectLst/>
                        <a:latin typeface="Times New Roman" panose="02020603050405020304" pitchFamily="18" charset="0"/>
                        <a:ea typeface="Calibri" panose="020F0502020204030204" pitchFamily="34" charset="0"/>
                      </a:endParaRPr>
                    </a:p>
                  </a:txBody>
                  <a:tcPr marL="41789" marR="41789" marT="0" marB="0"/>
                </a:tc>
                <a:tc>
                  <a:txBody>
                    <a:bodyPr/>
                    <a:lstStyle/>
                    <a:p>
                      <a:pPr marL="0" marR="0" algn="ctr">
                        <a:lnSpc>
                          <a:spcPct val="107000"/>
                        </a:lnSpc>
                        <a:spcBef>
                          <a:spcPts val="0"/>
                        </a:spcBef>
                        <a:spcAft>
                          <a:spcPts val="0"/>
                        </a:spcAft>
                      </a:pPr>
                      <a:r>
                        <a:rPr lang="en-US" sz="1100">
                          <a:effectLst/>
                        </a:rPr>
                        <a:t>-0.2</a:t>
                      </a:r>
                      <a:endParaRPr lang="en-US" sz="1200">
                        <a:effectLst/>
                        <a:latin typeface="Times New Roman" panose="02020603050405020304" pitchFamily="18" charset="0"/>
                        <a:ea typeface="Calibri" panose="020F0502020204030204" pitchFamily="34" charset="0"/>
                      </a:endParaRPr>
                    </a:p>
                  </a:txBody>
                  <a:tcPr marL="41789" marR="41789" marT="0" marB="0"/>
                </a:tc>
                <a:tc>
                  <a:txBody>
                    <a:bodyPr/>
                    <a:lstStyle/>
                    <a:p>
                      <a:pPr marL="0" marR="0" algn="ctr">
                        <a:lnSpc>
                          <a:spcPct val="107000"/>
                        </a:lnSpc>
                        <a:spcBef>
                          <a:spcPts val="0"/>
                        </a:spcBef>
                        <a:spcAft>
                          <a:spcPts val="0"/>
                        </a:spcAft>
                      </a:pPr>
                      <a:r>
                        <a:rPr lang="en-US" sz="1100">
                          <a:effectLst/>
                        </a:rPr>
                        <a:t>-0.2</a:t>
                      </a:r>
                      <a:endParaRPr lang="en-US" sz="1200">
                        <a:effectLst/>
                        <a:latin typeface="Times New Roman" panose="02020603050405020304" pitchFamily="18" charset="0"/>
                        <a:ea typeface="Calibri" panose="020F0502020204030204" pitchFamily="34" charset="0"/>
                      </a:endParaRPr>
                    </a:p>
                  </a:txBody>
                  <a:tcPr marL="41789" marR="41789" marT="0" marB="0"/>
                </a:tc>
                <a:tc>
                  <a:txBody>
                    <a:bodyPr/>
                    <a:lstStyle/>
                    <a:p>
                      <a:pPr marL="0" marR="0" algn="ctr">
                        <a:lnSpc>
                          <a:spcPct val="107000"/>
                        </a:lnSpc>
                        <a:spcBef>
                          <a:spcPts val="0"/>
                        </a:spcBef>
                        <a:spcAft>
                          <a:spcPts val="0"/>
                        </a:spcAft>
                      </a:pPr>
                      <a:r>
                        <a:rPr lang="en-US" sz="1100">
                          <a:effectLst/>
                        </a:rPr>
                        <a:t>-4.5</a:t>
                      </a:r>
                      <a:endParaRPr lang="en-US" sz="1200">
                        <a:effectLst/>
                        <a:latin typeface="Times New Roman" panose="02020603050405020304" pitchFamily="18" charset="0"/>
                        <a:ea typeface="Calibri" panose="020F0502020204030204" pitchFamily="34" charset="0"/>
                      </a:endParaRPr>
                    </a:p>
                  </a:txBody>
                  <a:tcPr marL="41789" marR="41789" marT="0" marB="0"/>
                </a:tc>
                <a:tc>
                  <a:txBody>
                    <a:bodyPr/>
                    <a:lstStyle/>
                    <a:p>
                      <a:pPr marL="0" marR="0" algn="ctr">
                        <a:lnSpc>
                          <a:spcPct val="107000"/>
                        </a:lnSpc>
                        <a:spcBef>
                          <a:spcPts val="0"/>
                        </a:spcBef>
                        <a:spcAft>
                          <a:spcPts val="0"/>
                        </a:spcAft>
                      </a:pPr>
                      <a:r>
                        <a:rPr lang="en-US" sz="1100">
                          <a:effectLst/>
                        </a:rPr>
                        <a:t>-5.4</a:t>
                      </a:r>
                      <a:endParaRPr lang="en-US" sz="1200">
                        <a:effectLst/>
                        <a:latin typeface="Times New Roman" panose="02020603050405020304" pitchFamily="18" charset="0"/>
                        <a:ea typeface="Calibri" panose="020F0502020204030204" pitchFamily="34" charset="0"/>
                      </a:endParaRPr>
                    </a:p>
                  </a:txBody>
                  <a:tcPr marL="41789" marR="41789" marT="0" marB="0"/>
                </a:tc>
                <a:tc>
                  <a:txBody>
                    <a:bodyPr/>
                    <a:lstStyle/>
                    <a:p>
                      <a:pPr marL="0" marR="0" algn="ctr">
                        <a:lnSpc>
                          <a:spcPct val="107000"/>
                        </a:lnSpc>
                        <a:spcBef>
                          <a:spcPts val="0"/>
                        </a:spcBef>
                        <a:spcAft>
                          <a:spcPts val="0"/>
                        </a:spcAft>
                      </a:pPr>
                      <a:r>
                        <a:rPr lang="en-US" sz="1100">
                          <a:effectLst/>
                        </a:rPr>
                        <a:t>-23.7</a:t>
                      </a:r>
                      <a:endParaRPr lang="en-US" sz="1200">
                        <a:effectLst/>
                        <a:latin typeface="Times New Roman" panose="02020603050405020304" pitchFamily="18" charset="0"/>
                        <a:ea typeface="Calibri" panose="020F0502020204030204" pitchFamily="34" charset="0"/>
                      </a:endParaRPr>
                    </a:p>
                  </a:txBody>
                  <a:tcPr marL="41789" marR="41789" marT="0" marB="0"/>
                </a:tc>
                <a:tc>
                  <a:txBody>
                    <a:bodyPr/>
                    <a:lstStyle/>
                    <a:p>
                      <a:pPr marL="0" marR="0" algn="ctr">
                        <a:lnSpc>
                          <a:spcPct val="107000"/>
                        </a:lnSpc>
                        <a:spcBef>
                          <a:spcPts val="0"/>
                        </a:spcBef>
                        <a:spcAft>
                          <a:spcPts val="0"/>
                        </a:spcAft>
                      </a:pPr>
                      <a:r>
                        <a:rPr lang="en-US" sz="1100">
                          <a:effectLst/>
                        </a:rPr>
                        <a:t>-9.9</a:t>
                      </a:r>
                      <a:endParaRPr lang="en-US" sz="1200">
                        <a:effectLst/>
                        <a:latin typeface="Times New Roman" panose="02020603050405020304" pitchFamily="18" charset="0"/>
                        <a:ea typeface="Calibri" panose="020F0502020204030204" pitchFamily="34" charset="0"/>
                      </a:endParaRPr>
                    </a:p>
                  </a:txBody>
                  <a:tcPr marL="41789" marR="41789" marT="0" marB="0"/>
                </a:tc>
                <a:tc>
                  <a:txBody>
                    <a:bodyPr/>
                    <a:lstStyle/>
                    <a:p>
                      <a:pPr marL="0" marR="0" algn="ctr">
                        <a:lnSpc>
                          <a:spcPct val="107000"/>
                        </a:lnSpc>
                        <a:spcBef>
                          <a:spcPts val="0"/>
                        </a:spcBef>
                        <a:spcAft>
                          <a:spcPts val="0"/>
                        </a:spcAft>
                      </a:pPr>
                      <a:r>
                        <a:rPr lang="en-US" sz="1100">
                          <a:effectLst/>
                        </a:rPr>
                        <a:t>-5.2</a:t>
                      </a:r>
                      <a:endParaRPr lang="en-US" sz="1200">
                        <a:effectLst/>
                        <a:latin typeface="Times New Roman" panose="02020603050405020304" pitchFamily="18" charset="0"/>
                        <a:ea typeface="Calibri" panose="020F0502020204030204" pitchFamily="34" charset="0"/>
                      </a:endParaRPr>
                    </a:p>
                  </a:txBody>
                  <a:tcPr marL="41789" marR="41789" marT="0" marB="0"/>
                </a:tc>
                <a:tc>
                  <a:txBody>
                    <a:bodyPr/>
                    <a:lstStyle/>
                    <a:p>
                      <a:pPr marL="0" marR="0" algn="ctr">
                        <a:lnSpc>
                          <a:spcPct val="107000"/>
                        </a:lnSpc>
                        <a:spcBef>
                          <a:spcPts val="0"/>
                        </a:spcBef>
                        <a:spcAft>
                          <a:spcPts val="0"/>
                        </a:spcAft>
                      </a:pPr>
                      <a:r>
                        <a:rPr lang="en-US" sz="1100">
                          <a:effectLst/>
                        </a:rPr>
                        <a:t>-0.1</a:t>
                      </a:r>
                      <a:endParaRPr lang="en-US" sz="1200">
                        <a:effectLst/>
                        <a:latin typeface="Times New Roman" panose="02020603050405020304" pitchFamily="18" charset="0"/>
                        <a:ea typeface="Calibri" panose="020F0502020204030204" pitchFamily="34" charset="0"/>
                      </a:endParaRPr>
                    </a:p>
                  </a:txBody>
                  <a:tcPr marL="41789" marR="41789" marT="0" marB="0"/>
                </a:tc>
                <a:extLst>
                  <a:ext uri="{0D108BD9-81ED-4DB2-BD59-A6C34878D82A}">
                    <a16:rowId xmlns:a16="http://schemas.microsoft.com/office/drawing/2014/main" val="1185885560"/>
                  </a:ext>
                </a:extLst>
              </a:tr>
              <a:tr h="214464">
                <a:tc>
                  <a:txBody>
                    <a:bodyPr/>
                    <a:lstStyle/>
                    <a:p>
                      <a:pPr marL="0" marR="0" algn="ctr">
                        <a:lnSpc>
                          <a:spcPct val="107000"/>
                        </a:lnSpc>
                        <a:spcBef>
                          <a:spcPts val="0"/>
                        </a:spcBef>
                        <a:spcAft>
                          <a:spcPts val="0"/>
                        </a:spcAft>
                      </a:pPr>
                      <a:r>
                        <a:rPr lang="en-US" sz="1100">
                          <a:effectLst/>
                        </a:rPr>
                        <a:t>1202</a:t>
                      </a:r>
                      <a:endParaRPr lang="en-US" sz="1200">
                        <a:effectLst/>
                        <a:latin typeface="Times New Roman" panose="02020603050405020304" pitchFamily="18" charset="0"/>
                        <a:ea typeface="Calibri" panose="020F0502020204030204" pitchFamily="34" charset="0"/>
                      </a:endParaRPr>
                    </a:p>
                  </a:txBody>
                  <a:tcPr marL="41789" marR="41789" marT="0" marB="0"/>
                </a:tc>
                <a:tc>
                  <a:txBody>
                    <a:bodyPr/>
                    <a:lstStyle/>
                    <a:p>
                      <a:pPr marL="0" marR="0" algn="ctr">
                        <a:lnSpc>
                          <a:spcPct val="107000"/>
                        </a:lnSpc>
                        <a:spcBef>
                          <a:spcPts val="0"/>
                        </a:spcBef>
                        <a:spcAft>
                          <a:spcPts val="0"/>
                        </a:spcAft>
                      </a:pPr>
                      <a:r>
                        <a:rPr lang="en-US" sz="1100" dirty="0">
                          <a:solidFill>
                            <a:srgbClr val="FF0000"/>
                          </a:solidFill>
                          <a:effectLst/>
                        </a:rPr>
                        <a:t>2.4</a:t>
                      </a:r>
                      <a:endParaRPr lang="en-US" sz="1200" dirty="0">
                        <a:solidFill>
                          <a:srgbClr val="FF0000"/>
                        </a:solidFill>
                        <a:effectLst/>
                        <a:latin typeface="Times New Roman" panose="02020603050405020304" pitchFamily="18" charset="0"/>
                        <a:ea typeface="Calibri" panose="020F0502020204030204" pitchFamily="34" charset="0"/>
                      </a:endParaRPr>
                    </a:p>
                  </a:txBody>
                  <a:tcPr marL="41789" marR="41789" marT="0" marB="0"/>
                </a:tc>
                <a:tc>
                  <a:txBody>
                    <a:bodyPr/>
                    <a:lstStyle/>
                    <a:p>
                      <a:pPr marL="0" marR="0" algn="ctr">
                        <a:lnSpc>
                          <a:spcPct val="107000"/>
                        </a:lnSpc>
                        <a:spcBef>
                          <a:spcPts val="0"/>
                        </a:spcBef>
                        <a:spcAft>
                          <a:spcPts val="0"/>
                        </a:spcAft>
                      </a:pPr>
                      <a:r>
                        <a:rPr lang="en-US" sz="1100">
                          <a:effectLst/>
                        </a:rPr>
                        <a:t>-0.4</a:t>
                      </a:r>
                      <a:endParaRPr lang="en-US" sz="1200">
                        <a:effectLst/>
                        <a:latin typeface="Times New Roman" panose="02020603050405020304" pitchFamily="18" charset="0"/>
                        <a:ea typeface="Calibri" panose="020F0502020204030204" pitchFamily="34" charset="0"/>
                      </a:endParaRPr>
                    </a:p>
                  </a:txBody>
                  <a:tcPr marL="41789" marR="41789" marT="0" marB="0"/>
                </a:tc>
                <a:tc>
                  <a:txBody>
                    <a:bodyPr/>
                    <a:lstStyle/>
                    <a:p>
                      <a:pPr marL="0" marR="0" algn="ctr">
                        <a:lnSpc>
                          <a:spcPct val="107000"/>
                        </a:lnSpc>
                        <a:spcBef>
                          <a:spcPts val="0"/>
                        </a:spcBef>
                        <a:spcAft>
                          <a:spcPts val="0"/>
                        </a:spcAft>
                      </a:pPr>
                      <a:r>
                        <a:rPr lang="en-US" sz="1100">
                          <a:effectLst/>
                        </a:rPr>
                        <a:t>-0.8</a:t>
                      </a:r>
                      <a:endParaRPr lang="en-US" sz="1200">
                        <a:effectLst/>
                        <a:latin typeface="Times New Roman" panose="02020603050405020304" pitchFamily="18" charset="0"/>
                        <a:ea typeface="Calibri" panose="020F0502020204030204" pitchFamily="34" charset="0"/>
                      </a:endParaRPr>
                    </a:p>
                  </a:txBody>
                  <a:tcPr marL="41789" marR="41789" marT="0" marB="0"/>
                </a:tc>
                <a:tc>
                  <a:txBody>
                    <a:bodyPr/>
                    <a:lstStyle/>
                    <a:p>
                      <a:pPr marL="0" marR="0" algn="ctr">
                        <a:lnSpc>
                          <a:spcPct val="107000"/>
                        </a:lnSpc>
                        <a:spcBef>
                          <a:spcPts val="0"/>
                        </a:spcBef>
                        <a:spcAft>
                          <a:spcPts val="0"/>
                        </a:spcAft>
                      </a:pPr>
                      <a:r>
                        <a:rPr lang="en-US" sz="1100">
                          <a:effectLst/>
                        </a:rPr>
                        <a:t>-0.6</a:t>
                      </a:r>
                      <a:endParaRPr lang="en-US" sz="1200">
                        <a:effectLst/>
                        <a:latin typeface="Times New Roman" panose="02020603050405020304" pitchFamily="18" charset="0"/>
                        <a:ea typeface="Calibri" panose="020F0502020204030204" pitchFamily="34" charset="0"/>
                      </a:endParaRPr>
                    </a:p>
                  </a:txBody>
                  <a:tcPr marL="41789" marR="41789" marT="0" marB="0"/>
                </a:tc>
                <a:tc>
                  <a:txBody>
                    <a:bodyPr/>
                    <a:lstStyle/>
                    <a:p>
                      <a:pPr marL="0" marR="0" algn="ctr">
                        <a:lnSpc>
                          <a:spcPct val="107000"/>
                        </a:lnSpc>
                        <a:spcBef>
                          <a:spcPts val="0"/>
                        </a:spcBef>
                        <a:spcAft>
                          <a:spcPts val="0"/>
                        </a:spcAft>
                      </a:pPr>
                      <a:r>
                        <a:rPr lang="en-US" sz="1100">
                          <a:effectLst/>
                        </a:rPr>
                        <a:t>-0.6</a:t>
                      </a:r>
                      <a:endParaRPr lang="en-US" sz="1200">
                        <a:effectLst/>
                        <a:latin typeface="Times New Roman" panose="02020603050405020304" pitchFamily="18" charset="0"/>
                        <a:ea typeface="Calibri" panose="020F0502020204030204" pitchFamily="34" charset="0"/>
                      </a:endParaRPr>
                    </a:p>
                  </a:txBody>
                  <a:tcPr marL="41789" marR="41789" marT="0" marB="0"/>
                </a:tc>
                <a:tc>
                  <a:txBody>
                    <a:bodyPr/>
                    <a:lstStyle/>
                    <a:p>
                      <a:pPr marL="0" marR="0" algn="ctr">
                        <a:lnSpc>
                          <a:spcPct val="107000"/>
                        </a:lnSpc>
                        <a:spcBef>
                          <a:spcPts val="0"/>
                        </a:spcBef>
                        <a:spcAft>
                          <a:spcPts val="0"/>
                        </a:spcAft>
                      </a:pPr>
                      <a:r>
                        <a:rPr lang="en-US" sz="1100">
                          <a:effectLst/>
                        </a:rPr>
                        <a:t>-2.7</a:t>
                      </a:r>
                      <a:endParaRPr lang="en-US" sz="1200">
                        <a:effectLst/>
                        <a:latin typeface="Times New Roman" panose="02020603050405020304" pitchFamily="18" charset="0"/>
                        <a:ea typeface="Calibri" panose="020F0502020204030204" pitchFamily="34" charset="0"/>
                      </a:endParaRPr>
                    </a:p>
                  </a:txBody>
                  <a:tcPr marL="41789" marR="41789" marT="0" marB="0"/>
                </a:tc>
                <a:tc>
                  <a:txBody>
                    <a:bodyPr/>
                    <a:lstStyle/>
                    <a:p>
                      <a:pPr marL="0" marR="0" algn="ctr">
                        <a:lnSpc>
                          <a:spcPct val="107000"/>
                        </a:lnSpc>
                        <a:spcBef>
                          <a:spcPts val="0"/>
                        </a:spcBef>
                        <a:spcAft>
                          <a:spcPts val="0"/>
                        </a:spcAft>
                      </a:pPr>
                      <a:r>
                        <a:rPr lang="en-US" sz="1100">
                          <a:effectLst/>
                        </a:rPr>
                        <a:t>-4.1</a:t>
                      </a:r>
                      <a:endParaRPr lang="en-US" sz="1200">
                        <a:effectLst/>
                        <a:latin typeface="Times New Roman" panose="02020603050405020304" pitchFamily="18" charset="0"/>
                        <a:ea typeface="Calibri" panose="020F0502020204030204" pitchFamily="34" charset="0"/>
                      </a:endParaRPr>
                    </a:p>
                  </a:txBody>
                  <a:tcPr marL="41789" marR="41789" marT="0" marB="0"/>
                </a:tc>
                <a:tc>
                  <a:txBody>
                    <a:bodyPr/>
                    <a:lstStyle/>
                    <a:p>
                      <a:pPr marL="0" marR="0" algn="ctr">
                        <a:lnSpc>
                          <a:spcPct val="107000"/>
                        </a:lnSpc>
                        <a:spcBef>
                          <a:spcPts val="0"/>
                        </a:spcBef>
                        <a:spcAft>
                          <a:spcPts val="0"/>
                        </a:spcAft>
                      </a:pPr>
                      <a:r>
                        <a:rPr lang="en-US" sz="1100">
                          <a:effectLst/>
                        </a:rPr>
                        <a:t>-38.1</a:t>
                      </a:r>
                      <a:endParaRPr lang="en-US" sz="1200">
                        <a:effectLst/>
                        <a:latin typeface="Times New Roman" panose="02020603050405020304" pitchFamily="18" charset="0"/>
                        <a:ea typeface="Calibri" panose="020F0502020204030204" pitchFamily="34" charset="0"/>
                      </a:endParaRPr>
                    </a:p>
                  </a:txBody>
                  <a:tcPr marL="41789" marR="41789" marT="0" marB="0"/>
                </a:tc>
                <a:tc>
                  <a:txBody>
                    <a:bodyPr/>
                    <a:lstStyle/>
                    <a:p>
                      <a:pPr marL="0" marR="0" algn="ctr">
                        <a:lnSpc>
                          <a:spcPct val="107000"/>
                        </a:lnSpc>
                        <a:spcBef>
                          <a:spcPts val="0"/>
                        </a:spcBef>
                        <a:spcAft>
                          <a:spcPts val="0"/>
                        </a:spcAft>
                      </a:pPr>
                      <a:r>
                        <a:rPr lang="en-US" sz="1100">
                          <a:effectLst/>
                        </a:rPr>
                        <a:t>-15.1</a:t>
                      </a:r>
                      <a:endParaRPr lang="en-US" sz="1200">
                        <a:effectLst/>
                        <a:latin typeface="Times New Roman" panose="02020603050405020304" pitchFamily="18" charset="0"/>
                        <a:ea typeface="Calibri" panose="020F0502020204030204" pitchFamily="34" charset="0"/>
                      </a:endParaRPr>
                    </a:p>
                  </a:txBody>
                  <a:tcPr marL="41789" marR="41789" marT="0" marB="0"/>
                </a:tc>
                <a:tc>
                  <a:txBody>
                    <a:bodyPr/>
                    <a:lstStyle/>
                    <a:p>
                      <a:pPr marL="0" marR="0" algn="ctr">
                        <a:lnSpc>
                          <a:spcPct val="107000"/>
                        </a:lnSpc>
                        <a:spcBef>
                          <a:spcPts val="0"/>
                        </a:spcBef>
                        <a:spcAft>
                          <a:spcPts val="0"/>
                        </a:spcAft>
                      </a:pPr>
                      <a:r>
                        <a:rPr lang="en-US" sz="1100">
                          <a:effectLst/>
                        </a:rPr>
                        <a:t>-1.9</a:t>
                      </a:r>
                      <a:endParaRPr lang="en-US" sz="1200">
                        <a:effectLst/>
                        <a:latin typeface="Times New Roman" panose="02020603050405020304" pitchFamily="18" charset="0"/>
                        <a:ea typeface="Calibri" panose="020F0502020204030204" pitchFamily="34" charset="0"/>
                      </a:endParaRPr>
                    </a:p>
                  </a:txBody>
                  <a:tcPr marL="41789" marR="41789" marT="0" marB="0"/>
                </a:tc>
                <a:tc>
                  <a:txBody>
                    <a:bodyPr/>
                    <a:lstStyle/>
                    <a:p>
                      <a:pPr marL="0" marR="0" algn="ctr">
                        <a:lnSpc>
                          <a:spcPct val="107000"/>
                        </a:lnSpc>
                        <a:spcBef>
                          <a:spcPts val="0"/>
                        </a:spcBef>
                        <a:spcAft>
                          <a:spcPts val="0"/>
                        </a:spcAft>
                      </a:pPr>
                      <a:r>
                        <a:rPr lang="en-US" sz="1100">
                          <a:effectLst/>
                        </a:rPr>
                        <a:t>0.0</a:t>
                      </a:r>
                      <a:endParaRPr lang="en-US" sz="1200">
                        <a:effectLst/>
                        <a:latin typeface="Times New Roman" panose="02020603050405020304" pitchFamily="18" charset="0"/>
                        <a:ea typeface="Calibri" panose="020F0502020204030204" pitchFamily="34" charset="0"/>
                      </a:endParaRPr>
                    </a:p>
                  </a:txBody>
                  <a:tcPr marL="41789" marR="41789" marT="0" marB="0"/>
                </a:tc>
                <a:extLst>
                  <a:ext uri="{0D108BD9-81ED-4DB2-BD59-A6C34878D82A}">
                    <a16:rowId xmlns:a16="http://schemas.microsoft.com/office/drawing/2014/main" val="875098265"/>
                  </a:ext>
                </a:extLst>
              </a:tr>
              <a:tr h="214464">
                <a:tc>
                  <a:txBody>
                    <a:bodyPr/>
                    <a:lstStyle/>
                    <a:p>
                      <a:pPr marL="0" marR="0" algn="ctr">
                        <a:lnSpc>
                          <a:spcPct val="107000"/>
                        </a:lnSpc>
                        <a:spcBef>
                          <a:spcPts val="0"/>
                        </a:spcBef>
                        <a:spcAft>
                          <a:spcPts val="0"/>
                        </a:spcAft>
                      </a:pPr>
                      <a:r>
                        <a:rPr lang="en-US" sz="1100">
                          <a:effectLst/>
                        </a:rPr>
                        <a:t>1203</a:t>
                      </a:r>
                      <a:endParaRPr lang="en-US" sz="1200">
                        <a:effectLst/>
                        <a:latin typeface="Times New Roman" panose="02020603050405020304" pitchFamily="18" charset="0"/>
                        <a:ea typeface="Calibri" panose="020F0502020204030204" pitchFamily="34" charset="0"/>
                      </a:endParaRPr>
                    </a:p>
                  </a:txBody>
                  <a:tcPr marL="41789" marR="41789" marT="0" marB="0"/>
                </a:tc>
                <a:tc>
                  <a:txBody>
                    <a:bodyPr/>
                    <a:lstStyle/>
                    <a:p>
                      <a:pPr marL="0" marR="0" algn="ctr">
                        <a:lnSpc>
                          <a:spcPct val="107000"/>
                        </a:lnSpc>
                        <a:spcBef>
                          <a:spcPts val="0"/>
                        </a:spcBef>
                        <a:spcAft>
                          <a:spcPts val="0"/>
                        </a:spcAft>
                      </a:pPr>
                      <a:r>
                        <a:rPr lang="en-US" sz="1100" dirty="0">
                          <a:solidFill>
                            <a:srgbClr val="FF0000"/>
                          </a:solidFill>
                          <a:effectLst/>
                        </a:rPr>
                        <a:t>3.0</a:t>
                      </a:r>
                      <a:endParaRPr lang="en-US" sz="1200" dirty="0">
                        <a:solidFill>
                          <a:srgbClr val="FF0000"/>
                        </a:solidFill>
                        <a:effectLst/>
                        <a:latin typeface="Times New Roman" panose="02020603050405020304" pitchFamily="18" charset="0"/>
                        <a:ea typeface="Calibri" panose="020F0502020204030204" pitchFamily="34" charset="0"/>
                      </a:endParaRPr>
                    </a:p>
                  </a:txBody>
                  <a:tcPr marL="41789" marR="41789" marT="0" marB="0"/>
                </a:tc>
                <a:tc>
                  <a:txBody>
                    <a:bodyPr/>
                    <a:lstStyle/>
                    <a:p>
                      <a:pPr marL="0" marR="0" algn="ctr">
                        <a:lnSpc>
                          <a:spcPct val="107000"/>
                        </a:lnSpc>
                        <a:spcBef>
                          <a:spcPts val="0"/>
                        </a:spcBef>
                        <a:spcAft>
                          <a:spcPts val="0"/>
                        </a:spcAft>
                      </a:pPr>
                      <a:r>
                        <a:rPr lang="en-US" sz="1100">
                          <a:effectLst/>
                        </a:rPr>
                        <a:t>0.3</a:t>
                      </a:r>
                      <a:endParaRPr lang="en-US" sz="1200">
                        <a:effectLst/>
                        <a:latin typeface="Times New Roman" panose="02020603050405020304" pitchFamily="18" charset="0"/>
                        <a:ea typeface="Calibri" panose="020F0502020204030204" pitchFamily="34" charset="0"/>
                      </a:endParaRPr>
                    </a:p>
                  </a:txBody>
                  <a:tcPr marL="41789" marR="41789" marT="0" marB="0"/>
                </a:tc>
                <a:tc>
                  <a:txBody>
                    <a:bodyPr/>
                    <a:lstStyle/>
                    <a:p>
                      <a:pPr marL="0" marR="0" algn="ctr">
                        <a:lnSpc>
                          <a:spcPct val="107000"/>
                        </a:lnSpc>
                        <a:spcBef>
                          <a:spcPts val="0"/>
                        </a:spcBef>
                        <a:spcAft>
                          <a:spcPts val="0"/>
                        </a:spcAft>
                      </a:pPr>
                      <a:r>
                        <a:rPr lang="en-US" sz="1100">
                          <a:effectLst/>
                        </a:rPr>
                        <a:t>-0.7</a:t>
                      </a:r>
                      <a:endParaRPr lang="en-US" sz="1200">
                        <a:effectLst/>
                        <a:latin typeface="Times New Roman" panose="02020603050405020304" pitchFamily="18" charset="0"/>
                        <a:ea typeface="Calibri" panose="020F0502020204030204" pitchFamily="34" charset="0"/>
                      </a:endParaRPr>
                    </a:p>
                  </a:txBody>
                  <a:tcPr marL="41789" marR="41789" marT="0" marB="0"/>
                </a:tc>
                <a:tc>
                  <a:txBody>
                    <a:bodyPr/>
                    <a:lstStyle/>
                    <a:p>
                      <a:pPr marL="0" marR="0" algn="ctr">
                        <a:lnSpc>
                          <a:spcPct val="107000"/>
                        </a:lnSpc>
                        <a:spcBef>
                          <a:spcPts val="0"/>
                        </a:spcBef>
                        <a:spcAft>
                          <a:spcPts val="0"/>
                        </a:spcAft>
                      </a:pPr>
                      <a:r>
                        <a:rPr lang="en-US" sz="1100">
                          <a:effectLst/>
                        </a:rPr>
                        <a:t>-0.3</a:t>
                      </a:r>
                      <a:endParaRPr lang="en-US" sz="1200">
                        <a:effectLst/>
                        <a:latin typeface="Times New Roman" panose="02020603050405020304" pitchFamily="18" charset="0"/>
                        <a:ea typeface="Calibri" panose="020F0502020204030204" pitchFamily="34" charset="0"/>
                      </a:endParaRPr>
                    </a:p>
                  </a:txBody>
                  <a:tcPr marL="41789" marR="41789" marT="0" marB="0"/>
                </a:tc>
                <a:tc>
                  <a:txBody>
                    <a:bodyPr/>
                    <a:lstStyle/>
                    <a:p>
                      <a:pPr marL="0" marR="0" algn="ctr">
                        <a:lnSpc>
                          <a:spcPct val="107000"/>
                        </a:lnSpc>
                        <a:spcBef>
                          <a:spcPts val="0"/>
                        </a:spcBef>
                        <a:spcAft>
                          <a:spcPts val="0"/>
                        </a:spcAft>
                      </a:pPr>
                      <a:r>
                        <a:rPr lang="en-US" sz="1100">
                          <a:effectLst/>
                        </a:rPr>
                        <a:t>-0.2</a:t>
                      </a:r>
                      <a:endParaRPr lang="en-US" sz="1200">
                        <a:effectLst/>
                        <a:latin typeface="Times New Roman" panose="02020603050405020304" pitchFamily="18" charset="0"/>
                        <a:ea typeface="Calibri" panose="020F0502020204030204" pitchFamily="34" charset="0"/>
                      </a:endParaRPr>
                    </a:p>
                  </a:txBody>
                  <a:tcPr marL="41789" marR="41789" marT="0" marB="0"/>
                </a:tc>
                <a:tc>
                  <a:txBody>
                    <a:bodyPr/>
                    <a:lstStyle/>
                    <a:p>
                      <a:pPr marL="0" marR="0" algn="ctr">
                        <a:lnSpc>
                          <a:spcPct val="107000"/>
                        </a:lnSpc>
                        <a:spcBef>
                          <a:spcPts val="0"/>
                        </a:spcBef>
                        <a:spcAft>
                          <a:spcPts val="0"/>
                        </a:spcAft>
                      </a:pPr>
                      <a:r>
                        <a:rPr lang="en-US" sz="1100">
                          <a:effectLst/>
                        </a:rPr>
                        <a:t>-0.2</a:t>
                      </a:r>
                      <a:endParaRPr lang="en-US" sz="1200">
                        <a:effectLst/>
                        <a:latin typeface="Times New Roman" panose="02020603050405020304" pitchFamily="18" charset="0"/>
                        <a:ea typeface="Calibri" panose="020F0502020204030204" pitchFamily="34" charset="0"/>
                      </a:endParaRPr>
                    </a:p>
                  </a:txBody>
                  <a:tcPr marL="41789" marR="41789" marT="0" marB="0"/>
                </a:tc>
                <a:tc>
                  <a:txBody>
                    <a:bodyPr/>
                    <a:lstStyle/>
                    <a:p>
                      <a:pPr marL="0" marR="0" algn="ctr">
                        <a:lnSpc>
                          <a:spcPct val="107000"/>
                        </a:lnSpc>
                        <a:spcBef>
                          <a:spcPts val="0"/>
                        </a:spcBef>
                        <a:spcAft>
                          <a:spcPts val="0"/>
                        </a:spcAft>
                      </a:pPr>
                      <a:r>
                        <a:rPr lang="en-US" sz="1100" dirty="0">
                          <a:effectLst/>
                        </a:rPr>
                        <a:t>-0.1</a:t>
                      </a:r>
                      <a:endParaRPr lang="en-US" sz="1200" dirty="0">
                        <a:effectLst/>
                        <a:latin typeface="Times New Roman" panose="02020603050405020304" pitchFamily="18" charset="0"/>
                        <a:ea typeface="Calibri" panose="020F0502020204030204" pitchFamily="34" charset="0"/>
                      </a:endParaRPr>
                    </a:p>
                  </a:txBody>
                  <a:tcPr marL="41789" marR="41789" marT="0" marB="0"/>
                </a:tc>
                <a:tc>
                  <a:txBody>
                    <a:bodyPr/>
                    <a:lstStyle/>
                    <a:p>
                      <a:pPr marL="0" marR="0" algn="ctr">
                        <a:lnSpc>
                          <a:spcPct val="107000"/>
                        </a:lnSpc>
                        <a:spcBef>
                          <a:spcPts val="0"/>
                        </a:spcBef>
                        <a:spcAft>
                          <a:spcPts val="0"/>
                        </a:spcAft>
                      </a:pPr>
                      <a:r>
                        <a:rPr lang="en-US" sz="1100">
                          <a:effectLst/>
                        </a:rPr>
                        <a:t>-22.7</a:t>
                      </a:r>
                      <a:endParaRPr lang="en-US" sz="1200">
                        <a:effectLst/>
                        <a:latin typeface="Times New Roman" panose="02020603050405020304" pitchFamily="18" charset="0"/>
                        <a:ea typeface="Calibri" panose="020F0502020204030204" pitchFamily="34" charset="0"/>
                      </a:endParaRPr>
                    </a:p>
                  </a:txBody>
                  <a:tcPr marL="41789" marR="41789" marT="0" marB="0"/>
                </a:tc>
                <a:tc>
                  <a:txBody>
                    <a:bodyPr/>
                    <a:lstStyle/>
                    <a:p>
                      <a:pPr marL="0" marR="0" algn="ctr">
                        <a:lnSpc>
                          <a:spcPct val="107000"/>
                        </a:lnSpc>
                        <a:spcBef>
                          <a:spcPts val="0"/>
                        </a:spcBef>
                        <a:spcAft>
                          <a:spcPts val="0"/>
                        </a:spcAft>
                      </a:pPr>
                      <a:r>
                        <a:rPr lang="en-US" sz="1100">
                          <a:effectLst/>
                        </a:rPr>
                        <a:t>-14.5</a:t>
                      </a:r>
                      <a:endParaRPr lang="en-US" sz="1200">
                        <a:effectLst/>
                        <a:latin typeface="Times New Roman" panose="02020603050405020304" pitchFamily="18" charset="0"/>
                        <a:ea typeface="Calibri" panose="020F0502020204030204" pitchFamily="34" charset="0"/>
                      </a:endParaRPr>
                    </a:p>
                  </a:txBody>
                  <a:tcPr marL="41789" marR="41789" marT="0" marB="0"/>
                </a:tc>
                <a:tc>
                  <a:txBody>
                    <a:bodyPr/>
                    <a:lstStyle/>
                    <a:p>
                      <a:pPr marL="0" marR="0" algn="ctr">
                        <a:lnSpc>
                          <a:spcPct val="107000"/>
                        </a:lnSpc>
                        <a:spcBef>
                          <a:spcPts val="0"/>
                        </a:spcBef>
                        <a:spcAft>
                          <a:spcPts val="0"/>
                        </a:spcAft>
                      </a:pPr>
                      <a:r>
                        <a:rPr lang="en-US" sz="1100">
                          <a:effectLst/>
                        </a:rPr>
                        <a:t>-2.8</a:t>
                      </a:r>
                      <a:endParaRPr lang="en-US" sz="1200">
                        <a:effectLst/>
                        <a:latin typeface="Times New Roman" panose="02020603050405020304" pitchFamily="18" charset="0"/>
                        <a:ea typeface="Calibri" panose="020F0502020204030204" pitchFamily="34" charset="0"/>
                      </a:endParaRPr>
                    </a:p>
                  </a:txBody>
                  <a:tcPr marL="41789" marR="41789" marT="0" marB="0"/>
                </a:tc>
                <a:tc>
                  <a:txBody>
                    <a:bodyPr/>
                    <a:lstStyle/>
                    <a:p>
                      <a:pPr marL="0" marR="0" algn="ctr">
                        <a:lnSpc>
                          <a:spcPct val="107000"/>
                        </a:lnSpc>
                        <a:spcBef>
                          <a:spcPts val="0"/>
                        </a:spcBef>
                        <a:spcAft>
                          <a:spcPts val="0"/>
                        </a:spcAft>
                      </a:pPr>
                      <a:r>
                        <a:rPr lang="en-US" sz="1100">
                          <a:effectLst/>
                        </a:rPr>
                        <a:t>0.0</a:t>
                      </a:r>
                      <a:endParaRPr lang="en-US" sz="1200">
                        <a:effectLst/>
                        <a:latin typeface="Times New Roman" panose="02020603050405020304" pitchFamily="18" charset="0"/>
                        <a:ea typeface="Calibri" panose="020F0502020204030204" pitchFamily="34" charset="0"/>
                      </a:endParaRPr>
                    </a:p>
                  </a:txBody>
                  <a:tcPr marL="41789" marR="41789" marT="0" marB="0"/>
                </a:tc>
                <a:extLst>
                  <a:ext uri="{0D108BD9-81ED-4DB2-BD59-A6C34878D82A}">
                    <a16:rowId xmlns:a16="http://schemas.microsoft.com/office/drawing/2014/main" val="1424555600"/>
                  </a:ext>
                </a:extLst>
              </a:tr>
              <a:tr h="214464">
                <a:tc>
                  <a:txBody>
                    <a:bodyPr/>
                    <a:lstStyle/>
                    <a:p>
                      <a:pPr marL="0" marR="0" algn="ctr">
                        <a:lnSpc>
                          <a:spcPct val="107000"/>
                        </a:lnSpc>
                        <a:spcBef>
                          <a:spcPts val="0"/>
                        </a:spcBef>
                        <a:spcAft>
                          <a:spcPts val="0"/>
                        </a:spcAft>
                      </a:pPr>
                      <a:r>
                        <a:rPr lang="en-US" sz="1100">
                          <a:effectLst/>
                        </a:rPr>
                        <a:t>1204</a:t>
                      </a:r>
                      <a:endParaRPr lang="en-US" sz="1200">
                        <a:effectLst/>
                        <a:latin typeface="Times New Roman" panose="02020603050405020304" pitchFamily="18" charset="0"/>
                        <a:ea typeface="Calibri" panose="020F0502020204030204" pitchFamily="34" charset="0"/>
                      </a:endParaRPr>
                    </a:p>
                  </a:txBody>
                  <a:tcPr marL="41789" marR="41789" marT="0" marB="0"/>
                </a:tc>
                <a:tc>
                  <a:txBody>
                    <a:bodyPr/>
                    <a:lstStyle/>
                    <a:p>
                      <a:pPr marL="0" marR="0" algn="ctr">
                        <a:lnSpc>
                          <a:spcPct val="107000"/>
                        </a:lnSpc>
                        <a:spcBef>
                          <a:spcPts val="0"/>
                        </a:spcBef>
                        <a:spcAft>
                          <a:spcPts val="0"/>
                        </a:spcAft>
                      </a:pPr>
                      <a:r>
                        <a:rPr lang="en-US" sz="1100" dirty="0">
                          <a:solidFill>
                            <a:srgbClr val="FF0000"/>
                          </a:solidFill>
                          <a:effectLst/>
                        </a:rPr>
                        <a:t>1.7</a:t>
                      </a:r>
                      <a:endParaRPr lang="en-US" sz="1200" dirty="0">
                        <a:solidFill>
                          <a:srgbClr val="FF0000"/>
                        </a:solidFill>
                        <a:effectLst/>
                        <a:latin typeface="Times New Roman" panose="02020603050405020304" pitchFamily="18" charset="0"/>
                        <a:ea typeface="Calibri" panose="020F0502020204030204" pitchFamily="34" charset="0"/>
                      </a:endParaRPr>
                    </a:p>
                  </a:txBody>
                  <a:tcPr marL="41789" marR="41789" marT="0" marB="0"/>
                </a:tc>
                <a:tc>
                  <a:txBody>
                    <a:bodyPr/>
                    <a:lstStyle/>
                    <a:p>
                      <a:pPr marL="0" marR="0" algn="ctr">
                        <a:lnSpc>
                          <a:spcPct val="107000"/>
                        </a:lnSpc>
                        <a:spcBef>
                          <a:spcPts val="0"/>
                        </a:spcBef>
                        <a:spcAft>
                          <a:spcPts val="0"/>
                        </a:spcAft>
                      </a:pPr>
                      <a:r>
                        <a:rPr lang="en-US" sz="1100">
                          <a:effectLst/>
                        </a:rPr>
                        <a:t>-0.5</a:t>
                      </a:r>
                      <a:endParaRPr lang="en-US" sz="1200">
                        <a:effectLst/>
                        <a:latin typeface="Times New Roman" panose="02020603050405020304" pitchFamily="18" charset="0"/>
                        <a:ea typeface="Calibri" panose="020F0502020204030204" pitchFamily="34" charset="0"/>
                      </a:endParaRPr>
                    </a:p>
                  </a:txBody>
                  <a:tcPr marL="41789" marR="41789" marT="0" marB="0"/>
                </a:tc>
                <a:tc>
                  <a:txBody>
                    <a:bodyPr/>
                    <a:lstStyle/>
                    <a:p>
                      <a:pPr marL="0" marR="0" algn="ctr">
                        <a:lnSpc>
                          <a:spcPct val="107000"/>
                        </a:lnSpc>
                        <a:spcBef>
                          <a:spcPts val="0"/>
                        </a:spcBef>
                        <a:spcAft>
                          <a:spcPts val="0"/>
                        </a:spcAft>
                      </a:pPr>
                      <a:r>
                        <a:rPr lang="en-US" sz="1100">
                          <a:effectLst/>
                        </a:rPr>
                        <a:t>-0.4</a:t>
                      </a:r>
                      <a:endParaRPr lang="en-US" sz="1200">
                        <a:effectLst/>
                        <a:latin typeface="Times New Roman" panose="02020603050405020304" pitchFamily="18" charset="0"/>
                        <a:ea typeface="Calibri" panose="020F0502020204030204" pitchFamily="34" charset="0"/>
                      </a:endParaRPr>
                    </a:p>
                  </a:txBody>
                  <a:tcPr marL="41789" marR="41789" marT="0" marB="0"/>
                </a:tc>
                <a:tc>
                  <a:txBody>
                    <a:bodyPr/>
                    <a:lstStyle/>
                    <a:p>
                      <a:pPr marL="0" marR="0" algn="ctr">
                        <a:lnSpc>
                          <a:spcPct val="107000"/>
                        </a:lnSpc>
                        <a:spcBef>
                          <a:spcPts val="0"/>
                        </a:spcBef>
                        <a:spcAft>
                          <a:spcPts val="0"/>
                        </a:spcAft>
                      </a:pPr>
                      <a:r>
                        <a:rPr lang="en-US" sz="1100">
                          <a:effectLst/>
                        </a:rPr>
                        <a:t>-0.8</a:t>
                      </a:r>
                      <a:endParaRPr lang="en-US" sz="1200">
                        <a:effectLst/>
                        <a:latin typeface="Times New Roman" panose="02020603050405020304" pitchFamily="18" charset="0"/>
                        <a:ea typeface="Calibri" panose="020F0502020204030204" pitchFamily="34" charset="0"/>
                      </a:endParaRPr>
                    </a:p>
                  </a:txBody>
                  <a:tcPr marL="41789" marR="41789" marT="0" marB="0"/>
                </a:tc>
                <a:tc>
                  <a:txBody>
                    <a:bodyPr/>
                    <a:lstStyle/>
                    <a:p>
                      <a:pPr marL="0" marR="0" algn="ctr">
                        <a:lnSpc>
                          <a:spcPct val="107000"/>
                        </a:lnSpc>
                        <a:spcBef>
                          <a:spcPts val="0"/>
                        </a:spcBef>
                        <a:spcAft>
                          <a:spcPts val="0"/>
                        </a:spcAft>
                      </a:pPr>
                      <a:r>
                        <a:rPr lang="en-US" sz="1100" dirty="0">
                          <a:effectLst/>
                        </a:rPr>
                        <a:t>-0.6</a:t>
                      </a:r>
                      <a:endParaRPr lang="en-US" sz="1200" dirty="0">
                        <a:effectLst/>
                        <a:latin typeface="Times New Roman" panose="02020603050405020304" pitchFamily="18" charset="0"/>
                        <a:ea typeface="Calibri" panose="020F0502020204030204" pitchFamily="34" charset="0"/>
                      </a:endParaRPr>
                    </a:p>
                  </a:txBody>
                  <a:tcPr marL="41789" marR="41789" marT="0" marB="0"/>
                </a:tc>
                <a:tc>
                  <a:txBody>
                    <a:bodyPr/>
                    <a:lstStyle/>
                    <a:p>
                      <a:pPr marL="0" marR="0" algn="ctr">
                        <a:lnSpc>
                          <a:spcPct val="107000"/>
                        </a:lnSpc>
                        <a:spcBef>
                          <a:spcPts val="0"/>
                        </a:spcBef>
                        <a:spcAft>
                          <a:spcPts val="0"/>
                        </a:spcAft>
                      </a:pPr>
                      <a:r>
                        <a:rPr lang="en-US" sz="1100">
                          <a:effectLst/>
                        </a:rPr>
                        <a:t>-2.3</a:t>
                      </a:r>
                      <a:endParaRPr lang="en-US" sz="1200">
                        <a:effectLst/>
                        <a:latin typeface="Times New Roman" panose="02020603050405020304" pitchFamily="18" charset="0"/>
                        <a:ea typeface="Calibri" panose="020F0502020204030204" pitchFamily="34" charset="0"/>
                      </a:endParaRPr>
                    </a:p>
                  </a:txBody>
                  <a:tcPr marL="41789" marR="41789" marT="0" marB="0"/>
                </a:tc>
                <a:tc>
                  <a:txBody>
                    <a:bodyPr/>
                    <a:lstStyle/>
                    <a:p>
                      <a:pPr marL="0" marR="0" algn="ctr">
                        <a:lnSpc>
                          <a:spcPct val="107000"/>
                        </a:lnSpc>
                        <a:spcBef>
                          <a:spcPts val="0"/>
                        </a:spcBef>
                        <a:spcAft>
                          <a:spcPts val="0"/>
                        </a:spcAft>
                      </a:pPr>
                      <a:r>
                        <a:rPr lang="en-US" sz="1100" dirty="0">
                          <a:effectLst/>
                        </a:rPr>
                        <a:t>-3.9</a:t>
                      </a:r>
                      <a:endParaRPr lang="en-US" sz="1200" dirty="0">
                        <a:effectLst/>
                        <a:latin typeface="Times New Roman" panose="02020603050405020304" pitchFamily="18" charset="0"/>
                        <a:ea typeface="Calibri" panose="020F0502020204030204" pitchFamily="34" charset="0"/>
                      </a:endParaRPr>
                    </a:p>
                  </a:txBody>
                  <a:tcPr marL="41789" marR="41789" marT="0" marB="0"/>
                </a:tc>
                <a:tc>
                  <a:txBody>
                    <a:bodyPr/>
                    <a:lstStyle/>
                    <a:p>
                      <a:pPr marL="0" marR="0" algn="ctr">
                        <a:lnSpc>
                          <a:spcPct val="107000"/>
                        </a:lnSpc>
                        <a:spcBef>
                          <a:spcPts val="0"/>
                        </a:spcBef>
                        <a:spcAft>
                          <a:spcPts val="0"/>
                        </a:spcAft>
                      </a:pPr>
                      <a:r>
                        <a:rPr lang="en-US" sz="1100">
                          <a:effectLst/>
                        </a:rPr>
                        <a:t>-40.2</a:t>
                      </a:r>
                      <a:endParaRPr lang="en-US" sz="1200">
                        <a:effectLst/>
                        <a:latin typeface="Times New Roman" panose="02020603050405020304" pitchFamily="18" charset="0"/>
                        <a:ea typeface="Calibri" panose="020F0502020204030204" pitchFamily="34" charset="0"/>
                      </a:endParaRPr>
                    </a:p>
                  </a:txBody>
                  <a:tcPr marL="41789" marR="41789" marT="0" marB="0"/>
                </a:tc>
                <a:tc>
                  <a:txBody>
                    <a:bodyPr/>
                    <a:lstStyle/>
                    <a:p>
                      <a:pPr marL="0" marR="0" algn="ctr">
                        <a:lnSpc>
                          <a:spcPct val="107000"/>
                        </a:lnSpc>
                        <a:spcBef>
                          <a:spcPts val="0"/>
                        </a:spcBef>
                        <a:spcAft>
                          <a:spcPts val="0"/>
                        </a:spcAft>
                      </a:pPr>
                      <a:r>
                        <a:rPr lang="en-US" sz="1100">
                          <a:effectLst/>
                        </a:rPr>
                        <a:t>-30.8</a:t>
                      </a:r>
                      <a:endParaRPr lang="en-US" sz="1200">
                        <a:effectLst/>
                        <a:latin typeface="Times New Roman" panose="02020603050405020304" pitchFamily="18" charset="0"/>
                        <a:ea typeface="Calibri" panose="020F0502020204030204" pitchFamily="34" charset="0"/>
                      </a:endParaRPr>
                    </a:p>
                  </a:txBody>
                  <a:tcPr marL="41789" marR="41789" marT="0" marB="0"/>
                </a:tc>
                <a:tc>
                  <a:txBody>
                    <a:bodyPr/>
                    <a:lstStyle/>
                    <a:p>
                      <a:pPr marL="0" marR="0" algn="ctr">
                        <a:lnSpc>
                          <a:spcPct val="107000"/>
                        </a:lnSpc>
                        <a:spcBef>
                          <a:spcPts val="0"/>
                        </a:spcBef>
                        <a:spcAft>
                          <a:spcPts val="0"/>
                        </a:spcAft>
                      </a:pPr>
                      <a:r>
                        <a:rPr lang="en-US" sz="1100">
                          <a:effectLst/>
                        </a:rPr>
                        <a:t>-9.7</a:t>
                      </a:r>
                      <a:endParaRPr lang="en-US" sz="1200">
                        <a:effectLst/>
                        <a:latin typeface="Times New Roman" panose="02020603050405020304" pitchFamily="18" charset="0"/>
                        <a:ea typeface="Calibri" panose="020F0502020204030204" pitchFamily="34" charset="0"/>
                      </a:endParaRPr>
                    </a:p>
                  </a:txBody>
                  <a:tcPr marL="41789" marR="41789" marT="0" marB="0"/>
                </a:tc>
                <a:tc>
                  <a:txBody>
                    <a:bodyPr/>
                    <a:lstStyle/>
                    <a:p>
                      <a:pPr marL="0" marR="0" algn="ctr">
                        <a:lnSpc>
                          <a:spcPct val="107000"/>
                        </a:lnSpc>
                        <a:spcBef>
                          <a:spcPts val="0"/>
                        </a:spcBef>
                        <a:spcAft>
                          <a:spcPts val="0"/>
                        </a:spcAft>
                      </a:pPr>
                      <a:r>
                        <a:rPr lang="en-US" sz="1100">
                          <a:effectLst/>
                        </a:rPr>
                        <a:t>-0.3</a:t>
                      </a:r>
                      <a:endParaRPr lang="en-US" sz="1200">
                        <a:effectLst/>
                        <a:latin typeface="Times New Roman" panose="02020603050405020304" pitchFamily="18" charset="0"/>
                        <a:ea typeface="Calibri" panose="020F0502020204030204" pitchFamily="34" charset="0"/>
                      </a:endParaRPr>
                    </a:p>
                  </a:txBody>
                  <a:tcPr marL="41789" marR="41789" marT="0" marB="0"/>
                </a:tc>
                <a:extLst>
                  <a:ext uri="{0D108BD9-81ED-4DB2-BD59-A6C34878D82A}">
                    <a16:rowId xmlns:a16="http://schemas.microsoft.com/office/drawing/2014/main" val="340914599"/>
                  </a:ext>
                </a:extLst>
              </a:tr>
              <a:tr h="214464">
                <a:tc>
                  <a:txBody>
                    <a:bodyPr/>
                    <a:lstStyle/>
                    <a:p>
                      <a:pPr marL="0" marR="0" algn="ctr">
                        <a:lnSpc>
                          <a:spcPct val="107000"/>
                        </a:lnSpc>
                        <a:spcBef>
                          <a:spcPts val="0"/>
                        </a:spcBef>
                        <a:spcAft>
                          <a:spcPts val="0"/>
                        </a:spcAft>
                      </a:pPr>
                      <a:r>
                        <a:rPr lang="en-US" sz="1100">
                          <a:effectLst/>
                        </a:rPr>
                        <a:t>1206</a:t>
                      </a:r>
                      <a:endParaRPr lang="en-US" sz="1200">
                        <a:effectLst/>
                        <a:latin typeface="Times New Roman" panose="02020603050405020304" pitchFamily="18" charset="0"/>
                        <a:ea typeface="Calibri" panose="020F0502020204030204" pitchFamily="34" charset="0"/>
                      </a:endParaRPr>
                    </a:p>
                  </a:txBody>
                  <a:tcPr marL="41789" marR="41789" marT="0" marB="0"/>
                </a:tc>
                <a:tc>
                  <a:txBody>
                    <a:bodyPr/>
                    <a:lstStyle/>
                    <a:p>
                      <a:pPr marL="0" marR="0" algn="ctr">
                        <a:lnSpc>
                          <a:spcPct val="107000"/>
                        </a:lnSpc>
                        <a:spcBef>
                          <a:spcPts val="0"/>
                        </a:spcBef>
                        <a:spcAft>
                          <a:spcPts val="0"/>
                        </a:spcAft>
                      </a:pPr>
                      <a:r>
                        <a:rPr lang="en-US" sz="1100">
                          <a:effectLst/>
                        </a:rPr>
                        <a:t>0.5</a:t>
                      </a:r>
                      <a:endParaRPr lang="en-US" sz="1200">
                        <a:effectLst/>
                        <a:latin typeface="Times New Roman" panose="02020603050405020304" pitchFamily="18" charset="0"/>
                        <a:ea typeface="Calibri" panose="020F0502020204030204" pitchFamily="34" charset="0"/>
                      </a:endParaRPr>
                    </a:p>
                  </a:txBody>
                  <a:tcPr marL="41789" marR="41789" marT="0" marB="0"/>
                </a:tc>
                <a:tc>
                  <a:txBody>
                    <a:bodyPr/>
                    <a:lstStyle/>
                    <a:p>
                      <a:pPr marL="0" marR="0" algn="ctr">
                        <a:lnSpc>
                          <a:spcPct val="107000"/>
                        </a:lnSpc>
                        <a:spcBef>
                          <a:spcPts val="0"/>
                        </a:spcBef>
                        <a:spcAft>
                          <a:spcPts val="0"/>
                        </a:spcAft>
                      </a:pPr>
                      <a:r>
                        <a:rPr lang="en-US" sz="1100">
                          <a:effectLst/>
                        </a:rPr>
                        <a:t>0.1</a:t>
                      </a:r>
                      <a:endParaRPr lang="en-US" sz="1200">
                        <a:effectLst/>
                        <a:latin typeface="Times New Roman" panose="02020603050405020304" pitchFamily="18" charset="0"/>
                        <a:ea typeface="Calibri" panose="020F0502020204030204" pitchFamily="34" charset="0"/>
                      </a:endParaRPr>
                    </a:p>
                  </a:txBody>
                  <a:tcPr marL="41789" marR="41789" marT="0" marB="0"/>
                </a:tc>
                <a:tc>
                  <a:txBody>
                    <a:bodyPr/>
                    <a:lstStyle/>
                    <a:p>
                      <a:pPr marL="0" marR="0" algn="ctr">
                        <a:lnSpc>
                          <a:spcPct val="107000"/>
                        </a:lnSpc>
                        <a:spcBef>
                          <a:spcPts val="0"/>
                        </a:spcBef>
                        <a:spcAft>
                          <a:spcPts val="0"/>
                        </a:spcAft>
                      </a:pPr>
                      <a:r>
                        <a:rPr lang="en-US" sz="1100">
                          <a:effectLst/>
                        </a:rPr>
                        <a:t>-0.5</a:t>
                      </a:r>
                      <a:endParaRPr lang="en-US" sz="1200">
                        <a:effectLst/>
                        <a:latin typeface="Times New Roman" panose="02020603050405020304" pitchFamily="18" charset="0"/>
                        <a:ea typeface="Calibri" panose="020F0502020204030204" pitchFamily="34" charset="0"/>
                      </a:endParaRPr>
                    </a:p>
                  </a:txBody>
                  <a:tcPr marL="41789" marR="41789" marT="0" marB="0"/>
                </a:tc>
                <a:tc>
                  <a:txBody>
                    <a:bodyPr/>
                    <a:lstStyle/>
                    <a:p>
                      <a:pPr marL="0" marR="0" algn="ctr">
                        <a:lnSpc>
                          <a:spcPct val="107000"/>
                        </a:lnSpc>
                        <a:spcBef>
                          <a:spcPts val="0"/>
                        </a:spcBef>
                        <a:spcAft>
                          <a:spcPts val="0"/>
                        </a:spcAft>
                      </a:pPr>
                      <a:r>
                        <a:rPr lang="en-US" sz="1100">
                          <a:effectLst/>
                        </a:rPr>
                        <a:t>-0.3</a:t>
                      </a:r>
                      <a:endParaRPr lang="en-US" sz="1200">
                        <a:effectLst/>
                        <a:latin typeface="Times New Roman" panose="02020603050405020304" pitchFamily="18" charset="0"/>
                        <a:ea typeface="Calibri" panose="020F0502020204030204" pitchFamily="34" charset="0"/>
                      </a:endParaRPr>
                    </a:p>
                  </a:txBody>
                  <a:tcPr marL="41789" marR="41789" marT="0" marB="0"/>
                </a:tc>
                <a:tc>
                  <a:txBody>
                    <a:bodyPr/>
                    <a:lstStyle/>
                    <a:p>
                      <a:pPr marL="0" marR="0" algn="ctr">
                        <a:lnSpc>
                          <a:spcPct val="107000"/>
                        </a:lnSpc>
                        <a:spcBef>
                          <a:spcPts val="0"/>
                        </a:spcBef>
                        <a:spcAft>
                          <a:spcPts val="0"/>
                        </a:spcAft>
                      </a:pPr>
                      <a:r>
                        <a:rPr lang="en-US" sz="1100" dirty="0">
                          <a:effectLst/>
                        </a:rPr>
                        <a:t>-0.2</a:t>
                      </a:r>
                      <a:endParaRPr lang="en-US" sz="1200" dirty="0">
                        <a:effectLst/>
                        <a:latin typeface="Times New Roman" panose="02020603050405020304" pitchFamily="18" charset="0"/>
                        <a:ea typeface="Calibri" panose="020F0502020204030204" pitchFamily="34" charset="0"/>
                      </a:endParaRPr>
                    </a:p>
                  </a:txBody>
                  <a:tcPr marL="41789" marR="41789" marT="0" marB="0"/>
                </a:tc>
                <a:tc>
                  <a:txBody>
                    <a:bodyPr/>
                    <a:lstStyle/>
                    <a:p>
                      <a:pPr marL="0" marR="0" algn="ctr">
                        <a:lnSpc>
                          <a:spcPct val="107000"/>
                        </a:lnSpc>
                        <a:spcBef>
                          <a:spcPts val="0"/>
                        </a:spcBef>
                        <a:spcAft>
                          <a:spcPts val="0"/>
                        </a:spcAft>
                      </a:pPr>
                      <a:r>
                        <a:rPr lang="en-US" sz="1100">
                          <a:effectLst/>
                        </a:rPr>
                        <a:t>-0.6</a:t>
                      </a:r>
                      <a:endParaRPr lang="en-US" sz="1200">
                        <a:effectLst/>
                        <a:latin typeface="Times New Roman" panose="02020603050405020304" pitchFamily="18" charset="0"/>
                        <a:ea typeface="Calibri" panose="020F0502020204030204" pitchFamily="34" charset="0"/>
                      </a:endParaRPr>
                    </a:p>
                  </a:txBody>
                  <a:tcPr marL="41789" marR="41789" marT="0" marB="0"/>
                </a:tc>
                <a:tc>
                  <a:txBody>
                    <a:bodyPr/>
                    <a:lstStyle/>
                    <a:p>
                      <a:pPr marL="0" marR="0" algn="ctr">
                        <a:lnSpc>
                          <a:spcPct val="107000"/>
                        </a:lnSpc>
                        <a:spcBef>
                          <a:spcPts val="0"/>
                        </a:spcBef>
                        <a:spcAft>
                          <a:spcPts val="0"/>
                        </a:spcAft>
                      </a:pPr>
                      <a:r>
                        <a:rPr lang="en-US" sz="1100">
                          <a:effectLst/>
                        </a:rPr>
                        <a:t>0.3</a:t>
                      </a:r>
                      <a:endParaRPr lang="en-US" sz="1200">
                        <a:effectLst/>
                        <a:latin typeface="Times New Roman" panose="02020603050405020304" pitchFamily="18" charset="0"/>
                        <a:ea typeface="Calibri" panose="020F0502020204030204" pitchFamily="34" charset="0"/>
                      </a:endParaRPr>
                    </a:p>
                  </a:txBody>
                  <a:tcPr marL="41789" marR="41789" marT="0" marB="0"/>
                </a:tc>
                <a:tc>
                  <a:txBody>
                    <a:bodyPr/>
                    <a:lstStyle/>
                    <a:p>
                      <a:pPr marL="0" marR="0" algn="ctr">
                        <a:lnSpc>
                          <a:spcPct val="107000"/>
                        </a:lnSpc>
                        <a:spcBef>
                          <a:spcPts val="0"/>
                        </a:spcBef>
                        <a:spcAft>
                          <a:spcPts val="0"/>
                        </a:spcAft>
                      </a:pPr>
                      <a:r>
                        <a:rPr lang="en-US" sz="1100">
                          <a:effectLst/>
                        </a:rPr>
                        <a:t>-15.1</a:t>
                      </a:r>
                      <a:endParaRPr lang="en-US" sz="1200">
                        <a:effectLst/>
                        <a:latin typeface="Times New Roman" panose="02020603050405020304" pitchFamily="18" charset="0"/>
                        <a:ea typeface="Calibri" panose="020F0502020204030204" pitchFamily="34" charset="0"/>
                      </a:endParaRPr>
                    </a:p>
                  </a:txBody>
                  <a:tcPr marL="41789" marR="41789" marT="0" marB="0"/>
                </a:tc>
                <a:tc>
                  <a:txBody>
                    <a:bodyPr/>
                    <a:lstStyle/>
                    <a:p>
                      <a:pPr marL="0" marR="0" algn="ctr">
                        <a:lnSpc>
                          <a:spcPct val="107000"/>
                        </a:lnSpc>
                        <a:spcBef>
                          <a:spcPts val="0"/>
                        </a:spcBef>
                        <a:spcAft>
                          <a:spcPts val="0"/>
                        </a:spcAft>
                      </a:pPr>
                      <a:r>
                        <a:rPr lang="en-US" sz="1100">
                          <a:effectLst/>
                        </a:rPr>
                        <a:t>-4.1</a:t>
                      </a:r>
                      <a:endParaRPr lang="en-US" sz="1200">
                        <a:effectLst/>
                        <a:latin typeface="Times New Roman" panose="02020603050405020304" pitchFamily="18" charset="0"/>
                        <a:ea typeface="Calibri" panose="020F0502020204030204" pitchFamily="34" charset="0"/>
                      </a:endParaRPr>
                    </a:p>
                  </a:txBody>
                  <a:tcPr marL="41789" marR="41789" marT="0" marB="0"/>
                </a:tc>
                <a:tc>
                  <a:txBody>
                    <a:bodyPr/>
                    <a:lstStyle/>
                    <a:p>
                      <a:pPr marL="0" marR="0" algn="ctr">
                        <a:lnSpc>
                          <a:spcPct val="107000"/>
                        </a:lnSpc>
                        <a:spcBef>
                          <a:spcPts val="0"/>
                        </a:spcBef>
                        <a:spcAft>
                          <a:spcPts val="0"/>
                        </a:spcAft>
                      </a:pPr>
                      <a:r>
                        <a:rPr lang="en-US" sz="1100">
                          <a:effectLst/>
                        </a:rPr>
                        <a:t>-7.0</a:t>
                      </a:r>
                      <a:endParaRPr lang="en-US" sz="1200">
                        <a:effectLst/>
                        <a:latin typeface="Times New Roman" panose="02020603050405020304" pitchFamily="18" charset="0"/>
                        <a:ea typeface="Calibri" panose="020F0502020204030204" pitchFamily="34" charset="0"/>
                      </a:endParaRPr>
                    </a:p>
                  </a:txBody>
                  <a:tcPr marL="41789" marR="41789" marT="0" marB="0"/>
                </a:tc>
                <a:tc>
                  <a:txBody>
                    <a:bodyPr/>
                    <a:lstStyle/>
                    <a:p>
                      <a:pPr marL="0" marR="0" algn="ctr">
                        <a:lnSpc>
                          <a:spcPct val="107000"/>
                        </a:lnSpc>
                        <a:spcBef>
                          <a:spcPts val="0"/>
                        </a:spcBef>
                        <a:spcAft>
                          <a:spcPts val="0"/>
                        </a:spcAft>
                      </a:pPr>
                      <a:r>
                        <a:rPr lang="en-US" sz="1100">
                          <a:effectLst/>
                        </a:rPr>
                        <a:t>-0.1</a:t>
                      </a:r>
                      <a:endParaRPr lang="en-US" sz="1200">
                        <a:effectLst/>
                        <a:latin typeface="Times New Roman" panose="02020603050405020304" pitchFamily="18" charset="0"/>
                        <a:ea typeface="Calibri" panose="020F0502020204030204" pitchFamily="34" charset="0"/>
                      </a:endParaRPr>
                    </a:p>
                  </a:txBody>
                  <a:tcPr marL="41789" marR="41789" marT="0" marB="0"/>
                </a:tc>
                <a:extLst>
                  <a:ext uri="{0D108BD9-81ED-4DB2-BD59-A6C34878D82A}">
                    <a16:rowId xmlns:a16="http://schemas.microsoft.com/office/drawing/2014/main" val="167462060"/>
                  </a:ext>
                </a:extLst>
              </a:tr>
              <a:tr h="214464">
                <a:tc>
                  <a:txBody>
                    <a:bodyPr/>
                    <a:lstStyle/>
                    <a:p>
                      <a:pPr marL="0" marR="0" algn="ctr">
                        <a:lnSpc>
                          <a:spcPct val="107000"/>
                        </a:lnSpc>
                        <a:spcBef>
                          <a:spcPts val="0"/>
                        </a:spcBef>
                        <a:spcAft>
                          <a:spcPts val="0"/>
                        </a:spcAft>
                      </a:pPr>
                      <a:r>
                        <a:rPr lang="en-US" sz="1100">
                          <a:effectLst/>
                        </a:rPr>
                        <a:t>1210</a:t>
                      </a:r>
                      <a:endParaRPr lang="en-US" sz="1200">
                        <a:effectLst/>
                        <a:latin typeface="Times New Roman" panose="02020603050405020304" pitchFamily="18" charset="0"/>
                        <a:ea typeface="Calibri" panose="020F0502020204030204" pitchFamily="34" charset="0"/>
                      </a:endParaRPr>
                    </a:p>
                  </a:txBody>
                  <a:tcPr marL="41789" marR="41789" marT="0" marB="0"/>
                </a:tc>
                <a:tc>
                  <a:txBody>
                    <a:bodyPr/>
                    <a:lstStyle/>
                    <a:p>
                      <a:pPr marL="0" marR="0" algn="ctr">
                        <a:lnSpc>
                          <a:spcPct val="107000"/>
                        </a:lnSpc>
                        <a:spcBef>
                          <a:spcPts val="0"/>
                        </a:spcBef>
                        <a:spcAft>
                          <a:spcPts val="0"/>
                        </a:spcAft>
                      </a:pPr>
                      <a:r>
                        <a:rPr lang="en-US" sz="1100" dirty="0">
                          <a:solidFill>
                            <a:srgbClr val="FF0000"/>
                          </a:solidFill>
                          <a:effectLst/>
                        </a:rPr>
                        <a:t>0.8</a:t>
                      </a:r>
                      <a:endParaRPr lang="en-US" sz="1200" dirty="0">
                        <a:solidFill>
                          <a:srgbClr val="FF0000"/>
                        </a:solidFill>
                        <a:effectLst/>
                        <a:latin typeface="Times New Roman" panose="02020603050405020304" pitchFamily="18" charset="0"/>
                        <a:ea typeface="Calibri" panose="020F0502020204030204" pitchFamily="34" charset="0"/>
                      </a:endParaRPr>
                    </a:p>
                  </a:txBody>
                  <a:tcPr marL="41789" marR="41789" marT="0" marB="0"/>
                </a:tc>
                <a:tc>
                  <a:txBody>
                    <a:bodyPr/>
                    <a:lstStyle/>
                    <a:p>
                      <a:pPr marL="0" marR="0" algn="ctr">
                        <a:lnSpc>
                          <a:spcPct val="107000"/>
                        </a:lnSpc>
                        <a:spcBef>
                          <a:spcPts val="0"/>
                        </a:spcBef>
                        <a:spcAft>
                          <a:spcPts val="0"/>
                        </a:spcAft>
                      </a:pPr>
                      <a:r>
                        <a:rPr lang="en-US" sz="1100">
                          <a:effectLst/>
                        </a:rPr>
                        <a:t>-0.1</a:t>
                      </a:r>
                      <a:endParaRPr lang="en-US" sz="1200">
                        <a:effectLst/>
                        <a:latin typeface="Times New Roman" panose="02020603050405020304" pitchFamily="18" charset="0"/>
                        <a:ea typeface="Calibri" panose="020F0502020204030204" pitchFamily="34" charset="0"/>
                      </a:endParaRPr>
                    </a:p>
                  </a:txBody>
                  <a:tcPr marL="41789" marR="41789" marT="0" marB="0"/>
                </a:tc>
                <a:tc>
                  <a:txBody>
                    <a:bodyPr/>
                    <a:lstStyle/>
                    <a:p>
                      <a:pPr marL="0" marR="0" algn="ctr">
                        <a:lnSpc>
                          <a:spcPct val="107000"/>
                        </a:lnSpc>
                        <a:spcBef>
                          <a:spcPts val="0"/>
                        </a:spcBef>
                        <a:spcAft>
                          <a:spcPts val="0"/>
                        </a:spcAft>
                      </a:pPr>
                      <a:r>
                        <a:rPr lang="en-US" sz="1100">
                          <a:effectLst/>
                        </a:rPr>
                        <a:t>-0.3</a:t>
                      </a:r>
                      <a:endParaRPr lang="en-US" sz="1200">
                        <a:effectLst/>
                        <a:latin typeface="Times New Roman" panose="02020603050405020304" pitchFamily="18" charset="0"/>
                        <a:ea typeface="Calibri" panose="020F0502020204030204" pitchFamily="34" charset="0"/>
                      </a:endParaRPr>
                    </a:p>
                  </a:txBody>
                  <a:tcPr marL="41789" marR="41789" marT="0" marB="0"/>
                </a:tc>
                <a:tc>
                  <a:txBody>
                    <a:bodyPr/>
                    <a:lstStyle/>
                    <a:p>
                      <a:pPr marL="0" marR="0" algn="ctr">
                        <a:lnSpc>
                          <a:spcPct val="107000"/>
                        </a:lnSpc>
                        <a:spcBef>
                          <a:spcPts val="0"/>
                        </a:spcBef>
                        <a:spcAft>
                          <a:spcPts val="0"/>
                        </a:spcAft>
                      </a:pPr>
                      <a:r>
                        <a:rPr lang="en-US" sz="1100">
                          <a:effectLst/>
                        </a:rPr>
                        <a:t>-0.4</a:t>
                      </a:r>
                      <a:endParaRPr lang="en-US" sz="1200">
                        <a:effectLst/>
                        <a:latin typeface="Times New Roman" panose="02020603050405020304" pitchFamily="18" charset="0"/>
                        <a:ea typeface="Calibri" panose="020F0502020204030204" pitchFamily="34" charset="0"/>
                      </a:endParaRPr>
                    </a:p>
                  </a:txBody>
                  <a:tcPr marL="41789" marR="41789" marT="0" marB="0"/>
                </a:tc>
                <a:tc>
                  <a:txBody>
                    <a:bodyPr/>
                    <a:lstStyle/>
                    <a:p>
                      <a:pPr marL="0" marR="0" algn="ctr">
                        <a:lnSpc>
                          <a:spcPct val="107000"/>
                        </a:lnSpc>
                        <a:spcBef>
                          <a:spcPts val="0"/>
                        </a:spcBef>
                        <a:spcAft>
                          <a:spcPts val="0"/>
                        </a:spcAft>
                      </a:pPr>
                      <a:r>
                        <a:rPr lang="en-US" sz="1100">
                          <a:effectLst/>
                        </a:rPr>
                        <a:t>-0.2</a:t>
                      </a:r>
                      <a:endParaRPr lang="en-US" sz="1200">
                        <a:effectLst/>
                        <a:latin typeface="Times New Roman" panose="02020603050405020304" pitchFamily="18" charset="0"/>
                        <a:ea typeface="Calibri" panose="020F0502020204030204" pitchFamily="34" charset="0"/>
                      </a:endParaRPr>
                    </a:p>
                  </a:txBody>
                  <a:tcPr marL="41789" marR="41789" marT="0" marB="0"/>
                </a:tc>
                <a:tc>
                  <a:txBody>
                    <a:bodyPr/>
                    <a:lstStyle/>
                    <a:p>
                      <a:pPr marL="0" marR="0" algn="ctr">
                        <a:lnSpc>
                          <a:spcPct val="107000"/>
                        </a:lnSpc>
                        <a:spcBef>
                          <a:spcPts val="0"/>
                        </a:spcBef>
                        <a:spcAft>
                          <a:spcPts val="0"/>
                        </a:spcAft>
                      </a:pPr>
                      <a:r>
                        <a:rPr lang="en-US" sz="1100">
                          <a:effectLst/>
                        </a:rPr>
                        <a:t>-2.7</a:t>
                      </a:r>
                      <a:endParaRPr lang="en-US" sz="1200">
                        <a:effectLst/>
                        <a:latin typeface="Times New Roman" panose="02020603050405020304" pitchFamily="18" charset="0"/>
                        <a:ea typeface="Calibri" panose="020F0502020204030204" pitchFamily="34" charset="0"/>
                      </a:endParaRPr>
                    </a:p>
                  </a:txBody>
                  <a:tcPr marL="41789" marR="41789" marT="0" marB="0"/>
                </a:tc>
                <a:tc>
                  <a:txBody>
                    <a:bodyPr/>
                    <a:lstStyle/>
                    <a:p>
                      <a:pPr marL="0" marR="0" algn="ctr">
                        <a:lnSpc>
                          <a:spcPct val="107000"/>
                        </a:lnSpc>
                        <a:spcBef>
                          <a:spcPts val="0"/>
                        </a:spcBef>
                        <a:spcAft>
                          <a:spcPts val="0"/>
                        </a:spcAft>
                      </a:pPr>
                      <a:r>
                        <a:rPr lang="en-US" sz="1100" dirty="0">
                          <a:effectLst/>
                        </a:rPr>
                        <a:t>-5.3</a:t>
                      </a:r>
                      <a:endParaRPr lang="en-US" sz="1200" dirty="0">
                        <a:effectLst/>
                        <a:latin typeface="Times New Roman" panose="02020603050405020304" pitchFamily="18" charset="0"/>
                        <a:ea typeface="Calibri" panose="020F0502020204030204" pitchFamily="34" charset="0"/>
                      </a:endParaRPr>
                    </a:p>
                  </a:txBody>
                  <a:tcPr marL="41789" marR="41789" marT="0" marB="0"/>
                </a:tc>
                <a:tc>
                  <a:txBody>
                    <a:bodyPr/>
                    <a:lstStyle/>
                    <a:p>
                      <a:pPr marL="0" marR="0" algn="ctr">
                        <a:lnSpc>
                          <a:spcPct val="107000"/>
                        </a:lnSpc>
                        <a:spcBef>
                          <a:spcPts val="0"/>
                        </a:spcBef>
                        <a:spcAft>
                          <a:spcPts val="0"/>
                        </a:spcAft>
                      </a:pPr>
                      <a:r>
                        <a:rPr lang="en-US" sz="1100" dirty="0">
                          <a:effectLst/>
                        </a:rPr>
                        <a:t>-19.0</a:t>
                      </a:r>
                      <a:endParaRPr lang="en-US" sz="1200" dirty="0">
                        <a:effectLst/>
                        <a:latin typeface="Times New Roman" panose="02020603050405020304" pitchFamily="18" charset="0"/>
                        <a:ea typeface="Calibri" panose="020F0502020204030204" pitchFamily="34" charset="0"/>
                      </a:endParaRPr>
                    </a:p>
                  </a:txBody>
                  <a:tcPr marL="41789" marR="41789" marT="0" marB="0"/>
                </a:tc>
                <a:tc>
                  <a:txBody>
                    <a:bodyPr/>
                    <a:lstStyle/>
                    <a:p>
                      <a:pPr marL="0" marR="0" algn="ctr">
                        <a:lnSpc>
                          <a:spcPct val="107000"/>
                        </a:lnSpc>
                        <a:spcBef>
                          <a:spcPts val="0"/>
                        </a:spcBef>
                        <a:spcAft>
                          <a:spcPts val="0"/>
                        </a:spcAft>
                      </a:pPr>
                      <a:r>
                        <a:rPr lang="en-US" sz="1100">
                          <a:effectLst/>
                        </a:rPr>
                        <a:t>-9.7</a:t>
                      </a:r>
                      <a:endParaRPr lang="en-US" sz="1200">
                        <a:effectLst/>
                        <a:latin typeface="Times New Roman" panose="02020603050405020304" pitchFamily="18" charset="0"/>
                        <a:ea typeface="Calibri" panose="020F0502020204030204" pitchFamily="34" charset="0"/>
                      </a:endParaRPr>
                    </a:p>
                  </a:txBody>
                  <a:tcPr marL="41789" marR="41789" marT="0" marB="0"/>
                </a:tc>
                <a:tc>
                  <a:txBody>
                    <a:bodyPr/>
                    <a:lstStyle/>
                    <a:p>
                      <a:pPr marL="0" marR="0" algn="ctr">
                        <a:lnSpc>
                          <a:spcPct val="107000"/>
                        </a:lnSpc>
                        <a:spcBef>
                          <a:spcPts val="0"/>
                        </a:spcBef>
                        <a:spcAft>
                          <a:spcPts val="0"/>
                        </a:spcAft>
                      </a:pPr>
                      <a:r>
                        <a:rPr lang="en-US" sz="1100">
                          <a:effectLst/>
                        </a:rPr>
                        <a:t>-7.5</a:t>
                      </a:r>
                      <a:endParaRPr lang="en-US" sz="1200">
                        <a:effectLst/>
                        <a:latin typeface="Times New Roman" panose="02020603050405020304" pitchFamily="18" charset="0"/>
                        <a:ea typeface="Calibri" panose="020F0502020204030204" pitchFamily="34" charset="0"/>
                      </a:endParaRPr>
                    </a:p>
                  </a:txBody>
                  <a:tcPr marL="41789" marR="41789" marT="0" marB="0"/>
                </a:tc>
                <a:tc>
                  <a:txBody>
                    <a:bodyPr/>
                    <a:lstStyle/>
                    <a:p>
                      <a:pPr marL="0" marR="0" algn="ctr">
                        <a:lnSpc>
                          <a:spcPct val="107000"/>
                        </a:lnSpc>
                        <a:spcBef>
                          <a:spcPts val="0"/>
                        </a:spcBef>
                        <a:spcAft>
                          <a:spcPts val="0"/>
                        </a:spcAft>
                      </a:pPr>
                      <a:r>
                        <a:rPr lang="en-US" sz="1100">
                          <a:effectLst/>
                        </a:rPr>
                        <a:t>-0.3</a:t>
                      </a:r>
                      <a:endParaRPr lang="en-US" sz="1200">
                        <a:effectLst/>
                        <a:latin typeface="Times New Roman" panose="02020603050405020304" pitchFamily="18" charset="0"/>
                        <a:ea typeface="Calibri" panose="020F0502020204030204" pitchFamily="34" charset="0"/>
                      </a:endParaRPr>
                    </a:p>
                  </a:txBody>
                  <a:tcPr marL="41789" marR="41789" marT="0" marB="0"/>
                </a:tc>
                <a:extLst>
                  <a:ext uri="{0D108BD9-81ED-4DB2-BD59-A6C34878D82A}">
                    <a16:rowId xmlns:a16="http://schemas.microsoft.com/office/drawing/2014/main" val="4196522855"/>
                  </a:ext>
                </a:extLst>
              </a:tr>
              <a:tr h="214464">
                <a:tc>
                  <a:txBody>
                    <a:bodyPr/>
                    <a:lstStyle/>
                    <a:p>
                      <a:pPr marL="0" marR="0" algn="ctr">
                        <a:lnSpc>
                          <a:spcPct val="107000"/>
                        </a:lnSpc>
                        <a:spcBef>
                          <a:spcPts val="0"/>
                        </a:spcBef>
                        <a:spcAft>
                          <a:spcPts val="0"/>
                        </a:spcAft>
                      </a:pPr>
                      <a:r>
                        <a:rPr lang="en-US" sz="1100">
                          <a:effectLst/>
                        </a:rPr>
                        <a:t>1212</a:t>
                      </a:r>
                      <a:endParaRPr lang="en-US" sz="1200">
                        <a:effectLst/>
                        <a:latin typeface="Times New Roman" panose="02020603050405020304" pitchFamily="18" charset="0"/>
                        <a:ea typeface="Calibri" panose="020F0502020204030204" pitchFamily="34" charset="0"/>
                      </a:endParaRPr>
                    </a:p>
                  </a:txBody>
                  <a:tcPr marL="41789" marR="41789" marT="0" marB="0"/>
                </a:tc>
                <a:tc>
                  <a:txBody>
                    <a:bodyPr/>
                    <a:lstStyle/>
                    <a:p>
                      <a:pPr marL="0" marR="0" algn="ctr">
                        <a:lnSpc>
                          <a:spcPct val="107000"/>
                        </a:lnSpc>
                        <a:spcBef>
                          <a:spcPts val="0"/>
                        </a:spcBef>
                        <a:spcAft>
                          <a:spcPts val="0"/>
                        </a:spcAft>
                      </a:pPr>
                      <a:r>
                        <a:rPr lang="en-US" sz="1100">
                          <a:effectLst/>
                        </a:rPr>
                        <a:t>-1.7</a:t>
                      </a:r>
                      <a:endParaRPr lang="en-US" sz="1200">
                        <a:effectLst/>
                        <a:latin typeface="Times New Roman" panose="02020603050405020304" pitchFamily="18" charset="0"/>
                        <a:ea typeface="Calibri" panose="020F0502020204030204" pitchFamily="34" charset="0"/>
                      </a:endParaRPr>
                    </a:p>
                  </a:txBody>
                  <a:tcPr marL="41789" marR="41789" marT="0" marB="0"/>
                </a:tc>
                <a:tc>
                  <a:txBody>
                    <a:bodyPr/>
                    <a:lstStyle/>
                    <a:p>
                      <a:pPr marL="0" marR="0" algn="ctr">
                        <a:lnSpc>
                          <a:spcPct val="107000"/>
                        </a:lnSpc>
                        <a:spcBef>
                          <a:spcPts val="0"/>
                        </a:spcBef>
                        <a:spcAft>
                          <a:spcPts val="0"/>
                        </a:spcAft>
                      </a:pPr>
                      <a:r>
                        <a:rPr lang="en-US" sz="1100">
                          <a:effectLst/>
                        </a:rPr>
                        <a:t>0.0</a:t>
                      </a:r>
                      <a:endParaRPr lang="en-US" sz="1200">
                        <a:effectLst/>
                        <a:latin typeface="Times New Roman" panose="02020603050405020304" pitchFamily="18" charset="0"/>
                        <a:ea typeface="Calibri" panose="020F0502020204030204" pitchFamily="34" charset="0"/>
                      </a:endParaRPr>
                    </a:p>
                  </a:txBody>
                  <a:tcPr marL="41789" marR="41789" marT="0" marB="0"/>
                </a:tc>
                <a:tc>
                  <a:txBody>
                    <a:bodyPr/>
                    <a:lstStyle/>
                    <a:p>
                      <a:pPr marL="0" marR="0" algn="ctr">
                        <a:lnSpc>
                          <a:spcPct val="107000"/>
                        </a:lnSpc>
                        <a:spcBef>
                          <a:spcPts val="0"/>
                        </a:spcBef>
                        <a:spcAft>
                          <a:spcPts val="0"/>
                        </a:spcAft>
                      </a:pPr>
                      <a:r>
                        <a:rPr lang="en-US" sz="1100">
                          <a:effectLst/>
                        </a:rPr>
                        <a:t>0.0</a:t>
                      </a:r>
                      <a:endParaRPr lang="en-US" sz="1200">
                        <a:effectLst/>
                        <a:latin typeface="Times New Roman" panose="02020603050405020304" pitchFamily="18" charset="0"/>
                        <a:ea typeface="Calibri" panose="020F0502020204030204" pitchFamily="34" charset="0"/>
                      </a:endParaRPr>
                    </a:p>
                  </a:txBody>
                  <a:tcPr marL="41789" marR="41789" marT="0" marB="0"/>
                </a:tc>
                <a:tc>
                  <a:txBody>
                    <a:bodyPr/>
                    <a:lstStyle/>
                    <a:p>
                      <a:pPr marL="0" marR="0" algn="ctr">
                        <a:lnSpc>
                          <a:spcPct val="107000"/>
                        </a:lnSpc>
                        <a:spcBef>
                          <a:spcPts val="0"/>
                        </a:spcBef>
                        <a:spcAft>
                          <a:spcPts val="0"/>
                        </a:spcAft>
                      </a:pPr>
                      <a:r>
                        <a:rPr lang="en-US" sz="1100">
                          <a:effectLst/>
                        </a:rPr>
                        <a:t>-0.1</a:t>
                      </a:r>
                      <a:endParaRPr lang="en-US" sz="1200">
                        <a:effectLst/>
                        <a:latin typeface="Times New Roman" panose="02020603050405020304" pitchFamily="18" charset="0"/>
                        <a:ea typeface="Calibri" panose="020F0502020204030204" pitchFamily="34" charset="0"/>
                      </a:endParaRPr>
                    </a:p>
                  </a:txBody>
                  <a:tcPr marL="41789" marR="41789" marT="0" marB="0"/>
                </a:tc>
                <a:tc>
                  <a:txBody>
                    <a:bodyPr/>
                    <a:lstStyle/>
                    <a:p>
                      <a:pPr marL="0" marR="0" algn="ctr">
                        <a:lnSpc>
                          <a:spcPct val="107000"/>
                        </a:lnSpc>
                        <a:spcBef>
                          <a:spcPts val="0"/>
                        </a:spcBef>
                        <a:spcAft>
                          <a:spcPts val="0"/>
                        </a:spcAft>
                      </a:pPr>
                      <a:r>
                        <a:rPr lang="en-US" sz="1100">
                          <a:effectLst/>
                        </a:rPr>
                        <a:t>-0.3</a:t>
                      </a:r>
                      <a:endParaRPr lang="en-US" sz="1200">
                        <a:effectLst/>
                        <a:latin typeface="Times New Roman" panose="02020603050405020304" pitchFamily="18" charset="0"/>
                        <a:ea typeface="Calibri" panose="020F0502020204030204" pitchFamily="34" charset="0"/>
                      </a:endParaRPr>
                    </a:p>
                  </a:txBody>
                  <a:tcPr marL="41789" marR="41789" marT="0" marB="0"/>
                </a:tc>
                <a:tc>
                  <a:txBody>
                    <a:bodyPr/>
                    <a:lstStyle/>
                    <a:p>
                      <a:pPr marL="0" marR="0" algn="ctr">
                        <a:lnSpc>
                          <a:spcPct val="107000"/>
                        </a:lnSpc>
                        <a:spcBef>
                          <a:spcPts val="0"/>
                        </a:spcBef>
                        <a:spcAft>
                          <a:spcPts val="0"/>
                        </a:spcAft>
                      </a:pPr>
                      <a:r>
                        <a:rPr lang="en-US" sz="1100" dirty="0">
                          <a:effectLst/>
                        </a:rPr>
                        <a:t>-1.7</a:t>
                      </a:r>
                      <a:endParaRPr lang="en-US" sz="1200" dirty="0">
                        <a:effectLst/>
                        <a:latin typeface="Times New Roman" panose="02020603050405020304" pitchFamily="18" charset="0"/>
                        <a:ea typeface="Calibri" panose="020F0502020204030204" pitchFamily="34" charset="0"/>
                      </a:endParaRPr>
                    </a:p>
                  </a:txBody>
                  <a:tcPr marL="41789" marR="41789" marT="0" marB="0"/>
                </a:tc>
                <a:tc>
                  <a:txBody>
                    <a:bodyPr/>
                    <a:lstStyle/>
                    <a:p>
                      <a:pPr marL="0" marR="0" algn="ctr">
                        <a:lnSpc>
                          <a:spcPct val="107000"/>
                        </a:lnSpc>
                        <a:spcBef>
                          <a:spcPts val="0"/>
                        </a:spcBef>
                        <a:spcAft>
                          <a:spcPts val="0"/>
                        </a:spcAft>
                      </a:pPr>
                      <a:r>
                        <a:rPr lang="en-US" sz="1100">
                          <a:effectLst/>
                        </a:rPr>
                        <a:t>-5.1</a:t>
                      </a:r>
                      <a:endParaRPr lang="en-US" sz="1200">
                        <a:effectLst/>
                        <a:latin typeface="Times New Roman" panose="02020603050405020304" pitchFamily="18" charset="0"/>
                        <a:ea typeface="Calibri" panose="020F0502020204030204" pitchFamily="34" charset="0"/>
                      </a:endParaRPr>
                    </a:p>
                  </a:txBody>
                  <a:tcPr marL="41789" marR="41789" marT="0" marB="0"/>
                </a:tc>
                <a:tc>
                  <a:txBody>
                    <a:bodyPr/>
                    <a:lstStyle/>
                    <a:p>
                      <a:pPr marL="0" marR="0" algn="ctr">
                        <a:lnSpc>
                          <a:spcPct val="107000"/>
                        </a:lnSpc>
                        <a:spcBef>
                          <a:spcPts val="0"/>
                        </a:spcBef>
                        <a:spcAft>
                          <a:spcPts val="0"/>
                        </a:spcAft>
                      </a:pPr>
                      <a:r>
                        <a:rPr lang="en-US" sz="1100">
                          <a:effectLst/>
                        </a:rPr>
                        <a:t>-11.5</a:t>
                      </a:r>
                      <a:endParaRPr lang="en-US" sz="1200">
                        <a:effectLst/>
                        <a:latin typeface="Times New Roman" panose="02020603050405020304" pitchFamily="18" charset="0"/>
                        <a:ea typeface="Calibri" panose="020F0502020204030204" pitchFamily="34" charset="0"/>
                      </a:endParaRPr>
                    </a:p>
                  </a:txBody>
                  <a:tcPr marL="41789" marR="41789" marT="0" marB="0"/>
                </a:tc>
                <a:tc>
                  <a:txBody>
                    <a:bodyPr/>
                    <a:lstStyle/>
                    <a:p>
                      <a:pPr marL="0" marR="0" algn="ctr">
                        <a:lnSpc>
                          <a:spcPct val="107000"/>
                        </a:lnSpc>
                        <a:spcBef>
                          <a:spcPts val="0"/>
                        </a:spcBef>
                        <a:spcAft>
                          <a:spcPts val="0"/>
                        </a:spcAft>
                      </a:pPr>
                      <a:r>
                        <a:rPr lang="en-US" sz="1100">
                          <a:effectLst/>
                        </a:rPr>
                        <a:t>-8.5</a:t>
                      </a:r>
                      <a:endParaRPr lang="en-US" sz="1200">
                        <a:effectLst/>
                        <a:latin typeface="Times New Roman" panose="02020603050405020304" pitchFamily="18" charset="0"/>
                        <a:ea typeface="Calibri" panose="020F0502020204030204" pitchFamily="34" charset="0"/>
                      </a:endParaRPr>
                    </a:p>
                  </a:txBody>
                  <a:tcPr marL="41789" marR="41789" marT="0" marB="0"/>
                </a:tc>
                <a:tc>
                  <a:txBody>
                    <a:bodyPr/>
                    <a:lstStyle/>
                    <a:p>
                      <a:pPr marL="0" marR="0" algn="ctr">
                        <a:lnSpc>
                          <a:spcPct val="107000"/>
                        </a:lnSpc>
                        <a:spcBef>
                          <a:spcPts val="0"/>
                        </a:spcBef>
                        <a:spcAft>
                          <a:spcPts val="0"/>
                        </a:spcAft>
                      </a:pPr>
                      <a:r>
                        <a:rPr lang="en-US" sz="1100">
                          <a:effectLst/>
                        </a:rPr>
                        <a:t>-5.0</a:t>
                      </a:r>
                      <a:endParaRPr lang="en-US" sz="1200">
                        <a:effectLst/>
                        <a:latin typeface="Times New Roman" panose="02020603050405020304" pitchFamily="18" charset="0"/>
                        <a:ea typeface="Calibri" panose="020F0502020204030204" pitchFamily="34" charset="0"/>
                      </a:endParaRPr>
                    </a:p>
                  </a:txBody>
                  <a:tcPr marL="41789" marR="41789" marT="0" marB="0"/>
                </a:tc>
                <a:tc>
                  <a:txBody>
                    <a:bodyPr/>
                    <a:lstStyle/>
                    <a:p>
                      <a:pPr marL="0" marR="0" algn="ctr">
                        <a:lnSpc>
                          <a:spcPct val="107000"/>
                        </a:lnSpc>
                        <a:spcBef>
                          <a:spcPts val="0"/>
                        </a:spcBef>
                        <a:spcAft>
                          <a:spcPts val="0"/>
                        </a:spcAft>
                      </a:pPr>
                      <a:r>
                        <a:rPr lang="en-US" sz="1100">
                          <a:effectLst/>
                        </a:rPr>
                        <a:t>-0.3</a:t>
                      </a:r>
                      <a:endParaRPr lang="en-US" sz="1200">
                        <a:effectLst/>
                        <a:latin typeface="Times New Roman" panose="02020603050405020304" pitchFamily="18" charset="0"/>
                        <a:ea typeface="Calibri" panose="020F0502020204030204" pitchFamily="34" charset="0"/>
                      </a:endParaRPr>
                    </a:p>
                  </a:txBody>
                  <a:tcPr marL="41789" marR="41789" marT="0" marB="0"/>
                </a:tc>
                <a:extLst>
                  <a:ext uri="{0D108BD9-81ED-4DB2-BD59-A6C34878D82A}">
                    <a16:rowId xmlns:a16="http://schemas.microsoft.com/office/drawing/2014/main" val="3464169224"/>
                  </a:ext>
                </a:extLst>
              </a:tr>
              <a:tr h="214464">
                <a:tc>
                  <a:txBody>
                    <a:bodyPr/>
                    <a:lstStyle/>
                    <a:p>
                      <a:pPr marL="0" marR="0" algn="ctr">
                        <a:lnSpc>
                          <a:spcPct val="107000"/>
                        </a:lnSpc>
                        <a:spcBef>
                          <a:spcPts val="0"/>
                        </a:spcBef>
                        <a:spcAft>
                          <a:spcPts val="0"/>
                        </a:spcAft>
                      </a:pPr>
                      <a:r>
                        <a:rPr lang="en-US" sz="1100">
                          <a:effectLst/>
                        </a:rPr>
                        <a:t>1219</a:t>
                      </a:r>
                      <a:endParaRPr lang="en-US" sz="1200">
                        <a:effectLst/>
                        <a:latin typeface="Times New Roman" panose="02020603050405020304" pitchFamily="18" charset="0"/>
                        <a:ea typeface="Calibri" panose="020F0502020204030204" pitchFamily="34" charset="0"/>
                      </a:endParaRPr>
                    </a:p>
                  </a:txBody>
                  <a:tcPr marL="41789" marR="41789" marT="0" marB="0"/>
                </a:tc>
                <a:tc>
                  <a:txBody>
                    <a:bodyPr/>
                    <a:lstStyle/>
                    <a:p>
                      <a:pPr marL="0" marR="0" algn="ctr">
                        <a:lnSpc>
                          <a:spcPct val="107000"/>
                        </a:lnSpc>
                        <a:spcBef>
                          <a:spcPts val="0"/>
                        </a:spcBef>
                        <a:spcAft>
                          <a:spcPts val="0"/>
                        </a:spcAft>
                      </a:pPr>
                      <a:r>
                        <a:rPr lang="en-US" sz="1100" dirty="0">
                          <a:solidFill>
                            <a:srgbClr val="FF0000"/>
                          </a:solidFill>
                          <a:effectLst/>
                        </a:rPr>
                        <a:t>2.4</a:t>
                      </a:r>
                      <a:endParaRPr lang="en-US" sz="1200" dirty="0">
                        <a:solidFill>
                          <a:srgbClr val="FF0000"/>
                        </a:solidFill>
                        <a:effectLst/>
                        <a:latin typeface="Times New Roman" panose="02020603050405020304" pitchFamily="18" charset="0"/>
                        <a:ea typeface="Calibri" panose="020F0502020204030204" pitchFamily="34" charset="0"/>
                      </a:endParaRPr>
                    </a:p>
                  </a:txBody>
                  <a:tcPr marL="41789" marR="41789" marT="0" marB="0"/>
                </a:tc>
                <a:tc>
                  <a:txBody>
                    <a:bodyPr/>
                    <a:lstStyle/>
                    <a:p>
                      <a:pPr marL="0" marR="0" algn="ctr">
                        <a:lnSpc>
                          <a:spcPct val="107000"/>
                        </a:lnSpc>
                        <a:spcBef>
                          <a:spcPts val="0"/>
                        </a:spcBef>
                        <a:spcAft>
                          <a:spcPts val="0"/>
                        </a:spcAft>
                      </a:pPr>
                      <a:r>
                        <a:rPr lang="en-US" sz="1100">
                          <a:effectLst/>
                        </a:rPr>
                        <a:t>-2.2</a:t>
                      </a:r>
                      <a:endParaRPr lang="en-US" sz="1200">
                        <a:effectLst/>
                        <a:latin typeface="Times New Roman" panose="02020603050405020304" pitchFamily="18" charset="0"/>
                        <a:ea typeface="Calibri" panose="020F0502020204030204" pitchFamily="34" charset="0"/>
                      </a:endParaRPr>
                    </a:p>
                  </a:txBody>
                  <a:tcPr marL="41789" marR="41789" marT="0" marB="0"/>
                </a:tc>
                <a:tc>
                  <a:txBody>
                    <a:bodyPr/>
                    <a:lstStyle/>
                    <a:p>
                      <a:pPr marL="0" marR="0" algn="ctr">
                        <a:lnSpc>
                          <a:spcPct val="107000"/>
                        </a:lnSpc>
                        <a:spcBef>
                          <a:spcPts val="0"/>
                        </a:spcBef>
                        <a:spcAft>
                          <a:spcPts val="0"/>
                        </a:spcAft>
                      </a:pPr>
                      <a:r>
                        <a:rPr lang="en-US" sz="1100">
                          <a:effectLst/>
                        </a:rPr>
                        <a:t>0.5</a:t>
                      </a:r>
                      <a:endParaRPr lang="en-US" sz="1200">
                        <a:effectLst/>
                        <a:latin typeface="Times New Roman" panose="02020603050405020304" pitchFamily="18" charset="0"/>
                        <a:ea typeface="Calibri" panose="020F0502020204030204" pitchFamily="34" charset="0"/>
                      </a:endParaRPr>
                    </a:p>
                  </a:txBody>
                  <a:tcPr marL="41789" marR="41789" marT="0" marB="0"/>
                </a:tc>
                <a:tc>
                  <a:txBody>
                    <a:bodyPr/>
                    <a:lstStyle/>
                    <a:p>
                      <a:pPr marL="0" marR="0" algn="ctr">
                        <a:lnSpc>
                          <a:spcPct val="107000"/>
                        </a:lnSpc>
                        <a:spcBef>
                          <a:spcPts val="0"/>
                        </a:spcBef>
                        <a:spcAft>
                          <a:spcPts val="0"/>
                        </a:spcAft>
                      </a:pPr>
                      <a:r>
                        <a:rPr lang="en-US" sz="1100">
                          <a:effectLst/>
                        </a:rPr>
                        <a:t>-0.5</a:t>
                      </a:r>
                      <a:endParaRPr lang="en-US" sz="1200">
                        <a:effectLst/>
                        <a:latin typeface="Times New Roman" panose="02020603050405020304" pitchFamily="18" charset="0"/>
                        <a:ea typeface="Calibri" panose="020F0502020204030204" pitchFamily="34" charset="0"/>
                      </a:endParaRPr>
                    </a:p>
                  </a:txBody>
                  <a:tcPr marL="41789" marR="41789" marT="0" marB="0"/>
                </a:tc>
                <a:tc>
                  <a:txBody>
                    <a:bodyPr/>
                    <a:lstStyle/>
                    <a:p>
                      <a:pPr marL="0" marR="0" algn="ctr">
                        <a:lnSpc>
                          <a:spcPct val="107000"/>
                        </a:lnSpc>
                        <a:spcBef>
                          <a:spcPts val="0"/>
                        </a:spcBef>
                        <a:spcAft>
                          <a:spcPts val="0"/>
                        </a:spcAft>
                      </a:pPr>
                      <a:r>
                        <a:rPr lang="en-US" sz="1100">
                          <a:effectLst/>
                        </a:rPr>
                        <a:t>-0.3</a:t>
                      </a:r>
                      <a:endParaRPr lang="en-US" sz="1200">
                        <a:effectLst/>
                        <a:latin typeface="Times New Roman" panose="02020603050405020304" pitchFamily="18" charset="0"/>
                        <a:ea typeface="Calibri" panose="020F0502020204030204" pitchFamily="34" charset="0"/>
                      </a:endParaRPr>
                    </a:p>
                  </a:txBody>
                  <a:tcPr marL="41789" marR="41789" marT="0" marB="0"/>
                </a:tc>
                <a:tc>
                  <a:txBody>
                    <a:bodyPr/>
                    <a:lstStyle/>
                    <a:p>
                      <a:pPr marL="0" marR="0" algn="ctr">
                        <a:lnSpc>
                          <a:spcPct val="107000"/>
                        </a:lnSpc>
                        <a:spcBef>
                          <a:spcPts val="0"/>
                        </a:spcBef>
                        <a:spcAft>
                          <a:spcPts val="0"/>
                        </a:spcAft>
                      </a:pPr>
                      <a:r>
                        <a:rPr lang="en-US" sz="1100" dirty="0">
                          <a:effectLst/>
                        </a:rPr>
                        <a:t>-1.6</a:t>
                      </a:r>
                      <a:endParaRPr lang="en-US" sz="1200" dirty="0">
                        <a:effectLst/>
                        <a:latin typeface="Times New Roman" panose="02020603050405020304" pitchFamily="18" charset="0"/>
                        <a:ea typeface="Calibri" panose="020F0502020204030204" pitchFamily="34" charset="0"/>
                      </a:endParaRPr>
                    </a:p>
                  </a:txBody>
                  <a:tcPr marL="41789" marR="41789" marT="0" marB="0"/>
                </a:tc>
                <a:tc>
                  <a:txBody>
                    <a:bodyPr/>
                    <a:lstStyle/>
                    <a:p>
                      <a:pPr marL="0" marR="0" algn="ctr">
                        <a:lnSpc>
                          <a:spcPct val="107000"/>
                        </a:lnSpc>
                        <a:spcBef>
                          <a:spcPts val="0"/>
                        </a:spcBef>
                        <a:spcAft>
                          <a:spcPts val="0"/>
                        </a:spcAft>
                      </a:pPr>
                      <a:r>
                        <a:rPr lang="en-US" sz="1100" dirty="0">
                          <a:effectLst/>
                        </a:rPr>
                        <a:t>-2.7</a:t>
                      </a:r>
                      <a:endParaRPr lang="en-US" sz="1200" dirty="0">
                        <a:effectLst/>
                        <a:latin typeface="Times New Roman" panose="02020603050405020304" pitchFamily="18" charset="0"/>
                        <a:ea typeface="Calibri" panose="020F0502020204030204" pitchFamily="34" charset="0"/>
                      </a:endParaRPr>
                    </a:p>
                  </a:txBody>
                  <a:tcPr marL="41789" marR="41789" marT="0" marB="0"/>
                </a:tc>
                <a:tc>
                  <a:txBody>
                    <a:bodyPr/>
                    <a:lstStyle/>
                    <a:p>
                      <a:pPr marL="0" marR="0" algn="ctr">
                        <a:lnSpc>
                          <a:spcPct val="107000"/>
                        </a:lnSpc>
                        <a:spcBef>
                          <a:spcPts val="0"/>
                        </a:spcBef>
                        <a:spcAft>
                          <a:spcPts val="0"/>
                        </a:spcAft>
                      </a:pPr>
                      <a:r>
                        <a:rPr lang="en-US" sz="1100" dirty="0">
                          <a:effectLst/>
                        </a:rPr>
                        <a:t>-11.9</a:t>
                      </a:r>
                      <a:endParaRPr lang="en-US" sz="1200" dirty="0">
                        <a:effectLst/>
                        <a:latin typeface="Times New Roman" panose="02020603050405020304" pitchFamily="18" charset="0"/>
                        <a:ea typeface="Calibri" panose="020F0502020204030204" pitchFamily="34" charset="0"/>
                      </a:endParaRPr>
                    </a:p>
                  </a:txBody>
                  <a:tcPr marL="41789" marR="41789" marT="0" marB="0"/>
                </a:tc>
                <a:tc>
                  <a:txBody>
                    <a:bodyPr/>
                    <a:lstStyle/>
                    <a:p>
                      <a:pPr marL="0" marR="0" algn="ctr">
                        <a:lnSpc>
                          <a:spcPct val="107000"/>
                        </a:lnSpc>
                        <a:spcBef>
                          <a:spcPts val="0"/>
                        </a:spcBef>
                        <a:spcAft>
                          <a:spcPts val="0"/>
                        </a:spcAft>
                      </a:pPr>
                      <a:r>
                        <a:rPr lang="en-US" sz="1100">
                          <a:effectLst/>
                        </a:rPr>
                        <a:t>-13.3</a:t>
                      </a:r>
                      <a:endParaRPr lang="en-US" sz="1200">
                        <a:effectLst/>
                        <a:latin typeface="Times New Roman" panose="02020603050405020304" pitchFamily="18" charset="0"/>
                        <a:ea typeface="Calibri" panose="020F0502020204030204" pitchFamily="34" charset="0"/>
                      </a:endParaRPr>
                    </a:p>
                  </a:txBody>
                  <a:tcPr marL="41789" marR="41789" marT="0" marB="0"/>
                </a:tc>
                <a:tc>
                  <a:txBody>
                    <a:bodyPr/>
                    <a:lstStyle/>
                    <a:p>
                      <a:pPr marL="0" marR="0" algn="ctr">
                        <a:lnSpc>
                          <a:spcPct val="107000"/>
                        </a:lnSpc>
                        <a:spcBef>
                          <a:spcPts val="0"/>
                        </a:spcBef>
                        <a:spcAft>
                          <a:spcPts val="0"/>
                        </a:spcAft>
                      </a:pPr>
                      <a:r>
                        <a:rPr lang="en-US" sz="1100">
                          <a:effectLst/>
                        </a:rPr>
                        <a:t>-9.4</a:t>
                      </a:r>
                      <a:endParaRPr lang="en-US" sz="1200">
                        <a:effectLst/>
                        <a:latin typeface="Times New Roman" panose="02020603050405020304" pitchFamily="18" charset="0"/>
                        <a:ea typeface="Calibri" panose="020F0502020204030204" pitchFamily="34" charset="0"/>
                      </a:endParaRPr>
                    </a:p>
                  </a:txBody>
                  <a:tcPr marL="41789" marR="41789" marT="0" marB="0"/>
                </a:tc>
                <a:tc>
                  <a:txBody>
                    <a:bodyPr/>
                    <a:lstStyle/>
                    <a:p>
                      <a:pPr marL="0" marR="0" algn="ctr">
                        <a:lnSpc>
                          <a:spcPct val="107000"/>
                        </a:lnSpc>
                        <a:spcBef>
                          <a:spcPts val="0"/>
                        </a:spcBef>
                        <a:spcAft>
                          <a:spcPts val="0"/>
                        </a:spcAft>
                      </a:pPr>
                      <a:r>
                        <a:rPr lang="en-US" sz="1100">
                          <a:effectLst/>
                        </a:rPr>
                        <a:t>0.2</a:t>
                      </a:r>
                      <a:endParaRPr lang="en-US" sz="1200">
                        <a:effectLst/>
                        <a:latin typeface="Times New Roman" panose="02020603050405020304" pitchFamily="18" charset="0"/>
                        <a:ea typeface="Calibri" panose="020F0502020204030204" pitchFamily="34" charset="0"/>
                      </a:endParaRPr>
                    </a:p>
                  </a:txBody>
                  <a:tcPr marL="41789" marR="41789" marT="0" marB="0"/>
                </a:tc>
                <a:extLst>
                  <a:ext uri="{0D108BD9-81ED-4DB2-BD59-A6C34878D82A}">
                    <a16:rowId xmlns:a16="http://schemas.microsoft.com/office/drawing/2014/main" val="2018811560"/>
                  </a:ext>
                </a:extLst>
              </a:tr>
              <a:tr h="214464">
                <a:tc>
                  <a:txBody>
                    <a:bodyPr/>
                    <a:lstStyle/>
                    <a:p>
                      <a:pPr marL="0" marR="0" algn="ctr">
                        <a:lnSpc>
                          <a:spcPct val="107000"/>
                        </a:lnSpc>
                        <a:spcBef>
                          <a:spcPts val="0"/>
                        </a:spcBef>
                        <a:spcAft>
                          <a:spcPts val="0"/>
                        </a:spcAft>
                      </a:pPr>
                      <a:r>
                        <a:rPr lang="en-US" sz="1100">
                          <a:effectLst/>
                        </a:rPr>
                        <a:t>1223</a:t>
                      </a:r>
                      <a:endParaRPr lang="en-US" sz="1200">
                        <a:effectLst/>
                        <a:latin typeface="Times New Roman" panose="02020603050405020304" pitchFamily="18" charset="0"/>
                        <a:ea typeface="Calibri" panose="020F0502020204030204" pitchFamily="34" charset="0"/>
                      </a:endParaRPr>
                    </a:p>
                  </a:txBody>
                  <a:tcPr marL="41789" marR="41789" marT="0" marB="0"/>
                </a:tc>
                <a:tc>
                  <a:txBody>
                    <a:bodyPr/>
                    <a:lstStyle/>
                    <a:p>
                      <a:pPr marL="0" marR="0" algn="ctr">
                        <a:lnSpc>
                          <a:spcPct val="107000"/>
                        </a:lnSpc>
                        <a:spcBef>
                          <a:spcPts val="0"/>
                        </a:spcBef>
                        <a:spcAft>
                          <a:spcPts val="0"/>
                        </a:spcAft>
                      </a:pPr>
                      <a:r>
                        <a:rPr lang="en-US" sz="1100">
                          <a:effectLst/>
                        </a:rPr>
                        <a:t>-0.2</a:t>
                      </a:r>
                      <a:endParaRPr lang="en-US" sz="1200">
                        <a:effectLst/>
                        <a:latin typeface="Times New Roman" panose="02020603050405020304" pitchFamily="18" charset="0"/>
                        <a:ea typeface="Calibri" panose="020F0502020204030204" pitchFamily="34" charset="0"/>
                      </a:endParaRPr>
                    </a:p>
                  </a:txBody>
                  <a:tcPr marL="41789" marR="41789" marT="0" marB="0"/>
                </a:tc>
                <a:tc>
                  <a:txBody>
                    <a:bodyPr/>
                    <a:lstStyle/>
                    <a:p>
                      <a:pPr marL="0" marR="0" algn="ctr">
                        <a:lnSpc>
                          <a:spcPct val="107000"/>
                        </a:lnSpc>
                        <a:spcBef>
                          <a:spcPts val="0"/>
                        </a:spcBef>
                        <a:spcAft>
                          <a:spcPts val="0"/>
                        </a:spcAft>
                      </a:pPr>
                      <a:r>
                        <a:rPr lang="en-US" sz="1100">
                          <a:effectLst/>
                        </a:rPr>
                        <a:t>-0.1</a:t>
                      </a:r>
                      <a:endParaRPr lang="en-US" sz="1200">
                        <a:effectLst/>
                        <a:latin typeface="Times New Roman" panose="02020603050405020304" pitchFamily="18" charset="0"/>
                        <a:ea typeface="Calibri" panose="020F0502020204030204" pitchFamily="34" charset="0"/>
                      </a:endParaRPr>
                    </a:p>
                  </a:txBody>
                  <a:tcPr marL="41789" marR="41789" marT="0" marB="0"/>
                </a:tc>
                <a:tc>
                  <a:txBody>
                    <a:bodyPr/>
                    <a:lstStyle/>
                    <a:p>
                      <a:pPr marL="0" marR="0" algn="ctr">
                        <a:lnSpc>
                          <a:spcPct val="107000"/>
                        </a:lnSpc>
                        <a:spcBef>
                          <a:spcPts val="0"/>
                        </a:spcBef>
                        <a:spcAft>
                          <a:spcPts val="0"/>
                        </a:spcAft>
                      </a:pPr>
                      <a:r>
                        <a:rPr lang="en-US" sz="1100">
                          <a:effectLst/>
                        </a:rPr>
                        <a:t>-0.7</a:t>
                      </a:r>
                      <a:endParaRPr lang="en-US" sz="1200">
                        <a:effectLst/>
                        <a:latin typeface="Times New Roman" panose="02020603050405020304" pitchFamily="18" charset="0"/>
                        <a:ea typeface="Calibri" panose="020F0502020204030204" pitchFamily="34" charset="0"/>
                      </a:endParaRPr>
                    </a:p>
                  </a:txBody>
                  <a:tcPr marL="41789" marR="41789" marT="0" marB="0"/>
                </a:tc>
                <a:tc>
                  <a:txBody>
                    <a:bodyPr/>
                    <a:lstStyle/>
                    <a:p>
                      <a:pPr marL="0" marR="0" algn="ctr">
                        <a:lnSpc>
                          <a:spcPct val="107000"/>
                        </a:lnSpc>
                        <a:spcBef>
                          <a:spcPts val="0"/>
                        </a:spcBef>
                        <a:spcAft>
                          <a:spcPts val="0"/>
                        </a:spcAft>
                      </a:pPr>
                      <a:r>
                        <a:rPr lang="en-US" sz="1100">
                          <a:effectLst/>
                        </a:rPr>
                        <a:t>-0.5</a:t>
                      </a:r>
                      <a:endParaRPr lang="en-US" sz="1200">
                        <a:effectLst/>
                        <a:latin typeface="Times New Roman" panose="02020603050405020304" pitchFamily="18" charset="0"/>
                        <a:ea typeface="Calibri" panose="020F0502020204030204" pitchFamily="34" charset="0"/>
                      </a:endParaRPr>
                    </a:p>
                  </a:txBody>
                  <a:tcPr marL="41789" marR="41789" marT="0" marB="0"/>
                </a:tc>
                <a:tc>
                  <a:txBody>
                    <a:bodyPr/>
                    <a:lstStyle/>
                    <a:p>
                      <a:pPr marL="0" marR="0" algn="ctr">
                        <a:lnSpc>
                          <a:spcPct val="107000"/>
                        </a:lnSpc>
                        <a:spcBef>
                          <a:spcPts val="0"/>
                        </a:spcBef>
                        <a:spcAft>
                          <a:spcPts val="0"/>
                        </a:spcAft>
                      </a:pPr>
                      <a:r>
                        <a:rPr lang="en-US" sz="1100">
                          <a:effectLst/>
                        </a:rPr>
                        <a:t>-0.4</a:t>
                      </a:r>
                      <a:endParaRPr lang="en-US" sz="1200">
                        <a:effectLst/>
                        <a:latin typeface="Times New Roman" panose="02020603050405020304" pitchFamily="18" charset="0"/>
                        <a:ea typeface="Calibri" panose="020F0502020204030204" pitchFamily="34" charset="0"/>
                      </a:endParaRPr>
                    </a:p>
                  </a:txBody>
                  <a:tcPr marL="41789" marR="41789" marT="0" marB="0"/>
                </a:tc>
                <a:tc>
                  <a:txBody>
                    <a:bodyPr/>
                    <a:lstStyle/>
                    <a:p>
                      <a:pPr marL="0" marR="0" algn="ctr">
                        <a:lnSpc>
                          <a:spcPct val="107000"/>
                        </a:lnSpc>
                        <a:spcBef>
                          <a:spcPts val="0"/>
                        </a:spcBef>
                        <a:spcAft>
                          <a:spcPts val="0"/>
                        </a:spcAft>
                      </a:pPr>
                      <a:r>
                        <a:rPr lang="en-US" sz="1100">
                          <a:effectLst/>
                        </a:rPr>
                        <a:t>-2.8</a:t>
                      </a:r>
                      <a:endParaRPr lang="en-US" sz="1200">
                        <a:effectLst/>
                        <a:latin typeface="Times New Roman" panose="02020603050405020304" pitchFamily="18" charset="0"/>
                        <a:ea typeface="Calibri" panose="020F0502020204030204" pitchFamily="34" charset="0"/>
                      </a:endParaRPr>
                    </a:p>
                  </a:txBody>
                  <a:tcPr marL="41789" marR="41789" marT="0" marB="0"/>
                </a:tc>
                <a:tc>
                  <a:txBody>
                    <a:bodyPr/>
                    <a:lstStyle/>
                    <a:p>
                      <a:pPr marL="0" marR="0" algn="ctr">
                        <a:lnSpc>
                          <a:spcPct val="107000"/>
                        </a:lnSpc>
                        <a:spcBef>
                          <a:spcPts val="0"/>
                        </a:spcBef>
                        <a:spcAft>
                          <a:spcPts val="0"/>
                        </a:spcAft>
                      </a:pPr>
                      <a:r>
                        <a:rPr lang="en-US" sz="1100" dirty="0">
                          <a:effectLst/>
                        </a:rPr>
                        <a:t>-8.8</a:t>
                      </a:r>
                      <a:endParaRPr lang="en-US" sz="1200" dirty="0">
                        <a:effectLst/>
                        <a:latin typeface="Times New Roman" panose="02020603050405020304" pitchFamily="18" charset="0"/>
                        <a:ea typeface="Calibri" panose="020F0502020204030204" pitchFamily="34" charset="0"/>
                      </a:endParaRPr>
                    </a:p>
                  </a:txBody>
                  <a:tcPr marL="41789" marR="41789" marT="0" marB="0"/>
                </a:tc>
                <a:tc>
                  <a:txBody>
                    <a:bodyPr/>
                    <a:lstStyle/>
                    <a:p>
                      <a:pPr marL="0" marR="0" algn="ctr">
                        <a:lnSpc>
                          <a:spcPct val="107000"/>
                        </a:lnSpc>
                        <a:spcBef>
                          <a:spcPts val="0"/>
                        </a:spcBef>
                        <a:spcAft>
                          <a:spcPts val="0"/>
                        </a:spcAft>
                      </a:pPr>
                      <a:r>
                        <a:rPr lang="en-US" sz="1100" dirty="0">
                          <a:effectLst/>
                        </a:rPr>
                        <a:t>-32.4</a:t>
                      </a:r>
                      <a:endParaRPr lang="en-US" sz="1200" dirty="0">
                        <a:effectLst/>
                        <a:latin typeface="Times New Roman" panose="02020603050405020304" pitchFamily="18" charset="0"/>
                        <a:ea typeface="Calibri" panose="020F0502020204030204" pitchFamily="34" charset="0"/>
                      </a:endParaRPr>
                    </a:p>
                  </a:txBody>
                  <a:tcPr marL="41789" marR="41789" marT="0" marB="0"/>
                </a:tc>
                <a:tc>
                  <a:txBody>
                    <a:bodyPr/>
                    <a:lstStyle/>
                    <a:p>
                      <a:pPr marL="0" marR="0" algn="ctr">
                        <a:lnSpc>
                          <a:spcPct val="107000"/>
                        </a:lnSpc>
                        <a:spcBef>
                          <a:spcPts val="0"/>
                        </a:spcBef>
                        <a:spcAft>
                          <a:spcPts val="0"/>
                        </a:spcAft>
                      </a:pPr>
                      <a:r>
                        <a:rPr lang="en-US" sz="1100">
                          <a:effectLst/>
                        </a:rPr>
                        <a:t>-28.0</a:t>
                      </a:r>
                      <a:endParaRPr lang="en-US" sz="1200">
                        <a:effectLst/>
                        <a:latin typeface="Times New Roman" panose="02020603050405020304" pitchFamily="18" charset="0"/>
                        <a:ea typeface="Calibri" panose="020F0502020204030204" pitchFamily="34" charset="0"/>
                      </a:endParaRPr>
                    </a:p>
                  </a:txBody>
                  <a:tcPr marL="41789" marR="41789" marT="0" marB="0"/>
                </a:tc>
                <a:tc>
                  <a:txBody>
                    <a:bodyPr/>
                    <a:lstStyle/>
                    <a:p>
                      <a:pPr marL="0" marR="0" algn="ctr">
                        <a:lnSpc>
                          <a:spcPct val="107000"/>
                        </a:lnSpc>
                        <a:spcBef>
                          <a:spcPts val="0"/>
                        </a:spcBef>
                        <a:spcAft>
                          <a:spcPts val="0"/>
                        </a:spcAft>
                      </a:pPr>
                      <a:r>
                        <a:rPr lang="en-US" sz="1100">
                          <a:effectLst/>
                        </a:rPr>
                        <a:t>-11.9</a:t>
                      </a:r>
                      <a:endParaRPr lang="en-US" sz="1200">
                        <a:effectLst/>
                        <a:latin typeface="Times New Roman" panose="02020603050405020304" pitchFamily="18" charset="0"/>
                        <a:ea typeface="Calibri" panose="020F0502020204030204" pitchFamily="34" charset="0"/>
                      </a:endParaRPr>
                    </a:p>
                  </a:txBody>
                  <a:tcPr marL="41789" marR="41789" marT="0" marB="0"/>
                </a:tc>
                <a:tc>
                  <a:txBody>
                    <a:bodyPr/>
                    <a:lstStyle/>
                    <a:p>
                      <a:pPr marL="0" marR="0" algn="ctr">
                        <a:lnSpc>
                          <a:spcPct val="107000"/>
                        </a:lnSpc>
                        <a:spcBef>
                          <a:spcPts val="0"/>
                        </a:spcBef>
                        <a:spcAft>
                          <a:spcPts val="0"/>
                        </a:spcAft>
                      </a:pPr>
                      <a:r>
                        <a:rPr lang="en-US" sz="1100">
                          <a:effectLst/>
                        </a:rPr>
                        <a:t>-0.4</a:t>
                      </a:r>
                      <a:endParaRPr lang="en-US" sz="1200">
                        <a:effectLst/>
                        <a:latin typeface="Times New Roman" panose="02020603050405020304" pitchFamily="18" charset="0"/>
                        <a:ea typeface="Calibri" panose="020F0502020204030204" pitchFamily="34" charset="0"/>
                      </a:endParaRPr>
                    </a:p>
                  </a:txBody>
                  <a:tcPr marL="41789" marR="41789" marT="0" marB="0"/>
                </a:tc>
                <a:extLst>
                  <a:ext uri="{0D108BD9-81ED-4DB2-BD59-A6C34878D82A}">
                    <a16:rowId xmlns:a16="http://schemas.microsoft.com/office/drawing/2014/main" val="1369937667"/>
                  </a:ext>
                </a:extLst>
              </a:tr>
              <a:tr h="214464">
                <a:tc>
                  <a:txBody>
                    <a:bodyPr/>
                    <a:lstStyle/>
                    <a:p>
                      <a:pPr marL="0" marR="0" algn="ctr">
                        <a:lnSpc>
                          <a:spcPct val="107000"/>
                        </a:lnSpc>
                        <a:spcBef>
                          <a:spcPts val="0"/>
                        </a:spcBef>
                        <a:spcAft>
                          <a:spcPts val="0"/>
                        </a:spcAft>
                      </a:pPr>
                      <a:r>
                        <a:rPr lang="en-US" sz="1100">
                          <a:effectLst/>
                        </a:rPr>
                        <a:t>1226</a:t>
                      </a:r>
                      <a:endParaRPr lang="en-US" sz="1200">
                        <a:effectLst/>
                        <a:latin typeface="Times New Roman" panose="02020603050405020304" pitchFamily="18" charset="0"/>
                        <a:ea typeface="Calibri" panose="020F0502020204030204" pitchFamily="34" charset="0"/>
                      </a:endParaRPr>
                    </a:p>
                  </a:txBody>
                  <a:tcPr marL="41789" marR="41789" marT="0" marB="0"/>
                </a:tc>
                <a:tc>
                  <a:txBody>
                    <a:bodyPr/>
                    <a:lstStyle/>
                    <a:p>
                      <a:pPr marL="0" marR="0" algn="ctr">
                        <a:lnSpc>
                          <a:spcPct val="107000"/>
                        </a:lnSpc>
                        <a:spcBef>
                          <a:spcPts val="0"/>
                        </a:spcBef>
                        <a:spcAft>
                          <a:spcPts val="0"/>
                        </a:spcAft>
                      </a:pPr>
                      <a:r>
                        <a:rPr lang="en-US" sz="1100" dirty="0">
                          <a:solidFill>
                            <a:srgbClr val="FF0000"/>
                          </a:solidFill>
                          <a:effectLst/>
                        </a:rPr>
                        <a:t>2.4</a:t>
                      </a:r>
                      <a:endParaRPr lang="en-US" sz="1200" dirty="0">
                        <a:solidFill>
                          <a:srgbClr val="FF0000"/>
                        </a:solidFill>
                        <a:effectLst/>
                        <a:latin typeface="Times New Roman" panose="02020603050405020304" pitchFamily="18" charset="0"/>
                        <a:ea typeface="Calibri" panose="020F0502020204030204" pitchFamily="34" charset="0"/>
                      </a:endParaRPr>
                    </a:p>
                  </a:txBody>
                  <a:tcPr marL="41789" marR="41789" marT="0" marB="0"/>
                </a:tc>
                <a:tc>
                  <a:txBody>
                    <a:bodyPr/>
                    <a:lstStyle/>
                    <a:p>
                      <a:pPr marL="0" marR="0" algn="ctr">
                        <a:lnSpc>
                          <a:spcPct val="107000"/>
                        </a:lnSpc>
                        <a:spcBef>
                          <a:spcPts val="0"/>
                        </a:spcBef>
                        <a:spcAft>
                          <a:spcPts val="0"/>
                        </a:spcAft>
                      </a:pPr>
                      <a:r>
                        <a:rPr lang="en-US" sz="1100">
                          <a:effectLst/>
                        </a:rPr>
                        <a:t>-0.4</a:t>
                      </a:r>
                      <a:endParaRPr lang="en-US" sz="1200">
                        <a:effectLst/>
                        <a:latin typeface="Times New Roman" panose="02020603050405020304" pitchFamily="18" charset="0"/>
                        <a:ea typeface="Calibri" panose="020F0502020204030204" pitchFamily="34" charset="0"/>
                      </a:endParaRPr>
                    </a:p>
                  </a:txBody>
                  <a:tcPr marL="41789" marR="41789" marT="0" marB="0"/>
                </a:tc>
                <a:tc>
                  <a:txBody>
                    <a:bodyPr/>
                    <a:lstStyle/>
                    <a:p>
                      <a:pPr marL="0" marR="0" algn="ctr">
                        <a:lnSpc>
                          <a:spcPct val="107000"/>
                        </a:lnSpc>
                        <a:spcBef>
                          <a:spcPts val="0"/>
                        </a:spcBef>
                        <a:spcAft>
                          <a:spcPts val="0"/>
                        </a:spcAft>
                      </a:pPr>
                      <a:r>
                        <a:rPr lang="en-US" sz="1100">
                          <a:effectLst/>
                        </a:rPr>
                        <a:t>-0.8</a:t>
                      </a:r>
                      <a:endParaRPr lang="en-US" sz="1200">
                        <a:effectLst/>
                        <a:latin typeface="Times New Roman" panose="02020603050405020304" pitchFamily="18" charset="0"/>
                        <a:ea typeface="Calibri" panose="020F0502020204030204" pitchFamily="34" charset="0"/>
                      </a:endParaRPr>
                    </a:p>
                  </a:txBody>
                  <a:tcPr marL="41789" marR="41789" marT="0" marB="0"/>
                </a:tc>
                <a:tc>
                  <a:txBody>
                    <a:bodyPr/>
                    <a:lstStyle/>
                    <a:p>
                      <a:pPr marL="0" marR="0" algn="ctr">
                        <a:lnSpc>
                          <a:spcPct val="107000"/>
                        </a:lnSpc>
                        <a:spcBef>
                          <a:spcPts val="0"/>
                        </a:spcBef>
                        <a:spcAft>
                          <a:spcPts val="0"/>
                        </a:spcAft>
                      </a:pPr>
                      <a:r>
                        <a:rPr lang="en-US" sz="1100">
                          <a:effectLst/>
                        </a:rPr>
                        <a:t>-0.6</a:t>
                      </a:r>
                      <a:endParaRPr lang="en-US" sz="1200">
                        <a:effectLst/>
                        <a:latin typeface="Times New Roman" panose="02020603050405020304" pitchFamily="18" charset="0"/>
                        <a:ea typeface="Calibri" panose="020F0502020204030204" pitchFamily="34" charset="0"/>
                      </a:endParaRPr>
                    </a:p>
                  </a:txBody>
                  <a:tcPr marL="41789" marR="41789" marT="0" marB="0"/>
                </a:tc>
                <a:tc>
                  <a:txBody>
                    <a:bodyPr/>
                    <a:lstStyle/>
                    <a:p>
                      <a:pPr marL="0" marR="0" algn="ctr">
                        <a:lnSpc>
                          <a:spcPct val="107000"/>
                        </a:lnSpc>
                        <a:spcBef>
                          <a:spcPts val="0"/>
                        </a:spcBef>
                        <a:spcAft>
                          <a:spcPts val="0"/>
                        </a:spcAft>
                      </a:pPr>
                      <a:r>
                        <a:rPr lang="en-US" sz="1100">
                          <a:effectLst/>
                        </a:rPr>
                        <a:t>-0.6</a:t>
                      </a:r>
                      <a:endParaRPr lang="en-US" sz="1200">
                        <a:effectLst/>
                        <a:latin typeface="Times New Roman" panose="02020603050405020304" pitchFamily="18" charset="0"/>
                        <a:ea typeface="Calibri" panose="020F0502020204030204" pitchFamily="34" charset="0"/>
                      </a:endParaRPr>
                    </a:p>
                  </a:txBody>
                  <a:tcPr marL="41789" marR="41789" marT="0" marB="0"/>
                </a:tc>
                <a:tc>
                  <a:txBody>
                    <a:bodyPr/>
                    <a:lstStyle/>
                    <a:p>
                      <a:pPr marL="0" marR="0" algn="ctr">
                        <a:lnSpc>
                          <a:spcPct val="107000"/>
                        </a:lnSpc>
                        <a:spcBef>
                          <a:spcPts val="0"/>
                        </a:spcBef>
                        <a:spcAft>
                          <a:spcPts val="0"/>
                        </a:spcAft>
                      </a:pPr>
                      <a:r>
                        <a:rPr lang="en-US" sz="1100">
                          <a:effectLst/>
                        </a:rPr>
                        <a:t>-2.7</a:t>
                      </a:r>
                      <a:endParaRPr lang="en-US" sz="1200">
                        <a:effectLst/>
                        <a:latin typeface="Times New Roman" panose="02020603050405020304" pitchFamily="18" charset="0"/>
                        <a:ea typeface="Calibri" panose="020F0502020204030204" pitchFamily="34" charset="0"/>
                      </a:endParaRPr>
                    </a:p>
                  </a:txBody>
                  <a:tcPr marL="41789" marR="41789" marT="0" marB="0"/>
                </a:tc>
                <a:tc>
                  <a:txBody>
                    <a:bodyPr/>
                    <a:lstStyle/>
                    <a:p>
                      <a:pPr marL="0" marR="0" algn="ctr">
                        <a:lnSpc>
                          <a:spcPct val="107000"/>
                        </a:lnSpc>
                        <a:spcBef>
                          <a:spcPts val="0"/>
                        </a:spcBef>
                        <a:spcAft>
                          <a:spcPts val="0"/>
                        </a:spcAft>
                      </a:pPr>
                      <a:r>
                        <a:rPr lang="en-US" sz="1100" dirty="0">
                          <a:effectLst/>
                        </a:rPr>
                        <a:t>-4.1</a:t>
                      </a:r>
                      <a:endParaRPr lang="en-US" sz="1200" dirty="0">
                        <a:effectLst/>
                        <a:latin typeface="Times New Roman" panose="02020603050405020304" pitchFamily="18" charset="0"/>
                        <a:ea typeface="Calibri" panose="020F0502020204030204" pitchFamily="34" charset="0"/>
                      </a:endParaRPr>
                    </a:p>
                  </a:txBody>
                  <a:tcPr marL="41789" marR="41789" marT="0" marB="0"/>
                </a:tc>
                <a:tc>
                  <a:txBody>
                    <a:bodyPr/>
                    <a:lstStyle/>
                    <a:p>
                      <a:pPr marL="0" marR="0" algn="ctr">
                        <a:lnSpc>
                          <a:spcPct val="107000"/>
                        </a:lnSpc>
                        <a:spcBef>
                          <a:spcPts val="0"/>
                        </a:spcBef>
                        <a:spcAft>
                          <a:spcPts val="0"/>
                        </a:spcAft>
                      </a:pPr>
                      <a:r>
                        <a:rPr lang="en-US" sz="1100">
                          <a:effectLst/>
                        </a:rPr>
                        <a:t>-38.1</a:t>
                      </a:r>
                      <a:endParaRPr lang="en-US" sz="1200">
                        <a:effectLst/>
                        <a:latin typeface="Times New Roman" panose="02020603050405020304" pitchFamily="18" charset="0"/>
                        <a:ea typeface="Calibri" panose="020F0502020204030204" pitchFamily="34" charset="0"/>
                      </a:endParaRPr>
                    </a:p>
                  </a:txBody>
                  <a:tcPr marL="41789" marR="41789" marT="0" marB="0"/>
                </a:tc>
                <a:tc>
                  <a:txBody>
                    <a:bodyPr/>
                    <a:lstStyle/>
                    <a:p>
                      <a:pPr marL="0" marR="0" algn="ctr">
                        <a:lnSpc>
                          <a:spcPct val="107000"/>
                        </a:lnSpc>
                        <a:spcBef>
                          <a:spcPts val="0"/>
                        </a:spcBef>
                        <a:spcAft>
                          <a:spcPts val="0"/>
                        </a:spcAft>
                      </a:pPr>
                      <a:r>
                        <a:rPr lang="en-US" sz="1100">
                          <a:effectLst/>
                        </a:rPr>
                        <a:t>-15.1</a:t>
                      </a:r>
                      <a:endParaRPr lang="en-US" sz="1200">
                        <a:effectLst/>
                        <a:latin typeface="Times New Roman" panose="02020603050405020304" pitchFamily="18" charset="0"/>
                        <a:ea typeface="Calibri" panose="020F0502020204030204" pitchFamily="34" charset="0"/>
                      </a:endParaRPr>
                    </a:p>
                  </a:txBody>
                  <a:tcPr marL="41789" marR="41789" marT="0" marB="0"/>
                </a:tc>
                <a:tc>
                  <a:txBody>
                    <a:bodyPr/>
                    <a:lstStyle/>
                    <a:p>
                      <a:pPr marL="0" marR="0" algn="ctr">
                        <a:lnSpc>
                          <a:spcPct val="107000"/>
                        </a:lnSpc>
                        <a:spcBef>
                          <a:spcPts val="0"/>
                        </a:spcBef>
                        <a:spcAft>
                          <a:spcPts val="0"/>
                        </a:spcAft>
                      </a:pPr>
                      <a:r>
                        <a:rPr lang="en-US" sz="1100">
                          <a:effectLst/>
                        </a:rPr>
                        <a:t>-1.9</a:t>
                      </a:r>
                      <a:endParaRPr lang="en-US" sz="1200">
                        <a:effectLst/>
                        <a:latin typeface="Times New Roman" panose="02020603050405020304" pitchFamily="18" charset="0"/>
                        <a:ea typeface="Calibri" panose="020F0502020204030204" pitchFamily="34" charset="0"/>
                      </a:endParaRPr>
                    </a:p>
                  </a:txBody>
                  <a:tcPr marL="41789" marR="41789" marT="0" marB="0"/>
                </a:tc>
                <a:tc>
                  <a:txBody>
                    <a:bodyPr/>
                    <a:lstStyle/>
                    <a:p>
                      <a:pPr marL="0" marR="0" algn="ctr">
                        <a:lnSpc>
                          <a:spcPct val="107000"/>
                        </a:lnSpc>
                        <a:spcBef>
                          <a:spcPts val="0"/>
                        </a:spcBef>
                        <a:spcAft>
                          <a:spcPts val="0"/>
                        </a:spcAft>
                      </a:pPr>
                      <a:r>
                        <a:rPr lang="en-US" sz="1100">
                          <a:effectLst/>
                        </a:rPr>
                        <a:t>0.0</a:t>
                      </a:r>
                      <a:endParaRPr lang="en-US" sz="1200">
                        <a:effectLst/>
                        <a:latin typeface="Times New Roman" panose="02020603050405020304" pitchFamily="18" charset="0"/>
                        <a:ea typeface="Calibri" panose="020F0502020204030204" pitchFamily="34" charset="0"/>
                      </a:endParaRPr>
                    </a:p>
                  </a:txBody>
                  <a:tcPr marL="41789" marR="41789" marT="0" marB="0"/>
                </a:tc>
                <a:extLst>
                  <a:ext uri="{0D108BD9-81ED-4DB2-BD59-A6C34878D82A}">
                    <a16:rowId xmlns:a16="http://schemas.microsoft.com/office/drawing/2014/main" val="3243987896"/>
                  </a:ext>
                </a:extLst>
              </a:tr>
              <a:tr h="214464">
                <a:tc>
                  <a:txBody>
                    <a:bodyPr/>
                    <a:lstStyle/>
                    <a:p>
                      <a:pPr marL="0" marR="0" algn="ctr">
                        <a:lnSpc>
                          <a:spcPct val="107000"/>
                        </a:lnSpc>
                        <a:spcBef>
                          <a:spcPts val="0"/>
                        </a:spcBef>
                        <a:spcAft>
                          <a:spcPts val="0"/>
                        </a:spcAft>
                      </a:pPr>
                      <a:r>
                        <a:rPr lang="en-US" sz="1100">
                          <a:effectLst/>
                        </a:rPr>
                        <a:t>1304</a:t>
                      </a:r>
                      <a:endParaRPr lang="en-US" sz="1200">
                        <a:effectLst/>
                        <a:latin typeface="Times New Roman" panose="02020603050405020304" pitchFamily="18" charset="0"/>
                        <a:ea typeface="Calibri" panose="020F0502020204030204" pitchFamily="34" charset="0"/>
                      </a:endParaRPr>
                    </a:p>
                  </a:txBody>
                  <a:tcPr marL="41789" marR="41789" marT="0" marB="0"/>
                </a:tc>
                <a:tc>
                  <a:txBody>
                    <a:bodyPr/>
                    <a:lstStyle/>
                    <a:p>
                      <a:pPr marL="0" marR="0" algn="ctr">
                        <a:lnSpc>
                          <a:spcPct val="107000"/>
                        </a:lnSpc>
                        <a:spcBef>
                          <a:spcPts val="0"/>
                        </a:spcBef>
                        <a:spcAft>
                          <a:spcPts val="0"/>
                        </a:spcAft>
                      </a:pPr>
                      <a:r>
                        <a:rPr lang="en-US" sz="1100" dirty="0">
                          <a:solidFill>
                            <a:srgbClr val="FF0000"/>
                          </a:solidFill>
                          <a:effectLst/>
                        </a:rPr>
                        <a:t>2.4</a:t>
                      </a:r>
                      <a:endParaRPr lang="en-US" sz="1200" dirty="0">
                        <a:solidFill>
                          <a:srgbClr val="FF0000"/>
                        </a:solidFill>
                        <a:effectLst/>
                        <a:latin typeface="Times New Roman" panose="02020603050405020304" pitchFamily="18" charset="0"/>
                        <a:ea typeface="Calibri" panose="020F0502020204030204" pitchFamily="34" charset="0"/>
                      </a:endParaRPr>
                    </a:p>
                  </a:txBody>
                  <a:tcPr marL="41789" marR="41789" marT="0" marB="0"/>
                </a:tc>
                <a:tc>
                  <a:txBody>
                    <a:bodyPr/>
                    <a:lstStyle/>
                    <a:p>
                      <a:pPr marL="0" marR="0" algn="ctr">
                        <a:lnSpc>
                          <a:spcPct val="107000"/>
                        </a:lnSpc>
                        <a:spcBef>
                          <a:spcPts val="0"/>
                        </a:spcBef>
                        <a:spcAft>
                          <a:spcPts val="0"/>
                        </a:spcAft>
                      </a:pPr>
                      <a:r>
                        <a:rPr lang="en-US" sz="1100">
                          <a:effectLst/>
                        </a:rPr>
                        <a:t>0.2</a:t>
                      </a:r>
                      <a:endParaRPr lang="en-US" sz="1200">
                        <a:effectLst/>
                        <a:latin typeface="Times New Roman" panose="02020603050405020304" pitchFamily="18" charset="0"/>
                        <a:ea typeface="Calibri" panose="020F0502020204030204" pitchFamily="34" charset="0"/>
                      </a:endParaRPr>
                    </a:p>
                  </a:txBody>
                  <a:tcPr marL="41789" marR="41789" marT="0" marB="0"/>
                </a:tc>
                <a:tc>
                  <a:txBody>
                    <a:bodyPr/>
                    <a:lstStyle/>
                    <a:p>
                      <a:pPr marL="0" marR="0" algn="ctr">
                        <a:lnSpc>
                          <a:spcPct val="107000"/>
                        </a:lnSpc>
                        <a:spcBef>
                          <a:spcPts val="0"/>
                        </a:spcBef>
                        <a:spcAft>
                          <a:spcPts val="0"/>
                        </a:spcAft>
                      </a:pPr>
                      <a:r>
                        <a:rPr lang="en-US" sz="1100" dirty="0">
                          <a:solidFill>
                            <a:srgbClr val="FF0000"/>
                          </a:solidFill>
                          <a:effectLst/>
                        </a:rPr>
                        <a:t>0.4</a:t>
                      </a:r>
                      <a:endParaRPr lang="en-US" sz="1200" dirty="0">
                        <a:solidFill>
                          <a:srgbClr val="FF0000"/>
                        </a:solidFill>
                        <a:effectLst/>
                        <a:latin typeface="Times New Roman" panose="02020603050405020304" pitchFamily="18" charset="0"/>
                        <a:ea typeface="Calibri" panose="020F0502020204030204" pitchFamily="34" charset="0"/>
                      </a:endParaRPr>
                    </a:p>
                  </a:txBody>
                  <a:tcPr marL="41789" marR="41789" marT="0" marB="0"/>
                </a:tc>
                <a:tc>
                  <a:txBody>
                    <a:bodyPr/>
                    <a:lstStyle/>
                    <a:p>
                      <a:pPr marL="0" marR="0" algn="ctr">
                        <a:lnSpc>
                          <a:spcPct val="107000"/>
                        </a:lnSpc>
                        <a:spcBef>
                          <a:spcPts val="0"/>
                        </a:spcBef>
                        <a:spcAft>
                          <a:spcPts val="0"/>
                        </a:spcAft>
                      </a:pPr>
                      <a:r>
                        <a:rPr lang="en-US" sz="1100" dirty="0">
                          <a:solidFill>
                            <a:srgbClr val="FF0000"/>
                          </a:solidFill>
                          <a:effectLst/>
                        </a:rPr>
                        <a:t>0.3</a:t>
                      </a:r>
                      <a:endParaRPr lang="en-US" sz="1200" dirty="0">
                        <a:solidFill>
                          <a:srgbClr val="FF0000"/>
                        </a:solidFill>
                        <a:effectLst/>
                        <a:latin typeface="Times New Roman" panose="02020603050405020304" pitchFamily="18" charset="0"/>
                        <a:ea typeface="Calibri" panose="020F0502020204030204" pitchFamily="34" charset="0"/>
                      </a:endParaRPr>
                    </a:p>
                  </a:txBody>
                  <a:tcPr marL="41789" marR="41789" marT="0" marB="0"/>
                </a:tc>
                <a:tc>
                  <a:txBody>
                    <a:bodyPr/>
                    <a:lstStyle/>
                    <a:p>
                      <a:pPr marL="0" marR="0" algn="ctr">
                        <a:lnSpc>
                          <a:spcPct val="107000"/>
                        </a:lnSpc>
                        <a:spcBef>
                          <a:spcPts val="0"/>
                        </a:spcBef>
                        <a:spcAft>
                          <a:spcPts val="0"/>
                        </a:spcAft>
                      </a:pPr>
                      <a:r>
                        <a:rPr lang="en-US" sz="1100" dirty="0">
                          <a:solidFill>
                            <a:srgbClr val="FF0000"/>
                          </a:solidFill>
                          <a:effectLst/>
                        </a:rPr>
                        <a:t>0.2</a:t>
                      </a:r>
                      <a:endParaRPr lang="en-US" sz="1200" dirty="0">
                        <a:solidFill>
                          <a:srgbClr val="FF0000"/>
                        </a:solidFill>
                        <a:effectLst/>
                        <a:latin typeface="Times New Roman" panose="02020603050405020304" pitchFamily="18" charset="0"/>
                        <a:ea typeface="Calibri" panose="020F0502020204030204" pitchFamily="34" charset="0"/>
                      </a:endParaRPr>
                    </a:p>
                  </a:txBody>
                  <a:tcPr marL="41789" marR="41789" marT="0" marB="0"/>
                </a:tc>
                <a:tc>
                  <a:txBody>
                    <a:bodyPr/>
                    <a:lstStyle/>
                    <a:p>
                      <a:pPr marL="0" marR="0" algn="ctr">
                        <a:lnSpc>
                          <a:spcPct val="107000"/>
                        </a:lnSpc>
                        <a:spcBef>
                          <a:spcPts val="0"/>
                        </a:spcBef>
                        <a:spcAft>
                          <a:spcPts val="0"/>
                        </a:spcAft>
                      </a:pPr>
                      <a:r>
                        <a:rPr lang="en-US" sz="1100">
                          <a:effectLst/>
                        </a:rPr>
                        <a:t>-1.9</a:t>
                      </a:r>
                      <a:endParaRPr lang="en-US" sz="1200">
                        <a:effectLst/>
                        <a:latin typeface="Times New Roman" panose="02020603050405020304" pitchFamily="18" charset="0"/>
                        <a:ea typeface="Calibri" panose="020F0502020204030204" pitchFamily="34" charset="0"/>
                      </a:endParaRPr>
                    </a:p>
                  </a:txBody>
                  <a:tcPr marL="41789" marR="41789" marT="0" marB="0"/>
                </a:tc>
                <a:tc>
                  <a:txBody>
                    <a:bodyPr/>
                    <a:lstStyle/>
                    <a:p>
                      <a:pPr marL="0" marR="0" algn="ctr">
                        <a:lnSpc>
                          <a:spcPct val="107000"/>
                        </a:lnSpc>
                        <a:spcBef>
                          <a:spcPts val="0"/>
                        </a:spcBef>
                        <a:spcAft>
                          <a:spcPts val="0"/>
                        </a:spcAft>
                      </a:pPr>
                      <a:r>
                        <a:rPr lang="en-US" sz="1100">
                          <a:effectLst/>
                        </a:rPr>
                        <a:t>-2.8</a:t>
                      </a:r>
                      <a:endParaRPr lang="en-US" sz="1200">
                        <a:effectLst/>
                        <a:latin typeface="Times New Roman" panose="02020603050405020304" pitchFamily="18" charset="0"/>
                        <a:ea typeface="Calibri" panose="020F0502020204030204" pitchFamily="34" charset="0"/>
                      </a:endParaRPr>
                    </a:p>
                  </a:txBody>
                  <a:tcPr marL="41789" marR="41789" marT="0" marB="0"/>
                </a:tc>
                <a:tc>
                  <a:txBody>
                    <a:bodyPr/>
                    <a:lstStyle/>
                    <a:p>
                      <a:pPr marL="0" marR="0" algn="ctr">
                        <a:lnSpc>
                          <a:spcPct val="107000"/>
                        </a:lnSpc>
                        <a:spcBef>
                          <a:spcPts val="0"/>
                        </a:spcBef>
                        <a:spcAft>
                          <a:spcPts val="0"/>
                        </a:spcAft>
                      </a:pPr>
                      <a:r>
                        <a:rPr lang="en-US" sz="1100" dirty="0">
                          <a:solidFill>
                            <a:srgbClr val="FF0000"/>
                          </a:solidFill>
                          <a:effectLst/>
                        </a:rPr>
                        <a:t>8.3</a:t>
                      </a:r>
                      <a:endParaRPr lang="en-US" sz="1200" dirty="0">
                        <a:solidFill>
                          <a:srgbClr val="FF0000"/>
                        </a:solidFill>
                        <a:effectLst/>
                        <a:latin typeface="Times New Roman" panose="02020603050405020304" pitchFamily="18" charset="0"/>
                        <a:ea typeface="Calibri" panose="020F0502020204030204" pitchFamily="34" charset="0"/>
                      </a:endParaRPr>
                    </a:p>
                  </a:txBody>
                  <a:tcPr marL="41789" marR="41789" marT="0" marB="0"/>
                </a:tc>
                <a:tc>
                  <a:txBody>
                    <a:bodyPr/>
                    <a:lstStyle/>
                    <a:p>
                      <a:pPr marL="0" marR="0" algn="ctr">
                        <a:lnSpc>
                          <a:spcPct val="107000"/>
                        </a:lnSpc>
                        <a:spcBef>
                          <a:spcPts val="0"/>
                        </a:spcBef>
                        <a:spcAft>
                          <a:spcPts val="0"/>
                        </a:spcAft>
                      </a:pPr>
                      <a:r>
                        <a:rPr lang="en-US" sz="1100" dirty="0">
                          <a:effectLst/>
                        </a:rPr>
                        <a:t>-0.7</a:t>
                      </a:r>
                      <a:endParaRPr lang="en-US" sz="1200" dirty="0">
                        <a:effectLst/>
                        <a:latin typeface="Times New Roman" panose="02020603050405020304" pitchFamily="18" charset="0"/>
                        <a:ea typeface="Calibri" panose="020F0502020204030204" pitchFamily="34" charset="0"/>
                      </a:endParaRPr>
                    </a:p>
                  </a:txBody>
                  <a:tcPr marL="41789" marR="41789" marT="0" marB="0"/>
                </a:tc>
                <a:tc>
                  <a:txBody>
                    <a:bodyPr/>
                    <a:lstStyle/>
                    <a:p>
                      <a:pPr marL="0" marR="0" algn="ctr">
                        <a:lnSpc>
                          <a:spcPct val="107000"/>
                        </a:lnSpc>
                        <a:spcBef>
                          <a:spcPts val="0"/>
                        </a:spcBef>
                        <a:spcAft>
                          <a:spcPts val="0"/>
                        </a:spcAft>
                      </a:pPr>
                      <a:r>
                        <a:rPr lang="en-US" sz="1100">
                          <a:effectLst/>
                        </a:rPr>
                        <a:t>-1.8</a:t>
                      </a:r>
                      <a:endParaRPr lang="en-US" sz="1200">
                        <a:effectLst/>
                        <a:latin typeface="Times New Roman" panose="02020603050405020304" pitchFamily="18" charset="0"/>
                        <a:ea typeface="Calibri" panose="020F0502020204030204" pitchFamily="34" charset="0"/>
                      </a:endParaRPr>
                    </a:p>
                  </a:txBody>
                  <a:tcPr marL="41789" marR="41789" marT="0" marB="0"/>
                </a:tc>
                <a:tc>
                  <a:txBody>
                    <a:bodyPr/>
                    <a:lstStyle/>
                    <a:p>
                      <a:pPr marL="0" marR="0" algn="ctr">
                        <a:lnSpc>
                          <a:spcPct val="107000"/>
                        </a:lnSpc>
                        <a:spcBef>
                          <a:spcPts val="0"/>
                        </a:spcBef>
                        <a:spcAft>
                          <a:spcPts val="0"/>
                        </a:spcAft>
                      </a:pPr>
                      <a:r>
                        <a:rPr lang="en-US" sz="1100">
                          <a:effectLst/>
                        </a:rPr>
                        <a:t>0.1</a:t>
                      </a:r>
                      <a:endParaRPr lang="en-US" sz="1200">
                        <a:effectLst/>
                        <a:latin typeface="Times New Roman" panose="02020603050405020304" pitchFamily="18" charset="0"/>
                        <a:ea typeface="Calibri" panose="020F0502020204030204" pitchFamily="34" charset="0"/>
                      </a:endParaRPr>
                    </a:p>
                  </a:txBody>
                  <a:tcPr marL="41789" marR="41789" marT="0" marB="0"/>
                </a:tc>
                <a:extLst>
                  <a:ext uri="{0D108BD9-81ED-4DB2-BD59-A6C34878D82A}">
                    <a16:rowId xmlns:a16="http://schemas.microsoft.com/office/drawing/2014/main" val="2630280648"/>
                  </a:ext>
                </a:extLst>
              </a:tr>
              <a:tr h="214464">
                <a:tc>
                  <a:txBody>
                    <a:bodyPr/>
                    <a:lstStyle/>
                    <a:p>
                      <a:pPr marL="0" marR="0" algn="ctr">
                        <a:lnSpc>
                          <a:spcPct val="107000"/>
                        </a:lnSpc>
                        <a:spcBef>
                          <a:spcPts val="0"/>
                        </a:spcBef>
                        <a:spcAft>
                          <a:spcPts val="0"/>
                        </a:spcAft>
                      </a:pPr>
                      <a:r>
                        <a:rPr lang="en-US" sz="1100">
                          <a:effectLst/>
                        </a:rPr>
                        <a:t>1311</a:t>
                      </a:r>
                      <a:endParaRPr lang="en-US" sz="1200">
                        <a:effectLst/>
                        <a:latin typeface="Times New Roman" panose="02020603050405020304" pitchFamily="18" charset="0"/>
                        <a:ea typeface="Calibri" panose="020F0502020204030204" pitchFamily="34" charset="0"/>
                      </a:endParaRPr>
                    </a:p>
                  </a:txBody>
                  <a:tcPr marL="41789" marR="41789" marT="0" marB="0"/>
                </a:tc>
                <a:tc>
                  <a:txBody>
                    <a:bodyPr/>
                    <a:lstStyle/>
                    <a:p>
                      <a:pPr marL="0" marR="0" algn="ctr">
                        <a:lnSpc>
                          <a:spcPct val="107000"/>
                        </a:lnSpc>
                        <a:spcBef>
                          <a:spcPts val="0"/>
                        </a:spcBef>
                        <a:spcAft>
                          <a:spcPts val="0"/>
                        </a:spcAft>
                      </a:pPr>
                      <a:r>
                        <a:rPr lang="en-US" sz="1100">
                          <a:effectLst/>
                        </a:rPr>
                        <a:t>-1.5</a:t>
                      </a:r>
                      <a:endParaRPr lang="en-US" sz="1200">
                        <a:effectLst/>
                        <a:latin typeface="Times New Roman" panose="02020603050405020304" pitchFamily="18" charset="0"/>
                        <a:ea typeface="Calibri" panose="020F0502020204030204" pitchFamily="34" charset="0"/>
                      </a:endParaRPr>
                    </a:p>
                  </a:txBody>
                  <a:tcPr marL="41789" marR="41789" marT="0" marB="0"/>
                </a:tc>
                <a:tc>
                  <a:txBody>
                    <a:bodyPr/>
                    <a:lstStyle/>
                    <a:p>
                      <a:pPr marL="0" marR="0" algn="ctr">
                        <a:lnSpc>
                          <a:spcPct val="107000"/>
                        </a:lnSpc>
                        <a:spcBef>
                          <a:spcPts val="0"/>
                        </a:spcBef>
                        <a:spcAft>
                          <a:spcPts val="0"/>
                        </a:spcAft>
                      </a:pPr>
                      <a:r>
                        <a:rPr lang="en-US" sz="1100">
                          <a:effectLst/>
                        </a:rPr>
                        <a:t>0.2</a:t>
                      </a:r>
                      <a:endParaRPr lang="en-US" sz="1200">
                        <a:effectLst/>
                        <a:latin typeface="Times New Roman" panose="02020603050405020304" pitchFamily="18" charset="0"/>
                        <a:ea typeface="Calibri" panose="020F0502020204030204" pitchFamily="34" charset="0"/>
                      </a:endParaRPr>
                    </a:p>
                  </a:txBody>
                  <a:tcPr marL="41789" marR="41789" marT="0" marB="0"/>
                </a:tc>
                <a:tc>
                  <a:txBody>
                    <a:bodyPr/>
                    <a:lstStyle/>
                    <a:p>
                      <a:pPr marL="0" marR="0" algn="ctr">
                        <a:lnSpc>
                          <a:spcPct val="107000"/>
                        </a:lnSpc>
                        <a:spcBef>
                          <a:spcPts val="0"/>
                        </a:spcBef>
                        <a:spcAft>
                          <a:spcPts val="0"/>
                        </a:spcAft>
                      </a:pPr>
                      <a:r>
                        <a:rPr lang="en-US" sz="1100">
                          <a:effectLst/>
                        </a:rPr>
                        <a:t>-0.1</a:t>
                      </a:r>
                      <a:endParaRPr lang="en-US" sz="1200">
                        <a:effectLst/>
                        <a:latin typeface="Times New Roman" panose="02020603050405020304" pitchFamily="18" charset="0"/>
                        <a:ea typeface="Calibri" panose="020F0502020204030204" pitchFamily="34" charset="0"/>
                      </a:endParaRPr>
                    </a:p>
                  </a:txBody>
                  <a:tcPr marL="41789" marR="41789" marT="0" marB="0"/>
                </a:tc>
                <a:tc>
                  <a:txBody>
                    <a:bodyPr/>
                    <a:lstStyle/>
                    <a:p>
                      <a:pPr marL="0" marR="0" algn="ctr">
                        <a:lnSpc>
                          <a:spcPct val="107000"/>
                        </a:lnSpc>
                        <a:spcBef>
                          <a:spcPts val="0"/>
                        </a:spcBef>
                        <a:spcAft>
                          <a:spcPts val="0"/>
                        </a:spcAft>
                      </a:pPr>
                      <a:r>
                        <a:rPr lang="en-US" sz="1100" dirty="0">
                          <a:effectLst/>
                        </a:rPr>
                        <a:t>0.0</a:t>
                      </a:r>
                      <a:endParaRPr lang="en-US" sz="1200" dirty="0">
                        <a:effectLst/>
                        <a:latin typeface="Times New Roman" panose="02020603050405020304" pitchFamily="18" charset="0"/>
                        <a:ea typeface="Calibri" panose="020F0502020204030204" pitchFamily="34" charset="0"/>
                      </a:endParaRPr>
                    </a:p>
                  </a:txBody>
                  <a:tcPr marL="41789" marR="41789" marT="0" marB="0"/>
                </a:tc>
                <a:tc>
                  <a:txBody>
                    <a:bodyPr/>
                    <a:lstStyle/>
                    <a:p>
                      <a:pPr marL="0" marR="0" algn="ctr">
                        <a:lnSpc>
                          <a:spcPct val="107000"/>
                        </a:lnSpc>
                        <a:spcBef>
                          <a:spcPts val="0"/>
                        </a:spcBef>
                        <a:spcAft>
                          <a:spcPts val="0"/>
                        </a:spcAft>
                      </a:pPr>
                      <a:r>
                        <a:rPr lang="en-US" sz="1100">
                          <a:effectLst/>
                        </a:rPr>
                        <a:t>-0.1</a:t>
                      </a:r>
                      <a:endParaRPr lang="en-US" sz="1200">
                        <a:effectLst/>
                        <a:latin typeface="Times New Roman" panose="02020603050405020304" pitchFamily="18" charset="0"/>
                        <a:ea typeface="Calibri" panose="020F0502020204030204" pitchFamily="34" charset="0"/>
                      </a:endParaRPr>
                    </a:p>
                  </a:txBody>
                  <a:tcPr marL="41789" marR="41789" marT="0" marB="0"/>
                </a:tc>
                <a:tc>
                  <a:txBody>
                    <a:bodyPr/>
                    <a:lstStyle/>
                    <a:p>
                      <a:pPr marL="0" marR="0" algn="ctr">
                        <a:lnSpc>
                          <a:spcPct val="107000"/>
                        </a:lnSpc>
                        <a:spcBef>
                          <a:spcPts val="0"/>
                        </a:spcBef>
                        <a:spcAft>
                          <a:spcPts val="0"/>
                        </a:spcAft>
                      </a:pPr>
                      <a:r>
                        <a:rPr lang="en-US" sz="1100">
                          <a:effectLst/>
                        </a:rPr>
                        <a:t>-1.3</a:t>
                      </a:r>
                      <a:endParaRPr lang="en-US" sz="1200">
                        <a:effectLst/>
                        <a:latin typeface="Times New Roman" panose="02020603050405020304" pitchFamily="18" charset="0"/>
                        <a:ea typeface="Calibri" panose="020F0502020204030204" pitchFamily="34" charset="0"/>
                      </a:endParaRPr>
                    </a:p>
                  </a:txBody>
                  <a:tcPr marL="41789" marR="41789" marT="0" marB="0"/>
                </a:tc>
                <a:tc>
                  <a:txBody>
                    <a:bodyPr/>
                    <a:lstStyle/>
                    <a:p>
                      <a:pPr marL="0" marR="0" algn="ctr">
                        <a:lnSpc>
                          <a:spcPct val="107000"/>
                        </a:lnSpc>
                        <a:spcBef>
                          <a:spcPts val="0"/>
                        </a:spcBef>
                        <a:spcAft>
                          <a:spcPts val="0"/>
                        </a:spcAft>
                      </a:pPr>
                      <a:r>
                        <a:rPr lang="en-US" sz="1100" dirty="0">
                          <a:effectLst/>
                        </a:rPr>
                        <a:t>-5.8</a:t>
                      </a:r>
                      <a:endParaRPr lang="en-US" sz="1200" dirty="0">
                        <a:effectLst/>
                        <a:latin typeface="Times New Roman" panose="02020603050405020304" pitchFamily="18" charset="0"/>
                        <a:ea typeface="Calibri" panose="020F0502020204030204" pitchFamily="34" charset="0"/>
                      </a:endParaRPr>
                    </a:p>
                  </a:txBody>
                  <a:tcPr marL="41789" marR="41789" marT="0" marB="0"/>
                </a:tc>
                <a:tc>
                  <a:txBody>
                    <a:bodyPr/>
                    <a:lstStyle/>
                    <a:p>
                      <a:pPr marL="0" marR="0" algn="ctr">
                        <a:lnSpc>
                          <a:spcPct val="107000"/>
                        </a:lnSpc>
                        <a:spcBef>
                          <a:spcPts val="0"/>
                        </a:spcBef>
                        <a:spcAft>
                          <a:spcPts val="0"/>
                        </a:spcAft>
                      </a:pPr>
                      <a:r>
                        <a:rPr lang="en-US" sz="1100">
                          <a:effectLst/>
                        </a:rPr>
                        <a:t>-10.7</a:t>
                      </a:r>
                      <a:endParaRPr lang="en-US" sz="1200">
                        <a:effectLst/>
                        <a:latin typeface="Times New Roman" panose="02020603050405020304" pitchFamily="18" charset="0"/>
                        <a:ea typeface="Calibri" panose="020F0502020204030204" pitchFamily="34" charset="0"/>
                      </a:endParaRPr>
                    </a:p>
                  </a:txBody>
                  <a:tcPr marL="41789" marR="41789" marT="0" marB="0"/>
                </a:tc>
                <a:tc>
                  <a:txBody>
                    <a:bodyPr/>
                    <a:lstStyle/>
                    <a:p>
                      <a:pPr marL="0" marR="0" algn="ctr">
                        <a:lnSpc>
                          <a:spcPct val="107000"/>
                        </a:lnSpc>
                        <a:spcBef>
                          <a:spcPts val="0"/>
                        </a:spcBef>
                        <a:spcAft>
                          <a:spcPts val="0"/>
                        </a:spcAft>
                      </a:pPr>
                      <a:r>
                        <a:rPr lang="en-US" sz="1100">
                          <a:effectLst/>
                        </a:rPr>
                        <a:t>-21.2</a:t>
                      </a:r>
                      <a:endParaRPr lang="en-US" sz="1200">
                        <a:effectLst/>
                        <a:latin typeface="Times New Roman" panose="02020603050405020304" pitchFamily="18" charset="0"/>
                        <a:ea typeface="Calibri" panose="020F0502020204030204" pitchFamily="34" charset="0"/>
                      </a:endParaRPr>
                    </a:p>
                  </a:txBody>
                  <a:tcPr marL="41789" marR="41789" marT="0" marB="0"/>
                </a:tc>
                <a:tc>
                  <a:txBody>
                    <a:bodyPr/>
                    <a:lstStyle/>
                    <a:p>
                      <a:pPr marL="0" marR="0" algn="ctr">
                        <a:lnSpc>
                          <a:spcPct val="107000"/>
                        </a:lnSpc>
                        <a:spcBef>
                          <a:spcPts val="0"/>
                        </a:spcBef>
                        <a:spcAft>
                          <a:spcPts val="0"/>
                        </a:spcAft>
                      </a:pPr>
                      <a:r>
                        <a:rPr lang="en-US" sz="1100">
                          <a:effectLst/>
                        </a:rPr>
                        <a:t>-10.4</a:t>
                      </a:r>
                      <a:endParaRPr lang="en-US" sz="1200">
                        <a:effectLst/>
                        <a:latin typeface="Times New Roman" panose="02020603050405020304" pitchFamily="18" charset="0"/>
                        <a:ea typeface="Calibri" panose="020F0502020204030204" pitchFamily="34" charset="0"/>
                      </a:endParaRPr>
                    </a:p>
                  </a:txBody>
                  <a:tcPr marL="41789" marR="41789" marT="0" marB="0"/>
                </a:tc>
                <a:tc>
                  <a:txBody>
                    <a:bodyPr/>
                    <a:lstStyle/>
                    <a:p>
                      <a:pPr marL="0" marR="0" algn="ctr">
                        <a:lnSpc>
                          <a:spcPct val="107000"/>
                        </a:lnSpc>
                        <a:spcBef>
                          <a:spcPts val="0"/>
                        </a:spcBef>
                        <a:spcAft>
                          <a:spcPts val="0"/>
                        </a:spcAft>
                      </a:pPr>
                      <a:r>
                        <a:rPr lang="en-US" sz="1100">
                          <a:effectLst/>
                        </a:rPr>
                        <a:t>-0.3</a:t>
                      </a:r>
                      <a:endParaRPr lang="en-US" sz="1200">
                        <a:effectLst/>
                        <a:latin typeface="Times New Roman" panose="02020603050405020304" pitchFamily="18" charset="0"/>
                        <a:ea typeface="Calibri" panose="020F0502020204030204" pitchFamily="34" charset="0"/>
                      </a:endParaRPr>
                    </a:p>
                  </a:txBody>
                  <a:tcPr marL="41789" marR="41789" marT="0" marB="0"/>
                </a:tc>
                <a:extLst>
                  <a:ext uri="{0D108BD9-81ED-4DB2-BD59-A6C34878D82A}">
                    <a16:rowId xmlns:a16="http://schemas.microsoft.com/office/drawing/2014/main" val="3646854212"/>
                  </a:ext>
                </a:extLst>
              </a:tr>
              <a:tr h="214464">
                <a:tc>
                  <a:txBody>
                    <a:bodyPr/>
                    <a:lstStyle/>
                    <a:p>
                      <a:pPr marL="0" marR="0" algn="ctr">
                        <a:lnSpc>
                          <a:spcPct val="107000"/>
                        </a:lnSpc>
                        <a:spcBef>
                          <a:spcPts val="0"/>
                        </a:spcBef>
                        <a:spcAft>
                          <a:spcPts val="0"/>
                        </a:spcAft>
                      </a:pPr>
                      <a:r>
                        <a:rPr lang="en-US" sz="1100">
                          <a:effectLst/>
                        </a:rPr>
                        <a:t>1316</a:t>
                      </a:r>
                      <a:endParaRPr lang="en-US" sz="1200">
                        <a:effectLst/>
                        <a:latin typeface="Times New Roman" panose="02020603050405020304" pitchFamily="18" charset="0"/>
                        <a:ea typeface="Calibri" panose="020F0502020204030204" pitchFamily="34" charset="0"/>
                      </a:endParaRPr>
                    </a:p>
                  </a:txBody>
                  <a:tcPr marL="41789" marR="41789" marT="0" marB="0"/>
                </a:tc>
                <a:tc>
                  <a:txBody>
                    <a:bodyPr/>
                    <a:lstStyle/>
                    <a:p>
                      <a:pPr marL="0" marR="0" algn="ctr">
                        <a:lnSpc>
                          <a:spcPct val="107000"/>
                        </a:lnSpc>
                        <a:spcBef>
                          <a:spcPts val="0"/>
                        </a:spcBef>
                        <a:spcAft>
                          <a:spcPts val="0"/>
                        </a:spcAft>
                      </a:pPr>
                      <a:r>
                        <a:rPr lang="en-US" sz="1100">
                          <a:effectLst/>
                        </a:rPr>
                        <a:t>-0.2</a:t>
                      </a:r>
                      <a:endParaRPr lang="en-US" sz="1200">
                        <a:effectLst/>
                        <a:latin typeface="Times New Roman" panose="02020603050405020304" pitchFamily="18" charset="0"/>
                        <a:ea typeface="Calibri" panose="020F0502020204030204" pitchFamily="34" charset="0"/>
                      </a:endParaRPr>
                    </a:p>
                  </a:txBody>
                  <a:tcPr marL="41789" marR="41789" marT="0" marB="0"/>
                </a:tc>
                <a:tc>
                  <a:txBody>
                    <a:bodyPr/>
                    <a:lstStyle/>
                    <a:p>
                      <a:pPr marL="0" marR="0" algn="ctr">
                        <a:lnSpc>
                          <a:spcPct val="107000"/>
                        </a:lnSpc>
                        <a:spcBef>
                          <a:spcPts val="0"/>
                        </a:spcBef>
                        <a:spcAft>
                          <a:spcPts val="0"/>
                        </a:spcAft>
                      </a:pPr>
                      <a:r>
                        <a:rPr lang="en-US" sz="1100">
                          <a:effectLst/>
                        </a:rPr>
                        <a:t>0.0</a:t>
                      </a:r>
                      <a:endParaRPr lang="en-US" sz="1200">
                        <a:effectLst/>
                        <a:latin typeface="Times New Roman" panose="02020603050405020304" pitchFamily="18" charset="0"/>
                        <a:ea typeface="Calibri" panose="020F0502020204030204" pitchFamily="34" charset="0"/>
                      </a:endParaRPr>
                    </a:p>
                  </a:txBody>
                  <a:tcPr marL="41789" marR="41789" marT="0" marB="0"/>
                </a:tc>
                <a:tc>
                  <a:txBody>
                    <a:bodyPr/>
                    <a:lstStyle/>
                    <a:p>
                      <a:pPr marL="0" marR="0" algn="ctr">
                        <a:lnSpc>
                          <a:spcPct val="107000"/>
                        </a:lnSpc>
                        <a:spcBef>
                          <a:spcPts val="0"/>
                        </a:spcBef>
                        <a:spcAft>
                          <a:spcPts val="0"/>
                        </a:spcAft>
                      </a:pPr>
                      <a:r>
                        <a:rPr lang="en-US" sz="1100">
                          <a:effectLst/>
                        </a:rPr>
                        <a:t>-0.7</a:t>
                      </a:r>
                      <a:endParaRPr lang="en-US" sz="1200">
                        <a:effectLst/>
                        <a:latin typeface="Times New Roman" panose="02020603050405020304" pitchFamily="18" charset="0"/>
                        <a:ea typeface="Calibri" panose="020F0502020204030204" pitchFamily="34" charset="0"/>
                      </a:endParaRPr>
                    </a:p>
                  </a:txBody>
                  <a:tcPr marL="41789" marR="41789" marT="0" marB="0"/>
                </a:tc>
                <a:tc>
                  <a:txBody>
                    <a:bodyPr/>
                    <a:lstStyle/>
                    <a:p>
                      <a:pPr marL="0" marR="0" algn="ctr">
                        <a:lnSpc>
                          <a:spcPct val="107000"/>
                        </a:lnSpc>
                        <a:spcBef>
                          <a:spcPts val="0"/>
                        </a:spcBef>
                        <a:spcAft>
                          <a:spcPts val="0"/>
                        </a:spcAft>
                      </a:pPr>
                      <a:r>
                        <a:rPr lang="en-US" sz="1100">
                          <a:effectLst/>
                        </a:rPr>
                        <a:t>-0.1</a:t>
                      </a:r>
                      <a:endParaRPr lang="en-US" sz="1200">
                        <a:effectLst/>
                        <a:latin typeface="Times New Roman" panose="02020603050405020304" pitchFamily="18" charset="0"/>
                        <a:ea typeface="Calibri" panose="020F0502020204030204" pitchFamily="34" charset="0"/>
                      </a:endParaRPr>
                    </a:p>
                  </a:txBody>
                  <a:tcPr marL="41789" marR="41789" marT="0" marB="0"/>
                </a:tc>
                <a:tc>
                  <a:txBody>
                    <a:bodyPr/>
                    <a:lstStyle/>
                    <a:p>
                      <a:pPr marL="0" marR="0" algn="ctr">
                        <a:lnSpc>
                          <a:spcPct val="107000"/>
                        </a:lnSpc>
                        <a:spcBef>
                          <a:spcPts val="0"/>
                        </a:spcBef>
                        <a:spcAft>
                          <a:spcPts val="0"/>
                        </a:spcAft>
                      </a:pPr>
                      <a:r>
                        <a:rPr lang="en-US" sz="1100">
                          <a:effectLst/>
                        </a:rPr>
                        <a:t>0.0</a:t>
                      </a:r>
                      <a:endParaRPr lang="en-US" sz="1200">
                        <a:effectLst/>
                        <a:latin typeface="Times New Roman" panose="02020603050405020304" pitchFamily="18" charset="0"/>
                        <a:ea typeface="Calibri" panose="020F0502020204030204" pitchFamily="34" charset="0"/>
                      </a:endParaRPr>
                    </a:p>
                  </a:txBody>
                  <a:tcPr marL="41789" marR="41789" marT="0" marB="0"/>
                </a:tc>
                <a:tc>
                  <a:txBody>
                    <a:bodyPr/>
                    <a:lstStyle/>
                    <a:p>
                      <a:pPr marL="0" marR="0" algn="ctr">
                        <a:lnSpc>
                          <a:spcPct val="107000"/>
                        </a:lnSpc>
                        <a:spcBef>
                          <a:spcPts val="0"/>
                        </a:spcBef>
                        <a:spcAft>
                          <a:spcPts val="0"/>
                        </a:spcAft>
                      </a:pPr>
                      <a:r>
                        <a:rPr lang="en-US" sz="1100">
                          <a:effectLst/>
                        </a:rPr>
                        <a:t>0.4</a:t>
                      </a:r>
                      <a:endParaRPr lang="en-US" sz="1200">
                        <a:effectLst/>
                        <a:latin typeface="Times New Roman" panose="02020603050405020304" pitchFamily="18" charset="0"/>
                        <a:ea typeface="Calibri" panose="020F0502020204030204" pitchFamily="34" charset="0"/>
                      </a:endParaRPr>
                    </a:p>
                  </a:txBody>
                  <a:tcPr marL="41789" marR="41789" marT="0" marB="0"/>
                </a:tc>
                <a:tc>
                  <a:txBody>
                    <a:bodyPr/>
                    <a:lstStyle/>
                    <a:p>
                      <a:pPr marL="0" marR="0" algn="ctr">
                        <a:lnSpc>
                          <a:spcPct val="107000"/>
                        </a:lnSpc>
                        <a:spcBef>
                          <a:spcPts val="0"/>
                        </a:spcBef>
                        <a:spcAft>
                          <a:spcPts val="0"/>
                        </a:spcAft>
                      </a:pPr>
                      <a:r>
                        <a:rPr lang="en-US" sz="1100">
                          <a:effectLst/>
                        </a:rPr>
                        <a:t>0.9</a:t>
                      </a:r>
                      <a:endParaRPr lang="en-US" sz="1200">
                        <a:effectLst/>
                        <a:latin typeface="Times New Roman" panose="02020603050405020304" pitchFamily="18" charset="0"/>
                        <a:ea typeface="Calibri" panose="020F0502020204030204" pitchFamily="34" charset="0"/>
                      </a:endParaRPr>
                    </a:p>
                  </a:txBody>
                  <a:tcPr marL="41789" marR="41789" marT="0" marB="0"/>
                </a:tc>
                <a:tc>
                  <a:txBody>
                    <a:bodyPr/>
                    <a:lstStyle/>
                    <a:p>
                      <a:pPr marL="0" marR="0" algn="ctr">
                        <a:lnSpc>
                          <a:spcPct val="107000"/>
                        </a:lnSpc>
                        <a:spcBef>
                          <a:spcPts val="0"/>
                        </a:spcBef>
                        <a:spcAft>
                          <a:spcPts val="0"/>
                        </a:spcAft>
                      </a:pPr>
                      <a:r>
                        <a:rPr lang="en-US" sz="1100" dirty="0">
                          <a:effectLst/>
                        </a:rPr>
                        <a:t>-2.1</a:t>
                      </a:r>
                      <a:endParaRPr lang="en-US" sz="1200" dirty="0">
                        <a:effectLst/>
                        <a:latin typeface="Times New Roman" panose="02020603050405020304" pitchFamily="18" charset="0"/>
                        <a:ea typeface="Calibri" panose="020F0502020204030204" pitchFamily="34" charset="0"/>
                      </a:endParaRPr>
                    </a:p>
                  </a:txBody>
                  <a:tcPr marL="41789" marR="41789" marT="0" marB="0"/>
                </a:tc>
                <a:tc>
                  <a:txBody>
                    <a:bodyPr/>
                    <a:lstStyle/>
                    <a:p>
                      <a:pPr marL="0" marR="0" algn="ctr">
                        <a:lnSpc>
                          <a:spcPct val="107000"/>
                        </a:lnSpc>
                        <a:spcBef>
                          <a:spcPts val="0"/>
                        </a:spcBef>
                        <a:spcAft>
                          <a:spcPts val="0"/>
                        </a:spcAft>
                      </a:pPr>
                      <a:r>
                        <a:rPr lang="en-US" sz="1100">
                          <a:effectLst/>
                        </a:rPr>
                        <a:t>0.1</a:t>
                      </a:r>
                      <a:endParaRPr lang="en-US" sz="1200">
                        <a:effectLst/>
                        <a:latin typeface="Times New Roman" panose="02020603050405020304" pitchFamily="18" charset="0"/>
                        <a:ea typeface="Calibri" panose="020F0502020204030204" pitchFamily="34" charset="0"/>
                      </a:endParaRPr>
                    </a:p>
                  </a:txBody>
                  <a:tcPr marL="41789" marR="41789" marT="0" marB="0"/>
                </a:tc>
                <a:tc>
                  <a:txBody>
                    <a:bodyPr/>
                    <a:lstStyle/>
                    <a:p>
                      <a:pPr marL="0" marR="0" algn="ctr">
                        <a:lnSpc>
                          <a:spcPct val="107000"/>
                        </a:lnSpc>
                        <a:spcBef>
                          <a:spcPts val="0"/>
                        </a:spcBef>
                        <a:spcAft>
                          <a:spcPts val="0"/>
                        </a:spcAft>
                      </a:pPr>
                      <a:r>
                        <a:rPr lang="en-US" sz="1100" dirty="0">
                          <a:solidFill>
                            <a:srgbClr val="FF0000"/>
                          </a:solidFill>
                          <a:effectLst/>
                        </a:rPr>
                        <a:t>12.6</a:t>
                      </a:r>
                      <a:endParaRPr lang="en-US" sz="1200" dirty="0">
                        <a:solidFill>
                          <a:srgbClr val="FF0000"/>
                        </a:solidFill>
                        <a:effectLst/>
                        <a:latin typeface="Times New Roman" panose="02020603050405020304" pitchFamily="18" charset="0"/>
                        <a:ea typeface="Calibri" panose="020F0502020204030204" pitchFamily="34" charset="0"/>
                      </a:endParaRPr>
                    </a:p>
                  </a:txBody>
                  <a:tcPr marL="41789" marR="41789" marT="0" marB="0"/>
                </a:tc>
                <a:tc>
                  <a:txBody>
                    <a:bodyPr/>
                    <a:lstStyle/>
                    <a:p>
                      <a:pPr marL="0" marR="0" algn="ctr">
                        <a:lnSpc>
                          <a:spcPct val="107000"/>
                        </a:lnSpc>
                        <a:spcBef>
                          <a:spcPts val="0"/>
                        </a:spcBef>
                        <a:spcAft>
                          <a:spcPts val="0"/>
                        </a:spcAft>
                      </a:pPr>
                      <a:r>
                        <a:rPr lang="en-US" sz="1100">
                          <a:effectLst/>
                        </a:rPr>
                        <a:t>0.0</a:t>
                      </a:r>
                      <a:endParaRPr lang="en-US" sz="1200">
                        <a:effectLst/>
                        <a:latin typeface="Times New Roman" panose="02020603050405020304" pitchFamily="18" charset="0"/>
                        <a:ea typeface="Calibri" panose="020F0502020204030204" pitchFamily="34" charset="0"/>
                      </a:endParaRPr>
                    </a:p>
                  </a:txBody>
                  <a:tcPr marL="41789" marR="41789" marT="0" marB="0"/>
                </a:tc>
                <a:extLst>
                  <a:ext uri="{0D108BD9-81ED-4DB2-BD59-A6C34878D82A}">
                    <a16:rowId xmlns:a16="http://schemas.microsoft.com/office/drawing/2014/main" val="1776343085"/>
                  </a:ext>
                </a:extLst>
              </a:tr>
              <a:tr h="214464">
                <a:tc>
                  <a:txBody>
                    <a:bodyPr/>
                    <a:lstStyle/>
                    <a:p>
                      <a:pPr marL="0" marR="0" algn="ctr">
                        <a:lnSpc>
                          <a:spcPct val="107000"/>
                        </a:lnSpc>
                        <a:spcBef>
                          <a:spcPts val="0"/>
                        </a:spcBef>
                        <a:spcAft>
                          <a:spcPts val="0"/>
                        </a:spcAft>
                      </a:pPr>
                      <a:r>
                        <a:rPr lang="en-US" sz="1100">
                          <a:effectLst/>
                        </a:rPr>
                        <a:t>1317</a:t>
                      </a:r>
                      <a:endParaRPr lang="en-US" sz="1200">
                        <a:effectLst/>
                        <a:latin typeface="Times New Roman" panose="02020603050405020304" pitchFamily="18" charset="0"/>
                        <a:ea typeface="Calibri" panose="020F0502020204030204" pitchFamily="34" charset="0"/>
                      </a:endParaRPr>
                    </a:p>
                  </a:txBody>
                  <a:tcPr marL="41789" marR="41789" marT="0" marB="0"/>
                </a:tc>
                <a:tc>
                  <a:txBody>
                    <a:bodyPr/>
                    <a:lstStyle/>
                    <a:p>
                      <a:pPr marL="0" marR="0" algn="ctr">
                        <a:lnSpc>
                          <a:spcPct val="107000"/>
                        </a:lnSpc>
                        <a:spcBef>
                          <a:spcPts val="0"/>
                        </a:spcBef>
                        <a:spcAft>
                          <a:spcPts val="0"/>
                        </a:spcAft>
                      </a:pPr>
                      <a:r>
                        <a:rPr lang="en-US" sz="1100" dirty="0">
                          <a:solidFill>
                            <a:srgbClr val="FF0000"/>
                          </a:solidFill>
                          <a:effectLst/>
                        </a:rPr>
                        <a:t>0.9</a:t>
                      </a:r>
                      <a:endParaRPr lang="en-US" sz="1200" dirty="0">
                        <a:solidFill>
                          <a:srgbClr val="FF0000"/>
                        </a:solidFill>
                        <a:effectLst/>
                        <a:latin typeface="Times New Roman" panose="02020603050405020304" pitchFamily="18" charset="0"/>
                        <a:ea typeface="Calibri" panose="020F0502020204030204" pitchFamily="34" charset="0"/>
                      </a:endParaRPr>
                    </a:p>
                  </a:txBody>
                  <a:tcPr marL="41789" marR="41789" marT="0" marB="0"/>
                </a:tc>
                <a:tc>
                  <a:txBody>
                    <a:bodyPr/>
                    <a:lstStyle/>
                    <a:p>
                      <a:pPr marL="0" marR="0" algn="ctr">
                        <a:lnSpc>
                          <a:spcPct val="107000"/>
                        </a:lnSpc>
                        <a:spcBef>
                          <a:spcPts val="0"/>
                        </a:spcBef>
                        <a:spcAft>
                          <a:spcPts val="0"/>
                        </a:spcAft>
                      </a:pPr>
                      <a:r>
                        <a:rPr lang="en-US" sz="1100" dirty="0">
                          <a:solidFill>
                            <a:srgbClr val="FF0000"/>
                          </a:solidFill>
                          <a:effectLst/>
                        </a:rPr>
                        <a:t>2.5</a:t>
                      </a:r>
                      <a:endParaRPr lang="en-US" sz="1200" dirty="0">
                        <a:solidFill>
                          <a:srgbClr val="FF0000"/>
                        </a:solidFill>
                        <a:effectLst/>
                        <a:latin typeface="Times New Roman" panose="02020603050405020304" pitchFamily="18" charset="0"/>
                        <a:ea typeface="Calibri" panose="020F0502020204030204" pitchFamily="34" charset="0"/>
                      </a:endParaRPr>
                    </a:p>
                  </a:txBody>
                  <a:tcPr marL="41789" marR="41789" marT="0" marB="0"/>
                </a:tc>
                <a:tc>
                  <a:txBody>
                    <a:bodyPr/>
                    <a:lstStyle/>
                    <a:p>
                      <a:pPr marL="0" marR="0" algn="ctr">
                        <a:lnSpc>
                          <a:spcPct val="107000"/>
                        </a:lnSpc>
                        <a:spcBef>
                          <a:spcPts val="0"/>
                        </a:spcBef>
                        <a:spcAft>
                          <a:spcPts val="0"/>
                        </a:spcAft>
                      </a:pPr>
                      <a:r>
                        <a:rPr lang="en-US" sz="1100">
                          <a:effectLst/>
                        </a:rPr>
                        <a:t>0.0</a:t>
                      </a:r>
                      <a:endParaRPr lang="en-US" sz="1200">
                        <a:effectLst/>
                        <a:latin typeface="Times New Roman" panose="02020603050405020304" pitchFamily="18" charset="0"/>
                        <a:ea typeface="Calibri" panose="020F0502020204030204" pitchFamily="34" charset="0"/>
                      </a:endParaRPr>
                    </a:p>
                  </a:txBody>
                  <a:tcPr marL="41789" marR="41789" marT="0" marB="0"/>
                </a:tc>
                <a:tc>
                  <a:txBody>
                    <a:bodyPr/>
                    <a:lstStyle/>
                    <a:p>
                      <a:pPr marL="0" marR="0" algn="ctr">
                        <a:lnSpc>
                          <a:spcPct val="107000"/>
                        </a:lnSpc>
                        <a:spcBef>
                          <a:spcPts val="0"/>
                        </a:spcBef>
                        <a:spcAft>
                          <a:spcPts val="0"/>
                        </a:spcAft>
                      </a:pPr>
                      <a:r>
                        <a:rPr lang="en-US" sz="1100" dirty="0">
                          <a:solidFill>
                            <a:srgbClr val="FF0000"/>
                          </a:solidFill>
                          <a:effectLst/>
                        </a:rPr>
                        <a:t>0.6</a:t>
                      </a:r>
                      <a:endParaRPr lang="en-US" sz="1200" dirty="0">
                        <a:solidFill>
                          <a:srgbClr val="FF0000"/>
                        </a:solidFill>
                        <a:effectLst/>
                        <a:latin typeface="Times New Roman" panose="02020603050405020304" pitchFamily="18" charset="0"/>
                        <a:ea typeface="Calibri" panose="020F0502020204030204" pitchFamily="34" charset="0"/>
                      </a:endParaRPr>
                    </a:p>
                  </a:txBody>
                  <a:tcPr marL="41789" marR="41789" marT="0" marB="0"/>
                </a:tc>
                <a:tc>
                  <a:txBody>
                    <a:bodyPr/>
                    <a:lstStyle/>
                    <a:p>
                      <a:pPr marL="0" marR="0" algn="ctr">
                        <a:lnSpc>
                          <a:spcPct val="107000"/>
                        </a:lnSpc>
                        <a:spcBef>
                          <a:spcPts val="0"/>
                        </a:spcBef>
                        <a:spcAft>
                          <a:spcPts val="0"/>
                        </a:spcAft>
                      </a:pPr>
                      <a:r>
                        <a:rPr lang="en-US" sz="1100">
                          <a:effectLst/>
                        </a:rPr>
                        <a:t>0.2</a:t>
                      </a:r>
                      <a:endParaRPr lang="en-US" sz="1200">
                        <a:effectLst/>
                        <a:latin typeface="Times New Roman" panose="02020603050405020304" pitchFamily="18" charset="0"/>
                        <a:ea typeface="Calibri" panose="020F0502020204030204" pitchFamily="34" charset="0"/>
                      </a:endParaRPr>
                    </a:p>
                  </a:txBody>
                  <a:tcPr marL="41789" marR="41789" marT="0" marB="0"/>
                </a:tc>
                <a:tc>
                  <a:txBody>
                    <a:bodyPr/>
                    <a:lstStyle/>
                    <a:p>
                      <a:pPr marL="0" marR="0" algn="ctr">
                        <a:lnSpc>
                          <a:spcPct val="107000"/>
                        </a:lnSpc>
                        <a:spcBef>
                          <a:spcPts val="0"/>
                        </a:spcBef>
                        <a:spcAft>
                          <a:spcPts val="0"/>
                        </a:spcAft>
                      </a:pPr>
                      <a:r>
                        <a:rPr lang="en-US" sz="1100" dirty="0">
                          <a:solidFill>
                            <a:srgbClr val="FF0000"/>
                          </a:solidFill>
                          <a:effectLst/>
                        </a:rPr>
                        <a:t>1.8</a:t>
                      </a:r>
                      <a:endParaRPr lang="en-US" sz="1200" dirty="0">
                        <a:solidFill>
                          <a:srgbClr val="FF0000"/>
                        </a:solidFill>
                        <a:effectLst/>
                        <a:latin typeface="Times New Roman" panose="02020603050405020304" pitchFamily="18" charset="0"/>
                        <a:ea typeface="Calibri" panose="020F0502020204030204" pitchFamily="34" charset="0"/>
                      </a:endParaRPr>
                    </a:p>
                  </a:txBody>
                  <a:tcPr marL="41789" marR="41789" marT="0" marB="0"/>
                </a:tc>
                <a:tc>
                  <a:txBody>
                    <a:bodyPr/>
                    <a:lstStyle/>
                    <a:p>
                      <a:pPr marL="0" marR="0" algn="ctr">
                        <a:lnSpc>
                          <a:spcPct val="107000"/>
                        </a:lnSpc>
                        <a:spcBef>
                          <a:spcPts val="0"/>
                        </a:spcBef>
                        <a:spcAft>
                          <a:spcPts val="0"/>
                        </a:spcAft>
                      </a:pPr>
                      <a:r>
                        <a:rPr lang="en-US" sz="1100" dirty="0">
                          <a:solidFill>
                            <a:srgbClr val="FF0000"/>
                          </a:solidFill>
                          <a:effectLst/>
                        </a:rPr>
                        <a:t>2.0</a:t>
                      </a:r>
                      <a:endParaRPr lang="en-US" sz="1200" dirty="0">
                        <a:solidFill>
                          <a:srgbClr val="FF0000"/>
                        </a:solidFill>
                        <a:effectLst/>
                        <a:latin typeface="Times New Roman" panose="02020603050405020304" pitchFamily="18" charset="0"/>
                        <a:ea typeface="Calibri" panose="020F0502020204030204" pitchFamily="34" charset="0"/>
                      </a:endParaRPr>
                    </a:p>
                  </a:txBody>
                  <a:tcPr marL="41789" marR="41789" marT="0" marB="0"/>
                </a:tc>
                <a:tc>
                  <a:txBody>
                    <a:bodyPr/>
                    <a:lstStyle/>
                    <a:p>
                      <a:pPr marL="0" marR="0" algn="ctr">
                        <a:lnSpc>
                          <a:spcPct val="107000"/>
                        </a:lnSpc>
                        <a:spcBef>
                          <a:spcPts val="0"/>
                        </a:spcBef>
                        <a:spcAft>
                          <a:spcPts val="0"/>
                        </a:spcAft>
                      </a:pPr>
                      <a:r>
                        <a:rPr lang="en-US" sz="1100" dirty="0">
                          <a:solidFill>
                            <a:srgbClr val="FF0000"/>
                          </a:solidFill>
                          <a:effectLst/>
                        </a:rPr>
                        <a:t>10.5</a:t>
                      </a:r>
                      <a:endParaRPr lang="en-US" sz="1200" dirty="0">
                        <a:solidFill>
                          <a:srgbClr val="FF0000"/>
                        </a:solidFill>
                        <a:effectLst/>
                        <a:latin typeface="Times New Roman" panose="02020603050405020304" pitchFamily="18" charset="0"/>
                        <a:ea typeface="Calibri" panose="020F0502020204030204" pitchFamily="34" charset="0"/>
                      </a:endParaRPr>
                    </a:p>
                  </a:txBody>
                  <a:tcPr marL="41789" marR="41789" marT="0" marB="0"/>
                </a:tc>
                <a:tc>
                  <a:txBody>
                    <a:bodyPr/>
                    <a:lstStyle/>
                    <a:p>
                      <a:pPr marL="0" marR="0" algn="ctr">
                        <a:lnSpc>
                          <a:spcPct val="107000"/>
                        </a:lnSpc>
                        <a:spcBef>
                          <a:spcPts val="0"/>
                        </a:spcBef>
                        <a:spcAft>
                          <a:spcPts val="0"/>
                        </a:spcAft>
                      </a:pPr>
                      <a:r>
                        <a:rPr lang="en-US" sz="1100" dirty="0">
                          <a:solidFill>
                            <a:srgbClr val="FF0000"/>
                          </a:solidFill>
                          <a:effectLst/>
                        </a:rPr>
                        <a:t>21.4</a:t>
                      </a:r>
                      <a:endParaRPr lang="en-US" sz="1200" dirty="0">
                        <a:solidFill>
                          <a:srgbClr val="FF0000"/>
                        </a:solidFill>
                        <a:effectLst/>
                        <a:latin typeface="Times New Roman" panose="02020603050405020304" pitchFamily="18" charset="0"/>
                        <a:ea typeface="Calibri" panose="020F0502020204030204" pitchFamily="34" charset="0"/>
                      </a:endParaRPr>
                    </a:p>
                  </a:txBody>
                  <a:tcPr marL="41789" marR="41789" marT="0" marB="0"/>
                </a:tc>
                <a:tc>
                  <a:txBody>
                    <a:bodyPr/>
                    <a:lstStyle/>
                    <a:p>
                      <a:pPr marL="0" marR="0" algn="ctr">
                        <a:lnSpc>
                          <a:spcPct val="107000"/>
                        </a:lnSpc>
                        <a:spcBef>
                          <a:spcPts val="0"/>
                        </a:spcBef>
                        <a:spcAft>
                          <a:spcPts val="0"/>
                        </a:spcAft>
                      </a:pPr>
                      <a:r>
                        <a:rPr lang="en-US" sz="1100" dirty="0">
                          <a:solidFill>
                            <a:srgbClr val="FF0000"/>
                          </a:solidFill>
                          <a:effectLst/>
                        </a:rPr>
                        <a:t>11.8</a:t>
                      </a:r>
                      <a:endParaRPr lang="en-US" sz="1200" dirty="0">
                        <a:solidFill>
                          <a:srgbClr val="FF0000"/>
                        </a:solidFill>
                        <a:effectLst/>
                        <a:latin typeface="Times New Roman" panose="02020603050405020304" pitchFamily="18" charset="0"/>
                        <a:ea typeface="Calibri" panose="020F0502020204030204" pitchFamily="34" charset="0"/>
                      </a:endParaRPr>
                    </a:p>
                  </a:txBody>
                  <a:tcPr marL="41789" marR="41789" marT="0" marB="0"/>
                </a:tc>
                <a:tc>
                  <a:txBody>
                    <a:bodyPr/>
                    <a:lstStyle/>
                    <a:p>
                      <a:pPr marL="0" marR="0" algn="ctr">
                        <a:lnSpc>
                          <a:spcPct val="107000"/>
                        </a:lnSpc>
                        <a:spcBef>
                          <a:spcPts val="0"/>
                        </a:spcBef>
                        <a:spcAft>
                          <a:spcPts val="0"/>
                        </a:spcAft>
                      </a:pPr>
                      <a:r>
                        <a:rPr lang="en-US" sz="1100">
                          <a:effectLst/>
                        </a:rPr>
                        <a:t>0.1</a:t>
                      </a:r>
                      <a:endParaRPr lang="en-US" sz="1200">
                        <a:effectLst/>
                        <a:latin typeface="Times New Roman" panose="02020603050405020304" pitchFamily="18" charset="0"/>
                        <a:ea typeface="Calibri" panose="020F0502020204030204" pitchFamily="34" charset="0"/>
                      </a:endParaRPr>
                    </a:p>
                  </a:txBody>
                  <a:tcPr marL="41789" marR="41789" marT="0" marB="0"/>
                </a:tc>
                <a:extLst>
                  <a:ext uri="{0D108BD9-81ED-4DB2-BD59-A6C34878D82A}">
                    <a16:rowId xmlns:a16="http://schemas.microsoft.com/office/drawing/2014/main" val="1449779924"/>
                  </a:ext>
                </a:extLst>
              </a:tr>
              <a:tr h="214464">
                <a:tc>
                  <a:txBody>
                    <a:bodyPr/>
                    <a:lstStyle/>
                    <a:p>
                      <a:pPr marL="0" marR="0" algn="ctr">
                        <a:lnSpc>
                          <a:spcPct val="107000"/>
                        </a:lnSpc>
                        <a:spcBef>
                          <a:spcPts val="0"/>
                        </a:spcBef>
                        <a:spcAft>
                          <a:spcPts val="0"/>
                        </a:spcAft>
                      </a:pPr>
                      <a:r>
                        <a:rPr lang="en-US" sz="1100">
                          <a:effectLst/>
                        </a:rPr>
                        <a:t>1320</a:t>
                      </a:r>
                      <a:endParaRPr lang="en-US" sz="1200">
                        <a:effectLst/>
                        <a:latin typeface="Times New Roman" panose="02020603050405020304" pitchFamily="18" charset="0"/>
                        <a:ea typeface="Calibri" panose="020F0502020204030204" pitchFamily="34" charset="0"/>
                      </a:endParaRPr>
                    </a:p>
                  </a:txBody>
                  <a:tcPr marL="41789" marR="41789" marT="0" marB="0"/>
                </a:tc>
                <a:tc>
                  <a:txBody>
                    <a:bodyPr/>
                    <a:lstStyle/>
                    <a:p>
                      <a:pPr marL="0" marR="0" algn="ctr">
                        <a:lnSpc>
                          <a:spcPct val="107000"/>
                        </a:lnSpc>
                        <a:spcBef>
                          <a:spcPts val="0"/>
                        </a:spcBef>
                        <a:spcAft>
                          <a:spcPts val="0"/>
                        </a:spcAft>
                      </a:pPr>
                      <a:r>
                        <a:rPr lang="en-US" sz="1100" dirty="0">
                          <a:solidFill>
                            <a:srgbClr val="FF0000"/>
                          </a:solidFill>
                          <a:effectLst/>
                        </a:rPr>
                        <a:t>2.4</a:t>
                      </a:r>
                      <a:endParaRPr lang="en-US" sz="1200" dirty="0">
                        <a:solidFill>
                          <a:srgbClr val="FF0000"/>
                        </a:solidFill>
                        <a:effectLst/>
                        <a:latin typeface="Times New Roman" panose="02020603050405020304" pitchFamily="18" charset="0"/>
                        <a:ea typeface="Calibri" panose="020F0502020204030204" pitchFamily="34" charset="0"/>
                      </a:endParaRPr>
                    </a:p>
                  </a:txBody>
                  <a:tcPr marL="41789" marR="41789" marT="0" marB="0"/>
                </a:tc>
                <a:tc>
                  <a:txBody>
                    <a:bodyPr/>
                    <a:lstStyle/>
                    <a:p>
                      <a:pPr marL="0" marR="0" algn="ctr">
                        <a:lnSpc>
                          <a:spcPct val="107000"/>
                        </a:lnSpc>
                        <a:spcBef>
                          <a:spcPts val="0"/>
                        </a:spcBef>
                        <a:spcAft>
                          <a:spcPts val="0"/>
                        </a:spcAft>
                      </a:pPr>
                      <a:r>
                        <a:rPr lang="en-US" sz="1100" dirty="0">
                          <a:solidFill>
                            <a:srgbClr val="FF0000"/>
                          </a:solidFill>
                          <a:effectLst/>
                        </a:rPr>
                        <a:t>0.3</a:t>
                      </a:r>
                      <a:endParaRPr lang="en-US" sz="1200" dirty="0">
                        <a:solidFill>
                          <a:srgbClr val="FF0000"/>
                        </a:solidFill>
                        <a:effectLst/>
                        <a:latin typeface="Times New Roman" panose="02020603050405020304" pitchFamily="18" charset="0"/>
                        <a:ea typeface="Calibri" panose="020F0502020204030204" pitchFamily="34" charset="0"/>
                      </a:endParaRPr>
                    </a:p>
                  </a:txBody>
                  <a:tcPr marL="41789" marR="41789" marT="0" marB="0"/>
                </a:tc>
                <a:tc>
                  <a:txBody>
                    <a:bodyPr/>
                    <a:lstStyle/>
                    <a:p>
                      <a:pPr marL="0" marR="0" algn="ctr">
                        <a:lnSpc>
                          <a:spcPct val="107000"/>
                        </a:lnSpc>
                        <a:spcBef>
                          <a:spcPts val="0"/>
                        </a:spcBef>
                        <a:spcAft>
                          <a:spcPts val="0"/>
                        </a:spcAft>
                      </a:pPr>
                      <a:r>
                        <a:rPr lang="en-US" sz="1100">
                          <a:effectLst/>
                        </a:rPr>
                        <a:t>-0.2</a:t>
                      </a:r>
                      <a:endParaRPr lang="en-US" sz="1200">
                        <a:effectLst/>
                        <a:latin typeface="Times New Roman" panose="02020603050405020304" pitchFamily="18" charset="0"/>
                        <a:ea typeface="Calibri" panose="020F0502020204030204" pitchFamily="34" charset="0"/>
                      </a:endParaRPr>
                    </a:p>
                  </a:txBody>
                  <a:tcPr marL="41789" marR="41789" marT="0" marB="0"/>
                </a:tc>
                <a:tc>
                  <a:txBody>
                    <a:bodyPr/>
                    <a:lstStyle/>
                    <a:p>
                      <a:pPr marL="0" marR="0" algn="ctr">
                        <a:lnSpc>
                          <a:spcPct val="107000"/>
                        </a:lnSpc>
                        <a:spcBef>
                          <a:spcPts val="0"/>
                        </a:spcBef>
                        <a:spcAft>
                          <a:spcPts val="0"/>
                        </a:spcAft>
                      </a:pPr>
                      <a:r>
                        <a:rPr lang="en-US" sz="1100">
                          <a:effectLst/>
                        </a:rPr>
                        <a:t>-0.4</a:t>
                      </a:r>
                      <a:endParaRPr lang="en-US" sz="1200">
                        <a:effectLst/>
                        <a:latin typeface="Times New Roman" panose="02020603050405020304" pitchFamily="18" charset="0"/>
                        <a:ea typeface="Calibri" panose="020F0502020204030204" pitchFamily="34" charset="0"/>
                      </a:endParaRPr>
                    </a:p>
                  </a:txBody>
                  <a:tcPr marL="41789" marR="41789" marT="0" marB="0"/>
                </a:tc>
                <a:tc>
                  <a:txBody>
                    <a:bodyPr/>
                    <a:lstStyle/>
                    <a:p>
                      <a:pPr marL="0" marR="0" algn="ctr">
                        <a:lnSpc>
                          <a:spcPct val="107000"/>
                        </a:lnSpc>
                        <a:spcBef>
                          <a:spcPts val="0"/>
                        </a:spcBef>
                        <a:spcAft>
                          <a:spcPts val="0"/>
                        </a:spcAft>
                      </a:pPr>
                      <a:r>
                        <a:rPr lang="en-US" sz="1100">
                          <a:effectLst/>
                        </a:rPr>
                        <a:t>-0.4</a:t>
                      </a:r>
                      <a:endParaRPr lang="en-US" sz="1200">
                        <a:effectLst/>
                        <a:latin typeface="Times New Roman" panose="02020603050405020304" pitchFamily="18" charset="0"/>
                        <a:ea typeface="Calibri" panose="020F0502020204030204" pitchFamily="34" charset="0"/>
                      </a:endParaRPr>
                    </a:p>
                  </a:txBody>
                  <a:tcPr marL="41789" marR="41789" marT="0" marB="0"/>
                </a:tc>
                <a:tc>
                  <a:txBody>
                    <a:bodyPr/>
                    <a:lstStyle/>
                    <a:p>
                      <a:pPr marL="0" marR="0" algn="ctr">
                        <a:lnSpc>
                          <a:spcPct val="107000"/>
                        </a:lnSpc>
                        <a:spcBef>
                          <a:spcPts val="0"/>
                        </a:spcBef>
                        <a:spcAft>
                          <a:spcPts val="0"/>
                        </a:spcAft>
                      </a:pPr>
                      <a:r>
                        <a:rPr lang="en-US" sz="1100">
                          <a:effectLst/>
                        </a:rPr>
                        <a:t>-1.6</a:t>
                      </a:r>
                      <a:endParaRPr lang="en-US" sz="1200">
                        <a:effectLst/>
                        <a:latin typeface="Times New Roman" panose="02020603050405020304" pitchFamily="18" charset="0"/>
                        <a:ea typeface="Calibri" panose="020F0502020204030204" pitchFamily="34" charset="0"/>
                      </a:endParaRPr>
                    </a:p>
                  </a:txBody>
                  <a:tcPr marL="41789" marR="41789" marT="0" marB="0"/>
                </a:tc>
                <a:tc>
                  <a:txBody>
                    <a:bodyPr/>
                    <a:lstStyle/>
                    <a:p>
                      <a:pPr marL="0" marR="0" algn="ctr">
                        <a:lnSpc>
                          <a:spcPct val="107000"/>
                        </a:lnSpc>
                        <a:spcBef>
                          <a:spcPts val="0"/>
                        </a:spcBef>
                        <a:spcAft>
                          <a:spcPts val="0"/>
                        </a:spcAft>
                      </a:pPr>
                      <a:r>
                        <a:rPr lang="en-US" sz="1100" dirty="0">
                          <a:solidFill>
                            <a:srgbClr val="FF0000"/>
                          </a:solidFill>
                          <a:effectLst/>
                        </a:rPr>
                        <a:t>4.7</a:t>
                      </a:r>
                      <a:endParaRPr lang="en-US" sz="1200" dirty="0">
                        <a:solidFill>
                          <a:srgbClr val="FF0000"/>
                        </a:solidFill>
                        <a:effectLst/>
                        <a:latin typeface="Times New Roman" panose="02020603050405020304" pitchFamily="18" charset="0"/>
                        <a:ea typeface="Calibri" panose="020F0502020204030204" pitchFamily="34" charset="0"/>
                      </a:endParaRPr>
                    </a:p>
                  </a:txBody>
                  <a:tcPr marL="41789" marR="41789" marT="0" marB="0"/>
                </a:tc>
                <a:tc>
                  <a:txBody>
                    <a:bodyPr/>
                    <a:lstStyle/>
                    <a:p>
                      <a:pPr marL="0" marR="0" algn="ctr">
                        <a:lnSpc>
                          <a:spcPct val="107000"/>
                        </a:lnSpc>
                        <a:spcBef>
                          <a:spcPts val="0"/>
                        </a:spcBef>
                        <a:spcAft>
                          <a:spcPts val="0"/>
                        </a:spcAft>
                      </a:pPr>
                      <a:r>
                        <a:rPr lang="en-US" sz="1100" dirty="0">
                          <a:solidFill>
                            <a:srgbClr val="FF0000"/>
                          </a:solidFill>
                          <a:effectLst/>
                        </a:rPr>
                        <a:t>1.3</a:t>
                      </a:r>
                      <a:endParaRPr lang="en-US" sz="1200" dirty="0">
                        <a:solidFill>
                          <a:srgbClr val="FF0000"/>
                        </a:solidFill>
                        <a:effectLst/>
                        <a:latin typeface="Times New Roman" panose="02020603050405020304" pitchFamily="18" charset="0"/>
                        <a:ea typeface="Calibri" panose="020F0502020204030204" pitchFamily="34" charset="0"/>
                      </a:endParaRPr>
                    </a:p>
                  </a:txBody>
                  <a:tcPr marL="41789" marR="41789" marT="0" marB="0"/>
                </a:tc>
                <a:tc>
                  <a:txBody>
                    <a:bodyPr/>
                    <a:lstStyle/>
                    <a:p>
                      <a:pPr marL="0" marR="0" algn="ctr">
                        <a:lnSpc>
                          <a:spcPct val="107000"/>
                        </a:lnSpc>
                        <a:spcBef>
                          <a:spcPts val="0"/>
                        </a:spcBef>
                        <a:spcAft>
                          <a:spcPts val="0"/>
                        </a:spcAft>
                      </a:pPr>
                      <a:r>
                        <a:rPr lang="en-US" sz="1100" dirty="0">
                          <a:solidFill>
                            <a:srgbClr val="FF0000"/>
                          </a:solidFill>
                          <a:effectLst/>
                        </a:rPr>
                        <a:t>15.8</a:t>
                      </a:r>
                      <a:endParaRPr lang="en-US" sz="1200" dirty="0">
                        <a:solidFill>
                          <a:srgbClr val="FF0000"/>
                        </a:solidFill>
                        <a:effectLst/>
                        <a:latin typeface="Times New Roman" panose="02020603050405020304" pitchFamily="18" charset="0"/>
                        <a:ea typeface="Calibri" panose="020F0502020204030204" pitchFamily="34" charset="0"/>
                      </a:endParaRPr>
                    </a:p>
                  </a:txBody>
                  <a:tcPr marL="41789" marR="41789" marT="0" marB="0"/>
                </a:tc>
                <a:tc>
                  <a:txBody>
                    <a:bodyPr/>
                    <a:lstStyle/>
                    <a:p>
                      <a:pPr marL="0" marR="0" algn="ctr">
                        <a:lnSpc>
                          <a:spcPct val="107000"/>
                        </a:lnSpc>
                        <a:spcBef>
                          <a:spcPts val="0"/>
                        </a:spcBef>
                        <a:spcAft>
                          <a:spcPts val="0"/>
                        </a:spcAft>
                      </a:pPr>
                      <a:r>
                        <a:rPr lang="en-US" sz="1100" dirty="0">
                          <a:solidFill>
                            <a:srgbClr val="FF0000"/>
                          </a:solidFill>
                          <a:effectLst/>
                        </a:rPr>
                        <a:t>15.9</a:t>
                      </a:r>
                      <a:endParaRPr lang="en-US" sz="1200" dirty="0">
                        <a:solidFill>
                          <a:srgbClr val="FF0000"/>
                        </a:solidFill>
                        <a:effectLst/>
                        <a:latin typeface="Times New Roman" panose="02020603050405020304" pitchFamily="18" charset="0"/>
                        <a:ea typeface="Calibri" panose="020F0502020204030204" pitchFamily="34" charset="0"/>
                      </a:endParaRPr>
                    </a:p>
                  </a:txBody>
                  <a:tcPr marL="41789" marR="41789" marT="0" marB="0"/>
                </a:tc>
                <a:tc>
                  <a:txBody>
                    <a:bodyPr/>
                    <a:lstStyle/>
                    <a:p>
                      <a:pPr marL="0" marR="0" algn="ctr">
                        <a:lnSpc>
                          <a:spcPct val="107000"/>
                        </a:lnSpc>
                        <a:spcBef>
                          <a:spcPts val="0"/>
                        </a:spcBef>
                        <a:spcAft>
                          <a:spcPts val="0"/>
                        </a:spcAft>
                      </a:pPr>
                      <a:r>
                        <a:rPr lang="en-US" sz="1100">
                          <a:effectLst/>
                        </a:rPr>
                        <a:t>-0.1</a:t>
                      </a:r>
                      <a:endParaRPr lang="en-US" sz="1200">
                        <a:effectLst/>
                        <a:latin typeface="Times New Roman" panose="02020603050405020304" pitchFamily="18" charset="0"/>
                        <a:ea typeface="Calibri" panose="020F0502020204030204" pitchFamily="34" charset="0"/>
                      </a:endParaRPr>
                    </a:p>
                  </a:txBody>
                  <a:tcPr marL="41789" marR="41789" marT="0" marB="0"/>
                </a:tc>
                <a:extLst>
                  <a:ext uri="{0D108BD9-81ED-4DB2-BD59-A6C34878D82A}">
                    <a16:rowId xmlns:a16="http://schemas.microsoft.com/office/drawing/2014/main" val="2940641714"/>
                  </a:ext>
                </a:extLst>
              </a:tr>
              <a:tr h="214464">
                <a:tc>
                  <a:txBody>
                    <a:bodyPr/>
                    <a:lstStyle/>
                    <a:p>
                      <a:pPr marL="0" marR="0" algn="ctr">
                        <a:lnSpc>
                          <a:spcPct val="107000"/>
                        </a:lnSpc>
                        <a:spcBef>
                          <a:spcPts val="0"/>
                        </a:spcBef>
                        <a:spcAft>
                          <a:spcPts val="0"/>
                        </a:spcAft>
                      </a:pPr>
                      <a:r>
                        <a:rPr lang="en-US" sz="1100">
                          <a:effectLst/>
                        </a:rPr>
                        <a:t>1405</a:t>
                      </a:r>
                      <a:endParaRPr lang="en-US" sz="1200">
                        <a:effectLst/>
                        <a:latin typeface="Times New Roman" panose="02020603050405020304" pitchFamily="18" charset="0"/>
                        <a:ea typeface="Calibri" panose="020F0502020204030204" pitchFamily="34" charset="0"/>
                      </a:endParaRPr>
                    </a:p>
                  </a:txBody>
                  <a:tcPr marL="41789" marR="41789" marT="0" marB="0"/>
                </a:tc>
                <a:tc>
                  <a:txBody>
                    <a:bodyPr/>
                    <a:lstStyle/>
                    <a:p>
                      <a:pPr marL="0" marR="0" algn="ctr">
                        <a:lnSpc>
                          <a:spcPct val="107000"/>
                        </a:lnSpc>
                        <a:spcBef>
                          <a:spcPts val="0"/>
                        </a:spcBef>
                        <a:spcAft>
                          <a:spcPts val="0"/>
                        </a:spcAft>
                      </a:pPr>
                      <a:r>
                        <a:rPr lang="en-US" sz="1100" dirty="0">
                          <a:solidFill>
                            <a:srgbClr val="FF0000"/>
                          </a:solidFill>
                          <a:effectLst/>
                        </a:rPr>
                        <a:t>1.9</a:t>
                      </a:r>
                      <a:endParaRPr lang="en-US" sz="1200" dirty="0">
                        <a:solidFill>
                          <a:srgbClr val="FF0000"/>
                        </a:solidFill>
                        <a:effectLst/>
                        <a:latin typeface="Times New Roman" panose="02020603050405020304" pitchFamily="18" charset="0"/>
                        <a:ea typeface="Calibri" panose="020F0502020204030204" pitchFamily="34" charset="0"/>
                      </a:endParaRPr>
                    </a:p>
                  </a:txBody>
                  <a:tcPr marL="41789" marR="41789" marT="0" marB="0"/>
                </a:tc>
                <a:tc>
                  <a:txBody>
                    <a:bodyPr/>
                    <a:lstStyle/>
                    <a:p>
                      <a:pPr marL="0" marR="0" algn="ctr">
                        <a:lnSpc>
                          <a:spcPct val="107000"/>
                        </a:lnSpc>
                        <a:spcBef>
                          <a:spcPts val="0"/>
                        </a:spcBef>
                        <a:spcAft>
                          <a:spcPts val="0"/>
                        </a:spcAft>
                      </a:pPr>
                      <a:r>
                        <a:rPr lang="en-US" sz="1100">
                          <a:effectLst/>
                        </a:rPr>
                        <a:t>-0.1</a:t>
                      </a:r>
                      <a:endParaRPr lang="en-US" sz="1200">
                        <a:effectLst/>
                        <a:latin typeface="Times New Roman" panose="02020603050405020304" pitchFamily="18" charset="0"/>
                        <a:ea typeface="Calibri" panose="020F0502020204030204" pitchFamily="34" charset="0"/>
                      </a:endParaRPr>
                    </a:p>
                  </a:txBody>
                  <a:tcPr marL="41789" marR="41789" marT="0" marB="0"/>
                </a:tc>
                <a:tc>
                  <a:txBody>
                    <a:bodyPr/>
                    <a:lstStyle/>
                    <a:p>
                      <a:pPr marL="0" marR="0" algn="ctr">
                        <a:lnSpc>
                          <a:spcPct val="107000"/>
                        </a:lnSpc>
                        <a:spcBef>
                          <a:spcPts val="0"/>
                        </a:spcBef>
                        <a:spcAft>
                          <a:spcPts val="0"/>
                        </a:spcAft>
                      </a:pPr>
                      <a:r>
                        <a:rPr lang="en-US" sz="1100">
                          <a:effectLst/>
                        </a:rPr>
                        <a:t>-0.5</a:t>
                      </a:r>
                      <a:endParaRPr lang="en-US" sz="1200">
                        <a:effectLst/>
                        <a:latin typeface="Times New Roman" panose="02020603050405020304" pitchFamily="18" charset="0"/>
                        <a:ea typeface="Calibri" panose="020F0502020204030204" pitchFamily="34" charset="0"/>
                      </a:endParaRPr>
                    </a:p>
                  </a:txBody>
                  <a:tcPr marL="41789" marR="41789" marT="0" marB="0"/>
                </a:tc>
                <a:tc>
                  <a:txBody>
                    <a:bodyPr/>
                    <a:lstStyle/>
                    <a:p>
                      <a:pPr marL="0" marR="0" algn="ctr">
                        <a:lnSpc>
                          <a:spcPct val="107000"/>
                        </a:lnSpc>
                        <a:spcBef>
                          <a:spcPts val="0"/>
                        </a:spcBef>
                        <a:spcAft>
                          <a:spcPts val="0"/>
                        </a:spcAft>
                      </a:pPr>
                      <a:r>
                        <a:rPr lang="en-US" sz="1100">
                          <a:effectLst/>
                        </a:rPr>
                        <a:t>0.0</a:t>
                      </a:r>
                      <a:endParaRPr lang="en-US" sz="1200">
                        <a:effectLst/>
                        <a:latin typeface="Times New Roman" panose="02020603050405020304" pitchFamily="18" charset="0"/>
                        <a:ea typeface="Calibri" panose="020F0502020204030204" pitchFamily="34" charset="0"/>
                      </a:endParaRPr>
                    </a:p>
                  </a:txBody>
                  <a:tcPr marL="41789" marR="41789" marT="0" marB="0"/>
                </a:tc>
                <a:tc>
                  <a:txBody>
                    <a:bodyPr/>
                    <a:lstStyle/>
                    <a:p>
                      <a:pPr marL="0" marR="0" algn="ctr">
                        <a:lnSpc>
                          <a:spcPct val="107000"/>
                        </a:lnSpc>
                        <a:spcBef>
                          <a:spcPts val="0"/>
                        </a:spcBef>
                        <a:spcAft>
                          <a:spcPts val="0"/>
                        </a:spcAft>
                      </a:pPr>
                      <a:r>
                        <a:rPr lang="en-US" sz="1100">
                          <a:effectLst/>
                        </a:rPr>
                        <a:t>-0.2</a:t>
                      </a:r>
                      <a:endParaRPr lang="en-US" sz="1200">
                        <a:effectLst/>
                        <a:latin typeface="Times New Roman" panose="02020603050405020304" pitchFamily="18" charset="0"/>
                        <a:ea typeface="Calibri" panose="020F0502020204030204" pitchFamily="34" charset="0"/>
                      </a:endParaRPr>
                    </a:p>
                  </a:txBody>
                  <a:tcPr marL="41789" marR="41789" marT="0" marB="0"/>
                </a:tc>
                <a:tc>
                  <a:txBody>
                    <a:bodyPr/>
                    <a:lstStyle/>
                    <a:p>
                      <a:pPr marL="0" marR="0" algn="ctr">
                        <a:lnSpc>
                          <a:spcPct val="107000"/>
                        </a:lnSpc>
                        <a:spcBef>
                          <a:spcPts val="0"/>
                        </a:spcBef>
                        <a:spcAft>
                          <a:spcPts val="0"/>
                        </a:spcAft>
                      </a:pPr>
                      <a:r>
                        <a:rPr lang="en-US" sz="1100" dirty="0">
                          <a:solidFill>
                            <a:srgbClr val="FF0000"/>
                          </a:solidFill>
                          <a:effectLst/>
                        </a:rPr>
                        <a:t>1.3</a:t>
                      </a:r>
                      <a:endParaRPr lang="en-US" sz="1200" dirty="0">
                        <a:solidFill>
                          <a:srgbClr val="FF0000"/>
                        </a:solidFill>
                        <a:effectLst/>
                        <a:latin typeface="Times New Roman" panose="02020603050405020304" pitchFamily="18" charset="0"/>
                        <a:ea typeface="Calibri" panose="020F0502020204030204" pitchFamily="34" charset="0"/>
                      </a:endParaRPr>
                    </a:p>
                  </a:txBody>
                  <a:tcPr marL="41789" marR="41789" marT="0" marB="0"/>
                </a:tc>
                <a:tc>
                  <a:txBody>
                    <a:bodyPr/>
                    <a:lstStyle/>
                    <a:p>
                      <a:pPr marL="0" marR="0" algn="ctr">
                        <a:lnSpc>
                          <a:spcPct val="107000"/>
                        </a:lnSpc>
                        <a:spcBef>
                          <a:spcPts val="0"/>
                        </a:spcBef>
                        <a:spcAft>
                          <a:spcPts val="0"/>
                        </a:spcAft>
                      </a:pPr>
                      <a:r>
                        <a:rPr lang="en-US" sz="1100" dirty="0">
                          <a:solidFill>
                            <a:srgbClr val="FF0000"/>
                          </a:solidFill>
                          <a:effectLst/>
                        </a:rPr>
                        <a:t>2.0</a:t>
                      </a:r>
                      <a:endParaRPr lang="en-US" sz="1200" dirty="0">
                        <a:solidFill>
                          <a:srgbClr val="FF0000"/>
                        </a:solidFill>
                        <a:effectLst/>
                        <a:latin typeface="Times New Roman" panose="02020603050405020304" pitchFamily="18" charset="0"/>
                        <a:ea typeface="Calibri" panose="020F0502020204030204" pitchFamily="34" charset="0"/>
                      </a:endParaRPr>
                    </a:p>
                  </a:txBody>
                  <a:tcPr marL="41789" marR="41789" marT="0" marB="0"/>
                </a:tc>
                <a:tc>
                  <a:txBody>
                    <a:bodyPr/>
                    <a:lstStyle/>
                    <a:p>
                      <a:pPr marL="0" marR="0" algn="ctr">
                        <a:lnSpc>
                          <a:spcPct val="107000"/>
                        </a:lnSpc>
                        <a:spcBef>
                          <a:spcPts val="0"/>
                        </a:spcBef>
                        <a:spcAft>
                          <a:spcPts val="0"/>
                        </a:spcAft>
                      </a:pPr>
                      <a:r>
                        <a:rPr lang="en-US" sz="1100" dirty="0">
                          <a:effectLst/>
                        </a:rPr>
                        <a:t>-1.0</a:t>
                      </a:r>
                      <a:endParaRPr lang="en-US" sz="1200" dirty="0">
                        <a:effectLst/>
                        <a:latin typeface="Times New Roman" panose="02020603050405020304" pitchFamily="18" charset="0"/>
                        <a:ea typeface="Calibri" panose="020F0502020204030204" pitchFamily="34" charset="0"/>
                      </a:endParaRPr>
                    </a:p>
                  </a:txBody>
                  <a:tcPr marL="41789" marR="41789" marT="0" marB="0"/>
                </a:tc>
                <a:tc>
                  <a:txBody>
                    <a:bodyPr/>
                    <a:lstStyle/>
                    <a:p>
                      <a:pPr marL="0" marR="0" algn="ctr">
                        <a:lnSpc>
                          <a:spcPct val="107000"/>
                        </a:lnSpc>
                        <a:spcBef>
                          <a:spcPts val="0"/>
                        </a:spcBef>
                        <a:spcAft>
                          <a:spcPts val="0"/>
                        </a:spcAft>
                      </a:pPr>
                      <a:r>
                        <a:rPr lang="en-US" sz="1100" dirty="0">
                          <a:solidFill>
                            <a:srgbClr val="FF0000"/>
                          </a:solidFill>
                          <a:effectLst/>
                        </a:rPr>
                        <a:t>11.6</a:t>
                      </a:r>
                      <a:endParaRPr lang="en-US" sz="1200" dirty="0">
                        <a:solidFill>
                          <a:srgbClr val="FF0000"/>
                        </a:solidFill>
                        <a:effectLst/>
                        <a:latin typeface="Times New Roman" panose="02020603050405020304" pitchFamily="18" charset="0"/>
                        <a:ea typeface="Calibri" panose="020F0502020204030204" pitchFamily="34" charset="0"/>
                      </a:endParaRPr>
                    </a:p>
                  </a:txBody>
                  <a:tcPr marL="41789" marR="41789" marT="0" marB="0"/>
                </a:tc>
                <a:tc>
                  <a:txBody>
                    <a:bodyPr/>
                    <a:lstStyle/>
                    <a:p>
                      <a:pPr marL="0" marR="0" algn="ctr">
                        <a:lnSpc>
                          <a:spcPct val="107000"/>
                        </a:lnSpc>
                        <a:spcBef>
                          <a:spcPts val="0"/>
                        </a:spcBef>
                        <a:spcAft>
                          <a:spcPts val="0"/>
                        </a:spcAft>
                      </a:pPr>
                      <a:r>
                        <a:rPr lang="en-US" sz="1100" dirty="0">
                          <a:solidFill>
                            <a:srgbClr val="FF0000"/>
                          </a:solidFill>
                          <a:effectLst/>
                        </a:rPr>
                        <a:t>6.9</a:t>
                      </a:r>
                      <a:endParaRPr lang="en-US" sz="1200" dirty="0">
                        <a:solidFill>
                          <a:srgbClr val="FF0000"/>
                        </a:solidFill>
                        <a:effectLst/>
                        <a:latin typeface="Times New Roman" panose="02020603050405020304" pitchFamily="18" charset="0"/>
                        <a:ea typeface="Calibri" panose="020F0502020204030204" pitchFamily="34" charset="0"/>
                      </a:endParaRPr>
                    </a:p>
                  </a:txBody>
                  <a:tcPr marL="41789" marR="41789" marT="0" marB="0"/>
                </a:tc>
                <a:tc>
                  <a:txBody>
                    <a:bodyPr/>
                    <a:lstStyle/>
                    <a:p>
                      <a:pPr marL="0" marR="0" algn="ctr">
                        <a:lnSpc>
                          <a:spcPct val="107000"/>
                        </a:lnSpc>
                        <a:spcBef>
                          <a:spcPts val="0"/>
                        </a:spcBef>
                        <a:spcAft>
                          <a:spcPts val="0"/>
                        </a:spcAft>
                      </a:pPr>
                      <a:r>
                        <a:rPr lang="en-US" sz="1100">
                          <a:effectLst/>
                        </a:rPr>
                        <a:t>0.0</a:t>
                      </a:r>
                      <a:endParaRPr lang="en-US" sz="1200">
                        <a:effectLst/>
                        <a:latin typeface="Times New Roman" panose="02020603050405020304" pitchFamily="18" charset="0"/>
                        <a:ea typeface="Calibri" panose="020F0502020204030204" pitchFamily="34" charset="0"/>
                      </a:endParaRPr>
                    </a:p>
                  </a:txBody>
                  <a:tcPr marL="41789" marR="41789" marT="0" marB="0"/>
                </a:tc>
                <a:extLst>
                  <a:ext uri="{0D108BD9-81ED-4DB2-BD59-A6C34878D82A}">
                    <a16:rowId xmlns:a16="http://schemas.microsoft.com/office/drawing/2014/main" val="2463297230"/>
                  </a:ext>
                </a:extLst>
              </a:tr>
              <a:tr h="214464">
                <a:tc>
                  <a:txBody>
                    <a:bodyPr/>
                    <a:lstStyle/>
                    <a:p>
                      <a:pPr marL="0" marR="0" algn="ctr">
                        <a:lnSpc>
                          <a:spcPct val="107000"/>
                        </a:lnSpc>
                        <a:spcBef>
                          <a:spcPts val="0"/>
                        </a:spcBef>
                        <a:spcAft>
                          <a:spcPts val="0"/>
                        </a:spcAft>
                      </a:pPr>
                      <a:r>
                        <a:rPr lang="en-US" sz="1100">
                          <a:effectLst/>
                        </a:rPr>
                        <a:t>1420</a:t>
                      </a:r>
                      <a:endParaRPr lang="en-US" sz="1200">
                        <a:effectLst/>
                        <a:latin typeface="Times New Roman" panose="02020603050405020304" pitchFamily="18" charset="0"/>
                        <a:ea typeface="Calibri" panose="020F0502020204030204" pitchFamily="34" charset="0"/>
                      </a:endParaRPr>
                    </a:p>
                  </a:txBody>
                  <a:tcPr marL="41789" marR="41789" marT="0" marB="0"/>
                </a:tc>
                <a:tc>
                  <a:txBody>
                    <a:bodyPr/>
                    <a:lstStyle/>
                    <a:p>
                      <a:pPr marL="0" marR="0" algn="ctr">
                        <a:lnSpc>
                          <a:spcPct val="107000"/>
                        </a:lnSpc>
                        <a:spcBef>
                          <a:spcPts val="0"/>
                        </a:spcBef>
                        <a:spcAft>
                          <a:spcPts val="0"/>
                        </a:spcAft>
                      </a:pPr>
                      <a:r>
                        <a:rPr lang="en-US" sz="1100">
                          <a:effectLst/>
                        </a:rPr>
                        <a:t>0.4</a:t>
                      </a:r>
                      <a:endParaRPr lang="en-US" sz="1200">
                        <a:effectLst/>
                        <a:latin typeface="Times New Roman" panose="02020603050405020304" pitchFamily="18" charset="0"/>
                        <a:ea typeface="Calibri" panose="020F0502020204030204" pitchFamily="34" charset="0"/>
                      </a:endParaRPr>
                    </a:p>
                  </a:txBody>
                  <a:tcPr marL="41789" marR="41789" marT="0" marB="0"/>
                </a:tc>
                <a:tc>
                  <a:txBody>
                    <a:bodyPr/>
                    <a:lstStyle/>
                    <a:p>
                      <a:pPr marL="0" marR="0" algn="ctr">
                        <a:lnSpc>
                          <a:spcPct val="107000"/>
                        </a:lnSpc>
                        <a:spcBef>
                          <a:spcPts val="0"/>
                        </a:spcBef>
                        <a:spcAft>
                          <a:spcPts val="0"/>
                        </a:spcAft>
                      </a:pPr>
                      <a:r>
                        <a:rPr lang="en-US" sz="1100" dirty="0">
                          <a:solidFill>
                            <a:srgbClr val="FF0000"/>
                          </a:solidFill>
                          <a:effectLst/>
                        </a:rPr>
                        <a:t>0.5</a:t>
                      </a:r>
                      <a:endParaRPr lang="en-US" sz="1200" dirty="0">
                        <a:solidFill>
                          <a:srgbClr val="FF0000"/>
                        </a:solidFill>
                        <a:effectLst/>
                        <a:latin typeface="Times New Roman" panose="02020603050405020304" pitchFamily="18" charset="0"/>
                        <a:ea typeface="Calibri" panose="020F0502020204030204" pitchFamily="34" charset="0"/>
                      </a:endParaRPr>
                    </a:p>
                  </a:txBody>
                  <a:tcPr marL="41789" marR="41789" marT="0" marB="0"/>
                </a:tc>
                <a:tc>
                  <a:txBody>
                    <a:bodyPr/>
                    <a:lstStyle/>
                    <a:p>
                      <a:pPr marL="0" marR="0" algn="ctr">
                        <a:lnSpc>
                          <a:spcPct val="107000"/>
                        </a:lnSpc>
                        <a:spcBef>
                          <a:spcPts val="0"/>
                        </a:spcBef>
                        <a:spcAft>
                          <a:spcPts val="0"/>
                        </a:spcAft>
                      </a:pPr>
                      <a:r>
                        <a:rPr lang="en-US" sz="1100">
                          <a:effectLst/>
                        </a:rPr>
                        <a:t>-0.5</a:t>
                      </a:r>
                      <a:endParaRPr lang="en-US" sz="1200">
                        <a:effectLst/>
                        <a:latin typeface="Times New Roman" panose="02020603050405020304" pitchFamily="18" charset="0"/>
                        <a:ea typeface="Calibri" panose="020F0502020204030204" pitchFamily="34" charset="0"/>
                      </a:endParaRPr>
                    </a:p>
                  </a:txBody>
                  <a:tcPr marL="41789" marR="41789" marT="0" marB="0"/>
                </a:tc>
                <a:tc>
                  <a:txBody>
                    <a:bodyPr/>
                    <a:lstStyle/>
                    <a:p>
                      <a:pPr marL="0" marR="0" algn="ctr">
                        <a:lnSpc>
                          <a:spcPct val="107000"/>
                        </a:lnSpc>
                        <a:spcBef>
                          <a:spcPts val="0"/>
                        </a:spcBef>
                        <a:spcAft>
                          <a:spcPts val="0"/>
                        </a:spcAft>
                      </a:pPr>
                      <a:r>
                        <a:rPr lang="en-US" sz="1100">
                          <a:effectLst/>
                        </a:rPr>
                        <a:t>0.0</a:t>
                      </a:r>
                      <a:endParaRPr lang="en-US" sz="1200">
                        <a:effectLst/>
                        <a:latin typeface="Times New Roman" panose="02020603050405020304" pitchFamily="18" charset="0"/>
                        <a:ea typeface="Calibri" panose="020F0502020204030204" pitchFamily="34" charset="0"/>
                      </a:endParaRPr>
                    </a:p>
                  </a:txBody>
                  <a:tcPr marL="41789" marR="41789" marT="0" marB="0"/>
                </a:tc>
                <a:tc>
                  <a:txBody>
                    <a:bodyPr/>
                    <a:lstStyle/>
                    <a:p>
                      <a:pPr marL="0" marR="0" algn="ctr">
                        <a:lnSpc>
                          <a:spcPct val="107000"/>
                        </a:lnSpc>
                        <a:spcBef>
                          <a:spcPts val="0"/>
                        </a:spcBef>
                        <a:spcAft>
                          <a:spcPts val="0"/>
                        </a:spcAft>
                      </a:pPr>
                      <a:r>
                        <a:rPr lang="en-US" sz="1100">
                          <a:effectLst/>
                        </a:rPr>
                        <a:t>-0.1</a:t>
                      </a:r>
                      <a:endParaRPr lang="en-US" sz="1200">
                        <a:effectLst/>
                        <a:latin typeface="Times New Roman" panose="02020603050405020304" pitchFamily="18" charset="0"/>
                        <a:ea typeface="Calibri" panose="020F0502020204030204" pitchFamily="34" charset="0"/>
                      </a:endParaRPr>
                    </a:p>
                  </a:txBody>
                  <a:tcPr marL="41789" marR="41789" marT="0" marB="0"/>
                </a:tc>
                <a:tc>
                  <a:txBody>
                    <a:bodyPr/>
                    <a:lstStyle/>
                    <a:p>
                      <a:pPr marL="0" marR="0" algn="ctr">
                        <a:lnSpc>
                          <a:spcPct val="107000"/>
                        </a:lnSpc>
                        <a:spcBef>
                          <a:spcPts val="0"/>
                        </a:spcBef>
                        <a:spcAft>
                          <a:spcPts val="0"/>
                        </a:spcAft>
                      </a:pPr>
                      <a:r>
                        <a:rPr lang="en-US" sz="1100">
                          <a:effectLst/>
                        </a:rPr>
                        <a:t>0.3</a:t>
                      </a:r>
                      <a:endParaRPr lang="en-US" sz="1200">
                        <a:effectLst/>
                        <a:latin typeface="Times New Roman" panose="02020603050405020304" pitchFamily="18" charset="0"/>
                        <a:ea typeface="Calibri" panose="020F0502020204030204" pitchFamily="34" charset="0"/>
                      </a:endParaRPr>
                    </a:p>
                  </a:txBody>
                  <a:tcPr marL="41789" marR="41789" marT="0" marB="0"/>
                </a:tc>
                <a:tc>
                  <a:txBody>
                    <a:bodyPr/>
                    <a:lstStyle/>
                    <a:p>
                      <a:pPr marL="0" marR="0" algn="ctr">
                        <a:lnSpc>
                          <a:spcPct val="107000"/>
                        </a:lnSpc>
                        <a:spcBef>
                          <a:spcPts val="0"/>
                        </a:spcBef>
                        <a:spcAft>
                          <a:spcPts val="0"/>
                        </a:spcAft>
                      </a:pPr>
                      <a:r>
                        <a:rPr lang="en-US" sz="1100" dirty="0">
                          <a:solidFill>
                            <a:schemeClr val="tx1"/>
                          </a:solidFill>
                          <a:effectLst/>
                        </a:rPr>
                        <a:t>-0.3</a:t>
                      </a:r>
                      <a:endParaRPr lang="en-US" sz="1200" dirty="0">
                        <a:solidFill>
                          <a:schemeClr val="tx1"/>
                        </a:solidFill>
                        <a:effectLst/>
                        <a:latin typeface="Times New Roman" panose="02020603050405020304" pitchFamily="18" charset="0"/>
                        <a:ea typeface="Calibri" panose="020F0502020204030204" pitchFamily="34" charset="0"/>
                      </a:endParaRPr>
                    </a:p>
                  </a:txBody>
                  <a:tcPr marL="41789" marR="41789" marT="0" marB="0"/>
                </a:tc>
                <a:tc>
                  <a:txBody>
                    <a:bodyPr/>
                    <a:lstStyle/>
                    <a:p>
                      <a:pPr marL="0" marR="0" algn="ctr">
                        <a:lnSpc>
                          <a:spcPct val="107000"/>
                        </a:lnSpc>
                        <a:spcBef>
                          <a:spcPts val="0"/>
                        </a:spcBef>
                        <a:spcAft>
                          <a:spcPts val="0"/>
                        </a:spcAft>
                      </a:pPr>
                      <a:r>
                        <a:rPr lang="en-US" sz="1100" dirty="0">
                          <a:effectLst/>
                        </a:rPr>
                        <a:t>-11.9</a:t>
                      </a:r>
                      <a:endParaRPr lang="en-US" sz="1200" dirty="0">
                        <a:effectLst/>
                        <a:latin typeface="Times New Roman" panose="02020603050405020304" pitchFamily="18" charset="0"/>
                        <a:ea typeface="Calibri" panose="020F0502020204030204" pitchFamily="34" charset="0"/>
                      </a:endParaRPr>
                    </a:p>
                  </a:txBody>
                  <a:tcPr marL="41789" marR="41789" marT="0" marB="0"/>
                </a:tc>
                <a:tc>
                  <a:txBody>
                    <a:bodyPr/>
                    <a:lstStyle/>
                    <a:p>
                      <a:pPr marL="0" marR="0" algn="ctr">
                        <a:lnSpc>
                          <a:spcPct val="107000"/>
                        </a:lnSpc>
                        <a:spcBef>
                          <a:spcPts val="0"/>
                        </a:spcBef>
                        <a:spcAft>
                          <a:spcPts val="0"/>
                        </a:spcAft>
                      </a:pPr>
                      <a:r>
                        <a:rPr lang="en-US" sz="1100" dirty="0">
                          <a:effectLst/>
                        </a:rPr>
                        <a:t>-3.7</a:t>
                      </a:r>
                      <a:endParaRPr lang="en-US" sz="1200" dirty="0">
                        <a:effectLst/>
                        <a:latin typeface="Times New Roman" panose="02020603050405020304" pitchFamily="18" charset="0"/>
                        <a:ea typeface="Calibri" panose="020F0502020204030204" pitchFamily="34" charset="0"/>
                      </a:endParaRPr>
                    </a:p>
                  </a:txBody>
                  <a:tcPr marL="41789" marR="41789" marT="0" marB="0"/>
                </a:tc>
                <a:tc>
                  <a:txBody>
                    <a:bodyPr/>
                    <a:lstStyle/>
                    <a:p>
                      <a:pPr marL="0" marR="0" algn="ctr">
                        <a:lnSpc>
                          <a:spcPct val="107000"/>
                        </a:lnSpc>
                        <a:spcBef>
                          <a:spcPts val="0"/>
                        </a:spcBef>
                        <a:spcAft>
                          <a:spcPts val="0"/>
                        </a:spcAft>
                      </a:pPr>
                      <a:r>
                        <a:rPr lang="en-US" sz="1100">
                          <a:effectLst/>
                        </a:rPr>
                        <a:t>-2.0</a:t>
                      </a:r>
                      <a:endParaRPr lang="en-US" sz="1200">
                        <a:effectLst/>
                        <a:latin typeface="Times New Roman" panose="02020603050405020304" pitchFamily="18" charset="0"/>
                        <a:ea typeface="Calibri" panose="020F0502020204030204" pitchFamily="34" charset="0"/>
                      </a:endParaRPr>
                    </a:p>
                  </a:txBody>
                  <a:tcPr marL="41789" marR="41789" marT="0" marB="0"/>
                </a:tc>
                <a:tc>
                  <a:txBody>
                    <a:bodyPr/>
                    <a:lstStyle/>
                    <a:p>
                      <a:pPr marL="0" marR="0" algn="ctr">
                        <a:lnSpc>
                          <a:spcPct val="107000"/>
                        </a:lnSpc>
                        <a:spcBef>
                          <a:spcPts val="0"/>
                        </a:spcBef>
                        <a:spcAft>
                          <a:spcPts val="0"/>
                        </a:spcAft>
                      </a:pPr>
                      <a:r>
                        <a:rPr lang="en-US" sz="1100">
                          <a:effectLst/>
                        </a:rPr>
                        <a:t>0.0</a:t>
                      </a:r>
                      <a:endParaRPr lang="en-US" sz="1200">
                        <a:effectLst/>
                        <a:latin typeface="Times New Roman" panose="02020603050405020304" pitchFamily="18" charset="0"/>
                        <a:ea typeface="Calibri" panose="020F0502020204030204" pitchFamily="34" charset="0"/>
                      </a:endParaRPr>
                    </a:p>
                  </a:txBody>
                  <a:tcPr marL="41789" marR="41789" marT="0" marB="0"/>
                </a:tc>
                <a:extLst>
                  <a:ext uri="{0D108BD9-81ED-4DB2-BD59-A6C34878D82A}">
                    <a16:rowId xmlns:a16="http://schemas.microsoft.com/office/drawing/2014/main" val="3563351357"/>
                  </a:ext>
                </a:extLst>
              </a:tr>
              <a:tr h="214464">
                <a:tc>
                  <a:txBody>
                    <a:bodyPr/>
                    <a:lstStyle/>
                    <a:p>
                      <a:pPr marL="0" marR="0" algn="ctr">
                        <a:lnSpc>
                          <a:spcPct val="107000"/>
                        </a:lnSpc>
                        <a:spcBef>
                          <a:spcPts val="0"/>
                        </a:spcBef>
                        <a:spcAft>
                          <a:spcPts val="0"/>
                        </a:spcAft>
                      </a:pPr>
                      <a:r>
                        <a:rPr lang="en-US" sz="1100">
                          <a:effectLst/>
                        </a:rPr>
                        <a:t>2000</a:t>
                      </a:r>
                      <a:endParaRPr lang="en-US" sz="1200">
                        <a:effectLst/>
                        <a:latin typeface="Times New Roman" panose="02020603050405020304" pitchFamily="18" charset="0"/>
                        <a:ea typeface="Calibri" panose="020F0502020204030204" pitchFamily="34" charset="0"/>
                      </a:endParaRPr>
                    </a:p>
                  </a:txBody>
                  <a:tcPr marL="41789" marR="41789" marT="0" marB="0"/>
                </a:tc>
                <a:tc>
                  <a:txBody>
                    <a:bodyPr/>
                    <a:lstStyle/>
                    <a:p>
                      <a:pPr marL="0" marR="0" algn="ctr">
                        <a:lnSpc>
                          <a:spcPct val="107000"/>
                        </a:lnSpc>
                        <a:spcBef>
                          <a:spcPts val="0"/>
                        </a:spcBef>
                        <a:spcAft>
                          <a:spcPts val="0"/>
                        </a:spcAft>
                      </a:pPr>
                      <a:r>
                        <a:rPr lang="en-US" sz="1100" dirty="0">
                          <a:solidFill>
                            <a:srgbClr val="FF0000"/>
                          </a:solidFill>
                          <a:effectLst/>
                        </a:rPr>
                        <a:t>2.5</a:t>
                      </a:r>
                      <a:endParaRPr lang="en-US" sz="1200" dirty="0">
                        <a:solidFill>
                          <a:srgbClr val="FF0000"/>
                        </a:solidFill>
                        <a:effectLst/>
                        <a:latin typeface="Times New Roman" panose="02020603050405020304" pitchFamily="18" charset="0"/>
                        <a:ea typeface="Calibri" panose="020F0502020204030204" pitchFamily="34" charset="0"/>
                      </a:endParaRPr>
                    </a:p>
                  </a:txBody>
                  <a:tcPr marL="41789" marR="41789" marT="0" marB="0"/>
                </a:tc>
                <a:tc>
                  <a:txBody>
                    <a:bodyPr/>
                    <a:lstStyle/>
                    <a:p>
                      <a:pPr marL="0" marR="0" algn="ctr">
                        <a:lnSpc>
                          <a:spcPct val="107000"/>
                        </a:lnSpc>
                        <a:spcBef>
                          <a:spcPts val="0"/>
                        </a:spcBef>
                        <a:spcAft>
                          <a:spcPts val="0"/>
                        </a:spcAft>
                      </a:pPr>
                      <a:r>
                        <a:rPr lang="en-US" sz="1100">
                          <a:effectLst/>
                        </a:rPr>
                        <a:t>-0.8</a:t>
                      </a:r>
                      <a:endParaRPr lang="en-US" sz="1200">
                        <a:effectLst/>
                        <a:latin typeface="Times New Roman" panose="02020603050405020304" pitchFamily="18" charset="0"/>
                        <a:ea typeface="Calibri" panose="020F0502020204030204" pitchFamily="34" charset="0"/>
                      </a:endParaRPr>
                    </a:p>
                  </a:txBody>
                  <a:tcPr marL="41789" marR="41789" marT="0" marB="0"/>
                </a:tc>
                <a:tc>
                  <a:txBody>
                    <a:bodyPr/>
                    <a:lstStyle/>
                    <a:p>
                      <a:pPr marL="0" marR="0" algn="ctr">
                        <a:lnSpc>
                          <a:spcPct val="107000"/>
                        </a:lnSpc>
                        <a:spcBef>
                          <a:spcPts val="0"/>
                        </a:spcBef>
                        <a:spcAft>
                          <a:spcPts val="0"/>
                        </a:spcAft>
                      </a:pPr>
                      <a:r>
                        <a:rPr lang="en-US" sz="1100">
                          <a:effectLst/>
                        </a:rPr>
                        <a:t>-0.3</a:t>
                      </a:r>
                      <a:endParaRPr lang="en-US" sz="1200">
                        <a:effectLst/>
                        <a:latin typeface="Times New Roman" panose="02020603050405020304" pitchFamily="18" charset="0"/>
                        <a:ea typeface="Calibri" panose="020F0502020204030204" pitchFamily="34" charset="0"/>
                      </a:endParaRPr>
                    </a:p>
                  </a:txBody>
                  <a:tcPr marL="41789" marR="41789" marT="0" marB="0"/>
                </a:tc>
                <a:tc>
                  <a:txBody>
                    <a:bodyPr/>
                    <a:lstStyle/>
                    <a:p>
                      <a:pPr marL="0" marR="0" algn="ctr">
                        <a:lnSpc>
                          <a:spcPct val="107000"/>
                        </a:lnSpc>
                        <a:spcBef>
                          <a:spcPts val="0"/>
                        </a:spcBef>
                        <a:spcAft>
                          <a:spcPts val="0"/>
                        </a:spcAft>
                      </a:pPr>
                      <a:r>
                        <a:rPr lang="en-US" sz="1100" dirty="0">
                          <a:solidFill>
                            <a:srgbClr val="FF0000"/>
                          </a:solidFill>
                          <a:effectLst/>
                        </a:rPr>
                        <a:t>0.1</a:t>
                      </a:r>
                      <a:endParaRPr lang="en-US" sz="1200" dirty="0">
                        <a:solidFill>
                          <a:srgbClr val="FF0000"/>
                        </a:solidFill>
                        <a:effectLst/>
                        <a:latin typeface="Times New Roman" panose="02020603050405020304" pitchFamily="18" charset="0"/>
                        <a:ea typeface="Calibri" panose="020F0502020204030204" pitchFamily="34" charset="0"/>
                      </a:endParaRPr>
                    </a:p>
                  </a:txBody>
                  <a:tcPr marL="41789" marR="41789" marT="0" marB="0"/>
                </a:tc>
                <a:tc>
                  <a:txBody>
                    <a:bodyPr/>
                    <a:lstStyle/>
                    <a:p>
                      <a:pPr marL="0" marR="0" algn="ctr">
                        <a:lnSpc>
                          <a:spcPct val="107000"/>
                        </a:lnSpc>
                        <a:spcBef>
                          <a:spcPts val="0"/>
                        </a:spcBef>
                        <a:spcAft>
                          <a:spcPts val="0"/>
                        </a:spcAft>
                      </a:pPr>
                      <a:r>
                        <a:rPr lang="en-US" sz="1100">
                          <a:effectLst/>
                        </a:rPr>
                        <a:t>0.0</a:t>
                      </a:r>
                      <a:endParaRPr lang="en-US" sz="1200">
                        <a:effectLst/>
                        <a:latin typeface="Times New Roman" panose="02020603050405020304" pitchFamily="18" charset="0"/>
                        <a:ea typeface="Calibri" panose="020F0502020204030204" pitchFamily="34" charset="0"/>
                      </a:endParaRPr>
                    </a:p>
                  </a:txBody>
                  <a:tcPr marL="41789" marR="41789" marT="0" marB="0"/>
                </a:tc>
                <a:tc>
                  <a:txBody>
                    <a:bodyPr/>
                    <a:lstStyle/>
                    <a:p>
                      <a:pPr marL="0" marR="0" algn="ctr">
                        <a:lnSpc>
                          <a:spcPct val="107000"/>
                        </a:lnSpc>
                        <a:spcBef>
                          <a:spcPts val="0"/>
                        </a:spcBef>
                        <a:spcAft>
                          <a:spcPts val="0"/>
                        </a:spcAft>
                      </a:pPr>
                      <a:r>
                        <a:rPr lang="en-US" sz="1100">
                          <a:effectLst/>
                        </a:rPr>
                        <a:t>0.0</a:t>
                      </a:r>
                      <a:endParaRPr lang="en-US" sz="1200">
                        <a:effectLst/>
                        <a:latin typeface="Times New Roman" panose="02020603050405020304" pitchFamily="18" charset="0"/>
                        <a:ea typeface="Calibri" panose="020F0502020204030204" pitchFamily="34" charset="0"/>
                      </a:endParaRPr>
                    </a:p>
                  </a:txBody>
                  <a:tcPr marL="41789" marR="41789" marT="0" marB="0"/>
                </a:tc>
                <a:tc>
                  <a:txBody>
                    <a:bodyPr/>
                    <a:lstStyle/>
                    <a:p>
                      <a:pPr marL="0" marR="0" algn="ctr">
                        <a:lnSpc>
                          <a:spcPct val="107000"/>
                        </a:lnSpc>
                        <a:spcBef>
                          <a:spcPts val="0"/>
                        </a:spcBef>
                        <a:spcAft>
                          <a:spcPts val="0"/>
                        </a:spcAft>
                      </a:pPr>
                      <a:r>
                        <a:rPr lang="en-US" sz="1100">
                          <a:effectLst/>
                        </a:rPr>
                        <a:t>-0.3</a:t>
                      </a:r>
                      <a:endParaRPr lang="en-US" sz="1200">
                        <a:effectLst/>
                        <a:latin typeface="Times New Roman" panose="02020603050405020304" pitchFamily="18" charset="0"/>
                        <a:ea typeface="Calibri" panose="020F0502020204030204" pitchFamily="34" charset="0"/>
                      </a:endParaRPr>
                    </a:p>
                  </a:txBody>
                  <a:tcPr marL="41789" marR="41789" marT="0" marB="0"/>
                </a:tc>
                <a:tc>
                  <a:txBody>
                    <a:bodyPr/>
                    <a:lstStyle/>
                    <a:p>
                      <a:pPr marL="0" marR="0" algn="ctr">
                        <a:lnSpc>
                          <a:spcPct val="107000"/>
                        </a:lnSpc>
                        <a:spcBef>
                          <a:spcPts val="0"/>
                        </a:spcBef>
                        <a:spcAft>
                          <a:spcPts val="0"/>
                        </a:spcAft>
                      </a:pPr>
                      <a:r>
                        <a:rPr lang="en-US" sz="1100">
                          <a:effectLst/>
                        </a:rPr>
                        <a:t>-10.4</a:t>
                      </a:r>
                      <a:endParaRPr lang="en-US" sz="1200">
                        <a:effectLst/>
                        <a:latin typeface="Times New Roman" panose="02020603050405020304" pitchFamily="18" charset="0"/>
                        <a:ea typeface="Calibri" panose="020F0502020204030204" pitchFamily="34" charset="0"/>
                      </a:endParaRPr>
                    </a:p>
                  </a:txBody>
                  <a:tcPr marL="41789" marR="41789" marT="0" marB="0"/>
                </a:tc>
                <a:tc>
                  <a:txBody>
                    <a:bodyPr/>
                    <a:lstStyle/>
                    <a:p>
                      <a:pPr marL="0" marR="0" algn="ctr">
                        <a:lnSpc>
                          <a:spcPct val="107000"/>
                        </a:lnSpc>
                        <a:spcBef>
                          <a:spcPts val="0"/>
                        </a:spcBef>
                        <a:spcAft>
                          <a:spcPts val="0"/>
                        </a:spcAft>
                      </a:pPr>
                      <a:r>
                        <a:rPr lang="en-US" sz="1100" dirty="0">
                          <a:effectLst/>
                        </a:rPr>
                        <a:t>-3.0</a:t>
                      </a:r>
                      <a:endParaRPr lang="en-US" sz="1200" dirty="0">
                        <a:effectLst/>
                        <a:latin typeface="Times New Roman" panose="02020603050405020304" pitchFamily="18" charset="0"/>
                        <a:ea typeface="Calibri" panose="020F0502020204030204" pitchFamily="34" charset="0"/>
                      </a:endParaRPr>
                    </a:p>
                  </a:txBody>
                  <a:tcPr marL="41789" marR="41789" marT="0" marB="0"/>
                </a:tc>
                <a:tc>
                  <a:txBody>
                    <a:bodyPr/>
                    <a:lstStyle/>
                    <a:p>
                      <a:pPr marL="0" marR="0" algn="ctr">
                        <a:lnSpc>
                          <a:spcPct val="107000"/>
                        </a:lnSpc>
                        <a:spcBef>
                          <a:spcPts val="0"/>
                        </a:spcBef>
                        <a:spcAft>
                          <a:spcPts val="0"/>
                        </a:spcAft>
                      </a:pPr>
                      <a:r>
                        <a:rPr lang="en-US" sz="1100" dirty="0">
                          <a:solidFill>
                            <a:srgbClr val="FF0000"/>
                          </a:solidFill>
                          <a:effectLst/>
                        </a:rPr>
                        <a:t>0.6</a:t>
                      </a:r>
                      <a:endParaRPr lang="en-US" sz="1200" dirty="0">
                        <a:solidFill>
                          <a:srgbClr val="FF0000"/>
                        </a:solidFill>
                        <a:effectLst/>
                        <a:latin typeface="Times New Roman" panose="02020603050405020304" pitchFamily="18" charset="0"/>
                        <a:ea typeface="Calibri" panose="020F0502020204030204" pitchFamily="34" charset="0"/>
                      </a:endParaRPr>
                    </a:p>
                  </a:txBody>
                  <a:tcPr marL="41789" marR="41789" marT="0" marB="0"/>
                </a:tc>
                <a:tc>
                  <a:txBody>
                    <a:bodyPr/>
                    <a:lstStyle/>
                    <a:p>
                      <a:pPr marL="0" marR="0" algn="ctr">
                        <a:lnSpc>
                          <a:spcPct val="107000"/>
                        </a:lnSpc>
                        <a:spcBef>
                          <a:spcPts val="0"/>
                        </a:spcBef>
                        <a:spcAft>
                          <a:spcPts val="0"/>
                        </a:spcAft>
                      </a:pPr>
                      <a:r>
                        <a:rPr lang="en-US" sz="1100">
                          <a:effectLst/>
                        </a:rPr>
                        <a:t>0.0</a:t>
                      </a:r>
                      <a:endParaRPr lang="en-US" sz="1200">
                        <a:effectLst/>
                        <a:latin typeface="Times New Roman" panose="02020603050405020304" pitchFamily="18" charset="0"/>
                        <a:ea typeface="Calibri" panose="020F0502020204030204" pitchFamily="34" charset="0"/>
                      </a:endParaRPr>
                    </a:p>
                  </a:txBody>
                  <a:tcPr marL="41789" marR="41789" marT="0" marB="0"/>
                </a:tc>
                <a:extLst>
                  <a:ext uri="{0D108BD9-81ED-4DB2-BD59-A6C34878D82A}">
                    <a16:rowId xmlns:a16="http://schemas.microsoft.com/office/drawing/2014/main" val="1830290133"/>
                  </a:ext>
                </a:extLst>
              </a:tr>
              <a:tr h="214464">
                <a:tc>
                  <a:txBody>
                    <a:bodyPr/>
                    <a:lstStyle/>
                    <a:p>
                      <a:pPr marL="0" marR="0" algn="ctr">
                        <a:lnSpc>
                          <a:spcPct val="107000"/>
                        </a:lnSpc>
                        <a:spcBef>
                          <a:spcPts val="0"/>
                        </a:spcBef>
                        <a:spcAft>
                          <a:spcPts val="0"/>
                        </a:spcAft>
                      </a:pPr>
                      <a:r>
                        <a:rPr lang="en-US" sz="1100">
                          <a:effectLst/>
                        </a:rPr>
                        <a:t>Average</a:t>
                      </a:r>
                      <a:endParaRPr lang="en-US" sz="1200">
                        <a:effectLst/>
                        <a:latin typeface="Times New Roman" panose="02020603050405020304" pitchFamily="18" charset="0"/>
                        <a:ea typeface="Calibri" panose="020F0502020204030204" pitchFamily="34" charset="0"/>
                      </a:endParaRPr>
                    </a:p>
                  </a:txBody>
                  <a:tcPr marL="41789" marR="41789" marT="0" marB="0"/>
                </a:tc>
                <a:tc>
                  <a:txBody>
                    <a:bodyPr/>
                    <a:lstStyle/>
                    <a:p>
                      <a:pPr marL="0" marR="0" algn="ctr">
                        <a:lnSpc>
                          <a:spcPct val="107000"/>
                        </a:lnSpc>
                        <a:spcBef>
                          <a:spcPts val="0"/>
                        </a:spcBef>
                        <a:spcAft>
                          <a:spcPts val="0"/>
                        </a:spcAft>
                      </a:pPr>
                      <a:r>
                        <a:rPr lang="en-US" sz="1100">
                          <a:effectLst/>
                        </a:rPr>
                        <a:t>1.2</a:t>
                      </a:r>
                      <a:endParaRPr lang="en-US" sz="1200">
                        <a:effectLst/>
                        <a:latin typeface="Times New Roman" panose="02020603050405020304" pitchFamily="18" charset="0"/>
                        <a:ea typeface="Calibri" panose="020F0502020204030204" pitchFamily="34" charset="0"/>
                      </a:endParaRPr>
                    </a:p>
                  </a:txBody>
                  <a:tcPr marL="41789" marR="41789" marT="0" marB="0"/>
                </a:tc>
                <a:tc>
                  <a:txBody>
                    <a:bodyPr/>
                    <a:lstStyle/>
                    <a:p>
                      <a:pPr marL="0" marR="0" algn="ctr">
                        <a:lnSpc>
                          <a:spcPct val="107000"/>
                        </a:lnSpc>
                        <a:spcBef>
                          <a:spcPts val="0"/>
                        </a:spcBef>
                        <a:spcAft>
                          <a:spcPts val="0"/>
                        </a:spcAft>
                      </a:pPr>
                      <a:r>
                        <a:rPr lang="en-US" sz="1100">
                          <a:effectLst/>
                        </a:rPr>
                        <a:t>-0.05</a:t>
                      </a:r>
                      <a:endParaRPr lang="en-US" sz="1200">
                        <a:effectLst/>
                        <a:latin typeface="Times New Roman" panose="02020603050405020304" pitchFamily="18" charset="0"/>
                        <a:ea typeface="Calibri" panose="020F0502020204030204" pitchFamily="34" charset="0"/>
                      </a:endParaRPr>
                    </a:p>
                  </a:txBody>
                  <a:tcPr marL="41789" marR="41789" marT="0" marB="0"/>
                </a:tc>
                <a:tc>
                  <a:txBody>
                    <a:bodyPr/>
                    <a:lstStyle/>
                    <a:p>
                      <a:pPr marL="0" marR="0" algn="ctr">
                        <a:lnSpc>
                          <a:spcPct val="107000"/>
                        </a:lnSpc>
                        <a:spcBef>
                          <a:spcPts val="0"/>
                        </a:spcBef>
                        <a:spcAft>
                          <a:spcPts val="0"/>
                        </a:spcAft>
                      </a:pPr>
                      <a:r>
                        <a:rPr lang="en-US" sz="1100">
                          <a:effectLst/>
                        </a:rPr>
                        <a:t>-0.5</a:t>
                      </a:r>
                      <a:endParaRPr lang="en-US" sz="1200">
                        <a:effectLst/>
                        <a:latin typeface="Times New Roman" panose="02020603050405020304" pitchFamily="18" charset="0"/>
                        <a:ea typeface="Calibri" panose="020F0502020204030204" pitchFamily="34" charset="0"/>
                      </a:endParaRPr>
                    </a:p>
                  </a:txBody>
                  <a:tcPr marL="41789" marR="41789" marT="0" marB="0"/>
                </a:tc>
                <a:tc>
                  <a:txBody>
                    <a:bodyPr/>
                    <a:lstStyle/>
                    <a:p>
                      <a:pPr marL="0" marR="0" algn="ctr">
                        <a:lnSpc>
                          <a:spcPct val="107000"/>
                        </a:lnSpc>
                        <a:spcBef>
                          <a:spcPts val="0"/>
                        </a:spcBef>
                        <a:spcAft>
                          <a:spcPts val="0"/>
                        </a:spcAft>
                      </a:pPr>
                      <a:r>
                        <a:rPr lang="en-US" sz="1100">
                          <a:effectLst/>
                        </a:rPr>
                        <a:t>-0.4</a:t>
                      </a:r>
                      <a:endParaRPr lang="en-US" sz="1200">
                        <a:effectLst/>
                        <a:latin typeface="Times New Roman" panose="02020603050405020304" pitchFamily="18" charset="0"/>
                        <a:ea typeface="Calibri" panose="020F0502020204030204" pitchFamily="34" charset="0"/>
                      </a:endParaRPr>
                    </a:p>
                  </a:txBody>
                  <a:tcPr marL="41789" marR="41789" marT="0" marB="0"/>
                </a:tc>
                <a:tc>
                  <a:txBody>
                    <a:bodyPr/>
                    <a:lstStyle/>
                    <a:p>
                      <a:pPr marL="0" marR="0" algn="ctr">
                        <a:lnSpc>
                          <a:spcPct val="107000"/>
                        </a:lnSpc>
                        <a:spcBef>
                          <a:spcPts val="0"/>
                        </a:spcBef>
                        <a:spcAft>
                          <a:spcPts val="0"/>
                        </a:spcAft>
                      </a:pPr>
                      <a:r>
                        <a:rPr lang="en-US" sz="1100">
                          <a:effectLst/>
                        </a:rPr>
                        <a:t>-0.3</a:t>
                      </a:r>
                      <a:endParaRPr lang="en-US" sz="1200">
                        <a:effectLst/>
                        <a:latin typeface="Times New Roman" panose="02020603050405020304" pitchFamily="18" charset="0"/>
                        <a:ea typeface="Calibri" panose="020F0502020204030204" pitchFamily="34" charset="0"/>
                      </a:endParaRPr>
                    </a:p>
                  </a:txBody>
                  <a:tcPr marL="41789" marR="41789" marT="0" marB="0"/>
                </a:tc>
                <a:tc>
                  <a:txBody>
                    <a:bodyPr/>
                    <a:lstStyle/>
                    <a:p>
                      <a:pPr marL="0" marR="0" algn="ctr">
                        <a:lnSpc>
                          <a:spcPct val="107000"/>
                        </a:lnSpc>
                        <a:spcBef>
                          <a:spcPts val="0"/>
                        </a:spcBef>
                        <a:spcAft>
                          <a:spcPts val="0"/>
                        </a:spcAft>
                      </a:pPr>
                      <a:r>
                        <a:rPr lang="en-US" sz="1100" dirty="0">
                          <a:effectLst/>
                        </a:rPr>
                        <a:t>-1.3</a:t>
                      </a:r>
                      <a:endParaRPr lang="en-US" sz="1200" dirty="0">
                        <a:effectLst/>
                        <a:latin typeface="Times New Roman" panose="02020603050405020304" pitchFamily="18" charset="0"/>
                        <a:ea typeface="Calibri" panose="020F0502020204030204" pitchFamily="34" charset="0"/>
                      </a:endParaRPr>
                    </a:p>
                  </a:txBody>
                  <a:tcPr marL="41789" marR="41789" marT="0" marB="0"/>
                </a:tc>
                <a:tc>
                  <a:txBody>
                    <a:bodyPr/>
                    <a:lstStyle/>
                    <a:p>
                      <a:pPr marL="0" marR="0" algn="ctr">
                        <a:lnSpc>
                          <a:spcPct val="107000"/>
                        </a:lnSpc>
                        <a:spcBef>
                          <a:spcPts val="0"/>
                        </a:spcBef>
                        <a:spcAft>
                          <a:spcPts val="0"/>
                        </a:spcAft>
                      </a:pPr>
                      <a:r>
                        <a:rPr lang="en-US" sz="1100">
                          <a:effectLst/>
                        </a:rPr>
                        <a:t>-2.5</a:t>
                      </a:r>
                      <a:endParaRPr lang="en-US" sz="1200">
                        <a:effectLst/>
                        <a:latin typeface="Times New Roman" panose="02020603050405020304" pitchFamily="18" charset="0"/>
                        <a:ea typeface="Calibri" panose="020F0502020204030204" pitchFamily="34" charset="0"/>
                      </a:endParaRPr>
                    </a:p>
                  </a:txBody>
                  <a:tcPr marL="41789" marR="41789" marT="0" marB="0"/>
                </a:tc>
                <a:tc>
                  <a:txBody>
                    <a:bodyPr/>
                    <a:lstStyle/>
                    <a:p>
                      <a:pPr marL="0" marR="0" algn="ctr">
                        <a:lnSpc>
                          <a:spcPct val="107000"/>
                        </a:lnSpc>
                        <a:spcBef>
                          <a:spcPts val="0"/>
                        </a:spcBef>
                        <a:spcAft>
                          <a:spcPts val="0"/>
                        </a:spcAft>
                      </a:pPr>
                      <a:r>
                        <a:rPr lang="en-US" sz="1100">
                          <a:effectLst/>
                        </a:rPr>
                        <a:t>-20.9</a:t>
                      </a:r>
                      <a:endParaRPr lang="en-US" sz="1200">
                        <a:effectLst/>
                        <a:latin typeface="Times New Roman" panose="02020603050405020304" pitchFamily="18" charset="0"/>
                        <a:ea typeface="Calibri" panose="020F0502020204030204" pitchFamily="34" charset="0"/>
                      </a:endParaRPr>
                    </a:p>
                  </a:txBody>
                  <a:tcPr marL="41789" marR="41789" marT="0" marB="0"/>
                </a:tc>
                <a:tc>
                  <a:txBody>
                    <a:bodyPr/>
                    <a:lstStyle/>
                    <a:p>
                      <a:pPr marL="0" marR="0" algn="ctr">
                        <a:lnSpc>
                          <a:spcPct val="107000"/>
                        </a:lnSpc>
                        <a:spcBef>
                          <a:spcPts val="0"/>
                        </a:spcBef>
                        <a:spcAft>
                          <a:spcPts val="0"/>
                        </a:spcAft>
                      </a:pPr>
                      <a:r>
                        <a:rPr lang="en-US" sz="1100">
                          <a:effectLst/>
                        </a:rPr>
                        <a:t>-8.9</a:t>
                      </a:r>
                      <a:endParaRPr lang="en-US" sz="1200">
                        <a:effectLst/>
                        <a:latin typeface="Times New Roman" panose="02020603050405020304" pitchFamily="18" charset="0"/>
                        <a:ea typeface="Calibri" panose="020F0502020204030204" pitchFamily="34" charset="0"/>
                      </a:endParaRPr>
                    </a:p>
                  </a:txBody>
                  <a:tcPr marL="41789" marR="41789" marT="0" marB="0"/>
                </a:tc>
                <a:tc>
                  <a:txBody>
                    <a:bodyPr/>
                    <a:lstStyle/>
                    <a:p>
                      <a:pPr marL="0" marR="0" algn="ctr">
                        <a:lnSpc>
                          <a:spcPct val="107000"/>
                        </a:lnSpc>
                        <a:spcBef>
                          <a:spcPts val="0"/>
                        </a:spcBef>
                        <a:spcAft>
                          <a:spcPts val="0"/>
                        </a:spcAft>
                      </a:pPr>
                      <a:r>
                        <a:rPr lang="en-US" sz="1100">
                          <a:effectLst/>
                        </a:rPr>
                        <a:t>-2.1</a:t>
                      </a:r>
                      <a:endParaRPr lang="en-US" sz="1200">
                        <a:effectLst/>
                        <a:latin typeface="Times New Roman" panose="02020603050405020304" pitchFamily="18" charset="0"/>
                        <a:ea typeface="Calibri" panose="020F0502020204030204" pitchFamily="34" charset="0"/>
                      </a:endParaRPr>
                    </a:p>
                  </a:txBody>
                  <a:tcPr marL="41789" marR="41789" marT="0" marB="0"/>
                </a:tc>
                <a:tc>
                  <a:txBody>
                    <a:bodyPr/>
                    <a:lstStyle/>
                    <a:p>
                      <a:pPr marL="0" marR="0" algn="ctr">
                        <a:lnSpc>
                          <a:spcPct val="107000"/>
                        </a:lnSpc>
                        <a:spcBef>
                          <a:spcPts val="0"/>
                        </a:spcBef>
                        <a:spcAft>
                          <a:spcPts val="0"/>
                        </a:spcAft>
                      </a:pPr>
                      <a:r>
                        <a:rPr lang="en-US" sz="1100">
                          <a:effectLst/>
                        </a:rPr>
                        <a:t>-0.1</a:t>
                      </a:r>
                      <a:endParaRPr lang="en-US" sz="1200">
                        <a:effectLst/>
                        <a:latin typeface="Times New Roman" panose="02020603050405020304" pitchFamily="18" charset="0"/>
                        <a:ea typeface="Calibri" panose="020F0502020204030204" pitchFamily="34" charset="0"/>
                      </a:endParaRPr>
                    </a:p>
                  </a:txBody>
                  <a:tcPr marL="41789" marR="41789" marT="0" marB="0"/>
                </a:tc>
                <a:extLst>
                  <a:ext uri="{0D108BD9-81ED-4DB2-BD59-A6C34878D82A}">
                    <a16:rowId xmlns:a16="http://schemas.microsoft.com/office/drawing/2014/main" val="1530249046"/>
                  </a:ext>
                </a:extLst>
              </a:tr>
              <a:tr h="220214">
                <a:tc gridSpan="12">
                  <a:txBody>
                    <a:bodyPr/>
                    <a:lstStyle/>
                    <a:p>
                      <a:pPr marL="0" marR="0" algn="ctr">
                        <a:lnSpc>
                          <a:spcPct val="107000"/>
                        </a:lnSpc>
                        <a:spcBef>
                          <a:spcPts val="0"/>
                        </a:spcBef>
                        <a:spcAft>
                          <a:spcPts val="0"/>
                        </a:spcAft>
                      </a:pPr>
                      <a:r>
                        <a:rPr lang="en-US" sz="1200" dirty="0">
                          <a:effectLst/>
                        </a:rPr>
                        <a:t>Note: Red numbers indicate statistically significant at 5%</a:t>
                      </a:r>
                      <a:endParaRPr lang="en-US" sz="1400" dirty="0">
                        <a:effectLst/>
                        <a:latin typeface="Times New Roman" panose="02020603050405020304" pitchFamily="18" charset="0"/>
                        <a:ea typeface="Calibri" panose="020F0502020204030204" pitchFamily="34" charset="0"/>
                      </a:endParaRPr>
                    </a:p>
                  </a:txBody>
                  <a:tcPr marL="41789" marR="41789"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447005004"/>
                  </a:ext>
                </a:extLst>
              </a:tr>
            </a:tbl>
          </a:graphicData>
        </a:graphic>
      </p:graphicFrame>
      <p:sp>
        <p:nvSpPr>
          <p:cNvPr id="6" name="Rectangle 5"/>
          <p:cNvSpPr/>
          <p:nvPr/>
        </p:nvSpPr>
        <p:spPr>
          <a:xfrm>
            <a:off x="838200" y="0"/>
            <a:ext cx="10628086" cy="523220"/>
          </a:xfrm>
          <a:prstGeom prst="rect">
            <a:avLst/>
          </a:prstGeom>
        </p:spPr>
        <p:txBody>
          <a:bodyPr wrap="square">
            <a:spAutoFit/>
          </a:bodyPr>
          <a:lstStyle/>
          <a:p>
            <a:pPr marL="0" marR="0" lvl="1" algn="ctr">
              <a:spcBef>
                <a:spcPts val="200"/>
              </a:spcBef>
              <a:spcAft>
                <a:spcPts val="0"/>
              </a:spcAft>
            </a:pPr>
            <a:r>
              <a:rPr lang="en-US" sz="2800" b="1" u="sng" dirty="0" smtClean="0">
                <a:ea typeface="DengXian Light" panose="02010600030101010101" pitchFamily="2" charset="-122"/>
                <a:cs typeface="Times New Roman" panose="02020603050405020304" pitchFamily="18" charset="0"/>
              </a:rPr>
              <a:t>Temporal trend of extreme precipitation indices</a:t>
            </a:r>
            <a:endParaRPr lang="en-US" sz="2800" b="1" u="sng" dirty="0">
              <a:effectLst/>
              <a:ea typeface="DengXian Light" panose="02010600030101010101" pitchFamily="2" charset="-122"/>
              <a:cs typeface="Times New Roman" panose="02020603050405020304" pitchFamily="18" charset="0"/>
            </a:endParaRPr>
          </a:p>
        </p:txBody>
      </p:sp>
      <p:sp>
        <p:nvSpPr>
          <p:cNvPr id="2" name="Rectangle 1"/>
          <p:cNvSpPr/>
          <p:nvPr/>
        </p:nvSpPr>
        <p:spPr>
          <a:xfrm>
            <a:off x="2856914" y="1021080"/>
            <a:ext cx="441960" cy="530352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fld id="{8385EF6B-7E66-4D99-8AA9-E1D659C022FA}" type="slidenum">
              <a:rPr lang="en-US" smtClean="0"/>
              <a:t>15</a:t>
            </a:fld>
            <a:endParaRPr lang="en-US"/>
          </a:p>
        </p:txBody>
      </p:sp>
      <p:pic>
        <p:nvPicPr>
          <p:cNvPr id="9" name="Picture 8" descr="C:\Users\HP\Desktop\spatio temporal\ITP logo.jpg"/>
          <p:cNvPicPr/>
          <p:nvPr/>
        </p:nvPicPr>
        <p:blipFill>
          <a:blip r:embed="rId3" cstate="print">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0" y="5698308"/>
            <a:ext cx="1204686" cy="1162448"/>
          </a:xfrm>
          <a:prstGeom prst="ellipse">
            <a:avLst/>
          </a:prstGeom>
          <a:noFill/>
          <a:ln>
            <a:noFill/>
          </a:ln>
        </p:spPr>
      </p:pic>
    </p:spTree>
    <p:extLst>
      <p:ext uri="{BB962C8B-B14F-4D97-AF65-F5344CB8AC3E}">
        <p14:creationId xmlns:p14="http://schemas.microsoft.com/office/powerpoint/2010/main" val="3977309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176191" y="105503"/>
            <a:ext cx="8098972" cy="830997"/>
          </a:xfrm>
          <a:prstGeom prst="rect">
            <a:avLst/>
          </a:prstGeom>
        </p:spPr>
        <p:txBody>
          <a:bodyPr wrap="square">
            <a:spAutoFit/>
          </a:bodyPr>
          <a:lstStyle/>
          <a:p>
            <a:pPr algn="ctr"/>
            <a:r>
              <a:rPr lang="en-US" sz="2400" b="1" u="sng" dirty="0"/>
              <a:t>Percentage of stations from the studied stations with </a:t>
            </a:r>
            <a:r>
              <a:rPr lang="en-US" sz="2400" b="1" u="sng" dirty="0" smtClean="0"/>
              <a:t>different trends </a:t>
            </a:r>
            <a:r>
              <a:rPr lang="en-US" sz="2400" b="1" u="sng" dirty="0"/>
              <a:t>of extreme precipitation indices in the Eastern Nepal.</a:t>
            </a:r>
            <a:endParaRPr lang="en-US" b="1" i="1" u="sng" dirty="0">
              <a:effectLst/>
              <a:ea typeface="SimSun" panose="02010600030101010101" pitchFamily="2" charset="-122"/>
            </a:endParaRPr>
          </a:p>
        </p:txBody>
      </p:sp>
      <p:pic>
        <p:nvPicPr>
          <p:cNvPr id="7" name="Content Placeholder 6" descr="C:\Users\sunil\Desktop\JGR\Figures\Figure 9.png"/>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452914" y="1161877"/>
            <a:ext cx="7620000" cy="5617600"/>
          </a:xfrm>
          <a:prstGeom prst="rect">
            <a:avLst/>
          </a:prstGeom>
          <a:noFill/>
          <a:ln>
            <a:noFill/>
          </a:ln>
        </p:spPr>
      </p:pic>
      <p:sp>
        <p:nvSpPr>
          <p:cNvPr id="2" name="Slide Number Placeholder 1"/>
          <p:cNvSpPr>
            <a:spLocks noGrp="1"/>
          </p:cNvSpPr>
          <p:nvPr>
            <p:ph type="sldNum" sz="quarter" idx="12"/>
          </p:nvPr>
        </p:nvSpPr>
        <p:spPr/>
        <p:txBody>
          <a:bodyPr/>
          <a:lstStyle/>
          <a:p>
            <a:fld id="{8385EF6B-7E66-4D99-8AA9-E1D659C022FA}" type="slidenum">
              <a:rPr lang="en-US" smtClean="0"/>
              <a:t>16</a:t>
            </a:fld>
            <a:endParaRPr lang="en-US"/>
          </a:p>
        </p:txBody>
      </p:sp>
      <p:pic>
        <p:nvPicPr>
          <p:cNvPr id="8" name="Picture 7" descr="C:\Users\HP\Desktop\spatio temporal\ITP logo.jpg"/>
          <p:cNvPicPr/>
          <p:nvPr/>
        </p:nvPicPr>
        <p:blipFill>
          <a:blip r:embed="rId3" cstate="print">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0" y="5698308"/>
            <a:ext cx="1204686" cy="1162448"/>
          </a:xfrm>
          <a:prstGeom prst="ellipse">
            <a:avLst/>
          </a:prstGeom>
          <a:noFill/>
          <a:ln>
            <a:noFill/>
          </a:ln>
        </p:spPr>
      </p:pic>
    </p:spTree>
    <p:extLst>
      <p:ext uri="{BB962C8B-B14F-4D97-AF65-F5344CB8AC3E}">
        <p14:creationId xmlns:p14="http://schemas.microsoft.com/office/powerpoint/2010/main" val="2594499824"/>
      </p:ext>
    </p:extLst>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838200" y="0"/>
            <a:ext cx="10628086" cy="523220"/>
          </a:xfrm>
          <a:prstGeom prst="rect">
            <a:avLst/>
          </a:prstGeom>
        </p:spPr>
        <p:txBody>
          <a:bodyPr wrap="square">
            <a:spAutoFit/>
          </a:bodyPr>
          <a:lstStyle/>
          <a:p>
            <a:pPr marL="0" marR="0" lvl="1" algn="ctr">
              <a:spcBef>
                <a:spcPts val="200"/>
              </a:spcBef>
              <a:spcAft>
                <a:spcPts val="0"/>
              </a:spcAft>
            </a:pPr>
            <a:r>
              <a:rPr lang="en-US" sz="2800" b="1" u="sng" dirty="0" smtClean="0">
                <a:ea typeface="DengXian Light" panose="02010600030101010101" pitchFamily="2" charset="-122"/>
                <a:cs typeface="Times New Roman" panose="02020603050405020304" pitchFamily="18" charset="0"/>
              </a:rPr>
              <a:t>Comparison with satellite data</a:t>
            </a:r>
            <a:endParaRPr lang="en-US" sz="2800" b="1" u="sng" dirty="0">
              <a:effectLst/>
              <a:ea typeface="DengXian Light" panose="02010600030101010101" pitchFamily="2" charset="-122"/>
              <a:cs typeface="Times New Roman" panose="02020603050405020304" pitchFamily="18" charset="0"/>
            </a:endParaRPr>
          </a:p>
        </p:txBody>
      </p:sp>
      <p:sp>
        <p:nvSpPr>
          <p:cNvPr id="3" name="Rectangle 2"/>
          <p:cNvSpPr/>
          <p:nvPr/>
        </p:nvSpPr>
        <p:spPr>
          <a:xfrm>
            <a:off x="838200" y="902295"/>
            <a:ext cx="10628086" cy="646331"/>
          </a:xfrm>
          <a:prstGeom prst="rect">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wrap="square">
            <a:spAutoFit/>
          </a:bodyPr>
          <a:lstStyle/>
          <a:p>
            <a:pPr algn="ctr"/>
            <a:r>
              <a:rPr lang="en-US" dirty="0">
                <a:latin typeface="AdvOT569473da"/>
              </a:rPr>
              <a:t>TRMM 3B42 V7 data for whole Nepal, at a daily temporal resolution compiled from the </a:t>
            </a:r>
            <a:r>
              <a:rPr lang="en-US" dirty="0" smtClean="0">
                <a:latin typeface="AdvOT569473da"/>
              </a:rPr>
              <a:t>3</a:t>
            </a:r>
            <a:r>
              <a:rPr lang="en-US" dirty="0" smtClean="0">
                <a:latin typeface="AdvOT569473da+20"/>
              </a:rPr>
              <a:t>‐</a:t>
            </a:r>
            <a:r>
              <a:rPr lang="en-US" dirty="0" smtClean="0">
                <a:latin typeface="AdvOT569473da"/>
              </a:rPr>
              <a:t>hourly precipitation </a:t>
            </a:r>
            <a:r>
              <a:rPr lang="en-US" dirty="0">
                <a:latin typeface="AdvOT569473da"/>
              </a:rPr>
              <a:t>product from 1998 to 2017</a:t>
            </a:r>
            <a:endParaRPr lang="en-US" dirty="0"/>
          </a:p>
        </p:txBody>
      </p:sp>
      <p:pic>
        <p:nvPicPr>
          <p:cNvPr id="7" name="Content Placeholder 6" descr="C:\Users\sunil\Desktop\JGR\Figures\Figure 10.png"/>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096735" y="1655336"/>
            <a:ext cx="5693229" cy="5066139"/>
          </a:xfrm>
          <a:prstGeom prst="rect">
            <a:avLst/>
          </a:prstGeom>
          <a:noFill/>
          <a:ln>
            <a:noFill/>
          </a:ln>
        </p:spPr>
      </p:pic>
      <p:graphicFrame>
        <p:nvGraphicFramePr>
          <p:cNvPr id="5" name="Table 4"/>
          <p:cNvGraphicFramePr>
            <a:graphicFrameLocks noGrp="1"/>
          </p:cNvGraphicFramePr>
          <p:nvPr>
            <p:extLst>
              <p:ext uri="{D42A27DB-BD31-4B8C-83A1-F6EECF244321}">
                <p14:modId xmlns:p14="http://schemas.microsoft.com/office/powerpoint/2010/main" val="1773000972"/>
              </p:ext>
            </p:extLst>
          </p:nvPr>
        </p:nvGraphicFramePr>
        <p:xfrm>
          <a:off x="6936014" y="1713337"/>
          <a:ext cx="4530271" cy="2611132"/>
        </p:xfrm>
        <a:graphic>
          <a:graphicData uri="http://schemas.openxmlformats.org/drawingml/2006/table">
            <a:tbl>
              <a:tblPr firstRow="1" firstCol="1" bandRow="1">
                <a:tableStyleId>{EB344D84-9AFB-497E-A393-DC336BA19D2E}</a:tableStyleId>
              </a:tblPr>
              <a:tblGrid>
                <a:gridCol w="1511300">
                  <a:extLst>
                    <a:ext uri="{9D8B030D-6E8A-4147-A177-3AD203B41FA5}">
                      <a16:colId xmlns:a16="http://schemas.microsoft.com/office/drawing/2014/main" val="3798517448"/>
                    </a:ext>
                  </a:extLst>
                </a:gridCol>
                <a:gridCol w="1494972">
                  <a:extLst>
                    <a:ext uri="{9D8B030D-6E8A-4147-A177-3AD203B41FA5}">
                      <a16:colId xmlns:a16="http://schemas.microsoft.com/office/drawing/2014/main" val="1492287289"/>
                    </a:ext>
                  </a:extLst>
                </a:gridCol>
                <a:gridCol w="1523999">
                  <a:extLst>
                    <a:ext uri="{9D8B030D-6E8A-4147-A177-3AD203B41FA5}">
                      <a16:colId xmlns:a16="http://schemas.microsoft.com/office/drawing/2014/main" val="1572819037"/>
                    </a:ext>
                  </a:extLst>
                </a:gridCol>
              </a:tblGrid>
              <a:tr h="612052">
                <a:tc>
                  <a:txBody>
                    <a:bodyPr/>
                    <a:lstStyle/>
                    <a:p>
                      <a:pPr marL="0" marR="0" algn="ctr">
                        <a:lnSpc>
                          <a:spcPct val="107000"/>
                        </a:lnSpc>
                        <a:spcBef>
                          <a:spcPts val="0"/>
                        </a:spcBef>
                        <a:spcAft>
                          <a:spcPts val="0"/>
                        </a:spcAft>
                      </a:pPr>
                      <a:r>
                        <a:rPr lang="en-US" sz="1800" dirty="0">
                          <a:effectLst/>
                        </a:rPr>
                        <a:t>Indicator</a:t>
                      </a:r>
                      <a:endParaRPr lang="en-US" sz="14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800" dirty="0">
                          <a:effectLst/>
                        </a:rPr>
                        <a:t>Value</a:t>
                      </a:r>
                      <a:endParaRPr lang="en-US" sz="14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800">
                          <a:effectLst/>
                        </a:rPr>
                        <a:t>Unit</a:t>
                      </a:r>
                      <a:endParaRPr lang="en-US" sz="1400">
                        <a:effectLst/>
                        <a:latin typeface="Times New Roman" panose="02020603050405020304" pitchFamily="18" charset="0"/>
                        <a:ea typeface="Calibri" panose="020F0502020204030204" pitchFamily="34" charset="0"/>
                      </a:endParaRPr>
                    </a:p>
                  </a:txBody>
                  <a:tcPr marL="68580" marR="68580" marT="0" marB="0" anchor="ctr"/>
                </a:tc>
                <a:extLst>
                  <a:ext uri="{0D108BD9-81ED-4DB2-BD59-A6C34878D82A}">
                    <a16:rowId xmlns:a16="http://schemas.microsoft.com/office/drawing/2014/main" val="2530354439"/>
                  </a:ext>
                </a:extLst>
              </a:tr>
              <a:tr h="333180">
                <a:tc>
                  <a:txBody>
                    <a:bodyPr/>
                    <a:lstStyle/>
                    <a:p>
                      <a:pPr marL="0" marR="0" algn="ctr">
                        <a:lnSpc>
                          <a:spcPct val="107000"/>
                        </a:lnSpc>
                        <a:spcBef>
                          <a:spcPts val="0"/>
                        </a:spcBef>
                        <a:spcAft>
                          <a:spcPts val="0"/>
                        </a:spcAft>
                      </a:pPr>
                      <a:r>
                        <a:rPr lang="en-US" sz="1800">
                          <a:effectLst/>
                        </a:rPr>
                        <a:t>R</a:t>
                      </a:r>
                      <a:endParaRPr lang="en-US" sz="140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800" dirty="0">
                          <a:effectLst/>
                        </a:rPr>
                        <a:t>0.82</a:t>
                      </a:r>
                      <a:endParaRPr lang="en-US" sz="14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800" dirty="0">
                          <a:effectLst/>
                        </a:rPr>
                        <a:t> </a:t>
                      </a:r>
                      <a:endParaRPr lang="en-US" sz="1400" dirty="0">
                        <a:effectLst/>
                        <a:latin typeface="Times New Roman" panose="02020603050405020304" pitchFamily="18" charset="0"/>
                        <a:ea typeface="Calibri" panose="020F0502020204030204" pitchFamily="34" charset="0"/>
                      </a:endParaRPr>
                    </a:p>
                  </a:txBody>
                  <a:tcPr marL="68580" marR="68580" marT="0" marB="0" anchor="ctr"/>
                </a:tc>
                <a:extLst>
                  <a:ext uri="{0D108BD9-81ED-4DB2-BD59-A6C34878D82A}">
                    <a16:rowId xmlns:a16="http://schemas.microsoft.com/office/drawing/2014/main" val="1530810406"/>
                  </a:ext>
                </a:extLst>
              </a:tr>
              <a:tr h="333180">
                <a:tc>
                  <a:txBody>
                    <a:bodyPr/>
                    <a:lstStyle/>
                    <a:p>
                      <a:pPr marL="0" marR="0" algn="ctr">
                        <a:lnSpc>
                          <a:spcPct val="107000"/>
                        </a:lnSpc>
                        <a:spcBef>
                          <a:spcPts val="0"/>
                        </a:spcBef>
                        <a:spcAft>
                          <a:spcPts val="0"/>
                        </a:spcAft>
                      </a:pPr>
                      <a:r>
                        <a:rPr lang="en-US" sz="1800" dirty="0" err="1">
                          <a:effectLst/>
                        </a:rPr>
                        <a:t>rBIAS</a:t>
                      </a:r>
                      <a:endParaRPr lang="en-US" sz="14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800">
                          <a:effectLst/>
                        </a:rPr>
                        <a:t>-0.01</a:t>
                      </a:r>
                      <a:endParaRPr lang="en-US" sz="140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800" dirty="0">
                          <a:effectLst/>
                        </a:rPr>
                        <a:t> </a:t>
                      </a:r>
                      <a:endParaRPr lang="en-US" sz="1400" dirty="0">
                        <a:effectLst/>
                        <a:latin typeface="Times New Roman" panose="02020603050405020304" pitchFamily="18" charset="0"/>
                        <a:ea typeface="Calibri" panose="020F0502020204030204" pitchFamily="34" charset="0"/>
                      </a:endParaRPr>
                    </a:p>
                  </a:txBody>
                  <a:tcPr marL="68580" marR="68580" marT="0" marB="0" anchor="ctr"/>
                </a:tc>
                <a:extLst>
                  <a:ext uri="{0D108BD9-81ED-4DB2-BD59-A6C34878D82A}">
                    <a16:rowId xmlns:a16="http://schemas.microsoft.com/office/drawing/2014/main" val="1155162479"/>
                  </a:ext>
                </a:extLst>
              </a:tr>
              <a:tr h="333180">
                <a:tc>
                  <a:txBody>
                    <a:bodyPr/>
                    <a:lstStyle/>
                    <a:p>
                      <a:pPr marL="0" marR="0" algn="ctr">
                        <a:lnSpc>
                          <a:spcPct val="107000"/>
                        </a:lnSpc>
                        <a:spcBef>
                          <a:spcPts val="0"/>
                        </a:spcBef>
                        <a:spcAft>
                          <a:spcPts val="0"/>
                        </a:spcAft>
                      </a:pPr>
                      <a:r>
                        <a:rPr lang="en-US" sz="1800">
                          <a:effectLst/>
                        </a:rPr>
                        <a:t>MAE</a:t>
                      </a:r>
                      <a:endParaRPr lang="en-US" sz="140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800">
                          <a:effectLst/>
                        </a:rPr>
                        <a:t>87</a:t>
                      </a:r>
                      <a:endParaRPr lang="en-US" sz="140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800" dirty="0">
                          <a:effectLst/>
                        </a:rPr>
                        <a:t>mm</a:t>
                      </a:r>
                      <a:endParaRPr lang="en-US" sz="1400" dirty="0">
                        <a:effectLst/>
                        <a:latin typeface="Times New Roman" panose="02020603050405020304" pitchFamily="18" charset="0"/>
                        <a:ea typeface="Calibri" panose="020F0502020204030204" pitchFamily="34" charset="0"/>
                      </a:endParaRPr>
                    </a:p>
                  </a:txBody>
                  <a:tcPr marL="68580" marR="68580" marT="0" marB="0" anchor="ctr"/>
                </a:tc>
                <a:extLst>
                  <a:ext uri="{0D108BD9-81ED-4DB2-BD59-A6C34878D82A}">
                    <a16:rowId xmlns:a16="http://schemas.microsoft.com/office/drawing/2014/main" val="1808371927"/>
                  </a:ext>
                </a:extLst>
              </a:tr>
              <a:tr h="333180">
                <a:tc>
                  <a:txBody>
                    <a:bodyPr/>
                    <a:lstStyle/>
                    <a:p>
                      <a:pPr marL="0" marR="0" algn="ctr">
                        <a:lnSpc>
                          <a:spcPct val="107000"/>
                        </a:lnSpc>
                        <a:spcBef>
                          <a:spcPts val="0"/>
                        </a:spcBef>
                        <a:spcAft>
                          <a:spcPts val="0"/>
                        </a:spcAft>
                      </a:pPr>
                      <a:r>
                        <a:rPr lang="en-US" sz="1800" dirty="0">
                          <a:effectLst/>
                        </a:rPr>
                        <a:t>MBE</a:t>
                      </a:r>
                      <a:endParaRPr lang="en-US" sz="14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800">
                          <a:effectLst/>
                        </a:rPr>
                        <a:t>-12</a:t>
                      </a:r>
                      <a:endParaRPr lang="en-US" sz="140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800" dirty="0">
                          <a:effectLst/>
                        </a:rPr>
                        <a:t>mm</a:t>
                      </a:r>
                      <a:endParaRPr lang="en-US" sz="1400" dirty="0">
                        <a:effectLst/>
                        <a:latin typeface="Times New Roman" panose="02020603050405020304" pitchFamily="18" charset="0"/>
                        <a:ea typeface="Calibri" panose="020F0502020204030204" pitchFamily="34" charset="0"/>
                      </a:endParaRPr>
                    </a:p>
                  </a:txBody>
                  <a:tcPr marL="68580" marR="68580" marT="0" marB="0" anchor="ctr"/>
                </a:tc>
                <a:extLst>
                  <a:ext uri="{0D108BD9-81ED-4DB2-BD59-A6C34878D82A}">
                    <a16:rowId xmlns:a16="http://schemas.microsoft.com/office/drawing/2014/main" val="2625081115"/>
                  </a:ext>
                </a:extLst>
              </a:tr>
              <a:tr h="333180">
                <a:tc>
                  <a:txBody>
                    <a:bodyPr/>
                    <a:lstStyle/>
                    <a:p>
                      <a:pPr marL="0" marR="0" algn="ctr">
                        <a:lnSpc>
                          <a:spcPct val="107000"/>
                        </a:lnSpc>
                        <a:spcBef>
                          <a:spcPts val="0"/>
                        </a:spcBef>
                        <a:spcAft>
                          <a:spcPts val="0"/>
                        </a:spcAft>
                      </a:pPr>
                      <a:r>
                        <a:rPr lang="en-US" sz="1800">
                          <a:effectLst/>
                        </a:rPr>
                        <a:t>RMSE</a:t>
                      </a:r>
                      <a:endParaRPr lang="en-US" sz="140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800">
                          <a:effectLst/>
                        </a:rPr>
                        <a:t>111</a:t>
                      </a:r>
                      <a:endParaRPr lang="en-US" sz="140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800" dirty="0">
                          <a:effectLst/>
                        </a:rPr>
                        <a:t>mm</a:t>
                      </a:r>
                      <a:endParaRPr lang="en-US" sz="1400" dirty="0">
                        <a:effectLst/>
                        <a:latin typeface="Times New Roman" panose="02020603050405020304" pitchFamily="18" charset="0"/>
                        <a:ea typeface="Calibri" panose="020F0502020204030204" pitchFamily="34" charset="0"/>
                      </a:endParaRPr>
                    </a:p>
                  </a:txBody>
                  <a:tcPr marL="68580" marR="68580" marT="0" marB="0" anchor="ctr"/>
                </a:tc>
                <a:extLst>
                  <a:ext uri="{0D108BD9-81ED-4DB2-BD59-A6C34878D82A}">
                    <a16:rowId xmlns:a16="http://schemas.microsoft.com/office/drawing/2014/main" val="159311438"/>
                  </a:ext>
                </a:extLst>
              </a:tr>
              <a:tr h="333180">
                <a:tc>
                  <a:txBody>
                    <a:bodyPr/>
                    <a:lstStyle/>
                    <a:p>
                      <a:pPr marL="0" marR="0" algn="ctr">
                        <a:lnSpc>
                          <a:spcPct val="107000"/>
                        </a:lnSpc>
                        <a:spcBef>
                          <a:spcPts val="0"/>
                        </a:spcBef>
                        <a:spcAft>
                          <a:spcPts val="0"/>
                        </a:spcAft>
                      </a:pPr>
                      <a:r>
                        <a:rPr lang="en-US" sz="1800">
                          <a:effectLst/>
                        </a:rPr>
                        <a:t>EB</a:t>
                      </a:r>
                      <a:endParaRPr lang="en-US" sz="140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800">
                          <a:effectLst/>
                        </a:rPr>
                        <a:t>-0.80</a:t>
                      </a:r>
                      <a:endParaRPr lang="en-US" sz="140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800" dirty="0">
                          <a:effectLst/>
                        </a:rPr>
                        <a:t>%</a:t>
                      </a:r>
                      <a:endParaRPr lang="en-US" sz="1400" dirty="0">
                        <a:effectLst/>
                        <a:latin typeface="Times New Roman" panose="02020603050405020304" pitchFamily="18" charset="0"/>
                        <a:ea typeface="Calibri" panose="020F0502020204030204" pitchFamily="34" charset="0"/>
                      </a:endParaRPr>
                    </a:p>
                  </a:txBody>
                  <a:tcPr marL="68580" marR="68580" marT="0" marB="0" anchor="ctr"/>
                </a:tc>
                <a:extLst>
                  <a:ext uri="{0D108BD9-81ED-4DB2-BD59-A6C34878D82A}">
                    <a16:rowId xmlns:a16="http://schemas.microsoft.com/office/drawing/2014/main" val="3568833069"/>
                  </a:ext>
                </a:extLst>
              </a:tr>
            </a:tbl>
          </a:graphicData>
        </a:graphic>
      </p:graphicFrame>
      <p:sp>
        <p:nvSpPr>
          <p:cNvPr id="8" name="Rectangle 7"/>
          <p:cNvSpPr/>
          <p:nvPr/>
        </p:nvSpPr>
        <p:spPr>
          <a:xfrm>
            <a:off x="7228114" y="2365829"/>
            <a:ext cx="2452915" cy="24674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8385EF6B-7E66-4D99-8AA9-E1D659C022FA}" type="slidenum">
              <a:rPr lang="en-US" smtClean="0"/>
              <a:t>17</a:t>
            </a:fld>
            <a:endParaRPr lang="en-US"/>
          </a:p>
        </p:txBody>
      </p:sp>
      <p:pic>
        <p:nvPicPr>
          <p:cNvPr id="10" name="Picture 9" descr="C:\Users\HP\Desktop\spatio temporal\ITP logo.jpg"/>
          <p:cNvPicPr/>
          <p:nvPr/>
        </p:nvPicPr>
        <p:blipFill>
          <a:blip r:embed="rId3" cstate="print">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0" y="5698308"/>
            <a:ext cx="1204686" cy="1162448"/>
          </a:xfrm>
          <a:prstGeom prst="ellipse">
            <a:avLst/>
          </a:prstGeom>
          <a:noFill/>
          <a:ln>
            <a:noFill/>
          </a:ln>
        </p:spPr>
      </p:pic>
    </p:spTree>
    <p:extLst>
      <p:ext uri="{BB962C8B-B14F-4D97-AF65-F5344CB8AC3E}">
        <p14:creationId xmlns:p14="http://schemas.microsoft.com/office/powerpoint/2010/main" val="999464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838200" y="116817"/>
            <a:ext cx="10628086" cy="769441"/>
          </a:xfrm>
          <a:prstGeom prst="rect">
            <a:avLst/>
          </a:prstGeom>
        </p:spPr>
        <p:txBody>
          <a:bodyPr wrap="square">
            <a:spAutoFit/>
          </a:bodyPr>
          <a:lstStyle/>
          <a:p>
            <a:pPr marL="0" marR="0" lvl="1">
              <a:spcBef>
                <a:spcPts val="200"/>
              </a:spcBef>
              <a:spcAft>
                <a:spcPts val="0"/>
              </a:spcAft>
            </a:pPr>
            <a:r>
              <a:rPr lang="en-US" sz="4400" b="1" u="sng" dirty="0" smtClean="0">
                <a:ea typeface="DengXian Light" panose="02010600030101010101" pitchFamily="2" charset="-122"/>
                <a:cs typeface="Times New Roman" panose="02020603050405020304" pitchFamily="18" charset="0"/>
              </a:rPr>
              <a:t>Conclusions</a:t>
            </a:r>
            <a:endParaRPr lang="en-US" sz="4400" b="1" u="sng" dirty="0">
              <a:effectLst/>
              <a:ea typeface="DengXian Light" panose="02010600030101010101" pitchFamily="2" charset="-122"/>
              <a:cs typeface="Times New Roman" panose="02020603050405020304" pitchFamily="18"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968402504"/>
              </p:ext>
            </p:extLst>
          </p:nvPr>
        </p:nvGraphicFramePr>
        <p:xfrm>
          <a:off x="1360714" y="986967"/>
          <a:ext cx="10468429" cy="57621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2816996" y="1326112"/>
            <a:ext cx="362858" cy="523220"/>
          </a:xfrm>
          <a:prstGeom prst="rect">
            <a:avLst/>
          </a:prstGeom>
          <a:solidFill>
            <a:schemeClr val="accent5">
              <a:lumMod val="40000"/>
              <a:lumOff val="60000"/>
            </a:schemeClr>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2800" b="1" dirty="0"/>
              <a:t>1</a:t>
            </a:r>
          </a:p>
        </p:txBody>
      </p:sp>
      <p:sp>
        <p:nvSpPr>
          <p:cNvPr id="8" name="TextBox 7"/>
          <p:cNvSpPr txBox="1"/>
          <p:nvPr/>
        </p:nvSpPr>
        <p:spPr>
          <a:xfrm>
            <a:off x="2809739" y="2515932"/>
            <a:ext cx="362858" cy="523220"/>
          </a:xfrm>
          <a:prstGeom prst="rect">
            <a:avLst/>
          </a:prstGeom>
          <a:solidFill>
            <a:schemeClr val="accent1">
              <a:lumMod val="40000"/>
              <a:lumOff val="60000"/>
            </a:schemeClr>
          </a:solidFill>
          <a:ln>
            <a:solidFill>
              <a:schemeClr val="accent1">
                <a:lumMod val="40000"/>
                <a:lumOff val="60000"/>
              </a:schemeClr>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2800" b="1" dirty="0" smtClean="0"/>
              <a:t>2</a:t>
            </a:r>
            <a:endParaRPr lang="en-US" sz="2800" b="1" dirty="0"/>
          </a:p>
        </p:txBody>
      </p:sp>
      <p:sp>
        <p:nvSpPr>
          <p:cNvPr id="9" name="TextBox 8"/>
          <p:cNvSpPr txBox="1"/>
          <p:nvPr/>
        </p:nvSpPr>
        <p:spPr>
          <a:xfrm>
            <a:off x="2809739" y="3684332"/>
            <a:ext cx="362858" cy="523220"/>
          </a:xfrm>
          <a:prstGeom prst="rect">
            <a:avLst/>
          </a:prstGeom>
          <a:solidFill>
            <a:schemeClr val="accent1">
              <a:lumMod val="40000"/>
              <a:lumOff val="60000"/>
            </a:schemeClr>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2800" b="1" dirty="0" smtClean="0"/>
              <a:t>3</a:t>
            </a:r>
            <a:endParaRPr lang="en-US" sz="2800" b="1" dirty="0"/>
          </a:p>
        </p:txBody>
      </p:sp>
      <p:sp>
        <p:nvSpPr>
          <p:cNvPr id="10" name="TextBox 9"/>
          <p:cNvSpPr txBox="1"/>
          <p:nvPr/>
        </p:nvSpPr>
        <p:spPr>
          <a:xfrm>
            <a:off x="2809739" y="4852732"/>
            <a:ext cx="362858" cy="523220"/>
          </a:xfrm>
          <a:prstGeom prst="rect">
            <a:avLst/>
          </a:prstGeom>
          <a:solidFill>
            <a:schemeClr val="accent1">
              <a:lumMod val="20000"/>
              <a:lumOff val="80000"/>
            </a:schemeClr>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2800" b="1" dirty="0" smtClean="0"/>
              <a:t>4</a:t>
            </a:r>
            <a:endParaRPr lang="en-US" sz="2800" b="1" dirty="0"/>
          </a:p>
        </p:txBody>
      </p:sp>
      <p:sp>
        <p:nvSpPr>
          <p:cNvPr id="11" name="TextBox 10"/>
          <p:cNvSpPr txBox="1"/>
          <p:nvPr/>
        </p:nvSpPr>
        <p:spPr>
          <a:xfrm>
            <a:off x="1481683" y="5872741"/>
            <a:ext cx="1698171" cy="523220"/>
          </a:xfrm>
          <a:prstGeom prst="rect">
            <a:avLst/>
          </a:prstGeom>
          <a:solidFill>
            <a:schemeClr val="accent5">
              <a:lumMod val="20000"/>
              <a:lumOff val="80000"/>
            </a:schemeClr>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2800" b="1" dirty="0" smtClean="0"/>
              <a:t>Limitation</a:t>
            </a:r>
            <a:endParaRPr lang="en-US" sz="2800" b="1" dirty="0"/>
          </a:p>
        </p:txBody>
      </p:sp>
      <p:sp>
        <p:nvSpPr>
          <p:cNvPr id="2" name="Slide Number Placeholder 1"/>
          <p:cNvSpPr>
            <a:spLocks noGrp="1"/>
          </p:cNvSpPr>
          <p:nvPr>
            <p:ph type="sldNum" sz="quarter" idx="12"/>
          </p:nvPr>
        </p:nvSpPr>
        <p:spPr/>
        <p:txBody>
          <a:bodyPr/>
          <a:lstStyle/>
          <a:p>
            <a:fld id="{8385EF6B-7E66-4D99-8AA9-E1D659C022FA}" type="slidenum">
              <a:rPr lang="en-US" smtClean="0"/>
              <a:t>18</a:t>
            </a:fld>
            <a:endParaRPr lang="en-US"/>
          </a:p>
        </p:txBody>
      </p:sp>
      <p:pic>
        <p:nvPicPr>
          <p:cNvPr id="13" name="Picture 12" descr="C:\Users\HP\Desktop\spatio temporal\ITP logo.jpg"/>
          <p:cNvPicPr/>
          <p:nvPr/>
        </p:nvPicPr>
        <p:blipFill>
          <a:blip r:embed="rId7" cstate="print">
            <a:extLst>
              <a:ext uri="{BEBA8EAE-BF5A-486C-A8C5-ECC9F3942E4B}">
                <a14:imgProps xmlns:a14="http://schemas.microsoft.com/office/drawing/2010/main">
                  <a14:imgLayer r:embed="rId8">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0" y="5698308"/>
            <a:ext cx="1204686" cy="1162448"/>
          </a:xfrm>
          <a:prstGeom prst="ellipse">
            <a:avLst/>
          </a:prstGeom>
          <a:noFill/>
          <a:ln>
            <a:noFill/>
          </a:ln>
        </p:spPr>
      </p:pic>
    </p:spTree>
    <p:extLst>
      <p:ext uri="{BB962C8B-B14F-4D97-AF65-F5344CB8AC3E}">
        <p14:creationId xmlns:p14="http://schemas.microsoft.com/office/powerpoint/2010/main" val="317453834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500" fill="hold"/>
                                        <p:tgtEl>
                                          <p:spTgt spid="5"/>
                                        </p:tgtEl>
                                        <p:attrNameLst>
                                          <p:attrName>ppt_x</p:attrName>
                                        </p:attrNameLst>
                                      </p:cBhvr>
                                      <p:tavLst>
                                        <p:tav tm="0">
                                          <p:val>
                                            <p:strVal val="#ppt_x"/>
                                          </p:val>
                                        </p:tav>
                                        <p:tav tm="100000">
                                          <p:val>
                                            <p:strVal val="#ppt_x"/>
                                          </p:val>
                                        </p:tav>
                                      </p:tavLst>
                                    </p:anim>
                                    <p:anim calcmode="lin" valueType="num">
                                      <p:cBhvr additive="base">
                                        <p:cTn id="3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7" grpId="0" animBg="1"/>
      <p:bldP spid="8" grpId="0" animBg="1"/>
      <p:bldP spid="9" grpId="0" animBg="1"/>
      <p:bldP spid="10" grpId="0" animBg="1"/>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5" name="TextBox 4"/>
          <p:cNvSpPr txBox="1"/>
          <p:nvPr/>
        </p:nvSpPr>
        <p:spPr>
          <a:xfrm>
            <a:off x="68240" y="560708"/>
            <a:ext cx="12106776" cy="6001643"/>
          </a:xfrm>
          <a:prstGeom prst="rect">
            <a:avLst/>
          </a:prstGeom>
          <a:noFill/>
        </p:spPr>
        <p:txBody>
          <a:bodyPr wrap="none" rtlCol="0">
            <a:spAutoFit/>
          </a:bodyPr>
          <a:lstStyle/>
          <a:p>
            <a:r>
              <a:rPr lang="en-US" sz="2400" b="1" dirty="0" smtClean="0"/>
              <a:t>Technical acknowledgement</a:t>
            </a:r>
          </a:p>
          <a:p>
            <a:pPr marL="285750" indent="-285750">
              <a:buFont typeface="Arial" panose="020B0604020202020204" pitchFamily="34" charset="0"/>
              <a:buChar char="•"/>
            </a:pPr>
            <a:r>
              <a:rPr lang="en-US" sz="2400" dirty="0"/>
              <a:t>Department of Hydrology and Meteorology, Government of Nepal (</a:t>
            </a:r>
            <a:r>
              <a:rPr lang="en-US" sz="2400" u="sng" dirty="0">
                <a:hlinkClick r:id="rId2"/>
              </a:rPr>
              <a:t>http://www.dhm.gov.np</a:t>
            </a:r>
            <a:r>
              <a:rPr lang="en-US" sz="2400" u="sng" dirty="0" smtClean="0">
                <a:hlinkClick r:id="rId2"/>
              </a:rPr>
              <a:t>/</a:t>
            </a:r>
            <a:r>
              <a:rPr lang="en-US" sz="2400" dirty="0" smtClean="0"/>
              <a:t>)</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US" sz="2400" dirty="0" smtClean="0"/>
          </a:p>
          <a:p>
            <a:r>
              <a:rPr lang="en-US" sz="2400" dirty="0" smtClean="0"/>
              <a:t> </a:t>
            </a:r>
          </a:p>
          <a:p>
            <a:endParaRPr lang="en-US" sz="2400" dirty="0" smtClean="0"/>
          </a:p>
          <a:p>
            <a:pPr marL="285750" indent="-285750">
              <a:buFont typeface="Arial" panose="020B0604020202020204" pitchFamily="34" charset="0"/>
              <a:buChar char="•"/>
            </a:pPr>
            <a:r>
              <a:rPr lang="en-US" sz="2400" dirty="0" smtClean="0"/>
              <a:t>EvK2CNR Committee </a:t>
            </a:r>
            <a:r>
              <a:rPr lang="en-US" sz="2400" dirty="0"/>
              <a:t>(</a:t>
            </a:r>
            <a:r>
              <a:rPr lang="en-US" sz="2400" u="sng" dirty="0">
                <a:hlinkClick r:id="rId3"/>
              </a:rPr>
              <a:t>http://</a:t>
            </a:r>
            <a:r>
              <a:rPr lang="en-US" sz="2400" u="sng" dirty="0" smtClean="0">
                <a:hlinkClick r:id="rId3"/>
              </a:rPr>
              <a:t>www.evk2cnr.org/cms/en/research/integrated_programs/share</a:t>
            </a:r>
            <a:r>
              <a:rPr lang="en-US" sz="2400" u="sng" dirty="0" smtClean="0"/>
              <a:t>)</a:t>
            </a:r>
          </a:p>
          <a:p>
            <a:pPr marL="285750" indent="-285750">
              <a:buFont typeface="Arial" panose="020B0604020202020204" pitchFamily="34" charset="0"/>
              <a:buChar char="•"/>
            </a:pPr>
            <a:endParaRPr lang="en-US" sz="2400" u="sng" dirty="0"/>
          </a:p>
          <a:p>
            <a:pPr marL="285750" indent="-285750">
              <a:buFont typeface="Arial" panose="020B0604020202020204" pitchFamily="34" charset="0"/>
              <a:buChar char="•"/>
            </a:pPr>
            <a:endParaRPr lang="en-US" sz="2400" u="sng" dirty="0" smtClean="0"/>
          </a:p>
          <a:p>
            <a:endParaRPr lang="en-US" sz="2400" dirty="0" smtClean="0"/>
          </a:p>
          <a:p>
            <a:endParaRPr lang="en-US" sz="2400" dirty="0" smtClean="0"/>
          </a:p>
          <a:p>
            <a:pPr marL="285750" indent="-285750">
              <a:buFont typeface="Arial" panose="020B0604020202020204" pitchFamily="34" charset="0"/>
              <a:buChar char="•"/>
            </a:pPr>
            <a:r>
              <a:rPr lang="en-US" sz="2400" dirty="0"/>
              <a:t>NASA GES DISC (</a:t>
            </a:r>
            <a:r>
              <a:rPr lang="en-US" sz="2400" u="sng" dirty="0">
                <a:hlinkClick r:id="rId4"/>
              </a:rPr>
              <a:t>https://pmm.nasa.gov/data-access/downloads/TRMM</a:t>
            </a:r>
            <a:r>
              <a:rPr lang="en-US" sz="2400" u="sng" dirty="0" smtClean="0"/>
              <a:t>)</a:t>
            </a:r>
          </a:p>
          <a:p>
            <a:pPr marL="285750" indent="-285750">
              <a:buFont typeface="Arial" panose="020B0604020202020204" pitchFamily="34" charset="0"/>
              <a:buChar char="•"/>
            </a:pPr>
            <a:endParaRPr lang="en-US" sz="2400" u="sng" dirty="0"/>
          </a:p>
          <a:p>
            <a:pPr marL="285750" indent="-285750">
              <a:buFont typeface="Arial" panose="020B0604020202020204" pitchFamily="34" charset="0"/>
              <a:buChar char="•"/>
            </a:pPr>
            <a:endParaRPr lang="en-US" sz="2400" u="sng" dirty="0" smtClean="0"/>
          </a:p>
          <a:p>
            <a:pPr marL="285750" indent="-285750">
              <a:buFont typeface="Arial" panose="020B0604020202020204" pitchFamily="34" charset="0"/>
              <a:buChar char="•"/>
            </a:pPr>
            <a:endParaRPr lang="en-US" sz="2400" u="sng" dirty="0"/>
          </a:p>
          <a:p>
            <a:pPr marL="285750" indent="-285750">
              <a:buFont typeface="Arial" panose="020B0604020202020204" pitchFamily="34" charset="0"/>
              <a:buChar char="•"/>
            </a:pPr>
            <a:endParaRPr lang="en-US" sz="2400" dirty="0"/>
          </a:p>
        </p:txBody>
      </p:sp>
      <p:pic>
        <p:nvPicPr>
          <p:cNvPr id="7" name="Picture 6"/>
          <p:cNvPicPr>
            <a:picLocks noChangeAspect="1"/>
          </p:cNvPicPr>
          <p:nvPr/>
        </p:nvPicPr>
        <p:blipFill>
          <a:blip r:embed="rId5"/>
          <a:stretch>
            <a:fillRect/>
          </a:stretch>
        </p:blipFill>
        <p:spPr>
          <a:xfrm>
            <a:off x="747424" y="1398679"/>
            <a:ext cx="7058025" cy="1295400"/>
          </a:xfrm>
          <a:prstGeom prst="rect">
            <a:avLst/>
          </a:prstGeom>
        </p:spPr>
      </p:pic>
      <p:pic>
        <p:nvPicPr>
          <p:cNvPr id="8" name="Picture 7"/>
          <p:cNvPicPr>
            <a:picLocks noChangeAspect="1"/>
          </p:cNvPicPr>
          <p:nvPr/>
        </p:nvPicPr>
        <p:blipFill>
          <a:blip r:embed="rId6"/>
          <a:stretch>
            <a:fillRect/>
          </a:stretch>
        </p:blipFill>
        <p:spPr>
          <a:xfrm>
            <a:off x="747423" y="3137381"/>
            <a:ext cx="7058025" cy="1369898"/>
          </a:xfrm>
          <a:prstGeom prst="rect">
            <a:avLst/>
          </a:prstGeom>
        </p:spPr>
      </p:pic>
      <p:pic>
        <p:nvPicPr>
          <p:cNvPr id="9" name="Picture 8"/>
          <p:cNvPicPr>
            <a:picLocks noChangeAspect="1"/>
          </p:cNvPicPr>
          <p:nvPr/>
        </p:nvPicPr>
        <p:blipFill>
          <a:blip r:embed="rId7"/>
          <a:stretch>
            <a:fillRect/>
          </a:stretch>
        </p:blipFill>
        <p:spPr>
          <a:xfrm>
            <a:off x="747423" y="5067987"/>
            <a:ext cx="7058025" cy="1240783"/>
          </a:xfrm>
          <a:prstGeom prst="rect">
            <a:avLst/>
          </a:prstGeom>
        </p:spPr>
      </p:pic>
      <p:sp>
        <p:nvSpPr>
          <p:cNvPr id="10" name="Rectangle 9"/>
          <p:cNvSpPr/>
          <p:nvPr/>
        </p:nvSpPr>
        <p:spPr>
          <a:xfrm>
            <a:off x="838200" y="116817"/>
            <a:ext cx="10628086" cy="523220"/>
          </a:xfrm>
          <a:prstGeom prst="rect">
            <a:avLst/>
          </a:prstGeom>
        </p:spPr>
        <p:txBody>
          <a:bodyPr wrap="square">
            <a:spAutoFit/>
          </a:bodyPr>
          <a:lstStyle/>
          <a:p>
            <a:pPr marL="0" marR="0" lvl="1" algn="ctr">
              <a:spcBef>
                <a:spcPts val="200"/>
              </a:spcBef>
              <a:spcAft>
                <a:spcPts val="0"/>
              </a:spcAft>
            </a:pPr>
            <a:r>
              <a:rPr lang="en-US" sz="2800" b="1" dirty="0" smtClean="0">
                <a:ea typeface="DengXian Light" panose="02010600030101010101" pitchFamily="2" charset="-122"/>
                <a:cs typeface="Times New Roman" panose="02020603050405020304" pitchFamily="18" charset="0"/>
              </a:rPr>
              <a:t>Acknowledgements</a:t>
            </a:r>
            <a:endParaRPr lang="en-US" sz="2800" b="1" dirty="0">
              <a:effectLst/>
              <a:ea typeface="DengXian Light" panose="02010600030101010101" pitchFamily="2" charset="-122"/>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fld id="{8385EF6B-7E66-4D99-8AA9-E1D659C022FA}" type="slidenum">
              <a:rPr lang="en-US" smtClean="0"/>
              <a:t>19</a:t>
            </a:fld>
            <a:endParaRPr lang="en-US"/>
          </a:p>
        </p:txBody>
      </p:sp>
    </p:spTree>
    <p:extLst>
      <p:ext uri="{BB962C8B-B14F-4D97-AF65-F5344CB8AC3E}">
        <p14:creationId xmlns:p14="http://schemas.microsoft.com/office/powerpoint/2010/main" val="2239560503"/>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1257" y="584391"/>
            <a:ext cx="11669486" cy="5785077"/>
          </a:xfrm>
        </p:spPr>
        <p:txBody>
          <a:bodyPr/>
          <a:lstStyle/>
          <a:p>
            <a:endParaRPr lang="en-US" dirty="0" smtClean="0"/>
          </a:p>
          <a:p>
            <a:endParaRPr lang="en-US" dirty="0"/>
          </a:p>
          <a:p>
            <a:endParaRPr lang="en-US" dirty="0" smtClean="0"/>
          </a:p>
          <a:p>
            <a:endParaRPr lang="en-US" dirty="0"/>
          </a:p>
          <a:p>
            <a:pPr marL="0" indent="0" algn="ctr">
              <a:buNone/>
            </a:pPr>
            <a:r>
              <a:rPr lang="en-US" dirty="0" smtClean="0"/>
              <a:t>This work is licensed under the Creative Commons Attribution 4.0 International License:</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5308" y="3476929"/>
            <a:ext cx="1821383" cy="637484"/>
          </a:xfrm>
          <a:prstGeom prst="rect">
            <a:avLst/>
          </a:prstGeom>
        </p:spPr>
      </p:pic>
      <p:sp>
        <p:nvSpPr>
          <p:cNvPr id="2" name="Slide Number Placeholder 1"/>
          <p:cNvSpPr>
            <a:spLocks noGrp="1"/>
          </p:cNvSpPr>
          <p:nvPr>
            <p:ph type="sldNum" sz="quarter" idx="12"/>
          </p:nvPr>
        </p:nvSpPr>
        <p:spPr/>
        <p:txBody>
          <a:bodyPr/>
          <a:lstStyle/>
          <a:p>
            <a:fld id="{8385EF6B-7E66-4D99-8AA9-E1D659C022FA}" type="slidenum">
              <a:rPr lang="en-US" smtClean="0"/>
              <a:t>2</a:t>
            </a:fld>
            <a:endParaRPr lang="en-US"/>
          </a:p>
        </p:txBody>
      </p:sp>
    </p:spTree>
    <p:extLst>
      <p:ext uri="{BB962C8B-B14F-4D97-AF65-F5344CB8AC3E}">
        <p14:creationId xmlns:p14="http://schemas.microsoft.com/office/powerpoint/2010/main" val="38954667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31999" y="1728474"/>
            <a:ext cx="8305800" cy="3046988"/>
          </a:xfrm>
          <a:prstGeom prst="rect">
            <a:avLst/>
          </a:prstGeom>
        </p:spPr>
        <p:txBody>
          <a:bodyPr wrap="square">
            <a:spAutoFit/>
          </a:bodyPr>
          <a:lstStyle/>
          <a:p>
            <a:pPr algn="ctr"/>
            <a:r>
              <a:rPr lang="en-US" sz="2400" dirty="0">
                <a:latin typeface="AdvOT569473da"/>
              </a:rPr>
              <a:t>This research was funded by </a:t>
            </a:r>
            <a:r>
              <a:rPr lang="en-US" sz="2400" dirty="0" smtClean="0">
                <a:latin typeface="AdvOT569473da"/>
              </a:rPr>
              <a:t>the </a:t>
            </a:r>
            <a:r>
              <a:rPr lang="en-US" sz="2400" b="1" dirty="0" smtClean="0">
                <a:latin typeface="AdvOT569473da"/>
              </a:rPr>
              <a:t>Strategic </a:t>
            </a:r>
            <a:r>
              <a:rPr lang="en-US" sz="2400" b="1" dirty="0">
                <a:latin typeface="AdvOT569473da"/>
              </a:rPr>
              <a:t>Priority Research Program</a:t>
            </a:r>
            <a:r>
              <a:rPr lang="en-US" sz="2400" dirty="0">
                <a:latin typeface="AdvOT569473da"/>
              </a:rPr>
              <a:t> (</a:t>
            </a:r>
            <a:r>
              <a:rPr lang="en-US" sz="2400" dirty="0" smtClean="0">
                <a:latin typeface="AdvOT569473da"/>
              </a:rPr>
              <a:t>A) of </a:t>
            </a:r>
            <a:r>
              <a:rPr lang="en-US" sz="2400" dirty="0">
                <a:latin typeface="AdvOT569473da"/>
              </a:rPr>
              <a:t>the Chinese Academy of </a:t>
            </a:r>
            <a:r>
              <a:rPr lang="en-US" sz="2400" dirty="0" smtClean="0">
                <a:latin typeface="AdvOT569473da"/>
              </a:rPr>
              <a:t>Sciences (XDA20060101</a:t>
            </a:r>
            <a:r>
              <a:rPr lang="en-US" sz="2400" dirty="0">
                <a:latin typeface="AdvOT569473da"/>
              </a:rPr>
              <a:t>), the </a:t>
            </a:r>
            <a:r>
              <a:rPr lang="en-US" sz="2400" b="1" dirty="0">
                <a:latin typeface="AdvOT569473da"/>
              </a:rPr>
              <a:t>Second </a:t>
            </a:r>
            <a:r>
              <a:rPr lang="en-US" sz="2400" b="1" dirty="0" smtClean="0">
                <a:latin typeface="AdvOT569473da"/>
              </a:rPr>
              <a:t>Tibetan Plateau </a:t>
            </a:r>
            <a:r>
              <a:rPr lang="en-US" sz="2400" b="1" dirty="0">
                <a:latin typeface="AdvOT569473da"/>
              </a:rPr>
              <a:t>Scienti</a:t>
            </a:r>
            <a:r>
              <a:rPr lang="en-US" sz="2400" b="1" dirty="0">
                <a:latin typeface="AdvOT569473da+fb"/>
              </a:rPr>
              <a:t>fi</a:t>
            </a:r>
            <a:r>
              <a:rPr lang="en-US" sz="2400" b="1" dirty="0">
                <a:latin typeface="AdvOT569473da"/>
              </a:rPr>
              <a:t>c Expedition </a:t>
            </a:r>
            <a:r>
              <a:rPr lang="en-US" sz="2400" b="1" dirty="0" smtClean="0">
                <a:latin typeface="AdvOT569473da"/>
              </a:rPr>
              <a:t>and Research </a:t>
            </a:r>
            <a:r>
              <a:rPr lang="en-US" sz="2400" b="1" dirty="0">
                <a:latin typeface="AdvOT569473da"/>
              </a:rPr>
              <a:t>(STEP) </a:t>
            </a:r>
            <a:r>
              <a:rPr lang="en-US" sz="2400" dirty="0" smtClean="0">
                <a:latin typeface="AdvOT569473da"/>
              </a:rPr>
              <a:t>program (2019QZKK0103</a:t>
            </a:r>
            <a:r>
              <a:rPr lang="en-US" sz="2400" dirty="0">
                <a:latin typeface="AdvOT569473da"/>
              </a:rPr>
              <a:t>), the </a:t>
            </a:r>
            <a:r>
              <a:rPr lang="en-US" sz="2400" b="1" dirty="0">
                <a:latin typeface="AdvOT569473da"/>
              </a:rPr>
              <a:t>National </a:t>
            </a:r>
            <a:r>
              <a:rPr lang="en-US" sz="2400" b="1" dirty="0" smtClean="0">
                <a:latin typeface="AdvOT569473da"/>
              </a:rPr>
              <a:t>Natural Science </a:t>
            </a:r>
            <a:r>
              <a:rPr lang="en-US" sz="2400" b="1" dirty="0">
                <a:latin typeface="AdvOT569473da"/>
              </a:rPr>
              <a:t>Foundation of </a:t>
            </a:r>
            <a:r>
              <a:rPr lang="en-US" sz="2400" b="1" dirty="0" smtClean="0">
                <a:latin typeface="AdvOT569473da"/>
              </a:rPr>
              <a:t>China </a:t>
            </a:r>
            <a:r>
              <a:rPr lang="en-US" sz="2400" dirty="0" smtClean="0">
                <a:latin typeface="AdvOT569473da"/>
              </a:rPr>
              <a:t>(41661144043</a:t>
            </a:r>
            <a:r>
              <a:rPr lang="en-US" sz="2400" dirty="0">
                <a:latin typeface="AdvOT569473da"/>
              </a:rPr>
              <a:t>, 91637312, </a:t>
            </a:r>
            <a:r>
              <a:rPr lang="en-US" sz="2400" dirty="0" smtClean="0">
                <a:latin typeface="AdvOT569473da"/>
              </a:rPr>
              <a:t>and 41830650</a:t>
            </a:r>
            <a:r>
              <a:rPr lang="en-US" sz="2400" dirty="0">
                <a:latin typeface="AdvOT569473da"/>
              </a:rPr>
              <a:t>), and the </a:t>
            </a:r>
            <a:r>
              <a:rPr lang="en-US" sz="2400" b="1" dirty="0">
                <a:latin typeface="AdvOT569473da"/>
              </a:rPr>
              <a:t>Chinese Academy </a:t>
            </a:r>
            <a:r>
              <a:rPr lang="en-US" sz="2400" b="1" dirty="0" smtClean="0">
                <a:latin typeface="AdvOT569473da"/>
              </a:rPr>
              <a:t>of Sciences </a:t>
            </a:r>
            <a:r>
              <a:rPr lang="en-US" sz="2400" dirty="0">
                <a:latin typeface="AdvOT569473da"/>
              </a:rPr>
              <a:t>(</a:t>
            </a:r>
            <a:r>
              <a:rPr lang="en-US" sz="2400" dirty="0" smtClean="0">
                <a:latin typeface="AdvOT569473da"/>
              </a:rPr>
              <a:t>Grant QYZDJ</a:t>
            </a:r>
            <a:r>
              <a:rPr lang="en-US" sz="2400" dirty="0" smtClean="0">
                <a:latin typeface="AdvOT569473da+20"/>
              </a:rPr>
              <a:t>‐</a:t>
            </a:r>
            <a:r>
              <a:rPr lang="en-US" sz="2400" dirty="0" smtClean="0">
                <a:latin typeface="AdvOT569473da"/>
              </a:rPr>
              <a:t>SSW</a:t>
            </a:r>
            <a:r>
              <a:rPr lang="en-US" sz="2400" dirty="0" smtClean="0">
                <a:latin typeface="AdvOT569473da+20"/>
              </a:rPr>
              <a:t>‐</a:t>
            </a:r>
            <a:r>
              <a:rPr lang="en-US" sz="2400" dirty="0" smtClean="0">
                <a:latin typeface="AdvOT569473da"/>
              </a:rPr>
              <a:t>DQC019</a:t>
            </a:r>
            <a:r>
              <a:rPr lang="en-US" sz="2400" dirty="0">
                <a:latin typeface="AdvOT569473da"/>
              </a:rPr>
              <a:t>).</a:t>
            </a:r>
            <a:endParaRPr lang="en-US" sz="6000" dirty="0"/>
          </a:p>
        </p:txBody>
      </p:sp>
      <p:sp>
        <p:nvSpPr>
          <p:cNvPr id="6" name="TextBox 5"/>
          <p:cNvSpPr txBox="1"/>
          <p:nvPr/>
        </p:nvSpPr>
        <p:spPr>
          <a:xfrm>
            <a:off x="4441372" y="478971"/>
            <a:ext cx="3147015" cy="584775"/>
          </a:xfrm>
          <a:prstGeom prst="rect">
            <a:avLst/>
          </a:prstGeom>
          <a:noFill/>
        </p:spPr>
        <p:txBody>
          <a:bodyPr wrap="none" rtlCol="0">
            <a:spAutoFit/>
          </a:bodyPr>
          <a:lstStyle/>
          <a:p>
            <a:r>
              <a:rPr lang="en-US" sz="3200" b="1" u="sng" dirty="0" smtClean="0"/>
              <a:t>Financial Support</a:t>
            </a:r>
            <a:endParaRPr lang="en-US" sz="3200" b="1" u="sng" dirty="0"/>
          </a:p>
        </p:txBody>
      </p:sp>
      <p:sp>
        <p:nvSpPr>
          <p:cNvPr id="2" name="Slide Number Placeholder 1"/>
          <p:cNvSpPr>
            <a:spLocks noGrp="1"/>
          </p:cNvSpPr>
          <p:nvPr>
            <p:ph type="sldNum" sz="quarter" idx="12"/>
          </p:nvPr>
        </p:nvSpPr>
        <p:spPr/>
        <p:txBody>
          <a:bodyPr/>
          <a:lstStyle/>
          <a:p>
            <a:fld id="{8385EF6B-7E66-4D99-8AA9-E1D659C022FA}" type="slidenum">
              <a:rPr lang="en-US" smtClean="0"/>
              <a:t>20</a:t>
            </a:fld>
            <a:endParaRPr lang="en-US"/>
          </a:p>
        </p:txBody>
      </p:sp>
    </p:spTree>
    <p:extLst>
      <p:ext uri="{BB962C8B-B14F-4D97-AF65-F5344CB8AC3E}">
        <p14:creationId xmlns:p14="http://schemas.microsoft.com/office/powerpoint/2010/main" val="21930542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735552" y="2374711"/>
            <a:ext cx="5141151" cy="1200329"/>
          </a:xfrm>
          <a:prstGeom prst="rect">
            <a:avLst/>
          </a:prstGeom>
          <a:noFill/>
        </p:spPr>
        <p:txBody>
          <a:bodyPr wrap="none" rtlCol="0">
            <a:spAutoFit/>
          </a:bodyPr>
          <a:lstStyle/>
          <a:p>
            <a:r>
              <a:rPr lang="en-US" sz="72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Algerian" panose="04020705040A02060702" pitchFamily="82" charset="0"/>
              </a:rPr>
              <a:t>Thank You</a:t>
            </a:r>
            <a:endParaRPr lang="en-US" sz="72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Algerian" panose="04020705040A02060702" pitchFamily="82" charset="0"/>
            </a:endParaRPr>
          </a:p>
        </p:txBody>
      </p:sp>
      <p:sp>
        <p:nvSpPr>
          <p:cNvPr id="8" name="TextBox 7"/>
          <p:cNvSpPr txBox="1"/>
          <p:nvPr/>
        </p:nvSpPr>
        <p:spPr>
          <a:xfrm>
            <a:off x="2457861" y="5349922"/>
            <a:ext cx="7696531" cy="523220"/>
          </a:xfrm>
          <a:prstGeom prst="rect">
            <a:avLst/>
          </a:prstGeom>
          <a:noFill/>
        </p:spPr>
        <p:txBody>
          <a:bodyPr wrap="none" rtlCol="0">
            <a:spAutoFit/>
          </a:bodyPr>
          <a:lstStyle/>
          <a:p>
            <a:r>
              <a:rPr lang="en-US" sz="2800" dirty="0" smtClean="0">
                <a:ln>
                  <a:solidFill>
                    <a:srgbClr val="FF0000"/>
                  </a:solidFill>
                </a:ln>
              </a:rPr>
              <a:t>Any Comments and Suggestions are Highly Solicited</a:t>
            </a:r>
            <a:endParaRPr lang="en-US" sz="2800" dirty="0">
              <a:ln>
                <a:solidFill>
                  <a:srgbClr val="FF0000"/>
                </a:solidFill>
              </a:ln>
            </a:endParaRPr>
          </a:p>
        </p:txBody>
      </p:sp>
      <p:sp>
        <p:nvSpPr>
          <p:cNvPr id="2" name="Slide Number Placeholder 1"/>
          <p:cNvSpPr>
            <a:spLocks noGrp="1"/>
          </p:cNvSpPr>
          <p:nvPr>
            <p:ph type="sldNum" sz="quarter" idx="12"/>
          </p:nvPr>
        </p:nvSpPr>
        <p:spPr/>
        <p:txBody>
          <a:bodyPr/>
          <a:lstStyle/>
          <a:p>
            <a:fld id="{8385EF6B-7E66-4D99-8AA9-E1D659C022FA}" type="slidenum">
              <a:rPr lang="en-US" smtClean="0"/>
              <a:t>21</a:t>
            </a:fld>
            <a:endParaRPr lang="en-US"/>
          </a:p>
        </p:txBody>
      </p:sp>
    </p:spTree>
    <p:extLst>
      <p:ext uri="{BB962C8B-B14F-4D97-AF65-F5344CB8AC3E}">
        <p14:creationId xmlns:p14="http://schemas.microsoft.com/office/powerpoint/2010/main" val="251901130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2.5E-6 3.7037E-6 L 2.5E-6 -0.07223 " pathEditMode="relative" rAng="0" ptsTypes="AA">
                                      <p:cBhvr>
                                        <p:cTn id="6" dur="250" accel="50000" decel="50000" autoRev="1" fill="hold">
                                          <p:stCondLst>
                                            <p:cond delay="0"/>
                                          </p:stCondLst>
                                        </p:cTn>
                                        <p:tgtEl>
                                          <p:spTgt spid="7"/>
                                        </p:tgtEl>
                                        <p:attrNameLst>
                                          <p:attrName>ppt_x</p:attrName>
                                          <p:attrName>ppt_y</p:attrName>
                                        </p:attrNameLst>
                                      </p:cBhvr>
                                      <p:rCtr x="0" y="-3611"/>
                                    </p:animMotion>
                                    <p:animRot by="1500000">
                                      <p:cBhvr>
                                        <p:cTn id="7" dur="125" fill="hold">
                                          <p:stCondLst>
                                            <p:cond delay="0"/>
                                          </p:stCondLst>
                                        </p:cTn>
                                        <p:tgtEl>
                                          <p:spTgt spid="7"/>
                                        </p:tgtEl>
                                        <p:attrNameLst>
                                          <p:attrName>r</p:attrName>
                                        </p:attrNameLst>
                                      </p:cBhvr>
                                    </p:animRot>
                                    <p:animRot by="-1500000">
                                      <p:cBhvr>
                                        <p:cTn id="8" dur="125" fill="hold">
                                          <p:stCondLst>
                                            <p:cond delay="125"/>
                                          </p:stCondLst>
                                        </p:cTn>
                                        <p:tgtEl>
                                          <p:spTgt spid="7"/>
                                        </p:tgtEl>
                                        <p:attrNameLst>
                                          <p:attrName>r</p:attrName>
                                        </p:attrNameLst>
                                      </p:cBhvr>
                                    </p:animRot>
                                    <p:animRot by="-1500000">
                                      <p:cBhvr>
                                        <p:cTn id="9" dur="125" fill="hold">
                                          <p:stCondLst>
                                            <p:cond delay="250"/>
                                          </p:stCondLst>
                                        </p:cTn>
                                        <p:tgtEl>
                                          <p:spTgt spid="7"/>
                                        </p:tgtEl>
                                        <p:attrNameLst>
                                          <p:attrName>r</p:attrName>
                                        </p:attrNameLst>
                                      </p:cBhvr>
                                    </p:animRot>
                                    <p:animRot by="1500000">
                                      <p:cBhvr>
                                        <p:cTn id="10" dur="125" fill="hold">
                                          <p:stCondLst>
                                            <p:cond delay="375"/>
                                          </p:stCondLst>
                                        </p:cTn>
                                        <p:tgtEl>
                                          <p:spTgt spid="7"/>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8" presetClass="emph" presetSubtype="0" fill="hold" grpId="0" nodeType="clickEffect">
                                  <p:stCondLst>
                                    <p:cond delay="0"/>
                                  </p:stCondLst>
                                  <p:iterate type="lt">
                                    <p:tmPct val="4000"/>
                                  </p:iterate>
                                  <p:childTnLst>
                                    <p:set>
                                      <p:cBhvr override="childStyle">
                                        <p:cTn id="14" dur="500" fill="hold"/>
                                        <p:tgtEl>
                                          <p:spTgt spid="8"/>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57986"/>
          </a:xfrm>
        </p:spPr>
        <p:txBody>
          <a:bodyPr/>
          <a:lstStyle/>
          <a:p>
            <a:r>
              <a:rPr lang="en-US" b="1" u="sng" dirty="0" smtClean="0"/>
              <a:t>Outline</a:t>
            </a:r>
            <a:endParaRPr lang="en-US" b="1" u="sng" dirty="0"/>
          </a:p>
        </p:txBody>
      </p:sp>
      <p:sp>
        <p:nvSpPr>
          <p:cNvPr id="3" name="Content Placeholder 2"/>
          <p:cNvSpPr>
            <a:spLocks noGrp="1"/>
          </p:cNvSpPr>
          <p:nvPr>
            <p:ph idx="1"/>
          </p:nvPr>
        </p:nvSpPr>
        <p:spPr>
          <a:xfrm>
            <a:off x="885984" y="1375682"/>
            <a:ext cx="10515600" cy="4351338"/>
          </a:xfrm>
        </p:spPr>
        <p:txBody>
          <a:bodyPr/>
          <a:lstStyle/>
          <a:p>
            <a:r>
              <a:rPr lang="en-US" dirty="0" smtClean="0"/>
              <a:t>Introduction</a:t>
            </a:r>
          </a:p>
          <a:p>
            <a:r>
              <a:rPr lang="en-US" dirty="0" smtClean="0"/>
              <a:t>Significance of study</a:t>
            </a:r>
          </a:p>
          <a:p>
            <a:r>
              <a:rPr lang="en-US" dirty="0" smtClean="0"/>
              <a:t>Study area</a:t>
            </a:r>
          </a:p>
          <a:p>
            <a:r>
              <a:rPr lang="en-US" dirty="0" smtClean="0"/>
              <a:t>Data analysis</a:t>
            </a:r>
          </a:p>
          <a:p>
            <a:r>
              <a:rPr lang="en-US" dirty="0" smtClean="0"/>
              <a:t>Results and discussion</a:t>
            </a:r>
          </a:p>
          <a:p>
            <a:r>
              <a:rPr lang="en-US" dirty="0" smtClean="0"/>
              <a:t>Conclusions</a:t>
            </a:r>
          </a:p>
          <a:p>
            <a:endParaRPr lang="en-US" dirty="0" smtClean="0"/>
          </a:p>
          <a:p>
            <a:endParaRPr lang="en-US" dirty="0" smtClean="0"/>
          </a:p>
          <a:p>
            <a:endParaRPr lang="en-US" dirty="0"/>
          </a:p>
        </p:txBody>
      </p:sp>
      <p:sp>
        <p:nvSpPr>
          <p:cNvPr id="6" name="Slide Number Placeholder 5"/>
          <p:cNvSpPr>
            <a:spLocks noGrp="1"/>
          </p:cNvSpPr>
          <p:nvPr>
            <p:ph type="sldNum" sz="quarter" idx="12"/>
          </p:nvPr>
        </p:nvSpPr>
        <p:spPr/>
        <p:txBody>
          <a:bodyPr/>
          <a:lstStyle/>
          <a:p>
            <a:fld id="{8385EF6B-7E66-4D99-8AA9-E1D659C022FA}" type="slidenum">
              <a:rPr lang="en-US" smtClean="0"/>
              <a:t>3</a:t>
            </a:fld>
            <a:endParaRPr lang="en-US"/>
          </a:p>
        </p:txBody>
      </p:sp>
      <p:pic>
        <p:nvPicPr>
          <p:cNvPr id="7" name="Picture 6" descr="C:\Users\HP\Desktop\spatio temporal\ITP logo.jpg"/>
          <p:cNvPicPr/>
          <p:nvPr/>
        </p:nvPicPr>
        <p:blipFill>
          <a:blip r:embed="rId2" cstate="print">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0" y="5698308"/>
            <a:ext cx="1204686" cy="1162448"/>
          </a:xfrm>
          <a:prstGeom prst="ellipse">
            <a:avLst/>
          </a:prstGeom>
          <a:noFill/>
          <a:ln>
            <a:noFill/>
          </a:ln>
        </p:spPr>
      </p:pic>
    </p:spTree>
    <p:extLst>
      <p:ext uri="{BB962C8B-B14F-4D97-AF65-F5344CB8AC3E}">
        <p14:creationId xmlns:p14="http://schemas.microsoft.com/office/powerpoint/2010/main" val="8375798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91605"/>
            <a:ext cx="10515600" cy="857986"/>
          </a:xfrm>
        </p:spPr>
        <p:txBody>
          <a:bodyPr/>
          <a:lstStyle/>
          <a:p>
            <a:r>
              <a:rPr lang="en-US" b="1" u="sng" dirty="0" smtClean="0"/>
              <a:t>Introduction</a:t>
            </a:r>
            <a:endParaRPr lang="en-US" b="1" u="sng" dirty="0"/>
          </a:p>
        </p:txBody>
      </p:sp>
      <p:graphicFrame>
        <p:nvGraphicFramePr>
          <p:cNvPr id="16" name="Diagram 15"/>
          <p:cNvGraphicFramePr/>
          <p:nvPr>
            <p:extLst>
              <p:ext uri="{D42A27DB-BD31-4B8C-83A1-F6EECF244321}">
                <p14:modId xmlns:p14="http://schemas.microsoft.com/office/powerpoint/2010/main" val="3582766970"/>
              </p:ext>
            </p:extLst>
          </p:nvPr>
        </p:nvGraphicFramePr>
        <p:xfrm>
          <a:off x="813175" y="2036562"/>
          <a:ext cx="6054813" cy="34163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93014" y="1049591"/>
            <a:ext cx="3397616" cy="2262812"/>
          </a:xfrm>
          <a:prstGeom prst="rect">
            <a:avLst/>
          </a:prstGeom>
        </p:spPr>
      </p:pic>
      <p:sp>
        <p:nvSpPr>
          <p:cNvPr id="8" name="TextBox 7"/>
          <p:cNvSpPr txBox="1"/>
          <p:nvPr/>
        </p:nvSpPr>
        <p:spPr>
          <a:xfrm>
            <a:off x="6893014" y="3301035"/>
            <a:ext cx="3372590" cy="307777"/>
          </a:xfrm>
          <a:prstGeom prst="rect">
            <a:avLst/>
          </a:prstGeom>
          <a:noFill/>
        </p:spPr>
        <p:txBody>
          <a:bodyPr wrap="none" rtlCol="0">
            <a:spAutoFit/>
          </a:bodyPr>
          <a:lstStyle/>
          <a:p>
            <a:r>
              <a:rPr lang="en-US" sz="1400" dirty="0" smtClean="0"/>
              <a:t>Flood in </a:t>
            </a:r>
            <a:r>
              <a:rPr lang="en-US" sz="1400" dirty="0" err="1" smtClean="0"/>
              <a:t>Bhaktapur</a:t>
            </a:r>
            <a:r>
              <a:rPr lang="en-US" sz="1400" dirty="0" smtClean="0"/>
              <a:t> (©The Kathmandu Post)</a:t>
            </a:r>
            <a:endParaRPr lang="en-US" sz="1400" dirty="0"/>
          </a:p>
        </p:txBody>
      </p:sp>
      <p:pic>
        <p:nvPicPr>
          <p:cNvPr id="12" name="Pictur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893014" y="4170389"/>
            <a:ext cx="3397616" cy="2263662"/>
          </a:xfrm>
          <a:prstGeom prst="rect">
            <a:avLst/>
          </a:prstGeom>
        </p:spPr>
      </p:pic>
      <p:sp>
        <p:nvSpPr>
          <p:cNvPr id="14" name="TextBox 13"/>
          <p:cNvSpPr txBox="1"/>
          <p:nvPr/>
        </p:nvSpPr>
        <p:spPr>
          <a:xfrm>
            <a:off x="7550896" y="6394757"/>
            <a:ext cx="2383473" cy="307777"/>
          </a:xfrm>
          <a:prstGeom prst="rect">
            <a:avLst/>
          </a:prstGeom>
          <a:noFill/>
        </p:spPr>
        <p:txBody>
          <a:bodyPr wrap="none" rtlCol="0">
            <a:spAutoFit/>
          </a:bodyPr>
          <a:lstStyle/>
          <a:p>
            <a:r>
              <a:rPr lang="en-US" sz="1400" dirty="0" smtClean="0"/>
              <a:t>Drought in 2016 (©THT, 2016)</a:t>
            </a:r>
            <a:endParaRPr lang="en-US" sz="1400" dirty="0"/>
          </a:p>
        </p:txBody>
      </p:sp>
      <p:sp>
        <p:nvSpPr>
          <p:cNvPr id="3" name="Slide Number Placeholder 2"/>
          <p:cNvSpPr>
            <a:spLocks noGrp="1"/>
          </p:cNvSpPr>
          <p:nvPr>
            <p:ph type="sldNum" sz="quarter" idx="12"/>
          </p:nvPr>
        </p:nvSpPr>
        <p:spPr/>
        <p:txBody>
          <a:bodyPr/>
          <a:lstStyle/>
          <a:p>
            <a:fld id="{8385EF6B-7E66-4D99-8AA9-E1D659C022FA}" type="slidenum">
              <a:rPr lang="en-US" smtClean="0"/>
              <a:t>4</a:t>
            </a:fld>
            <a:endParaRPr lang="en-US"/>
          </a:p>
        </p:txBody>
      </p:sp>
      <p:pic>
        <p:nvPicPr>
          <p:cNvPr id="11" name="Picture 10" descr="C:\Users\HP\Desktop\spatio temporal\ITP logo.jpg"/>
          <p:cNvPicPr/>
          <p:nvPr/>
        </p:nvPicPr>
        <p:blipFill>
          <a:blip r:embed="rId9" cstate="print">
            <a:extLst>
              <a:ext uri="{BEBA8EAE-BF5A-486C-A8C5-ECC9F3942E4B}">
                <a14:imgProps xmlns:a14="http://schemas.microsoft.com/office/drawing/2010/main">
                  <a14:imgLayer r:embed="rId10">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0" y="5698308"/>
            <a:ext cx="1204686" cy="1162448"/>
          </a:xfrm>
          <a:prstGeom prst="ellipse">
            <a:avLst/>
          </a:prstGeom>
          <a:noFill/>
          <a:ln>
            <a:noFill/>
          </a:ln>
        </p:spPr>
      </p:pic>
    </p:spTree>
    <p:extLst>
      <p:ext uri="{BB962C8B-B14F-4D97-AF65-F5344CB8AC3E}">
        <p14:creationId xmlns:p14="http://schemas.microsoft.com/office/powerpoint/2010/main" val="27516649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1972671398"/>
              </p:ext>
            </p:extLst>
          </p:nvPr>
        </p:nvGraphicFramePr>
        <p:xfrm>
          <a:off x="228600" y="874769"/>
          <a:ext cx="11906569" cy="56421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2" name="Curved Left Arrow 21"/>
          <p:cNvSpPr/>
          <p:nvPr/>
        </p:nvSpPr>
        <p:spPr>
          <a:xfrm>
            <a:off x="9885442" y="4049487"/>
            <a:ext cx="1363130" cy="928380"/>
          </a:xfrm>
          <a:prstGeom prst="curvedLeftArrow">
            <a:avLst>
              <a:gd name="adj1" fmla="val 12401"/>
              <a:gd name="adj2" fmla="val 50000"/>
              <a:gd name="adj3" fmla="val 31254"/>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2" name="Title 1"/>
          <p:cNvSpPr>
            <a:spLocks noGrp="1"/>
          </p:cNvSpPr>
          <p:nvPr>
            <p:ph type="title"/>
          </p:nvPr>
        </p:nvSpPr>
        <p:spPr>
          <a:xfrm>
            <a:off x="838200" y="191605"/>
            <a:ext cx="10515600" cy="857986"/>
          </a:xfrm>
        </p:spPr>
        <p:txBody>
          <a:bodyPr/>
          <a:lstStyle/>
          <a:p>
            <a:r>
              <a:rPr lang="en-US" b="1" u="sng" dirty="0" smtClean="0"/>
              <a:t>Significance of the study</a:t>
            </a:r>
            <a:endParaRPr lang="en-US" b="1" u="sng" dirty="0"/>
          </a:p>
        </p:txBody>
      </p:sp>
      <p:sp>
        <p:nvSpPr>
          <p:cNvPr id="9" name="Oval 8"/>
          <p:cNvSpPr/>
          <p:nvPr/>
        </p:nvSpPr>
        <p:spPr>
          <a:xfrm>
            <a:off x="417286" y="865470"/>
            <a:ext cx="3439885" cy="3522409"/>
          </a:xfrm>
          <a:prstGeom prst="ellipse">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dirty="0">
                <a:solidFill>
                  <a:schemeClr val="tx1"/>
                </a:solidFill>
              </a:rPr>
              <a:t>few studies that observed the past trends of the climate extremes, suggesting that more relevant studies in the issue will give a clear vision about already ongoing climate change in the past scenario</a:t>
            </a:r>
            <a:r>
              <a:rPr lang="en-US" dirty="0" smtClean="0"/>
              <a:t>.</a:t>
            </a:r>
            <a:endParaRPr lang="en-US" dirty="0"/>
          </a:p>
        </p:txBody>
      </p:sp>
      <p:sp>
        <p:nvSpPr>
          <p:cNvPr id="10" name="Oval 9"/>
          <p:cNvSpPr/>
          <p:nvPr/>
        </p:nvSpPr>
        <p:spPr>
          <a:xfrm>
            <a:off x="4307113" y="865470"/>
            <a:ext cx="3601357" cy="3497943"/>
          </a:xfrm>
          <a:prstGeom prst="ellips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dirty="0">
                <a:solidFill>
                  <a:schemeClr val="tx1"/>
                </a:solidFill>
              </a:rPr>
              <a:t>precipitation and temperature extreme indices </a:t>
            </a:r>
            <a:r>
              <a:rPr lang="en-US" dirty="0" smtClean="0">
                <a:solidFill>
                  <a:schemeClr val="tx1"/>
                </a:solidFill>
              </a:rPr>
              <a:t>(1901 </a:t>
            </a:r>
            <a:r>
              <a:rPr lang="en-US" dirty="0">
                <a:solidFill>
                  <a:schemeClr val="tx1"/>
                </a:solidFill>
              </a:rPr>
              <a:t>to </a:t>
            </a:r>
            <a:r>
              <a:rPr lang="en-US" dirty="0" smtClean="0">
                <a:solidFill>
                  <a:schemeClr val="tx1"/>
                </a:solidFill>
              </a:rPr>
              <a:t>2010) </a:t>
            </a:r>
            <a:r>
              <a:rPr lang="en-US" dirty="0">
                <a:solidFill>
                  <a:schemeClr val="tx1"/>
                </a:solidFill>
              </a:rPr>
              <a:t>on a global scale found that most of the places are getting </a:t>
            </a:r>
            <a:r>
              <a:rPr lang="en-US" dirty="0" smtClean="0">
                <a:solidFill>
                  <a:schemeClr val="tx1"/>
                </a:solidFill>
              </a:rPr>
              <a:t>wetter, </a:t>
            </a:r>
            <a:r>
              <a:rPr lang="en-US" dirty="0">
                <a:solidFill>
                  <a:schemeClr val="tx1"/>
                </a:solidFill>
              </a:rPr>
              <a:t>implying global precipitation is experiencing an increase in average </a:t>
            </a:r>
            <a:r>
              <a:rPr lang="en-US" dirty="0" err="1">
                <a:solidFill>
                  <a:schemeClr val="tx1"/>
                </a:solidFill>
                <a:hlinkClick r:id="rId7"/>
              </a:rPr>
              <a:t>Donat</a:t>
            </a:r>
            <a:r>
              <a:rPr lang="en-US" dirty="0">
                <a:solidFill>
                  <a:schemeClr val="tx1"/>
                </a:solidFill>
                <a:hlinkClick r:id="rId7"/>
              </a:rPr>
              <a:t> et al. (2013</a:t>
            </a:r>
            <a:r>
              <a:rPr lang="en-US" dirty="0">
                <a:solidFill>
                  <a:schemeClr val="tx1"/>
                </a:solidFill>
              </a:rPr>
              <a:t>). </a:t>
            </a:r>
          </a:p>
        </p:txBody>
      </p:sp>
      <p:sp>
        <p:nvSpPr>
          <p:cNvPr id="11" name="Oval 10"/>
          <p:cNvSpPr/>
          <p:nvPr/>
        </p:nvSpPr>
        <p:spPr>
          <a:xfrm>
            <a:off x="8362043" y="865470"/>
            <a:ext cx="3601357" cy="3497943"/>
          </a:xfrm>
          <a:prstGeom prst="ellipse">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dirty="0">
                <a:solidFill>
                  <a:schemeClr val="tx1"/>
                </a:solidFill>
              </a:rPr>
              <a:t>h</a:t>
            </a:r>
            <a:r>
              <a:rPr lang="en-US" dirty="0" smtClean="0">
                <a:solidFill>
                  <a:schemeClr val="tx1"/>
                </a:solidFill>
              </a:rPr>
              <a:t>owever, </a:t>
            </a:r>
            <a:r>
              <a:rPr lang="en-US" dirty="0" smtClean="0">
                <a:solidFill>
                  <a:schemeClr val="tx1"/>
                </a:solidFill>
                <a:hlinkClick r:id="rId8"/>
              </a:rPr>
              <a:t>Turner and </a:t>
            </a:r>
            <a:r>
              <a:rPr lang="en-US" dirty="0" err="1" smtClean="0">
                <a:solidFill>
                  <a:schemeClr val="tx1"/>
                </a:solidFill>
                <a:hlinkClick r:id="rId8"/>
              </a:rPr>
              <a:t>Annamalai</a:t>
            </a:r>
            <a:r>
              <a:rPr lang="en-US" dirty="0" smtClean="0">
                <a:solidFill>
                  <a:schemeClr val="tx1"/>
                </a:solidFill>
                <a:hlinkClick r:id="rId8"/>
              </a:rPr>
              <a:t> (2012</a:t>
            </a:r>
            <a:r>
              <a:rPr lang="en-US" dirty="0" smtClean="0">
                <a:solidFill>
                  <a:schemeClr val="tx1"/>
                </a:solidFill>
              </a:rPr>
              <a:t>) showcased an abrupt decrease of South Asian monsoon during summer  since the 1950s</a:t>
            </a:r>
          </a:p>
          <a:p>
            <a:pPr algn="ctr"/>
            <a:endParaRPr lang="en-US" dirty="0"/>
          </a:p>
        </p:txBody>
      </p:sp>
      <p:sp>
        <p:nvSpPr>
          <p:cNvPr id="12" name="Oval 11"/>
          <p:cNvSpPr/>
          <p:nvPr/>
        </p:nvSpPr>
        <p:spPr>
          <a:xfrm>
            <a:off x="2223113" y="3266296"/>
            <a:ext cx="3439885" cy="3522409"/>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dirty="0">
                <a:solidFill>
                  <a:schemeClr val="tx1"/>
                </a:solidFill>
              </a:rPr>
              <a:t>f</a:t>
            </a:r>
            <a:r>
              <a:rPr lang="en-US" dirty="0" smtClean="0">
                <a:solidFill>
                  <a:schemeClr val="tx1"/>
                </a:solidFill>
              </a:rPr>
              <a:t>urthermore, the Special Report on Extreme Events of the IPCC (2012) and the AR5 (2014) highlighted about the increasing traits of these extreme precipitation events in the most part of the Earth</a:t>
            </a:r>
          </a:p>
        </p:txBody>
      </p:sp>
      <p:sp>
        <p:nvSpPr>
          <p:cNvPr id="13" name="Oval 12"/>
          <p:cNvSpPr/>
          <p:nvPr/>
        </p:nvSpPr>
        <p:spPr>
          <a:xfrm>
            <a:off x="6445556" y="3263021"/>
            <a:ext cx="3439885" cy="3522409"/>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dirty="0" smtClean="0">
                <a:solidFill>
                  <a:schemeClr val="tx1"/>
                </a:solidFill>
              </a:rPr>
              <a:t>specifically, </a:t>
            </a:r>
          </a:p>
          <a:p>
            <a:pPr lvl="0" algn="ctr"/>
            <a:r>
              <a:rPr lang="en-US" dirty="0" smtClean="0">
                <a:solidFill>
                  <a:schemeClr val="tx1"/>
                </a:solidFill>
                <a:hlinkClick r:id="rId9"/>
              </a:rPr>
              <a:t>Sheikh </a:t>
            </a:r>
            <a:r>
              <a:rPr lang="en-US" i="1" dirty="0" smtClean="0">
                <a:solidFill>
                  <a:schemeClr val="tx1"/>
                </a:solidFill>
                <a:hlinkClick r:id="rId9"/>
              </a:rPr>
              <a:t>et al</a:t>
            </a:r>
            <a:r>
              <a:rPr lang="en-US" dirty="0" smtClean="0">
                <a:solidFill>
                  <a:schemeClr val="tx1"/>
                </a:solidFill>
                <a:hlinkClick r:id="rId9"/>
              </a:rPr>
              <a:t>. (2014</a:t>
            </a:r>
            <a:r>
              <a:rPr lang="en-US" dirty="0" smtClean="0">
                <a:solidFill>
                  <a:schemeClr val="tx1"/>
                </a:solidFill>
              </a:rPr>
              <a:t>) analyzed the trends of extreme precipitation indices from 265 stations of the South Asian region (1961 to 2000) and found the trends to be consistent to the increase in the global average</a:t>
            </a:r>
          </a:p>
        </p:txBody>
      </p:sp>
      <p:sp>
        <p:nvSpPr>
          <p:cNvPr id="14" name="TextBox 13"/>
          <p:cNvSpPr txBox="1"/>
          <p:nvPr/>
        </p:nvSpPr>
        <p:spPr>
          <a:xfrm>
            <a:off x="1864878" y="766502"/>
            <a:ext cx="393056" cy="584775"/>
          </a:xfrm>
          <a:prstGeom prst="rect">
            <a:avLst/>
          </a:prstGeom>
          <a:noFill/>
        </p:spPr>
        <p:txBody>
          <a:bodyPr wrap="none" rtlCol="0">
            <a:spAutoFit/>
          </a:bodyPr>
          <a:lstStyle/>
          <a:p>
            <a:r>
              <a:rPr lang="en-US" sz="3200" b="1" dirty="0" smtClean="0"/>
              <a:t>1</a:t>
            </a:r>
            <a:endParaRPr lang="en-US" sz="3200" b="1" dirty="0"/>
          </a:p>
        </p:txBody>
      </p:sp>
      <p:sp>
        <p:nvSpPr>
          <p:cNvPr id="15" name="TextBox 14"/>
          <p:cNvSpPr txBox="1"/>
          <p:nvPr/>
        </p:nvSpPr>
        <p:spPr>
          <a:xfrm>
            <a:off x="5857747" y="756546"/>
            <a:ext cx="393056" cy="584775"/>
          </a:xfrm>
          <a:prstGeom prst="rect">
            <a:avLst/>
          </a:prstGeom>
          <a:noFill/>
        </p:spPr>
        <p:txBody>
          <a:bodyPr wrap="none" rtlCol="0">
            <a:spAutoFit/>
          </a:bodyPr>
          <a:lstStyle/>
          <a:p>
            <a:r>
              <a:rPr lang="en-US" sz="3200" b="1" dirty="0"/>
              <a:t>2</a:t>
            </a:r>
          </a:p>
        </p:txBody>
      </p:sp>
      <p:sp>
        <p:nvSpPr>
          <p:cNvPr id="16" name="TextBox 15"/>
          <p:cNvSpPr txBox="1"/>
          <p:nvPr/>
        </p:nvSpPr>
        <p:spPr>
          <a:xfrm>
            <a:off x="9943889" y="756545"/>
            <a:ext cx="393056" cy="584775"/>
          </a:xfrm>
          <a:prstGeom prst="rect">
            <a:avLst/>
          </a:prstGeom>
          <a:noFill/>
        </p:spPr>
        <p:txBody>
          <a:bodyPr wrap="none" rtlCol="0">
            <a:spAutoFit/>
          </a:bodyPr>
          <a:lstStyle/>
          <a:p>
            <a:r>
              <a:rPr lang="en-US" sz="3200" b="1" dirty="0"/>
              <a:t>3</a:t>
            </a:r>
          </a:p>
        </p:txBody>
      </p:sp>
      <p:sp>
        <p:nvSpPr>
          <p:cNvPr id="17" name="TextBox 16"/>
          <p:cNvSpPr txBox="1"/>
          <p:nvPr/>
        </p:nvSpPr>
        <p:spPr>
          <a:xfrm>
            <a:off x="3713521" y="3112999"/>
            <a:ext cx="393056" cy="584775"/>
          </a:xfrm>
          <a:prstGeom prst="rect">
            <a:avLst/>
          </a:prstGeom>
          <a:noFill/>
        </p:spPr>
        <p:txBody>
          <a:bodyPr wrap="none" rtlCol="0">
            <a:spAutoFit/>
          </a:bodyPr>
          <a:lstStyle/>
          <a:p>
            <a:r>
              <a:rPr lang="en-US" sz="3200" b="1" dirty="0"/>
              <a:t>5</a:t>
            </a:r>
          </a:p>
        </p:txBody>
      </p:sp>
      <p:sp>
        <p:nvSpPr>
          <p:cNvPr id="18" name="TextBox 17"/>
          <p:cNvSpPr txBox="1"/>
          <p:nvPr/>
        </p:nvSpPr>
        <p:spPr>
          <a:xfrm>
            <a:off x="7906693" y="3114936"/>
            <a:ext cx="393056" cy="584775"/>
          </a:xfrm>
          <a:prstGeom prst="rect">
            <a:avLst/>
          </a:prstGeom>
          <a:noFill/>
        </p:spPr>
        <p:txBody>
          <a:bodyPr wrap="none" rtlCol="0">
            <a:spAutoFit/>
          </a:bodyPr>
          <a:lstStyle/>
          <a:p>
            <a:r>
              <a:rPr lang="en-US" sz="3200" b="1" dirty="0"/>
              <a:t>4</a:t>
            </a:r>
          </a:p>
        </p:txBody>
      </p:sp>
      <p:sp>
        <p:nvSpPr>
          <p:cNvPr id="19" name="Right Arrow 18"/>
          <p:cNvSpPr/>
          <p:nvPr/>
        </p:nvSpPr>
        <p:spPr>
          <a:xfrm>
            <a:off x="3857171" y="2438400"/>
            <a:ext cx="449942" cy="188274"/>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1" name="Right Arrow 20"/>
          <p:cNvSpPr/>
          <p:nvPr/>
        </p:nvSpPr>
        <p:spPr>
          <a:xfrm>
            <a:off x="7908470" y="2438400"/>
            <a:ext cx="449942" cy="188274"/>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3" name="Left Arrow 22"/>
          <p:cNvSpPr/>
          <p:nvPr/>
        </p:nvSpPr>
        <p:spPr>
          <a:xfrm>
            <a:off x="5662996" y="4977866"/>
            <a:ext cx="782559" cy="232763"/>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5" name="Bent Arrow 24"/>
          <p:cNvSpPr/>
          <p:nvPr/>
        </p:nvSpPr>
        <p:spPr>
          <a:xfrm rot="5400000" flipV="1">
            <a:off x="946675" y="5808141"/>
            <a:ext cx="2003239" cy="510446"/>
          </a:xfrm>
          <a:prstGeom prst="bentArrow">
            <a:avLst>
              <a:gd name="adj1" fmla="val 25000"/>
              <a:gd name="adj2" fmla="val 26922"/>
              <a:gd name="adj3" fmla="val 25000"/>
              <a:gd name="adj4" fmla="val 49517"/>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 name="Slide Number Placeholder 2"/>
          <p:cNvSpPr>
            <a:spLocks noGrp="1"/>
          </p:cNvSpPr>
          <p:nvPr>
            <p:ph type="sldNum" sz="quarter" idx="12"/>
          </p:nvPr>
        </p:nvSpPr>
        <p:spPr/>
        <p:txBody>
          <a:bodyPr/>
          <a:lstStyle/>
          <a:p>
            <a:fld id="{8385EF6B-7E66-4D99-8AA9-E1D659C022FA}" type="slidenum">
              <a:rPr lang="en-US" smtClean="0"/>
              <a:t>5</a:t>
            </a:fld>
            <a:endParaRPr lang="en-US"/>
          </a:p>
        </p:txBody>
      </p:sp>
      <p:pic>
        <p:nvPicPr>
          <p:cNvPr id="26" name="Picture 25" descr="C:\Users\HP\Desktop\spatio temporal\ITP logo.jpg"/>
          <p:cNvPicPr/>
          <p:nvPr/>
        </p:nvPicPr>
        <p:blipFill>
          <a:blip r:embed="rId10" cstate="print">
            <a:extLst>
              <a:ext uri="{BEBA8EAE-BF5A-486C-A8C5-ECC9F3942E4B}">
                <a14:imgProps xmlns:a14="http://schemas.microsoft.com/office/drawing/2010/main">
                  <a14:imgLayer r:embed="rId11">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0" y="5698308"/>
            <a:ext cx="1204686" cy="1162448"/>
          </a:xfrm>
          <a:prstGeom prst="ellipse">
            <a:avLst/>
          </a:prstGeom>
          <a:noFill/>
          <a:ln>
            <a:noFill/>
          </a:ln>
        </p:spPr>
      </p:pic>
    </p:spTree>
    <p:extLst>
      <p:ext uri="{BB962C8B-B14F-4D97-AF65-F5344CB8AC3E}">
        <p14:creationId xmlns:p14="http://schemas.microsoft.com/office/powerpoint/2010/main" val="365623445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9" grpId="0" animBg="1"/>
      <p:bldP spid="10" grpId="0" animBg="1"/>
      <p:bldP spid="11" grpId="0" animBg="1"/>
      <p:bldP spid="12" grpId="0" animBg="1"/>
      <p:bldP spid="13" grpId="0" animBg="1"/>
      <p:bldP spid="14" grpId="0"/>
      <p:bldP spid="15" grpId="0"/>
      <p:bldP spid="16" grpId="0"/>
      <p:bldP spid="17" grpId="0"/>
      <p:bldP spid="18" grpId="0"/>
      <p:bldP spid="19" grpId="0" animBg="1"/>
      <p:bldP spid="21" grpId="0" animBg="1"/>
      <p:bldP spid="23" grpId="0" animBg="1"/>
      <p:bldP spid="2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91605"/>
            <a:ext cx="10515600" cy="857986"/>
          </a:xfrm>
        </p:spPr>
        <p:txBody>
          <a:bodyPr/>
          <a:lstStyle/>
          <a:p>
            <a:endParaRPr lang="en-US" dirty="0"/>
          </a:p>
        </p:txBody>
      </p:sp>
      <p:sp>
        <p:nvSpPr>
          <p:cNvPr id="3" name="Content Placeholder 2"/>
          <p:cNvSpPr>
            <a:spLocks noGrp="1"/>
          </p:cNvSpPr>
          <p:nvPr>
            <p:ph idx="1"/>
          </p:nvPr>
        </p:nvSpPr>
        <p:spPr>
          <a:xfrm>
            <a:off x="838200" y="1223112"/>
            <a:ext cx="10515600" cy="5556365"/>
          </a:xfrm>
        </p:spPr>
        <p:txBody>
          <a:bodyPr/>
          <a:lstStyle/>
          <a:p>
            <a:endParaRPr lang="en-US" dirty="0"/>
          </a:p>
        </p:txBody>
      </p:sp>
      <p:sp>
        <p:nvSpPr>
          <p:cNvPr id="5" name="Down Arrow 4"/>
          <p:cNvSpPr/>
          <p:nvPr/>
        </p:nvSpPr>
        <p:spPr>
          <a:xfrm>
            <a:off x="1698168" y="1"/>
            <a:ext cx="280225" cy="104959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Oval 5"/>
          <p:cNvSpPr/>
          <p:nvPr/>
        </p:nvSpPr>
        <p:spPr>
          <a:xfrm>
            <a:off x="138471" y="1099075"/>
            <a:ext cx="3439885" cy="3522409"/>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dirty="0" err="1">
                <a:solidFill>
                  <a:schemeClr val="tx1"/>
                </a:solidFill>
                <a:hlinkClick r:id="rId2"/>
              </a:rPr>
              <a:t>Baidya</a:t>
            </a:r>
            <a:r>
              <a:rPr lang="en-US" dirty="0">
                <a:solidFill>
                  <a:schemeClr val="tx1"/>
                </a:solidFill>
                <a:hlinkClick r:id="rId2"/>
              </a:rPr>
              <a:t> </a:t>
            </a:r>
            <a:r>
              <a:rPr lang="en-US" i="1" dirty="0">
                <a:solidFill>
                  <a:schemeClr val="tx1"/>
                </a:solidFill>
                <a:hlinkClick r:id="rId2"/>
              </a:rPr>
              <a:t>et al</a:t>
            </a:r>
            <a:r>
              <a:rPr lang="en-US" dirty="0">
                <a:solidFill>
                  <a:schemeClr val="tx1"/>
                </a:solidFill>
                <a:hlinkClick r:id="rId2"/>
              </a:rPr>
              <a:t>. (2008)</a:t>
            </a:r>
            <a:r>
              <a:rPr lang="en-US" dirty="0">
                <a:solidFill>
                  <a:schemeClr val="tx1"/>
                </a:solidFill>
              </a:rPr>
              <a:t> analyzed the precipitation events of Nepal (</a:t>
            </a:r>
            <a:r>
              <a:rPr lang="en-US" dirty="0" smtClean="0">
                <a:solidFill>
                  <a:schemeClr val="tx1"/>
                </a:solidFill>
              </a:rPr>
              <a:t>1961 </a:t>
            </a:r>
            <a:r>
              <a:rPr lang="en-US" dirty="0">
                <a:solidFill>
                  <a:schemeClr val="tx1"/>
                </a:solidFill>
              </a:rPr>
              <a:t>to </a:t>
            </a:r>
            <a:r>
              <a:rPr lang="en-US" dirty="0" smtClean="0">
                <a:solidFill>
                  <a:schemeClr val="tx1"/>
                </a:solidFill>
              </a:rPr>
              <a:t>2006) </a:t>
            </a:r>
            <a:r>
              <a:rPr lang="en-US" dirty="0">
                <a:solidFill>
                  <a:schemeClr val="tx1"/>
                </a:solidFill>
              </a:rPr>
              <a:t>using </a:t>
            </a:r>
            <a:r>
              <a:rPr lang="en-US" dirty="0" err="1">
                <a:solidFill>
                  <a:schemeClr val="tx1"/>
                </a:solidFill>
              </a:rPr>
              <a:t>RClimdex</a:t>
            </a:r>
            <a:r>
              <a:rPr lang="en-US" dirty="0">
                <a:solidFill>
                  <a:schemeClr val="tx1"/>
                </a:solidFill>
              </a:rPr>
              <a:t> software and found the increased precipitation extremes trend in total and heavy precipitation </a:t>
            </a:r>
            <a:r>
              <a:rPr lang="en-US" dirty="0" smtClean="0">
                <a:solidFill>
                  <a:schemeClr val="tx1"/>
                </a:solidFill>
              </a:rPr>
              <a:t>events</a:t>
            </a:r>
            <a:endParaRPr lang="en-US" dirty="0">
              <a:solidFill>
                <a:schemeClr val="tx1"/>
              </a:solidFill>
            </a:endParaRPr>
          </a:p>
        </p:txBody>
      </p:sp>
      <p:sp>
        <p:nvSpPr>
          <p:cNvPr id="7" name="TextBox 6"/>
          <p:cNvSpPr txBox="1"/>
          <p:nvPr/>
        </p:nvSpPr>
        <p:spPr>
          <a:xfrm>
            <a:off x="1637747" y="1042601"/>
            <a:ext cx="393056" cy="584775"/>
          </a:xfrm>
          <a:prstGeom prst="rect">
            <a:avLst/>
          </a:prstGeom>
          <a:noFill/>
        </p:spPr>
        <p:txBody>
          <a:bodyPr wrap="none" rtlCol="0">
            <a:spAutoFit/>
          </a:bodyPr>
          <a:lstStyle/>
          <a:p>
            <a:r>
              <a:rPr lang="en-US" sz="3200" b="1" dirty="0" smtClean="0"/>
              <a:t>6</a:t>
            </a:r>
            <a:endParaRPr lang="en-US" sz="3200" b="1" dirty="0"/>
          </a:p>
        </p:txBody>
      </p:sp>
      <p:sp>
        <p:nvSpPr>
          <p:cNvPr id="8" name="Oval 7"/>
          <p:cNvSpPr/>
          <p:nvPr/>
        </p:nvSpPr>
        <p:spPr>
          <a:xfrm>
            <a:off x="4193783" y="1063981"/>
            <a:ext cx="3439885" cy="3522409"/>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600" dirty="0">
                <a:solidFill>
                  <a:schemeClr val="tx1"/>
                </a:solidFill>
              </a:rPr>
              <a:t>But, </a:t>
            </a:r>
            <a:r>
              <a:rPr lang="en-US" sz="1600" dirty="0" err="1">
                <a:solidFill>
                  <a:schemeClr val="tx1"/>
                </a:solidFill>
                <a:hlinkClick r:id="rId3"/>
              </a:rPr>
              <a:t>Bohlinger</a:t>
            </a:r>
            <a:r>
              <a:rPr lang="en-US" sz="1600" dirty="0">
                <a:solidFill>
                  <a:schemeClr val="tx1"/>
                </a:solidFill>
                <a:hlinkClick r:id="rId3"/>
              </a:rPr>
              <a:t> and </a:t>
            </a:r>
            <a:r>
              <a:rPr lang="en-US" sz="1600" dirty="0" err="1">
                <a:solidFill>
                  <a:schemeClr val="tx1"/>
                </a:solidFill>
                <a:hlinkClick r:id="rId3"/>
              </a:rPr>
              <a:t>Sorteberg</a:t>
            </a:r>
            <a:r>
              <a:rPr lang="en-US" sz="1600" dirty="0">
                <a:solidFill>
                  <a:schemeClr val="tx1"/>
                </a:solidFill>
                <a:hlinkClick r:id="rId3"/>
              </a:rPr>
              <a:t> (2017)</a:t>
            </a:r>
            <a:r>
              <a:rPr lang="en-US" sz="1600" dirty="0">
                <a:solidFill>
                  <a:schemeClr val="tx1"/>
                </a:solidFill>
              </a:rPr>
              <a:t> analyzed the precipitation events of 98 meteorological stations of Nepal (</a:t>
            </a:r>
            <a:r>
              <a:rPr lang="en-US" sz="1600" dirty="0" smtClean="0">
                <a:solidFill>
                  <a:schemeClr val="tx1"/>
                </a:solidFill>
              </a:rPr>
              <a:t>1971 </a:t>
            </a:r>
            <a:r>
              <a:rPr lang="en-US" sz="1600" dirty="0">
                <a:solidFill>
                  <a:schemeClr val="tx1"/>
                </a:solidFill>
              </a:rPr>
              <a:t>to </a:t>
            </a:r>
            <a:r>
              <a:rPr lang="en-US" sz="1600" dirty="0" smtClean="0">
                <a:solidFill>
                  <a:schemeClr val="tx1"/>
                </a:solidFill>
              </a:rPr>
              <a:t>2010) </a:t>
            </a:r>
            <a:r>
              <a:rPr lang="en-US" sz="1600" dirty="0">
                <a:solidFill>
                  <a:schemeClr val="tx1"/>
                </a:solidFill>
              </a:rPr>
              <a:t>and found neither significant increase nor decrease in precipitation amount and number of extreme events per station</a:t>
            </a:r>
          </a:p>
        </p:txBody>
      </p:sp>
      <p:sp>
        <p:nvSpPr>
          <p:cNvPr id="9" name="TextBox 8"/>
          <p:cNvSpPr txBox="1"/>
          <p:nvPr/>
        </p:nvSpPr>
        <p:spPr>
          <a:xfrm>
            <a:off x="5644914" y="980934"/>
            <a:ext cx="393056" cy="584775"/>
          </a:xfrm>
          <a:prstGeom prst="rect">
            <a:avLst/>
          </a:prstGeom>
          <a:noFill/>
        </p:spPr>
        <p:txBody>
          <a:bodyPr wrap="none" rtlCol="0">
            <a:spAutoFit/>
          </a:bodyPr>
          <a:lstStyle/>
          <a:p>
            <a:r>
              <a:rPr lang="en-US" sz="3200" b="1" dirty="0"/>
              <a:t>7</a:t>
            </a:r>
          </a:p>
        </p:txBody>
      </p:sp>
      <p:sp>
        <p:nvSpPr>
          <p:cNvPr id="10" name="Oval 9"/>
          <p:cNvSpPr/>
          <p:nvPr/>
        </p:nvSpPr>
        <p:spPr>
          <a:xfrm>
            <a:off x="8181077" y="1100690"/>
            <a:ext cx="3439885" cy="3522409"/>
          </a:xfrm>
          <a:prstGeom prst="ellipse">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600" dirty="0">
                <a:solidFill>
                  <a:schemeClr val="tx1"/>
                </a:solidFill>
              </a:rPr>
              <a:t>Contrary to these aforementioned researches, </a:t>
            </a:r>
            <a:r>
              <a:rPr lang="en-US" sz="1600" dirty="0">
                <a:solidFill>
                  <a:schemeClr val="tx1"/>
                </a:solidFill>
                <a:hlinkClick r:id="rId4"/>
              </a:rPr>
              <a:t>Shrestha </a:t>
            </a:r>
            <a:r>
              <a:rPr lang="en-US" sz="1600" i="1" dirty="0">
                <a:solidFill>
                  <a:schemeClr val="tx1"/>
                </a:solidFill>
                <a:hlinkClick r:id="rId4"/>
              </a:rPr>
              <a:t>et al</a:t>
            </a:r>
            <a:r>
              <a:rPr lang="en-US" sz="1600" dirty="0">
                <a:solidFill>
                  <a:schemeClr val="tx1"/>
                </a:solidFill>
                <a:hlinkClick r:id="rId4"/>
              </a:rPr>
              <a:t>. (2016)</a:t>
            </a:r>
            <a:r>
              <a:rPr lang="en-US" sz="1600" dirty="0">
                <a:solidFill>
                  <a:schemeClr val="tx1"/>
                </a:solidFill>
              </a:rPr>
              <a:t> </a:t>
            </a:r>
            <a:r>
              <a:rPr lang="en-US" sz="1600" dirty="0" smtClean="0">
                <a:solidFill>
                  <a:schemeClr val="tx1"/>
                </a:solidFill>
              </a:rPr>
              <a:t>and </a:t>
            </a:r>
            <a:r>
              <a:rPr lang="en-US" sz="1600" dirty="0" err="1" smtClean="0">
                <a:solidFill>
                  <a:schemeClr val="tx1"/>
                </a:solidFill>
                <a:hlinkClick r:id="rId5"/>
              </a:rPr>
              <a:t>Sigdel</a:t>
            </a:r>
            <a:r>
              <a:rPr lang="en-US" sz="1600" dirty="0" smtClean="0">
                <a:solidFill>
                  <a:schemeClr val="tx1"/>
                </a:solidFill>
                <a:hlinkClick r:id="rId5"/>
              </a:rPr>
              <a:t> </a:t>
            </a:r>
            <a:r>
              <a:rPr lang="en-US" sz="1600" dirty="0">
                <a:solidFill>
                  <a:schemeClr val="tx1"/>
                </a:solidFill>
                <a:hlinkClick r:id="rId5"/>
              </a:rPr>
              <a:t>and Ma (2016)</a:t>
            </a:r>
            <a:r>
              <a:rPr lang="en-US" sz="1600" dirty="0">
                <a:solidFill>
                  <a:schemeClr val="tx1"/>
                </a:solidFill>
              </a:rPr>
              <a:t> </a:t>
            </a:r>
            <a:r>
              <a:rPr lang="en-US" sz="1600" dirty="0" smtClean="0">
                <a:solidFill>
                  <a:schemeClr val="tx1"/>
                </a:solidFill>
              </a:rPr>
              <a:t>utilized </a:t>
            </a:r>
            <a:r>
              <a:rPr lang="en-US" sz="1600" dirty="0">
                <a:solidFill>
                  <a:schemeClr val="tx1"/>
                </a:solidFill>
              </a:rPr>
              <a:t>precipitation extreme </a:t>
            </a:r>
            <a:r>
              <a:rPr lang="en-US" sz="1600" dirty="0" smtClean="0">
                <a:solidFill>
                  <a:schemeClr val="tx1"/>
                </a:solidFill>
              </a:rPr>
              <a:t>indices </a:t>
            </a:r>
            <a:r>
              <a:rPr lang="en-US" sz="1600" dirty="0">
                <a:solidFill>
                  <a:schemeClr val="tx1"/>
                </a:solidFill>
              </a:rPr>
              <a:t>by the </a:t>
            </a:r>
            <a:r>
              <a:rPr lang="en-US" sz="1600" dirty="0" smtClean="0">
                <a:solidFill>
                  <a:schemeClr val="tx1"/>
                </a:solidFill>
              </a:rPr>
              <a:t>ETCCDI: </a:t>
            </a:r>
            <a:r>
              <a:rPr lang="en-US" sz="1600" dirty="0">
                <a:solidFill>
                  <a:schemeClr val="tx1"/>
                </a:solidFill>
              </a:rPr>
              <a:t>same as in this study; and found increase in most of the precipitation indices with weaker statistical significance</a:t>
            </a:r>
            <a:endParaRPr lang="en-US" sz="1400" dirty="0">
              <a:solidFill>
                <a:schemeClr val="tx1"/>
              </a:solidFill>
            </a:endParaRPr>
          </a:p>
        </p:txBody>
      </p:sp>
      <p:sp>
        <p:nvSpPr>
          <p:cNvPr id="11" name="TextBox 10"/>
          <p:cNvSpPr txBox="1"/>
          <p:nvPr/>
        </p:nvSpPr>
        <p:spPr>
          <a:xfrm>
            <a:off x="9704491" y="951906"/>
            <a:ext cx="393056" cy="584775"/>
          </a:xfrm>
          <a:prstGeom prst="rect">
            <a:avLst/>
          </a:prstGeom>
          <a:noFill/>
        </p:spPr>
        <p:txBody>
          <a:bodyPr wrap="none" rtlCol="0">
            <a:spAutoFit/>
          </a:bodyPr>
          <a:lstStyle/>
          <a:p>
            <a:r>
              <a:rPr lang="en-US" sz="3200" b="1" dirty="0" smtClean="0"/>
              <a:t>8</a:t>
            </a:r>
            <a:endParaRPr lang="en-US" sz="3200" b="1" dirty="0"/>
          </a:p>
        </p:txBody>
      </p:sp>
      <p:sp>
        <p:nvSpPr>
          <p:cNvPr id="12" name="Rounded Rectangle 11"/>
          <p:cNvSpPr/>
          <p:nvPr/>
        </p:nvSpPr>
        <p:spPr>
          <a:xfrm>
            <a:off x="2478964" y="4684956"/>
            <a:ext cx="7305515" cy="84550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with </a:t>
            </a:r>
            <a:r>
              <a:rPr lang="en-US" sz="2000" dirty="0">
                <a:solidFill>
                  <a:schemeClr val="tx1"/>
                </a:solidFill>
              </a:rPr>
              <a:t>the overview of these indifferent findings, this study aims to analyze the spatial and temporal variation of extreme precipitation indices for the last two decades (1997–2016) in Eastern Nepal. </a:t>
            </a:r>
            <a:endParaRPr lang="en-US" sz="2000" dirty="0" smtClean="0">
              <a:solidFill>
                <a:schemeClr val="tx1"/>
              </a:solidFill>
            </a:endParaRPr>
          </a:p>
        </p:txBody>
      </p:sp>
      <p:sp>
        <p:nvSpPr>
          <p:cNvPr id="13" name="Right Arrow 12"/>
          <p:cNvSpPr/>
          <p:nvPr/>
        </p:nvSpPr>
        <p:spPr>
          <a:xfrm>
            <a:off x="3578356" y="2766141"/>
            <a:ext cx="581418" cy="223803"/>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4" name="Right Arrow 13"/>
          <p:cNvSpPr/>
          <p:nvPr/>
        </p:nvSpPr>
        <p:spPr>
          <a:xfrm>
            <a:off x="7633668" y="2757967"/>
            <a:ext cx="581418" cy="223803"/>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5" name="Rounded Rectangle 14"/>
          <p:cNvSpPr/>
          <p:nvPr/>
        </p:nvSpPr>
        <p:spPr>
          <a:xfrm>
            <a:off x="1494966" y="5642793"/>
            <a:ext cx="9312267" cy="1136683"/>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also </a:t>
            </a:r>
            <a:r>
              <a:rPr lang="en-US" sz="2000" dirty="0">
                <a:solidFill>
                  <a:schemeClr val="tx1"/>
                </a:solidFill>
              </a:rPr>
              <a:t>emphasized by the study of </a:t>
            </a:r>
            <a:r>
              <a:rPr lang="en-US" sz="2000" dirty="0">
                <a:solidFill>
                  <a:schemeClr val="tx1"/>
                </a:solidFill>
                <a:hlinkClick r:id="rId4"/>
              </a:rPr>
              <a:t>Shrestha </a:t>
            </a:r>
            <a:r>
              <a:rPr lang="en-US" sz="2000" i="1" dirty="0">
                <a:solidFill>
                  <a:schemeClr val="tx1"/>
                </a:solidFill>
                <a:hlinkClick r:id="rId4"/>
              </a:rPr>
              <a:t>et al</a:t>
            </a:r>
            <a:r>
              <a:rPr lang="en-US" sz="2000" dirty="0">
                <a:solidFill>
                  <a:schemeClr val="tx1"/>
                </a:solidFill>
                <a:hlinkClick r:id="rId4"/>
              </a:rPr>
              <a:t>. (2016)</a:t>
            </a:r>
            <a:r>
              <a:rPr lang="en-US" sz="2000" dirty="0">
                <a:solidFill>
                  <a:schemeClr val="tx1"/>
                </a:solidFill>
              </a:rPr>
              <a:t> which noted very few studies have been carried out about the climate extremes, its spatial and temporal variations throughout the region, especially in the basin wise concept on the Nepalese Himalayas</a:t>
            </a:r>
          </a:p>
        </p:txBody>
      </p:sp>
      <p:sp>
        <p:nvSpPr>
          <p:cNvPr id="16" name="Slide Number Placeholder 15"/>
          <p:cNvSpPr>
            <a:spLocks noGrp="1"/>
          </p:cNvSpPr>
          <p:nvPr>
            <p:ph type="sldNum" sz="quarter" idx="12"/>
          </p:nvPr>
        </p:nvSpPr>
        <p:spPr/>
        <p:txBody>
          <a:bodyPr/>
          <a:lstStyle/>
          <a:p>
            <a:fld id="{8385EF6B-7E66-4D99-8AA9-E1D659C022FA}" type="slidenum">
              <a:rPr lang="en-US" smtClean="0"/>
              <a:t>6</a:t>
            </a:fld>
            <a:endParaRPr lang="en-US"/>
          </a:p>
        </p:txBody>
      </p:sp>
      <p:pic>
        <p:nvPicPr>
          <p:cNvPr id="18" name="Picture 17" descr="C:\Users\HP\Desktop\spatio temporal\ITP logo.jpg"/>
          <p:cNvPicPr/>
          <p:nvPr/>
        </p:nvPicPr>
        <p:blipFill>
          <a:blip r:embed="rId6" cstate="print">
            <a:extLst>
              <a:ext uri="{BEBA8EAE-BF5A-486C-A8C5-ECC9F3942E4B}">
                <a14:imgProps xmlns:a14="http://schemas.microsoft.com/office/drawing/2010/main">
                  <a14:imgLayer r:embed="rId7">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0" y="5698308"/>
            <a:ext cx="1204686" cy="1162448"/>
          </a:xfrm>
          <a:prstGeom prst="ellipse">
            <a:avLst/>
          </a:prstGeom>
          <a:noFill/>
          <a:ln>
            <a:noFill/>
          </a:ln>
        </p:spPr>
      </p:pic>
    </p:spTree>
    <p:extLst>
      <p:ext uri="{BB962C8B-B14F-4D97-AF65-F5344CB8AC3E}">
        <p14:creationId xmlns:p14="http://schemas.microsoft.com/office/powerpoint/2010/main" val="21232575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animBg="1"/>
      <p:bldP spid="11" grpId="0"/>
      <p:bldP spid="12" grpId="0" animBg="1"/>
      <p:bldP spid="13" grpId="0" animBg="1"/>
      <p:bldP spid="14" grpId="0" animBg="1"/>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91605"/>
            <a:ext cx="10515600" cy="857986"/>
          </a:xfrm>
        </p:spPr>
        <p:txBody>
          <a:bodyPr/>
          <a:lstStyle/>
          <a:p>
            <a:r>
              <a:rPr lang="en-US" b="1" u="sng" dirty="0" smtClean="0"/>
              <a:t>Study Area</a:t>
            </a:r>
            <a:endParaRPr lang="en-US" b="1" u="sng" dirty="0"/>
          </a:p>
        </p:txBody>
      </p:sp>
      <p:pic>
        <p:nvPicPr>
          <p:cNvPr id="5" name="Picture 4" descr="C:\Users\sunil\Desktop\JGR\Figures\Figure 1.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7914" y="875531"/>
            <a:ext cx="6663872" cy="4782140"/>
          </a:xfrm>
          <a:prstGeom prst="rect">
            <a:avLst/>
          </a:prstGeom>
          <a:noFill/>
          <a:ln>
            <a:noFill/>
          </a:ln>
        </p:spPr>
      </p:pic>
      <p:sp>
        <p:nvSpPr>
          <p:cNvPr id="6" name="TextBox 5"/>
          <p:cNvSpPr txBox="1"/>
          <p:nvPr/>
        </p:nvSpPr>
        <p:spPr>
          <a:xfrm>
            <a:off x="1275555" y="5657671"/>
            <a:ext cx="6196987" cy="923330"/>
          </a:xfrm>
          <a:prstGeom prst="rect">
            <a:avLst/>
          </a:prstGeom>
          <a:noFill/>
        </p:spPr>
        <p:txBody>
          <a:bodyPr wrap="square" rtlCol="0">
            <a:spAutoFit/>
          </a:bodyPr>
          <a:lstStyle/>
          <a:p>
            <a:pPr algn="ctr"/>
            <a:r>
              <a:rPr lang="en-US" dirty="0" smtClean="0"/>
              <a:t>Topographical </a:t>
            </a:r>
            <a:r>
              <a:rPr lang="en-US" dirty="0"/>
              <a:t>map of Nepal showing Eastern Nepal within the rectangular box with the locations of stations</a:t>
            </a:r>
          </a:p>
          <a:p>
            <a:pPr algn="ctr"/>
            <a:r>
              <a:rPr lang="en-US" dirty="0"/>
              <a:t>under study. Source: </a:t>
            </a:r>
            <a:r>
              <a:rPr lang="en-US" dirty="0" smtClean="0"/>
              <a:t>DHM, </a:t>
            </a:r>
            <a:r>
              <a:rPr lang="en-US" dirty="0"/>
              <a:t>Nepal.</a:t>
            </a:r>
          </a:p>
        </p:txBody>
      </p:sp>
      <p:sp>
        <p:nvSpPr>
          <p:cNvPr id="7" name="TextBox 6"/>
          <p:cNvSpPr txBox="1"/>
          <p:nvPr/>
        </p:nvSpPr>
        <p:spPr>
          <a:xfrm>
            <a:off x="7472542" y="1141610"/>
            <a:ext cx="3717971" cy="5078313"/>
          </a:xfrm>
          <a:prstGeom prst="rect">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marL="285750" indent="-285750" algn="just">
              <a:lnSpc>
                <a:spcPct val="150000"/>
              </a:lnSpc>
              <a:buFont typeface="Arial" panose="020B0604020202020204" pitchFamily="34" charset="0"/>
              <a:buChar char="•"/>
            </a:pPr>
            <a:r>
              <a:rPr lang="en-US" dirty="0" smtClean="0"/>
              <a:t>24 districts of Eastern Nepal </a:t>
            </a:r>
          </a:p>
          <a:p>
            <a:pPr marL="285750" indent="-285750" algn="just">
              <a:lnSpc>
                <a:spcPct val="150000"/>
              </a:lnSpc>
              <a:buFont typeface="Arial" panose="020B0604020202020204" pitchFamily="34" charset="0"/>
              <a:buChar char="•"/>
            </a:pPr>
            <a:r>
              <a:rPr lang="en-US" dirty="0" smtClean="0"/>
              <a:t>70 stations under study (preliminary)</a:t>
            </a:r>
          </a:p>
          <a:p>
            <a:pPr marL="285750" indent="-285750" algn="just">
              <a:lnSpc>
                <a:spcPct val="150000"/>
              </a:lnSpc>
              <a:buFont typeface="Arial" panose="020B0604020202020204" pitchFamily="34" charset="0"/>
              <a:buChar char="•"/>
            </a:pPr>
            <a:r>
              <a:rPr lang="en-US" dirty="0" smtClean="0"/>
              <a:t>Elevation (85 to 5050 m </a:t>
            </a:r>
            <a:r>
              <a:rPr lang="en-US" dirty="0" err="1" smtClean="0"/>
              <a:t>asl</a:t>
            </a:r>
            <a:r>
              <a:rPr lang="en-US" dirty="0" smtClean="0"/>
              <a:t>)</a:t>
            </a:r>
          </a:p>
          <a:p>
            <a:pPr marL="285750" indent="-285750" algn="just">
              <a:lnSpc>
                <a:spcPct val="150000"/>
              </a:lnSpc>
              <a:buFont typeface="Arial" panose="020B0604020202020204" pitchFamily="34" charset="0"/>
              <a:buChar char="•"/>
            </a:pPr>
            <a:r>
              <a:rPr lang="en-US" dirty="0" smtClean="0"/>
              <a:t>All physiographic regions of Nepal</a:t>
            </a:r>
          </a:p>
          <a:p>
            <a:pPr marL="285750" indent="-285750" algn="just">
              <a:lnSpc>
                <a:spcPct val="150000"/>
              </a:lnSpc>
              <a:buFont typeface="Arial" panose="020B0604020202020204" pitchFamily="34" charset="0"/>
              <a:buChar char="•"/>
            </a:pPr>
            <a:r>
              <a:rPr lang="en-US" dirty="0" smtClean="0"/>
              <a:t>climatic makeup ranging from tropical in the </a:t>
            </a:r>
            <a:r>
              <a:rPr lang="en-US" dirty="0" err="1" smtClean="0"/>
              <a:t>Terai</a:t>
            </a:r>
            <a:r>
              <a:rPr lang="en-US" dirty="0" smtClean="0"/>
              <a:t> Plains </a:t>
            </a:r>
            <a:r>
              <a:rPr lang="en-US" dirty="0"/>
              <a:t>and Low River Valleys to </a:t>
            </a:r>
            <a:r>
              <a:rPr lang="en-US" dirty="0" smtClean="0"/>
              <a:t>arctic conditions </a:t>
            </a:r>
            <a:r>
              <a:rPr lang="en-US" dirty="0"/>
              <a:t>on mountain peaks, and passes through warm temperate, cool temperate, and alpine </a:t>
            </a:r>
            <a:r>
              <a:rPr lang="en-US" dirty="0" smtClean="0"/>
              <a:t>conditions with </a:t>
            </a:r>
            <a:r>
              <a:rPr lang="en-US" dirty="0"/>
              <a:t>the increase in altitude</a:t>
            </a:r>
          </a:p>
        </p:txBody>
      </p:sp>
      <p:sp>
        <p:nvSpPr>
          <p:cNvPr id="8" name="TextBox 7"/>
          <p:cNvSpPr txBox="1"/>
          <p:nvPr/>
        </p:nvSpPr>
        <p:spPr>
          <a:xfrm>
            <a:off x="7747512" y="767227"/>
            <a:ext cx="2801257" cy="369332"/>
          </a:xfrm>
          <a:prstGeom prst="rect">
            <a:avLst/>
          </a:prstGeom>
          <a:solidFill>
            <a:schemeClr val="accent1">
              <a:lumMod val="60000"/>
              <a:lumOff val="40000"/>
            </a:schemeClr>
          </a:solidFill>
        </p:spPr>
        <p:txBody>
          <a:bodyPr wrap="square" rtlCol="0">
            <a:spAutoFit/>
          </a:bodyPr>
          <a:lstStyle/>
          <a:p>
            <a:pPr algn="ctr"/>
            <a:r>
              <a:rPr lang="en-US" dirty="0" smtClean="0"/>
              <a:t>Fact file</a:t>
            </a:r>
            <a:endParaRPr lang="en-US" dirty="0"/>
          </a:p>
        </p:txBody>
      </p:sp>
      <p:sp>
        <p:nvSpPr>
          <p:cNvPr id="3" name="Slide Number Placeholder 2"/>
          <p:cNvSpPr>
            <a:spLocks noGrp="1"/>
          </p:cNvSpPr>
          <p:nvPr>
            <p:ph type="sldNum" sz="quarter" idx="12"/>
          </p:nvPr>
        </p:nvSpPr>
        <p:spPr/>
        <p:txBody>
          <a:bodyPr/>
          <a:lstStyle/>
          <a:p>
            <a:fld id="{8385EF6B-7E66-4D99-8AA9-E1D659C022FA}" type="slidenum">
              <a:rPr lang="en-US" smtClean="0"/>
              <a:t>7</a:t>
            </a:fld>
            <a:endParaRPr lang="en-US"/>
          </a:p>
        </p:txBody>
      </p:sp>
      <p:pic>
        <p:nvPicPr>
          <p:cNvPr id="10" name="Picture 9" descr="C:\Users\HP\Desktop\spatio temporal\ITP logo.jpg"/>
          <p:cNvPicPr/>
          <p:nvPr/>
        </p:nvPicPr>
        <p:blipFill>
          <a:blip r:embed="rId3" cstate="print">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0" y="5698308"/>
            <a:ext cx="1204686" cy="1162448"/>
          </a:xfrm>
          <a:prstGeom prst="ellipse">
            <a:avLst/>
          </a:prstGeom>
          <a:noFill/>
          <a:ln>
            <a:noFill/>
          </a:ln>
        </p:spPr>
      </p:pic>
    </p:spTree>
    <p:extLst>
      <p:ext uri="{BB962C8B-B14F-4D97-AF65-F5344CB8AC3E}">
        <p14:creationId xmlns:p14="http://schemas.microsoft.com/office/powerpoint/2010/main" val="4080159433"/>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91605"/>
            <a:ext cx="10515600" cy="857986"/>
          </a:xfrm>
        </p:spPr>
        <p:txBody>
          <a:bodyPr/>
          <a:lstStyle/>
          <a:p>
            <a:r>
              <a:rPr lang="en-US" b="1" u="sng" dirty="0" smtClean="0"/>
              <a:t>Data analysis</a:t>
            </a:r>
            <a:endParaRPr lang="en-US" b="1" u="sng"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357889157"/>
              </p:ext>
            </p:extLst>
          </p:nvPr>
        </p:nvGraphicFramePr>
        <p:xfrm>
          <a:off x="1481683" y="1025778"/>
          <a:ext cx="10515600" cy="53206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p:cNvSpPr>
            <a:spLocks noGrp="1"/>
          </p:cNvSpPr>
          <p:nvPr>
            <p:ph type="sldNum" sz="quarter" idx="12"/>
          </p:nvPr>
        </p:nvSpPr>
        <p:spPr/>
        <p:txBody>
          <a:bodyPr/>
          <a:lstStyle/>
          <a:p>
            <a:fld id="{8385EF6B-7E66-4D99-8AA9-E1D659C022FA}" type="slidenum">
              <a:rPr lang="en-US" smtClean="0"/>
              <a:t>8</a:t>
            </a:fld>
            <a:endParaRPr lang="en-US"/>
          </a:p>
        </p:txBody>
      </p:sp>
      <p:pic>
        <p:nvPicPr>
          <p:cNvPr id="7" name="Picture 6" descr="C:\Users\HP\Desktop\spatio temporal\ITP logo.jpg"/>
          <p:cNvPicPr/>
          <p:nvPr/>
        </p:nvPicPr>
        <p:blipFill>
          <a:blip r:embed="rId7" cstate="print">
            <a:extLst>
              <a:ext uri="{BEBA8EAE-BF5A-486C-A8C5-ECC9F3942E4B}">
                <a14:imgProps xmlns:a14="http://schemas.microsoft.com/office/drawing/2010/main">
                  <a14:imgLayer r:embed="rId8">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0" y="5698308"/>
            <a:ext cx="1204686" cy="1162448"/>
          </a:xfrm>
          <a:prstGeom prst="ellipse">
            <a:avLst/>
          </a:prstGeom>
          <a:noFill/>
          <a:ln>
            <a:noFill/>
          </a:ln>
        </p:spPr>
      </p:pic>
    </p:spTree>
    <p:extLst>
      <p:ext uri="{BB962C8B-B14F-4D97-AF65-F5344CB8AC3E}">
        <p14:creationId xmlns:p14="http://schemas.microsoft.com/office/powerpoint/2010/main" val="223178915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223112"/>
            <a:ext cx="10515600" cy="4953851"/>
          </a:xfrm>
        </p:spPr>
        <p:txBody>
          <a:bodyPr/>
          <a:lstStyle/>
          <a:p>
            <a:endParaRPr lang="en-US" dirty="0"/>
          </a:p>
        </p:txBody>
      </p:sp>
      <p:graphicFrame>
        <p:nvGraphicFramePr>
          <p:cNvPr id="10" name="Table 9"/>
          <p:cNvGraphicFramePr>
            <a:graphicFrameLocks noGrp="1"/>
          </p:cNvGraphicFramePr>
          <p:nvPr>
            <p:extLst>
              <p:ext uri="{D42A27DB-BD31-4B8C-83A1-F6EECF244321}">
                <p14:modId xmlns:p14="http://schemas.microsoft.com/office/powerpoint/2010/main" val="3689702245"/>
              </p:ext>
            </p:extLst>
          </p:nvPr>
        </p:nvGraphicFramePr>
        <p:xfrm>
          <a:off x="76702" y="862686"/>
          <a:ext cx="12028213" cy="5720993"/>
        </p:xfrm>
        <a:graphic>
          <a:graphicData uri="http://schemas.openxmlformats.org/drawingml/2006/table">
            <a:tbl>
              <a:tblPr firstRow="1" firstCol="1" bandRow="1">
                <a:tableStyleId>{91EBBBCC-DAD2-459C-BE2E-F6DE35CF9A28}</a:tableStyleId>
              </a:tblPr>
              <a:tblGrid>
                <a:gridCol w="900662">
                  <a:extLst>
                    <a:ext uri="{9D8B030D-6E8A-4147-A177-3AD203B41FA5}">
                      <a16:colId xmlns:a16="http://schemas.microsoft.com/office/drawing/2014/main" val="412989774"/>
                    </a:ext>
                  </a:extLst>
                </a:gridCol>
                <a:gridCol w="1218016">
                  <a:extLst>
                    <a:ext uri="{9D8B030D-6E8A-4147-A177-3AD203B41FA5}">
                      <a16:colId xmlns:a16="http://schemas.microsoft.com/office/drawing/2014/main" val="3408819077"/>
                    </a:ext>
                  </a:extLst>
                </a:gridCol>
                <a:gridCol w="4037577">
                  <a:extLst>
                    <a:ext uri="{9D8B030D-6E8A-4147-A177-3AD203B41FA5}">
                      <a16:colId xmlns:a16="http://schemas.microsoft.com/office/drawing/2014/main" val="536624860"/>
                    </a:ext>
                  </a:extLst>
                </a:gridCol>
                <a:gridCol w="4927079">
                  <a:extLst>
                    <a:ext uri="{9D8B030D-6E8A-4147-A177-3AD203B41FA5}">
                      <a16:colId xmlns:a16="http://schemas.microsoft.com/office/drawing/2014/main" val="3049014041"/>
                    </a:ext>
                  </a:extLst>
                </a:gridCol>
                <a:gridCol w="944879">
                  <a:extLst>
                    <a:ext uri="{9D8B030D-6E8A-4147-A177-3AD203B41FA5}">
                      <a16:colId xmlns:a16="http://schemas.microsoft.com/office/drawing/2014/main" val="2411062845"/>
                    </a:ext>
                  </a:extLst>
                </a:gridCol>
              </a:tblGrid>
              <a:tr h="322574">
                <a:tc>
                  <a:txBody>
                    <a:bodyPr/>
                    <a:lstStyle/>
                    <a:p>
                      <a:pPr marL="0" marR="0" algn="ctr">
                        <a:lnSpc>
                          <a:spcPct val="100000"/>
                        </a:lnSpc>
                        <a:spcBef>
                          <a:spcPts val="0"/>
                        </a:spcBef>
                        <a:spcAft>
                          <a:spcPts val="0"/>
                        </a:spcAft>
                      </a:pPr>
                      <a:r>
                        <a:rPr lang="en-US" sz="1800" dirty="0">
                          <a:effectLst/>
                        </a:rPr>
                        <a:t>Indices</a:t>
                      </a:r>
                      <a:endParaRPr lang="en-US" sz="2000" dirty="0">
                        <a:effectLst/>
                        <a:latin typeface="Times New Roman" panose="02020603050405020304" pitchFamily="18" charset="0"/>
                        <a:ea typeface="SimSun" panose="02010600030101010101" pitchFamily="2" charset="-122"/>
                      </a:endParaRPr>
                    </a:p>
                  </a:txBody>
                  <a:tcPr marL="42360" marR="42360" marT="0" marB="0" anchor="ctr"/>
                </a:tc>
                <a:tc>
                  <a:txBody>
                    <a:bodyPr/>
                    <a:lstStyle/>
                    <a:p>
                      <a:pPr marL="0" marR="0" algn="ctr">
                        <a:lnSpc>
                          <a:spcPct val="100000"/>
                        </a:lnSpc>
                        <a:spcBef>
                          <a:spcPts val="0"/>
                        </a:spcBef>
                        <a:spcAft>
                          <a:spcPts val="0"/>
                        </a:spcAft>
                      </a:pPr>
                      <a:r>
                        <a:rPr lang="en-US" sz="1800" dirty="0">
                          <a:effectLst/>
                        </a:rPr>
                        <a:t>ID</a:t>
                      </a:r>
                      <a:endParaRPr lang="en-US" sz="2000" dirty="0">
                        <a:effectLst/>
                        <a:latin typeface="Times New Roman" panose="02020603050405020304" pitchFamily="18" charset="0"/>
                        <a:ea typeface="SimSun" panose="02010600030101010101" pitchFamily="2" charset="-122"/>
                      </a:endParaRPr>
                    </a:p>
                  </a:txBody>
                  <a:tcPr marL="42360" marR="42360" marT="0" marB="0" anchor="ctr"/>
                </a:tc>
                <a:tc>
                  <a:txBody>
                    <a:bodyPr/>
                    <a:lstStyle/>
                    <a:p>
                      <a:pPr marL="0" marR="0" algn="ctr">
                        <a:lnSpc>
                          <a:spcPct val="100000"/>
                        </a:lnSpc>
                        <a:spcBef>
                          <a:spcPts val="0"/>
                        </a:spcBef>
                        <a:spcAft>
                          <a:spcPts val="0"/>
                        </a:spcAft>
                      </a:pPr>
                      <a:r>
                        <a:rPr lang="en-US" sz="1800" dirty="0">
                          <a:effectLst/>
                        </a:rPr>
                        <a:t>Name of Index</a:t>
                      </a:r>
                      <a:endParaRPr lang="en-US" sz="2000" dirty="0">
                        <a:effectLst/>
                        <a:latin typeface="Times New Roman" panose="02020603050405020304" pitchFamily="18" charset="0"/>
                        <a:ea typeface="SimSun" panose="02010600030101010101" pitchFamily="2" charset="-122"/>
                      </a:endParaRPr>
                    </a:p>
                  </a:txBody>
                  <a:tcPr marL="42360" marR="42360" marT="0" marB="0" anchor="ctr"/>
                </a:tc>
                <a:tc>
                  <a:txBody>
                    <a:bodyPr/>
                    <a:lstStyle/>
                    <a:p>
                      <a:pPr marL="0" marR="0" algn="ctr">
                        <a:lnSpc>
                          <a:spcPct val="100000"/>
                        </a:lnSpc>
                        <a:spcBef>
                          <a:spcPts val="0"/>
                        </a:spcBef>
                        <a:spcAft>
                          <a:spcPts val="0"/>
                        </a:spcAft>
                      </a:pPr>
                      <a:r>
                        <a:rPr lang="en-US" sz="1800" dirty="0">
                          <a:effectLst/>
                        </a:rPr>
                        <a:t>Definition</a:t>
                      </a:r>
                      <a:endParaRPr lang="en-US" sz="2000" dirty="0">
                        <a:effectLst/>
                        <a:latin typeface="Times New Roman" panose="02020603050405020304" pitchFamily="18" charset="0"/>
                        <a:ea typeface="SimSun" panose="02010600030101010101" pitchFamily="2" charset="-122"/>
                      </a:endParaRPr>
                    </a:p>
                  </a:txBody>
                  <a:tcPr marL="42360" marR="42360" marT="0" marB="0" anchor="ctr"/>
                </a:tc>
                <a:tc>
                  <a:txBody>
                    <a:bodyPr/>
                    <a:lstStyle/>
                    <a:p>
                      <a:pPr marL="0" marR="0" algn="ctr">
                        <a:lnSpc>
                          <a:spcPct val="100000"/>
                        </a:lnSpc>
                        <a:spcBef>
                          <a:spcPts val="0"/>
                        </a:spcBef>
                        <a:spcAft>
                          <a:spcPts val="0"/>
                        </a:spcAft>
                      </a:pPr>
                      <a:r>
                        <a:rPr lang="en-US" sz="1800" dirty="0">
                          <a:effectLst/>
                        </a:rPr>
                        <a:t>Unit</a:t>
                      </a:r>
                      <a:endParaRPr lang="en-US" sz="2000" dirty="0">
                        <a:effectLst/>
                        <a:latin typeface="Times New Roman" panose="02020603050405020304" pitchFamily="18" charset="0"/>
                        <a:ea typeface="SimSun" panose="02010600030101010101" pitchFamily="2" charset="-122"/>
                      </a:endParaRPr>
                    </a:p>
                  </a:txBody>
                  <a:tcPr marL="42360" marR="42360" marT="0" marB="0" anchor="ctr"/>
                </a:tc>
                <a:extLst>
                  <a:ext uri="{0D108BD9-81ED-4DB2-BD59-A6C34878D82A}">
                    <a16:rowId xmlns:a16="http://schemas.microsoft.com/office/drawing/2014/main" val="1374548342"/>
                  </a:ext>
                </a:extLst>
              </a:tr>
              <a:tr h="619167">
                <a:tc rowSpan="5">
                  <a:txBody>
                    <a:bodyPr/>
                    <a:lstStyle/>
                    <a:p>
                      <a:pPr marL="0" marR="0" algn="ctr">
                        <a:lnSpc>
                          <a:spcPct val="100000"/>
                        </a:lnSpc>
                        <a:spcBef>
                          <a:spcPts val="0"/>
                        </a:spcBef>
                        <a:spcAft>
                          <a:spcPts val="0"/>
                        </a:spcAft>
                      </a:pPr>
                      <a:r>
                        <a:rPr lang="en-US" sz="1800" dirty="0">
                          <a:effectLst/>
                        </a:rPr>
                        <a:t>Frequency Indices </a:t>
                      </a:r>
                      <a:endParaRPr lang="en-US" sz="2000" dirty="0">
                        <a:effectLst/>
                        <a:latin typeface="Times New Roman" panose="02020603050405020304" pitchFamily="18" charset="0"/>
                        <a:ea typeface="SimSun" panose="02010600030101010101" pitchFamily="2" charset="-122"/>
                      </a:endParaRPr>
                    </a:p>
                  </a:txBody>
                  <a:tcPr marL="42360" marR="42360" marT="0" marB="0" vert="vert270" anchor="ctr"/>
                </a:tc>
                <a:tc>
                  <a:txBody>
                    <a:bodyPr/>
                    <a:lstStyle/>
                    <a:p>
                      <a:pPr marL="0" marR="0" algn="l">
                        <a:lnSpc>
                          <a:spcPct val="100000"/>
                        </a:lnSpc>
                        <a:spcBef>
                          <a:spcPts val="0"/>
                        </a:spcBef>
                        <a:spcAft>
                          <a:spcPts val="0"/>
                        </a:spcAft>
                      </a:pPr>
                      <a:r>
                        <a:rPr lang="en-US" sz="1800" dirty="0">
                          <a:effectLst/>
                        </a:rPr>
                        <a:t>CDD</a:t>
                      </a:r>
                      <a:endParaRPr lang="en-US" sz="2000" dirty="0">
                        <a:effectLst/>
                        <a:latin typeface="Times New Roman" panose="02020603050405020304" pitchFamily="18" charset="0"/>
                        <a:ea typeface="SimSun" panose="02010600030101010101" pitchFamily="2" charset="-122"/>
                      </a:endParaRPr>
                    </a:p>
                  </a:txBody>
                  <a:tcPr marL="42360" marR="42360" marT="0" marB="0" anchor="ctr"/>
                </a:tc>
                <a:tc>
                  <a:txBody>
                    <a:bodyPr/>
                    <a:lstStyle/>
                    <a:p>
                      <a:pPr marL="0" marR="0" algn="l">
                        <a:lnSpc>
                          <a:spcPct val="100000"/>
                        </a:lnSpc>
                        <a:spcBef>
                          <a:spcPts val="0"/>
                        </a:spcBef>
                        <a:spcAft>
                          <a:spcPts val="0"/>
                        </a:spcAft>
                      </a:pPr>
                      <a:r>
                        <a:rPr lang="en-US" sz="1800" dirty="0">
                          <a:effectLst/>
                        </a:rPr>
                        <a:t>Consecutive dry days</a:t>
                      </a:r>
                      <a:endParaRPr lang="en-US" sz="2000" dirty="0">
                        <a:effectLst/>
                        <a:latin typeface="Times New Roman" panose="02020603050405020304" pitchFamily="18" charset="0"/>
                        <a:ea typeface="SimSun" panose="02010600030101010101" pitchFamily="2" charset="-122"/>
                      </a:endParaRPr>
                    </a:p>
                  </a:txBody>
                  <a:tcPr marL="42360" marR="42360" marT="0" marB="0" anchor="ctr"/>
                </a:tc>
                <a:tc>
                  <a:txBody>
                    <a:bodyPr/>
                    <a:lstStyle/>
                    <a:p>
                      <a:pPr marL="0" marR="0" algn="l">
                        <a:lnSpc>
                          <a:spcPct val="100000"/>
                        </a:lnSpc>
                        <a:spcBef>
                          <a:spcPts val="0"/>
                        </a:spcBef>
                        <a:spcAft>
                          <a:spcPts val="0"/>
                        </a:spcAft>
                      </a:pPr>
                      <a:r>
                        <a:rPr lang="en-US" sz="1800" dirty="0">
                          <a:effectLst/>
                        </a:rPr>
                        <a:t>Maximum number of consecutive dry days (precipitation of &lt;1 mm)</a:t>
                      </a:r>
                      <a:endParaRPr lang="en-US" sz="2000" dirty="0">
                        <a:effectLst/>
                        <a:latin typeface="Times New Roman" panose="02020603050405020304" pitchFamily="18" charset="0"/>
                        <a:ea typeface="SimSun" panose="02010600030101010101" pitchFamily="2" charset="-122"/>
                      </a:endParaRPr>
                    </a:p>
                  </a:txBody>
                  <a:tcPr marL="42360" marR="42360" marT="0" marB="0" anchor="ctr"/>
                </a:tc>
                <a:tc>
                  <a:txBody>
                    <a:bodyPr/>
                    <a:lstStyle/>
                    <a:p>
                      <a:pPr marL="0" marR="0" algn="ctr">
                        <a:lnSpc>
                          <a:spcPct val="100000"/>
                        </a:lnSpc>
                        <a:spcBef>
                          <a:spcPts val="0"/>
                        </a:spcBef>
                        <a:spcAft>
                          <a:spcPts val="0"/>
                        </a:spcAft>
                      </a:pPr>
                      <a:r>
                        <a:rPr lang="en-US" sz="1800" dirty="0">
                          <a:effectLst/>
                        </a:rPr>
                        <a:t>days</a:t>
                      </a:r>
                      <a:endParaRPr lang="en-US" sz="2000" dirty="0">
                        <a:effectLst/>
                        <a:latin typeface="Times New Roman" panose="02020603050405020304" pitchFamily="18" charset="0"/>
                        <a:ea typeface="SimSun" panose="02010600030101010101" pitchFamily="2" charset="-122"/>
                      </a:endParaRPr>
                    </a:p>
                  </a:txBody>
                  <a:tcPr marL="42360" marR="42360" marT="0" marB="0" anchor="ctr"/>
                </a:tc>
                <a:extLst>
                  <a:ext uri="{0D108BD9-81ED-4DB2-BD59-A6C34878D82A}">
                    <a16:rowId xmlns:a16="http://schemas.microsoft.com/office/drawing/2014/main" val="932024430"/>
                  </a:ext>
                </a:extLst>
              </a:tr>
              <a:tr h="619167">
                <a:tc vMerge="1">
                  <a:txBody>
                    <a:bodyPr/>
                    <a:lstStyle/>
                    <a:p>
                      <a:endParaRPr lang="en-US"/>
                    </a:p>
                  </a:txBody>
                  <a:tcPr/>
                </a:tc>
                <a:tc>
                  <a:txBody>
                    <a:bodyPr/>
                    <a:lstStyle/>
                    <a:p>
                      <a:pPr marL="0" marR="0" algn="l">
                        <a:lnSpc>
                          <a:spcPct val="100000"/>
                        </a:lnSpc>
                        <a:spcBef>
                          <a:spcPts val="0"/>
                        </a:spcBef>
                        <a:spcAft>
                          <a:spcPts val="0"/>
                        </a:spcAft>
                      </a:pPr>
                      <a:r>
                        <a:rPr lang="en-US" sz="1800" dirty="0">
                          <a:effectLst/>
                        </a:rPr>
                        <a:t>CWD</a:t>
                      </a:r>
                      <a:endParaRPr lang="en-US" sz="2000" dirty="0">
                        <a:effectLst/>
                        <a:latin typeface="Times New Roman" panose="02020603050405020304" pitchFamily="18" charset="0"/>
                        <a:ea typeface="SimSun" panose="02010600030101010101" pitchFamily="2" charset="-122"/>
                      </a:endParaRPr>
                    </a:p>
                  </a:txBody>
                  <a:tcPr marL="42360" marR="42360" marT="0" marB="0" anchor="ctr"/>
                </a:tc>
                <a:tc>
                  <a:txBody>
                    <a:bodyPr/>
                    <a:lstStyle/>
                    <a:p>
                      <a:pPr marL="0" marR="0" algn="l">
                        <a:lnSpc>
                          <a:spcPct val="100000"/>
                        </a:lnSpc>
                        <a:spcBef>
                          <a:spcPts val="0"/>
                        </a:spcBef>
                        <a:spcAft>
                          <a:spcPts val="0"/>
                        </a:spcAft>
                      </a:pPr>
                      <a:r>
                        <a:rPr lang="en-US" sz="1800" dirty="0">
                          <a:effectLst/>
                        </a:rPr>
                        <a:t>Consecutive wet days</a:t>
                      </a:r>
                      <a:endParaRPr lang="en-US" sz="2000" dirty="0">
                        <a:effectLst/>
                        <a:latin typeface="Times New Roman" panose="02020603050405020304" pitchFamily="18" charset="0"/>
                        <a:ea typeface="SimSun" panose="02010600030101010101" pitchFamily="2" charset="-122"/>
                      </a:endParaRPr>
                    </a:p>
                  </a:txBody>
                  <a:tcPr marL="42360" marR="42360" marT="0" marB="0" anchor="ctr"/>
                </a:tc>
                <a:tc>
                  <a:txBody>
                    <a:bodyPr/>
                    <a:lstStyle/>
                    <a:p>
                      <a:pPr marL="0" marR="0" algn="l">
                        <a:lnSpc>
                          <a:spcPct val="100000"/>
                        </a:lnSpc>
                        <a:spcBef>
                          <a:spcPts val="0"/>
                        </a:spcBef>
                        <a:spcAft>
                          <a:spcPts val="0"/>
                        </a:spcAft>
                      </a:pPr>
                      <a:r>
                        <a:rPr lang="en-US" sz="1800" dirty="0">
                          <a:effectLst/>
                        </a:rPr>
                        <a:t>Maximum number of consecutive wet days (precipitation of </a:t>
                      </a:r>
                      <a:r>
                        <a:rPr lang="en-US" sz="1800" u="sng" dirty="0">
                          <a:effectLst/>
                        </a:rPr>
                        <a:t>&gt;</a:t>
                      </a:r>
                      <a:r>
                        <a:rPr lang="en-US" sz="1800" dirty="0">
                          <a:effectLst/>
                        </a:rPr>
                        <a:t>1 mm)</a:t>
                      </a:r>
                      <a:endParaRPr lang="en-US" sz="2000" dirty="0">
                        <a:effectLst/>
                        <a:latin typeface="Times New Roman" panose="02020603050405020304" pitchFamily="18" charset="0"/>
                        <a:ea typeface="SimSun" panose="02010600030101010101" pitchFamily="2" charset="-122"/>
                      </a:endParaRPr>
                    </a:p>
                  </a:txBody>
                  <a:tcPr marL="42360" marR="42360" marT="0" marB="0" anchor="ctr"/>
                </a:tc>
                <a:tc>
                  <a:txBody>
                    <a:bodyPr/>
                    <a:lstStyle/>
                    <a:p>
                      <a:pPr marL="0" marR="0" algn="ctr">
                        <a:lnSpc>
                          <a:spcPct val="100000"/>
                        </a:lnSpc>
                        <a:spcBef>
                          <a:spcPts val="0"/>
                        </a:spcBef>
                        <a:spcAft>
                          <a:spcPts val="0"/>
                        </a:spcAft>
                      </a:pPr>
                      <a:r>
                        <a:rPr lang="en-US" sz="1800" dirty="0">
                          <a:effectLst/>
                        </a:rPr>
                        <a:t>days</a:t>
                      </a:r>
                      <a:endParaRPr lang="en-US" sz="2000" dirty="0">
                        <a:effectLst/>
                        <a:latin typeface="Times New Roman" panose="02020603050405020304" pitchFamily="18" charset="0"/>
                        <a:ea typeface="SimSun" panose="02010600030101010101" pitchFamily="2" charset="-122"/>
                      </a:endParaRPr>
                    </a:p>
                  </a:txBody>
                  <a:tcPr marL="42360" marR="42360" marT="0" marB="0" anchor="ctr"/>
                </a:tc>
                <a:extLst>
                  <a:ext uri="{0D108BD9-81ED-4DB2-BD59-A6C34878D82A}">
                    <a16:rowId xmlns:a16="http://schemas.microsoft.com/office/drawing/2014/main" val="1870917725"/>
                  </a:ext>
                </a:extLst>
              </a:tr>
              <a:tr h="407557">
                <a:tc vMerge="1">
                  <a:txBody>
                    <a:bodyPr/>
                    <a:lstStyle/>
                    <a:p>
                      <a:endParaRPr lang="en-US"/>
                    </a:p>
                  </a:txBody>
                  <a:tcPr/>
                </a:tc>
                <a:tc>
                  <a:txBody>
                    <a:bodyPr/>
                    <a:lstStyle/>
                    <a:p>
                      <a:pPr marL="0" marR="0" algn="l">
                        <a:lnSpc>
                          <a:spcPct val="100000"/>
                        </a:lnSpc>
                        <a:spcBef>
                          <a:spcPts val="0"/>
                        </a:spcBef>
                        <a:spcAft>
                          <a:spcPts val="0"/>
                        </a:spcAft>
                      </a:pPr>
                      <a:r>
                        <a:rPr lang="en-US" sz="1800">
                          <a:effectLst/>
                        </a:rPr>
                        <a:t>R10mm</a:t>
                      </a:r>
                      <a:endParaRPr lang="en-US" sz="2000">
                        <a:effectLst/>
                        <a:latin typeface="Times New Roman" panose="02020603050405020304" pitchFamily="18" charset="0"/>
                        <a:ea typeface="SimSun" panose="02010600030101010101" pitchFamily="2" charset="-122"/>
                      </a:endParaRPr>
                    </a:p>
                  </a:txBody>
                  <a:tcPr marL="42360" marR="42360" marT="0" marB="0" anchor="ctr"/>
                </a:tc>
                <a:tc>
                  <a:txBody>
                    <a:bodyPr/>
                    <a:lstStyle/>
                    <a:p>
                      <a:pPr marL="0" marR="0" algn="l">
                        <a:lnSpc>
                          <a:spcPct val="100000"/>
                        </a:lnSpc>
                        <a:spcBef>
                          <a:spcPts val="0"/>
                        </a:spcBef>
                        <a:spcAft>
                          <a:spcPts val="0"/>
                        </a:spcAft>
                      </a:pPr>
                      <a:r>
                        <a:rPr lang="en-US" sz="1800" dirty="0">
                          <a:effectLst/>
                        </a:rPr>
                        <a:t>Number of heavy precipitation days</a:t>
                      </a:r>
                      <a:endParaRPr lang="en-US" sz="2000" dirty="0">
                        <a:effectLst/>
                        <a:latin typeface="Times New Roman" panose="02020603050405020304" pitchFamily="18" charset="0"/>
                        <a:ea typeface="SimSun" panose="02010600030101010101" pitchFamily="2" charset="-122"/>
                      </a:endParaRPr>
                    </a:p>
                  </a:txBody>
                  <a:tcPr marL="42360" marR="42360" marT="0" marB="0" anchor="ctr"/>
                </a:tc>
                <a:tc>
                  <a:txBody>
                    <a:bodyPr/>
                    <a:lstStyle/>
                    <a:p>
                      <a:pPr marL="0" marR="0" algn="l">
                        <a:lnSpc>
                          <a:spcPct val="100000"/>
                        </a:lnSpc>
                        <a:spcBef>
                          <a:spcPts val="0"/>
                        </a:spcBef>
                        <a:spcAft>
                          <a:spcPts val="0"/>
                        </a:spcAft>
                      </a:pPr>
                      <a:r>
                        <a:rPr lang="en-US" sz="1800" dirty="0">
                          <a:effectLst/>
                        </a:rPr>
                        <a:t>Annual count of days when precipitation is </a:t>
                      </a:r>
                      <a:r>
                        <a:rPr lang="en-US" sz="1800" u="sng" dirty="0">
                          <a:effectLst/>
                        </a:rPr>
                        <a:t>&gt;</a:t>
                      </a:r>
                      <a:r>
                        <a:rPr lang="en-US" sz="1800" dirty="0">
                          <a:effectLst/>
                        </a:rPr>
                        <a:t>10 mm</a:t>
                      </a:r>
                      <a:endParaRPr lang="en-US" sz="2000" dirty="0">
                        <a:effectLst/>
                        <a:latin typeface="Times New Roman" panose="02020603050405020304" pitchFamily="18" charset="0"/>
                        <a:ea typeface="SimSun" panose="02010600030101010101" pitchFamily="2" charset="-122"/>
                      </a:endParaRPr>
                    </a:p>
                  </a:txBody>
                  <a:tcPr marL="42360" marR="42360" marT="0" marB="0" anchor="ctr"/>
                </a:tc>
                <a:tc>
                  <a:txBody>
                    <a:bodyPr/>
                    <a:lstStyle/>
                    <a:p>
                      <a:pPr marL="0" marR="0" algn="ctr">
                        <a:lnSpc>
                          <a:spcPct val="100000"/>
                        </a:lnSpc>
                        <a:spcBef>
                          <a:spcPts val="0"/>
                        </a:spcBef>
                        <a:spcAft>
                          <a:spcPts val="0"/>
                        </a:spcAft>
                      </a:pPr>
                      <a:r>
                        <a:rPr lang="en-US" sz="1800" dirty="0">
                          <a:effectLst/>
                        </a:rPr>
                        <a:t>days</a:t>
                      </a:r>
                      <a:endParaRPr lang="en-US" sz="2000" dirty="0">
                        <a:effectLst/>
                        <a:latin typeface="Times New Roman" panose="02020603050405020304" pitchFamily="18" charset="0"/>
                        <a:ea typeface="SimSun" panose="02010600030101010101" pitchFamily="2" charset="-122"/>
                      </a:endParaRPr>
                    </a:p>
                  </a:txBody>
                  <a:tcPr marL="42360" marR="42360" marT="0" marB="0" anchor="ctr"/>
                </a:tc>
                <a:extLst>
                  <a:ext uri="{0D108BD9-81ED-4DB2-BD59-A6C34878D82A}">
                    <a16:rowId xmlns:a16="http://schemas.microsoft.com/office/drawing/2014/main" val="2432036407"/>
                  </a:ext>
                </a:extLst>
              </a:tr>
              <a:tr h="407557">
                <a:tc vMerge="1">
                  <a:txBody>
                    <a:bodyPr/>
                    <a:lstStyle/>
                    <a:p>
                      <a:endParaRPr lang="en-US"/>
                    </a:p>
                  </a:txBody>
                  <a:tcPr/>
                </a:tc>
                <a:tc>
                  <a:txBody>
                    <a:bodyPr/>
                    <a:lstStyle/>
                    <a:p>
                      <a:pPr marL="0" marR="0" algn="l">
                        <a:lnSpc>
                          <a:spcPct val="100000"/>
                        </a:lnSpc>
                        <a:spcBef>
                          <a:spcPts val="0"/>
                        </a:spcBef>
                        <a:spcAft>
                          <a:spcPts val="0"/>
                        </a:spcAft>
                      </a:pPr>
                      <a:r>
                        <a:rPr lang="en-US" sz="1800">
                          <a:effectLst/>
                        </a:rPr>
                        <a:t>R20mm</a:t>
                      </a:r>
                      <a:endParaRPr lang="en-US" sz="2000">
                        <a:effectLst/>
                        <a:latin typeface="Times New Roman" panose="02020603050405020304" pitchFamily="18" charset="0"/>
                        <a:ea typeface="SimSun" panose="02010600030101010101" pitchFamily="2" charset="-122"/>
                      </a:endParaRPr>
                    </a:p>
                  </a:txBody>
                  <a:tcPr marL="42360" marR="42360" marT="0" marB="0" anchor="ctr"/>
                </a:tc>
                <a:tc>
                  <a:txBody>
                    <a:bodyPr/>
                    <a:lstStyle/>
                    <a:p>
                      <a:pPr marL="0" marR="0" algn="l">
                        <a:lnSpc>
                          <a:spcPct val="100000"/>
                        </a:lnSpc>
                        <a:spcBef>
                          <a:spcPts val="0"/>
                        </a:spcBef>
                        <a:spcAft>
                          <a:spcPts val="0"/>
                        </a:spcAft>
                      </a:pPr>
                      <a:r>
                        <a:rPr lang="en-US" sz="1800" dirty="0">
                          <a:effectLst/>
                        </a:rPr>
                        <a:t>Number of very heavy precipitation days</a:t>
                      </a:r>
                      <a:endParaRPr lang="en-US" sz="2000" dirty="0">
                        <a:effectLst/>
                        <a:latin typeface="Times New Roman" panose="02020603050405020304" pitchFamily="18" charset="0"/>
                        <a:ea typeface="SimSun" panose="02010600030101010101" pitchFamily="2" charset="-122"/>
                      </a:endParaRPr>
                    </a:p>
                  </a:txBody>
                  <a:tcPr marL="42360" marR="42360" marT="0" marB="0" anchor="ctr"/>
                </a:tc>
                <a:tc>
                  <a:txBody>
                    <a:bodyPr/>
                    <a:lstStyle/>
                    <a:p>
                      <a:pPr marL="0" marR="0" algn="l">
                        <a:lnSpc>
                          <a:spcPct val="100000"/>
                        </a:lnSpc>
                        <a:spcBef>
                          <a:spcPts val="0"/>
                        </a:spcBef>
                        <a:spcAft>
                          <a:spcPts val="0"/>
                        </a:spcAft>
                      </a:pPr>
                      <a:r>
                        <a:rPr lang="en-US" sz="1800" dirty="0">
                          <a:effectLst/>
                        </a:rPr>
                        <a:t>Annual count of days when precipitation is </a:t>
                      </a:r>
                      <a:r>
                        <a:rPr lang="en-US" sz="1800" u="sng" dirty="0">
                          <a:effectLst/>
                        </a:rPr>
                        <a:t>&gt;</a:t>
                      </a:r>
                      <a:r>
                        <a:rPr lang="en-US" sz="1800" dirty="0">
                          <a:effectLst/>
                        </a:rPr>
                        <a:t>20 mm</a:t>
                      </a:r>
                      <a:endParaRPr lang="en-US" sz="2000" dirty="0">
                        <a:effectLst/>
                        <a:latin typeface="Times New Roman" panose="02020603050405020304" pitchFamily="18" charset="0"/>
                        <a:ea typeface="SimSun" panose="02010600030101010101" pitchFamily="2" charset="-122"/>
                      </a:endParaRPr>
                    </a:p>
                  </a:txBody>
                  <a:tcPr marL="42360" marR="42360" marT="0" marB="0" anchor="ctr"/>
                </a:tc>
                <a:tc>
                  <a:txBody>
                    <a:bodyPr/>
                    <a:lstStyle/>
                    <a:p>
                      <a:pPr marL="0" marR="0" algn="ctr">
                        <a:lnSpc>
                          <a:spcPct val="100000"/>
                        </a:lnSpc>
                        <a:spcBef>
                          <a:spcPts val="0"/>
                        </a:spcBef>
                        <a:spcAft>
                          <a:spcPts val="0"/>
                        </a:spcAft>
                      </a:pPr>
                      <a:r>
                        <a:rPr lang="en-US" sz="1800" dirty="0">
                          <a:effectLst/>
                        </a:rPr>
                        <a:t>days</a:t>
                      </a:r>
                      <a:endParaRPr lang="en-US" sz="2000" dirty="0">
                        <a:effectLst/>
                        <a:latin typeface="Times New Roman" panose="02020603050405020304" pitchFamily="18" charset="0"/>
                        <a:ea typeface="SimSun" panose="02010600030101010101" pitchFamily="2" charset="-122"/>
                      </a:endParaRPr>
                    </a:p>
                  </a:txBody>
                  <a:tcPr marL="42360" marR="42360" marT="0" marB="0" anchor="ctr"/>
                </a:tc>
                <a:extLst>
                  <a:ext uri="{0D108BD9-81ED-4DB2-BD59-A6C34878D82A}">
                    <a16:rowId xmlns:a16="http://schemas.microsoft.com/office/drawing/2014/main" val="2696949567"/>
                  </a:ext>
                </a:extLst>
              </a:tr>
              <a:tr h="645149">
                <a:tc vMerge="1">
                  <a:txBody>
                    <a:bodyPr/>
                    <a:lstStyle/>
                    <a:p>
                      <a:endParaRPr lang="en-US"/>
                    </a:p>
                  </a:txBody>
                  <a:tcPr/>
                </a:tc>
                <a:tc>
                  <a:txBody>
                    <a:bodyPr/>
                    <a:lstStyle/>
                    <a:p>
                      <a:pPr marL="0" marR="0" algn="l">
                        <a:lnSpc>
                          <a:spcPct val="100000"/>
                        </a:lnSpc>
                        <a:spcBef>
                          <a:spcPts val="0"/>
                        </a:spcBef>
                        <a:spcAft>
                          <a:spcPts val="0"/>
                        </a:spcAft>
                      </a:pPr>
                      <a:r>
                        <a:rPr lang="en-US" sz="1800">
                          <a:effectLst/>
                        </a:rPr>
                        <a:t>R25mm</a:t>
                      </a:r>
                      <a:endParaRPr lang="en-US" sz="2000">
                        <a:effectLst/>
                        <a:latin typeface="Times New Roman" panose="02020603050405020304" pitchFamily="18" charset="0"/>
                        <a:ea typeface="SimSun" panose="02010600030101010101" pitchFamily="2" charset="-122"/>
                      </a:endParaRPr>
                    </a:p>
                  </a:txBody>
                  <a:tcPr marL="42360" marR="42360" marT="0" marB="0" anchor="ctr"/>
                </a:tc>
                <a:tc>
                  <a:txBody>
                    <a:bodyPr/>
                    <a:lstStyle/>
                    <a:p>
                      <a:pPr marL="0" marR="0" algn="l">
                        <a:lnSpc>
                          <a:spcPct val="100000"/>
                        </a:lnSpc>
                        <a:spcBef>
                          <a:spcPts val="0"/>
                        </a:spcBef>
                        <a:spcAft>
                          <a:spcPts val="0"/>
                        </a:spcAft>
                      </a:pPr>
                      <a:r>
                        <a:rPr lang="en-US" sz="1800">
                          <a:effectLst/>
                        </a:rPr>
                        <a:t>Number of extremely heavy precipitation days</a:t>
                      </a:r>
                      <a:endParaRPr lang="en-US" sz="2000">
                        <a:effectLst/>
                        <a:latin typeface="Times New Roman" panose="02020603050405020304" pitchFamily="18" charset="0"/>
                        <a:ea typeface="SimSun" panose="02010600030101010101" pitchFamily="2" charset="-122"/>
                      </a:endParaRPr>
                    </a:p>
                  </a:txBody>
                  <a:tcPr marL="42360" marR="42360" marT="0" marB="0" anchor="ctr"/>
                </a:tc>
                <a:tc>
                  <a:txBody>
                    <a:bodyPr/>
                    <a:lstStyle/>
                    <a:p>
                      <a:pPr marL="0" marR="0" algn="l">
                        <a:lnSpc>
                          <a:spcPct val="100000"/>
                        </a:lnSpc>
                        <a:spcBef>
                          <a:spcPts val="0"/>
                        </a:spcBef>
                        <a:spcAft>
                          <a:spcPts val="0"/>
                        </a:spcAft>
                      </a:pPr>
                      <a:r>
                        <a:rPr lang="en-US" sz="1800" dirty="0">
                          <a:effectLst/>
                        </a:rPr>
                        <a:t>Annual count of days when precipitation is </a:t>
                      </a:r>
                      <a:r>
                        <a:rPr lang="en-US" sz="1800" u="sng" dirty="0">
                          <a:effectLst/>
                        </a:rPr>
                        <a:t>&gt;</a:t>
                      </a:r>
                      <a:r>
                        <a:rPr lang="en-US" sz="1800" dirty="0">
                          <a:effectLst/>
                        </a:rPr>
                        <a:t>25 mm</a:t>
                      </a:r>
                      <a:endParaRPr lang="en-US" sz="2000" dirty="0">
                        <a:effectLst/>
                        <a:latin typeface="Times New Roman" panose="02020603050405020304" pitchFamily="18" charset="0"/>
                        <a:ea typeface="SimSun" panose="02010600030101010101" pitchFamily="2" charset="-122"/>
                      </a:endParaRPr>
                    </a:p>
                  </a:txBody>
                  <a:tcPr marL="42360" marR="42360" marT="0" marB="0" anchor="ctr"/>
                </a:tc>
                <a:tc>
                  <a:txBody>
                    <a:bodyPr/>
                    <a:lstStyle/>
                    <a:p>
                      <a:pPr marL="0" marR="0" algn="ctr">
                        <a:lnSpc>
                          <a:spcPct val="100000"/>
                        </a:lnSpc>
                        <a:spcBef>
                          <a:spcPts val="0"/>
                        </a:spcBef>
                        <a:spcAft>
                          <a:spcPts val="0"/>
                        </a:spcAft>
                      </a:pPr>
                      <a:r>
                        <a:rPr lang="en-US" sz="1800" dirty="0">
                          <a:effectLst/>
                        </a:rPr>
                        <a:t>days</a:t>
                      </a:r>
                      <a:endParaRPr lang="en-US" sz="2000" dirty="0">
                        <a:effectLst/>
                        <a:latin typeface="Times New Roman" panose="02020603050405020304" pitchFamily="18" charset="0"/>
                        <a:ea typeface="SimSun" panose="02010600030101010101" pitchFamily="2" charset="-122"/>
                      </a:endParaRPr>
                    </a:p>
                  </a:txBody>
                  <a:tcPr marL="42360" marR="42360" marT="0" marB="0" anchor="ctr"/>
                </a:tc>
                <a:extLst>
                  <a:ext uri="{0D108BD9-81ED-4DB2-BD59-A6C34878D82A}">
                    <a16:rowId xmlns:a16="http://schemas.microsoft.com/office/drawing/2014/main" val="1388233606"/>
                  </a:ext>
                </a:extLst>
              </a:tr>
              <a:tr h="407557">
                <a:tc rowSpan="6">
                  <a:txBody>
                    <a:bodyPr/>
                    <a:lstStyle/>
                    <a:p>
                      <a:pPr marL="0" marR="0" algn="ctr">
                        <a:lnSpc>
                          <a:spcPct val="100000"/>
                        </a:lnSpc>
                        <a:spcBef>
                          <a:spcPts val="0"/>
                        </a:spcBef>
                        <a:spcAft>
                          <a:spcPts val="0"/>
                        </a:spcAft>
                      </a:pPr>
                      <a:r>
                        <a:rPr lang="en-US" sz="1800" dirty="0">
                          <a:effectLst/>
                        </a:rPr>
                        <a:t>Intensity Indices </a:t>
                      </a:r>
                      <a:endParaRPr lang="en-US" sz="2000" dirty="0">
                        <a:effectLst/>
                        <a:latin typeface="Times New Roman" panose="02020603050405020304" pitchFamily="18" charset="0"/>
                        <a:ea typeface="SimSun" panose="02010600030101010101" pitchFamily="2" charset="-122"/>
                      </a:endParaRPr>
                    </a:p>
                  </a:txBody>
                  <a:tcPr marL="42360" marR="42360" marT="0" marB="0" vert="vert270" anchor="ctr"/>
                </a:tc>
                <a:tc>
                  <a:txBody>
                    <a:bodyPr/>
                    <a:lstStyle/>
                    <a:p>
                      <a:pPr marL="0" marR="0" algn="l">
                        <a:lnSpc>
                          <a:spcPct val="100000"/>
                        </a:lnSpc>
                        <a:spcBef>
                          <a:spcPts val="0"/>
                        </a:spcBef>
                        <a:spcAft>
                          <a:spcPts val="0"/>
                        </a:spcAft>
                      </a:pPr>
                      <a:r>
                        <a:rPr lang="en-US" sz="1800">
                          <a:effectLst/>
                        </a:rPr>
                        <a:t>RX1day</a:t>
                      </a:r>
                      <a:endParaRPr lang="en-US" sz="2000">
                        <a:effectLst/>
                        <a:latin typeface="Times New Roman" panose="02020603050405020304" pitchFamily="18" charset="0"/>
                        <a:ea typeface="SimSun" panose="02010600030101010101" pitchFamily="2" charset="-122"/>
                      </a:endParaRPr>
                    </a:p>
                  </a:txBody>
                  <a:tcPr marL="42360" marR="42360" marT="0" marB="0" anchor="ctr"/>
                </a:tc>
                <a:tc>
                  <a:txBody>
                    <a:bodyPr/>
                    <a:lstStyle/>
                    <a:p>
                      <a:pPr marL="0" marR="0" algn="l">
                        <a:lnSpc>
                          <a:spcPct val="100000"/>
                        </a:lnSpc>
                        <a:spcBef>
                          <a:spcPts val="0"/>
                        </a:spcBef>
                        <a:spcAft>
                          <a:spcPts val="0"/>
                        </a:spcAft>
                      </a:pPr>
                      <a:r>
                        <a:rPr lang="en-US" sz="1800">
                          <a:effectLst/>
                        </a:rPr>
                        <a:t>Max 1-day precipitation amount</a:t>
                      </a:r>
                      <a:endParaRPr lang="en-US" sz="2000">
                        <a:effectLst/>
                        <a:latin typeface="Times New Roman" panose="02020603050405020304" pitchFamily="18" charset="0"/>
                        <a:ea typeface="SimSun" panose="02010600030101010101" pitchFamily="2" charset="-122"/>
                      </a:endParaRPr>
                    </a:p>
                  </a:txBody>
                  <a:tcPr marL="42360" marR="42360" marT="0" marB="0" anchor="ctr"/>
                </a:tc>
                <a:tc>
                  <a:txBody>
                    <a:bodyPr/>
                    <a:lstStyle/>
                    <a:p>
                      <a:pPr marL="0" marR="0" algn="l">
                        <a:lnSpc>
                          <a:spcPct val="100000"/>
                        </a:lnSpc>
                        <a:spcBef>
                          <a:spcPts val="0"/>
                        </a:spcBef>
                        <a:spcAft>
                          <a:spcPts val="0"/>
                        </a:spcAft>
                      </a:pPr>
                      <a:r>
                        <a:rPr lang="en-US" sz="1800" dirty="0">
                          <a:effectLst/>
                        </a:rPr>
                        <a:t>Annual maximum 1-day precipitation</a:t>
                      </a:r>
                      <a:endParaRPr lang="en-US" sz="2000" dirty="0">
                        <a:effectLst/>
                        <a:latin typeface="Times New Roman" panose="02020603050405020304" pitchFamily="18" charset="0"/>
                        <a:ea typeface="SimSun" panose="02010600030101010101" pitchFamily="2" charset="-122"/>
                      </a:endParaRPr>
                    </a:p>
                  </a:txBody>
                  <a:tcPr marL="42360" marR="42360" marT="0" marB="0" anchor="ctr"/>
                </a:tc>
                <a:tc>
                  <a:txBody>
                    <a:bodyPr/>
                    <a:lstStyle/>
                    <a:p>
                      <a:pPr marL="0" marR="0" algn="ctr">
                        <a:lnSpc>
                          <a:spcPct val="100000"/>
                        </a:lnSpc>
                        <a:spcBef>
                          <a:spcPts val="0"/>
                        </a:spcBef>
                        <a:spcAft>
                          <a:spcPts val="0"/>
                        </a:spcAft>
                      </a:pPr>
                      <a:r>
                        <a:rPr lang="en-US" sz="1800" dirty="0">
                          <a:effectLst/>
                        </a:rPr>
                        <a:t>mm</a:t>
                      </a:r>
                      <a:endParaRPr lang="en-US" sz="2000" dirty="0">
                        <a:effectLst/>
                        <a:latin typeface="Times New Roman" panose="02020603050405020304" pitchFamily="18" charset="0"/>
                        <a:ea typeface="SimSun" panose="02010600030101010101" pitchFamily="2" charset="-122"/>
                      </a:endParaRPr>
                    </a:p>
                  </a:txBody>
                  <a:tcPr marL="42360" marR="42360" marT="0" marB="0" anchor="ctr"/>
                </a:tc>
                <a:extLst>
                  <a:ext uri="{0D108BD9-81ED-4DB2-BD59-A6C34878D82A}">
                    <a16:rowId xmlns:a16="http://schemas.microsoft.com/office/drawing/2014/main" val="2437227167"/>
                  </a:ext>
                </a:extLst>
              </a:tr>
              <a:tr h="407557">
                <a:tc vMerge="1">
                  <a:txBody>
                    <a:bodyPr/>
                    <a:lstStyle/>
                    <a:p>
                      <a:endParaRPr lang="en-US"/>
                    </a:p>
                  </a:txBody>
                  <a:tcPr/>
                </a:tc>
                <a:tc>
                  <a:txBody>
                    <a:bodyPr/>
                    <a:lstStyle/>
                    <a:p>
                      <a:pPr marL="0" marR="0" algn="l">
                        <a:lnSpc>
                          <a:spcPct val="100000"/>
                        </a:lnSpc>
                        <a:spcBef>
                          <a:spcPts val="0"/>
                        </a:spcBef>
                        <a:spcAft>
                          <a:spcPts val="0"/>
                        </a:spcAft>
                      </a:pPr>
                      <a:r>
                        <a:rPr lang="en-US" sz="1800">
                          <a:effectLst/>
                        </a:rPr>
                        <a:t>RX5day</a:t>
                      </a:r>
                      <a:endParaRPr lang="en-US" sz="2000">
                        <a:effectLst/>
                        <a:latin typeface="Times New Roman" panose="02020603050405020304" pitchFamily="18" charset="0"/>
                        <a:ea typeface="SimSun" panose="02010600030101010101" pitchFamily="2" charset="-122"/>
                      </a:endParaRPr>
                    </a:p>
                  </a:txBody>
                  <a:tcPr marL="42360" marR="42360" marT="0" marB="0" anchor="ctr"/>
                </a:tc>
                <a:tc>
                  <a:txBody>
                    <a:bodyPr/>
                    <a:lstStyle/>
                    <a:p>
                      <a:pPr marL="0" marR="0" algn="l">
                        <a:lnSpc>
                          <a:spcPct val="100000"/>
                        </a:lnSpc>
                        <a:spcBef>
                          <a:spcPts val="0"/>
                        </a:spcBef>
                        <a:spcAft>
                          <a:spcPts val="0"/>
                        </a:spcAft>
                      </a:pPr>
                      <a:r>
                        <a:rPr lang="en-US" sz="1800">
                          <a:effectLst/>
                        </a:rPr>
                        <a:t>Max 5-day precipitation amount</a:t>
                      </a:r>
                      <a:endParaRPr lang="en-US" sz="2000">
                        <a:effectLst/>
                        <a:latin typeface="Times New Roman" panose="02020603050405020304" pitchFamily="18" charset="0"/>
                        <a:ea typeface="SimSun" panose="02010600030101010101" pitchFamily="2" charset="-122"/>
                      </a:endParaRPr>
                    </a:p>
                  </a:txBody>
                  <a:tcPr marL="42360" marR="42360" marT="0" marB="0" anchor="ctr"/>
                </a:tc>
                <a:tc>
                  <a:txBody>
                    <a:bodyPr/>
                    <a:lstStyle/>
                    <a:p>
                      <a:pPr marL="0" marR="0" algn="l">
                        <a:lnSpc>
                          <a:spcPct val="100000"/>
                        </a:lnSpc>
                        <a:spcBef>
                          <a:spcPts val="0"/>
                        </a:spcBef>
                        <a:spcAft>
                          <a:spcPts val="0"/>
                        </a:spcAft>
                      </a:pPr>
                      <a:r>
                        <a:rPr lang="en-US" sz="1800" dirty="0">
                          <a:effectLst/>
                        </a:rPr>
                        <a:t>Annual maximum consecutive 5-day precipitation</a:t>
                      </a:r>
                      <a:endParaRPr lang="en-US" sz="2000" dirty="0">
                        <a:effectLst/>
                        <a:latin typeface="Times New Roman" panose="02020603050405020304" pitchFamily="18" charset="0"/>
                        <a:ea typeface="SimSun" panose="02010600030101010101" pitchFamily="2" charset="-122"/>
                      </a:endParaRPr>
                    </a:p>
                  </a:txBody>
                  <a:tcPr marL="42360" marR="42360" marT="0" marB="0" anchor="ctr"/>
                </a:tc>
                <a:tc>
                  <a:txBody>
                    <a:bodyPr/>
                    <a:lstStyle/>
                    <a:p>
                      <a:pPr marL="0" marR="0" algn="ctr">
                        <a:lnSpc>
                          <a:spcPct val="100000"/>
                        </a:lnSpc>
                        <a:spcBef>
                          <a:spcPts val="0"/>
                        </a:spcBef>
                        <a:spcAft>
                          <a:spcPts val="0"/>
                        </a:spcAft>
                      </a:pPr>
                      <a:r>
                        <a:rPr lang="en-US" sz="1800" dirty="0">
                          <a:effectLst/>
                        </a:rPr>
                        <a:t>mm</a:t>
                      </a:r>
                      <a:endParaRPr lang="en-US" sz="2000" dirty="0">
                        <a:effectLst/>
                        <a:latin typeface="Times New Roman" panose="02020603050405020304" pitchFamily="18" charset="0"/>
                        <a:ea typeface="SimSun" panose="02010600030101010101" pitchFamily="2" charset="-122"/>
                      </a:endParaRPr>
                    </a:p>
                  </a:txBody>
                  <a:tcPr marL="42360" marR="42360" marT="0" marB="0" anchor="ctr"/>
                </a:tc>
                <a:extLst>
                  <a:ext uri="{0D108BD9-81ED-4DB2-BD59-A6C34878D82A}">
                    <a16:rowId xmlns:a16="http://schemas.microsoft.com/office/drawing/2014/main" val="3806439324"/>
                  </a:ext>
                </a:extLst>
              </a:tr>
              <a:tr h="407557">
                <a:tc vMerge="1">
                  <a:txBody>
                    <a:bodyPr/>
                    <a:lstStyle/>
                    <a:p>
                      <a:endParaRPr lang="en-US"/>
                    </a:p>
                  </a:txBody>
                  <a:tcPr/>
                </a:tc>
                <a:tc>
                  <a:txBody>
                    <a:bodyPr/>
                    <a:lstStyle/>
                    <a:p>
                      <a:pPr marL="0" marR="0" algn="l">
                        <a:lnSpc>
                          <a:spcPct val="100000"/>
                        </a:lnSpc>
                        <a:spcBef>
                          <a:spcPts val="0"/>
                        </a:spcBef>
                        <a:spcAft>
                          <a:spcPts val="0"/>
                        </a:spcAft>
                      </a:pPr>
                      <a:r>
                        <a:rPr lang="en-US" sz="1800">
                          <a:effectLst/>
                        </a:rPr>
                        <a:t>PRCPTOT</a:t>
                      </a:r>
                      <a:endParaRPr lang="en-US" sz="2000">
                        <a:effectLst/>
                        <a:latin typeface="Times New Roman" panose="02020603050405020304" pitchFamily="18" charset="0"/>
                        <a:ea typeface="SimSun" panose="02010600030101010101" pitchFamily="2" charset="-122"/>
                      </a:endParaRPr>
                    </a:p>
                  </a:txBody>
                  <a:tcPr marL="42360" marR="42360" marT="0" marB="0" anchor="ctr"/>
                </a:tc>
                <a:tc>
                  <a:txBody>
                    <a:bodyPr/>
                    <a:lstStyle/>
                    <a:p>
                      <a:pPr marL="0" marR="0" algn="l">
                        <a:lnSpc>
                          <a:spcPct val="100000"/>
                        </a:lnSpc>
                        <a:spcBef>
                          <a:spcPts val="0"/>
                        </a:spcBef>
                        <a:spcAft>
                          <a:spcPts val="0"/>
                        </a:spcAft>
                      </a:pPr>
                      <a:r>
                        <a:rPr lang="en-US" sz="1800" dirty="0">
                          <a:effectLst/>
                        </a:rPr>
                        <a:t>Annual total wet-day precipitation</a:t>
                      </a:r>
                      <a:endParaRPr lang="en-US" sz="2000" dirty="0">
                        <a:effectLst/>
                        <a:latin typeface="Times New Roman" panose="02020603050405020304" pitchFamily="18" charset="0"/>
                        <a:ea typeface="SimSun" panose="02010600030101010101" pitchFamily="2" charset="-122"/>
                      </a:endParaRPr>
                    </a:p>
                  </a:txBody>
                  <a:tcPr marL="42360" marR="42360" marT="0" marB="0" anchor="ctr"/>
                </a:tc>
                <a:tc>
                  <a:txBody>
                    <a:bodyPr/>
                    <a:lstStyle/>
                    <a:p>
                      <a:pPr marL="0" marR="0" algn="l">
                        <a:lnSpc>
                          <a:spcPct val="100000"/>
                        </a:lnSpc>
                        <a:spcBef>
                          <a:spcPts val="0"/>
                        </a:spcBef>
                        <a:spcAft>
                          <a:spcPts val="0"/>
                        </a:spcAft>
                      </a:pPr>
                      <a:r>
                        <a:rPr lang="en-US" sz="1800" dirty="0">
                          <a:effectLst/>
                        </a:rPr>
                        <a:t>Annual total from days </a:t>
                      </a:r>
                      <a:r>
                        <a:rPr lang="en-US" sz="1800" u="sng" dirty="0">
                          <a:effectLst/>
                        </a:rPr>
                        <a:t>&gt;</a:t>
                      </a:r>
                      <a:r>
                        <a:rPr lang="en-US" sz="1800" dirty="0">
                          <a:effectLst/>
                        </a:rPr>
                        <a:t>1 mm precipitation</a:t>
                      </a:r>
                      <a:endParaRPr lang="en-US" sz="2000" dirty="0">
                        <a:effectLst/>
                        <a:latin typeface="Times New Roman" panose="02020603050405020304" pitchFamily="18" charset="0"/>
                        <a:ea typeface="SimSun" panose="02010600030101010101" pitchFamily="2" charset="-122"/>
                      </a:endParaRPr>
                    </a:p>
                  </a:txBody>
                  <a:tcPr marL="42360" marR="42360" marT="0" marB="0" anchor="ctr"/>
                </a:tc>
                <a:tc>
                  <a:txBody>
                    <a:bodyPr/>
                    <a:lstStyle/>
                    <a:p>
                      <a:pPr marL="0" marR="0" algn="ctr">
                        <a:lnSpc>
                          <a:spcPct val="100000"/>
                        </a:lnSpc>
                        <a:spcBef>
                          <a:spcPts val="0"/>
                        </a:spcBef>
                        <a:spcAft>
                          <a:spcPts val="0"/>
                        </a:spcAft>
                      </a:pPr>
                      <a:r>
                        <a:rPr lang="en-US" sz="1800" dirty="0">
                          <a:effectLst/>
                        </a:rPr>
                        <a:t>mm</a:t>
                      </a:r>
                      <a:endParaRPr lang="en-US" sz="2000" dirty="0">
                        <a:effectLst/>
                        <a:latin typeface="Times New Roman" panose="02020603050405020304" pitchFamily="18" charset="0"/>
                        <a:ea typeface="SimSun" panose="02010600030101010101" pitchFamily="2" charset="-122"/>
                      </a:endParaRPr>
                    </a:p>
                  </a:txBody>
                  <a:tcPr marL="42360" marR="42360" marT="0" marB="0" anchor="ctr"/>
                </a:tc>
                <a:extLst>
                  <a:ext uri="{0D108BD9-81ED-4DB2-BD59-A6C34878D82A}">
                    <a16:rowId xmlns:a16="http://schemas.microsoft.com/office/drawing/2014/main" val="1866009221"/>
                  </a:ext>
                </a:extLst>
              </a:tr>
              <a:tr h="519099">
                <a:tc vMerge="1">
                  <a:txBody>
                    <a:bodyPr/>
                    <a:lstStyle/>
                    <a:p>
                      <a:endParaRPr lang="en-US"/>
                    </a:p>
                  </a:txBody>
                  <a:tcPr/>
                </a:tc>
                <a:tc>
                  <a:txBody>
                    <a:bodyPr/>
                    <a:lstStyle/>
                    <a:p>
                      <a:pPr marL="0" marR="0" algn="l">
                        <a:lnSpc>
                          <a:spcPct val="100000"/>
                        </a:lnSpc>
                        <a:spcBef>
                          <a:spcPts val="0"/>
                        </a:spcBef>
                        <a:spcAft>
                          <a:spcPts val="0"/>
                        </a:spcAft>
                      </a:pPr>
                      <a:r>
                        <a:rPr lang="en-US" sz="1800">
                          <a:effectLst/>
                        </a:rPr>
                        <a:t>R95p</a:t>
                      </a:r>
                      <a:endParaRPr lang="en-US" sz="2000">
                        <a:effectLst/>
                        <a:latin typeface="Times New Roman" panose="02020603050405020304" pitchFamily="18" charset="0"/>
                        <a:ea typeface="SimSun" panose="02010600030101010101" pitchFamily="2" charset="-122"/>
                      </a:endParaRPr>
                    </a:p>
                  </a:txBody>
                  <a:tcPr marL="42360" marR="42360" marT="0" marB="0" anchor="ctr"/>
                </a:tc>
                <a:tc>
                  <a:txBody>
                    <a:bodyPr/>
                    <a:lstStyle/>
                    <a:p>
                      <a:pPr marL="0" marR="0" algn="l">
                        <a:lnSpc>
                          <a:spcPct val="100000"/>
                        </a:lnSpc>
                        <a:spcBef>
                          <a:spcPts val="0"/>
                        </a:spcBef>
                        <a:spcAft>
                          <a:spcPts val="0"/>
                        </a:spcAft>
                      </a:pPr>
                      <a:r>
                        <a:rPr lang="en-US" sz="1800">
                          <a:effectLst/>
                        </a:rPr>
                        <a:t>Very wet days</a:t>
                      </a:r>
                      <a:endParaRPr lang="en-US" sz="2000">
                        <a:effectLst/>
                        <a:latin typeface="Times New Roman" panose="02020603050405020304" pitchFamily="18" charset="0"/>
                        <a:ea typeface="SimSun" panose="02010600030101010101" pitchFamily="2" charset="-122"/>
                      </a:endParaRPr>
                    </a:p>
                  </a:txBody>
                  <a:tcPr marL="42360" marR="42360" marT="0" marB="0" anchor="ctr"/>
                </a:tc>
                <a:tc>
                  <a:txBody>
                    <a:bodyPr/>
                    <a:lstStyle/>
                    <a:p>
                      <a:pPr marL="0" marR="0" algn="l">
                        <a:lnSpc>
                          <a:spcPct val="100000"/>
                        </a:lnSpc>
                        <a:spcBef>
                          <a:spcPts val="0"/>
                        </a:spcBef>
                        <a:spcAft>
                          <a:spcPts val="0"/>
                        </a:spcAft>
                      </a:pPr>
                      <a:r>
                        <a:rPr lang="en-US" sz="1800" dirty="0">
                          <a:effectLst/>
                        </a:rPr>
                        <a:t>Annual total precipitation of days in &gt;95</a:t>
                      </a:r>
                      <a:r>
                        <a:rPr lang="en-US" sz="1800" baseline="30000" dirty="0">
                          <a:effectLst/>
                        </a:rPr>
                        <a:t>th</a:t>
                      </a:r>
                      <a:r>
                        <a:rPr lang="en-US" sz="1800" dirty="0">
                          <a:effectLst/>
                        </a:rPr>
                        <a:t> percentile</a:t>
                      </a:r>
                      <a:endParaRPr lang="en-US" sz="2000" dirty="0">
                        <a:effectLst/>
                        <a:latin typeface="Times New Roman" panose="02020603050405020304" pitchFamily="18" charset="0"/>
                        <a:ea typeface="SimSun" panose="02010600030101010101" pitchFamily="2" charset="-122"/>
                      </a:endParaRPr>
                    </a:p>
                  </a:txBody>
                  <a:tcPr marL="42360" marR="42360" marT="0" marB="0" anchor="ctr"/>
                </a:tc>
                <a:tc>
                  <a:txBody>
                    <a:bodyPr/>
                    <a:lstStyle/>
                    <a:p>
                      <a:pPr marL="0" marR="0" algn="ctr">
                        <a:lnSpc>
                          <a:spcPct val="100000"/>
                        </a:lnSpc>
                        <a:spcBef>
                          <a:spcPts val="0"/>
                        </a:spcBef>
                        <a:spcAft>
                          <a:spcPts val="0"/>
                        </a:spcAft>
                      </a:pPr>
                      <a:r>
                        <a:rPr lang="en-US" sz="1800" dirty="0">
                          <a:effectLst/>
                        </a:rPr>
                        <a:t>mm</a:t>
                      </a:r>
                      <a:endParaRPr lang="en-US" sz="2000" dirty="0">
                        <a:effectLst/>
                        <a:latin typeface="Times New Roman" panose="02020603050405020304" pitchFamily="18" charset="0"/>
                        <a:ea typeface="SimSun" panose="02010600030101010101" pitchFamily="2" charset="-122"/>
                      </a:endParaRPr>
                    </a:p>
                  </a:txBody>
                  <a:tcPr marL="42360" marR="42360" marT="0" marB="0" anchor="ctr"/>
                </a:tc>
                <a:extLst>
                  <a:ext uri="{0D108BD9-81ED-4DB2-BD59-A6C34878D82A}">
                    <a16:rowId xmlns:a16="http://schemas.microsoft.com/office/drawing/2014/main" val="638763560"/>
                  </a:ext>
                </a:extLst>
              </a:tr>
              <a:tr h="407557">
                <a:tc vMerge="1">
                  <a:txBody>
                    <a:bodyPr/>
                    <a:lstStyle/>
                    <a:p>
                      <a:endParaRPr lang="en-US"/>
                    </a:p>
                  </a:txBody>
                  <a:tcPr/>
                </a:tc>
                <a:tc>
                  <a:txBody>
                    <a:bodyPr/>
                    <a:lstStyle/>
                    <a:p>
                      <a:pPr marL="0" marR="0" algn="l">
                        <a:lnSpc>
                          <a:spcPct val="100000"/>
                        </a:lnSpc>
                        <a:spcBef>
                          <a:spcPts val="0"/>
                        </a:spcBef>
                        <a:spcAft>
                          <a:spcPts val="0"/>
                        </a:spcAft>
                      </a:pPr>
                      <a:r>
                        <a:rPr lang="en-US" sz="1800">
                          <a:effectLst/>
                        </a:rPr>
                        <a:t>R99p</a:t>
                      </a:r>
                      <a:endParaRPr lang="en-US" sz="2000">
                        <a:effectLst/>
                        <a:latin typeface="Times New Roman" panose="02020603050405020304" pitchFamily="18" charset="0"/>
                        <a:ea typeface="SimSun" panose="02010600030101010101" pitchFamily="2" charset="-122"/>
                      </a:endParaRPr>
                    </a:p>
                  </a:txBody>
                  <a:tcPr marL="42360" marR="42360" marT="0" marB="0" anchor="ctr"/>
                </a:tc>
                <a:tc>
                  <a:txBody>
                    <a:bodyPr/>
                    <a:lstStyle/>
                    <a:p>
                      <a:pPr marL="0" marR="0" algn="l">
                        <a:lnSpc>
                          <a:spcPct val="100000"/>
                        </a:lnSpc>
                        <a:spcBef>
                          <a:spcPts val="0"/>
                        </a:spcBef>
                        <a:spcAft>
                          <a:spcPts val="0"/>
                        </a:spcAft>
                      </a:pPr>
                      <a:r>
                        <a:rPr lang="en-US" sz="1800">
                          <a:effectLst/>
                        </a:rPr>
                        <a:t>Extremely wet days</a:t>
                      </a:r>
                      <a:endParaRPr lang="en-US" sz="2000">
                        <a:effectLst/>
                        <a:latin typeface="Times New Roman" panose="02020603050405020304" pitchFamily="18" charset="0"/>
                        <a:ea typeface="SimSun" panose="02010600030101010101" pitchFamily="2" charset="-122"/>
                      </a:endParaRPr>
                    </a:p>
                  </a:txBody>
                  <a:tcPr marL="42360" marR="42360" marT="0" marB="0" anchor="ctr"/>
                </a:tc>
                <a:tc>
                  <a:txBody>
                    <a:bodyPr/>
                    <a:lstStyle/>
                    <a:p>
                      <a:pPr marL="0" marR="0" algn="l">
                        <a:lnSpc>
                          <a:spcPct val="100000"/>
                        </a:lnSpc>
                        <a:spcBef>
                          <a:spcPts val="0"/>
                        </a:spcBef>
                        <a:spcAft>
                          <a:spcPts val="0"/>
                        </a:spcAft>
                      </a:pPr>
                      <a:r>
                        <a:rPr lang="en-US" sz="1800" dirty="0">
                          <a:effectLst/>
                        </a:rPr>
                        <a:t>Annual precipitation of days in &gt;99</a:t>
                      </a:r>
                      <a:r>
                        <a:rPr lang="en-US" sz="1800" baseline="30000" dirty="0">
                          <a:effectLst/>
                        </a:rPr>
                        <a:t>th</a:t>
                      </a:r>
                      <a:r>
                        <a:rPr lang="en-US" sz="1800" dirty="0">
                          <a:effectLst/>
                        </a:rPr>
                        <a:t> percentile</a:t>
                      </a:r>
                      <a:endParaRPr lang="en-US" sz="2000" dirty="0">
                        <a:effectLst/>
                        <a:latin typeface="Times New Roman" panose="02020603050405020304" pitchFamily="18" charset="0"/>
                        <a:ea typeface="SimSun" panose="02010600030101010101" pitchFamily="2" charset="-122"/>
                      </a:endParaRPr>
                    </a:p>
                  </a:txBody>
                  <a:tcPr marL="42360" marR="42360" marT="0" marB="0" anchor="ctr"/>
                </a:tc>
                <a:tc>
                  <a:txBody>
                    <a:bodyPr/>
                    <a:lstStyle/>
                    <a:p>
                      <a:pPr marL="0" marR="0" algn="ctr">
                        <a:lnSpc>
                          <a:spcPct val="100000"/>
                        </a:lnSpc>
                        <a:spcBef>
                          <a:spcPts val="0"/>
                        </a:spcBef>
                        <a:spcAft>
                          <a:spcPts val="0"/>
                        </a:spcAft>
                      </a:pPr>
                      <a:r>
                        <a:rPr lang="en-US" sz="1800" dirty="0">
                          <a:effectLst/>
                        </a:rPr>
                        <a:t>mm</a:t>
                      </a:r>
                      <a:endParaRPr lang="en-US" sz="2000" dirty="0">
                        <a:effectLst/>
                        <a:latin typeface="Times New Roman" panose="02020603050405020304" pitchFamily="18" charset="0"/>
                        <a:ea typeface="SimSun" panose="02010600030101010101" pitchFamily="2" charset="-122"/>
                      </a:endParaRPr>
                    </a:p>
                  </a:txBody>
                  <a:tcPr marL="42360" marR="42360" marT="0" marB="0" anchor="ctr"/>
                </a:tc>
                <a:extLst>
                  <a:ext uri="{0D108BD9-81ED-4DB2-BD59-A6C34878D82A}">
                    <a16:rowId xmlns:a16="http://schemas.microsoft.com/office/drawing/2014/main" val="756551953"/>
                  </a:ext>
                </a:extLst>
              </a:tr>
              <a:tr h="550495">
                <a:tc vMerge="1">
                  <a:txBody>
                    <a:bodyPr/>
                    <a:lstStyle/>
                    <a:p>
                      <a:endParaRPr lang="en-US"/>
                    </a:p>
                  </a:txBody>
                  <a:tcPr/>
                </a:tc>
                <a:tc>
                  <a:txBody>
                    <a:bodyPr/>
                    <a:lstStyle/>
                    <a:p>
                      <a:pPr marL="0" marR="0" algn="l">
                        <a:lnSpc>
                          <a:spcPct val="100000"/>
                        </a:lnSpc>
                        <a:spcBef>
                          <a:spcPts val="0"/>
                        </a:spcBef>
                        <a:spcAft>
                          <a:spcPts val="0"/>
                        </a:spcAft>
                      </a:pPr>
                      <a:r>
                        <a:rPr lang="en-US" sz="1800">
                          <a:effectLst/>
                        </a:rPr>
                        <a:t>SDII</a:t>
                      </a:r>
                      <a:endParaRPr lang="en-US" sz="2000">
                        <a:effectLst/>
                        <a:latin typeface="Times New Roman" panose="02020603050405020304" pitchFamily="18" charset="0"/>
                        <a:ea typeface="SimSun" panose="02010600030101010101" pitchFamily="2" charset="-122"/>
                      </a:endParaRPr>
                    </a:p>
                  </a:txBody>
                  <a:tcPr marL="42360" marR="42360" marT="0" marB="0" anchor="ctr"/>
                </a:tc>
                <a:tc>
                  <a:txBody>
                    <a:bodyPr/>
                    <a:lstStyle/>
                    <a:p>
                      <a:pPr marL="0" marR="0" algn="l">
                        <a:lnSpc>
                          <a:spcPct val="100000"/>
                        </a:lnSpc>
                        <a:spcBef>
                          <a:spcPts val="0"/>
                        </a:spcBef>
                        <a:spcAft>
                          <a:spcPts val="0"/>
                        </a:spcAft>
                      </a:pPr>
                      <a:r>
                        <a:rPr lang="en-US" sz="1800">
                          <a:effectLst/>
                        </a:rPr>
                        <a:t>Simple daily intensity index</a:t>
                      </a:r>
                      <a:endParaRPr lang="en-US" sz="2000">
                        <a:effectLst/>
                        <a:latin typeface="Times New Roman" panose="02020603050405020304" pitchFamily="18" charset="0"/>
                        <a:ea typeface="SimSun" panose="02010600030101010101" pitchFamily="2" charset="-122"/>
                      </a:endParaRPr>
                    </a:p>
                  </a:txBody>
                  <a:tcPr marL="42360" marR="42360" marT="0" marB="0" anchor="ctr"/>
                </a:tc>
                <a:tc>
                  <a:txBody>
                    <a:bodyPr/>
                    <a:lstStyle/>
                    <a:p>
                      <a:pPr marL="0" marR="0" algn="l">
                        <a:lnSpc>
                          <a:spcPct val="100000"/>
                        </a:lnSpc>
                        <a:spcBef>
                          <a:spcPts val="0"/>
                        </a:spcBef>
                        <a:spcAft>
                          <a:spcPts val="0"/>
                        </a:spcAft>
                      </a:pPr>
                      <a:r>
                        <a:rPr lang="en-US" sz="1800">
                          <a:effectLst/>
                        </a:rPr>
                        <a:t>Ratio of annual total to WD in a year</a:t>
                      </a:r>
                      <a:endParaRPr lang="en-US" sz="2000">
                        <a:effectLst/>
                        <a:latin typeface="Times New Roman" panose="02020603050405020304" pitchFamily="18" charset="0"/>
                        <a:ea typeface="SimSun" panose="02010600030101010101" pitchFamily="2" charset="-122"/>
                      </a:endParaRPr>
                    </a:p>
                  </a:txBody>
                  <a:tcPr marL="42360" marR="42360" marT="0" marB="0" anchor="ctr"/>
                </a:tc>
                <a:tc>
                  <a:txBody>
                    <a:bodyPr/>
                    <a:lstStyle/>
                    <a:p>
                      <a:pPr marL="0" marR="0" algn="ctr">
                        <a:lnSpc>
                          <a:spcPct val="100000"/>
                        </a:lnSpc>
                        <a:spcBef>
                          <a:spcPts val="0"/>
                        </a:spcBef>
                        <a:spcAft>
                          <a:spcPts val="0"/>
                        </a:spcAft>
                      </a:pPr>
                      <a:r>
                        <a:rPr lang="en-US" sz="1800" dirty="0">
                          <a:effectLst/>
                        </a:rPr>
                        <a:t>mm/day</a:t>
                      </a:r>
                      <a:endParaRPr lang="en-US" sz="2000" dirty="0">
                        <a:effectLst/>
                        <a:latin typeface="Times New Roman" panose="02020603050405020304" pitchFamily="18" charset="0"/>
                        <a:ea typeface="SimSun" panose="02010600030101010101" pitchFamily="2" charset="-122"/>
                      </a:endParaRPr>
                    </a:p>
                  </a:txBody>
                  <a:tcPr marL="42360" marR="42360" marT="0" marB="0" anchor="ctr"/>
                </a:tc>
                <a:extLst>
                  <a:ext uri="{0D108BD9-81ED-4DB2-BD59-A6C34878D82A}">
                    <a16:rowId xmlns:a16="http://schemas.microsoft.com/office/drawing/2014/main" val="4056725649"/>
                  </a:ext>
                </a:extLst>
              </a:tr>
            </a:tbl>
          </a:graphicData>
        </a:graphic>
      </p:graphicFrame>
      <p:sp>
        <p:nvSpPr>
          <p:cNvPr id="8" name="TextBox 7"/>
          <p:cNvSpPr txBox="1"/>
          <p:nvPr/>
        </p:nvSpPr>
        <p:spPr>
          <a:xfrm>
            <a:off x="0" y="350402"/>
            <a:ext cx="12356524" cy="461665"/>
          </a:xfrm>
          <a:prstGeom prst="rect">
            <a:avLst/>
          </a:prstGeom>
          <a:noFill/>
        </p:spPr>
        <p:txBody>
          <a:bodyPr wrap="none" rtlCol="0">
            <a:spAutoFit/>
          </a:bodyPr>
          <a:lstStyle/>
          <a:p>
            <a:r>
              <a:rPr lang="en-US" sz="2400" u="sng" dirty="0" smtClean="0"/>
              <a:t>List of indices as recommended by ETCCDI and adapted from WMO (2009) and Santos et al (2009)</a:t>
            </a:r>
            <a:endParaRPr lang="en-US" sz="2400" u="sng" dirty="0"/>
          </a:p>
        </p:txBody>
      </p:sp>
      <p:sp>
        <p:nvSpPr>
          <p:cNvPr id="2" name="Slide Number Placeholder 1"/>
          <p:cNvSpPr>
            <a:spLocks noGrp="1"/>
          </p:cNvSpPr>
          <p:nvPr>
            <p:ph type="sldNum" sz="quarter" idx="12"/>
          </p:nvPr>
        </p:nvSpPr>
        <p:spPr/>
        <p:txBody>
          <a:bodyPr/>
          <a:lstStyle/>
          <a:p>
            <a:fld id="{8385EF6B-7E66-4D99-8AA9-E1D659C022FA}" type="slidenum">
              <a:rPr lang="en-US" smtClean="0"/>
              <a:t>9</a:t>
            </a:fld>
            <a:endParaRPr lang="en-US"/>
          </a:p>
        </p:txBody>
      </p:sp>
    </p:spTree>
    <p:extLst>
      <p:ext uri="{BB962C8B-B14F-4D97-AF65-F5344CB8AC3E}">
        <p14:creationId xmlns:p14="http://schemas.microsoft.com/office/powerpoint/2010/main" val="549570497"/>
      </p:ext>
    </p:extLst>
  </p:cSld>
  <p:clrMapOvr>
    <a:masterClrMapping/>
  </p:clrMapOvr>
  <p:transition spd="slow">
    <p:push dir="u"/>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8|0.9"/>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1221</TotalTime>
  <Words>2420</Words>
  <Application>Microsoft Office PowerPoint</Application>
  <PresentationFormat>Widescreen</PresentationFormat>
  <Paragraphs>655</Paragraphs>
  <Slides>21</Slides>
  <Notes>3</Notes>
  <HiddenSlides>0</HiddenSlides>
  <MMClips>1</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21</vt:i4>
      </vt:variant>
    </vt:vector>
  </HeadingPairs>
  <TitlesOfParts>
    <vt:vector size="32" baseType="lpstr">
      <vt:lpstr>AdvOT569473da</vt:lpstr>
      <vt:lpstr>AdvOT569473da+20</vt:lpstr>
      <vt:lpstr>AdvOT569473da+fb</vt:lpstr>
      <vt:lpstr>DengXian Light</vt:lpstr>
      <vt:lpstr>SimSun</vt:lpstr>
      <vt:lpstr>Algerian</vt:lpstr>
      <vt:lpstr>Arial</vt:lpstr>
      <vt:lpstr>Calibri</vt:lpstr>
      <vt:lpstr>Calibri Light</vt:lpstr>
      <vt:lpstr>Times New Roman</vt:lpstr>
      <vt:lpstr>Office Theme</vt:lpstr>
      <vt:lpstr>Spatial and temporal analysis of precipitation extremities of Eastern Nepal in the last two decades (1997–2016)</vt:lpstr>
      <vt:lpstr>PowerPoint Presentation</vt:lpstr>
      <vt:lpstr>Outline</vt:lpstr>
      <vt:lpstr>Introduction</vt:lpstr>
      <vt:lpstr>Significance of the study</vt:lpstr>
      <vt:lpstr>PowerPoint Presentation</vt:lpstr>
      <vt:lpstr>Study Area</vt:lpstr>
      <vt:lpstr>Data analysis</vt:lpstr>
      <vt:lpstr>PowerPoint Presentation</vt:lpstr>
      <vt:lpstr>Results and discussion</vt:lpstr>
      <vt:lpstr>Spatial Distribution of Seasonal and Annual Precipitation</vt:lpstr>
      <vt:lpstr>Spatial Distribution of Frequency Indices of Extreme Precipitation Indices</vt:lpstr>
      <vt:lpstr>Spatial Distribution of Intensity Indices of Extreme Precipitation Indices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Spatial and temporal analysis of precipitation extremities of Eastern Nepal in the last two decades (1997–2016) </dc:title>
  <dc:creator>sunil</dc:creator>
  <cp:lastModifiedBy>sunil</cp:lastModifiedBy>
  <cp:revision>51</cp:revision>
  <dcterms:created xsi:type="dcterms:W3CDTF">2019-12-02T11:02:10Z</dcterms:created>
  <dcterms:modified xsi:type="dcterms:W3CDTF">2020-04-26T08:35:07Z</dcterms:modified>
</cp:coreProperties>
</file>