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14"/>
  </p:handoutMasterIdLst>
  <p:sldIdLst>
    <p:sldId id="256" r:id="rId5"/>
    <p:sldId id="257" r:id="rId6"/>
    <p:sldId id="260" r:id="rId7"/>
    <p:sldId id="259" r:id="rId8"/>
    <p:sldId id="258" r:id="rId9"/>
    <p:sldId id="263" r:id="rId10"/>
    <p:sldId id="262" r:id="rId11"/>
    <p:sldId id="261" r:id="rId12"/>
    <p:sldId id="264" r:id="rId13"/>
  </p:sldIdLst>
  <p:sldSz cx="42803763" cy="30275213"/>
  <p:notesSz cx="6858000" cy="9144000"/>
  <p:defaultTextStyle>
    <a:defPPr>
      <a:defRPr lang="en-US"/>
    </a:defPPr>
    <a:lvl1pPr marL="0" algn="l" defTabSz="3507730" rtl="0" eaLnBrk="1" latinLnBrk="0" hangingPunct="1">
      <a:defRPr sz="6905" kern="1200">
        <a:solidFill>
          <a:schemeClr val="tx1"/>
        </a:solidFill>
        <a:latin typeface="+mn-lt"/>
        <a:ea typeface="+mn-ea"/>
        <a:cs typeface="+mn-cs"/>
      </a:defRPr>
    </a:lvl1pPr>
    <a:lvl2pPr marL="1753865" algn="l" defTabSz="3507730" rtl="0" eaLnBrk="1" latinLnBrk="0" hangingPunct="1">
      <a:defRPr sz="6905" kern="1200">
        <a:solidFill>
          <a:schemeClr val="tx1"/>
        </a:solidFill>
        <a:latin typeface="+mn-lt"/>
        <a:ea typeface="+mn-ea"/>
        <a:cs typeface="+mn-cs"/>
      </a:defRPr>
    </a:lvl2pPr>
    <a:lvl3pPr marL="3507730" algn="l" defTabSz="3507730" rtl="0" eaLnBrk="1" latinLnBrk="0" hangingPunct="1">
      <a:defRPr sz="6905" kern="1200">
        <a:solidFill>
          <a:schemeClr val="tx1"/>
        </a:solidFill>
        <a:latin typeface="+mn-lt"/>
        <a:ea typeface="+mn-ea"/>
        <a:cs typeface="+mn-cs"/>
      </a:defRPr>
    </a:lvl3pPr>
    <a:lvl4pPr marL="5261595" algn="l" defTabSz="3507730" rtl="0" eaLnBrk="1" latinLnBrk="0" hangingPunct="1">
      <a:defRPr sz="6905" kern="1200">
        <a:solidFill>
          <a:schemeClr val="tx1"/>
        </a:solidFill>
        <a:latin typeface="+mn-lt"/>
        <a:ea typeface="+mn-ea"/>
        <a:cs typeface="+mn-cs"/>
      </a:defRPr>
    </a:lvl4pPr>
    <a:lvl5pPr marL="7015460" algn="l" defTabSz="3507730" rtl="0" eaLnBrk="1" latinLnBrk="0" hangingPunct="1">
      <a:defRPr sz="6905" kern="1200">
        <a:solidFill>
          <a:schemeClr val="tx1"/>
        </a:solidFill>
        <a:latin typeface="+mn-lt"/>
        <a:ea typeface="+mn-ea"/>
        <a:cs typeface="+mn-cs"/>
      </a:defRPr>
    </a:lvl5pPr>
    <a:lvl6pPr marL="8769325" algn="l" defTabSz="3507730" rtl="0" eaLnBrk="1" latinLnBrk="0" hangingPunct="1">
      <a:defRPr sz="6905" kern="1200">
        <a:solidFill>
          <a:schemeClr val="tx1"/>
        </a:solidFill>
        <a:latin typeface="+mn-lt"/>
        <a:ea typeface="+mn-ea"/>
        <a:cs typeface="+mn-cs"/>
      </a:defRPr>
    </a:lvl6pPr>
    <a:lvl7pPr marL="10523190" algn="l" defTabSz="3507730" rtl="0" eaLnBrk="1" latinLnBrk="0" hangingPunct="1">
      <a:defRPr sz="6905" kern="1200">
        <a:solidFill>
          <a:schemeClr val="tx1"/>
        </a:solidFill>
        <a:latin typeface="+mn-lt"/>
        <a:ea typeface="+mn-ea"/>
        <a:cs typeface="+mn-cs"/>
      </a:defRPr>
    </a:lvl7pPr>
    <a:lvl8pPr marL="12277054" algn="l" defTabSz="3507730" rtl="0" eaLnBrk="1" latinLnBrk="0" hangingPunct="1">
      <a:defRPr sz="6905" kern="1200">
        <a:solidFill>
          <a:schemeClr val="tx1"/>
        </a:solidFill>
        <a:latin typeface="+mn-lt"/>
        <a:ea typeface="+mn-ea"/>
        <a:cs typeface="+mn-cs"/>
      </a:defRPr>
    </a:lvl8pPr>
    <a:lvl9pPr marL="14030919" algn="l" defTabSz="3507730" rtl="0" eaLnBrk="1" latinLnBrk="0" hangingPunct="1">
      <a:defRPr sz="690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igh-Anne Kemp" initials="LK" lastIdx="1" clrIdx="0">
    <p:extLst>
      <p:ext uri="{19B8F6BF-5375-455C-9EA6-DF929625EA0E}">
        <p15:presenceInfo xmlns:p15="http://schemas.microsoft.com/office/powerpoint/2012/main" userId="S::Leigh-Anne.Kemp@hutton.ac.uk::9c9bcd11-977a-4e9c-a9a0-bc734090164a_5::10033FFF997C82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FCB717-FF9C-4895-B583-A4E35420960B}" v="196" dt="2020-05-05T09:48:17.4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47" autoAdjust="0"/>
    <p:restoredTop sz="94660"/>
  </p:normalViewPr>
  <p:slideViewPr>
    <p:cSldViewPr snapToGrid="0">
      <p:cViewPr>
        <p:scale>
          <a:sx n="55" d="100"/>
          <a:sy n="55" d="100"/>
        </p:scale>
        <p:origin x="-7488" y="42"/>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gh-Anne Kemp" userId="9c9bcd11-977a-4e9c-a9a0-bc734090164a_5::10033FFF997C82FB" providerId="ADAL" clId="{08FCB717-FF9C-4895-B583-A4E35420960B}"/>
    <pc:docChg chg="undo custSel addSld delSld modSld modMainMaster">
      <pc:chgData name="Leigh-Anne Kemp" userId="9c9bcd11-977a-4e9c-a9a0-bc734090164a_5::10033FFF997C82FB" providerId="ADAL" clId="{08FCB717-FF9C-4895-B583-A4E35420960B}" dt="2020-05-05T09:48:01.439" v="14554" actId="1076"/>
      <pc:docMkLst>
        <pc:docMk/>
      </pc:docMkLst>
      <pc:sldChg chg="addSp delSp modSp mod modTransition">
        <pc:chgData name="Leigh-Anne Kemp" userId="9c9bcd11-977a-4e9c-a9a0-bc734090164a_5::10033FFF997C82FB" providerId="ADAL" clId="{08FCB717-FF9C-4895-B583-A4E35420960B}" dt="2020-05-05T09:48:01.439" v="14554" actId="1076"/>
        <pc:sldMkLst>
          <pc:docMk/>
          <pc:sldMk cId="241745205" sldId="256"/>
        </pc:sldMkLst>
        <pc:spChg chg="add del mod">
          <ac:chgData name="Leigh-Anne Kemp" userId="9c9bcd11-977a-4e9c-a9a0-bc734090164a_5::10033FFF997C82FB" providerId="ADAL" clId="{08FCB717-FF9C-4895-B583-A4E35420960B}" dt="2020-05-04T10:46:48.983" v="1" actId="478"/>
          <ac:spMkLst>
            <pc:docMk/>
            <pc:sldMk cId="241745205" sldId="256"/>
            <ac:spMk id="2" creationId="{373998A1-0F12-4709-890C-CB6A6FE5D06E}"/>
          </ac:spMkLst>
        </pc:spChg>
        <pc:spChg chg="add del mod">
          <ac:chgData name="Leigh-Anne Kemp" userId="9c9bcd11-977a-4e9c-a9a0-bc734090164a_5::10033FFF997C82FB" providerId="ADAL" clId="{08FCB717-FF9C-4895-B583-A4E35420960B}" dt="2020-05-04T12:37:43.858" v="3140" actId="478"/>
          <ac:spMkLst>
            <pc:docMk/>
            <pc:sldMk cId="241745205" sldId="256"/>
            <ac:spMk id="3" creationId="{17E0438E-BEC4-4A0E-91AE-3EAA9A8F1C90}"/>
          </ac:spMkLst>
        </pc:spChg>
        <pc:spChg chg="mod">
          <ac:chgData name="Leigh-Anne Kemp" userId="9c9bcd11-977a-4e9c-a9a0-bc734090164a_5::10033FFF997C82FB" providerId="ADAL" clId="{08FCB717-FF9C-4895-B583-A4E35420960B}" dt="2020-05-05T09:25:01.891" v="14090" actId="20577"/>
          <ac:spMkLst>
            <pc:docMk/>
            <pc:sldMk cId="241745205" sldId="256"/>
            <ac:spMk id="5" creationId="{B721E145-DE08-4C9D-8DBD-F31003A46427}"/>
          </ac:spMkLst>
        </pc:spChg>
        <pc:spChg chg="mod">
          <ac:chgData name="Leigh-Anne Kemp" userId="9c9bcd11-977a-4e9c-a9a0-bc734090164a_5::10033FFF997C82FB" providerId="ADAL" clId="{08FCB717-FF9C-4895-B583-A4E35420960B}" dt="2020-05-04T15:31:00.058" v="5945" actId="20577"/>
          <ac:spMkLst>
            <pc:docMk/>
            <pc:sldMk cId="241745205" sldId="256"/>
            <ac:spMk id="13" creationId="{414E4B9D-E005-449A-A415-AA6E2079B29C}"/>
          </ac:spMkLst>
        </pc:spChg>
        <pc:spChg chg="mod">
          <ac:chgData name="Leigh-Anne Kemp" userId="9c9bcd11-977a-4e9c-a9a0-bc734090164a_5::10033FFF997C82FB" providerId="ADAL" clId="{08FCB717-FF9C-4895-B583-A4E35420960B}" dt="2020-05-04T15:31:04.735" v="5946" actId="20577"/>
          <ac:spMkLst>
            <pc:docMk/>
            <pc:sldMk cId="241745205" sldId="256"/>
            <ac:spMk id="14" creationId="{E0EDBDA8-1308-4A93-B23F-429A2114268D}"/>
          </ac:spMkLst>
        </pc:spChg>
        <pc:spChg chg="mod">
          <ac:chgData name="Leigh-Anne Kemp" userId="9c9bcd11-977a-4e9c-a9a0-bc734090164a_5::10033FFF997C82FB" providerId="ADAL" clId="{08FCB717-FF9C-4895-B583-A4E35420960B}" dt="2020-05-04T15:31:10.326" v="5947" actId="20577"/>
          <ac:spMkLst>
            <pc:docMk/>
            <pc:sldMk cId="241745205" sldId="256"/>
            <ac:spMk id="15" creationId="{6B6FE391-EB2A-4F55-A91E-9C7EAD20F78A}"/>
          </ac:spMkLst>
        </pc:spChg>
        <pc:spChg chg="mod">
          <ac:chgData name="Leigh-Anne Kemp" userId="9c9bcd11-977a-4e9c-a9a0-bc734090164a_5::10033FFF997C82FB" providerId="ADAL" clId="{08FCB717-FF9C-4895-B583-A4E35420960B}" dt="2020-05-04T15:31:14.386" v="5948" actId="20577"/>
          <ac:spMkLst>
            <pc:docMk/>
            <pc:sldMk cId="241745205" sldId="256"/>
            <ac:spMk id="16" creationId="{0A1FA837-F693-4BFF-B228-BFA7F64A4D64}"/>
          </ac:spMkLst>
        </pc:spChg>
        <pc:spChg chg="add del mod ord topLvl">
          <ac:chgData name="Leigh-Anne Kemp" userId="9c9bcd11-977a-4e9c-a9a0-bc734090164a_5::10033FFF997C82FB" providerId="ADAL" clId="{08FCB717-FF9C-4895-B583-A4E35420960B}" dt="2020-05-04T15:27:38.553" v="5906" actId="478"/>
          <ac:spMkLst>
            <pc:docMk/>
            <pc:sldMk cId="241745205" sldId="256"/>
            <ac:spMk id="17" creationId="{E5A1A9F5-F2BE-4B0E-8AA9-A9430C359D8A}"/>
          </ac:spMkLst>
        </pc:spChg>
        <pc:spChg chg="mod">
          <ac:chgData name="Leigh-Anne Kemp" userId="9c9bcd11-977a-4e9c-a9a0-bc734090164a_5::10033FFF997C82FB" providerId="ADAL" clId="{08FCB717-FF9C-4895-B583-A4E35420960B}" dt="2020-05-04T11:30:13.628" v="643" actId="20577"/>
          <ac:spMkLst>
            <pc:docMk/>
            <pc:sldMk cId="241745205" sldId="256"/>
            <ac:spMk id="27" creationId="{693033C0-AA79-468E-9F6B-D92B1F45C73D}"/>
          </ac:spMkLst>
        </pc:spChg>
        <pc:spChg chg="mod">
          <ac:chgData name="Leigh-Anne Kemp" userId="9c9bcd11-977a-4e9c-a9a0-bc734090164a_5::10033FFF997C82FB" providerId="ADAL" clId="{08FCB717-FF9C-4895-B583-A4E35420960B}" dt="2020-05-04T13:29:09.788" v="3236" actId="1076"/>
          <ac:spMkLst>
            <pc:docMk/>
            <pc:sldMk cId="241745205" sldId="256"/>
            <ac:spMk id="30" creationId="{A5FAA4EE-FBDE-469F-BDBD-535F96D60B7E}"/>
          </ac:spMkLst>
        </pc:spChg>
        <pc:spChg chg="add mod">
          <ac:chgData name="Leigh-Anne Kemp" userId="9c9bcd11-977a-4e9c-a9a0-bc734090164a_5::10033FFF997C82FB" providerId="ADAL" clId="{08FCB717-FF9C-4895-B583-A4E35420960B}" dt="2020-05-04T17:16:22.885" v="11982" actId="1076"/>
          <ac:spMkLst>
            <pc:docMk/>
            <pc:sldMk cId="241745205" sldId="256"/>
            <ac:spMk id="61" creationId="{57B248CA-9B65-40A6-9D50-3B3C25CC4D9B}"/>
          </ac:spMkLst>
        </pc:spChg>
        <pc:spChg chg="mod topLvl">
          <ac:chgData name="Leigh-Anne Kemp" userId="9c9bcd11-977a-4e9c-a9a0-bc734090164a_5::10033FFF997C82FB" providerId="ADAL" clId="{08FCB717-FF9C-4895-B583-A4E35420960B}" dt="2020-05-05T08:16:26.086" v="12548" actId="207"/>
          <ac:spMkLst>
            <pc:docMk/>
            <pc:sldMk cId="241745205" sldId="256"/>
            <ac:spMk id="1024" creationId="{F136D7DA-76F1-4D12-9E6A-8F56FD80614B}"/>
          </ac:spMkLst>
        </pc:spChg>
        <pc:spChg chg="mod">
          <ac:chgData name="Leigh-Anne Kemp" userId="9c9bcd11-977a-4e9c-a9a0-bc734090164a_5::10033FFF997C82FB" providerId="ADAL" clId="{08FCB717-FF9C-4895-B583-A4E35420960B}" dt="2020-05-04T15:28:51.640" v="5918" actId="1076"/>
          <ac:spMkLst>
            <pc:docMk/>
            <pc:sldMk cId="241745205" sldId="256"/>
            <ac:spMk id="1025" creationId="{6757FB08-41D8-48B8-83AD-2AC055DD62C6}"/>
          </ac:spMkLst>
        </pc:spChg>
        <pc:grpChg chg="add del mod">
          <ac:chgData name="Leigh-Anne Kemp" userId="9c9bcd11-977a-4e9c-a9a0-bc734090164a_5::10033FFF997C82FB" providerId="ADAL" clId="{08FCB717-FF9C-4895-B583-A4E35420960B}" dt="2020-05-04T15:27:31.392" v="5905" actId="165"/>
          <ac:grpSpMkLst>
            <pc:docMk/>
            <pc:sldMk cId="241745205" sldId="256"/>
            <ac:grpSpMk id="18" creationId="{FE7E8466-499E-4CA5-9979-51B3FBC571E5}"/>
          </ac:grpSpMkLst>
        </pc:grpChg>
        <pc:grpChg chg="add mod">
          <ac:chgData name="Leigh-Anne Kemp" userId="9c9bcd11-977a-4e9c-a9a0-bc734090164a_5::10033FFF997C82FB" providerId="ADAL" clId="{08FCB717-FF9C-4895-B583-A4E35420960B}" dt="2020-05-04T17:16:15.001" v="11981" actId="1076"/>
          <ac:grpSpMkLst>
            <pc:docMk/>
            <pc:sldMk cId="241745205" sldId="256"/>
            <ac:grpSpMk id="19" creationId="{148CE98C-2E0A-4D8E-A810-6CBB25B5DB10}"/>
          </ac:grpSpMkLst>
        </pc:grpChg>
        <pc:grpChg chg="del mod">
          <ac:chgData name="Leigh-Anne Kemp" userId="9c9bcd11-977a-4e9c-a9a0-bc734090164a_5::10033FFF997C82FB" providerId="ADAL" clId="{08FCB717-FF9C-4895-B583-A4E35420960B}" dt="2020-05-04T13:26:20.419" v="3182" actId="165"/>
          <ac:grpSpMkLst>
            <pc:docMk/>
            <pc:sldMk cId="241745205" sldId="256"/>
            <ac:grpSpMk id="31" creationId="{C40D431A-3FDB-47BA-A6E5-271627231F41}"/>
          </ac:grpSpMkLst>
        </pc:grpChg>
        <pc:picChg chg="add mod topLvl">
          <ac:chgData name="Leigh-Anne Kemp" userId="9c9bcd11-977a-4e9c-a9a0-bc734090164a_5::10033FFF997C82FB" providerId="ADAL" clId="{08FCB717-FF9C-4895-B583-A4E35420960B}" dt="2020-05-04T15:27:31.392" v="5905" actId="165"/>
          <ac:picMkLst>
            <pc:docMk/>
            <pc:sldMk cId="241745205" sldId="256"/>
            <ac:picMk id="7" creationId="{0A851B8F-0484-42F0-853D-00C9A66FC253}"/>
          </ac:picMkLst>
        </pc:picChg>
        <pc:picChg chg="add mod">
          <ac:chgData name="Leigh-Anne Kemp" userId="9c9bcd11-977a-4e9c-a9a0-bc734090164a_5::10033FFF997C82FB" providerId="ADAL" clId="{08FCB717-FF9C-4895-B583-A4E35420960B}" dt="2020-05-04T15:32:40.130" v="5953" actId="1076"/>
          <ac:picMkLst>
            <pc:docMk/>
            <pc:sldMk cId="241745205" sldId="256"/>
            <ac:picMk id="21" creationId="{8156A553-AF0D-4953-A208-E4447ABE704F}"/>
          </ac:picMkLst>
        </pc:picChg>
        <pc:picChg chg="add mod">
          <ac:chgData name="Leigh-Anne Kemp" userId="9c9bcd11-977a-4e9c-a9a0-bc734090164a_5::10033FFF997C82FB" providerId="ADAL" clId="{08FCB717-FF9C-4895-B583-A4E35420960B}" dt="2020-05-05T09:48:01.439" v="14554" actId="1076"/>
          <ac:picMkLst>
            <pc:docMk/>
            <pc:sldMk cId="241745205" sldId="256"/>
            <ac:picMk id="54" creationId="{0DBF0306-202D-4A95-8B52-8C6F8ECED943}"/>
          </ac:picMkLst>
        </pc:picChg>
        <pc:picChg chg="add mod">
          <ac:chgData name="Leigh-Anne Kemp" userId="9c9bcd11-977a-4e9c-a9a0-bc734090164a_5::10033FFF997C82FB" providerId="ADAL" clId="{08FCB717-FF9C-4895-B583-A4E35420960B}" dt="2020-05-05T08:15:44.937" v="12547" actId="1076"/>
          <ac:picMkLst>
            <pc:docMk/>
            <pc:sldMk cId="241745205" sldId="256"/>
            <ac:picMk id="55" creationId="{47B312FC-3554-4F19-BBE2-BF987621AC19}"/>
          </ac:picMkLst>
        </pc:picChg>
        <pc:picChg chg="add mod">
          <ac:chgData name="Leigh-Anne Kemp" userId="9c9bcd11-977a-4e9c-a9a0-bc734090164a_5::10033FFF997C82FB" providerId="ADAL" clId="{08FCB717-FF9C-4895-B583-A4E35420960B}" dt="2020-05-04T15:31:50.643" v="5950" actId="1076"/>
          <ac:picMkLst>
            <pc:docMk/>
            <pc:sldMk cId="241745205" sldId="256"/>
            <ac:picMk id="56" creationId="{56A7C696-4483-464E-8C57-E9E958966D2C}"/>
          </ac:picMkLst>
        </pc:picChg>
        <pc:picChg chg="add mod">
          <ac:chgData name="Leigh-Anne Kemp" userId="9c9bcd11-977a-4e9c-a9a0-bc734090164a_5::10033FFF997C82FB" providerId="ADAL" clId="{08FCB717-FF9C-4895-B583-A4E35420960B}" dt="2020-05-05T08:15:33.501" v="12546" actId="1076"/>
          <ac:picMkLst>
            <pc:docMk/>
            <pc:sldMk cId="241745205" sldId="256"/>
            <ac:picMk id="57" creationId="{F24B0F32-FE32-40DC-AB06-E925D1913853}"/>
          </ac:picMkLst>
        </pc:picChg>
        <pc:picChg chg="add mod">
          <ac:chgData name="Leigh-Anne Kemp" userId="9c9bcd11-977a-4e9c-a9a0-bc734090164a_5::10033FFF997C82FB" providerId="ADAL" clId="{08FCB717-FF9C-4895-B583-A4E35420960B}" dt="2020-05-04T15:32:25.375" v="5952" actId="1036"/>
          <ac:picMkLst>
            <pc:docMk/>
            <pc:sldMk cId="241745205" sldId="256"/>
            <ac:picMk id="58" creationId="{C904E22F-D17C-4BA5-9F03-8650CC720B3E}"/>
          </ac:picMkLst>
        </pc:picChg>
        <pc:picChg chg="add mod">
          <ac:chgData name="Leigh-Anne Kemp" userId="9c9bcd11-977a-4e9c-a9a0-bc734090164a_5::10033FFF997C82FB" providerId="ADAL" clId="{08FCB717-FF9C-4895-B583-A4E35420960B}" dt="2020-05-04T15:31:36.336" v="5949" actId="1076"/>
          <ac:picMkLst>
            <pc:docMk/>
            <pc:sldMk cId="241745205" sldId="256"/>
            <ac:picMk id="59" creationId="{82E2D571-860A-4DDA-86D2-72A7FAFB51DF}"/>
          </ac:picMkLst>
        </pc:picChg>
        <pc:picChg chg="add del mod">
          <ac:chgData name="Leigh-Anne Kemp" userId="9c9bcd11-977a-4e9c-a9a0-bc734090164a_5::10033FFF997C82FB" providerId="ADAL" clId="{08FCB717-FF9C-4895-B583-A4E35420960B}" dt="2020-05-04T17:23:22.404" v="12189" actId="478"/>
          <ac:picMkLst>
            <pc:docMk/>
            <pc:sldMk cId="241745205" sldId="256"/>
            <ac:picMk id="60" creationId="{0661DEDE-8F0F-4E66-AC4F-54D6C1F814F6}"/>
          </ac:picMkLst>
        </pc:picChg>
        <pc:picChg chg="mod topLvl">
          <ac:chgData name="Leigh-Anne Kemp" userId="9c9bcd11-977a-4e9c-a9a0-bc734090164a_5::10033FFF997C82FB" providerId="ADAL" clId="{08FCB717-FF9C-4895-B583-A4E35420960B}" dt="2020-05-04T13:27:11.666" v="3187" actId="164"/>
          <ac:picMkLst>
            <pc:docMk/>
            <pc:sldMk cId="241745205" sldId="256"/>
            <ac:picMk id="1080" creationId="{1AA76943-74B6-4594-A7D1-4963973F312D}"/>
          </ac:picMkLst>
        </pc:picChg>
        <pc:picChg chg="mod">
          <ac:chgData name="Leigh-Anne Kemp" userId="9c9bcd11-977a-4e9c-a9a0-bc734090164a_5::10033FFF997C82FB" providerId="ADAL" clId="{08FCB717-FF9C-4895-B583-A4E35420960B}" dt="2020-05-04T13:28:52.951" v="3234" actId="1076"/>
          <ac:picMkLst>
            <pc:docMk/>
            <pc:sldMk cId="241745205" sldId="256"/>
            <ac:picMk id="1082" creationId="{8B7E9B22-01DE-424C-8FA6-BD99868A0570}"/>
          </ac:picMkLst>
        </pc:picChg>
      </pc:sldChg>
      <pc:sldChg chg="addSp delSp modSp add mod modTransition">
        <pc:chgData name="Leigh-Anne Kemp" userId="9c9bcd11-977a-4e9c-a9a0-bc734090164a_5::10033FFF997C82FB" providerId="ADAL" clId="{08FCB717-FF9C-4895-B583-A4E35420960B}" dt="2020-05-05T08:25:33.430" v="12567" actId="255"/>
        <pc:sldMkLst>
          <pc:docMk/>
          <pc:sldMk cId="2634585578" sldId="257"/>
        </pc:sldMkLst>
        <pc:spChg chg="add mod">
          <ac:chgData name="Leigh-Anne Kemp" userId="9c9bcd11-977a-4e9c-a9a0-bc734090164a_5::10033FFF997C82FB" providerId="ADAL" clId="{08FCB717-FF9C-4895-B583-A4E35420960B}" dt="2020-05-05T08:25:33.430" v="12567" actId="255"/>
          <ac:spMkLst>
            <pc:docMk/>
            <pc:sldMk cId="2634585578" sldId="257"/>
            <ac:spMk id="2" creationId="{11439BD6-4144-4151-8F51-58E471D75676}"/>
          </ac:spMkLst>
        </pc:spChg>
        <pc:spChg chg="del">
          <ac:chgData name="Leigh-Anne Kemp" userId="9c9bcd11-977a-4e9c-a9a0-bc734090164a_5::10033FFF997C82FB" providerId="ADAL" clId="{08FCB717-FF9C-4895-B583-A4E35420960B}" dt="2020-05-04T11:01:34.226" v="7" actId="478"/>
          <ac:spMkLst>
            <pc:docMk/>
            <pc:sldMk cId="2634585578" sldId="257"/>
            <ac:spMk id="4" creationId="{3FEEA366-F631-45F0-B18E-CA8E2E16A107}"/>
          </ac:spMkLst>
        </pc:spChg>
        <pc:spChg chg="del mod">
          <ac:chgData name="Leigh-Anne Kemp" userId="9c9bcd11-977a-4e9c-a9a0-bc734090164a_5::10033FFF997C82FB" providerId="ADAL" clId="{08FCB717-FF9C-4895-B583-A4E35420960B}" dt="2020-05-04T11:01:34.226" v="7" actId="478"/>
          <ac:spMkLst>
            <pc:docMk/>
            <pc:sldMk cId="2634585578" sldId="257"/>
            <ac:spMk id="5" creationId="{B721E145-DE08-4C9D-8DBD-F31003A46427}"/>
          </ac:spMkLst>
        </pc:spChg>
        <pc:spChg chg="del">
          <ac:chgData name="Leigh-Anne Kemp" userId="9c9bcd11-977a-4e9c-a9a0-bc734090164a_5::10033FFF997C82FB" providerId="ADAL" clId="{08FCB717-FF9C-4895-B583-A4E35420960B}" dt="2020-05-04T11:01:34.226" v="7" actId="478"/>
          <ac:spMkLst>
            <pc:docMk/>
            <pc:sldMk cId="2634585578" sldId="257"/>
            <ac:spMk id="30" creationId="{A5FAA4EE-FBDE-469F-BDBD-535F96D60B7E}"/>
          </ac:spMkLst>
        </pc:spChg>
        <pc:spChg chg="del">
          <ac:chgData name="Leigh-Anne Kemp" userId="9c9bcd11-977a-4e9c-a9a0-bc734090164a_5::10033FFF997C82FB" providerId="ADAL" clId="{08FCB717-FF9C-4895-B583-A4E35420960B}" dt="2020-05-04T11:01:34.226" v="7" actId="478"/>
          <ac:spMkLst>
            <pc:docMk/>
            <pc:sldMk cId="2634585578" sldId="257"/>
            <ac:spMk id="1025" creationId="{6757FB08-41D8-48B8-83AD-2AC055DD62C6}"/>
          </ac:spMkLst>
        </pc:spChg>
        <pc:grpChg chg="del">
          <ac:chgData name="Leigh-Anne Kemp" userId="9c9bcd11-977a-4e9c-a9a0-bc734090164a_5::10033FFF997C82FB" providerId="ADAL" clId="{08FCB717-FF9C-4895-B583-A4E35420960B}" dt="2020-05-04T11:01:34.226" v="7" actId="478"/>
          <ac:grpSpMkLst>
            <pc:docMk/>
            <pc:sldMk cId="2634585578" sldId="257"/>
            <ac:grpSpMk id="8" creationId="{C082207E-1BCA-47D5-B8ED-C6B3A66BF686}"/>
          </ac:grpSpMkLst>
        </pc:grpChg>
        <pc:grpChg chg="del">
          <ac:chgData name="Leigh-Anne Kemp" userId="9c9bcd11-977a-4e9c-a9a0-bc734090164a_5::10033FFF997C82FB" providerId="ADAL" clId="{08FCB717-FF9C-4895-B583-A4E35420960B}" dt="2020-05-04T11:01:34.226" v="7" actId="478"/>
          <ac:grpSpMkLst>
            <pc:docMk/>
            <pc:sldMk cId="2634585578" sldId="257"/>
            <ac:grpSpMk id="22" creationId="{969B1305-1FD4-4C30-8780-E8AE1D002ACB}"/>
          </ac:grpSpMkLst>
        </pc:grpChg>
        <pc:grpChg chg="del">
          <ac:chgData name="Leigh-Anne Kemp" userId="9c9bcd11-977a-4e9c-a9a0-bc734090164a_5::10033FFF997C82FB" providerId="ADAL" clId="{08FCB717-FF9C-4895-B583-A4E35420960B}" dt="2020-05-04T11:01:34.226" v="7" actId="478"/>
          <ac:grpSpMkLst>
            <pc:docMk/>
            <pc:sldMk cId="2634585578" sldId="257"/>
            <ac:grpSpMk id="26" creationId="{8FD34385-779C-4691-AB96-8040BE138EC2}"/>
          </ac:grpSpMkLst>
        </pc:grpChg>
        <pc:grpChg chg="del">
          <ac:chgData name="Leigh-Anne Kemp" userId="9c9bcd11-977a-4e9c-a9a0-bc734090164a_5::10033FFF997C82FB" providerId="ADAL" clId="{08FCB717-FF9C-4895-B583-A4E35420960B}" dt="2020-05-04T11:01:34.226" v="7" actId="478"/>
          <ac:grpSpMkLst>
            <pc:docMk/>
            <pc:sldMk cId="2634585578" sldId="257"/>
            <ac:grpSpMk id="28" creationId="{83E4FCF2-CB34-4FB0-8F6F-3034210314F5}"/>
          </ac:grpSpMkLst>
        </pc:grpChg>
        <pc:grpChg chg="del">
          <ac:chgData name="Leigh-Anne Kemp" userId="9c9bcd11-977a-4e9c-a9a0-bc734090164a_5::10033FFF997C82FB" providerId="ADAL" clId="{08FCB717-FF9C-4895-B583-A4E35420960B}" dt="2020-05-04T11:01:34.226" v="7" actId="478"/>
          <ac:grpSpMkLst>
            <pc:docMk/>
            <pc:sldMk cId="2634585578" sldId="257"/>
            <ac:grpSpMk id="31" creationId="{C40D431A-3FDB-47BA-A6E5-271627231F41}"/>
          </ac:grpSpMkLst>
        </pc:grpChg>
        <pc:picChg chg="add mod">
          <ac:chgData name="Leigh-Anne Kemp" userId="9c9bcd11-977a-4e9c-a9a0-bc734090164a_5::10033FFF997C82FB" providerId="ADAL" clId="{08FCB717-FF9C-4895-B583-A4E35420960B}" dt="2020-05-04T12:44:30.325" v="3171" actId="1076"/>
          <ac:picMkLst>
            <pc:docMk/>
            <pc:sldMk cId="2634585578" sldId="257"/>
            <ac:picMk id="6" creationId="{E80DE162-D825-4DD7-AC88-AE791F037CC2}"/>
          </ac:picMkLst>
        </pc:picChg>
        <pc:picChg chg="del">
          <ac:chgData name="Leigh-Anne Kemp" userId="9c9bcd11-977a-4e9c-a9a0-bc734090164a_5::10033FFF997C82FB" providerId="ADAL" clId="{08FCB717-FF9C-4895-B583-A4E35420960B}" dt="2020-05-04T11:01:34.226" v="7" actId="478"/>
          <ac:picMkLst>
            <pc:docMk/>
            <pc:sldMk cId="2634585578" sldId="257"/>
            <ac:picMk id="1074" creationId="{1559387B-F644-465A-8340-2A21A12B568D}"/>
          </ac:picMkLst>
        </pc:picChg>
        <pc:picChg chg="del">
          <ac:chgData name="Leigh-Anne Kemp" userId="9c9bcd11-977a-4e9c-a9a0-bc734090164a_5::10033FFF997C82FB" providerId="ADAL" clId="{08FCB717-FF9C-4895-B583-A4E35420960B}" dt="2020-05-04T11:01:34.226" v="7" actId="478"/>
          <ac:picMkLst>
            <pc:docMk/>
            <pc:sldMk cId="2634585578" sldId="257"/>
            <ac:picMk id="1082" creationId="{8B7E9B22-01DE-424C-8FA6-BD99868A0570}"/>
          </ac:picMkLst>
        </pc:picChg>
        <pc:picChg chg="del">
          <ac:chgData name="Leigh-Anne Kemp" userId="9c9bcd11-977a-4e9c-a9a0-bc734090164a_5::10033FFF997C82FB" providerId="ADAL" clId="{08FCB717-FF9C-4895-B583-A4E35420960B}" dt="2020-05-04T11:01:34.226" v="7" actId="478"/>
          <ac:picMkLst>
            <pc:docMk/>
            <pc:sldMk cId="2634585578" sldId="257"/>
            <ac:picMk id="1084" creationId="{4F9D21AB-383B-4890-B203-457EC91BD661}"/>
          </ac:picMkLst>
        </pc:picChg>
      </pc:sldChg>
      <pc:sldChg chg="addSp modSp add mod modTransition">
        <pc:chgData name="Leigh-Anne Kemp" userId="9c9bcd11-977a-4e9c-a9a0-bc734090164a_5::10033FFF997C82FB" providerId="ADAL" clId="{08FCB717-FF9C-4895-B583-A4E35420960B}" dt="2020-05-05T08:52:32.361" v="13232" actId="20577"/>
        <pc:sldMkLst>
          <pc:docMk/>
          <pc:sldMk cId="448451962" sldId="258"/>
        </pc:sldMkLst>
        <pc:spChg chg="add mod">
          <ac:chgData name="Leigh-Anne Kemp" userId="9c9bcd11-977a-4e9c-a9a0-bc734090164a_5::10033FFF997C82FB" providerId="ADAL" clId="{08FCB717-FF9C-4895-B583-A4E35420960B}" dt="2020-05-05T08:52:32.361" v="13232" actId="20577"/>
          <ac:spMkLst>
            <pc:docMk/>
            <pc:sldMk cId="448451962" sldId="258"/>
            <ac:spMk id="3" creationId="{9C0C0047-AC9C-4A91-9ACF-28D42242949A}"/>
          </ac:spMkLst>
        </pc:spChg>
        <pc:picChg chg="add mod">
          <ac:chgData name="Leigh-Anne Kemp" userId="9c9bcd11-977a-4e9c-a9a0-bc734090164a_5::10033FFF997C82FB" providerId="ADAL" clId="{08FCB717-FF9C-4895-B583-A4E35420960B}" dt="2020-05-04T15:34:10.881" v="5962" actId="1076"/>
          <ac:picMkLst>
            <pc:docMk/>
            <pc:sldMk cId="448451962" sldId="258"/>
            <ac:picMk id="2" creationId="{75B438DB-557E-425E-910B-A5B068213E7D}"/>
          </ac:picMkLst>
        </pc:picChg>
        <pc:picChg chg="add mod modCrop">
          <ac:chgData name="Leigh-Anne Kemp" userId="9c9bcd11-977a-4e9c-a9a0-bc734090164a_5::10033FFF997C82FB" providerId="ADAL" clId="{08FCB717-FF9C-4895-B583-A4E35420960B}" dt="2020-05-04T16:22:53.071" v="6926" actId="14100"/>
          <ac:picMkLst>
            <pc:docMk/>
            <pc:sldMk cId="448451962" sldId="258"/>
            <ac:picMk id="5" creationId="{A8F79411-24EC-4B4C-880E-CBAAC2D0E17B}"/>
          </ac:picMkLst>
        </pc:picChg>
      </pc:sldChg>
      <pc:sldChg chg="add del">
        <pc:chgData name="Leigh-Anne Kemp" userId="9c9bcd11-977a-4e9c-a9a0-bc734090164a_5::10033FFF997C82FB" providerId="ADAL" clId="{08FCB717-FF9C-4895-B583-A4E35420960B}" dt="2020-05-04T11:01:38.429" v="8" actId="47"/>
        <pc:sldMkLst>
          <pc:docMk/>
          <pc:sldMk cId="1729692618" sldId="258"/>
        </pc:sldMkLst>
      </pc:sldChg>
      <pc:sldChg chg="add del">
        <pc:chgData name="Leigh-Anne Kemp" userId="9c9bcd11-977a-4e9c-a9a0-bc734090164a_5::10033FFF997C82FB" providerId="ADAL" clId="{08FCB717-FF9C-4895-B583-A4E35420960B}" dt="2020-05-04T11:01:39.071" v="9" actId="47"/>
        <pc:sldMkLst>
          <pc:docMk/>
          <pc:sldMk cId="2565669233" sldId="259"/>
        </pc:sldMkLst>
      </pc:sldChg>
      <pc:sldChg chg="addSp modSp add mod modTransition">
        <pc:chgData name="Leigh-Anne Kemp" userId="9c9bcd11-977a-4e9c-a9a0-bc734090164a_5::10033FFF997C82FB" providerId="ADAL" clId="{08FCB717-FF9C-4895-B583-A4E35420960B}" dt="2020-05-05T08:50:36.659" v="13150" actId="20577"/>
        <pc:sldMkLst>
          <pc:docMk/>
          <pc:sldMk cId="3342394976" sldId="259"/>
        </pc:sldMkLst>
        <pc:spChg chg="add mod">
          <ac:chgData name="Leigh-Anne Kemp" userId="9c9bcd11-977a-4e9c-a9a0-bc734090164a_5::10033FFF997C82FB" providerId="ADAL" clId="{08FCB717-FF9C-4895-B583-A4E35420960B}" dt="2020-05-05T08:50:36.659" v="13150" actId="20577"/>
          <ac:spMkLst>
            <pc:docMk/>
            <pc:sldMk cId="3342394976" sldId="259"/>
            <ac:spMk id="2" creationId="{254E6E19-276D-4413-A871-C5C2512A3461}"/>
          </ac:spMkLst>
        </pc:spChg>
        <pc:picChg chg="add mod">
          <ac:chgData name="Leigh-Anne Kemp" userId="9c9bcd11-977a-4e9c-a9a0-bc734090164a_5::10033FFF997C82FB" providerId="ADAL" clId="{08FCB717-FF9C-4895-B583-A4E35420960B}" dt="2020-05-04T15:15:58.589" v="5854" actId="1036"/>
          <ac:picMkLst>
            <pc:docMk/>
            <pc:sldMk cId="3342394976" sldId="259"/>
            <ac:picMk id="4" creationId="{E04450DC-AF5B-42DE-98E4-BA1216944BCB}"/>
          </ac:picMkLst>
        </pc:picChg>
        <pc:picChg chg="add mod">
          <ac:chgData name="Leigh-Anne Kemp" userId="9c9bcd11-977a-4e9c-a9a0-bc734090164a_5::10033FFF997C82FB" providerId="ADAL" clId="{08FCB717-FF9C-4895-B583-A4E35420960B}" dt="2020-05-04T15:15:58.589" v="5854" actId="1036"/>
          <ac:picMkLst>
            <pc:docMk/>
            <pc:sldMk cId="3342394976" sldId="259"/>
            <ac:picMk id="6" creationId="{CAFF9295-F4F8-4427-B2B3-1BA24C2A24BA}"/>
          </ac:picMkLst>
        </pc:picChg>
        <pc:picChg chg="add mod">
          <ac:chgData name="Leigh-Anne Kemp" userId="9c9bcd11-977a-4e9c-a9a0-bc734090164a_5::10033FFF997C82FB" providerId="ADAL" clId="{08FCB717-FF9C-4895-B583-A4E35420960B}" dt="2020-05-04T15:15:58.589" v="5854" actId="1036"/>
          <ac:picMkLst>
            <pc:docMk/>
            <pc:sldMk cId="3342394976" sldId="259"/>
            <ac:picMk id="8" creationId="{42B35598-16A6-46DE-8879-FDE8FE4C6354}"/>
          </ac:picMkLst>
        </pc:picChg>
        <pc:picChg chg="add mod">
          <ac:chgData name="Leigh-Anne Kemp" userId="9c9bcd11-977a-4e9c-a9a0-bc734090164a_5::10033FFF997C82FB" providerId="ADAL" clId="{08FCB717-FF9C-4895-B583-A4E35420960B}" dt="2020-05-04T15:15:58.589" v="5854" actId="1036"/>
          <ac:picMkLst>
            <pc:docMk/>
            <pc:sldMk cId="3342394976" sldId="259"/>
            <ac:picMk id="10" creationId="{8865B8F3-EB52-47C7-AFCB-EEF5E835454A}"/>
          </ac:picMkLst>
        </pc:picChg>
        <pc:picChg chg="add">
          <ac:chgData name="Leigh-Anne Kemp" userId="9c9bcd11-977a-4e9c-a9a0-bc734090164a_5::10033FFF997C82FB" providerId="ADAL" clId="{08FCB717-FF9C-4895-B583-A4E35420960B}" dt="2020-05-04T15:33:38.373" v="5957"/>
          <ac:picMkLst>
            <pc:docMk/>
            <pc:sldMk cId="3342394976" sldId="259"/>
            <ac:picMk id="11" creationId="{F663E02A-2D9F-43F2-9676-9FFDACD783E8}"/>
          </ac:picMkLst>
        </pc:picChg>
      </pc:sldChg>
      <pc:sldChg chg="add del">
        <pc:chgData name="Leigh-Anne Kemp" userId="9c9bcd11-977a-4e9c-a9a0-bc734090164a_5::10033FFF997C82FB" providerId="ADAL" clId="{08FCB717-FF9C-4895-B583-A4E35420960B}" dt="2020-05-04T11:01:39.640" v="10" actId="47"/>
        <pc:sldMkLst>
          <pc:docMk/>
          <pc:sldMk cId="2801339496" sldId="260"/>
        </pc:sldMkLst>
      </pc:sldChg>
      <pc:sldChg chg="addSp delSp modSp add mod modTransition">
        <pc:chgData name="Leigh-Anne Kemp" userId="9c9bcd11-977a-4e9c-a9a0-bc734090164a_5::10033FFF997C82FB" providerId="ADAL" clId="{08FCB717-FF9C-4895-B583-A4E35420960B}" dt="2020-05-05T08:30:43.887" v="12587" actId="255"/>
        <pc:sldMkLst>
          <pc:docMk/>
          <pc:sldMk cId="3112563426" sldId="260"/>
        </pc:sldMkLst>
        <pc:spChg chg="add del mod ord">
          <ac:chgData name="Leigh-Anne Kemp" userId="9c9bcd11-977a-4e9c-a9a0-bc734090164a_5::10033FFF997C82FB" providerId="ADAL" clId="{08FCB717-FF9C-4895-B583-A4E35420960B}" dt="2020-05-04T13:47:00.114" v="3245" actId="478"/>
          <ac:spMkLst>
            <pc:docMk/>
            <pc:sldMk cId="3112563426" sldId="260"/>
            <ac:spMk id="3" creationId="{BFA9567F-1AE3-43B9-B991-52D782482A61}"/>
          </ac:spMkLst>
        </pc:spChg>
        <pc:spChg chg="add del mod">
          <ac:chgData name="Leigh-Anne Kemp" userId="9c9bcd11-977a-4e9c-a9a0-bc734090164a_5::10033FFF997C82FB" providerId="ADAL" clId="{08FCB717-FF9C-4895-B583-A4E35420960B}" dt="2020-05-04T13:47:18.495" v="3256"/>
          <ac:spMkLst>
            <pc:docMk/>
            <pc:sldMk cId="3112563426" sldId="260"/>
            <ac:spMk id="4" creationId="{AE67873F-0005-4F9B-B38C-E74D7C5A8DF4}"/>
          </ac:spMkLst>
        </pc:spChg>
        <pc:spChg chg="add mod ord">
          <ac:chgData name="Leigh-Anne Kemp" userId="9c9bcd11-977a-4e9c-a9a0-bc734090164a_5::10033FFF997C82FB" providerId="ADAL" clId="{08FCB717-FF9C-4895-B583-A4E35420960B}" dt="2020-05-05T08:30:43.887" v="12587" actId="255"/>
          <ac:spMkLst>
            <pc:docMk/>
            <pc:sldMk cId="3112563426" sldId="260"/>
            <ac:spMk id="5" creationId="{5C1C8D14-28FC-427A-80D1-E39E81DCCEB9}"/>
          </ac:spMkLst>
        </pc:spChg>
        <pc:spChg chg="add del mod">
          <ac:chgData name="Leigh-Anne Kemp" userId="9c9bcd11-977a-4e9c-a9a0-bc734090164a_5::10033FFF997C82FB" providerId="ADAL" clId="{08FCB717-FF9C-4895-B583-A4E35420960B}" dt="2020-05-04T14:08:30.610" v="4847" actId="478"/>
          <ac:spMkLst>
            <pc:docMk/>
            <pc:sldMk cId="3112563426" sldId="260"/>
            <ac:spMk id="10" creationId="{1D543DED-0B77-4786-BC48-899E874887CA}"/>
          </ac:spMkLst>
        </pc:spChg>
        <pc:picChg chg="add del mod">
          <ac:chgData name="Leigh-Anne Kemp" userId="9c9bcd11-977a-4e9c-a9a0-bc734090164a_5::10033FFF997C82FB" providerId="ADAL" clId="{08FCB717-FF9C-4895-B583-A4E35420960B}" dt="2020-05-04T13:47:18.489" v="3254" actId="478"/>
          <ac:picMkLst>
            <pc:docMk/>
            <pc:sldMk cId="3112563426" sldId="260"/>
            <ac:picMk id="2" creationId="{A21C401B-A204-4511-B105-DA8861FC983B}"/>
          </ac:picMkLst>
        </pc:picChg>
        <pc:picChg chg="add del mod ord">
          <ac:chgData name="Leigh-Anne Kemp" userId="9c9bcd11-977a-4e9c-a9a0-bc734090164a_5::10033FFF997C82FB" providerId="ADAL" clId="{08FCB717-FF9C-4895-B583-A4E35420960B}" dt="2020-05-04T14:06:15.660" v="4839" actId="478"/>
          <ac:picMkLst>
            <pc:docMk/>
            <pc:sldMk cId="3112563426" sldId="260"/>
            <ac:picMk id="7" creationId="{8DE2CEA1-56C9-4885-8CC2-C0E0A273F7DB}"/>
          </ac:picMkLst>
        </pc:picChg>
        <pc:picChg chg="add mod">
          <ac:chgData name="Leigh-Anne Kemp" userId="9c9bcd11-977a-4e9c-a9a0-bc734090164a_5::10033FFF997C82FB" providerId="ADAL" clId="{08FCB717-FF9C-4895-B583-A4E35420960B}" dt="2020-05-04T15:47:31.011" v="6083" actId="1076"/>
          <ac:picMkLst>
            <pc:docMk/>
            <pc:sldMk cId="3112563426" sldId="260"/>
            <ac:picMk id="9" creationId="{F0C47DC3-8F9C-4569-B0DA-D2CE8FFC1649}"/>
          </ac:picMkLst>
        </pc:picChg>
        <pc:picChg chg="add">
          <ac:chgData name="Leigh-Anne Kemp" userId="9c9bcd11-977a-4e9c-a9a0-bc734090164a_5::10033FFF997C82FB" providerId="ADAL" clId="{08FCB717-FF9C-4895-B583-A4E35420960B}" dt="2020-05-04T15:33:34.873" v="5956"/>
          <ac:picMkLst>
            <pc:docMk/>
            <pc:sldMk cId="3112563426" sldId="260"/>
            <ac:picMk id="11" creationId="{BA2A825E-09CA-43C1-A737-630B4854262B}"/>
          </ac:picMkLst>
        </pc:picChg>
        <pc:picChg chg="add del mod">
          <ac:chgData name="Leigh-Anne Kemp" userId="9c9bcd11-977a-4e9c-a9a0-bc734090164a_5::10033FFF997C82FB" providerId="ADAL" clId="{08FCB717-FF9C-4895-B583-A4E35420960B}" dt="2020-05-04T15:46:29.238" v="6072" actId="478"/>
          <ac:picMkLst>
            <pc:docMk/>
            <pc:sldMk cId="3112563426" sldId="260"/>
            <ac:picMk id="13" creationId="{849358E9-80DC-42E6-8241-9E55DB9DD9F8}"/>
          </ac:picMkLst>
        </pc:picChg>
        <pc:picChg chg="add mod">
          <ac:chgData name="Leigh-Anne Kemp" userId="9c9bcd11-977a-4e9c-a9a0-bc734090164a_5::10033FFF997C82FB" providerId="ADAL" clId="{08FCB717-FF9C-4895-B583-A4E35420960B}" dt="2020-05-04T15:47:16.951" v="6080" actId="14100"/>
          <ac:picMkLst>
            <pc:docMk/>
            <pc:sldMk cId="3112563426" sldId="260"/>
            <ac:picMk id="15" creationId="{9472C69B-6CE4-4B73-9FE7-7F9AC7CF627D}"/>
          </ac:picMkLst>
        </pc:picChg>
      </pc:sldChg>
      <pc:sldChg chg="addSp modSp add mod">
        <pc:chgData name="Leigh-Anne Kemp" userId="9c9bcd11-977a-4e9c-a9a0-bc734090164a_5::10033FFF997C82FB" providerId="ADAL" clId="{08FCB717-FF9C-4895-B583-A4E35420960B}" dt="2020-05-05T09:22:58.968" v="14084" actId="171"/>
        <pc:sldMkLst>
          <pc:docMk/>
          <pc:sldMk cId="941246766" sldId="261"/>
        </pc:sldMkLst>
        <pc:spChg chg="mod ord">
          <ac:chgData name="Leigh-Anne Kemp" userId="9c9bcd11-977a-4e9c-a9a0-bc734090164a_5::10033FFF997C82FB" providerId="ADAL" clId="{08FCB717-FF9C-4895-B583-A4E35420960B}" dt="2020-05-05T09:22:58.968" v="14084" actId="171"/>
          <ac:spMkLst>
            <pc:docMk/>
            <pc:sldMk cId="941246766" sldId="261"/>
            <ac:spMk id="3" creationId="{9C0C0047-AC9C-4A91-9ACF-28D42242949A}"/>
          </ac:spMkLst>
        </pc:spChg>
        <pc:picChg chg="add mod modCrop">
          <ac:chgData name="Leigh-Anne Kemp" userId="9c9bcd11-977a-4e9c-a9a0-bc734090164a_5::10033FFF997C82FB" providerId="ADAL" clId="{08FCB717-FF9C-4895-B583-A4E35420960B}" dt="2020-05-05T09:13:31.907" v="14082" actId="1076"/>
          <ac:picMkLst>
            <pc:docMk/>
            <pc:sldMk cId="941246766" sldId="261"/>
            <ac:picMk id="5" creationId="{A8DF0A7A-0AF8-4C35-B09B-FFBE9CEB5B71}"/>
          </ac:picMkLst>
        </pc:picChg>
      </pc:sldChg>
      <pc:sldChg chg="new del">
        <pc:chgData name="Leigh-Anne Kemp" userId="9c9bcd11-977a-4e9c-a9a0-bc734090164a_5::10033FFF997C82FB" providerId="ADAL" clId="{08FCB717-FF9C-4895-B583-A4E35420960B}" dt="2020-05-04T15:33:54.376" v="5960" actId="47"/>
        <pc:sldMkLst>
          <pc:docMk/>
          <pc:sldMk cId="2835691432" sldId="261"/>
        </pc:sldMkLst>
      </pc:sldChg>
      <pc:sldChg chg="addSp modSp add mod">
        <pc:chgData name="Leigh-Anne Kemp" userId="9c9bcd11-977a-4e9c-a9a0-bc734090164a_5::10033FFF997C82FB" providerId="ADAL" clId="{08FCB717-FF9C-4895-B583-A4E35420960B}" dt="2020-05-05T09:20:50.013" v="14083" actId="171"/>
        <pc:sldMkLst>
          <pc:docMk/>
          <pc:sldMk cId="3592408940" sldId="262"/>
        </pc:sldMkLst>
        <pc:spChg chg="mod ord">
          <ac:chgData name="Leigh-Anne Kemp" userId="9c9bcd11-977a-4e9c-a9a0-bc734090164a_5::10033FFF997C82FB" providerId="ADAL" clId="{08FCB717-FF9C-4895-B583-A4E35420960B}" dt="2020-05-05T09:20:50.013" v="14083" actId="171"/>
          <ac:spMkLst>
            <pc:docMk/>
            <pc:sldMk cId="3592408940" sldId="262"/>
            <ac:spMk id="3" creationId="{9C0C0047-AC9C-4A91-9ACF-28D42242949A}"/>
          </ac:spMkLst>
        </pc:spChg>
        <pc:picChg chg="add mod">
          <ac:chgData name="Leigh-Anne Kemp" userId="9c9bcd11-977a-4e9c-a9a0-bc734090164a_5::10033FFF997C82FB" providerId="ADAL" clId="{08FCB717-FF9C-4895-B583-A4E35420960B}" dt="2020-05-05T09:05:43.271" v="13701" actId="1076"/>
          <ac:picMkLst>
            <pc:docMk/>
            <pc:sldMk cId="3592408940" sldId="262"/>
            <ac:picMk id="5" creationId="{76CECF4B-FF78-4994-9EB5-0BEBDE56D7D4}"/>
          </ac:picMkLst>
        </pc:picChg>
      </pc:sldChg>
      <pc:sldChg chg="addSp modSp add mod">
        <pc:chgData name="Leigh-Anne Kemp" userId="9c9bcd11-977a-4e9c-a9a0-bc734090164a_5::10033FFF997C82FB" providerId="ADAL" clId="{08FCB717-FF9C-4895-B583-A4E35420960B}" dt="2020-05-05T08:56:00.596" v="13324" actId="20577"/>
        <pc:sldMkLst>
          <pc:docMk/>
          <pc:sldMk cId="2044252844" sldId="263"/>
        </pc:sldMkLst>
        <pc:spChg chg="mod">
          <ac:chgData name="Leigh-Anne Kemp" userId="9c9bcd11-977a-4e9c-a9a0-bc734090164a_5::10033FFF997C82FB" providerId="ADAL" clId="{08FCB717-FF9C-4895-B583-A4E35420960B}" dt="2020-05-05T08:56:00.596" v="13324" actId="20577"/>
          <ac:spMkLst>
            <pc:docMk/>
            <pc:sldMk cId="2044252844" sldId="263"/>
            <ac:spMk id="3" creationId="{9C0C0047-AC9C-4A91-9ACF-28D42242949A}"/>
          </ac:spMkLst>
        </pc:spChg>
        <pc:picChg chg="add mod">
          <ac:chgData name="Leigh-Anne Kemp" userId="9c9bcd11-977a-4e9c-a9a0-bc734090164a_5::10033FFF997C82FB" providerId="ADAL" clId="{08FCB717-FF9C-4895-B583-A4E35420960B}" dt="2020-05-04T17:50:10.601" v="12529" actId="1076"/>
          <ac:picMkLst>
            <pc:docMk/>
            <pc:sldMk cId="2044252844" sldId="263"/>
            <ac:picMk id="5" creationId="{B07F3E02-73B3-4633-A384-837BBDD16AEE}"/>
          </ac:picMkLst>
        </pc:picChg>
        <pc:picChg chg="add mod">
          <ac:chgData name="Leigh-Anne Kemp" userId="9c9bcd11-977a-4e9c-a9a0-bc734090164a_5::10033FFF997C82FB" providerId="ADAL" clId="{08FCB717-FF9C-4895-B583-A4E35420960B}" dt="2020-05-04T17:50:04.145" v="12528" actId="1076"/>
          <ac:picMkLst>
            <pc:docMk/>
            <pc:sldMk cId="2044252844" sldId="263"/>
            <ac:picMk id="7" creationId="{85C51F3D-CEEF-4049-8AF4-BB1CDF68B0F8}"/>
          </ac:picMkLst>
        </pc:picChg>
        <pc:picChg chg="add mod">
          <ac:chgData name="Leigh-Anne Kemp" userId="9c9bcd11-977a-4e9c-a9a0-bc734090164a_5::10033FFF997C82FB" providerId="ADAL" clId="{08FCB717-FF9C-4895-B583-A4E35420960B}" dt="2020-05-04T17:50:12.330" v="12530" actId="1076"/>
          <ac:picMkLst>
            <pc:docMk/>
            <pc:sldMk cId="2044252844" sldId="263"/>
            <ac:picMk id="9" creationId="{FC5FC9FE-3BD8-4B11-AC23-9D94356685A2}"/>
          </ac:picMkLst>
        </pc:picChg>
        <pc:picChg chg="add mod">
          <ac:chgData name="Leigh-Anne Kemp" userId="9c9bcd11-977a-4e9c-a9a0-bc734090164a_5::10033FFF997C82FB" providerId="ADAL" clId="{08FCB717-FF9C-4895-B583-A4E35420960B}" dt="2020-05-04T17:49:50.790" v="12526" actId="1035"/>
          <ac:picMkLst>
            <pc:docMk/>
            <pc:sldMk cId="2044252844" sldId="263"/>
            <ac:picMk id="11" creationId="{05034764-6749-4BFD-816E-FE743DB71AB7}"/>
          </ac:picMkLst>
        </pc:picChg>
      </pc:sldChg>
      <pc:sldChg chg="addSp delSp modSp add mod">
        <pc:chgData name="Leigh-Anne Kemp" userId="9c9bcd11-977a-4e9c-a9a0-bc734090164a_5::10033FFF997C82FB" providerId="ADAL" clId="{08FCB717-FF9C-4895-B583-A4E35420960B}" dt="2020-05-05T09:47:29.120" v="14551" actId="5793"/>
        <pc:sldMkLst>
          <pc:docMk/>
          <pc:sldMk cId="1848016116" sldId="264"/>
        </pc:sldMkLst>
        <pc:spChg chg="mod">
          <ac:chgData name="Leigh-Anne Kemp" userId="9c9bcd11-977a-4e9c-a9a0-bc734090164a_5::10033FFF997C82FB" providerId="ADAL" clId="{08FCB717-FF9C-4895-B583-A4E35420960B}" dt="2020-05-05T09:47:29.120" v="14551" actId="5793"/>
          <ac:spMkLst>
            <pc:docMk/>
            <pc:sldMk cId="1848016116" sldId="264"/>
            <ac:spMk id="3" creationId="{9C0C0047-AC9C-4A91-9ACF-28D42242949A}"/>
          </ac:spMkLst>
        </pc:spChg>
        <pc:spChg chg="add del mod">
          <ac:chgData name="Leigh-Anne Kemp" userId="9c9bcd11-977a-4e9c-a9a0-bc734090164a_5::10033FFF997C82FB" providerId="ADAL" clId="{08FCB717-FF9C-4895-B583-A4E35420960B}" dt="2020-05-05T09:40:41.439" v="14298" actId="478"/>
          <ac:spMkLst>
            <pc:docMk/>
            <pc:sldMk cId="1848016116" sldId="264"/>
            <ac:spMk id="4" creationId="{97CB2673-2497-4181-A4BD-7219A36F0EE6}"/>
          </ac:spMkLst>
        </pc:spChg>
        <pc:spChg chg="add mod">
          <ac:chgData name="Leigh-Anne Kemp" userId="9c9bcd11-977a-4e9c-a9a0-bc734090164a_5::10033FFF997C82FB" providerId="ADAL" clId="{08FCB717-FF9C-4895-B583-A4E35420960B}" dt="2020-05-05T09:45:03.905" v="14411" actId="571"/>
          <ac:spMkLst>
            <pc:docMk/>
            <pc:sldMk cId="1848016116" sldId="264"/>
            <ac:spMk id="10" creationId="{DBBFE944-9F68-4E74-9A90-52880DD3E087}"/>
          </ac:spMkLst>
        </pc:spChg>
        <pc:picChg chg="del">
          <ac:chgData name="Leigh-Anne Kemp" userId="9c9bcd11-977a-4e9c-a9a0-bc734090164a_5::10033FFF997C82FB" providerId="ADAL" clId="{08FCB717-FF9C-4895-B583-A4E35420960B}" dt="2020-05-05T09:33:54.016" v="14227" actId="478"/>
          <ac:picMkLst>
            <pc:docMk/>
            <pc:sldMk cId="1848016116" sldId="264"/>
            <ac:picMk id="5" creationId="{A8DF0A7A-0AF8-4C35-B09B-FFBE9CEB5B71}"/>
          </ac:picMkLst>
        </pc:picChg>
        <pc:picChg chg="add mod modCrop">
          <ac:chgData name="Leigh-Anne Kemp" userId="9c9bcd11-977a-4e9c-a9a0-bc734090164a_5::10033FFF997C82FB" providerId="ADAL" clId="{08FCB717-FF9C-4895-B583-A4E35420960B}" dt="2020-05-05T09:46:53.955" v="14508" actId="1076"/>
          <ac:picMkLst>
            <pc:docMk/>
            <pc:sldMk cId="1848016116" sldId="264"/>
            <ac:picMk id="7" creationId="{51FA56F1-435D-41E7-B7E4-E48BA61FDC7F}"/>
          </ac:picMkLst>
        </pc:picChg>
        <pc:picChg chg="add mod">
          <ac:chgData name="Leigh-Anne Kemp" userId="9c9bcd11-977a-4e9c-a9a0-bc734090164a_5::10033FFF997C82FB" providerId="ADAL" clId="{08FCB717-FF9C-4895-B583-A4E35420960B}" dt="2020-05-05T09:47:24.045" v="14550" actId="1038"/>
          <ac:picMkLst>
            <pc:docMk/>
            <pc:sldMk cId="1848016116" sldId="264"/>
            <ac:picMk id="9" creationId="{703012EA-694E-4D55-AD56-DD2B55980A88}"/>
          </ac:picMkLst>
        </pc:picChg>
        <pc:picChg chg="add mod">
          <ac:chgData name="Leigh-Anne Kemp" userId="9c9bcd11-977a-4e9c-a9a0-bc734090164a_5::10033FFF997C82FB" providerId="ADAL" clId="{08FCB717-FF9C-4895-B583-A4E35420960B}" dt="2020-05-05T09:45:03.905" v="14411" actId="571"/>
          <ac:picMkLst>
            <pc:docMk/>
            <pc:sldMk cId="1848016116" sldId="264"/>
            <ac:picMk id="11" creationId="{7AA6E55C-674F-4C19-A3AD-5BCAA815A182}"/>
          </ac:picMkLst>
        </pc:picChg>
      </pc:sldChg>
      <pc:sldMasterChg chg="modTransition modSldLayout">
        <pc:chgData name="Leigh-Anne Kemp" userId="9c9bcd11-977a-4e9c-a9a0-bc734090164a_5::10033FFF997C82FB" providerId="ADAL" clId="{08FCB717-FF9C-4895-B583-A4E35420960B}" dt="2020-05-04T15:24:43.081" v="5891"/>
        <pc:sldMasterMkLst>
          <pc:docMk/>
          <pc:sldMasterMk cId="3440464896" sldId="2147483648"/>
        </pc:sldMasterMkLst>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3871979826" sldId="2147483649"/>
          </pc:sldLayoutMkLst>
        </pc:sldLayoutChg>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1179370399" sldId="2147483650"/>
          </pc:sldLayoutMkLst>
        </pc:sldLayoutChg>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98245151" sldId="2147483651"/>
          </pc:sldLayoutMkLst>
        </pc:sldLayoutChg>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4005651801" sldId="2147483652"/>
          </pc:sldLayoutMkLst>
        </pc:sldLayoutChg>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3594542054" sldId="2147483653"/>
          </pc:sldLayoutMkLst>
        </pc:sldLayoutChg>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936291938" sldId="2147483654"/>
          </pc:sldLayoutMkLst>
        </pc:sldLayoutChg>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3683886321" sldId="2147483655"/>
          </pc:sldLayoutMkLst>
        </pc:sldLayoutChg>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2999057848" sldId="2147483656"/>
          </pc:sldLayoutMkLst>
        </pc:sldLayoutChg>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1741740983" sldId="2147483657"/>
          </pc:sldLayoutMkLst>
        </pc:sldLayoutChg>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1713796828" sldId="2147483658"/>
          </pc:sldLayoutMkLst>
        </pc:sldLayoutChg>
        <pc:sldLayoutChg chg="modTransition">
          <pc:chgData name="Leigh-Anne Kemp" userId="9c9bcd11-977a-4e9c-a9a0-bc734090164a_5::10033FFF997C82FB" providerId="ADAL" clId="{08FCB717-FF9C-4895-B583-A4E35420960B}" dt="2020-05-04T15:24:43.081" v="5891"/>
          <pc:sldLayoutMkLst>
            <pc:docMk/>
            <pc:sldMasterMk cId="3440464896" sldId="2147483648"/>
            <pc:sldLayoutMk cId="1377391204" sldId="2147483659"/>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E3E275-3DD2-464D-8B7D-0291AD3F9EE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61B7964-E316-4545-94F5-3BCBAEE120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EE9674-AB06-4371-8427-DFA75F2F52AC}" type="datetimeFigureOut">
              <a:rPr lang="en-GB" smtClean="0"/>
              <a:t>05/05/2020</a:t>
            </a:fld>
            <a:endParaRPr lang="en-GB"/>
          </a:p>
        </p:txBody>
      </p:sp>
      <p:sp>
        <p:nvSpPr>
          <p:cNvPr id="4" name="Footer Placeholder 3">
            <a:extLst>
              <a:ext uri="{FF2B5EF4-FFF2-40B4-BE49-F238E27FC236}">
                <a16:creationId xmlns:a16="http://schemas.microsoft.com/office/drawing/2014/main" id="{1665E221-3AF0-4E32-B31C-95BAE374ECE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4CACD78-8068-4329-A2B2-77EC614323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378956-B002-43F5-B36F-60187D48E6AC}" type="slidenum">
              <a:rPr lang="en-GB" smtClean="0"/>
              <a:t>‹#›</a:t>
            </a:fld>
            <a:endParaRPr lang="en-GB"/>
          </a:p>
        </p:txBody>
      </p:sp>
    </p:spTree>
    <p:extLst>
      <p:ext uri="{BB962C8B-B14F-4D97-AF65-F5344CB8AC3E}">
        <p14:creationId xmlns:p14="http://schemas.microsoft.com/office/powerpoint/2010/main" val="169591618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48BA-17A6-4A4E-AFCB-4731AC3966B3}"/>
              </a:ext>
            </a:extLst>
          </p:cNvPr>
          <p:cNvSpPr>
            <a:spLocks noGrp="1"/>
          </p:cNvSpPr>
          <p:nvPr>
            <p:ph type="ctrTitle"/>
          </p:nvPr>
        </p:nvSpPr>
        <p:spPr>
          <a:xfrm>
            <a:off x="5350471" y="4954770"/>
            <a:ext cx="32102822" cy="10540259"/>
          </a:xfrm>
        </p:spPr>
        <p:txBody>
          <a:bodyPr anchor="b"/>
          <a:lstStyle>
            <a:lvl1pPr algn="ctr">
              <a:defRPr sz="21065"/>
            </a:lvl1pPr>
          </a:lstStyle>
          <a:p>
            <a:r>
              <a:rPr lang="en-US"/>
              <a:t>Click to edit Master title style</a:t>
            </a:r>
            <a:endParaRPr lang="en-GB"/>
          </a:p>
        </p:txBody>
      </p:sp>
      <p:sp>
        <p:nvSpPr>
          <p:cNvPr id="3" name="Subtitle 2">
            <a:extLst>
              <a:ext uri="{FF2B5EF4-FFF2-40B4-BE49-F238E27FC236}">
                <a16:creationId xmlns:a16="http://schemas.microsoft.com/office/drawing/2014/main" id="{612A4F46-F552-491D-8E52-9535C6CDCC28}"/>
              </a:ext>
            </a:extLst>
          </p:cNvPr>
          <p:cNvSpPr>
            <a:spLocks noGrp="1"/>
          </p:cNvSpPr>
          <p:nvPr>
            <p:ph type="subTitle" idx="1"/>
          </p:nvPr>
        </p:nvSpPr>
        <p:spPr>
          <a:xfrm>
            <a:off x="5350471" y="15901502"/>
            <a:ext cx="32102822" cy="7309499"/>
          </a:xfrm>
        </p:spPr>
        <p:txBody>
          <a:bodyPr/>
          <a:lstStyle>
            <a:lvl1pPr marL="0" indent="0" algn="ctr">
              <a:buNone/>
              <a:defRPr sz="8426"/>
            </a:lvl1pPr>
            <a:lvl2pPr marL="1605113" indent="0" algn="ctr">
              <a:buNone/>
              <a:defRPr sz="7022"/>
            </a:lvl2pPr>
            <a:lvl3pPr marL="3210226" indent="0" algn="ctr">
              <a:buNone/>
              <a:defRPr sz="6319"/>
            </a:lvl3pPr>
            <a:lvl4pPr marL="4815340" indent="0" algn="ctr">
              <a:buNone/>
              <a:defRPr sz="5617"/>
            </a:lvl4pPr>
            <a:lvl5pPr marL="6420453" indent="0" algn="ctr">
              <a:buNone/>
              <a:defRPr sz="5617"/>
            </a:lvl5pPr>
            <a:lvl6pPr marL="8025566" indent="0" algn="ctr">
              <a:buNone/>
              <a:defRPr sz="5617"/>
            </a:lvl6pPr>
            <a:lvl7pPr marL="9630679" indent="0" algn="ctr">
              <a:buNone/>
              <a:defRPr sz="5617"/>
            </a:lvl7pPr>
            <a:lvl8pPr marL="11235792" indent="0" algn="ctr">
              <a:buNone/>
              <a:defRPr sz="5617"/>
            </a:lvl8pPr>
            <a:lvl9pPr marL="12840905" indent="0" algn="ctr">
              <a:buNone/>
              <a:defRPr sz="5617"/>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47F35B-15D8-4248-99E9-C2D20F4F5BDC}"/>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5" name="Footer Placeholder 4">
            <a:extLst>
              <a:ext uri="{FF2B5EF4-FFF2-40B4-BE49-F238E27FC236}">
                <a16:creationId xmlns:a16="http://schemas.microsoft.com/office/drawing/2014/main" id="{350565B8-F9A1-410C-8618-1D4DDC5596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D89A51-1248-44F3-9A08-F63DDF0058BE}"/>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387197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A5BB-F1EA-4C84-90A1-3536DB490B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03B6EB2-0426-4439-930D-38CF7B0AB3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FFA852-88E6-457A-B96D-A3278975BEAB}"/>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5" name="Footer Placeholder 4">
            <a:extLst>
              <a:ext uri="{FF2B5EF4-FFF2-40B4-BE49-F238E27FC236}">
                <a16:creationId xmlns:a16="http://schemas.microsoft.com/office/drawing/2014/main" id="{C5AB3A21-F5FB-4E05-A0E9-275030CA2B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F116D0-550B-437C-8F33-77F100F8D0DE}"/>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171379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91BDD9-80EC-4F4E-8F55-58C91DAA0140}"/>
              </a:ext>
            </a:extLst>
          </p:cNvPr>
          <p:cNvSpPr>
            <a:spLocks noGrp="1"/>
          </p:cNvSpPr>
          <p:nvPr>
            <p:ph type="title" orient="vert"/>
          </p:nvPr>
        </p:nvSpPr>
        <p:spPr>
          <a:xfrm>
            <a:off x="30631443" y="1611881"/>
            <a:ext cx="9229561" cy="25656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58801C-6A11-4200-BCB6-FE7130422156}"/>
              </a:ext>
            </a:extLst>
          </p:cNvPr>
          <p:cNvSpPr>
            <a:spLocks noGrp="1"/>
          </p:cNvSpPr>
          <p:nvPr>
            <p:ph type="body" orient="vert" idx="1"/>
          </p:nvPr>
        </p:nvSpPr>
        <p:spPr>
          <a:xfrm>
            <a:off x="2942759" y="1611881"/>
            <a:ext cx="27153637" cy="25656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8606E-28D3-4426-BD49-2F8DACEC0C3E}"/>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5" name="Footer Placeholder 4">
            <a:extLst>
              <a:ext uri="{FF2B5EF4-FFF2-40B4-BE49-F238E27FC236}">
                <a16:creationId xmlns:a16="http://schemas.microsoft.com/office/drawing/2014/main" id="{4A136512-59E0-45BA-8290-C3696421BD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8B906C-ACDF-4154-8F6F-58168D7F43ED}"/>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1377391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73FB0-BBD3-46DC-9D24-F9AD744387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FA01C2B-CF7E-4E1B-B05A-F0C9DED48B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57A492-47F5-439B-83DB-EBEF363A5777}"/>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5" name="Footer Placeholder 4">
            <a:extLst>
              <a:ext uri="{FF2B5EF4-FFF2-40B4-BE49-F238E27FC236}">
                <a16:creationId xmlns:a16="http://schemas.microsoft.com/office/drawing/2014/main" id="{2C76A376-F6D1-4B37-97AA-FCD395D164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EA09F5-9629-41B0-B111-D5FD3780FF44}"/>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1179370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177D9-437C-4B10-8F34-85DD3EB135CE}"/>
              </a:ext>
            </a:extLst>
          </p:cNvPr>
          <p:cNvSpPr>
            <a:spLocks noGrp="1"/>
          </p:cNvSpPr>
          <p:nvPr>
            <p:ph type="title"/>
          </p:nvPr>
        </p:nvSpPr>
        <p:spPr>
          <a:xfrm>
            <a:off x="2920465" y="7547792"/>
            <a:ext cx="36918246" cy="12593645"/>
          </a:xfrm>
        </p:spPr>
        <p:txBody>
          <a:bodyPr anchor="b"/>
          <a:lstStyle>
            <a:lvl1pPr>
              <a:defRPr sz="2106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926338-AC99-4F16-A058-4CD8CBF00B7A}"/>
              </a:ext>
            </a:extLst>
          </p:cNvPr>
          <p:cNvSpPr>
            <a:spLocks noGrp="1"/>
          </p:cNvSpPr>
          <p:nvPr>
            <p:ph type="body" idx="1"/>
          </p:nvPr>
        </p:nvSpPr>
        <p:spPr>
          <a:xfrm>
            <a:off x="2920465" y="20260569"/>
            <a:ext cx="36918246" cy="6622701"/>
          </a:xfrm>
        </p:spPr>
        <p:txBody>
          <a:bodyPr/>
          <a:lstStyle>
            <a:lvl1pPr marL="0" indent="0">
              <a:buNone/>
              <a:defRPr sz="8426">
                <a:solidFill>
                  <a:schemeClr val="tx1">
                    <a:tint val="75000"/>
                  </a:schemeClr>
                </a:solidFill>
              </a:defRPr>
            </a:lvl1pPr>
            <a:lvl2pPr marL="1605113" indent="0">
              <a:buNone/>
              <a:defRPr sz="7022">
                <a:solidFill>
                  <a:schemeClr val="tx1">
                    <a:tint val="75000"/>
                  </a:schemeClr>
                </a:solidFill>
              </a:defRPr>
            </a:lvl2pPr>
            <a:lvl3pPr marL="3210226" indent="0">
              <a:buNone/>
              <a:defRPr sz="6319">
                <a:solidFill>
                  <a:schemeClr val="tx1">
                    <a:tint val="75000"/>
                  </a:schemeClr>
                </a:solidFill>
              </a:defRPr>
            </a:lvl3pPr>
            <a:lvl4pPr marL="4815340" indent="0">
              <a:buNone/>
              <a:defRPr sz="5617">
                <a:solidFill>
                  <a:schemeClr val="tx1">
                    <a:tint val="75000"/>
                  </a:schemeClr>
                </a:solidFill>
              </a:defRPr>
            </a:lvl4pPr>
            <a:lvl5pPr marL="6420453" indent="0">
              <a:buNone/>
              <a:defRPr sz="5617">
                <a:solidFill>
                  <a:schemeClr val="tx1">
                    <a:tint val="75000"/>
                  </a:schemeClr>
                </a:solidFill>
              </a:defRPr>
            </a:lvl5pPr>
            <a:lvl6pPr marL="8025566" indent="0">
              <a:buNone/>
              <a:defRPr sz="5617">
                <a:solidFill>
                  <a:schemeClr val="tx1">
                    <a:tint val="75000"/>
                  </a:schemeClr>
                </a:solidFill>
              </a:defRPr>
            </a:lvl6pPr>
            <a:lvl7pPr marL="9630679" indent="0">
              <a:buNone/>
              <a:defRPr sz="5617">
                <a:solidFill>
                  <a:schemeClr val="tx1">
                    <a:tint val="75000"/>
                  </a:schemeClr>
                </a:solidFill>
              </a:defRPr>
            </a:lvl7pPr>
            <a:lvl8pPr marL="11235792" indent="0">
              <a:buNone/>
              <a:defRPr sz="5617">
                <a:solidFill>
                  <a:schemeClr val="tx1">
                    <a:tint val="75000"/>
                  </a:schemeClr>
                </a:solidFill>
              </a:defRPr>
            </a:lvl8pPr>
            <a:lvl9pPr marL="12840905" indent="0">
              <a:buNone/>
              <a:defRPr sz="561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6DF3E-C226-4BCC-BCF3-F412CFD73CE1}"/>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5" name="Footer Placeholder 4">
            <a:extLst>
              <a:ext uri="{FF2B5EF4-FFF2-40B4-BE49-F238E27FC236}">
                <a16:creationId xmlns:a16="http://schemas.microsoft.com/office/drawing/2014/main" id="{1DF18428-6C1E-4E29-9AA0-C7DCB5EBD6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C3280C-0F21-4339-971E-B191A48DD505}"/>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98245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6620F-FCFD-4E1D-B344-7555E1354C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BBDD345-B228-428A-9B8A-241DB8B2F7ED}"/>
              </a:ext>
            </a:extLst>
          </p:cNvPr>
          <p:cNvSpPr>
            <a:spLocks noGrp="1"/>
          </p:cNvSpPr>
          <p:nvPr>
            <p:ph sz="half" idx="1"/>
          </p:nvPr>
        </p:nvSpPr>
        <p:spPr>
          <a:xfrm>
            <a:off x="2942759" y="8059374"/>
            <a:ext cx="18191599"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4AB7DA2-CB1E-4996-BF71-0A4903FC9CDE}"/>
              </a:ext>
            </a:extLst>
          </p:cNvPr>
          <p:cNvSpPr>
            <a:spLocks noGrp="1"/>
          </p:cNvSpPr>
          <p:nvPr>
            <p:ph sz="half" idx="2"/>
          </p:nvPr>
        </p:nvSpPr>
        <p:spPr>
          <a:xfrm>
            <a:off x="21669405" y="8059374"/>
            <a:ext cx="18191599" cy="192093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FE5FFF-C4DD-4DFA-980E-9BB8063FA33B}"/>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6" name="Footer Placeholder 5">
            <a:extLst>
              <a:ext uri="{FF2B5EF4-FFF2-40B4-BE49-F238E27FC236}">
                <a16:creationId xmlns:a16="http://schemas.microsoft.com/office/drawing/2014/main" id="{AE19D751-3889-4AAB-88EC-30C02F8A31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270275-127B-4E24-874D-C1D22178F652}"/>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4005651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2AB91-F5D9-4EA4-BDE8-E1A0C4C8219C}"/>
              </a:ext>
            </a:extLst>
          </p:cNvPr>
          <p:cNvSpPr>
            <a:spLocks noGrp="1"/>
          </p:cNvSpPr>
          <p:nvPr>
            <p:ph type="title"/>
          </p:nvPr>
        </p:nvSpPr>
        <p:spPr>
          <a:xfrm>
            <a:off x="2948334" y="1611875"/>
            <a:ext cx="36918246" cy="585181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8AF8CA-0EDC-43B4-B3BA-38D64E9FE581}"/>
              </a:ext>
            </a:extLst>
          </p:cNvPr>
          <p:cNvSpPr>
            <a:spLocks noGrp="1"/>
          </p:cNvSpPr>
          <p:nvPr>
            <p:ph type="body" idx="1"/>
          </p:nvPr>
        </p:nvSpPr>
        <p:spPr>
          <a:xfrm>
            <a:off x="2948339" y="7421634"/>
            <a:ext cx="18107996" cy="3637228"/>
          </a:xfrm>
        </p:spPr>
        <p:txBody>
          <a:bodyPr anchor="b"/>
          <a:lstStyle>
            <a:lvl1pPr marL="0" indent="0">
              <a:buNone/>
              <a:defRPr sz="8426" b="1"/>
            </a:lvl1pPr>
            <a:lvl2pPr marL="1605113" indent="0">
              <a:buNone/>
              <a:defRPr sz="7022" b="1"/>
            </a:lvl2pPr>
            <a:lvl3pPr marL="3210226" indent="0">
              <a:buNone/>
              <a:defRPr sz="6319" b="1"/>
            </a:lvl3pPr>
            <a:lvl4pPr marL="4815340" indent="0">
              <a:buNone/>
              <a:defRPr sz="5617" b="1"/>
            </a:lvl4pPr>
            <a:lvl5pPr marL="6420453" indent="0">
              <a:buNone/>
              <a:defRPr sz="5617" b="1"/>
            </a:lvl5pPr>
            <a:lvl6pPr marL="8025566" indent="0">
              <a:buNone/>
              <a:defRPr sz="5617" b="1"/>
            </a:lvl6pPr>
            <a:lvl7pPr marL="9630679" indent="0">
              <a:buNone/>
              <a:defRPr sz="5617" b="1"/>
            </a:lvl7pPr>
            <a:lvl8pPr marL="11235792" indent="0">
              <a:buNone/>
              <a:defRPr sz="5617" b="1"/>
            </a:lvl8pPr>
            <a:lvl9pPr marL="12840905" indent="0">
              <a:buNone/>
              <a:defRPr sz="5617" b="1"/>
            </a:lvl9pPr>
          </a:lstStyle>
          <a:p>
            <a:pPr lvl="0"/>
            <a:r>
              <a:rPr lang="en-US"/>
              <a:t>Click to edit Master text styles</a:t>
            </a:r>
          </a:p>
        </p:txBody>
      </p:sp>
      <p:sp>
        <p:nvSpPr>
          <p:cNvPr id="4" name="Content Placeholder 3">
            <a:extLst>
              <a:ext uri="{FF2B5EF4-FFF2-40B4-BE49-F238E27FC236}">
                <a16:creationId xmlns:a16="http://schemas.microsoft.com/office/drawing/2014/main" id="{5AF35680-955B-406E-A35F-CE69D594F45D}"/>
              </a:ext>
            </a:extLst>
          </p:cNvPr>
          <p:cNvSpPr>
            <a:spLocks noGrp="1"/>
          </p:cNvSpPr>
          <p:nvPr>
            <p:ph sz="half" idx="2"/>
          </p:nvPr>
        </p:nvSpPr>
        <p:spPr>
          <a:xfrm>
            <a:off x="2948339" y="11058863"/>
            <a:ext cx="18107996"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4A8767-2791-47FD-BE30-8D179BF69190}"/>
              </a:ext>
            </a:extLst>
          </p:cNvPr>
          <p:cNvSpPr>
            <a:spLocks noGrp="1"/>
          </p:cNvSpPr>
          <p:nvPr>
            <p:ph type="body" sz="quarter" idx="3"/>
          </p:nvPr>
        </p:nvSpPr>
        <p:spPr>
          <a:xfrm>
            <a:off x="21669405" y="7421634"/>
            <a:ext cx="18197174" cy="3637228"/>
          </a:xfrm>
        </p:spPr>
        <p:txBody>
          <a:bodyPr anchor="b"/>
          <a:lstStyle>
            <a:lvl1pPr marL="0" indent="0">
              <a:buNone/>
              <a:defRPr sz="8426" b="1"/>
            </a:lvl1pPr>
            <a:lvl2pPr marL="1605113" indent="0">
              <a:buNone/>
              <a:defRPr sz="7022" b="1"/>
            </a:lvl2pPr>
            <a:lvl3pPr marL="3210226" indent="0">
              <a:buNone/>
              <a:defRPr sz="6319" b="1"/>
            </a:lvl3pPr>
            <a:lvl4pPr marL="4815340" indent="0">
              <a:buNone/>
              <a:defRPr sz="5617" b="1"/>
            </a:lvl4pPr>
            <a:lvl5pPr marL="6420453" indent="0">
              <a:buNone/>
              <a:defRPr sz="5617" b="1"/>
            </a:lvl5pPr>
            <a:lvl6pPr marL="8025566" indent="0">
              <a:buNone/>
              <a:defRPr sz="5617" b="1"/>
            </a:lvl6pPr>
            <a:lvl7pPr marL="9630679" indent="0">
              <a:buNone/>
              <a:defRPr sz="5617" b="1"/>
            </a:lvl7pPr>
            <a:lvl8pPr marL="11235792" indent="0">
              <a:buNone/>
              <a:defRPr sz="5617" b="1"/>
            </a:lvl8pPr>
            <a:lvl9pPr marL="12840905" indent="0">
              <a:buNone/>
              <a:defRPr sz="5617" b="1"/>
            </a:lvl9pPr>
          </a:lstStyle>
          <a:p>
            <a:pPr lvl="0"/>
            <a:r>
              <a:rPr lang="en-US"/>
              <a:t>Click to edit Master text styles</a:t>
            </a:r>
          </a:p>
        </p:txBody>
      </p:sp>
      <p:sp>
        <p:nvSpPr>
          <p:cNvPr id="6" name="Content Placeholder 5">
            <a:extLst>
              <a:ext uri="{FF2B5EF4-FFF2-40B4-BE49-F238E27FC236}">
                <a16:creationId xmlns:a16="http://schemas.microsoft.com/office/drawing/2014/main" id="{9867BA3C-175F-400F-A620-A456B2982AFD}"/>
              </a:ext>
            </a:extLst>
          </p:cNvPr>
          <p:cNvSpPr>
            <a:spLocks noGrp="1"/>
          </p:cNvSpPr>
          <p:nvPr>
            <p:ph sz="quarter" idx="4"/>
          </p:nvPr>
        </p:nvSpPr>
        <p:spPr>
          <a:xfrm>
            <a:off x="21669405" y="11058863"/>
            <a:ext cx="18197174" cy="16265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F6063E6-C82F-4CEF-A74D-CED21DC10B6F}"/>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8" name="Footer Placeholder 7">
            <a:extLst>
              <a:ext uri="{FF2B5EF4-FFF2-40B4-BE49-F238E27FC236}">
                <a16:creationId xmlns:a16="http://schemas.microsoft.com/office/drawing/2014/main" id="{394C58E4-7F1F-4C6D-8782-957074D2EAA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62CAEC5-1641-42F9-B3AB-03E66857098A}"/>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35945420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DB5F7-DF23-4EA4-A539-822D1060EB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0FDBF1B-18B8-4A10-8540-CCED1B250E60}"/>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4" name="Footer Placeholder 3">
            <a:extLst>
              <a:ext uri="{FF2B5EF4-FFF2-40B4-BE49-F238E27FC236}">
                <a16:creationId xmlns:a16="http://schemas.microsoft.com/office/drawing/2014/main" id="{C08A62FE-72D2-4AFA-8643-F715CE748A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5747784-E358-4AD6-94EA-D899A7EF7866}"/>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936291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5CF676-AB99-457A-958E-5088FF327F2A}"/>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3" name="Footer Placeholder 2">
            <a:extLst>
              <a:ext uri="{FF2B5EF4-FFF2-40B4-BE49-F238E27FC236}">
                <a16:creationId xmlns:a16="http://schemas.microsoft.com/office/drawing/2014/main" id="{2E3E296C-9425-4232-8321-D343D9711F0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1F0347-9A2F-4C8B-ACF1-9803B88B16E3}"/>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3683886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0826A-21DC-4ED3-A5E0-5B41D82CCFA1}"/>
              </a:ext>
            </a:extLst>
          </p:cNvPr>
          <p:cNvSpPr>
            <a:spLocks noGrp="1"/>
          </p:cNvSpPr>
          <p:nvPr>
            <p:ph type="title"/>
          </p:nvPr>
        </p:nvSpPr>
        <p:spPr>
          <a:xfrm>
            <a:off x="2948339" y="2018359"/>
            <a:ext cx="13805326" cy="7064212"/>
          </a:xfrm>
        </p:spPr>
        <p:txBody>
          <a:bodyPr anchor="b"/>
          <a:lstStyle>
            <a:lvl1pPr>
              <a:defRPr sz="11235"/>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07149E-3672-41EF-B5BD-071B09C26611}"/>
              </a:ext>
            </a:extLst>
          </p:cNvPr>
          <p:cNvSpPr>
            <a:spLocks noGrp="1"/>
          </p:cNvSpPr>
          <p:nvPr>
            <p:ph idx="1"/>
          </p:nvPr>
        </p:nvSpPr>
        <p:spPr>
          <a:xfrm>
            <a:off x="18197174" y="4359081"/>
            <a:ext cx="21669405" cy="21515024"/>
          </a:xfrm>
        </p:spPr>
        <p:txBody>
          <a:bodyPr/>
          <a:lstStyle>
            <a:lvl1pPr>
              <a:defRPr sz="11235"/>
            </a:lvl1pPr>
            <a:lvl2pPr>
              <a:defRPr sz="9830"/>
            </a:lvl2pPr>
            <a:lvl3pPr>
              <a:defRPr sz="8426"/>
            </a:lvl3pPr>
            <a:lvl4pPr>
              <a:defRPr sz="7022"/>
            </a:lvl4pPr>
            <a:lvl5pPr>
              <a:defRPr sz="7022"/>
            </a:lvl5pPr>
            <a:lvl6pPr>
              <a:defRPr sz="7022"/>
            </a:lvl6pPr>
            <a:lvl7pPr>
              <a:defRPr sz="7022"/>
            </a:lvl7pPr>
            <a:lvl8pPr>
              <a:defRPr sz="7022"/>
            </a:lvl8pPr>
            <a:lvl9pPr>
              <a:defRPr sz="70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8DCA41-A9D1-4914-A216-74762AFAAA6A}"/>
              </a:ext>
            </a:extLst>
          </p:cNvPr>
          <p:cNvSpPr>
            <a:spLocks noGrp="1"/>
          </p:cNvSpPr>
          <p:nvPr>
            <p:ph type="body" sz="half" idx="2"/>
          </p:nvPr>
        </p:nvSpPr>
        <p:spPr>
          <a:xfrm>
            <a:off x="2948339" y="9082568"/>
            <a:ext cx="13805326" cy="16826573"/>
          </a:xfrm>
        </p:spPr>
        <p:txBody>
          <a:bodyPr/>
          <a:lstStyle>
            <a:lvl1pPr marL="0" indent="0">
              <a:buNone/>
              <a:defRPr sz="5617"/>
            </a:lvl1pPr>
            <a:lvl2pPr marL="1605113" indent="0">
              <a:buNone/>
              <a:defRPr sz="4915"/>
            </a:lvl2pPr>
            <a:lvl3pPr marL="3210226" indent="0">
              <a:buNone/>
              <a:defRPr sz="4213"/>
            </a:lvl3pPr>
            <a:lvl4pPr marL="4815340" indent="0">
              <a:buNone/>
              <a:defRPr sz="3511"/>
            </a:lvl4pPr>
            <a:lvl5pPr marL="6420453" indent="0">
              <a:buNone/>
              <a:defRPr sz="3511"/>
            </a:lvl5pPr>
            <a:lvl6pPr marL="8025566" indent="0">
              <a:buNone/>
              <a:defRPr sz="3511"/>
            </a:lvl6pPr>
            <a:lvl7pPr marL="9630679" indent="0">
              <a:buNone/>
              <a:defRPr sz="3511"/>
            </a:lvl7pPr>
            <a:lvl8pPr marL="11235792" indent="0">
              <a:buNone/>
              <a:defRPr sz="3511"/>
            </a:lvl8pPr>
            <a:lvl9pPr marL="12840905" indent="0">
              <a:buNone/>
              <a:defRPr sz="3511"/>
            </a:lvl9pPr>
          </a:lstStyle>
          <a:p>
            <a:pPr lvl="0"/>
            <a:r>
              <a:rPr lang="en-US"/>
              <a:t>Click to edit Master text styles</a:t>
            </a:r>
          </a:p>
        </p:txBody>
      </p:sp>
      <p:sp>
        <p:nvSpPr>
          <p:cNvPr id="5" name="Date Placeholder 4">
            <a:extLst>
              <a:ext uri="{FF2B5EF4-FFF2-40B4-BE49-F238E27FC236}">
                <a16:creationId xmlns:a16="http://schemas.microsoft.com/office/drawing/2014/main" id="{88E29D14-E835-4B77-911F-2D411468BAAB}"/>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6" name="Footer Placeholder 5">
            <a:extLst>
              <a:ext uri="{FF2B5EF4-FFF2-40B4-BE49-F238E27FC236}">
                <a16:creationId xmlns:a16="http://schemas.microsoft.com/office/drawing/2014/main" id="{F41EFD7B-8738-4344-A2B0-219904D9D7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3E8BDC-67D1-4550-BCB1-6142AA4FE3FF}"/>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2999057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253AF-D05B-402C-8C46-D373F11C74BD}"/>
              </a:ext>
            </a:extLst>
          </p:cNvPr>
          <p:cNvSpPr>
            <a:spLocks noGrp="1"/>
          </p:cNvSpPr>
          <p:nvPr>
            <p:ph type="title"/>
          </p:nvPr>
        </p:nvSpPr>
        <p:spPr>
          <a:xfrm>
            <a:off x="2948339" y="2018359"/>
            <a:ext cx="13805326" cy="7064212"/>
          </a:xfrm>
        </p:spPr>
        <p:txBody>
          <a:bodyPr anchor="b"/>
          <a:lstStyle>
            <a:lvl1pPr>
              <a:defRPr sz="11235"/>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41F8D1-E354-468B-8869-A216C6BCEA2B}"/>
              </a:ext>
            </a:extLst>
          </p:cNvPr>
          <p:cNvSpPr>
            <a:spLocks noGrp="1"/>
          </p:cNvSpPr>
          <p:nvPr>
            <p:ph type="pic" idx="1"/>
          </p:nvPr>
        </p:nvSpPr>
        <p:spPr>
          <a:xfrm>
            <a:off x="18197174" y="4359081"/>
            <a:ext cx="21669405" cy="21515024"/>
          </a:xfrm>
        </p:spPr>
        <p:txBody>
          <a:bodyPr/>
          <a:lstStyle>
            <a:lvl1pPr marL="0" indent="0">
              <a:buNone/>
              <a:defRPr sz="11235"/>
            </a:lvl1pPr>
            <a:lvl2pPr marL="1605113" indent="0">
              <a:buNone/>
              <a:defRPr sz="9830"/>
            </a:lvl2pPr>
            <a:lvl3pPr marL="3210226" indent="0">
              <a:buNone/>
              <a:defRPr sz="8426"/>
            </a:lvl3pPr>
            <a:lvl4pPr marL="4815340" indent="0">
              <a:buNone/>
              <a:defRPr sz="7022"/>
            </a:lvl4pPr>
            <a:lvl5pPr marL="6420453" indent="0">
              <a:buNone/>
              <a:defRPr sz="7022"/>
            </a:lvl5pPr>
            <a:lvl6pPr marL="8025566" indent="0">
              <a:buNone/>
              <a:defRPr sz="7022"/>
            </a:lvl6pPr>
            <a:lvl7pPr marL="9630679" indent="0">
              <a:buNone/>
              <a:defRPr sz="7022"/>
            </a:lvl7pPr>
            <a:lvl8pPr marL="11235792" indent="0">
              <a:buNone/>
              <a:defRPr sz="7022"/>
            </a:lvl8pPr>
            <a:lvl9pPr marL="12840905" indent="0">
              <a:buNone/>
              <a:defRPr sz="7022"/>
            </a:lvl9pPr>
          </a:lstStyle>
          <a:p>
            <a:endParaRPr lang="en-GB"/>
          </a:p>
        </p:txBody>
      </p:sp>
      <p:sp>
        <p:nvSpPr>
          <p:cNvPr id="4" name="Text Placeholder 3">
            <a:extLst>
              <a:ext uri="{FF2B5EF4-FFF2-40B4-BE49-F238E27FC236}">
                <a16:creationId xmlns:a16="http://schemas.microsoft.com/office/drawing/2014/main" id="{F2C54D89-690C-4420-AC5D-D0355F8AC640}"/>
              </a:ext>
            </a:extLst>
          </p:cNvPr>
          <p:cNvSpPr>
            <a:spLocks noGrp="1"/>
          </p:cNvSpPr>
          <p:nvPr>
            <p:ph type="body" sz="half" idx="2"/>
          </p:nvPr>
        </p:nvSpPr>
        <p:spPr>
          <a:xfrm>
            <a:off x="2948339" y="9082568"/>
            <a:ext cx="13805326" cy="16826573"/>
          </a:xfrm>
        </p:spPr>
        <p:txBody>
          <a:bodyPr/>
          <a:lstStyle>
            <a:lvl1pPr marL="0" indent="0">
              <a:buNone/>
              <a:defRPr sz="5617"/>
            </a:lvl1pPr>
            <a:lvl2pPr marL="1605113" indent="0">
              <a:buNone/>
              <a:defRPr sz="4915"/>
            </a:lvl2pPr>
            <a:lvl3pPr marL="3210226" indent="0">
              <a:buNone/>
              <a:defRPr sz="4213"/>
            </a:lvl3pPr>
            <a:lvl4pPr marL="4815340" indent="0">
              <a:buNone/>
              <a:defRPr sz="3511"/>
            </a:lvl4pPr>
            <a:lvl5pPr marL="6420453" indent="0">
              <a:buNone/>
              <a:defRPr sz="3511"/>
            </a:lvl5pPr>
            <a:lvl6pPr marL="8025566" indent="0">
              <a:buNone/>
              <a:defRPr sz="3511"/>
            </a:lvl6pPr>
            <a:lvl7pPr marL="9630679" indent="0">
              <a:buNone/>
              <a:defRPr sz="3511"/>
            </a:lvl7pPr>
            <a:lvl8pPr marL="11235792" indent="0">
              <a:buNone/>
              <a:defRPr sz="3511"/>
            </a:lvl8pPr>
            <a:lvl9pPr marL="12840905" indent="0">
              <a:buNone/>
              <a:defRPr sz="3511"/>
            </a:lvl9pPr>
          </a:lstStyle>
          <a:p>
            <a:pPr lvl="0"/>
            <a:r>
              <a:rPr lang="en-US"/>
              <a:t>Click to edit Master text styles</a:t>
            </a:r>
          </a:p>
        </p:txBody>
      </p:sp>
      <p:sp>
        <p:nvSpPr>
          <p:cNvPr id="5" name="Date Placeholder 4">
            <a:extLst>
              <a:ext uri="{FF2B5EF4-FFF2-40B4-BE49-F238E27FC236}">
                <a16:creationId xmlns:a16="http://schemas.microsoft.com/office/drawing/2014/main" id="{2807704B-238E-4BFA-B2AE-39506C1EAF00}"/>
              </a:ext>
            </a:extLst>
          </p:cNvPr>
          <p:cNvSpPr>
            <a:spLocks noGrp="1"/>
          </p:cNvSpPr>
          <p:nvPr>
            <p:ph type="dt" sz="half" idx="10"/>
          </p:nvPr>
        </p:nvSpPr>
        <p:spPr/>
        <p:txBody>
          <a:bodyPr/>
          <a:lstStyle/>
          <a:p>
            <a:fld id="{1AC90582-B667-4D1F-BE14-D40DE49B3D2B}" type="datetimeFigureOut">
              <a:rPr lang="en-GB" smtClean="0"/>
              <a:t>05/05/2020</a:t>
            </a:fld>
            <a:endParaRPr lang="en-GB"/>
          </a:p>
        </p:txBody>
      </p:sp>
      <p:sp>
        <p:nvSpPr>
          <p:cNvPr id="6" name="Footer Placeholder 5">
            <a:extLst>
              <a:ext uri="{FF2B5EF4-FFF2-40B4-BE49-F238E27FC236}">
                <a16:creationId xmlns:a16="http://schemas.microsoft.com/office/drawing/2014/main" id="{681CF4D2-1FA9-4091-979B-2DF226D745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94DCCB-EC6A-431E-892A-DD19AB46F6D4}"/>
              </a:ext>
            </a:extLst>
          </p:cNvPr>
          <p:cNvSpPr>
            <a:spLocks noGrp="1"/>
          </p:cNvSpPr>
          <p:nvPr>
            <p:ph type="sldNum" sz="quarter" idx="12"/>
          </p:nvPr>
        </p:nvSpPr>
        <p:spPr/>
        <p:txBody>
          <a:bodyPr/>
          <a:lstStyle/>
          <a:p>
            <a:fld id="{12973B19-A976-49C5-99D5-7C28771BA656}" type="slidenum">
              <a:rPr lang="en-GB" smtClean="0"/>
              <a:t>‹#›</a:t>
            </a:fld>
            <a:endParaRPr lang="en-GB"/>
          </a:p>
        </p:txBody>
      </p:sp>
    </p:spTree>
    <p:extLst>
      <p:ext uri="{BB962C8B-B14F-4D97-AF65-F5344CB8AC3E}">
        <p14:creationId xmlns:p14="http://schemas.microsoft.com/office/powerpoint/2010/main" val="1741740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95A31A-43BA-4182-9EF2-141A88DE1F8C}"/>
              </a:ext>
            </a:extLst>
          </p:cNvPr>
          <p:cNvSpPr>
            <a:spLocks noGrp="1"/>
          </p:cNvSpPr>
          <p:nvPr>
            <p:ph type="title"/>
          </p:nvPr>
        </p:nvSpPr>
        <p:spPr>
          <a:xfrm>
            <a:off x="2942759" y="1611875"/>
            <a:ext cx="36918246" cy="585181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2D31B91-EF90-4559-8A7F-9E9D9CBFFD63}"/>
              </a:ext>
            </a:extLst>
          </p:cNvPr>
          <p:cNvSpPr>
            <a:spLocks noGrp="1"/>
          </p:cNvSpPr>
          <p:nvPr>
            <p:ph type="body" idx="1"/>
          </p:nvPr>
        </p:nvSpPr>
        <p:spPr>
          <a:xfrm>
            <a:off x="2942759" y="8059374"/>
            <a:ext cx="36918246" cy="192093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165D8B-0C43-4A90-9558-C781EC7F391A}"/>
              </a:ext>
            </a:extLst>
          </p:cNvPr>
          <p:cNvSpPr>
            <a:spLocks noGrp="1"/>
          </p:cNvSpPr>
          <p:nvPr>
            <p:ph type="dt" sz="half" idx="2"/>
          </p:nvPr>
        </p:nvSpPr>
        <p:spPr>
          <a:xfrm>
            <a:off x="2942759" y="28060648"/>
            <a:ext cx="9630847" cy="1611875"/>
          </a:xfrm>
          <a:prstGeom prst="rect">
            <a:avLst/>
          </a:prstGeom>
        </p:spPr>
        <p:txBody>
          <a:bodyPr vert="horz" lIns="91440" tIns="45720" rIns="91440" bIns="45720" rtlCol="0" anchor="ctr"/>
          <a:lstStyle>
            <a:lvl1pPr algn="l">
              <a:defRPr sz="4213">
                <a:solidFill>
                  <a:schemeClr val="tx1">
                    <a:tint val="75000"/>
                  </a:schemeClr>
                </a:solidFill>
              </a:defRPr>
            </a:lvl1pPr>
          </a:lstStyle>
          <a:p>
            <a:fld id="{1AC90582-B667-4D1F-BE14-D40DE49B3D2B}" type="datetimeFigureOut">
              <a:rPr lang="en-GB" smtClean="0"/>
              <a:t>05/05/2020</a:t>
            </a:fld>
            <a:endParaRPr lang="en-GB"/>
          </a:p>
        </p:txBody>
      </p:sp>
      <p:sp>
        <p:nvSpPr>
          <p:cNvPr id="5" name="Footer Placeholder 4">
            <a:extLst>
              <a:ext uri="{FF2B5EF4-FFF2-40B4-BE49-F238E27FC236}">
                <a16:creationId xmlns:a16="http://schemas.microsoft.com/office/drawing/2014/main" id="{D530D049-F454-44EB-8C49-7C510E40D744}"/>
              </a:ext>
            </a:extLst>
          </p:cNvPr>
          <p:cNvSpPr>
            <a:spLocks noGrp="1"/>
          </p:cNvSpPr>
          <p:nvPr>
            <p:ph type="ftr" sz="quarter" idx="3"/>
          </p:nvPr>
        </p:nvSpPr>
        <p:spPr>
          <a:xfrm>
            <a:off x="14178747" y="28060648"/>
            <a:ext cx="14446270" cy="1611875"/>
          </a:xfrm>
          <a:prstGeom prst="rect">
            <a:avLst/>
          </a:prstGeom>
        </p:spPr>
        <p:txBody>
          <a:bodyPr vert="horz" lIns="91440" tIns="45720" rIns="91440" bIns="45720" rtlCol="0" anchor="ctr"/>
          <a:lstStyle>
            <a:lvl1pPr algn="ctr">
              <a:defRPr sz="4213">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2B6AE0-FF2A-4914-A3DB-D4731E1354FB}"/>
              </a:ext>
            </a:extLst>
          </p:cNvPr>
          <p:cNvSpPr>
            <a:spLocks noGrp="1"/>
          </p:cNvSpPr>
          <p:nvPr>
            <p:ph type="sldNum" sz="quarter" idx="4"/>
          </p:nvPr>
        </p:nvSpPr>
        <p:spPr>
          <a:xfrm>
            <a:off x="30230157" y="28060648"/>
            <a:ext cx="9630847" cy="1611875"/>
          </a:xfrm>
          <a:prstGeom prst="rect">
            <a:avLst/>
          </a:prstGeom>
        </p:spPr>
        <p:txBody>
          <a:bodyPr vert="horz" lIns="91440" tIns="45720" rIns="91440" bIns="45720" rtlCol="0" anchor="ctr"/>
          <a:lstStyle>
            <a:lvl1pPr algn="r">
              <a:defRPr sz="4213">
                <a:solidFill>
                  <a:schemeClr val="tx1">
                    <a:tint val="75000"/>
                  </a:schemeClr>
                </a:solidFill>
              </a:defRPr>
            </a:lvl1pPr>
          </a:lstStyle>
          <a:p>
            <a:fld id="{12973B19-A976-49C5-99D5-7C28771BA656}" type="slidenum">
              <a:rPr lang="en-GB" smtClean="0"/>
              <a:t>‹#›</a:t>
            </a:fld>
            <a:endParaRPr lang="en-GB"/>
          </a:p>
        </p:txBody>
      </p:sp>
    </p:spTree>
    <p:extLst>
      <p:ext uri="{BB962C8B-B14F-4D97-AF65-F5344CB8AC3E}">
        <p14:creationId xmlns:p14="http://schemas.microsoft.com/office/powerpoint/2010/main" val="3440464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3210226" rtl="0" eaLnBrk="1" latinLnBrk="0" hangingPunct="1">
        <a:lnSpc>
          <a:spcPct val="90000"/>
        </a:lnSpc>
        <a:spcBef>
          <a:spcPct val="0"/>
        </a:spcBef>
        <a:buNone/>
        <a:defRPr sz="15448" kern="1200">
          <a:solidFill>
            <a:schemeClr val="tx1"/>
          </a:solidFill>
          <a:latin typeface="+mj-lt"/>
          <a:ea typeface="+mj-ea"/>
          <a:cs typeface="+mj-cs"/>
        </a:defRPr>
      </a:lvl1pPr>
    </p:titleStyle>
    <p:bodyStyle>
      <a:lvl1pPr marL="802558" indent="-802558" algn="l" defTabSz="3210226" rtl="0" eaLnBrk="1" latinLnBrk="0" hangingPunct="1">
        <a:lnSpc>
          <a:spcPct val="90000"/>
        </a:lnSpc>
        <a:spcBef>
          <a:spcPts val="3511"/>
        </a:spcBef>
        <a:buFont typeface="Arial" panose="020B0604020202020204" pitchFamily="34" charset="0"/>
        <a:buChar char="•"/>
        <a:defRPr sz="9830" kern="1200">
          <a:solidFill>
            <a:schemeClr val="tx1"/>
          </a:solidFill>
          <a:latin typeface="+mn-lt"/>
          <a:ea typeface="+mn-ea"/>
          <a:cs typeface="+mn-cs"/>
        </a:defRPr>
      </a:lvl1pPr>
      <a:lvl2pPr marL="2407672" indent="-802558" algn="l" defTabSz="3210226" rtl="0" eaLnBrk="1" latinLnBrk="0" hangingPunct="1">
        <a:lnSpc>
          <a:spcPct val="90000"/>
        </a:lnSpc>
        <a:spcBef>
          <a:spcPts val="1755"/>
        </a:spcBef>
        <a:buFont typeface="Arial" panose="020B0604020202020204" pitchFamily="34" charset="0"/>
        <a:buChar char="•"/>
        <a:defRPr sz="8426" kern="1200">
          <a:solidFill>
            <a:schemeClr val="tx1"/>
          </a:solidFill>
          <a:latin typeface="+mn-lt"/>
          <a:ea typeface="+mn-ea"/>
          <a:cs typeface="+mn-cs"/>
        </a:defRPr>
      </a:lvl2pPr>
      <a:lvl3pPr marL="4012785" indent="-802558" algn="l" defTabSz="3210226" rtl="0" eaLnBrk="1" latinLnBrk="0" hangingPunct="1">
        <a:lnSpc>
          <a:spcPct val="90000"/>
        </a:lnSpc>
        <a:spcBef>
          <a:spcPts val="1755"/>
        </a:spcBef>
        <a:buFont typeface="Arial" panose="020B0604020202020204" pitchFamily="34" charset="0"/>
        <a:buChar char="•"/>
        <a:defRPr sz="7022" kern="1200">
          <a:solidFill>
            <a:schemeClr val="tx1"/>
          </a:solidFill>
          <a:latin typeface="+mn-lt"/>
          <a:ea typeface="+mn-ea"/>
          <a:cs typeface="+mn-cs"/>
        </a:defRPr>
      </a:lvl3pPr>
      <a:lvl4pPr marL="5617898" indent="-802558" algn="l" defTabSz="3210226" rtl="0" eaLnBrk="1" latinLnBrk="0" hangingPunct="1">
        <a:lnSpc>
          <a:spcPct val="90000"/>
        </a:lnSpc>
        <a:spcBef>
          <a:spcPts val="1755"/>
        </a:spcBef>
        <a:buFont typeface="Arial" panose="020B0604020202020204" pitchFamily="34" charset="0"/>
        <a:buChar char="•"/>
        <a:defRPr sz="6319" kern="1200">
          <a:solidFill>
            <a:schemeClr val="tx1"/>
          </a:solidFill>
          <a:latin typeface="+mn-lt"/>
          <a:ea typeface="+mn-ea"/>
          <a:cs typeface="+mn-cs"/>
        </a:defRPr>
      </a:lvl4pPr>
      <a:lvl5pPr marL="7223011" indent="-802558" algn="l" defTabSz="3210226" rtl="0" eaLnBrk="1" latinLnBrk="0" hangingPunct="1">
        <a:lnSpc>
          <a:spcPct val="90000"/>
        </a:lnSpc>
        <a:spcBef>
          <a:spcPts val="1755"/>
        </a:spcBef>
        <a:buFont typeface="Arial" panose="020B0604020202020204" pitchFamily="34" charset="0"/>
        <a:buChar char="•"/>
        <a:defRPr sz="6319" kern="1200">
          <a:solidFill>
            <a:schemeClr val="tx1"/>
          </a:solidFill>
          <a:latin typeface="+mn-lt"/>
          <a:ea typeface="+mn-ea"/>
          <a:cs typeface="+mn-cs"/>
        </a:defRPr>
      </a:lvl5pPr>
      <a:lvl6pPr marL="8828121" indent="-802558" algn="l" defTabSz="3210226" rtl="0" eaLnBrk="1" latinLnBrk="0" hangingPunct="1">
        <a:lnSpc>
          <a:spcPct val="90000"/>
        </a:lnSpc>
        <a:spcBef>
          <a:spcPts val="1755"/>
        </a:spcBef>
        <a:buFont typeface="Arial" panose="020B0604020202020204" pitchFamily="34" charset="0"/>
        <a:buChar char="•"/>
        <a:defRPr sz="6319" kern="1200">
          <a:solidFill>
            <a:schemeClr val="tx1"/>
          </a:solidFill>
          <a:latin typeface="+mn-lt"/>
          <a:ea typeface="+mn-ea"/>
          <a:cs typeface="+mn-cs"/>
        </a:defRPr>
      </a:lvl6pPr>
      <a:lvl7pPr marL="10433234" indent="-802558" algn="l" defTabSz="3210226" rtl="0" eaLnBrk="1" latinLnBrk="0" hangingPunct="1">
        <a:lnSpc>
          <a:spcPct val="90000"/>
        </a:lnSpc>
        <a:spcBef>
          <a:spcPts val="1755"/>
        </a:spcBef>
        <a:buFont typeface="Arial" panose="020B0604020202020204" pitchFamily="34" charset="0"/>
        <a:buChar char="•"/>
        <a:defRPr sz="6319" kern="1200">
          <a:solidFill>
            <a:schemeClr val="tx1"/>
          </a:solidFill>
          <a:latin typeface="+mn-lt"/>
          <a:ea typeface="+mn-ea"/>
          <a:cs typeface="+mn-cs"/>
        </a:defRPr>
      </a:lvl7pPr>
      <a:lvl8pPr marL="12038347" indent="-802558" algn="l" defTabSz="3210226" rtl="0" eaLnBrk="1" latinLnBrk="0" hangingPunct="1">
        <a:lnSpc>
          <a:spcPct val="90000"/>
        </a:lnSpc>
        <a:spcBef>
          <a:spcPts val="1755"/>
        </a:spcBef>
        <a:buFont typeface="Arial" panose="020B0604020202020204" pitchFamily="34" charset="0"/>
        <a:buChar char="•"/>
        <a:defRPr sz="6319" kern="1200">
          <a:solidFill>
            <a:schemeClr val="tx1"/>
          </a:solidFill>
          <a:latin typeface="+mn-lt"/>
          <a:ea typeface="+mn-ea"/>
          <a:cs typeface="+mn-cs"/>
        </a:defRPr>
      </a:lvl8pPr>
      <a:lvl9pPr marL="13643460" indent="-802558" algn="l" defTabSz="3210226" rtl="0" eaLnBrk="1" latinLnBrk="0" hangingPunct="1">
        <a:lnSpc>
          <a:spcPct val="90000"/>
        </a:lnSpc>
        <a:spcBef>
          <a:spcPts val="1755"/>
        </a:spcBef>
        <a:buFont typeface="Arial" panose="020B0604020202020204" pitchFamily="34" charset="0"/>
        <a:buChar char="•"/>
        <a:defRPr sz="6319" kern="1200">
          <a:solidFill>
            <a:schemeClr val="tx1"/>
          </a:solidFill>
          <a:latin typeface="+mn-lt"/>
          <a:ea typeface="+mn-ea"/>
          <a:cs typeface="+mn-cs"/>
        </a:defRPr>
      </a:lvl9pPr>
    </p:bodyStyle>
    <p:otherStyle>
      <a:defPPr>
        <a:defRPr lang="en-US"/>
      </a:defPPr>
      <a:lvl1pPr marL="0" algn="l" defTabSz="3210226" rtl="0" eaLnBrk="1" latinLnBrk="0" hangingPunct="1">
        <a:defRPr sz="6319" kern="1200">
          <a:solidFill>
            <a:schemeClr val="tx1"/>
          </a:solidFill>
          <a:latin typeface="+mn-lt"/>
          <a:ea typeface="+mn-ea"/>
          <a:cs typeface="+mn-cs"/>
        </a:defRPr>
      </a:lvl1pPr>
      <a:lvl2pPr marL="1605113" algn="l" defTabSz="3210226" rtl="0" eaLnBrk="1" latinLnBrk="0" hangingPunct="1">
        <a:defRPr sz="6319" kern="1200">
          <a:solidFill>
            <a:schemeClr val="tx1"/>
          </a:solidFill>
          <a:latin typeface="+mn-lt"/>
          <a:ea typeface="+mn-ea"/>
          <a:cs typeface="+mn-cs"/>
        </a:defRPr>
      </a:lvl2pPr>
      <a:lvl3pPr marL="3210226" algn="l" defTabSz="3210226" rtl="0" eaLnBrk="1" latinLnBrk="0" hangingPunct="1">
        <a:defRPr sz="6319" kern="1200">
          <a:solidFill>
            <a:schemeClr val="tx1"/>
          </a:solidFill>
          <a:latin typeface="+mn-lt"/>
          <a:ea typeface="+mn-ea"/>
          <a:cs typeface="+mn-cs"/>
        </a:defRPr>
      </a:lvl3pPr>
      <a:lvl4pPr marL="4815340" algn="l" defTabSz="3210226" rtl="0" eaLnBrk="1" latinLnBrk="0" hangingPunct="1">
        <a:defRPr sz="6319" kern="1200">
          <a:solidFill>
            <a:schemeClr val="tx1"/>
          </a:solidFill>
          <a:latin typeface="+mn-lt"/>
          <a:ea typeface="+mn-ea"/>
          <a:cs typeface="+mn-cs"/>
        </a:defRPr>
      </a:lvl4pPr>
      <a:lvl5pPr marL="6420453" algn="l" defTabSz="3210226" rtl="0" eaLnBrk="1" latinLnBrk="0" hangingPunct="1">
        <a:defRPr sz="6319" kern="1200">
          <a:solidFill>
            <a:schemeClr val="tx1"/>
          </a:solidFill>
          <a:latin typeface="+mn-lt"/>
          <a:ea typeface="+mn-ea"/>
          <a:cs typeface="+mn-cs"/>
        </a:defRPr>
      </a:lvl5pPr>
      <a:lvl6pPr marL="8025566" algn="l" defTabSz="3210226" rtl="0" eaLnBrk="1" latinLnBrk="0" hangingPunct="1">
        <a:defRPr sz="6319" kern="1200">
          <a:solidFill>
            <a:schemeClr val="tx1"/>
          </a:solidFill>
          <a:latin typeface="+mn-lt"/>
          <a:ea typeface="+mn-ea"/>
          <a:cs typeface="+mn-cs"/>
        </a:defRPr>
      </a:lvl6pPr>
      <a:lvl7pPr marL="9630679" algn="l" defTabSz="3210226" rtl="0" eaLnBrk="1" latinLnBrk="0" hangingPunct="1">
        <a:defRPr sz="6319" kern="1200">
          <a:solidFill>
            <a:schemeClr val="tx1"/>
          </a:solidFill>
          <a:latin typeface="+mn-lt"/>
          <a:ea typeface="+mn-ea"/>
          <a:cs typeface="+mn-cs"/>
        </a:defRPr>
      </a:lvl7pPr>
      <a:lvl8pPr marL="11235792" algn="l" defTabSz="3210226" rtl="0" eaLnBrk="1" latinLnBrk="0" hangingPunct="1">
        <a:defRPr sz="6319" kern="1200">
          <a:solidFill>
            <a:schemeClr val="tx1"/>
          </a:solidFill>
          <a:latin typeface="+mn-lt"/>
          <a:ea typeface="+mn-ea"/>
          <a:cs typeface="+mn-cs"/>
        </a:defRPr>
      </a:lvl8pPr>
      <a:lvl9pPr marL="12840905" algn="l" defTabSz="3210226" rtl="0" eaLnBrk="1" latinLnBrk="0" hangingPunct="1">
        <a:defRPr sz="63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slide" Target="slide3.xml"/><Relationship Id="rId3" Type="http://schemas.openxmlformats.org/officeDocument/2006/relationships/image" Target="../media/image2.jpeg"/><Relationship Id="rId21" Type="http://schemas.openxmlformats.org/officeDocument/2006/relationships/slide" Target="slide6.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slide" Target="slide5.xml"/><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slide" Target="slide8.xml"/><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slide" Target="slide4.xml"/><Relationship Id="rId10" Type="http://schemas.openxmlformats.org/officeDocument/2006/relationships/image" Target="../media/image9.png"/><Relationship Id="rId19" Type="http://schemas.openxmlformats.org/officeDocument/2006/relationships/slide" Target="slide2.xm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slide" Target="slide7.xml"/><Relationship Id="rId27" Type="http://schemas.openxmlformats.org/officeDocument/2006/relationships/slide" Target="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5.jpe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mailto:Leigh-Anne.Kemp@Hutton.ac.uk" TargetMode="Externa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5" name="Text Box 59">
            <a:extLst>
              <a:ext uri="{FF2B5EF4-FFF2-40B4-BE49-F238E27FC236}">
                <a16:creationId xmlns:a16="http://schemas.microsoft.com/office/drawing/2014/main" id="{6757FB08-41D8-48B8-83AD-2AC055DD62C6}"/>
              </a:ext>
            </a:extLst>
          </p:cNvPr>
          <p:cNvSpPr txBox="1">
            <a:spLocks noChangeArrowheads="1"/>
          </p:cNvSpPr>
          <p:nvPr/>
        </p:nvSpPr>
        <p:spPr bwMode="auto">
          <a:xfrm>
            <a:off x="12269788" y="8244107"/>
            <a:ext cx="30533975" cy="18949987"/>
          </a:xfrm>
          <a:prstGeom prst="rect">
            <a:avLst/>
          </a:prstGeom>
          <a:noFill/>
          <a:ln w="38100" algn="ctr">
            <a:solidFill>
              <a:srgbClr val="2D4E6B"/>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3FEEA366-F631-45F0-B18E-CA8E2E16A107}"/>
              </a:ext>
            </a:extLst>
          </p:cNvPr>
          <p:cNvSpPr txBox="1">
            <a:spLocks noChangeArrowheads="1"/>
          </p:cNvSpPr>
          <p:nvPr/>
        </p:nvSpPr>
        <p:spPr bwMode="auto">
          <a:xfrm>
            <a:off x="287278" y="2829349"/>
            <a:ext cx="11055350" cy="5013325"/>
          </a:xfrm>
          <a:prstGeom prst="rect">
            <a:avLst/>
          </a:prstGeom>
          <a:noFill/>
          <a:ln w="25400" algn="ctr">
            <a:solidFill>
              <a:srgbClr val="2D4E6B"/>
            </a:solidFill>
            <a:miter lim="800000"/>
            <a:headEnd/>
            <a:tailEnd/>
          </a:ln>
          <a:effectLst/>
          <a:extLst>
            <a:ext uri="{909E8E84-426E-40DD-AFC4-6F175D3DCCD1}">
              <a14:hiddenFill xmlns:a14="http://schemas.microsoft.com/office/drawing/2010/main">
                <a:solidFill>
                  <a:srgbClr val="4475A1"/>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altLang="en-US" sz="4500" b="1" i="0" u="none" strike="noStrike" cap="none" normalizeH="0" baseline="0" dirty="0">
              <a:ln>
                <a:noFill/>
              </a:ln>
              <a:solidFill>
                <a:srgbClr val="2D4E6B"/>
              </a:solidFill>
              <a:effectLst/>
              <a:latin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GB" altLang="en-US" sz="5000" b="1" i="0" u="none" strike="noStrike" cap="none" normalizeH="0" baseline="0" dirty="0">
                <a:ln>
                  <a:noFill/>
                </a:ln>
                <a:solidFill>
                  <a:srgbClr val="2D4E6B"/>
                </a:solidFill>
                <a:effectLst/>
                <a:latin typeface="Arial" panose="020B0604020202020204" pitchFamily="34" charset="0"/>
              </a:rPr>
              <a:t> 			How do soil fertility &amp; 					mycorrhizal  colonisation 				influence carbon cycling &amp; 			storage in temperate tree 				bioenergy crops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3">
            <a:extLst>
              <a:ext uri="{FF2B5EF4-FFF2-40B4-BE49-F238E27FC236}">
                <a16:creationId xmlns:a16="http://schemas.microsoft.com/office/drawing/2014/main" id="{B721E145-DE08-4C9D-8DBD-F31003A46427}"/>
              </a:ext>
            </a:extLst>
          </p:cNvPr>
          <p:cNvSpPr txBox="1">
            <a:spLocks noChangeArrowheads="1"/>
          </p:cNvSpPr>
          <p:nvPr/>
        </p:nvSpPr>
        <p:spPr bwMode="auto">
          <a:xfrm>
            <a:off x="457200" y="449038"/>
            <a:ext cx="41889363" cy="21145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8000" b="1" i="0" u="none" strike="noStrike" cap="none" normalizeH="0" baseline="0" dirty="0">
                <a:ln>
                  <a:noFill/>
                </a:ln>
                <a:solidFill>
                  <a:srgbClr val="2D4E6B"/>
                </a:solidFill>
                <a:effectLst/>
                <a:latin typeface="Arial" panose="020B0604020202020204" pitchFamily="34" charset="0"/>
              </a:rPr>
              <a:t>Greenhouse gas emissions and carbon storage by temperate tree bioenergy crops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500" b="1" i="0" u="none" strike="noStrike" cap="none" normalizeH="0" baseline="0" dirty="0">
                <a:ln>
                  <a:noFill/>
                </a:ln>
                <a:solidFill>
                  <a:srgbClr val="5B9BD5"/>
                </a:solidFill>
                <a:effectLst/>
                <a:latin typeface="Arial" panose="020B0604020202020204" pitchFamily="34" charset="0"/>
              </a:rPr>
              <a:t>LA. Kemp</a:t>
            </a:r>
            <a:r>
              <a:rPr kumimoji="0" lang="en-GB" altLang="en-US" sz="4500" b="1" i="0" u="none" strike="noStrike" cap="none" normalizeH="0" baseline="30000" dirty="0">
                <a:ln>
                  <a:noFill/>
                </a:ln>
                <a:solidFill>
                  <a:srgbClr val="5B9BD5"/>
                </a:solidFill>
                <a:effectLst/>
                <a:latin typeface="Arial" panose="020B0604020202020204" pitchFamily="34" charset="0"/>
              </a:rPr>
              <a:t>1</a:t>
            </a:r>
            <a:r>
              <a:rPr kumimoji="0" lang="en-GB" altLang="en-US" sz="4500" b="1" i="0" u="none" strike="noStrike" cap="none" normalizeH="0" baseline="0" dirty="0">
                <a:ln>
                  <a:noFill/>
                </a:ln>
                <a:solidFill>
                  <a:srgbClr val="5B9BD5"/>
                </a:solidFill>
                <a:effectLst/>
                <a:latin typeface="Arial" panose="020B0604020202020204" pitchFamily="34" charset="0"/>
              </a:rPr>
              <a:t>, A. Karley</a:t>
            </a:r>
            <a:r>
              <a:rPr kumimoji="0" lang="en-GB" altLang="en-US" sz="4500" b="1" i="0" u="none" strike="noStrike" cap="none" normalizeH="0" baseline="30000" dirty="0">
                <a:ln>
                  <a:noFill/>
                </a:ln>
                <a:solidFill>
                  <a:srgbClr val="5B9BD5"/>
                </a:solidFill>
                <a:effectLst/>
                <a:latin typeface="Arial" panose="020B0604020202020204" pitchFamily="34" charset="0"/>
              </a:rPr>
              <a:t>1</a:t>
            </a:r>
            <a:r>
              <a:rPr kumimoji="0" lang="en-GB" altLang="en-US" sz="4500" b="1" i="0" u="none" strike="noStrike" cap="none" normalizeH="0" baseline="0" dirty="0">
                <a:ln>
                  <a:noFill/>
                </a:ln>
                <a:solidFill>
                  <a:srgbClr val="5B9BD5"/>
                </a:solidFill>
                <a:effectLst/>
                <a:latin typeface="Arial" panose="020B0604020202020204" pitchFamily="34" charset="0"/>
              </a:rPr>
              <a:t>, A. Bennett</a:t>
            </a:r>
            <a:r>
              <a:rPr kumimoji="0" lang="en-GB" altLang="en-US" sz="4500" b="1" i="0" u="none" strike="noStrike" cap="none" normalizeH="0" baseline="30000" dirty="0">
                <a:ln>
                  <a:noFill/>
                </a:ln>
                <a:solidFill>
                  <a:srgbClr val="5B9BD5"/>
                </a:solidFill>
                <a:effectLst/>
                <a:latin typeface="Arial" panose="020B0604020202020204" pitchFamily="34" charset="0"/>
              </a:rPr>
              <a:t>2</a:t>
            </a:r>
            <a:r>
              <a:rPr kumimoji="0" lang="en-GB" altLang="en-US" sz="4500" b="1" i="0" u="none" strike="noStrike" cap="none" normalizeH="0" baseline="0" dirty="0">
                <a:ln>
                  <a:noFill/>
                </a:ln>
                <a:solidFill>
                  <a:srgbClr val="5B9BD5"/>
                </a:solidFill>
                <a:effectLst/>
                <a:latin typeface="Arial" panose="020B0604020202020204" pitchFamily="34" charset="0"/>
              </a:rPr>
              <a:t>, A. Taylor</a:t>
            </a:r>
            <a:r>
              <a:rPr kumimoji="0" lang="en-GB" altLang="en-US" sz="4500" b="1" i="0" u="none" strike="noStrike" cap="none" normalizeH="0" baseline="30000" dirty="0">
                <a:ln>
                  <a:noFill/>
                </a:ln>
                <a:solidFill>
                  <a:srgbClr val="5B9BD5"/>
                </a:solidFill>
                <a:effectLst/>
                <a:latin typeface="Arial" panose="020B0604020202020204" pitchFamily="34" charset="0"/>
              </a:rPr>
              <a:t>3</a:t>
            </a:r>
            <a:r>
              <a:rPr kumimoji="0" lang="en-GB" altLang="en-US" sz="4500" b="1" i="0" u="none" strike="noStrike" cap="none" normalizeH="0" baseline="0" dirty="0">
                <a:ln>
                  <a:noFill/>
                </a:ln>
                <a:solidFill>
                  <a:srgbClr val="5B9BD5"/>
                </a:solidFill>
                <a:effectLst/>
                <a:latin typeface="Arial" panose="020B0604020202020204" pitchFamily="34" charset="0"/>
              </a:rPr>
              <a:t>, N. McNamara</a:t>
            </a:r>
            <a:r>
              <a:rPr kumimoji="0" lang="en-GB" altLang="en-US" sz="4500" b="1" i="0" u="none" strike="noStrike" cap="none" normalizeH="0" baseline="30000" dirty="0">
                <a:ln>
                  <a:noFill/>
                </a:ln>
                <a:solidFill>
                  <a:srgbClr val="5B9BD5"/>
                </a:solidFill>
                <a:effectLst/>
                <a:latin typeface="Arial" panose="020B0604020202020204" pitchFamily="34" charset="0"/>
              </a:rPr>
              <a:t>4</a:t>
            </a:r>
            <a:r>
              <a:rPr kumimoji="0" lang="en-GB" altLang="en-US" sz="4500" b="1" i="0" u="none" strike="noStrike" cap="none" normalizeH="0" baseline="0" dirty="0">
                <a:ln>
                  <a:noFill/>
                </a:ln>
                <a:solidFill>
                  <a:srgbClr val="5B9BD5"/>
                </a:solidFill>
                <a:effectLst/>
                <a:latin typeface="Arial" panose="020B0604020202020204" pitchFamily="34" charset="0"/>
              </a:rPr>
              <a:t>, E.J Sayer</a:t>
            </a:r>
            <a:r>
              <a:rPr kumimoji="0" lang="en-GB" altLang="en-US" sz="4500" b="1" i="0" u="none" strike="noStrike" cap="none" normalizeH="0" baseline="30000" dirty="0">
                <a:ln>
                  <a:noFill/>
                </a:ln>
                <a:solidFill>
                  <a:srgbClr val="5B9BD5"/>
                </a:solidFill>
                <a:effectLst/>
                <a:latin typeface="Arial" panose="020B0604020202020204" pitchFamily="34" charset="0"/>
              </a:rPr>
              <a:t>5</a:t>
            </a:r>
            <a:r>
              <a:rPr kumimoji="0" lang="en-GB" altLang="en-US" sz="4500" b="1" i="0" u="none" strike="noStrike" cap="none" normalizeH="0" baseline="0" dirty="0">
                <a:ln>
                  <a:noFill/>
                </a:ln>
                <a:solidFill>
                  <a:srgbClr val="5B9BD5"/>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8" name="Group 6">
            <a:extLst>
              <a:ext uri="{FF2B5EF4-FFF2-40B4-BE49-F238E27FC236}">
                <a16:creationId xmlns:a16="http://schemas.microsoft.com/office/drawing/2014/main" id="{C082207E-1BCA-47D5-B8ED-C6B3A66BF686}"/>
              </a:ext>
            </a:extLst>
          </p:cNvPr>
          <p:cNvGrpSpPr>
            <a:grpSpLocks/>
          </p:cNvGrpSpPr>
          <p:nvPr/>
        </p:nvGrpSpPr>
        <p:grpSpPr bwMode="auto">
          <a:xfrm>
            <a:off x="11761788" y="2830766"/>
            <a:ext cx="30584775" cy="5013325"/>
            <a:chOff x="100544172" y="97920281"/>
            <a:chExt cx="30585153" cy="5013434"/>
          </a:xfrm>
        </p:grpSpPr>
        <p:sp>
          <p:nvSpPr>
            <p:cNvPr id="9" name="Text Box 7">
              <a:extLst>
                <a:ext uri="{FF2B5EF4-FFF2-40B4-BE49-F238E27FC236}">
                  <a16:creationId xmlns:a16="http://schemas.microsoft.com/office/drawing/2014/main" id="{A83A4365-8527-4583-8B15-268C662EF40C}"/>
                </a:ext>
              </a:extLst>
            </p:cNvPr>
            <p:cNvSpPr txBox="1">
              <a:spLocks noChangeArrowheads="1"/>
            </p:cNvSpPr>
            <p:nvPr/>
          </p:nvSpPr>
          <p:spPr bwMode="auto">
            <a:xfrm>
              <a:off x="100544172" y="97920281"/>
              <a:ext cx="30585153" cy="5013434"/>
            </a:xfrm>
            <a:prstGeom prst="rect">
              <a:avLst/>
            </a:prstGeom>
            <a:solidFill>
              <a:srgbClr val="5B9BD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500" b="1" i="0" u="none" strike="noStrike" cap="none" normalizeH="0" baseline="0">
                <a:ln>
                  <a:noFill/>
                </a:ln>
                <a:solidFill>
                  <a:srgbClr val="5B9BD5"/>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500" b="1" i="0" u="none" strike="noStrike" cap="none" normalizeH="0" baseline="0">
                <a:ln>
                  <a:noFill/>
                </a:ln>
                <a:solidFill>
                  <a:srgbClr val="5B9BD5"/>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2" name="Picture 8">
              <a:extLst>
                <a:ext uri="{FF2B5EF4-FFF2-40B4-BE49-F238E27FC236}">
                  <a16:creationId xmlns:a16="http://schemas.microsoft.com/office/drawing/2014/main" id="{4A34C6EF-35FB-45BF-9576-203A32187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16375" y="99104214"/>
              <a:ext cx="2726201" cy="34195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a:extLst>
                <a:ext uri="{FF2B5EF4-FFF2-40B4-BE49-F238E27FC236}">
                  <a16:creationId xmlns:a16="http://schemas.microsoft.com/office/drawing/2014/main" id="{C8780CA5-5645-4D77-9540-2A645FC82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623" t="8598"/>
            <a:stretch>
              <a:fillRect/>
            </a:stretch>
          </p:blipFill>
          <p:spPr bwMode="auto">
            <a:xfrm>
              <a:off x="124064211" y="99009621"/>
              <a:ext cx="2707884" cy="34195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4" name="Picture 10">
              <a:extLst>
                <a:ext uri="{FF2B5EF4-FFF2-40B4-BE49-F238E27FC236}">
                  <a16:creationId xmlns:a16="http://schemas.microsoft.com/office/drawing/2014/main" id="{DD5C0E7F-10D3-42C7-BA41-66FBD0E83A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57228" y="99104214"/>
              <a:ext cx="2707884" cy="34195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5" name="Picture 11">
              <a:extLst>
                <a:ext uri="{FF2B5EF4-FFF2-40B4-BE49-F238E27FC236}">
                  <a16:creationId xmlns:a16="http://schemas.microsoft.com/office/drawing/2014/main" id="{ED073D49-A16C-43D4-87CF-4883CDB625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135701" y="99085168"/>
              <a:ext cx="2726201" cy="34195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AutoShape 12">
              <a:extLst>
                <a:ext uri="{FF2B5EF4-FFF2-40B4-BE49-F238E27FC236}">
                  <a16:creationId xmlns:a16="http://schemas.microsoft.com/office/drawing/2014/main" id="{C98FCC37-364A-4F5D-9B1A-56A44C145D81}"/>
                </a:ext>
              </a:extLst>
            </p:cNvPr>
            <p:cNvSpPr>
              <a:spLocks noChangeArrowheads="1"/>
            </p:cNvSpPr>
            <p:nvPr/>
          </p:nvSpPr>
          <p:spPr bwMode="auto">
            <a:xfrm>
              <a:off x="106760746" y="97920281"/>
              <a:ext cx="4146372" cy="1183933"/>
            </a:xfrm>
            <a:prstGeom prst="curvedDownArrow">
              <a:avLst>
                <a:gd name="adj1" fmla="val 70044"/>
                <a:gd name="adj2" fmla="val 140088"/>
                <a:gd name="adj3" fmla="val 33333"/>
              </a:avLst>
            </a:prstGeom>
            <a:solidFill>
              <a:srgbClr val="FFFFFF"/>
            </a:solidFill>
            <a:ln w="25400">
              <a:solidFill>
                <a:srgbClr val="2D4E6B"/>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1" name="AutoShape 13">
              <a:extLst>
                <a:ext uri="{FF2B5EF4-FFF2-40B4-BE49-F238E27FC236}">
                  <a16:creationId xmlns:a16="http://schemas.microsoft.com/office/drawing/2014/main" id="{39C32CB8-B7D8-40D3-BA5E-C824E9D7ACA2}"/>
                </a:ext>
              </a:extLst>
            </p:cNvPr>
            <p:cNvSpPr>
              <a:spLocks noChangeArrowheads="1"/>
            </p:cNvSpPr>
            <p:nvPr/>
          </p:nvSpPr>
          <p:spPr bwMode="auto">
            <a:xfrm>
              <a:off x="119740138" y="97920281"/>
              <a:ext cx="4146372" cy="1183933"/>
            </a:xfrm>
            <a:prstGeom prst="curvedDownArrow">
              <a:avLst>
                <a:gd name="adj1" fmla="val 70044"/>
                <a:gd name="adj2" fmla="val 140088"/>
                <a:gd name="adj3" fmla="val 33333"/>
              </a:avLst>
            </a:prstGeom>
            <a:solidFill>
              <a:srgbClr val="FFFFFF"/>
            </a:solidFill>
            <a:ln w="25400" algn="ctr">
              <a:solidFill>
                <a:srgbClr val="2D4E6B"/>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2" name="AutoShape 14">
              <a:extLst>
                <a:ext uri="{FF2B5EF4-FFF2-40B4-BE49-F238E27FC236}">
                  <a16:creationId xmlns:a16="http://schemas.microsoft.com/office/drawing/2014/main" id="{64373694-199B-4F33-AB42-7389E91CCEA6}"/>
                </a:ext>
              </a:extLst>
            </p:cNvPr>
            <p:cNvSpPr>
              <a:spLocks noChangeArrowheads="1"/>
            </p:cNvSpPr>
            <p:nvPr/>
          </p:nvSpPr>
          <p:spPr bwMode="auto">
            <a:xfrm>
              <a:off x="113415268" y="97920281"/>
              <a:ext cx="4146372" cy="1183933"/>
            </a:xfrm>
            <a:prstGeom prst="curvedDownArrow">
              <a:avLst>
                <a:gd name="adj1" fmla="val 70044"/>
                <a:gd name="adj2" fmla="val 140088"/>
                <a:gd name="adj3" fmla="val 33333"/>
              </a:avLst>
            </a:prstGeom>
            <a:solidFill>
              <a:srgbClr val="FFFFFF"/>
            </a:solidFill>
            <a:ln w="25400" algn="ctr">
              <a:solidFill>
                <a:srgbClr val="2D4E6B"/>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13" name="Text Box 15">
              <a:extLst>
                <a:ext uri="{FF2B5EF4-FFF2-40B4-BE49-F238E27FC236}">
                  <a16:creationId xmlns:a16="http://schemas.microsoft.com/office/drawing/2014/main" id="{414E4B9D-E005-449A-A415-AA6E2079B29C}"/>
                </a:ext>
              </a:extLst>
            </p:cNvPr>
            <p:cNvSpPr txBox="1">
              <a:spLocks noChangeArrowheads="1"/>
            </p:cNvSpPr>
            <p:nvPr/>
          </p:nvSpPr>
          <p:spPr bwMode="auto">
            <a:xfrm>
              <a:off x="106846900" y="99104214"/>
              <a:ext cx="3706005" cy="33250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500" b="1" i="0" u="none" strike="noStrike" cap="none" normalizeH="0" baseline="0" dirty="0">
                  <a:ln>
                    <a:noFill/>
                  </a:ln>
                  <a:solidFill>
                    <a:srgbClr val="FFFFFF"/>
                  </a:solidFill>
                  <a:effectLst/>
                  <a:latin typeface="Arial" panose="020B0604020202020204" pitchFamily="34" charset="0"/>
                </a:rPr>
                <a:t>Bioenergy trees grown in pots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Text Box 16">
              <a:extLst>
                <a:ext uri="{FF2B5EF4-FFF2-40B4-BE49-F238E27FC236}">
                  <a16:creationId xmlns:a16="http://schemas.microsoft.com/office/drawing/2014/main" id="{E0EDBDA8-1308-4A93-B23F-429A2114268D}"/>
                </a:ext>
              </a:extLst>
            </p:cNvPr>
            <p:cNvSpPr txBox="1">
              <a:spLocks noChangeArrowheads="1"/>
            </p:cNvSpPr>
            <p:nvPr/>
          </p:nvSpPr>
          <p:spPr bwMode="auto">
            <a:xfrm>
              <a:off x="113869436" y="99104214"/>
              <a:ext cx="3471414" cy="341959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500" b="1" i="0" u="none" strike="noStrike" cap="none" normalizeH="0" baseline="0" dirty="0">
                  <a:ln>
                    <a:noFill/>
                  </a:ln>
                  <a:solidFill>
                    <a:srgbClr val="FFFFFF"/>
                  </a:solidFill>
                  <a:effectLst/>
                  <a:latin typeface="Arial" panose="020B0604020202020204" pitchFamily="34" charset="0"/>
                </a:rPr>
                <a:t>Four mycorrhizal treatments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Text Box 17">
              <a:extLst>
                <a:ext uri="{FF2B5EF4-FFF2-40B4-BE49-F238E27FC236}">
                  <a16:creationId xmlns:a16="http://schemas.microsoft.com/office/drawing/2014/main" id="{6B6FE391-EB2A-4F55-A91E-9C7EAD20F78A}"/>
                </a:ext>
              </a:extLst>
            </p:cNvPr>
            <p:cNvSpPr txBox="1">
              <a:spLocks noChangeArrowheads="1"/>
            </p:cNvSpPr>
            <p:nvPr/>
          </p:nvSpPr>
          <p:spPr bwMode="auto">
            <a:xfrm>
              <a:off x="120166226" y="99104214"/>
              <a:ext cx="3593662" cy="35141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500" b="1" i="0" u="none" strike="noStrike" cap="none" normalizeH="0" baseline="0" dirty="0">
                  <a:ln>
                    <a:noFill/>
                  </a:ln>
                  <a:solidFill>
                    <a:srgbClr val="FFFFFF"/>
                  </a:solidFill>
                  <a:effectLst/>
                  <a:latin typeface="Arial" panose="020B0604020202020204" pitchFamily="34" charset="0"/>
                </a:rPr>
                <a:t>Four nutrient treatments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 Box 18">
              <a:extLst>
                <a:ext uri="{FF2B5EF4-FFF2-40B4-BE49-F238E27FC236}">
                  <a16:creationId xmlns:a16="http://schemas.microsoft.com/office/drawing/2014/main" id="{0A1FA837-F693-4BFF-B228-BFA7F64A4D64}"/>
                </a:ext>
              </a:extLst>
            </p:cNvPr>
            <p:cNvSpPr txBox="1">
              <a:spLocks noChangeArrowheads="1"/>
            </p:cNvSpPr>
            <p:nvPr/>
          </p:nvSpPr>
          <p:spPr bwMode="auto">
            <a:xfrm>
              <a:off x="126835788" y="99104214"/>
              <a:ext cx="4282450" cy="35141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500" b="1" i="0" u="none" strike="noStrike" cap="none" normalizeH="0" baseline="0" dirty="0">
                  <a:ln>
                    <a:noFill/>
                  </a:ln>
                  <a:solidFill>
                    <a:srgbClr val="FFFFFF"/>
                  </a:solidFill>
                  <a:effectLst/>
                  <a:latin typeface="Arial" panose="020B0604020202020204" pitchFamily="34" charset="0"/>
                </a:rPr>
                <a:t>Monthly measurements </a:t>
              </a:r>
              <a:r>
                <a:rPr kumimoji="0" lang="en-GB" altLang="en-US" sz="3500" b="1" i="0" u="none" strike="noStrike" cap="none" normalizeH="0" baseline="0" dirty="0">
                  <a:ln>
                    <a:noFill/>
                  </a:ln>
                  <a:solidFill>
                    <a:srgbClr val="5B9BD5"/>
                  </a:solidFill>
                  <a:effectLst/>
                  <a:latin typeface="Arial" panose="020B0604020202020204" pitchFamily="34" charset="0"/>
                </a:rPr>
                <a:t>taken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43" name="Picture 19">
              <a:extLst>
                <a:ext uri="{FF2B5EF4-FFF2-40B4-BE49-F238E27FC236}">
                  <a16:creationId xmlns:a16="http://schemas.microsoft.com/office/drawing/2014/main" id="{01DD4AC7-B67E-48F7-8F69-5EEFAF50AD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785851" y="99028667"/>
              <a:ext cx="2726201" cy="3400551"/>
            </a:xfrm>
            <a:prstGeom prst="rect">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grpSp>
        <p:nvGrpSpPr>
          <p:cNvPr id="22" name="Group 33">
            <a:extLst>
              <a:ext uri="{FF2B5EF4-FFF2-40B4-BE49-F238E27FC236}">
                <a16:creationId xmlns:a16="http://schemas.microsoft.com/office/drawing/2014/main" id="{969B1305-1FD4-4C30-8780-E8AE1D002ACB}"/>
              </a:ext>
            </a:extLst>
          </p:cNvPr>
          <p:cNvGrpSpPr>
            <a:grpSpLocks/>
          </p:cNvGrpSpPr>
          <p:nvPr/>
        </p:nvGrpSpPr>
        <p:grpSpPr bwMode="auto">
          <a:xfrm>
            <a:off x="480219" y="27282775"/>
            <a:ext cx="41843325" cy="2613025"/>
            <a:chOff x="89286525" y="122245821"/>
            <a:chExt cx="41831713" cy="2613429"/>
          </a:xfrm>
        </p:grpSpPr>
        <p:sp>
          <p:nvSpPr>
            <p:cNvPr id="23" name="Text Box 34">
              <a:extLst>
                <a:ext uri="{FF2B5EF4-FFF2-40B4-BE49-F238E27FC236}">
                  <a16:creationId xmlns:a16="http://schemas.microsoft.com/office/drawing/2014/main" id="{DE357E4D-B13C-49C9-A4FE-78411F52834D}"/>
                </a:ext>
              </a:extLst>
            </p:cNvPr>
            <p:cNvSpPr txBox="1">
              <a:spLocks noChangeArrowheads="1"/>
            </p:cNvSpPr>
            <p:nvPr/>
          </p:nvSpPr>
          <p:spPr bwMode="auto">
            <a:xfrm>
              <a:off x="89286525" y="122245821"/>
              <a:ext cx="41831713" cy="2613429"/>
            </a:xfrm>
            <a:prstGeom prst="rect">
              <a:avLst/>
            </a:prstGeom>
            <a:solidFill>
              <a:srgbClr val="5B9BD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59" name="Picture 35">
              <a:extLst>
                <a:ext uri="{FF2B5EF4-FFF2-40B4-BE49-F238E27FC236}">
                  <a16:creationId xmlns:a16="http://schemas.microsoft.com/office/drawing/2014/main" id="{FB4744C1-D5F6-4C6E-9635-D461FA1E16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279857" y="122558540"/>
              <a:ext cx="7886394" cy="20060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60" name="Picture 36">
              <a:extLst>
                <a:ext uri="{FF2B5EF4-FFF2-40B4-BE49-F238E27FC236}">
                  <a16:creationId xmlns:a16="http://schemas.microsoft.com/office/drawing/2014/main" id="{EDD47359-6E4F-4721-825D-7A7E8EE7BE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77081" y="122529601"/>
              <a:ext cx="2808325" cy="203501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61" name="Picture 37">
              <a:extLst>
                <a:ext uri="{FF2B5EF4-FFF2-40B4-BE49-F238E27FC236}">
                  <a16:creationId xmlns:a16="http://schemas.microsoft.com/office/drawing/2014/main" id="{BB310755-98E2-43C8-8DFB-A0EF67077C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860703" y="122529601"/>
              <a:ext cx="5988714" cy="19926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62" name="Picture 38">
              <a:extLst>
                <a:ext uri="{FF2B5EF4-FFF2-40B4-BE49-F238E27FC236}">
                  <a16:creationId xmlns:a16="http://schemas.microsoft.com/office/drawing/2014/main" id="{6DDDCD99-3858-45F5-AAA1-6AF0896E8D2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333417" y="122524127"/>
              <a:ext cx="6364129" cy="204049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63" name="Picture 39">
              <a:extLst>
                <a:ext uri="{FF2B5EF4-FFF2-40B4-BE49-F238E27FC236}">
                  <a16:creationId xmlns:a16="http://schemas.microsoft.com/office/drawing/2014/main" id="{D515216A-11C8-4CCD-8519-F84B03FDA10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543869" y="122528117"/>
              <a:ext cx="8095097" cy="19941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4" name="Text Box 40">
              <a:extLst>
                <a:ext uri="{FF2B5EF4-FFF2-40B4-BE49-F238E27FC236}">
                  <a16:creationId xmlns:a16="http://schemas.microsoft.com/office/drawing/2014/main" id="{8D918A55-7AF8-4117-A568-4EB9618BAFC4}"/>
                </a:ext>
              </a:extLst>
            </p:cNvPr>
            <p:cNvSpPr txBox="1">
              <a:spLocks noChangeArrowheads="1"/>
            </p:cNvSpPr>
            <p:nvPr/>
          </p:nvSpPr>
          <p:spPr bwMode="auto">
            <a:xfrm>
              <a:off x="128232008" y="122558540"/>
              <a:ext cx="2356841" cy="196370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a:ln>
                    <a:noFill/>
                  </a:ln>
                  <a:solidFill>
                    <a:srgbClr val="FFFFFF"/>
                  </a:solidFill>
                  <a:effectLst/>
                  <a:latin typeface="Arial" panose="020B0604020202020204" pitchFamily="34" charset="0"/>
                </a:rPr>
                <a:t>Icons from www.flaticon.com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41">
              <a:extLst>
                <a:ext uri="{FF2B5EF4-FFF2-40B4-BE49-F238E27FC236}">
                  <a16:creationId xmlns:a16="http://schemas.microsoft.com/office/drawing/2014/main" id="{E77B53AD-D952-45CF-88C6-15F41BAE40A0}"/>
                </a:ext>
              </a:extLst>
            </p:cNvPr>
            <p:cNvSpPr txBox="1">
              <a:spLocks noChangeArrowheads="1"/>
            </p:cNvSpPr>
            <p:nvPr/>
          </p:nvSpPr>
          <p:spPr bwMode="auto">
            <a:xfrm>
              <a:off x="124391998" y="122529601"/>
              <a:ext cx="3145558" cy="1992648"/>
            </a:xfrm>
            <a:prstGeom prst="rect">
              <a:avLst/>
            </a:prstGeom>
            <a:solidFill>
              <a:srgbClr val="5B9BD5"/>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FFFFFF"/>
                  </a:solidFill>
                  <a:effectLst/>
                  <a:latin typeface="Arial" panose="020B0604020202020204" pitchFamily="34" charset="0"/>
                </a:rPr>
                <a:t>Special thanks to : Duncan White, Lawrie Brown, Graham Pitkin, James Hutton Glasshouse staff</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6" name="Group 42">
            <a:extLst>
              <a:ext uri="{FF2B5EF4-FFF2-40B4-BE49-F238E27FC236}">
                <a16:creationId xmlns:a16="http://schemas.microsoft.com/office/drawing/2014/main" id="{8FD34385-779C-4691-AB96-8040BE138EC2}"/>
              </a:ext>
            </a:extLst>
          </p:cNvPr>
          <p:cNvGrpSpPr>
            <a:grpSpLocks/>
          </p:cNvGrpSpPr>
          <p:nvPr/>
        </p:nvGrpSpPr>
        <p:grpSpPr bwMode="auto">
          <a:xfrm>
            <a:off x="150812" y="8108436"/>
            <a:ext cx="11610976" cy="19123612"/>
            <a:chOff x="89286525" y="111254992"/>
            <a:chExt cx="11107902" cy="19118902"/>
          </a:xfrm>
        </p:grpSpPr>
        <p:sp>
          <p:nvSpPr>
            <p:cNvPr id="27" name="Text Box 43">
              <a:extLst>
                <a:ext uri="{FF2B5EF4-FFF2-40B4-BE49-F238E27FC236}">
                  <a16:creationId xmlns:a16="http://schemas.microsoft.com/office/drawing/2014/main" id="{693033C0-AA79-468E-9F6B-D92B1F45C73D}"/>
                </a:ext>
              </a:extLst>
            </p:cNvPr>
            <p:cNvSpPr txBox="1">
              <a:spLocks noChangeArrowheads="1"/>
            </p:cNvSpPr>
            <p:nvPr/>
          </p:nvSpPr>
          <p:spPr bwMode="auto">
            <a:xfrm>
              <a:off x="89286525" y="111423742"/>
              <a:ext cx="11107902" cy="1895015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0000"/>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0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3500" b="1" i="0" u="none" strike="noStrike" cap="none" normalizeH="0" baseline="0" dirty="0">
                <a:ln>
                  <a:noFill/>
                </a:ln>
                <a:solidFill>
                  <a:srgbClr val="5B9BD5"/>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500" b="1" i="0" u="none" strike="noStrike" cap="none" normalizeH="0" baseline="0" dirty="0">
                  <a:ln>
                    <a:noFill/>
                  </a:ln>
                  <a:solidFill>
                    <a:srgbClr val="5B9BD5"/>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500" b="1" i="0" u="none" strike="noStrike" cap="none" normalizeH="0" baseline="0" dirty="0">
                  <a:ln>
                    <a:noFill/>
                  </a:ln>
                  <a:solidFill>
                    <a:srgbClr val="5B9BD5"/>
                  </a:solidFill>
                  <a:effectLst/>
                  <a:latin typeface="Arial" panose="020B0604020202020204" pitchFamily="34" charset="0"/>
                </a:rPr>
                <a:t>				Short rotation coppice, 					often used as bioenergy 					crops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5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5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4500" b="1" i="0" u="none" strike="noStrike" cap="none" normalizeH="0" baseline="0" dirty="0">
                  <a:ln>
                    <a:noFill/>
                  </a:ln>
                  <a:solidFill>
                    <a:srgbClr val="5B9BD5"/>
                  </a:solidFill>
                  <a:effectLst/>
                  <a:latin typeface="Arial" panose="020B0604020202020204" pitchFamily="34" charset="0"/>
                </a:rPr>
                <a:t>				Providing a renewable 						energy source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5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500" b="1" i="0" u="none" strike="noStrike" cap="none" normalizeH="0" baseline="0" dirty="0">
                <a:ln>
                  <a:noFill/>
                </a:ln>
                <a:solidFill>
                  <a:srgbClr val="5B9BD5"/>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4500" b="1" dirty="0">
                  <a:solidFill>
                    <a:srgbClr val="5B9BD5"/>
                  </a:solidFill>
                  <a:latin typeface="Arial" panose="020B0604020202020204" pitchFamily="34" charset="0"/>
                </a:rPr>
                <a:t>				</a:t>
              </a:r>
              <a:r>
                <a:rPr kumimoji="0" lang="en-GB" altLang="en-US" sz="4500" b="1" i="0" u="none" strike="noStrike" cap="none" normalizeH="0" baseline="0" dirty="0">
                  <a:ln>
                    <a:noFill/>
                  </a:ln>
                  <a:solidFill>
                    <a:srgbClr val="5B9BD5"/>
                  </a:solidFill>
                  <a:effectLst/>
                  <a:latin typeface="Arial" panose="020B0604020202020204" pitchFamily="34" charset="0"/>
                </a:rPr>
                <a:t>Crops can form mycorrhizal 				associations, improving 					nutrient acquisition </a:t>
              </a:r>
              <a:endParaRPr kumimoji="0" lang="en-GB" altLang="en-US" sz="45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500" b="1" i="0" u="none" strike="noStrike" cap="none" normalizeH="0" baseline="0" dirty="0">
                <a:ln>
                  <a:noFill/>
                </a:ln>
                <a:solidFill>
                  <a:srgbClr val="5B9BD5"/>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500" b="1" i="0" u="none" strike="noStrike" cap="none" normalizeH="0" baseline="0" dirty="0">
                <a:ln>
                  <a:noFill/>
                </a:ln>
                <a:solidFill>
                  <a:srgbClr val="5B9BD5"/>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4500" b="1" dirty="0">
                  <a:solidFill>
                    <a:srgbClr val="5B9BD5"/>
                  </a:solidFill>
                  <a:latin typeface="Arial" panose="020B0604020202020204" pitchFamily="34" charset="0"/>
                </a:rPr>
                <a:t>				</a:t>
              </a:r>
              <a:r>
                <a:rPr kumimoji="0" lang="en-GB" altLang="en-US" sz="4500" b="1" i="0" u="none" strike="noStrike" cap="none" normalizeH="0" baseline="0" dirty="0">
                  <a:ln>
                    <a:noFill/>
                  </a:ln>
                  <a:solidFill>
                    <a:srgbClr val="5B9BD5"/>
                  </a:solidFill>
                  <a:effectLst/>
                  <a:latin typeface="Arial" panose="020B0604020202020204" pitchFamily="34" charset="0"/>
                </a:rPr>
                <a:t>Fertiliser additions 							increase carbon sink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5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4500" b="1" i="0" u="none" strike="noStrike" cap="none" normalizeH="0" baseline="0" dirty="0">
                <a:ln>
                  <a:noFill/>
                </a:ln>
                <a:solidFill>
                  <a:srgbClr val="5B9BD5"/>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4500" b="1" dirty="0">
                  <a:solidFill>
                    <a:srgbClr val="5B9BD5"/>
                  </a:solidFill>
                  <a:latin typeface="Arial" panose="020B0604020202020204" pitchFamily="34" charset="0"/>
                </a:rPr>
                <a:t>				</a:t>
              </a:r>
              <a:r>
                <a:rPr kumimoji="0" lang="en-GB" altLang="en-US" sz="4500" b="1" i="0" u="none" strike="noStrike" cap="none" normalizeH="0" baseline="0" dirty="0">
                  <a:ln>
                    <a:noFill/>
                  </a:ln>
                  <a:solidFill>
                    <a:srgbClr val="5B9BD5"/>
                  </a:solidFill>
                  <a:effectLst/>
                  <a:latin typeface="Arial" panose="020B0604020202020204" pitchFamily="34" charset="0"/>
                </a:rPr>
                <a:t>But may also alter	 						CO</a:t>
              </a:r>
              <a:r>
                <a:rPr kumimoji="0" lang="en-GB" altLang="en-US" sz="4500" b="1" i="0" u="none" strike="noStrike" cap="none" normalizeH="0" baseline="-25000" dirty="0">
                  <a:ln>
                    <a:noFill/>
                  </a:ln>
                  <a:solidFill>
                    <a:srgbClr val="5B9BD5"/>
                  </a:solidFill>
                  <a:effectLst/>
                  <a:latin typeface="Arial" panose="020B0604020202020204" pitchFamily="34" charset="0"/>
                </a:rPr>
                <a:t>2</a:t>
              </a:r>
              <a:r>
                <a:rPr kumimoji="0" lang="en-GB" altLang="en-US" sz="4500" b="1" i="0" u="none" strike="noStrike" cap="none" normalizeH="0" baseline="0" dirty="0">
                  <a:ln>
                    <a:noFill/>
                  </a:ln>
                  <a:solidFill>
                    <a:srgbClr val="5B9BD5"/>
                  </a:solidFill>
                  <a:effectLst/>
                  <a:latin typeface="Arial" panose="020B0604020202020204" pitchFamily="34" charset="0"/>
                </a:rPr>
                <a:t> emissions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68" name="Picture 44">
              <a:extLst>
                <a:ext uri="{FF2B5EF4-FFF2-40B4-BE49-F238E27FC236}">
                  <a16:creationId xmlns:a16="http://schemas.microsoft.com/office/drawing/2014/main" id="{BE59DB4F-9C7A-48D1-A9C3-21E882D695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487370" y="127331323"/>
              <a:ext cx="2586612" cy="25866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69" name="Picture 45">
              <a:extLst>
                <a:ext uri="{FF2B5EF4-FFF2-40B4-BE49-F238E27FC236}">
                  <a16:creationId xmlns:a16="http://schemas.microsoft.com/office/drawing/2014/main" id="{7C7219D0-2517-45BE-8B88-6A6F7C842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87370" y="121286377"/>
              <a:ext cx="2586612" cy="27078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70" name="Picture 46">
              <a:extLst>
                <a:ext uri="{FF2B5EF4-FFF2-40B4-BE49-F238E27FC236}">
                  <a16:creationId xmlns:a16="http://schemas.microsoft.com/office/drawing/2014/main" id="{34EFC3AB-6DB3-4D4B-B56F-196BA3499D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4639" r="15405"/>
            <a:stretch>
              <a:fillRect/>
            </a:stretch>
          </p:blipFill>
          <p:spPr bwMode="auto">
            <a:xfrm>
              <a:off x="89417078" y="118056579"/>
              <a:ext cx="2656904" cy="28786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71" name="Picture 47">
              <a:extLst>
                <a:ext uri="{FF2B5EF4-FFF2-40B4-BE49-F238E27FC236}">
                  <a16:creationId xmlns:a16="http://schemas.microsoft.com/office/drawing/2014/main" id="{E04315A1-D8F0-4E8D-A2CA-416864DCC2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2957125" y="111254992"/>
              <a:ext cx="3324190" cy="33241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72" name="Picture 48">
              <a:extLst>
                <a:ext uri="{FF2B5EF4-FFF2-40B4-BE49-F238E27FC236}">
                  <a16:creationId xmlns:a16="http://schemas.microsoft.com/office/drawing/2014/main" id="{6AB3E0B1-A38A-40CC-97D6-2012E6DD5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39243" y="124345423"/>
              <a:ext cx="2634738" cy="26347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73" name="Picture 49">
              <a:extLst>
                <a:ext uri="{FF2B5EF4-FFF2-40B4-BE49-F238E27FC236}">
                  <a16:creationId xmlns:a16="http://schemas.microsoft.com/office/drawing/2014/main" id="{07E3BCF5-31FE-406E-92AE-43D7BA31B87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487370" y="115118805"/>
              <a:ext cx="2586612" cy="25866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pic>
        <p:nvPicPr>
          <p:cNvPr id="1074" name="Picture 50">
            <a:extLst>
              <a:ext uri="{FF2B5EF4-FFF2-40B4-BE49-F238E27FC236}">
                <a16:creationId xmlns:a16="http://schemas.microsoft.com/office/drawing/2014/main" id="{1559387B-F644-465A-8340-2A21A12B568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70154" y="8635806"/>
            <a:ext cx="17594263" cy="785177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nvGrpSpPr>
          <p:cNvPr id="28" name="Group 51">
            <a:extLst>
              <a:ext uri="{FF2B5EF4-FFF2-40B4-BE49-F238E27FC236}">
                <a16:creationId xmlns:a16="http://schemas.microsoft.com/office/drawing/2014/main" id="{83E4FCF2-CB34-4FB0-8F6F-3034210314F5}"/>
              </a:ext>
            </a:extLst>
          </p:cNvPr>
          <p:cNvGrpSpPr>
            <a:grpSpLocks/>
          </p:cNvGrpSpPr>
          <p:nvPr/>
        </p:nvGrpSpPr>
        <p:grpSpPr bwMode="auto">
          <a:xfrm>
            <a:off x="29932125" y="9145828"/>
            <a:ext cx="12980495" cy="6256338"/>
            <a:chOff x="149044451" y="114013191"/>
            <a:chExt cx="12980387" cy="6256421"/>
          </a:xfrm>
        </p:grpSpPr>
        <p:sp>
          <p:nvSpPr>
            <p:cNvPr id="29" name="Text Box 52">
              <a:extLst>
                <a:ext uri="{FF2B5EF4-FFF2-40B4-BE49-F238E27FC236}">
                  <a16:creationId xmlns:a16="http://schemas.microsoft.com/office/drawing/2014/main" id="{94197F90-3F2A-40BB-A28F-97C5E090696B}"/>
                </a:ext>
              </a:extLst>
            </p:cNvPr>
            <p:cNvSpPr txBox="1">
              <a:spLocks noChangeArrowheads="1"/>
            </p:cNvSpPr>
            <p:nvPr/>
          </p:nvSpPr>
          <p:spPr bwMode="auto">
            <a:xfrm>
              <a:off x="152079178" y="114013191"/>
              <a:ext cx="9945660" cy="62564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5000" b="1" i="0" u="none" strike="noStrike" cap="none" normalizeH="0" baseline="0" dirty="0">
                <a:ln>
                  <a:noFill/>
                </a:ln>
                <a:solidFill>
                  <a:srgbClr val="5B9BD5"/>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5000" b="1" i="0" u="none" strike="noStrike" cap="none" normalizeH="0" baseline="0" dirty="0">
                  <a:ln>
                    <a:noFill/>
                  </a:ln>
                  <a:solidFill>
                    <a:srgbClr val="5B9BD5"/>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5000" b="1" dirty="0">
                  <a:solidFill>
                    <a:srgbClr val="5B9BD5"/>
                  </a:solidFill>
                  <a:latin typeface="Arial" panose="020B0604020202020204" pitchFamily="34" charset="0"/>
                </a:rPr>
                <a:t>		</a:t>
              </a:r>
              <a:r>
                <a:rPr kumimoji="0" lang="en-GB" altLang="en-US" sz="5000" b="1" i="0" u="none" strike="noStrike" cap="none" normalizeH="0" baseline="0" dirty="0">
                  <a:ln>
                    <a:noFill/>
                  </a:ln>
                  <a:solidFill>
                    <a:srgbClr val="5B9BD5"/>
                  </a:solidFill>
                  <a:effectLst/>
                  <a:latin typeface="Arial" panose="020B0604020202020204" pitchFamily="34" charset="0"/>
                </a:rPr>
                <a:t>Nitrogen addition 					significantly increased 			tree biomass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77" name="Picture 53">
              <a:extLst>
                <a:ext uri="{FF2B5EF4-FFF2-40B4-BE49-F238E27FC236}">
                  <a16:creationId xmlns:a16="http://schemas.microsoft.com/office/drawing/2014/main" id="{EFC55798-042B-47A2-B1BE-B8D1F97D9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044451" y="114309454"/>
              <a:ext cx="4508225" cy="46421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
        <p:nvSpPr>
          <p:cNvPr id="30" name="Text Box 54">
            <a:extLst>
              <a:ext uri="{FF2B5EF4-FFF2-40B4-BE49-F238E27FC236}">
                <a16:creationId xmlns:a16="http://schemas.microsoft.com/office/drawing/2014/main" id="{A5FAA4EE-FBDE-469F-BDBD-535F96D60B7E}"/>
              </a:ext>
            </a:extLst>
          </p:cNvPr>
          <p:cNvSpPr txBox="1">
            <a:spLocks noChangeArrowheads="1"/>
          </p:cNvSpPr>
          <p:nvPr/>
        </p:nvSpPr>
        <p:spPr bwMode="auto">
          <a:xfrm>
            <a:off x="12363243" y="18274490"/>
            <a:ext cx="11009313" cy="78517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5000" b="1" i="0" u="none" strike="noStrike" cap="none" normalizeH="0" baseline="0" dirty="0">
              <a:ln>
                <a:noFill/>
              </a:ln>
              <a:solidFill>
                <a:srgbClr val="5B9BD5"/>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5000" b="1" dirty="0">
              <a:solidFill>
                <a:srgbClr val="5B9BD5"/>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sz="5000" b="1" dirty="0">
                <a:solidFill>
                  <a:srgbClr val="5B9BD5"/>
                </a:solidFill>
                <a:latin typeface="Arial" panose="020B0604020202020204" pitchFamily="34" charset="0"/>
              </a:rPr>
              <a:t>						</a:t>
            </a:r>
            <a:r>
              <a:rPr kumimoji="0" lang="en-GB" altLang="en-US" sz="5000" b="1" i="0" u="none" strike="noStrike" cap="none" normalizeH="0" baseline="0" dirty="0">
                <a:ln>
                  <a:noFill/>
                </a:ln>
                <a:solidFill>
                  <a:srgbClr val="5B9BD5"/>
                </a:solidFill>
                <a:effectLst/>
                <a:latin typeface="Arial" panose="020B0604020202020204" pitchFamily="34" charset="0"/>
              </a:rPr>
              <a:t>AM fungi &amp; 								phosphorus 							combined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5000" b="1" i="0" u="none" strike="noStrike" cap="none" normalizeH="0" baseline="0" dirty="0">
                <a:ln>
                  <a:noFill/>
                </a:ln>
                <a:solidFill>
                  <a:srgbClr val="5B9BD5"/>
                </a:solidFill>
                <a:effectLst/>
                <a:latin typeface="Arial" panose="020B0604020202020204" pitchFamily="34" charset="0"/>
              </a:rPr>
              <a:t>						significantly 							increased 								soil respiration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19" name="Group 18">
            <a:extLst>
              <a:ext uri="{FF2B5EF4-FFF2-40B4-BE49-F238E27FC236}">
                <a16:creationId xmlns:a16="http://schemas.microsoft.com/office/drawing/2014/main" id="{148CE98C-2E0A-4D8E-A810-6CBB25B5DB10}"/>
              </a:ext>
            </a:extLst>
          </p:cNvPr>
          <p:cNvGrpSpPr/>
          <p:nvPr/>
        </p:nvGrpSpPr>
        <p:grpSpPr>
          <a:xfrm>
            <a:off x="24486550" y="17693467"/>
            <a:ext cx="17475200" cy="9013825"/>
            <a:chOff x="24486550" y="17693467"/>
            <a:chExt cx="17475200" cy="9013825"/>
          </a:xfrm>
        </p:grpSpPr>
        <p:pic>
          <p:nvPicPr>
            <p:cNvPr id="1080" name="Picture 56">
              <a:extLst>
                <a:ext uri="{FF2B5EF4-FFF2-40B4-BE49-F238E27FC236}">
                  <a16:creationId xmlns:a16="http://schemas.microsoft.com/office/drawing/2014/main" id="{1AA76943-74B6-4594-A7D1-4963973F31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t="2644" b="5602"/>
            <a:stretch>
              <a:fillRect/>
            </a:stretch>
          </p:blipFill>
          <p:spPr bwMode="auto">
            <a:xfrm>
              <a:off x="24486550" y="17693467"/>
              <a:ext cx="17475200" cy="90138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24" name="AutoShape 57">
              <a:extLst>
                <a:ext uri="{FF2B5EF4-FFF2-40B4-BE49-F238E27FC236}">
                  <a16:creationId xmlns:a16="http://schemas.microsoft.com/office/drawing/2014/main" id="{F136D7DA-76F1-4D12-9E6A-8F56FD80614B}"/>
                </a:ext>
              </a:extLst>
            </p:cNvPr>
            <p:cNvSpPr>
              <a:spLocks noChangeArrowheads="1"/>
            </p:cNvSpPr>
            <p:nvPr/>
          </p:nvSpPr>
          <p:spPr bwMode="auto">
            <a:xfrm>
              <a:off x="30622011" y="19496567"/>
              <a:ext cx="1253447" cy="1281649"/>
            </a:xfrm>
            <a:custGeom>
              <a:avLst/>
              <a:gdLst>
                <a:gd name="G0" fmla="+- 2133 0 0"/>
                <a:gd name="G1" fmla="+- 21600 0 2133"/>
                <a:gd name="G2" fmla="+- 21600 0 213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33" y="10800"/>
                  </a:moveTo>
                  <a:cubicBezTo>
                    <a:pt x="2133" y="15587"/>
                    <a:pt x="6013" y="19467"/>
                    <a:pt x="10800" y="19467"/>
                  </a:cubicBezTo>
                  <a:cubicBezTo>
                    <a:pt x="15587" y="19467"/>
                    <a:pt x="19467" y="15587"/>
                    <a:pt x="19467" y="10800"/>
                  </a:cubicBezTo>
                  <a:cubicBezTo>
                    <a:pt x="19467" y="6013"/>
                    <a:pt x="15587" y="2133"/>
                    <a:pt x="10800" y="2133"/>
                  </a:cubicBezTo>
                  <a:cubicBezTo>
                    <a:pt x="6013" y="2133"/>
                    <a:pt x="2133" y="6013"/>
                    <a:pt x="2133" y="10800"/>
                  </a:cubicBezTo>
                  <a:close/>
                </a:path>
              </a:pathLst>
            </a:custGeom>
            <a:solidFill>
              <a:schemeClr val="accent1">
                <a:lumMod val="50000"/>
              </a:schemeClr>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dirty="0"/>
            </a:p>
          </p:txBody>
        </p:sp>
      </p:grpSp>
      <p:pic>
        <p:nvPicPr>
          <p:cNvPr id="1082" name="Picture 58">
            <a:extLst>
              <a:ext uri="{FF2B5EF4-FFF2-40B4-BE49-F238E27FC236}">
                <a16:creationId xmlns:a16="http://schemas.microsoft.com/office/drawing/2014/main" id="{8B7E9B22-01DE-424C-8FA6-BD99868A0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0319" y="19692376"/>
            <a:ext cx="4890305" cy="50160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84" name="Picture 60">
            <a:extLst>
              <a:ext uri="{FF2B5EF4-FFF2-40B4-BE49-F238E27FC236}">
                <a16:creationId xmlns:a16="http://schemas.microsoft.com/office/drawing/2014/main" id="{4F9D21AB-383B-4890-B203-457EC91BD66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l="12036" r="15683"/>
          <a:stretch>
            <a:fillRect/>
          </a:stretch>
        </p:blipFill>
        <p:spPr bwMode="auto">
          <a:xfrm>
            <a:off x="238777" y="3790409"/>
            <a:ext cx="2527301" cy="30940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descr="A close up of a sign&#10;&#10;Description automatically generated">
            <a:hlinkClick r:id="rId19" action="ppaction://hlinksldjump"/>
            <a:extLst>
              <a:ext uri="{FF2B5EF4-FFF2-40B4-BE49-F238E27FC236}">
                <a16:creationId xmlns:a16="http://schemas.microsoft.com/office/drawing/2014/main" id="{0A851B8F-0484-42F0-853D-00C9A66FC25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244657" y="8635806"/>
            <a:ext cx="1420198" cy="1420198"/>
          </a:xfrm>
          <a:prstGeom prst="rect">
            <a:avLst/>
          </a:prstGeom>
        </p:spPr>
      </p:pic>
      <p:pic>
        <p:nvPicPr>
          <p:cNvPr id="21" name="Picture 20" descr="A close up of a sign&#10;&#10;Description automatically generated">
            <a:hlinkClick r:id="rId21" action="ppaction://hlinksldjump"/>
            <a:extLst>
              <a:ext uri="{FF2B5EF4-FFF2-40B4-BE49-F238E27FC236}">
                <a16:creationId xmlns:a16="http://schemas.microsoft.com/office/drawing/2014/main" id="{8156A553-AF0D-4953-A208-E4447ABE704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9195062" y="5980896"/>
            <a:ext cx="1420198" cy="1420198"/>
          </a:xfrm>
          <a:prstGeom prst="rect">
            <a:avLst/>
          </a:prstGeom>
        </p:spPr>
      </p:pic>
      <p:pic>
        <p:nvPicPr>
          <p:cNvPr id="55" name="Picture 54" descr="A close up of a sign&#10;&#10;Description automatically generated">
            <a:hlinkClick r:id="rId22" action="ppaction://hlinksldjump"/>
            <a:extLst>
              <a:ext uri="{FF2B5EF4-FFF2-40B4-BE49-F238E27FC236}">
                <a16:creationId xmlns:a16="http://schemas.microsoft.com/office/drawing/2014/main" id="{47B312FC-3554-4F19-BBE2-BF987621AC1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295997" y="15067384"/>
            <a:ext cx="1420198" cy="1420198"/>
          </a:xfrm>
          <a:prstGeom prst="rect">
            <a:avLst/>
          </a:prstGeom>
        </p:spPr>
      </p:pic>
      <p:pic>
        <p:nvPicPr>
          <p:cNvPr id="56" name="Picture 55" descr="A close up of a sign&#10;&#10;Description automatically generated">
            <a:hlinkClick r:id="rId23" action="ppaction://hlinksldjump"/>
            <a:extLst>
              <a:ext uri="{FF2B5EF4-FFF2-40B4-BE49-F238E27FC236}">
                <a16:creationId xmlns:a16="http://schemas.microsoft.com/office/drawing/2014/main" id="{56A7C696-4483-464E-8C57-E9E958966D2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6229769" y="5980896"/>
            <a:ext cx="1420198" cy="1420198"/>
          </a:xfrm>
          <a:prstGeom prst="rect">
            <a:avLst/>
          </a:prstGeom>
        </p:spPr>
      </p:pic>
      <p:pic>
        <p:nvPicPr>
          <p:cNvPr id="57" name="Picture 56" descr="A close up of a sign&#10;&#10;Description automatically generated">
            <a:hlinkClick r:id="rId24" action="ppaction://hlinksldjump"/>
            <a:extLst>
              <a:ext uri="{FF2B5EF4-FFF2-40B4-BE49-F238E27FC236}">
                <a16:creationId xmlns:a16="http://schemas.microsoft.com/office/drawing/2014/main" id="{F24B0F32-FE32-40DC-AB06-E925D191385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541552" y="25287094"/>
            <a:ext cx="1420198" cy="1420198"/>
          </a:xfrm>
          <a:prstGeom prst="rect">
            <a:avLst/>
          </a:prstGeom>
        </p:spPr>
      </p:pic>
      <p:pic>
        <p:nvPicPr>
          <p:cNvPr id="58" name="Picture 57" descr="A close up of a sign&#10;&#10;Description automatically generated">
            <a:hlinkClick r:id="rId25" action="ppaction://hlinksldjump"/>
            <a:extLst>
              <a:ext uri="{FF2B5EF4-FFF2-40B4-BE49-F238E27FC236}">
                <a16:creationId xmlns:a16="http://schemas.microsoft.com/office/drawing/2014/main" id="{C904E22F-D17C-4BA5-9F03-8650CC720B3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113572" y="5962569"/>
            <a:ext cx="1420198" cy="1420198"/>
          </a:xfrm>
          <a:prstGeom prst="rect">
            <a:avLst/>
          </a:prstGeom>
        </p:spPr>
      </p:pic>
      <p:pic>
        <p:nvPicPr>
          <p:cNvPr id="59" name="Picture 58" descr="A close up of a sign&#10;&#10;Description automatically generated">
            <a:hlinkClick r:id="rId26" action="ppaction://hlinksldjump"/>
            <a:extLst>
              <a:ext uri="{FF2B5EF4-FFF2-40B4-BE49-F238E27FC236}">
                <a16:creationId xmlns:a16="http://schemas.microsoft.com/office/drawing/2014/main" id="{82E2D571-860A-4DDA-86D2-72A7FAFB51D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7317" y="5993743"/>
            <a:ext cx="1420199" cy="1420199"/>
          </a:xfrm>
          <a:prstGeom prst="rect">
            <a:avLst/>
          </a:prstGeom>
        </p:spPr>
      </p:pic>
      <p:sp>
        <p:nvSpPr>
          <p:cNvPr id="61" name="AutoShape 57">
            <a:extLst>
              <a:ext uri="{FF2B5EF4-FFF2-40B4-BE49-F238E27FC236}">
                <a16:creationId xmlns:a16="http://schemas.microsoft.com/office/drawing/2014/main" id="{57B248CA-9B65-40A6-9D50-3B3C25CC4D9B}"/>
              </a:ext>
            </a:extLst>
          </p:cNvPr>
          <p:cNvSpPr>
            <a:spLocks noChangeArrowheads="1"/>
          </p:cNvSpPr>
          <p:nvPr/>
        </p:nvSpPr>
        <p:spPr bwMode="auto">
          <a:xfrm>
            <a:off x="30617209" y="22251927"/>
            <a:ext cx="1253447" cy="1281649"/>
          </a:xfrm>
          <a:custGeom>
            <a:avLst/>
            <a:gdLst>
              <a:gd name="G0" fmla="+- 2133 0 0"/>
              <a:gd name="G1" fmla="+- 21600 0 2133"/>
              <a:gd name="G2" fmla="+- 21600 0 2133"/>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133" y="10800"/>
                </a:moveTo>
                <a:cubicBezTo>
                  <a:pt x="2133" y="15587"/>
                  <a:pt x="6013" y="19467"/>
                  <a:pt x="10800" y="19467"/>
                </a:cubicBezTo>
                <a:cubicBezTo>
                  <a:pt x="15587" y="19467"/>
                  <a:pt x="19467" y="15587"/>
                  <a:pt x="19467" y="10800"/>
                </a:cubicBezTo>
                <a:cubicBezTo>
                  <a:pt x="19467" y="6013"/>
                  <a:pt x="15587" y="2133"/>
                  <a:pt x="10800" y="2133"/>
                </a:cubicBezTo>
                <a:cubicBezTo>
                  <a:pt x="6013" y="2133"/>
                  <a:pt x="2133" y="6013"/>
                  <a:pt x="2133" y="10800"/>
                </a:cubicBezTo>
                <a:close/>
              </a:path>
            </a:pathLst>
          </a:custGeom>
          <a:solidFill>
            <a:srgbClr val="5B9BD5"/>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pic>
        <p:nvPicPr>
          <p:cNvPr id="54" name="Picture 53" descr="A close up of a sign&#10;&#10;Description automatically generated">
            <a:hlinkClick r:id="rId27" action="ppaction://hlinksldjump"/>
            <a:extLst>
              <a:ext uri="{FF2B5EF4-FFF2-40B4-BE49-F238E27FC236}">
                <a16:creationId xmlns:a16="http://schemas.microsoft.com/office/drawing/2014/main" id="{0DBF0306-202D-4A95-8B52-8C6F8ECED94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243932" y="1407239"/>
            <a:ext cx="1420198" cy="1420198"/>
          </a:xfrm>
          <a:prstGeom prst="rect">
            <a:avLst/>
          </a:prstGeom>
        </p:spPr>
      </p:pic>
    </p:spTree>
    <p:extLst>
      <p:ext uri="{BB962C8B-B14F-4D97-AF65-F5344CB8AC3E}">
        <p14:creationId xmlns:p14="http://schemas.microsoft.com/office/powerpoint/2010/main" val="241745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439BD6-4144-4151-8F51-58E471D75676}"/>
              </a:ext>
            </a:extLst>
          </p:cNvPr>
          <p:cNvSpPr txBox="1"/>
          <p:nvPr/>
        </p:nvSpPr>
        <p:spPr>
          <a:xfrm>
            <a:off x="1016000" y="1473200"/>
            <a:ext cx="40792400" cy="26176397"/>
          </a:xfrm>
          <a:prstGeom prst="rect">
            <a:avLst/>
          </a:prstGeom>
          <a:noFill/>
        </p:spPr>
        <p:txBody>
          <a:bodyPr wrap="square" rtlCol="0">
            <a:spAutoFit/>
          </a:bodyPr>
          <a:lstStyle/>
          <a:p>
            <a:pPr marL="857250" indent="-857250">
              <a:buFont typeface="Arial" panose="020B0604020202020204" pitchFamily="34" charset="0"/>
              <a:buChar char="•"/>
            </a:pPr>
            <a:r>
              <a:rPr lang="en-GB" sz="5000" b="1" dirty="0">
                <a:solidFill>
                  <a:schemeClr val="accent1">
                    <a:lumMod val="50000"/>
                  </a:schemeClr>
                </a:solidFill>
              </a:rPr>
              <a:t>Biomass may be considered advantageous over other renewable resources, it is a consistent source of energy and short rotation coppice (SRC) are viable for up-to 30 years before replanting is required providing both a regular income and sustainable supply. </a:t>
            </a:r>
          </a:p>
          <a:p>
            <a:pPr marL="857250"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Although biomass production supports less that 15% of global primary energy production and around 4% UK primary energy demand it is the largest renewable energy supplier to primary energy demand accounting for over 80% of the total UK renewables market.</a:t>
            </a:r>
          </a:p>
          <a:p>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latin typeface="Arial" panose="020B0604020202020204" pitchFamily="34" charset="0"/>
                <a:cs typeface="Arial" panose="020B0604020202020204" pitchFamily="34" charset="0"/>
              </a:rPr>
              <a:t>However, increasing land set aside for bioenergy production creates competition with food production. Using marginal land and degraded areas would increase the area available while also improving soil quality and biodiversity and help meet future energy plans.</a:t>
            </a:r>
          </a:p>
          <a:p>
            <a:pPr marL="857250"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SRC require very little nutrient addition to soils. This is highly correlated with historic land use, if soil is heavily degraded agricultural soil significant fertiliser additions are required to maintain viable crop yield.</a:t>
            </a:r>
          </a:p>
          <a:p>
            <a:pPr marL="857250" indent="-857250">
              <a:buFont typeface="Arial" panose="020B0604020202020204" pitchFamily="34" charset="0"/>
              <a:buChar char="•"/>
            </a:pPr>
            <a:endParaRPr lang="en-GB" sz="4500"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Mycorrhizal fungi play an important role in nutrient provision for host plants. It is estimated up to 90% of terrestrial plant species associate with Arbuscular mycorrhizal (AM) fungi and Ectomycorrhizal (ECM) fungi. AM fungi associate with ~80% of vascular plants while ECM fungi associate with ~10% of plants, most commonly top canopy woody species.</a:t>
            </a:r>
          </a:p>
          <a:p>
            <a:pPr marL="857250"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Mycorrhizal symbiosis is considered the most ancient widespread form of fungal symbiosis with plants dating back to colonisation of plants on land. Supplying nutrients such as phosphorus and nitrogen in return for carbon offering a possible solution to reduction nutrient additions to soil.</a:t>
            </a:r>
          </a:p>
          <a:p>
            <a:pPr marL="857250" indent="-857250">
              <a:buFont typeface="Arial" panose="020B0604020202020204" pitchFamily="34" charset="0"/>
              <a:buChar char="•"/>
            </a:pPr>
            <a:endParaRPr lang="en-GB" sz="4500"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SRC have the potential to sequester and store large amounts of carbon from the atmosphere during photosynthesis and growth. In conjunction SRC have been shown to have high nitrogen uptake capacity again increasing carbon sequestration. Unsurprisingly aboveground shoots hold the largest carbon pool at harvest</a:t>
            </a:r>
            <a:r>
              <a:rPr lang="en-GB" sz="5000" dirty="0">
                <a:solidFill>
                  <a:schemeClr val="accent1">
                    <a:lumMod val="50000"/>
                  </a:schemeClr>
                </a:solidFill>
              </a:rPr>
              <a:t>. </a:t>
            </a:r>
          </a:p>
          <a:p>
            <a:pPr marL="857250"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However plant – soil carbon cycling is often under estimated in carbon modelling. Studies have shown that nitrogen additions to crops can lead to an increase in CO</a:t>
            </a:r>
            <a:r>
              <a:rPr lang="en-GB" sz="4500" baseline="-25000" dirty="0">
                <a:solidFill>
                  <a:schemeClr val="accent1">
                    <a:lumMod val="50000"/>
                  </a:schemeClr>
                </a:solidFill>
              </a:rPr>
              <a:t>2 </a:t>
            </a:r>
            <a:r>
              <a:rPr lang="en-GB" sz="4500" dirty="0">
                <a:solidFill>
                  <a:schemeClr val="accent1">
                    <a:lumMod val="50000"/>
                  </a:schemeClr>
                </a:solidFill>
              </a:rPr>
              <a:t>emissions. Conversely this has been shown to lead to a decrease in CO</a:t>
            </a:r>
            <a:r>
              <a:rPr lang="en-GB" sz="4500" baseline="-25000" dirty="0">
                <a:solidFill>
                  <a:schemeClr val="accent1">
                    <a:lumMod val="50000"/>
                  </a:schemeClr>
                </a:solidFill>
              </a:rPr>
              <a:t>2 </a:t>
            </a:r>
            <a:r>
              <a:rPr lang="en-GB" sz="4500" dirty="0">
                <a:solidFill>
                  <a:schemeClr val="accent1">
                    <a:lumMod val="50000"/>
                  </a:schemeClr>
                </a:solidFill>
              </a:rPr>
              <a:t>emissions in woody crops such as SRC. Likely due to shifts in autotrophic and heterotrophic respiration under nitrogen addition regimes.</a:t>
            </a:r>
          </a:p>
          <a:p>
            <a:pPr marL="857250" indent="-857250">
              <a:buFont typeface="Arial" panose="020B0604020202020204" pitchFamily="34" charset="0"/>
              <a:buChar char="•"/>
            </a:pPr>
            <a:endParaRPr lang="en-GB" sz="4500"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Overall knowledge on the effects of long term nutrient additions to crops such as SRC on soil carbon sinks is limited. Highlighting the need to increase knowledge and understanding of </a:t>
            </a:r>
            <a:r>
              <a:rPr lang="en-GB" sz="5000" b="1" dirty="0">
                <a:solidFill>
                  <a:schemeClr val="accent1">
                    <a:lumMod val="50000"/>
                  </a:schemeClr>
                </a:solidFill>
                <a:latin typeface="Arial" panose="020B0604020202020204" pitchFamily="34" charset="0"/>
                <a:cs typeface="Arial" panose="020B0604020202020204" pitchFamily="34" charset="0"/>
              </a:rPr>
              <a:t>the role of soil fertility and mycorrhizal associations on GHG emissions such as </a:t>
            </a:r>
            <a:r>
              <a:rPr lang="en-GB" sz="5000" b="1" dirty="0">
                <a:solidFill>
                  <a:schemeClr val="accent1">
                    <a:lumMod val="50000"/>
                  </a:schemeClr>
                </a:solidFill>
              </a:rPr>
              <a:t>CO</a:t>
            </a:r>
            <a:r>
              <a:rPr lang="en-GB" sz="5000" b="1" baseline="-25000" dirty="0">
                <a:solidFill>
                  <a:schemeClr val="accent1">
                    <a:lumMod val="50000"/>
                  </a:schemeClr>
                </a:solidFill>
              </a:rPr>
              <a:t>2 </a:t>
            </a:r>
            <a:r>
              <a:rPr lang="en-GB" sz="5000" b="1" dirty="0">
                <a:solidFill>
                  <a:schemeClr val="accent1">
                    <a:lumMod val="50000"/>
                  </a:schemeClr>
                </a:solidFill>
              </a:rPr>
              <a:t>and carbon cycling of SRC used for bioenergy production.</a:t>
            </a:r>
            <a:endParaRPr lang="en-GB" sz="5000" b="1" dirty="0">
              <a:solidFill>
                <a:schemeClr val="accent1">
                  <a:lumMod val="50000"/>
                </a:schemeClr>
              </a:solidFill>
              <a:latin typeface="Arial" panose="020B0604020202020204" pitchFamily="34" charset="0"/>
              <a:cs typeface="Arial" panose="020B0604020202020204" pitchFamily="34" charset="0"/>
            </a:endParaRPr>
          </a:p>
          <a:p>
            <a:endParaRPr lang="en-GB" sz="4500" dirty="0">
              <a:solidFill>
                <a:schemeClr val="accent1">
                  <a:lumMod val="50000"/>
                </a:schemeClr>
              </a:solidFill>
            </a:endParaRPr>
          </a:p>
          <a:p>
            <a:endParaRPr lang="en-GB" sz="4500" dirty="0">
              <a:solidFill>
                <a:schemeClr val="accent1">
                  <a:lumMod val="50000"/>
                </a:schemeClr>
              </a:solidFill>
            </a:endParaRPr>
          </a:p>
          <a:p>
            <a:endParaRPr lang="en-GB" sz="4500" dirty="0">
              <a:solidFill>
                <a:schemeClr val="accent1">
                  <a:lumMod val="50000"/>
                </a:schemeClr>
              </a:solidFill>
            </a:endParaRPr>
          </a:p>
          <a:p>
            <a:endParaRPr lang="en-GB" sz="4500" dirty="0">
              <a:solidFill>
                <a:schemeClr val="accent1">
                  <a:lumMod val="50000"/>
                </a:schemeClr>
              </a:solidFill>
            </a:endParaRPr>
          </a:p>
          <a:p>
            <a:endParaRPr lang="en-GB" sz="4500" dirty="0">
              <a:solidFill>
                <a:schemeClr val="accent1">
                  <a:lumMod val="50000"/>
                </a:schemeClr>
              </a:solidFill>
            </a:endParaRPr>
          </a:p>
          <a:p>
            <a:endParaRPr lang="en-GB" sz="4500" dirty="0">
              <a:solidFill>
                <a:schemeClr val="accent1">
                  <a:lumMod val="50000"/>
                </a:schemeClr>
              </a:solidFill>
            </a:endParaRPr>
          </a:p>
          <a:p>
            <a:endParaRPr lang="en-GB" sz="3000" dirty="0">
              <a:solidFill>
                <a:schemeClr val="accent1">
                  <a:lumMod val="50000"/>
                </a:schemeClr>
              </a:solidFill>
            </a:endParaRPr>
          </a:p>
        </p:txBody>
      </p:sp>
      <p:pic>
        <p:nvPicPr>
          <p:cNvPr id="6" name="Picture 5" descr="A close up of a sign&#10;&#10;Description automatically generated">
            <a:hlinkClick r:id="" action="ppaction://hlinkshowjump?jump=firstslide"/>
            <a:extLst>
              <a:ext uri="{FF2B5EF4-FFF2-40B4-BE49-F238E27FC236}">
                <a16:creationId xmlns:a16="http://schemas.microsoft.com/office/drawing/2014/main" id="{E80DE162-D825-4DD7-AC88-AE791F037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407" y="24749502"/>
            <a:ext cx="4977586" cy="4977586"/>
          </a:xfrm>
          <a:prstGeom prst="rect">
            <a:avLst/>
          </a:prstGeom>
        </p:spPr>
      </p:pic>
    </p:spTree>
    <p:extLst>
      <p:ext uri="{BB962C8B-B14F-4D97-AF65-F5344CB8AC3E}">
        <p14:creationId xmlns:p14="http://schemas.microsoft.com/office/powerpoint/2010/main" val="2634585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1C8D14-28FC-427A-80D1-E39E81DCCEB9}"/>
              </a:ext>
            </a:extLst>
          </p:cNvPr>
          <p:cNvSpPr txBox="1"/>
          <p:nvPr/>
        </p:nvSpPr>
        <p:spPr>
          <a:xfrm>
            <a:off x="7639050" y="2883626"/>
            <a:ext cx="27546300" cy="9450279"/>
          </a:xfrm>
          <a:prstGeom prst="rect">
            <a:avLst/>
          </a:prstGeom>
          <a:noFill/>
        </p:spPr>
        <p:txBody>
          <a:bodyPr wrap="square" rtlCol="0">
            <a:spAutoFit/>
          </a:bodyPr>
          <a:lstStyle/>
          <a:p>
            <a:pPr marL="685800" indent="-685800">
              <a:buFont typeface="Arial" panose="020B0604020202020204" pitchFamily="34" charset="0"/>
              <a:buChar char="•"/>
            </a:pPr>
            <a:r>
              <a:rPr lang="en-GB" sz="5000" b="1" dirty="0">
                <a:solidFill>
                  <a:schemeClr val="accent1">
                    <a:lumMod val="50000"/>
                  </a:schemeClr>
                </a:solidFill>
              </a:rPr>
              <a:t>Salix and Populus are most commonly used as bioenergy crops. </a:t>
            </a:r>
          </a:p>
          <a:p>
            <a:pPr marL="2439665" lvl="1" indent="-685800">
              <a:buFont typeface="Arial" panose="020B0604020202020204" pitchFamily="34" charset="0"/>
              <a:buChar char="•"/>
            </a:pPr>
            <a:r>
              <a:rPr lang="en-GB" sz="4500" dirty="0">
                <a:solidFill>
                  <a:schemeClr val="accent1">
                    <a:lumMod val="50000"/>
                  </a:schemeClr>
                </a:solidFill>
              </a:rPr>
              <a:t>As they have a high energy content, are fast growing and require little input once established.</a:t>
            </a:r>
          </a:p>
          <a:p>
            <a:pPr marL="13134304" lvl="7" indent="-857250">
              <a:buFont typeface="Arial" panose="020B0604020202020204" pitchFamily="34" charset="0"/>
              <a:buChar char="•"/>
            </a:pPr>
            <a:endParaRPr lang="en-GB" sz="4500" b="1" i="1" dirty="0">
              <a:solidFill>
                <a:schemeClr val="accent1">
                  <a:lumMod val="50000"/>
                </a:schemeClr>
              </a:solidFill>
            </a:endParaRPr>
          </a:p>
          <a:p>
            <a:pPr marL="857250" indent="-857250">
              <a:buFont typeface="Arial" panose="020B0604020202020204" pitchFamily="34" charset="0"/>
              <a:buChar char="•"/>
            </a:pPr>
            <a:r>
              <a:rPr lang="en-GB" sz="5000" b="1" i="1" dirty="0">
                <a:solidFill>
                  <a:schemeClr val="accent1">
                    <a:lumMod val="50000"/>
                  </a:schemeClr>
                </a:solidFill>
              </a:rPr>
              <a:t>Salix purpurea </a:t>
            </a:r>
            <a:r>
              <a:rPr lang="en-GB" sz="5000" dirty="0">
                <a:solidFill>
                  <a:schemeClr val="accent1">
                    <a:lumMod val="50000"/>
                  </a:schemeClr>
                </a:solidFill>
              </a:rPr>
              <a:t>and </a:t>
            </a:r>
            <a:r>
              <a:rPr lang="en-GB" sz="5000" b="1" i="1" dirty="0">
                <a:solidFill>
                  <a:schemeClr val="accent1">
                    <a:lumMod val="50000"/>
                  </a:schemeClr>
                </a:solidFill>
              </a:rPr>
              <a:t>Populus nigra </a:t>
            </a:r>
            <a:r>
              <a:rPr lang="en-GB" sz="5000" b="1" dirty="0">
                <a:solidFill>
                  <a:schemeClr val="accent1">
                    <a:lumMod val="50000"/>
                  </a:schemeClr>
                </a:solidFill>
              </a:rPr>
              <a:t>where selected for this study. </a:t>
            </a:r>
          </a:p>
          <a:p>
            <a:pPr marL="2611115" lvl="1" indent="-857250">
              <a:buFont typeface="Arial" panose="020B0604020202020204" pitchFamily="34" charset="0"/>
              <a:buChar char="•"/>
            </a:pPr>
            <a:r>
              <a:rPr lang="en-GB" sz="4500" dirty="0">
                <a:solidFill>
                  <a:schemeClr val="accent1">
                    <a:lumMod val="50000"/>
                  </a:schemeClr>
                </a:solidFill>
              </a:rPr>
              <a:t>As they are UK native species, associate with both AM &amp; ECM fungi and have similar nutrient requirements.</a:t>
            </a:r>
          </a:p>
          <a:p>
            <a:pPr marL="13134304" lvl="7" indent="-857250">
              <a:buFont typeface="Arial" panose="020B0604020202020204" pitchFamily="34" charset="0"/>
              <a:buChar char="•"/>
            </a:pPr>
            <a:endParaRPr lang="en-GB" sz="4500"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A total of 192 trees (96 of each specie) were grown from 30cm cuttings sourced within the UK.</a:t>
            </a:r>
            <a:r>
              <a:rPr lang="en-GB" sz="5000" dirty="0">
                <a:solidFill>
                  <a:schemeClr val="accent1">
                    <a:lumMod val="50000"/>
                  </a:schemeClr>
                </a:solidFill>
              </a:rPr>
              <a:t> </a:t>
            </a:r>
          </a:p>
          <a:p>
            <a:pPr marL="2611115" lvl="1" indent="-857250">
              <a:buFont typeface="Arial" panose="020B0604020202020204" pitchFamily="34" charset="0"/>
              <a:buChar char="•"/>
            </a:pPr>
            <a:r>
              <a:rPr lang="en-GB" sz="4500" dirty="0">
                <a:solidFill>
                  <a:schemeClr val="accent1">
                    <a:lumMod val="50000"/>
                  </a:schemeClr>
                </a:solidFill>
              </a:rPr>
              <a:t>All cuttings were established in sterile soil for one month before transferring to individual 18l pots</a:t>
            </a:r>
          </a:p>
          <a:p>
            <a:pPr marL="857250" indent="-857250">
              <a:buFont typeface="Arial" panose="020B0604020202020204" pitchFamily="34" charset="0"/>
              <a:buChar char="•"/>
            </a:pPr>
            <a:endParaRPr lang="en-GB" dirty="0">
              <a:solidFill>
                <a:schemeClr val="accent1">
                  <a:lumMod val="50000"/>
                </a:schemeClr>
              </a:solidFill>
            </a:endParaRPr>
          </a:p>
          <a:p>
            <a:endParaRPr lang="en-GB" dirty="0">
              <a:solidFill>
                <a:schemeClr val="accent1">
                  <a:lumMod val="50000"/>
                </a:schemeClr>
              </a:solidFill>
            </a:endParaRPr>
          </a:p>
        </p:txBody>
      </p:sp>
      <p:pic>
        <p:nvPicPr>
          <p:cNvPr id="9" name="Picture 8" descr="A picture containing building, sitting, set, table&#10;&#10;Description automatically generated">
            <a:extLst>
              <a:ext uri="{FF2B5EF4-FFF2-40B4-BE49-F238E27FC236}">
                <a16:creationId xmlns:a16="http://schemas.microsoft.com/office/drawing/2014/main" id="{F0C47DC3-8F9C-4569-B0DA-D2CE8FFC1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328" y="13925930"/>
            <a:ext cx="11544015" cy="15392020"/>
          </a:xfrm>
          <a:prstGeom prst="rect">
            <a:avLst/>
          </a:prstGeom>
        </p:spPr>
      </p:pic>
      <p:pic>
        <p:nvPicPr>
          <p:cNvPr id="11" name="Picture 10" descr="A close up of a sign&#10;&#10;Description automatically generated">
            <a:hlinkClick r:id="" action="ppaction://hlinkshowjump?jump=firstslide"/>
            <a:extLst>
              <a:ext uri="{FF2B5EF4-FFF2-40B4-BE49-F238E27FC236}">
                <a16:creationId xmlns:a16="http://schemas.microsoft.com/office/drawing/2014/main" id="{BA2A825E-09CA-43C1-A737-630B48542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3407" y="24749502"/>
            <a:ext cx="4977586" cy="4977586"/>
          </a:xfrm>
          <a:prstGeom prst="rect">
            <a:avLst/>
          </a:prstGeom>
        </p:spPr>
      </p:pic>
      <p:pic>
        <p:nvPicPr>
          <p:cNvPr id="15" name="Picture 14" descr="A close up of a garden&#10;&#10;Description automatically generated">
            <a:extLst>
              <a:ext uri="{FF2B5EF4-FFF2-40B4-BE49-F238E27FC236}">
                <a16:creationId xmlns:a16="http://schemas.microsoft.com/office/drawing/2014/main" id="{9472C69B-6CE4-4B73-9FE7-7F9AC7CF6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2420" y="13925930"/>
            <a:ext cx="11544015" cy="15392020"/>
          </a:xfrm>
          <a:prstGeom prst="rect">
            <a:avLst/>
          </a:prstGeom>
        </p:spPr>
      </p:pic>
    </p:spTree>
    <p:extLst>
      <p:ext uri="{BB962C8B-B14F-4D97-AF65-F5344CB8AC3E}">
        <p14:creationId xmlns:p14="http://schemas.microsoft.com/office/powerpoint/2010/main" val="3112563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4E6E19-276D-4413-A871-C5C2512A3461}"/>
              </a:ext>
            </a:extLst>
          </p:cNvPr>
          <p:cNvSpPr/>
          <p:nvPr/>
        </p:nvSpPr>
        <p:spPr>
          <a:xfrm>
            <a:off x="11280020" y="1988137"/>
            <a:ext cx="20228026" cy="16635323"/>
          </a:xfrm>
          <a:prstGeom prst="rect">
            <a:avLst/>
          </a:prstGeom>
        </p:spPr>
        <p:txBody>
          <a:bodyPr wrap="square">
            <a:spAutoFit/>
          </a:bodyPr>
          <a:lstStyle/>
          <a:p>
            <a:pPr marL="11380440" lvl="6" indent="-857250">
              <a:buFont typeface="Arial" panose="020B0604020202020204" pitchFamily="34" charset="0"/>
              <a:buChar char="•"/>
            </a:pPr>
            <a:endParaRPr lang="en-GB" sz="4500" dirty="0"/>
          </a:p>
          <a:p>
            <a:pPr marL="11380440" lvl="6" indent="-857250">
              <a:buFont typeface="Arial" panose="020B0604020202020204" pitchFamily="34" charset="0"/>
              <a:buChar char="•"/>
            </a:pPr>
            <a:endParaRPr lang="en-GB" sz="5000" dirty="0"/>
          </a:p>
          <a:p>
            <a:pPr marL="11380440" lvl="6" indent="-857250">
              <a:buFont typeface="Arial" panose="020B0604020202020204" pitchFamily="34" charset="0"/>
              <a:buChar char="•"/>
            </a:pPr>
            <a:endParaRPr lang="en-GB" sz="5000" dirty="0"/>
          </a:p>
          <a:p>
            <a:pPr lvl="6"/>
            <a:endParaRPr lang="en-GB" sz="4500" dirty="0"/>
          </a:p>
          <a:p>
            <a:pPr marL="685800" indent="-685800">
              <a:buFont typeface="Arial" panose="020B0604020202020204" pitchFamily="34" charset="0"/>
              <a:buChar char="•"/>
            </a:pPr>
            <a:r>
              <a:rPr lang="en-GB" sz="5000" b="1" dirty="0">
                <a:solidFill>
                  <a:schemeClr val="accent1">
                    <a:lumMod val="50000"/>
                  </a:schemeClr>
                </a:solidFill>
              </a:rPr>
              <a:t>Four mycorrhizal treatments were implemented:</a:t>
            </a:r>
          </a:p>
          <a:p>
            <a:pPr marL="7872710" lvl="4" indent="-857250">
              <a:buFont typeface="Arial" panose="020B0604020202020204" pitchFamily="34" charset="0"/>
              <a:buChar char="•"/>
            </a:pPr>
            <a:endParaRPr lang="en-GB" sz="5000" dirty="0">
              <a:solidFill>
                <a:schemeClr val="accent1">
                  <a:lumMod val="50000"/>
                </a:schemeClr>
              </a:solidFill>
            </a:endParaRPr>
          </a:p>
          <a:p>
            <a:pPr marL="2611115" lvl="1" indent="-857250">
              <a:buFont typeface="Arial" panose="020B0604020202020204" pitchFamily="34" charset="0"/>
              <a:buChar char="•"/>
            </a:pPr>
            <a:r>
              <a:rPr lang="en-GB" sz="5000" b="1" dirty="0">
                <a:solidFill>
                  <a:schemeClr val="accent1">
                    <a:lumMod val="50000"/>
                  </a:schemeClr>
                </a:solidFill>
              </a:rPr>
              <a:t>Control (no additions)</a:t>
            </a:r>
          </a:p>
          <a:p>
            <a:pPr marL="857250"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5000" b="1" dirty="0">
                <a:solidFill>
                  <a:schemeClr val="accent1">
                    <a:lumMod val="50000"/>
                  </a:schemeClr>
                </a:solidFill>
              </a:rPr>
              <a:t>AM fungi </a:t>
            </a:r>
          </a:p>
          <a:p>
            <a:pPr marL="4364980" lvl="2" indent="-857250">
              <a:buFont typeface="Arial" panose="020B0604020202020204" pitchFamily="34" charset="0"/>
              <a:buChar char="•"/>
            </a:pPr>
            <a:r>
              <a:rPr lang="en-GB" sz="4500" dirty="0">
                <a:solidFill>
                  <a:schemeClr val="accent1">
                    <a:lumMod val="50000"/>
                  </a:schemeClr>
                </a:solidFill>
              </a:rPr>
              <a:t>We implemented a three layer soil system. AM fungi granule inoculum sourced from Plantworks was mixed with sterile soil then applied between two sterile layers of soil.</a:t>
            </a:r>
          </a:p>
          <a:p>
            <a:pPr marL="857250"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5000" b="1" dirty="0">
                <a:solidFill>
                  <a:schemeClr val="accent1">
                    <a:lumMod val="50000"/>
                  </a:schemeClr>
                </a:solidFill>
              </a:rPr>
              <a:t>ECM fungi</a:t>
            </a:r>
          </a:p>
          <a:p>
            <a:pPr marL="4364980" lvl="2" indent="-857250">
              <a:buFont typeface="Arial" panose="020B0604020202020204" pitchFamily="34" charset="0"/>
              <a:buChar char="•"/>
            </a:pPr>
            <a:r>
              <a:rPr lang="en-GB" sz="4500" dirty="0">
                <a:solidFill>
                  <a:schemeClr val="accent1">
                    <a:lumMod val="50000"/>
                  </a:schemeClr>
                </a:solidFill>
              </a:rPr>
              <a:t>We chose five different species of ectomycorrhizal fungi considered aggressive colonisers. These were cultured in </a:t>
            </a:r>
            <a:r>
              <a:rPr lang="en-GB" sz="4500" dirty="0" err="1">
                <a:solidFill>
                  <a:schemeClr val="accent1">
                    <a:lumMod val="50000"/>
                  </a:schemeClr>
                </a:solidFill>
              </a:rPr>
              <a:t>Melim</a:t>
            </a:r>
            <a:r>
              <a:rPr lang="en-GB" sz="4500" dirty="0">
                <a:solidFill>
                  <a:schemeClr val="accent1">
                    <a:lumMod val="50000"/>
                  </a:schemeClr>
                </a:solidFill>
              </a:rPr>
              <a:t> </a:t>
            </a:r>
            <a:r>
              <a:rPr lang="en-GB" sz="4500" dirty="0" err="1">
                <a:solidFill>
                  <a:schemeClr val="accent1">
                    <a:lumMod val="50000"/>
                  </a:schemeClr>
                </a:solidFill>
              </a:rPr>
              <a:t>Norkrans</a:t>
            </a:r>
            <a:r>
              <a:rPr lang="en-GB" sz="4500" dirty="0">
                <a:solidFill>
                  <a:schemeClr val="accent1">
                    <a:lumMod val="50000"/>
                  </a:schemeClr>
                </a:solidFill>
              </a:rPr>
              <a:t> medium, blended with water to form a gelatinous consistency. We inoculated each tree with 50mls of slurry added at roots.</a:t>
            </a:r>
          </a:p>
          <a:p>
            <a:pPr marL="12962854" lvl="7" indent="-685800">
              <a:buFont typeface="Arial" panose="020B0604020202020204" pitchFamily="34" charset="0"/>
              <a:buChar char="•"/>
            </a:pPr>
            <a:endParaRPr lang="en-GB" sz="4500" dirty="0">
              <a:solidFill>
                <a:schemeClr val="accent1">
                  <a:lumMod val="50000"/>
                </a:schemeClr>
              </a:solidFill>
            </a:endParaRPr>
          </a:p>
          <a:p>
            <a:pPr marL="2439665" lvl="1" indent="-685800">
              <a:buFont typeface="Arial" panose="020B0604020202020204" pitchFamily="34" charset="0"/>
              <a:buChar char="•"/>
            </a:pPr>
            <a:r>
              <a:rPr lang="en-GB" sz="5000" b="1" dirty="0">
                <a:solidFill>
                  <a:schemeClr val="accent1">
                    <a:lumMod val="50000"/>
                  </a:schemeClr>
                </a:solidFill>
              </a:rPr>
              <a:t>Both fungi </a:t>
            </a:r>
          </a:p>
          <a:p>
            <a:pPr marL="4193530" lvl="2" indent="-685800">
              <a:buFont typeface="Arial" panose="020B0604020202020204" pitchFamily="34" charset="0"/>
              <a:buChar char="•"/>
            </a:pPr>
            <a:r>
              <a:rPr lang="en-GB" sz="4500" dirty="0">
                <a:solidFill>
                  <a:schemeClr val="accent1">
                    <a:lumMod val="50000"/>
                  </a:schemeClr>
                </a:solidFill>
              </a:rPr>
              <a:t>We added both fungi using above protocol.</a:t>
            </a:r>
          </a:p>
          <a:p>
            <a:pPr lvl="1"/>
            <a:r>
              <a:rPr lang="en-GB" sz="4500" dirty="0"/>
              <a:t> </a:t>
            </a:r>
          </a:p>
        </p:txBody>
      </p:sp>
      <p:pic>
        <p:nvPicPr>
          <p:cNvPr id="4" name="Picture 3" descr="A picture containing grass, box, outdoor, food&#10;&#10;Description automatically generated">
            <a:extLst>
              <a:ext uri="{FF2B5EF4-FFF2-40B4-BE49-F238E27FC236}">
                <a16:creationId xmlns:a16="http://schemas.microsoft.com/office/drawing/2014/main" id="{E04450DC-AF5B-42DE-98E4-BA1216944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0697" y="1988137"/>
            <a:ext cx="9509324" cy="12679099"/>
          </a:xfrm>
          <a:prstGeom prst="rect">
            <a:avLst/>
          </a:prstGeom>
        </p:spPr>
      </p:pic>
      <p:pic>
        <p:nvPicPr>
          <p:cNvPr id="6" name="Picture 5" descr="A picture containing indoor, motorcycle, metal, pan&#10;&#10;Description automatically generated">
            <a:extLst>
              <a:ext uri="{FF2B5EF4-FFF2-40B4-BE49-F238E27FC236}">
                <a16:creationId xmlns:a16="http://schemas.microsoft.com/office/drawing/2014/main" id="{CAFF9295-F4F8-4427-B2B3-1BA24C2A2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6393" y="15820269"/>
            <a:ext cx="9509324" cy="12679099"/>
          </a:xfrm>
          <a:prstGeom prst="rect">
            <a:avLst/>
          </a:prstGeom>
        </p:spPr>
      </p:pic>
      <p:pic>
        <p:nvPicPr>
          <p:cNvPr id="8" name="Picture 7" descr="A picture containing indoor, blender, sitting, table&#10;&#10;Description automatically generated">
            <a:extLst>
              <a:ext uri="{FF2B5EF4-FFF2-40B4-BE49-F238E27FC236}">
                <a16:creationId xmlns:a16="http://schemas.microsoft.com/office/drawing/2014/main" id="{42B35598-16A6-46DE-8879-FDE8FE4C6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08046" y="15710122"/>
            <a:ext cx="9509324" cy="12679099"/>
          </a:xfrm>
          <a:prstGeom prst="rect">
            <a:avLst/>
          </a:prstGeom>
        </p:spPr>
      </p:pic>
      <p:pic>
        <p:nvPicPr>
          <p:cNvPr id="10" name="Picture 9" descr="A close up of a wire fence&#10;&#10;Description automatically generated">
            <a:extLst>
              <a:ext uri="{FF2B5EF4-FFF2-40B4-BE49-F238E27FC236}">
                <a16:creationId xmlns:a16="http://schemas.microsoft.com/office/drawing/2014/main" id="{8865B8F3-EB52-47C7-AFCB-EEF5E83545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23743" y="1988136"/>
            <a:ext cx="9509324" cy="12679099"/>
          </a:xfrm>
          <a:prstGeom prst="rect">
            <a:avLst/>
          </a:prstGeom>
        </p:spPr>
      </p:pic>
      <p:pic>
        <p:nvPicPr>
          <p:cNvPr id="11" name="Picture 10" descr="A close up of a sign&#10;&#10;Description automatically generated">
            <a:hlinkClick r:id="" action="ppaction://hlinkshowjump?jump=firstslide"/>
            <a:extLst>
              <a:ext uri="{FF2B5EF4-FFF2-40B4-BE49-F238E27FC236}">
                <a16:creationId xmlns:a16="http://schemas.microsoft.com/office/drawing/2014/main" id="{F663E02A-2D9F-43F2-9676-9FFDACD783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23407" y="24749502"/>
            <a:ext cx="4977586" cy="4977586"/>
          </a:xfrm>
          <a:prstGeom prst="rect">
            <a:avLst/>
          </a:prstGeom>
        </p:spPr>
      </p:pic>
    </p:spTree>
    <p:extLst>
      <p:ext uri="{BB962C8B-B14F-4D97-AF65-F5344CB8AC3E}">
        <p14:creationId xmlns:p14="http://schemas.microsoft.com/office/powerpoint/2010/main" val="3342394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A close up of a sign&#10;&#10;Description automatically generated">
            <a:hlinkClick r:id="" action="ppaction://hlinkshowjump?jump=firstslide"/>
            <a:extLst>
              <a:ext uri="{FF2B5EF4-FFF2-40B4-BE49-F238E27FC236}">
                <a16:creationId xmlns:a16="http://schemas.microsoft.com/office/drawing/2014/main" id="{75B438DB-557E-425E-910B-A5B068213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3088" y="24481648"/>
            <a:ext cx="4977586" cy="4977586"/>
          </a:xfrm>
          <a:prstGeom prst="rect">
            <a:avLst/>
          </a:prstGeom>
        </p:spPr>
      </p:pic>
      <p:sp>
        <p:nvSpPr>
          <p:cNvPr id="3" name="TextBox 2">
            <a:extLst>
              <a:ext uri="{FF2B5EF4-FFF2-40B4-BE49-F238E27FC236}">
                <a16:creationId xmlns:a16="http://schemas.microsoft.com/office/drawing/2014/main" id="{9C0C0047-AC9C-4A91-9ACF-28D42242949A}"/>
              </a:ext>
            </a:extLst>
          </p:cNvPr>
          <p:cNvSpPr txBox="1"/>
          <p:nvPr/>
        </p:nvSpPr>
        <p:spPr>
          <a:xfrm>
            <a:off x="18913088" y="3257550"/>
            <a:ext cx="22806412" cy="19269891"/>
          </a:xfrm>
          <a:prstGeom prst="rect">
            <a:avLst/>
          </a:prstGeom>
          <a:noFill/>
        </p:spPr>
        <p:txBody>
          <a:bodyPr wrap="square" rtlCol="0">
            <a:spAutoFit/>
          </a:bodyPr>
          <a:lstStyle/>
          <a:p>
            <a:pPr marL="857250" indent="-857250">
              <a:buFont typeface="Arial" panose="020B0604020202020204" pitchFamily="34" charset="0"/>
              <a:buChar char="•"/>
            </a:pPr>
            <a:r>
              <a:rPr lang="en-GB" sz="5000" b="1" dirty="0">
                <a:solidFill>
                  <a:schemeClr val="accent1">
                    <a:lumMod val="50000"/>
                  </a:schemeClr>
                </a:solidFill>
              </a:rPr>
              <a:t>We added Four nutrient treatments between April and September </a:t>
            </a:r>
          </a:p>
          <a:p>
            <a:endParaRPr lang="en-GB" sz="4500" dirty="0">
              <a:solidFill>
                <a:schemeClr val="accent1">
                  <a:lumMod val="50000"/>
                </a:schemeClr>
              </a:solidFill>
            </a:endParaRPr>
          </a:p>
          <a:p>
            <a:pPr marL="2611115" lvl="1" indent="-857250">
              <a:buFont typeface="Arial" panose="020B0604020202020204" pitchFamily="34" charset="0"/>
              <a:buChar char="•"/>
            </a:pPr>
            <a:r>
              <a:rPr lang="en-GB" sz="5000" b="1" dirty="0">
                <a:solidFill>
                  <a:schemeClr val="accent1">
                    <a:lumMod val="50000"/>
                  </a:schemeClr>
                </a:solidFill>
              </a:rPr>
              <a:t>Control</a:t>
            </a:r>
            <a:r>
              <a:rPr lang="en-GB" sz="4500" dirty="0">
                <a:solidFill>
                  <a:schemeClr val="accent1">
                    <a:lumMod val="50000"/>
                  </a:schemeClr>
                </a:solidFill>
              </a:rPr>
              <a:t> </a:t>
            </a:r>
          </a:p>
          <a:p>
            <a:pPr marL="4364980" lvl="2" indent="-857250">
              <a:buFont typeface="Arial" panose="020B0604020202020204" pitchFamily="34" charset="0"/>
              <a:buChar char="•"/>
            </a:pPr>
            <a:r>
              <a:rPr lang="en-GB" sz="4500" dirty="0">
                <a:solidFill>
                  <a:schemeClr val="accent1">
                    <a:lumMod val="50000"/>
                  </a:schemeClr>
                </a:solidFill>
              </a:rPr>
              <a:t>We applied 40ml  H</a:t>
            </a:r>
            <a:r>
              <a:rPr lang="en-GB" sz="4500" baseline="-25000" dirty="0">
                <a:solidFill>
                  <a:schemeClr val="accent1">
                    <a:lumMod val="50000"/>
                  </a:schemeClr>
                </a:solidFill>
              </a:rPr>
              <a:t>2</a:t>
            </a:r>
            <a:r>
              <a:rPr lang="en-GB" sz="4500" dirty="0">
                <a:solidFill>
                  <a:schemeClr val="accent1">
                    <a:lumMod val="50000"/>
                  </a:schemeClr>
                </a:solidFill>
              </a:rPr>
              <a:t>O per treatment once every four weeks.</a:t>
            </a:r>
          </a:p>
          <a:p>
            <a:pPr lvl="1"/>
            <a:r>
              <a:rPr lang="en-GB" sz="4500" dirty="0">
                <a:solidFill>
                  <a:schemeClr val="accent1">
                    <a:lumMod val="50000"/>
                  </a:schemeClr>
                </a:solidFill>
              </a:rPr>
              <a:t> </a:t>
            </a:r>
          </a:p>
          <a:p>
            <a:pPr marL="2611115" lvl="1" indent="-857250">
              <a:buFont typeface="Arial" panose="020B0604020202020204" pitchFamily="34" charset="0"/>
              <a:buChar char="•"/>
            </a:pPr>
            <a:r>
              <a:rPr lang="en-GB" sz="5000" b="1" dirty="0">
                <a:solidFill>
                  <a:schemeClr val="accent1">
                    <a:lumMod val="50000"/>
                  </a:schemeClr>
                </a:solidFill>
              </a:rPr>
              <a:t>Nitrogen</a:t>
            </a:r>
          </a:p>
          <a:p>
            <a:pPr marL="4364980" lvl="2" indent="-857250">
              <a:buFont typeface="Arial" panose="020B0604020202020204" pitchFamily="34" charset="0"/>
              <a:buChar char="•"/>
            </a:pPr>
            <a:r>
              <a:rPr lang="en-GB" sz="4500" dirty="0">
                <a:solidFill>
                  <a:schemeClr val="accent1">
                    <a:lumMod val="50000"/>
                  </a:schemeClr>
                </a:solidFill>
              </a:rPr>
              <a:t>We added 120mg/l of nitrogen per year spread over 6 treatments. This  was applied at 40ml per treatment every four weeks.</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5000" b="1" dirty="0">
                <a:solidFill>
                  <a:schemeClr val="accent1">
                    <a:lumMod val="50000"/>
                  </a:schemeClr>
                </a:solidFill>
              </a:rPr>
              <a:t>Phosphorus</a:t>
            </a:r>
          </a:p>
          <a:p>
            <a:pPr marL="4364980" lvl="2" indent="-857250">
              <a:buFont typeface="Arial" panose="020B0604020202020204" pitchFamily="34" charset="0"/>
              <a:buChar char="•"/>
            </a:pPr>
            <a:r>
              <a:rPr lang="en-GB" sz="4500" dirty="0">
                <a:solidFill>
                  <a:schemeClr val="accent1">
                    <a:lumMod val="50000"/>
                  </a:schemeClr>
                </a:solidFill>
              </a:rPr>
              <a:t>We added 80mg/l of phosphorus per year spread over 6 treatments. This was applied at 40ml per treatment every four weeks.</a:t>
            </a:r>
          </a:p>
          <a:p>
            <a:pPr marL="2611115" lvl="1" indent="-857250">
              <a:buFont typeface="Arial" panose="020B0604020202020204" pitchFamily="34" charset="0"/>
              <a:buChar char="•"/>
            </a:pPr>
            <a:r>
              <a:rPr lang="en-GB" sz="5000" b="1" dirty="0">
                <a:solidFill>
                  <a:schemeClr val="accent1">
                    <a:lumMod val="50000"/>
                  </a:schemeClr>
                </a:solidFill>
              </a:rPr>
              <a:t>Both</a:t>
            </a:r>
          </a:p>
          <a:p>
            <a:pPr marL="4364980" lvl="2" indent="-857250">
              <a:buFont typeface="Arial" panose="020B0604020202020204" pitchFamily="34" charset="0"/>
              <a:buChar char="•"/>
            </a:pPr>
            <a:r>
              <a:rPr lang="en-GB" sz="4500" dirty="0">
                <a:solidFill>
                  <a:schemeClr val="accent1">
                    <a:lumMod val="50000"/>
                  </a:schemeClr>
                </a:solidFill>
              </a:rPr>
              <a:t>We added 120mg/l of nitrogen per year and 80mg/l of phosphorus per year spread over 6 treatments. This was applied at 40ml per treatment every four weeks.</a:t>
            </a:r>
          </a:p>
          <a:p>
            <a:pPr marL="857250" indent="-857250">
              <a:buFont typeface="Arial" panose="020B0604020202020204" pitchFamily="34" charset="0"/>
              <a:buChar char="•"/>
            </a:pPr>
            <a:endParaRPr lang="en-GB" sz="4500" dirty="0">
              <a:solidFill>
                <a:schemeClr val="accent1">
                  <a:lumMod val="50000"/>
                </a:schemeClr>
              </a:solidFill>
            </a:endParaRPr>
          </a:p>
          <a:p>
            <a:pPr marL="857250" indent="-857250">
              <a:buFont typeface="Arial" panose="020B0604020202020204" pitchFamily="34" charset="0"/>
              <a:buChar char="•"/>
            </a:pPr>
            <a:r>
              <a:rPr lang="en-GB" sz="4500" dirty="0">
                <a:solidFill>
                  <a:schemeClr val="accent1">
                    <a:lumMod val="50000"/>
                  </a:schemeClr>
                </a:solidFill>
              </a:rPr>
              <a:t>To ensure the same ratio of nitrogen, phosphorus and potassium are added per treatment we used different chemical compounds to create each fertilisation solution. The pH for each solution has been documented.</a:t>
            </a:r>
          </a:p>
          <a:p>
            <a:pPr marL="2611115" lvl="1" indent="-857250">
              <a:buFont typeface="Arial" panose="020B0604020202020204" pitchFamily="34" charset="0"/>
              <a:buChar char="•"/>
            </a:pPr>
            <a:endParaRPr lang="en-GB" dirty="0">
              <a:solidFill>
                <a:schemeClr val="accent1">
                  <a:lumMod val="50000"/>
                </a:schemeClr>
              </a:solidFill>
            </a:endParaRPr>
          </a:p>
          <a:p>
            <a:pPr marL="857250" indent="-857250">
              <a:buFont typeface="Arial" panose="020B0604020202020204" pitchFamily="34" charset="0"/>
              <a:buChar char="•"/>
            </a:pPr>
            <a:endParaRPr lang="en-GB"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p:txBody>
      </p:sp>
      <p:pic>
        <p:nvPicPr>
          <p:cNvPr id="5" name="Picture 4" descr="A picture containing person, outdoor, young, cellphone&#10;&#10;Description automatically generated">
            <a:extLst>
              <a:ext uri="{FF2B5EF4-FFF2-40B4-BE49-F238E27FC236}">
                <a16:creationId xmlns:a16="http://schemas.microsoft.com/office/drawing/2014/main" id="{A8F79411-24EC-4B4C-880E-CBAAC2D0E17B}"/>
              </a:ext>
            </a:extLst>
          </p:cNvPr>
          <p:cNvPicPr>
            <a:picLocks noChangeAspect="1"/>
          </p:cNvPicPr>
          <p:nvPr/>
        </p:nvPicPr>
        <p:blipFill rotWithShape="1">
          <a:blip r:embed="rId3">
            <a:extLst>
              <a:ext uri="{28A0092B-C50C-407E-A947-70E740481C1C}">
                <a14:useLocalDpi xmlns:a14="http://schemas.microsoft.com/office/drawing/2010/main" val="0"/>
              </a:ext>
            </a:extLst>
          </a:blip>
          <a:srcRect b="7190"/>
          <a:stretch/>
        </p:blipFill>
        <p:spPr>
          <a:xfrm>
            <a:off x="1084263" y="3257550"/>
            <a:ext cx="17111085" cy="19030950"/>
          </a:xfrm>
          <a:prstGeom prst="rect">
            <a:avLst/>
          </a:prstGeom>
        </p:spPr>
      </p:pic>
    </p:spTree>
    <p:extLst>
      <p:ext uri="{BB962C8B-B14F-4D97-AF65-F5344CB8AC3E}">
        <p14:creationId xmlns:p14="http://schemas.microsoft.com/office/powerpoint/2010/main" val="448451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descr="A close up of a sign&#10;&#10;Description automatically generated">
            <a:hlinkClick r:id="" action="ppaction://hlinkshowjump?jump=firstslide"/>
            <a:extLst>
              <a:ext uri="{FF2B5EF4-FFF2-40B4-BE49-F238E27FC236}">
                <a16:creationId xmlns:a16="http://schemas.microsoft.com/office/drawing/2014/main" id="{75B438DB-557E-425E-910B-A5B068213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3088" y="24481648"/>
            <a:ext cx="4977586" cy="4977586"/>
          </a:xfrm>
          <a:prstGeom prst="rect">
            <a:avLst/>
          </a:prstGeom>
        </p:spPr>
      </p:pic>
      <p:sp>
        <p:nvSpPr>
          <p:cNvPr id="3" name="TextBox 2">
            <a:extLst>
              <a:ext uri="{FF2B5EF4-FFF2-40B4-BE49-F238E27FC236}">
                <a16:creationId xmlns:a16="http://schemas.microsoft.com/office/drawing/2014/main" id="{9C0C0047-AC9C-4A91-9ACF-28D42242949A}"/>
              </a:ext>
            </a:extLst>
          </p:cNvPr>
          <p:cNvSpPr txBox="1"/>
          <p:nvPr/>
        </p:nvSpPr>
        <p:spPr>
          <a:xfrm>
            <a:off x="12343606" y="2361737"/>
            <a:ext cx="18116550" cy="16745353"/>
          </a:xfrm>
          <a:prstGeom prst="rect">
            <a:avLst/>
          </a:prstGeom>
          <a:noFill/>
        </p:spPr>
        <p:txBody>
          <a:bodyPr wrap="square" rtlCol="0">
            <a:spAutoFit/>
          </a:bodyPr>
          <a:lstStyle/>
          <a:p>
            <a:pPr marL="857250" indent="-857250">
              <a:buFont typeface="Arial" panose="020B0604020202020204" pitchFamily="34" charset="0"/>
              <a:buChar char="•"/>
            </a:pPr>
            <a:r>
              <a:rPr lang="en-GB" sz="5000" b="1" dirty="0">
                <a:solidFill>
                  <a:schemeClr val="accent1">
                    <a:lumMod val="50000"/>
                  </a:schemeClr>
                </a:solidFill>
              </a:rPr>
              <a:t>We carried out monthly data collection, recording the following measurements</a:t>
            </a:r>
            <a:r>
              <a:rPr lang="en-GB" sz="4500" dirty="0">
                <a:solidFill>
                  <a:schemeClr val="accent1">
                    <a:lumMod val="50000"/>
                  </a:schemeClr>
                </a:solidFill>
              </a:rPr>
              <a:t>:</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Tree height from stem base to tip.</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Tree diameter at base of stem.</a:t>
            </a:r>
          </a:p>
          <a:p>
            <a:pPr lvl="1"/>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Soil moisture.</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Soil respiration. </a:t>
            </a:r>
          </a:p>
          <a:p>
            <a:pPr marL="857250" indent="-857250">
              <a:buFont typeface="Arial" panose="020B0604020202020204" pitchFamily="34" charset="0"/>
              <a:buChar char="•"/>
            </a:pPr>
            <a:endParaRPr lang="en-GB" sz="4500"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We measured soil respiration using LICOR li-8100a automated soil gas flux system to monitor co2 flux. </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Measurements were taken using a 10cm survey chamber attached to the 10cm pipe inserted in each pot. </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Each pot was measured for two minutes with a 15 second pre-purge and a 30 second dead band. </a:t>
            </a:r>
          </a:p>
          <a:p>
            <a:endParaRPr lang="en-GB" dirty="0">
              <a:solidFill>
                <a:schemeClr val="accent1">
                  <a:lumMod val="50000"/>
                </a:schemeClr>
              </a:solidFill>
            </a:endParaRPr>
          </a:p>
          <a:p>
            <a:endParaRPr lang="en-GB" dirty="0"/>
          </a:p>
          <a:p>
            <a:endParaRPr lang="en-GB" dirty="0"/>
          </a:p>
        </p:txBody>
      </p:sp>
      <p:pic>
        <p:nvPicPr>
          <p:cNvPr id="5" name="Picture 4" descr="A picture containing outdoor, sitting, table, bicycle&#10;&#10;Description automatically generated">
            <a:extLst>
              <a:ext uri="{FF2B5EF4-FFF2-40B4-BE49-F238E27FC236}">
                <a16:creationId xmlns:a16="http://schemas.microsoft.com/office/drawing/2014/main" id="{B07F3E02-73B3-4633-A384-837BBDD16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1750" y="16132149"/>
            <a:ext cx="9446674" cy="12595565"/>
          </a:xfrm>
          <a:prstGeom prst="rect">
            <a:avLst/>
          </a:prstGeom>
        </p:spPr>
      </p:pic>
      <p:pic>
        <p:nvPicPr>
          <p:cNvPr id="7" name="Picture 6" descr="A picture containing outdoor, person, holding, small&#10;&#10;Description automatically generated">
            <a:extLst>
              <a:ext uri="{FF2B5EF4-FFF2-40B4-BE49-F238E27FC236}">
                <a16:creationId xmlns:a16="http://schemas.microsoft.com/office/drawing/2014/main" id="{85C51F3D-CEEF-4049-8AF4-BB1CDF68B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51750" y="2361736"/>
            <a:ext cx="9446674" cy="12595565"/>
          </a:xfrm>
          <a:prstGeom prst="rect">
            <a:avLst/>
          </a:prstGeom>
        </p:spPr>
      </p:pic>
      <p:pic>
        <p:nvPicPr>
          <p:cNvPr id="9" name="Picture 8" descr="A picture containing outdoor, sidewalk, sitting, tree&#10;&#10;Description automatically generated">
            <a:extLst>
              <a:ext uri="{FF2B5EF4-FFF2-40B4-BE49-F238E27FC236}">
                <a16:creationId xmlns:a16="http://schemas.microsoft.com/office/drawing/2014/main" id="{FC5FC9FE-3BD8-4B11-AC23-9D94356685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338" y="16128800"/>
            <a:ext cx="9446674" cy="12595565"/>
          </a:xfrm>
          <a:prstGeom prst="rect">
            <a:avLst/>
          </a:prstGeom>
        </p:spPr>
      </p:pic>
      <p:pic>
        <p:nvPicPr>
          <p:cNvPr id="11" name="Picture 10" descr="A close up of a flower garden&#10;&#10;Description automatically generated">
            <a:extLst>
              <a:ext uri="{FF2B5EF4-FFF2-40B4-BE49-F238E27FC236}">
                <a16:creationId xmlns:a16="http://schemas.microsoft.com/office/drawing/2014/main" id="{05034764-6749-4BFD-816E-FE743DB71A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338" y="2361737"/>
            <a:ext cx="9446674" cy="12595565"/>
          </a:xfrm>
          <a:prstGeom prst="rect">
            <a:avLst/>
          </a:prstGeom>
        </p:spPr>
      </p:pic>
    </p:spTree>
    <p:extLst>
      <p:ext uri="{BB962C8B-B14F-4D97-AF65-F5344CB8AC3E}">
        <p14:creationId xmlns:p14="http://schemas.microsoft.com/office/powerpoint/2010/main" val="2044252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C0047-AC9C-4A91-9ACF-28D42242949A}"/>
              </a:ext>
            </a:extLst>
          </p:cNvPr>
          <p:cNvSpPr txBox="1"/>
          <p:nvPr/>
        </p:nvSpPr>
        <p:spPr>
          <a:xfrm>
            <a:off x="1428750" y="1761532"/>
            <a:ext cx="25611337" cy="28472410"/>
          </a:xfrm>
          <a:prstGeom prst="rect">
            <a:avLst/>
          </a:prstGeom>
          <a:noFill/>
        </p:spPr>
        <p:txBody>
          <a:bodyPr wrap="square" rtlCol="0">
            <a:spAutoFit/>
          </a:bodyPr>
          <a:lstStyle/>
          <a:p>
            <a:pPr marL="857250" indent="-857250">
              <a:buFont typeface="Arial" panose="020B0604020202020204" pitchFamily="34" charset="0"/>
              <a:buChar char="•"/>
            </a:pPr>
            <a:r>
              <a:rPr lang="en-GB" sz="5000" b="1" dirty="0">
                <a:solidFill>
                  <a:schemeClr val="accent1">
                    <a:lumMod val="50000"/>
                  </a:schemeClr>
                </a:solidFill>
              </a:rPr>
              <a:t>Completing a destructive harvest allowed us to</a:t>
            </a:r>
            <a:r>
              <a:rPr lang="en-GB" sz="4500" b="1" dirty="0">
                <a:solidFill>
                  <a:schemeClr val="accent1">
                    <a:lumMod val="50000"/>
                  </a:schemeClr>
                </a:solidFill>
              </a:rPr>
              <a:t>:</a:t>
            </a:r>
            <a:endParaRPr lang="en-GB" sz="4500" dirty="0">
              <a:solidFill>
                <a:schemeClr val="accent1">
                  <a:lumMod val="50000"/>
                </a:schemeClr>
              </a:solidFill>
            </a:endParaRP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Establish mycorrhizal colonisation of roots.</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Record above and below-ground biomass.</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Extract plant available nitrogen and phosphorous. </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Extract carbon, nitrogen and phosphorus from leaves.</a:t>
            </a:r>
          </a:p>
          <a:p>
            <a:endParaRPr lang="en-GB" sz="4500"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The only significant difference in total biomass was an increased growth under nitrogen addition</a:t>
            </a:r>
            <a:endParaRPr lang="en-GB" sz="4500" b="1" dirty="0">
              <a:solidFill>
                <a:schemeClr val="accent1">
                  <a:lumMod val="50000"/>
                </a:schemeClr>
              </a:solidFill>
            </a:endParaRP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This is in agreement with many studies showing nitrogen addition increases biomass and crop yield. This can clearly been seen in the bar plot.</a:t>
            </a:r>
          </a:p>
          <a:p>
            <a:pPr marL="2611115" lvl="1" indent="-857250">
              <a:buFont typeface="Arial" panose="020B0604020202020204" pitchFamily="34" charset="0"/>
              <a:buChar char="•"/>
            </a:pPr>
            <a:endParaRPr lang="en-GB" sz="4500" b="1" dirty="0">
              <a:solidFill>
                <a:schemeClr val="accent1">
                  <a:lumMod val="50000"/>
                </a:schemeClr>
              </a:solidFill>
            </a:endParaRPr>
          </a:p>
          <a:p>
            <a:pPr marL="2611115" lvl="1" indent="-857250">
              <a:buFont typeface="Arial" panose="020B0604020202020204" pitchFamily="34" charset="0"/>
              <a:buChar char="•"/>
            </a:pPr>
            <a:r>
              <a:rPr lang="en-GB" sz="4500" b="1" dirty="0">
                <a:solidFill>
                  <a:schemeClr val="accent1">
                    <a:lumMod val="50000"/>
                  </a:schemeClr>
                </a:solidFill>
              </a:rPr>
              <a:t>Nitrogen addition is shown as the red bar.</a:t>
            </a:r>
          </a:p>
          <a:p>
            <a:pPr marL="857250" indent="-857250">
              <a:buFont typeface="Arial" panose="020B0604020202020204" pitchFamily="34" charset="0"/>
              <a:buChar char="•"/>
            </a:pPr>
            <a:endParaRPr lang="en-GB" sz="4500"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The bar plot shows that when both nitrogen and phosphorus are added total biomass again increases </a:t>
            </a:r>
            <a:endParaRPr lang="en-GB" sz="4500" b="1" dirty="0">
              <a:solidFill>
                <a:schemeClr val="accent1">
                  <a:lumMod val="50000"/>
                </a:schemeClr>
              </a:solidFill>
            </a:endParaRP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It is less than when only nitrogen is added. Indicating on this occasion phosphorus addition limited tree growth. </a:t>
            </a:r>
          </a:p>
          <a:p>
            <a:pPr marL="2611115" lvl="1" indent="-857250">
              <a:buFont typeface="Arial" panose="020B0604020202020204" pitchFamily="34" charset="0"/>
              <a:buChar char="•"/>
            </a:pPr>
            <a:endParaRPr lang="en-GB" sz="4500" b="1" dirty="0">
              <a:solidFill>
                <a:schemeClr val="accent1">
                  <a:lumMod val="50000"/>
                </a:schemeClr>
              </a:solidFill>
            </a:endParaRPr>
          </a:p>
          <a:p>
            <a:pPr marL="2611115" lvl="1" indent="-857250">
              <a:buFont typeface="Arial" panose="020B0604020202020204" pitchFamily="34" charset="0"/>
              <a:buChar char="•"/>
            </a:pPr>
            <a:r>
              <a:rPr lang="en-GB" sz="4500" b="1" dirty="0">
                <a:solidFill>
                  <a:schemeClr val="accent1">
                    <a:lumMod val="50000"/>
                  </a:schemeClr>
                </a:solidFill>
              </a:rPr>
              <a:t>Both additions are shown as the blue bar</a:t>
            </a:r>
            <a:r>
              <a:rPr lang="en-GB" sz="4500" dirty="0">
                <a:solidFill>
                  <a:schemeClr val="accent1">
                    <a:lumMod val="50000"/>
                  </a:schemeClr>
                </a:solidFill>
              </a:rPr>
              <a:t>.</a:t>
            </a:r>
          </a:p>
          <a:p>
            <a:pPr marL="857250" indent="-857250">
              <a:buFont typeface="Arial" panose="020B0604020202020204" pitchFamily="34" charset="0"/>
              <a:buChar char="•"/>
            </a:pPr>
            <a:endParaRPr lang="en-GB" sz="4800" b="1"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Phosphorus addition to soil limited plant growth leading to a reduction in total biomass compared with no additions</a:t>
            </a:r>
            <a:r>
              <a:rPr lang="en-GB" sz="5000" dirty="0">
                <a:solidFill>
                  <a:schemeClr val="accent1">
                    <a:lumMod val="50000"/>
                  </a:schemeClr>
                </a:solidFill>
              </a:rPr>
              <a:t>.</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Although this was not significant compared with control trees the difference between trees grown with nitrogen addition and trees with phosphorus addition was significantly different.</a:t>
            </a:r>
          </a:p>
          <a:p>
            <a:pPr marL="2611115" lvl="1" indent="-857250">
              <a:buFont typeface="Arial" panose="020B0604020202020204" pitchFamily="34" charset="0"/>
              <a:buChar char="•"/>
            </a:pPr>
            <a:endParaRPr lang="en-GB" sz="4500" b="1" dirty="0">
              <a:solidFill>
                <a:schemeClr val="accent1">
                  <a:lumMod val="50000"/>
                </a:schemeClr>
              </a:solidFill>
            </a:endParaRPr>
          </a:p>
          <a:p>
            <a:pPr marL="2611115" lvl="1" indent="-857250">
              <a:buFont typeface="Arial" panose="020B0604020202020204" pitchFamily="34" charset="0"/>
              <a:buChar char="•"/>
            </a:pPr>
            <a:r>
              <a:rPr lang="en-GB" sz="4500" b="1" dirty="0">
                <a:solidFill>
                  <a:schemeClr val="accent1">
                    <a:lumMod val="50000"/>
                  </a:schemeClr>
                </a:solidFill>
              </a:rPr>
              <a:t>Phosphorus additions are shown as the green bar.</a:t>
            </a:r>
          </a:p>
          <a:p>
            <a:pPr marL="857250"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endParaRPr lang="en-GB" dirty="0"/>
          </a:p>
          <a:p>
            <a:pPr marL="857250" indent="-857250">
              <a:buFont typeface="Arial" panose="020B0604020202020204" pitchFamily="34" charset="0"/>
              <a:buChar char="•"/>
            </a:pPr>
            <a:endParaRPr lang="en-GB" dirty="0"/>
          </a:p>
          <a:p>
            <a:endParaRPr lang="en-GB" dirty="0"/>
          </a:p>
          <a:p>
            <a:endParaRPr lang="en-GB" dirty="0"/>
          </a:p>
        </p:txBody>
      </p:sp>
      <p:pic>
        <p:nvPicPr>
          <p:cNvPr id="2" name="Picture 1" descr="A close up of a sign&#10;&#10;Description automatically generated">
            <a:hlinkClick r:id="" action="ppaction://hlinkshowjump?jump=firstslide"/>
            <a:extLst>
              <a:ext uri="{FF2B5EF4-FFF2-40B4-BE49-F238E27FC236}">
                <a16:creationId xmlns:a16="http://schemas.microsoft.com/office/drawing/2014/main" id="{75B438DB-557E-425E-910B-A5B068213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3088" y="24481648"/>
            <a:ext cx="4977586" cy="4977586"/>
          </a:xfrm>
          <a:prstGeom prst="rect">
            <a:avLst/>
          </a:prstGeom>
        </p:spPr>
      </p:pic>
      <p:pic>
        <p:nvPicPr>
          <p:cNvPr id="5" name="Picture 4" descr="A picture containing indoor, table, sitting, dirty&#10;&#10;Description automatically generated">
            <a:extLst>
              <a:ext uri="{FF2B5EF4-FFF2-40B4-BE49-F238E27FC236}">
                <a16:creationId xmlns:a16="http://schemas.microsoft.com/office/drawing/2014/main" id="{76CECF4B-FF78-4994-9EB5-0BEBDE56D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21592" y="6635325"/>
            <a:ext cx="12753421" cy="17004561"/>
          </a:xfrm>
          <a:prstGeom prst="rect">
            <a:avLst/>
          </a:prstGeom>
        </p:spPr>
      </p:pic>
    </p:spTree>
    <p:extLst>
      <p:ext uri="{BB962C8B-B14F-4D97-AF65-F5344CB8AC3E}">
        <p14:creationId xmlns:p14="http://schemas.microsoft.com/office/powerpoint/2010/main" val="3592408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C0047-AC9C-4A91-9ACF-28D42242949A}"/>
              </a:ext>
            </a:extLst>
          </p:cNvPr>
          <p:cNvSpPr txBox="1"/>
          <p:nvPr/>
        </p:nvSpPr>
        <p:spPr>
          <a:xfrm>
            <a:off x="1084262" y="1564298"/>
            <a:ext cx="31262638" cy="29564247"/>
          </a:xfrm>
          <a:prstGeom prst="rect">
            <a:avLst/>
          </a:prstGeom>
          <a:noFill/>
        </p:spPr>
        <p:txBody>
          <a:bodyPr wrap="square" rtlCol="0">
            <a:spAutoFit/>
          </a:bodyPr>
          <a:lstStyle/>
          <a:p>
            <a:pPr marL="857250" indent="-857250">
              <a:buFont typeface="Arial" panose="020B0604020202020204" pitchFamily="34" charset="0"/>
              <a:buChar char="•"/>
            </a:pPr>
            <a:r>
              <a:rPr lang="en-GB" sz="5000" b="1" dirty="0">
                <a:solidFill>
                  <a:schemeClr val="accent1">
                    <a:lumMod val="50000"/>
                  </a:schemeClr>
                </a:solidFill>
              </a:rPr>
              <a:t>We analysed fresh and dry roots for root colonisation of mycorrhizal fungi.</a:t>
            </a:r>
          </a:p>
          <a:p>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We subsampled fresh roots and assessed for evidence of ECM fungi on root tips.</a:t>
            </a:r>
          </a:p>
          <a:p>
            <a:pPr marL="857250"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We took subsamples of the remaining oven dried roots, cleared the roots and stained with trypan blue then scored them to assess for AM fungi colonisation.</a:t>
            </a:r>
          </a:p>
          <a:p>
            <a:endParaRPr lang="en-GB" sz="4500"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Colonisation was not found to be present. This requires further investigation but literature suggests this may indicate:</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Inoculation was successful and soil respiration is increasing due to AM fungal turnover </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Inoculation was unsuccessful and the increase in soil respiration is due to increased microbial activity as they feed on the AM fungi we added to the soil.</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Inoculation as unsuccessful and the increase in soil respiration is due to increased microbial nitrogen mining activities in turning increasing soil respiration.</a:t>
            </a:r>
          </a:p>
          <a:p>
            <a:pPr marL="857250" indent="-857250">
              <a:buFont typeface="Arial" panose="020B0604020202020204" pitchFamily="34" charset="0"/>
              <a:buChar char="•"/>
            </a:pPr>
            <a:endParaRPr lang="en-GB" sz="4800" b="1"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We found that AM fungi combined with phosphorus addition significantly increased soil respiration.</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As the growing season progressed soil respiration increased.</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This peaked in August before tailing off as tree dormancy occurred.</a:t>
            </a:r>
          </a:p>
          <a:p>
            <a:pPr lvl="1"/>
            <a:endParaRPr lang="en-GB" sz="5000" b="1"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 </a:t>
            </a:r>
            <a:r>
              <a:rPr lang="en-GB" sz="4500" b="1" dirty="0">
                <a:solidFill>
                  <a:schemeClr val="accent1">
                    <a:lumMod val="50000"/>
                  </a:schemeClr>
                </a:solidFill>
              </a:rPr>
              <a:t>Highlighted with the dark blue circle on the line graph. </a:t>
            </a:r>
            <a:endParaRPr lang="en-GB" sz="4500" dirty="0">
              <a:solidFill>
                <a:schemeClr val="accent1">
                  <a:lumMod val="50000"/>
                </a:schemeClr>
              </a:solidFill>
            </a:endParaRPr>
          </a:p>
          <a:p>
            <a:pPr marL="857250" indent="-857250">
              <a:buFont typeface="Arial" panose="020B0604020202020204" pitchFamily="34" charset="0"/>
              <a:buChar char="•"/>
            </a:pPr>
            <a:endParaRPr lang="en-GB" sz="4500" dirty="0">
              <a:solidFill>
                <a:schemeClr val="accent1">
                  <a:lumMod val="50000"/>
                </a:schemeClr>
              </a:solidFill>
            </a:endParaRPr>
          </a:p>
          <a:p>
            <a:pPr marL="857250" indent="-857250">
              <a:buFont typeface="Arial" panose="020B0604020202020204" pitchFamily="34" charset="0"/>
              <a:buChar char="•"/>
            </a:pPr>
            <a:r>
              <a:rPr lang="en-GB" sz="5000" b="1" dirty="0">
                <a:solidFill>
                  <a:schemeClr val="accent1">
                    <a:lumMod val="50000"/>
                  </a:schemeClr>
                </a:solidFill>
              </a:rPr>
              <a:t>We found that nitrogen addition reduced soil respiration</a:t>
            </a:r>
            <a:r>
              <a:rPr lang="en-GB" sz="4500" b="1" dirty="0">
                <a:solidFill>
                  <a:schemeClr val="accent1">
                    <a:lumMod val="50000"/>
                  </a:schemeClr>
                </a:solidFill>
              </a:rPr>
              <a:t>. </a:t>
            </a:r>
          </a:p>
          <a:p>
            <a:pPr lvl="1"/>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As the growing season progressed soil respiration decreased.</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Soil respiration then increased as tree dormancy occurred.</a:t>
            </a:r>
          </a:p>
          <a:p>
            <a:pPr lvl="1"/>
            <a:endParaRPr lang="en-GB" sz="5000" b="1" dirty="0">
              <a:solidFill>
                <a:schemeClr val="accent1">
                  <a:lumMod val="50000"/>
                </a:schemeClr>
              </a:solidFill>
            </a:endParaRPr>
          </a:p>
          <a:p>
            <a:pPr marL="2611115" lvl="1" indent="-857250">
              <a:buFont typeface="Arial" panose="020B0604020202020204" pitchFamily="34" charset="0"/>
              <a:buChar char="•"/>
            </a:pPr>
            <a:r>
              <a:rPr lang="en-GB" sz="4500" dirty="0">
                <a:solidFill>
                  <a:schemeClr val="accent1">
                    <a:lumMod val="50000"/>
                  </a:schemeClr>
                </a:solidFill>
              </a:rPr>
              <a:t>While it was not significant, this agrees with current literature available and adds weight to the literature suggesting soil respiration has increased due to nitrogen mining. </a:t>
            </a:r>
          </a:p>
          <a:p>
            <a:pPr marL="2611115" lvl="1" indent="-857250">
              <a:buFont typeface="Arial" panose="020B0604020202020204" pitchFamily="34" charset="0"/>
              <a:buChar char="•"/>
            </a:pPr>
            <a:endParaRPr lang="en-GB" sz="4500" dirty="0">
              <a:solidFill>
                <a:schemeClr val="accent1">
                  <a:lumMod val="50000"/>
                </a:schemeClr>
              </a:solidFill>
            </a:endParaRPr>
          </a:p>
          <a:p>
            <a:pPr marL="2611115" lvl="1" indent="-857250">
              <a:buFont typeface="Arial" panose="020B0604020202020204" pitchFamily="34" charset="0"/>
              <a:buChar char="•"/>
            </a:pPr>
            <a:r>
              <a:rPr lang="en-GB" sz="4500" b="1" dirty="0">
                <a:solidFill>
                  <a:schemeClr val="accent1">
                    <a:lumMod val="50000"/>
                  </a:schemeClr>
                </a:solidFill>
              </a:rPr>
              <a:t>Highlighted in the light blue circle on the line graph.</a:t>
            </a:r>
            <a:r>
              <a:rPr lang="en-GB" sz="4500" dirty="0">
                <a:solidFill>
                  <a:schemeClr val="accent1">
                    <a:lumMod val="50000"/>
                  </a:schemeClr>
                </a:solidFill>
              </a:rPr>
              <a:t> </a:t>
            </a:r>
          </a:p>
          <a:p>
            <a:pPr marL="2611115" lvl="1" indent="-857250">
              <a:buFont typeface="Arial" panose="020B0604020202020204" pitchFamily="34" charset="0"/>
              <a:buChar char="•"/>
            </a:pPr>
            <a:endParaRPr lang="en-GB" b="1"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p:txBody>
      </p:sp>
      <p:pic>
        <p:nvPicPr>
          <p:cNvPr id="2" name="Picture 1" descr="A close up of a sign&#10;&#10;Description automatically generated">
            <a:hlinkClick r:id="" action="ppaction://hlinkshowjump?jump=firstslide"/>
            <a:extLst>
              <a:ext uri="{FF2B5EF4-FFF2-40B4-BE49-F238E27FC236}">
                <a16:creationId xmlns:a16="http://schemas.microsoft.com/office/drawing/2014/main" id="{75B438DB-557E-425E-910B-A5B068213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3088" y="24481648"/>
            <a:ext cx="4977586" cy="4977586"/>
          </a:xfrm>
          <a:prstGeom prst="rect">
            <a:avLst/>
          </a:prstGeom>
        </p:spPr>
      </p:pic>
      <p:pic>
        <p:nvPicPr>
          <p:cNvPr id="5" name="Picture 4" descr="A picture containing outdoor, sitting, table, bicycle&#10;&#10;Description automatically generated">
            <a:extLst>
              <a:ext uri="{FF2B5EF4-FFF2-40B4-BE49-F238E27FC236}">
                <a16:creationId xmlns:a16="http://schemas.microsoft.com/office/drawing/2014/main" id="{A8DF0A7A-0AF8-4C35-B09B-FFBE9CEB5B71}"/>
              </a:ext>
            </a:extLst>
          </p:cNvPr>
          <p:cNvPicPr>
            <a:picLocks noChangeAspect="1"/>
          </p:cNvPicPr>
          <p:nvPr/>
        </p:nvPicPr>
        <p:blipFill rotWithShape="1">
          <a:blip r:embed="rId3">
            <a:extLst>
              <a:ext uri="{28A0092B-C50C-407E-A947-70E740481C1C}">
                <a14:useLocalDpi xmlns:a14="http://schemas.microsoft.com/office/drawing/2010/main" val="0"/>
              </a:ext>
            </a:extLst>
          </a:blip>
          <a:srcRect l="14148" t="7487" b="-248"/>
          <a:stretch/>
        </p:blipFill>
        <p:spPr>
          <a:xfrm>
            <a:off x="32346900" y="8386314"/>
            <a:ext cx="9372601" cy="13502584"/>
          </a:xfrm>
          <a:prstGeom prst="rect">
            <a:avLst/>
          </a:prstGeom>
        </p:spPr>
      </p:pic>
    </p:spTree>
    <p:extLst>
      <p:ext uri="{BB962C8B-B14F-4D97-AF65-F5344CB8AC3E}">
        <p14:creationId xmlns:p14="http://schemas.microsoft.com/office/powerpoint/2010/main" val="941246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0C0047-AC9C-4A91-9ACF-28D42242949A}"/>
              </a:ext>
            </a:extLst>
          </p:cNvPr>
          <p:cNvSpPr txBox="1"/>
          <p:nvPr/>
        </p:nvSpPr>
        <p:spPr>
          <a:xfrm>
            <a:off x="1072832" y="1596059"/>
            <a:ext cx="39560818" cy="22299951"/>
          </a:xfrm>
          <a:prstGeom prst="rect">
            <a:avLst/>
          </a:prstGeom>
          <a:noFill/>
        </p:spPr>
        <p:txBody>
          <a:bodyPr wrap="square" rtlCol="0">
            <a:spAutoFit/>
          </a:bodyPr>
          <a:lstStyle/>
          <a:p>
            <a:pPr marL="2896865" lvl="1" indent="-1143000">
              <a:buFont typeface="+mj-lt"/>
              <a:buAutoNum type="arabicPeriod"/>
            </a:pPr>
            <a:r>
              <a:rPr lang="en-GB" sz="4500" dirty="0">
                <a:solidFill>
                  <a:schemeClr val="accent1">
                    <a:lumMod val="50000"/>
                  </a:schemeClr>
                </a:solidFill>
              </a:rPr>
              <a:t>The James Hutton Institute, Errol Road, Dundee DD2 5DA.</a:t>
            </a:r>
          </a:p>
          <a:p>
            <a:pPr marL="2896865" lvl="1" indent="-1143000">
              <a:buFont typeface="+mj-lt"/>
              <a:buAutoNum type="arabicPeriod"/>
            </a:pPr>
            <a:endParaRPr lang="en-GB" sz="4500" dirty="0">
              <a:solidFill>
                <a:schemeClr val="accent1">
                  <a:lumMod val="50000"/>
                </a:schemeClr>
              </a:solidFill>
            </a:endParaRPr>
          </a:p>
          <a:p>
            <a:pPr marL="2896865" lvl="1" indent="-1143000">
              <a:buFont typeface="+mj-lt"/>
              <a:buAutoNum type="arabicPeriod"/>
            </a:pPr>
            <a:r>
              <a:rPr lang="en-GB" sz="4500" dirty="0">
                <a:solidFill>
                  <a:schemeClr val="accent1">
                    <a:lumMod val="50000"/>
                  </a:schemeClr>
                </a:solidFill>
              </a:rPr>
              <a:t>The Ohio State University, Columbus, OH 43210, USA. </a:t>
            </a:r>
          </a:p>
          <a:p>
            <a:pPr marL="2896865" lvl="1" indent="-1143000">
              <a:buFont typeface="+mj-lt"/>
              <a:buAutoNum type="arabicPeriod"/>
            </a:pPr>
            <a:endParaRPr lang="en-GB" sz="4500" dirty="0">
              <a:solidFill>
                <a:schemeClr val="accent1">
                  <a:lumMod val="50000"/>
                </a:schemeClr>
              </a:solidFill>
            </a:endParaRPr>
          </a:p>
          <a:p>
            <a:pPr marL="2896865" lvl="1" indent="-1143000">
              <a:buFont typeface="+mj-lt"/>
              <a:buAutoNum type="arabicPeriod"/>
            </a:pPr>
            <a:r>
              <a:rPr lang="en-GB" sz="4500" dirty="0">
                <a:solidFill>
                  <a:schemeClr val="accent1">
                    <a:lumMod val="50000"/>
                  </a:schemeClr>
                </a:solidFill>
              </a:rPr>
              <a:t>The James Hutton Institute, </a:t>
            </a:r>
            <a:r>
              <a:rPr lang="en-GB" sz="4500" dirty="0" err="1">
                <a:solidFill>
                  <a:schemeClr val="accent1">
                    <a:lumMod val="50000"/>
                  </a:schemeClr>
                </a:solidFill>
              </a:rPr>
              <a:t>Craigiebuckler</a:t>
            </a:r>
            <a:r>
              <a:rPr lang="en-GB" sz="4500" dirty="0">
                <a:solidFill>
                  <a:schemeClr val="accent1">
                    <a:lumMod val="50000"/>
                  </a:schemeClr>
                </a:solidFill>
              </a:rPr>
              <a:t>, Aberdeen AB15 8QH.</a:t>
            </a:r>
          </a:p>
          <a:p>
            <a:pPr marL="2896865" lvl="1" indent="-1143000">
              <a:buFont typeface="+mj-lt"/>
              <a:buAutoNum type="arabicPeriod"/>
            </a:pPr>
            <a:endParaRPr lang="en-GB" sz="4500" dirty="0">
              <a:solidFill>
                <a:schemeClr val="accent1">
                  <a:lumMod val="50000"/>
                </a:schemeClr>
              </a:solidFill>
            </a:endParaRPr>
          </a:p>
          <a:p>
            <a:pPr marL="2896865" lvl="1" indent="-1143000">
              <a:buFont typeface="+mj-lt"/>
              <a:buAutoNum type="arabicPeriod"/>
            </a:pPr>
            <a:r>
              <a:rPr lang="en-GB" sz="4500" dirty="0">
                <a:solidFill>
                  <a:schemeClr val="accent1">
                    <a:lumMod val="50000"/>
                  </a:schemeClr>
                </a:solidFill>
              </a:rPr>
              <a:t>Centre for Ecology and Hydrology, Library Avenue, Lancaster Environment Centre, Lancaster, </a:t>
            </a:r>
            <a:r>
              <a:rPr lang="en-GB" sz="4500" dirty="0" err="1">
                <a:solidFill>
                  <a:schemeClr val="accent1">
                    <a:lumMod val="50000"/>
                  </a:schemeClr>
                </a:solidFill>
              </a:rPr>
              <a:t>Bailrigg</a:t>
            </a:r>
            <a:r>
              <a:rPr lang="en-GB" sz="4500" dirty="0">
                <a:solidFill>
                  <a:schemeClr val="accent1">
                    <a:lumMod val="50000"/>
                  </a:schemeClr>
                </a:solidFill>
              </a:rPr>
              <a:t>, LA1 4AP.  </a:t>
            </a:r>
          </a:p>
          <a:p>
            <a:pPr marL="2896865" lvl="1" indent="-1143000">
              <a:buFont typeface="+mj-lt"/>
              <a:buAutoNum type="arabicPeriod"/>
            </a:pPr>
            <a:endParaRPr lang="en-GB" sz="4500" dirty="0">
              <a:solidFill>
                <a:schemeClr val="accent1">
                  <a:lumMod val="50000"/>
                </a:schemeClr>
              </a:solidFill>
            </a:endParaRPr>
          </a:p>
          <a:p>
            <a:pPr marL="2896865" lvl="1" indent="-1143000">
              <a:buFont typeface="+mj-lt"/>
              <a:buAutoNum type="arabicPeriod"/>
            </a:pPr>
            <a:r>
              <a:rPr lang="en-GB" sz="4500" dirty="0">
                <a:solidFill>
                  <a:schemeClr val="accent1">
                    <a:lumMod val="50000"/>
                  </a:schemeClr>
                </a:solidFill>
              </a:rPr>
              <a:t>Lancaster University, </a:t>
            </a:r>
            <a:r>
              <a:rPr lang="en-GB" sz="4500" dirty="0" err="1">
                <a:solidFill>
                  <a:schemeClr val="accent1">
                    <a:lumMod val="50000"/>
                  </a:schemeClr>
                </a:solidFill>
              </a:rPr>
              <a:t>Bailrigg</a:t>
            </a:r>
            <a:r>
              <a:rPr lang="en-GB" sz="4500" dirty="0">
                <a:solidFill>
                  <a:schemeClr val="accent1">
                    <a:lumMod val="50000"/>
                  </a:schemeClr>
                </a:solidFill>
              </a:rPr>
              <a:t>, Lancaster LA1 4YW.</a:t>
            </a:r>
          </a:p>
          <a:p>
            <a:pPr lvl="1"/>
            <a:endParaRPr lang="en-GB" sz="5000" b="1" dirty="0">
              <a:solidFill>
                <a:schemeClr val="accent1">
                  <a:lumMod val="50000"/>
                </a:schemeClr>
              </a:solidFill>
            </a:endParaRPr>
          </a:p>
          <a:p>
            <a:pPr lvl="1"/>
            <a:endParaRPr lang="en-GB" sz="5000" b="1" dirty="0">
              <a:solidFill>
                <a:schemeClr val="accent1">
                  <a:lumMod val="50000"/>
                </a:schemeClr>
              </a:solidFill>
            </a:endParaRPr>
          </a:p>
          <a:p>
            <a:pPr lvl="1"/>
            <a:endParaRPr lang="en-GB" sz="5000" b="1" dirty="0">
              <a:solidFill>
                <a:schemeClr val="accent1">
                  <a:lumMod val="50000"/>
                </a:schemeClr>
              </a:solidFill>
            </a:endParaRPr>
          </a:p>
          <a:p>
            <a:pPr lvl="1"/>
            <a:endParaRPr lang="en-GB" sz="5000" b="1" dirty="0">
              <a:solidFill>
                <a:schemeClr val="accent1">
                  <a:lumMod val="50000"/>
                </a:schemeClr>
              </a:solidFill>
            </a:endParaRPr>
          </a:p>
          <a:p>
            <a:pPr lvl="1"/>
            <a:endParaRPr lang="en-GB" sz="5000" b="1" dirty="0">
              <a:solidFill>
                <a:schemeClr val="accent1">
                  <a:lumMod val="50000"/>
                </a:schemeClr>
              </a:solidFill>
            </a:endParaRPr>
          </a:p>
          <a:p>
            <a:pPr marL="2896865" lvl="1" indent="-1143000">
              <a:buFont typeface="+mj-lt"/>
              <a:buAutoNum type="arabicPeriod"/>
            </a:pPr>
            <a:endParaRPr lang="en-GB" sz="5000" b="1" dirty="0">
              <a:solidFill>
                <a:schemeClr val="accent1">
                  <a:lumMod val="50000"/>
                </a:schemeClr>
              </a:solidFill>
            </a:endParaRPr>
          </a:p>
          <a:p>
            <a:pPr marL="2896865" lvl="1" indent="-1143000">
              <a:buFont typeface="+mj-lt"/>
              <a:buAutoNum type="arabicPeriod"/>
            </a:pPr>
            <a:endParaRPr lang="en-GB" sz="5000" b="1" dirty="0">
              <a:solidFill>
                <a:schemeClr val="accent1">
                  <a:lumMod val="50000"/>
                </a:schemeClr>
              </a:solidFill>
            </a:endParaRPr>
          </a:p>
          <a:p>
            <a:pPr marL="2896865" lvl="1" indent="-1143000">
              <a:buFont typeface="+mj-lt"/>
              <a:buAutoNum type="arabicPeriod"/>
            </a:pPr>
            <a:endParaRPr lang="en-GB" sz="5000" b="1" dirty="0">
              <a:solidFill>
                <a:schemeClr val="accent1">
                  <a:lumMod val="50000"/>
                </a:schemeClr>
              </a:solidFill>
            </a:endParaRPr>
          </a:p>
          <a:p>
            <a:pPr lvl="4"/>
            <a:r>
              <a:rPr lang="en-GB" sz="5000" b="1" dirty="0">
                <a:solidFill>
                  <a:schemeClr val="accent1">
                    <a:lumMod val="50000"/>
                  </a:schemeClr>
                </a:solidFill>
              </a:rPr>
              <a:t>	 					</a:t>
            </a:r>
          </a:p>
          <a:p>
            <a:pPr lvl="5"/>
            <a:r>
              <a:rPr lang="en-GB" sz="5000" b="1" dirty="0">
                <a:solidFill>
                  <a:schemeClr val="accent1">
                    <a:lumMod val="50000"/>
                  </a:schemeClr>
                </a:solidFill>
                <a:hlinkClick r:id="rId2"/>
              </a:rPr>
              <a:t>Leigh-Anne.Kemp@Hutton.ac.uk</a:t>
            </a:r>
            <a:r>
              <a:rPr lang="en-GB" sz="5000" b="1" dirty="0">
                <a:solidFill>
                  <a:schemeClr val="accent1">
                    <a:lumMod val="50000"/>
                  </a:schemeClr>
                </a:solidFill>
              </a:rPr>
              <a:t> 			@</a:t>
            </a:r>
            <a:r>
              <a:rPr lang="en-GB" sz="5000" b="1" dirty="0" err="1">
                <a:solidFill>
                  <a:schemeClr val="accent1">
                    <a:lumMod val="50000"/>
                  </a:schemeClr>
                </a:solidFill>
              </a:rPr>
              <a:t>LK_Soil_Carbon</a:t>
            </a:r>
            <a:endParaRPr lang="en-GB" sz="5000" b="1" dirty="0">
              <a:solidFill>
                <a:schemeClr val="accent1">
                  <a:lumMod val="50000"/>
                </a:schemeClr>
              </a:solidFill>
            </a:endParaRPr>
          </a:p>
          <a:p>
            <a:pPr lvl="4"/>
            <a:endParaRPr lang="en-GB" sz="5000" b="1" dirty="0">
              <a:solidFill>
                <a:schemeClr val="accent1">
                  <a:lumMod val="50000"/>
                </a:schemeClr>
              </a:solidFill>
            </a:endParaRPr>
          </a:p>
          <a:p>
            <a:pPr lvl="4"/>
            <a:endParaRPr lang="en-GB" sz="5000" b="1" dirty="0">
              <a:solidFill>
                <a:schemeClr val="accent1">
                  <a:lumMod val="50000"/>
                </a:schemeClr>
              </a:solidFill>
            </a:endParaRPr>
          </a:p>
          <a:p>
            <a:pPr lvl="4"/>
            <a:endParaRPr lang="en-GB" sz="5000" b="1" dirty="0">
              <a:solidFill>
                <a:schemeClr val="accent1">
                  <a:lumMod val="50000"/>
                </a:schemeClr>
              </a:solidFill>
            </a:endParaRPr>
          </a:p>
          <a:p>
            <a:pPr lvl="1"/>
            <a:endParaRPr lang="en-GB" sz="5000" b="1" dirty="0">
              <a:solidFill>
                <a:schemeClr val="accent1">
                  <a:lumMod val="50000"/>
                </a:schemeClr>
              </a:solidFill>
            </a:endParaRPr>
          </a:p>
          <a:p>
            <a:pPr marL="2896865" lvl="1" indent="-1143000">
              <a:buFont typeface="+mj-lt"/>
              <a:buAutoNum type="arabicPeriod"/>
            </a:pPr>
            <a:endParaRPr lang="en-GB" sz="5000" b="1" dirty="0">
              <a:solidFill>
                <a:schemeClr val="accent1">
                  <a:lumMod val="50000"/>
                </a:schemeClr>
              </a:solidFill>
            </a:endParaRPr>
          </a:p>
          <a:p>
            <a:pPr lvl="1"/>
            <a:endParaRPr lang="en-GB" sz="5000" b="1" dirty="0">
              <a:solidFill>
                <a:schemeClr val="accent1">
                  <a:lumMod val="50000"/>
                </a:schemeClr>
              </a:solidFill>
            </a:endParaRPr>
          </a:p>
          <a:p>
            <a:pPr marL="2896865" lvl="1" indent="-1143000">
              <a:buFont typeface="+mj-lt"/>
              <a:buAutoNum type="arabicPeriod"/>
            </a:pPr>
            <a:endParaRPr lang="en-GB" sz="5000" b="1" dirty="0">
              <a:solidFill>
                <a:schemeClr val="accent1">
                  <a:lumMod val="50000"/>
                </a:schemeClr>
              </a:solidFill>
            </a:endParaRPr>
          </a:p>
          <a:p>
            <a:endParaRPr lang="en-GB" dirty="0">
              <a:solidFill>
                <a:schemeClr val="accent1">
                  <a:lumMod val="50000"/>
                </a:schemeClr>
              </a:solidFill>
            </a:endParaRPr>
          </a:p>
          <a:p>
            <a:endParaRPr lang="en-GB" dirty="0">
              <a:solidFill>
                <a:schemeClr val="accent1">
                  <a:lumMod val="50000"/>
                </a:schemeClr>
              </a:solidFill>
            </a:endParaRPr>
          </a:p>
        </p:txBody>
      </p:sp>
      <p:pic>
        <p:nvPicPr>
          <p:cNvPr id="2" name="Picture 1" descr="A close up of a sign&#10;&#10;Description automatically generated">
            <a:hlinkClick r:id="" action="ppaction://hlinkshowjump?jump=firstslide"/>
            <a:extLst>
              <a:ext uri="{FF2B5EF4-FFF2-40B4-BE49-F238E27FC236}">
                <a16:creationId xmlns:a16="http://schemas.microsoft.com/office/drawing/2014/main" id="{75B438DB-557E-425E-910B-A5B068213E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3088" y="24481648"/>
            <a:ext cx="4977586" cy="4977586"/>
          </a:xfrm>
          <a:prstGeom prst="rect">
            <a:avLst/>
          </a:prstGeom>
        </p:spPr>
      </p:pic>
      <p:pic>
        <p:nvPicPr>
          <p:cNvPr id="7" name="Picture 6" descr="A picture containing tree&#10;&#10;Description automatically generated">
            <a:extLst>
              <a:ext uri="{FF2B5EF4-FFF2-40B4-BE49-F238E27FC236}">
                <a16:creationId xmlns:a16="http://schemas.microsoft.com/office/drawing/2014/main" id="{51FA56F1-435D-41E7-B7E4-E48BA61FDC7F}"/>
              </a:ext>
            </a:extLst>
          </p:cNvPr>
          <p:cNvPicPr>
            <a:picLocks noChangeAspect="1"/>
          </p:cNvPicPr>
          <p:nvPr/>
        </p:nvPicPr>
        <p:blipFill rotWithShape="1">
          <a:blip r:embed="rId4">
            <a:extLst>
              <a:ext uri="{28A0092B-C50C-407E-A947-70E740481C1C}">
                <a14:useLocalDpi xmlns:a14="http://schemas.microsoft.com/office/drawing/2010/main" val="0"/>
              </a:ext>
            </a:extLst>
          </a:blip>
          <a:srcRect l="13059" t="15478" r="17200" b="20540"/>
          <a:stretch/>
        </p:blipFill>
        <p:spPr>
          <a:xfrm>
            <a:off x="23890674" y="12743360"/>
            <a:ext cx="4876190" cy="4876190"/>
          </a:xfrm>
          <a:prstGeom prst="rect">
            <a:avLst/>
          </a:prstGeom>
        </p:spPr>
      </p:pic>
      <p:pic>
        <p:nvPicPr>
          <p:cNvPr id="9" name="Picture 8" descr="A close up of a sign&#10;&#10;Description automatically generated">
            <a:extLst>
              <a:ext uri="{FF2B5EF4-FFF2-40B4-BE49-F238E27FC236}">
                <a16:creationId xmlns:a16="http://schemas.microsoft.com/office/drawing/2014/main" id="{703012EA-694E-4D55-AD56-DD2B55980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3595" y="12743360"/>
            <a:ext cx="4876190" cy="4876190"/>
          </a:xfrm>
          <a:prstGeom prst="rect">
            <a:avLst/>
          </a:prstGeom>
        </p:spPr>
      </p:pic>
    </p:spTree>
    <p:extLst>
      <p:ext uri="{BB962C8B-B14F-4D97-AF65-F5344CB8AC3E}">
        <p14:creationId xmlns:p14="http://schemas.microsoft.com/office/powerpoint/2010/main" val="1848016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7EDB820490394EB9C92DCA86AB23E0" ma:contentTypeVersion="12" ma:contentTypeDescription="Create a new document." ma:contentTypeScope="" ma:versionID="5efe25345b922b407f5a9572e9f27431">
  <xsd:schema xmlns:xsd="http://www.w3.org/2001/XMLSchema" xmlns:xs="http://www.w3.org/2001/XMLSchema" xmlns:p="http://schemas.microsoft.com/office/2006/metadata/properties" xmlns:ns1="http://schemas.microsoft.com/sharepoint/v3" xmlns:ns3="7147c6fc-5de0-4857-aa24-b8cfa335ca32" targetNamespace="http://schemas.microsoft.com/office/2006/metadata/properties" ma:root="true" ma:fieldsID="e73ea81b3608debdc175e22cf8ced41a" ns1:_="" ns3:_="">
    <xsd:import namespace="http://schemas.microsoft.com/sharepoint/v3"/>
    <xsd:import namespace="7147c6fc-5de0-4857-aa24-b8cfa335ca3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1:_ip_UnifiedCompliancePolicyProperties" minOccurs="0"/>
                <xsd:element ref="ns1:_ip_UnifiedCompliancePolicyUIActio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47c6fc-5de0-4857-aa24-b8cfa335ca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D4FFA9-8022-473D-BDD9-FFFAB696874A}">
  <ds:schemaRefs>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14BEB84F-3B77-49DB-BE7F-3A30253734AE}">
  <ds:schemaRefs>
    <ds:schemaRef ds:uri="http://schemas.microsoft.com/sharepoint/v3/contenttype/forms"/>
  </ds:schemaRefs>
</ds:datastoreItem>
</file>

<file path=customXml/itemProps3.xml><?xml version="1.0" encoding="utf-8"?>
<ds:datastoreItem xmlns:ds="http://schemas.openxmlformats.org/officeDocument/2006/customXml" ds:itemID="{A0CB34AF-16AF-4C65-9916-5A1F69EA7E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7c6fc-5de0-4857-aa24-b8cfa335ca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623</TotalTime>
  <Words>1669</Words>
  <Application>Microsoft Office PowerPoint</Application>
  <PresentationFormat>Custom</PresentationFormat>
  <Paragraphs>209</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Leigh-Anne Kemp</dc:creator>
  <cp:lastModifiedBy>Leigh-Anne Kemp</cp:lastModifiedBy>
  <cp:revision>17</cp:revision>
  <dcterms:created xsi:type="dcterms:W3CDTF">2020-05-03T11:12:08Z</dcterms:created>
  <dcterms:modified xsi:type="dcterms:W3CDTF">2020-05-05T09:48:22Z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0x0101009A7EDB820490394EB9C92DCA86AB23E0</vt:lpwstr>
  </property>
</Properties>
</file>