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60" r:id="rId3"/>
    <p:sldId id="292" r:id="rId4"/>
    <p:sldId id="291" r:id="rId5"/>
    <p:sldId id="295" r:id="rId6"/>
    <p:sldId id="296" r:id="rId7"/>
    <p:sldId id="297" r:id="rId8"/>
    <p:sldId id="300" r:id="rId9"/>
    <p:sldId id="299" r:id="rId10"/>
    <p:sldId id="298" r:id="rId11"/>
    <p:sldId id="293" r:id="rId12"/>
    <p:sldId id="304" r:id="rId13"/>
    <p:sldId id="305" r:id="rId14"/>
    <p:sldId id="306" r:id="rId15"/>
    <p:sldId id="288" r:id="rId16"/>
    <p:sldId id="262" r:id="rId17"/>
  </p:sldIdLst>
  <p:sldSz cx="9144000" cy="5143500" type="screen16x9"/>
  <p:notesSz cx="32918400" cy="51206400"/>
  <p:defaultTextStyle>
    <a:defPPr>
      <a:defRPr lang="en-US"/>
    </a:defPPr>
    <a:lvl1pPr algn="l" rtl="0" fontAlgn="base">
      <a:spcBef>
        <a:spcPct val="0"/>
      </a:spcBef>
      <a:spcAft>
        <a:spcPct val="0"/>
      </a:spcAft>
      <a:defRPr sz="500" kern="1200">
        <a:solidFill>
          <a:schemeClr val="tx1"/>
        </a:solidFill>
        <a:latin typeface="Helvetica" charset="0"/>
        <a:ea typeface="ＭＳ Ｐゴシック" charset="-128"/>
        <a:cs typeface="+mn-cs"/>
      </a:defRPr>
    </a:lvl1pPr>
    <a:lvl2pPr marL="78443" algn="l" rtl="0" fontAlgn="base">
      <a:spcBef>
        <a:spcPct val="0"/>
      </a:spcBef>
      <a:spcAft>
        <a:spcPct val="0"/>
      </a:spcAft>
      <a:defRPr sz="500" kern="1200">
        <a:solidFill>
          <a:schemeClr val="tx1"/>
        </a:solidFill>
        <a:latin typeface="Helvetica" charset="0"/>
        <a:ea typeface="ＭＳ Ｐゴシック" charset="-128"/>
        <a:cs typeface="+mn-cs"/>
      </a:defRPr>
    </a:lvl2pPr>
    <a:lvl3pPr marL="156887" algn="l" rtl="0" fontAlgn="base">
      <a:spcBef>
        <a:spcPct val="0"/>
      </a:spcBef>
      <a:spcAft>
        <a:spcPct val="0"/>
      </a:spcAft>
      <a:defRPr sz="500" kern="1200">
        <a:solidFill>
          <a:schemeClr val="tx1"/>
        </a:solidFill>
        <a:latin typeface="Helvetica" charset="0"/>
        <a:ea typeface="ＭＳ Ｐゴシック" charset="-128"/>
        <a:cs typeface="+mn-cs"/>
      </a:defRPr>
    </a:lvl3pPr>
    <a:lvl4pPr marL="235330" algn="l" rtl="0" fontAlgn="base">
      <a:spcBef>
        <a:spcPct val="0"/>
      </a:spcBef>
      <a:spcAft>
        <a:spcPct val="0"/>
      </a:spcAft>
      <a:defRPr sz="500" kern="1200">
        <a:solidFill>
          <a:schemeClr val="tx1"/>
        </a:solidFill>
        <a:latin typeface="Helvetica" charset="0"/>
        <a:ea typeface="ＭＳ Ｐゴシック" charset="-128"/>
        <a:cs typeface="+mn-cs"/>
      </a:defRPr>
    </a:lvl4pPr>
    <a:lvl5pPr marL="313773" algn="l" rtl="0" fontAlgn="base">
      <a:spcBef>
        <a:spcPct val="0"/>
      </a:spcBef>
      <a:spcAft>
        <a:spcPct val="0"/>
      </a:spcAft>
      <a:defRPr sz="500" kern="1200">
        <a:solidFill>
          <a:schemeClr val="tx1"/>
        </a:solidFill>
        <a:latin typeface="Helvetica" charset="0"/>
        <a:ea typeface="ＭＳ Ｐゴシック" charset="-128"/>
        <a:cs typeface="+mn-cs"/>
      </a:defRPr>
    </a:lvl5pPr>
    <a:lvl6pPr marL="392216" algn="l" defTabSz="156887" rtl="0" eaLnBrk="1" latinLnBrk="0" hangingPunct="1">
      <a:defRPr sz="500" kern="1200">
        <a:solidFill>
          <a:schemeClr val="tx1"/>
        </a:solidFill>
        <a:latin typeface="Helvetica" charset="0"/>
        <a:ea typeface="ＭＳ Ｐゴシック" charset="-128"/>
        <a:cs typeface="+mn-cs"/>
      </a:defRPr>
    </a:lvl6pPr>
    <a:lvl7pPr marL="470659" algn="l" defTabSz="156887" rtl="0" eaLnBrk="1" latinLnBrk="0" hangingPunct="1">
      <a:defRPr sz="500" kern="1200">
        <a:solidFill>
          <a:schemeClr val="tx1"/>
        </a:solidFill>
        <a:latin typeface="Helvetica" charset="0"/>
        <a:ea typeface="ＭＳ Ｐゴシック" charset="-128"/>
        <a:cs typeface="+mn-cs"/>
      </a:defRPr>
    </a:lvl7pPr>
    <a:lvl8pPr marL="549102" algn="l" defTabSz="156887" rtl="0" eaLnBrk="1" latinLnBrk="0" hangingPunct="1">
      <a:defRPr sz="500" kern="1200">
        <a:solidFill>
          <a:schemeClr val="tx1"/>
        </a:solidFill>
        <a:latin typeface="Helvetica" charset="0"/>
        <a:ea typeface="ＭＳ Ｐゴシック" charset="-128"/>
        <a:cs typeface="+mn-cs"/>
      </a:defRPr>
    </a:lvl8pPr>
    <a:lvl9pPr marL="627546" algn="l" defTabSz="156887" rtl="0" eaLnBrk="1" latinLnBrk="0" hangingPunct="1">
      <a:defRPr sz="500" kern="1200">
        <a:solidFill>
          <a:schemeClr val="tx1"/>
        </a:solidFill>
        <a:latin typeface="Helvetica" charset="0"/>
        <a:ea typeface="ＭＳ Ｐゴシック" charset="-128"/>
        <a:cs typeface="+mn-cs"/>
      </a:defRPr>
    </a:lvl9pPr>
  </p:defaultTextStyle>
  <p:extLst>
    <p:ext uri="{EFAFB233-063F-42B5-8137-9DF3F51BA10A}">
      <p15:sldGuideLst xmlns:p15="http://schemas.microsoft.com/office/powerpoint/2012/main" xmlns="">
        <p15:guide id="1" orient="horz" pos="659" userDrawn="1">
          <p15:clr>
            <a:srgbClr val="A4A3A4"/>
          </p15:clr>
        </p15:guide>
        <p15:guide id="2" orient="horz" pos="18056" userDrawn="1">
          <p15:clr>
            <a:srgbClr val="A4A3A4"/>
          </p15:clr>
        </p15:guide>
        <p15:guide id="3" orient="horz" pos="3428" userDrawn="1">
          <p15:clr>
            <a:srgbClr val="A4A3A4"/>
          </p15:clr>
        </p15:guide>
        <p15:guide id="4" orient="horz" pos="1958" userDrawn="1">
          <p15:clr>
            <a:srgbClr val="A4A3A4"/>
          </p15:clr>
        </p15:guide>
        <p15:guide id="5" pos="6219" userDrawn="1">
          <p15:clr>
            <a:srgbClr val="A4A3A4"/>
          </p15:clr>
        </p15:guide>
        <p15:guide id="6" pos="7032" userDrawn="1">
          <p15:clr>
            <a:srgbClr val="A4A3A4"/>
          </p15:clr>
        </p15:guide>
        <p15:guide id="7" pos="12799" userDrawn="1">
          <p15:clr>
            <a:srgbClr val="A4A3A4"/>
          </p15:clr>
        </p15:guide>
        <p15:guide id="8" pos="20510" userDrawn="1">
          <p15:clr>
            <a:srgbClr val="A4A3A4"/>
          </p15:clr>
        </p15:guide>
        <p15:guide id="9" pos="960" userDrawn="1">
          <p15:clr>
            <a:srgbClr val="A4A3A4"/>
          </p15:clr>
        </p15:guide>
        <p15:guide id="10" pos="13649" userDrawn="1">
          <p15:clr>
            <a:srgbClr val="A4A3A4"/>
          </p15:clr>
        </p15:guide>
        <p15:guide id="11" pos="19697" userDrawn="1">
          <p15:clr>
            <a:srgbClr val="A4A3A4"/>
          </p15:clr>
        </p15:guide>
        <p15:guide id="12" pos="258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66"/>
    <a:srgbClr val="FFFFE1"/>
    <a:srgbClr val="FFFF66"/>
    <a:srgbClr val="191919"/>
    <a:srgbClr val="FFF3F3"/>
    <a:srgbClr val="800040"/>
    <a:srgbClr val="004080"/>
    <a:srgbClr val="FF6FC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7"/>
    <p:restoredTop sz="94659" autoAdjust="0"/>
  </p:normalViewPr>
  <p:slideViewPr>
    <p:cSldViewPr snapToGrid="0">
      <p:cViewPr varScale="1">
        <p:scale>
          <a:sx n="110" d="100"/>
          <a:sy n="110" d="100"/>
        </p:scale>
        <p:origin x="-446" y="-38"/>
      </p:cViewPr>
      <p:guideLst>
        <p:guide orient="horz" pos="112"/>
        <p:guide orient="horz" pos="3068"/>
        <p:guide orient="horz" pos="583"/>
        <p:guide orient="horz" pos="333"/>
        <p:guide pos="1328"/>
        <p:guide pos="1502"/>
        <p:guide pos="2734"/>
        <p:guide pos="4382"/>
        <p:guide pos="205"/>
        <p:guide pos="2916"/>
        <p:guide pos="4207"/>
        <p:guide pos="5513"/>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a:defRPr sz="1200">
                <a:latin typeface="Calibri"/>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4089E67-3BF2-0245-9D94-E3101E1542B8}" type="datetime1">
              <a:rPr lang="en-US" altLang="en-US"/>
              <a:pPr/>
              <a:t>4/29/2020</a:t>
            </a:fld>
            <a:endParaRPr lang="en-US" altLang="en-US"/>
          </a:p>
        </p:txBody>
      </p:sp>
      <p:sp>
        <p:nvSpPr>
          <p:cNvPr id="4" name="Slide Image Placeholder 3"/>
          <p:cNvSpPr>
            <a:spLocks noGrp="1" noRot="1" noChangeAspect="1"/>
          </p:cNvSpPr>
          <p:nvPr>
            <p:ph type="sldImg" idx="2"/>
          </p:nvPr>
        </p:nvSpPr>
        <p:spPr>
          <a:xfrm>
            <a:off x="-609600" y="3840163"/>
            <a:ext cx="34137600"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a:defRPr sz="1200">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BC20AFE-FC13-2F45-81FF-FF2B45096B20}" type="slidenum">
              <a:rPr lang="en-US" altLang="en-US"/>
              <a:pPr/>
              <a:t>‹#›</a:t>
            </a:fld>
            <a:endParaRPr lang="en-US" altLang="en-US"/>
          </a:p>
        </p:txBody>
      </p:sp>
    </p:spTree>
    <p:extLst>
      <p:ext uri="{BB962C8B-B14F-4D97-AF65-F5344CB8AC3E}">
        <p14:creationId xmlns:p14="http://schemas.microsoft.com/office/powerpoint/2010/main" val="1570763389"/>
      </p:ext>
    </p:extLst>
  </p:cSld>
  <p:clrMap bg1="lt1" tx1="dk1" bg2="lt2" tx2="dk2" accent1="accent1" accent2="accent2" accent3="accent3" accent4="accent4" accent5="accent5" accent6="accent6" hlink="hlink" folHlink="folHlink"/>
  <p:notesStyle>
    <a:lvl1pPr algn="l" defTabSz="78443" rtl="0" eaLnBrk="0" fontAlgn="base" hangingPunct="0">
      <a:spcBef>
        <a:spcPct val="30000"/>
      </a:spcBef>
      <a:spcAft>
        <a:spcPct val="0"/>
      </a:spcAft>
      <a:defRPr sz="200" kern="1200">
        <a:solidFill>
          <a:schemeClr val="tx1"/>
        </a:solidFill>
        <a:latin typeface="+mn-lt"/>
        <a:ea typeface="ＭＳ Ｐゴシック" pitchFamily="-111" charset="-128"/>
        <a:cs typeface="ＭＳ Ｐゴシック" pitchFamily="-111" charset="-128"/>
      </a:defRPr>
    </a:lvl1pPr>
    <a:lvl2pPr marL="78443" algn="l" defTabSz="78443" rtl="0" eaLnBrk="0" fontAlgn="base" hangingPunct="0">
      <a:spcBef>
        <a:spcPct val="30000"/>
      </a:spcBef>
      <a:spcAft>
        <a:spcPct val="0"/>
      </a:spcAft>
      <a:defRPr sz="200" kern="1200">
        <a:solidFill>
          <a:schemeClr val="tx1"/>
        </a:solidFill>
        <a:latin typeface="+mn-lt"/>
        <a:ea typeface="ＭＳ Ｐゴシック" pitchFamily="-111" charset="-128"/>
        <a:cs typeface="+mn-cs"/>
      </a:defRPr>
    </a:lvl2pPr>
    <a:lvl3pPr marL="156887" algn="l" defTabSz="78443" rtl="0" eaLnBrk="0" fontAlgn="base" hangingPunct="0">
      <a:spcBef>
        <a:spcPct val="30000"/>
      </a:spcBef>
      <a:spcAft>
        <a:spcPct val="0"/>
      </a:spcAft>
      <a:defRPr sz="200" kern="1200">
        <a:solidFill>
          <a:schemeClr val="tx1"/>
        </a:solidFill>
        <a:latin typeface="+mn-lt"/>
        <a:ea typeface="ＭＳ Ｐゴシック" pitchFamily="-111" charset="-128"/>
        <a:cs typeface="+mn-cs"/>
      </a:defRPr>
    </a:lvl3pPr>
    <a:lvl4pPr marL="235330" algn="l" defTabSz="78443" rtl="0" eaLnBrk="0" fontAlgn="base" hangingPunct="0">
      <a:spcBef>
        <a:spcPct val="30000"/>
      </a:spcBef>
      <a:spcAft>
        <a:spcPct val="0"/>
      </a:spcAft>
      <a:defRPr sz="200" kern="1200">
        <a:solidFill>
          <a:schemeClr val="tx1"/>
        </a:solidFill>
        <a:latin typeface="+mn-lt"/>
        <a:ea typeface="ＭＳ Ｐゴシック" pitchFamily="-111" charset="-128"/>
        <a:cs typeface="+mn-cs"/>
      </a:defRPr>
    </a:lvl4pPr>
    <a:lvl5pPr marL="313773" algn="l" defTabSz="78443" rtl="0" eaLnBrk="0" fontAlgn="base" hangingPunct="0">
      <a:spcBef>
        <a:spcPct val="30000"/>
      </a:spcBef>
      <a:spcAft>
        <a:spcPct val="0"/>
      </a:spcAft>
      <a:defRPr sz="200" kern="1200">
        <a:solidFill>
          <a:schemeClr val="tx1"/>
        </a:solidFill>
        <a:latin typeface="+mn-lt"/>
        <a:ea typeface="ＭＳ Ｐゴシック" pitchFamily="-111" charset="-128"/>
        <a:cs typeface="+mn-cs"/>
      </a:defRPr>
    </a:lvl5pPr>
    <a:lvl6pPr marL="392216" algn="l" defTabSz="78443" rtl="0" eaLnBrk="1" latinLnBrk="0" hangingPunct="1">
      <a:defRPr sz="200" kern="1200">
        <a:solidFill>
          <a:schemeClr val="tx1"/>
        </a:solidFill>
        <a:latin typeface="+mn-lt"/>
        <a:ea typeface="+mn-ea"/>
        <a:cs typeface="+mn-cs"/>
      </a:defRPr>
    </a:lvl6pPr>
    <a:lvl7pPr marL="470659" algn="l" defTabSz="78443" rtl="0" eaLnBrk="1" latinLnBrk="0" hangingPunct="1">
      <a:defRPr sz="200" kern="1200">
        <a:solidFill>
          <a:schemeClr val="tx1"/>
        </a:solidFill>
        <a:latin typeface="+mn-lt"/>
        <a:ea typeface="+mn-ea"/>
        <a:cs typeface="+mn-cs"/>
      </a:defRPr>
    </a:lvl7pPr>
    <a:lvl8pPr marL="549102" algn="l" defTabSz="78443" rtl="0" eaLnBrk="1" latinLnBrk="0" hangingPunct="1">
      <a:defRPr sz="200" kern="1200">
        <a:solidFill>
          <a:schemeClr val="tx1"/>
        </a:solidFill>
        <a:latin typeface="+mn-lt"/>
        <a:ea typeface="+mn-ea"/>
        <a:cs typeface="+mn-cs"/>
      </a:defRPr>
    </a:lvl8pPr>
    <a:lvl9pPr marL="627546" algn="l" defTabSz="78443" rtl="0" eaLnBrk="1" latinLnBrk="0" hangingPunct="1">
      <a:defRPr sz="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20AFE-FC13-2F45-81FF-FF2B45096B20}" type="slidenum">
              <a:rPr lang="en-US" altLang="en-US" smtClean="0"/>
              <a:pPr/>
              <a:t>3</a:t>
            </a:fld>
            <a:endParaRPr lang="en-US" altLang="en-US"/>
          </a:p>
        </p:txBody>
      </p:sp>
    </p:spTree>
    <p:extLst>
      <p:ext uri="{BB962C8B-B14F-4D97-AF65-F5344CB8AC3E}">
        <p14:creationId xmlns:p14="http://schemas.microsoft.com/office/powerpoint/2010/main" val="3740216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20AFE-FC13-2F45-81FF-FF2B45096B20}" type="slidenum">
              <a:rPr lang="en-US" altLang="en-US" smtClean="0"/>
              <a:pPr/>
              <a:t>13</a:t>
            </a:fld>
            <a:endParaRPr lang="en-US" altLang="en-US"/>
          </a:p>
        </p:txBody>
      </p:sp>
    </p:spTree>
    <p:extLst>
      <p:ext uri="{BB962C8B-B14F-4D97-AF65-F5344CB8AC3E}">
        <p14:creationId xmlns:p14="http://schemas.microsoft.com/office/powerpoint/2010/main" val="374021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20AFE-FC13-2F45-81FF-FF2B45096B20}" type="slidenum">
              <a:rPr lang="en-US" altLang="en-US" smtClean="0"/>
              <a:pPr/>
              <a:t>14</a:t>
            </a:fld>
            <a:endParaRPr lang="en-US" altLang="en-US"/>
          </a:p>
        </p:txBody>
      </p:sp>
    </p:spTree>
    <p:extLst>
      <p:ext uri="{BB962C8B-B14F-4D97-AF65-F5344CB8AC3E}">
        <p14:creationId xmlns:p14="http://schemas.microsoft.com/office/powerpoint/2010/main" val="374021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20AFE-FC13-2F45-81FF-FF2B45096B20}" type="slidenum">
              <a:rPr lang="en-US" altLang="en-US" smtClean="0"/>
              <a:pPr/>
              <a:t>5</a:t>
            </a:fld>
            <a:endParaRPr lang="en-US" altLang="en-US"/>
          </a:p>
        </p:txBody>
      </p:sp>
    </p:spTree>
    <p:extLst>
      <p:ext uri="{BB962C8B-B14F-4D97-AF65-F5344CB8AC3E}">
        <p14:creationId xmlns:p14="http://schemas.microsoft.com/office/powerpoint/2010/main" val="374021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20AFE-FC13-2F45-81FF-FF2B45096B20}" type="slidenum">
              <a:rPr lang="en-US" altLang="en-US" smtClean="0"/>
              <a:pPr/>
              <a:t>6</a:t>
            </a:fld>
            <a:endParaRPr lang="en-US" altLang="en-US"/>
          </a:p>
        </p:txBody>
      </p:sp>
    </p:spTree>
    <p:extLst>
      <p:ext uri="{BB962C8B-B14F-4D97-AF65-F5344CB8AC3E}">
        <p14:creationId xmlns:p14="http://schemas.microsoft.com/office/powerpoint/2010/main" val="374021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20AFE-FC13-2F45-81FF-FF2B45096B20}" type="slidenum">
              <a:rPr lang="en-US" altLang="en-US" smtClean="0"/>
              <a:pPr/>
              <a:t>7</a:t>
            </a:fld>
            <a:endParaRPr lang="en-US" altLang="en-US"/>
          </a:p>
        </p:txBody>
      </p:sp>
    </p:spTree>
    <p:extLst>
      <p:ext uri="{BB962C8B-B14F-4D97-AF65-F5344CB8AC3E}">
        <p14:creationId xmlns:p14="http://schemas.microsoft.com/office/powerpoint/2010/main" val="3740216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20AFE-FC13-2F45-81FF-FF2B45096B20}" type="slidenum">
              <a:rPr lang="en-US" altLang="en-US" smtClean="0"/>
              <a:pPr/>
              <a:t>8</a:t>
            </a:fld>
            <a:endParaRPr lang="en-US" altLang="en-US"/>
          </a:p>
        </p:txBody>
      </p:sp>
    </p:spTree>
    <p:extLst>
      <p:ext uri="{BB962C8B-B14F-4D97-AF65-F5344CB8AC3E}">
        <p14:creationId xmlns:p14="http://schemas.microsoft.com/office/powerpoint/2010/main" val="374021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20AFE-FC13-2F45-81FF-FF2B45096B20}" type="slidenum">
              <a:rPr lang="en-US" altLang="en-US" smtClean="0"/>
              <a:pPr/>
              <a:t>9</a:t>
            </a:fld>
            <a:endParaRPr lang="en-US" altLang="en-US"/>
          </a:p>
        </p:txBody>
      </p:sp>
    </p:spTree>
    <p:extLst>
      <p:ext uri="{BB962C8B-B14F-4D97-AF65-F5344CB8AC3E}">
        <p14:creationId xmlns:p14="http://schemas.microsoft.com/office/powerpoint/2010/main" val="374021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20AFE-FC13-2F45-81FF-FF2B45096B20}" type="slidenum">
              <a:rPr lang="en-US" altLang="en-US" smtClean="0"/>
              <a:pPr/>
              <a:t>10</a:t>
            </a:fld>
            <a:endParaRPr lang="en-US" altLang="en-US"/>
          </a:p>
        </p:txBody>
      </p:sp>
    </p:spTree>
    <p:extLst>
      <p:ext uri="{BB962C8B-B14F-4D97-AF65-F5344CB8AC3E}">
        <p14:creationId xmlns:p14="http://schemas.microsoft.com/office/powerpoint/2010/main" val="374021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20AFE-FC13-2F45-81FF-FF2B45096B20}" type="slidenum">
              <a:rPr lang="en-US" altLang="en-US" smtClean="0"/>
              <a:pPr/>
              <a:t>11</a:t>
            </a:fld>
            <a:endParaRPr lang="en-US" altLang="en-US"/>
          </a:p>
        </p:txBody>
      </p:sp>
    </p:spTree>
    <p:extLst>
      <p:ext uri="{BB962C8B-B14F-4D97-AF65-F5344CB8AC3E}">
        <p14:creationId xmlns:p14="http://schemas.microsoft.com/office/powerpoint/2010/main" val="374021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20AFE-FC13-2F45-81FF-FF2B45096B20}" type="slidenum">
              <a:rPr lang="en-US" altLang="en-US" smtClean="0"/>
              <a:pPr/>
              <a:t>12</a:t>
            </a:fld>
            <a:endParaRPr lang="en-US" altLang="en-US"/>
          </a:p>
        </p:txBody>
      </p:sp>
    </p:spTree>
    <p:extLst>
      <p:ext uri="{BB962C8B-B14F-4D97-AF65-F5344CB8AC3E}">
        <p14:creationId xmlns:p14="http://schemas.microsoft.com/office/powerpoint/2010/main" val="374021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44" y="1597919"/>
            <a:ext cx="7772514" cy="110232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488" y="2914552"/>
            <a:ext cx="6401026" cy="1314648"/>
          </a:xfrm>
        </p:spPr>
        <p:txBody>
          <a:bodyPr/>
          <a:lstStyle>
            <a:lvl1pPr marL="0" indent="0" algn="ctr">
              <a:buNone/>
              <a:defRPr/>
            </a:lvl1pPr>
            <a:lvl2pPr marL="57194" indent="0" algn="ctr">
              <a:buNone/>
              <a:defRPr/>
            </a:lvl2pPr>
            <a:lvl3pPr marL="114387" indent="0" algn="ctr">
              <a:buNone/>
              <a:defRPr/>
            </a:lvl3pPr>
            <a:lvl4pPr marL="171581" indent="0" algn="ctr">
              <a:buNone/>
              <a:defRPr/>
            </a:lvl4pPr>
            <a:lvl5pPr marL="228776" indent="0" algn="ctr">
              <a:buNone/>
              <a:defRPr/>
            </a:lvl5pPr>
            <a:lvl6pPr marL="285968" indent="0" algn="ctr">
              <a:buNone/>
              <a:defRPr/>
            </a:lvl6pPr>
            <a:lvl7pPr marL="343162" indent="0" algn="ctr">
              <a:buNone/>
              <a:defRPr/>
            </a:lvl7pPr>
            <a:lvl8pPr marL="400356" indent="0" algn="ctr">
              <a:buNone/>
              <a:defRPr/>
            </a:lvl8pPr>
            <a:lvl9pPr marL="45754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FEFDB62-6C96-F846-90BF-A570BCD16411}" type="slidenum">
              <a:rPr lang="en-US" altLang="en-US"/>
              <a:pPr/>
              <a:t>‹#›</a:t>
            </a:fld>
            <a:endParaRPr lang="en-US" altLang="en-US"/>
          </a:p>
        </p:txBody>
      </p:sp>
    </p:spTree>
    <p:extLst>
      <p:ext uri="{BB962C8B-B14F-4D97-AF65-F5344CB8AC3E}">
        <p14:creationId xmlns:p14="http://schemas.microsoft.com/office/powerpoint/2010/main" val="1901218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2BF04C6-C66C-E049-97B6-D9497401868A}" type="slidenum">
              <a:rPr lang="en-US" altLang="en-US"/>
              <a:pPr/>
              <a:t>‹#›</a:t>
            </a:fld>
            <a:endParaRPr lang="en-US" altLang="en-US"/>
          </a:p>
        </p:txBody>
      </p:sp>
    </p:spTree>
    <p:extLst>
      <p:ext uri="{BB962C8B-B14F-4D97-AF65-F5344CB8AC3E}">
        <p14:creationId xmlns:p14="http://schemas.microsoft.com/office/powerpoint/2010/main" val="198966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271" y="457151"/>
            <a:ext cx="1942987" cy="4114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745" y="457151"/>
            <a:ext cx="5802312" cy="411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AE18F9-ACD4-D541-8A08-2EDEFCFB0690}" type="slidenum">
              <a:rPr lang="en-US" altLang="en-US"/>
              <a:pPr/>
              <a:t>‹#›</a:t>
            </a:fld>
            <a:endParaRPr lang="en-US" altLang="en-US"/>
          </a:p>
        </p:txBody>
      </p:sp>
    </p:spTree>
    <p:extLst>
      <p:ext uri="{BB962C8B-B14F-4D97-AF65-F5344CB8AC3E}">
        <p14:creationId xmlns:p14="http://schemas.microsoft.com/office/powerpoint/2010/main" val="191457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13148" y="4515966"/>
            <a:ext cx="702469" cy="485850"/>
          </a:xfrm>
        </p:spPr>
        <p:txBody>
          <a:bodyPr/>
          <a:lstStyle/>
          <a:p>
            <a:r>
              <a:rPr lang="en-US" smtClean="0"/>
              <a:t>Click icon to add picture</a:t>
            </a:r>
            <a:endParaRPr lang="en-US" dirty="0"/>
          </a:p>
        </p:txBody>
      </p:sp>
      <p:sp>
        <p:nvSpPr>
          <p:cNvPr id="4" name="Picture Placeholder 2"/>
          <p:cNvSpPr>
            <a:spLocks noGrp="1"/>
          </p:cNvSpPr>
          <p:nvPr>
            <p:ph type="pic" sz="quarter" idx="11"/>
          </p:nvPr>
        </p:nvSpPr>
        <p:spPr>
          <a:xfrm>
            <a:off x="1331640" y="4514293"/>
            <a:ext cx="702469" cy="485850"/>
          </a:xfrm>
        </p:spPr>
        <p:txBody>
          <a:bodyPr/>
          <a:lstStyle/>
          <a:p>
            <a:r>
              <a:rPr lang="en-US" smtClean="0"/>
              <a:t>Click icon to add picture</a:t>
            </a:r>
            <a:endParaRPr lang="en-US"/>
          </a:p>
        </p:txBody>
      </p:sp>
      <p:sp>
        <p:nvSpPr>
          <p:cNvPr id="5" name="Picture Placeholder 2"/>
          <p:cNvSpPr>
            <a:spLocks noGrp="1"/>
          </p:cNvSpPr>
          <p:nvPr>
            <p:ph type="pic" sz="quarter" idx="12"/>
          </p:nvPr>
        </p:nvSpPr>
        <p:spPr>
          <a:xfrm>
            <a:off x="2250133" y="4514293"/>
            <a:ext cx="702469" cy="485850"/>
          </a:xfrm>
        </p:spPr>
        <p:txBody>
          <a:bodyPr/>
          <a:lstStyle/>
          <a:p>
            <a:r>
              <a:rPr lang="en-US" smtClean="0"/>
              <a:t>Click icon to add picture</a:t>
            </a:r>
            <a:endParaRPr lang="en-US"/>
          </a:p>
        </p:txBody>
      </p:sp>
    </p:spTree>
    <p:extLst>
      <p:ext uri="{BB962C8B-B14F-4D97-AF65-F5344CB8AC3E}">
        <p14:creationId xmlns:p14="http://schemas.microsoft.com/office/powerpoint/2010/main" val="909780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13148" y="4515966"/>
            <a:ext cx="702469" cy="485850"/>
          </a:xfrm>
        </p:spPr>
        <p:txBody>
          <a:bodyPr/>
          <a:lstStyle/>
          <a:p>
            <a:r>
              <a:rPr lang="en-US" smtClean="0"/>
              <a:t>Click icon to add picture</a:t>
            </a:r>
            <a:endParaRPr lang="en-US" dirty="0"/>
          </a:p>
        </p:txBody>
      </p:sp>
      <p:sp>
        <p:nvSpPr>
          <p:cNvPr id="4" name="Picture Placeholder 2"/>
          <p:cNvSpPr>
            <a:spLocks noGrp="1"/>
          </p:cNvSpPr>
          <p:nvPr>
            <p:ph type="pic" sz="quarter" idx="11"/>
          </p:nvPr>
        </p:nvSpPr>
        <p:spPr>
          <a:xfrm>
            <a:off x="1331640" y="4514293"/>
            <a:ext cx="702469" cy="485850"/>
          </a:xfrm>
        </p:spPr>
        <p:txBody>
          <a:bodyPr/>
          <a:lstStyle/>
          <a:p>
            <a:r>
              <a:rPr lang="en-US" smtClean="0"/>
              <a:t>Click icon to add picture</a:t>
            </a:r>
            <a:endParaRPr lang="en-US"/>
          </a:p>
        </p:txBody>
      </p:sp>
      <p:sp>
        <p:nvSpPr>
          <p:cNvPr id="5" name="Picture Placeholder 2"/>
          <p:cNvSpPr>
            <a:spLocks noGrp="1"/>
          </p:cNvSpPr>
          <p:nvPr>
            <p:ph type="pic" sz="quarter" idx="12"/>
          </p:nvPr>
        </p:nvSpPr>
        <p:spPr>
          <a:xfrm>
            <a:off x="2250133" y="4514293"/>
            <a:ext cx="702469" cy="485850"/>
          </a:xfrm>
        </p:spPr>
        <p:txBody>
          <a:bodyPr/>
          <a:lstStyle/>
          <a:p>
            <a:r>
              <a:rPr lang="en-US" smtClean="0"/>
              <a:t>Click icon to add picture</a:t>
            </a:r>
            <a:endParaRPr lang="en-US"/>
          </a:p>
        </p:txBody>
      </p:sp>
    </p:spTree>
    <p:extLst>
      <p:ext uri="{BB962C8B-B14F-4D97-AF65-F5344CB8AC3E}">
        <p14:creationId xmlns:p14="http://schemas.microsoft.com/office/powerpoint/2010/main" val="90978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4979266-D80D-F044-840D-CAD1F2421AF0}" type="slidenum">
              <a:rPr lang="en-US" altLang="en-US"/>
              <a:pPr/>
              <a:t>‹#›</a:t>
            </a:fld>
            <a:endParaRPr lang="en-US" altLang="en-US"/>
          </a:p>
        </p:txBody>
      </p:sp>
    </p:spTree>
    <p:extLst>
      <p:ext uri="{BB962C8B-B14F-4D97-AF65-F5344CB8AC3E}">
        <p14:creationId xmlns:p14="http://schemas.microsoft.com/office/powerpoint/2010/main" val="136903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26"/>
            <a:ext cx="7772514" cy="1021457"/>
          </a:xfrm>
        </p:spPr>
        <p:txBody>
          <a:bodyPr anchor="t"/>
          <a:lstStyle>
            <a:lvl1pPr algn="l">
              <a:defRPr sz="5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86"/>
            <a:ext cx="7772514" cy="1125140"/>
          </a:xfrm>
        </p:spPr>
        <p:txBody>
          <a:bodyPr anchor="b"/>
          <a:lstStyle>
            <a:lvl1pPr marL="0" indent="0">
              <a:buNone/>
              <a:defRPr sz="300"/>
            </a:lvl1pPr>
            <a:lvl2pPr marL="57194" indent="0">
              <a:buNone/>
              <a:defRPr sz="300"/>
            </a:lvl2pPr>
            <a:lvl3pPr marL="114387" indent="0">
              <a:buNone/>
              <a:defRPr sz="200"/>
            </a:lvl3pPr>
            <a:lvl4pPr marL="171581" indent="0">
              <a:buNone/>
              <a:defRPr sz="200"/>
            </a:lvl4pPr>
            <a:lvl5pPr marL="228776" indent="0">
              <a:buNone/>
              <a:defRPr sz="200"/>
            </a:lvl5pPr>
            <a:lvl6pPr marL="285968" indent="0">
              <a:buNone/>
              <a:defRPr sz="200"/>
            </a:lvl6pPr>
            <a:lvl7pPr marL="343162" indent="0">
              <a:buNone/>
              <a:defRPr sz="200"/>
            </a:lvl7pPr>
            <a:lvl8pPr marL="400356" indent="0">
              <a:buNone/>
              <a:defRPr sz="200"/>
            </a:lvl8pPr>
            <a:lvl9pPr marL="457549" indent="0">
              <a:buNone/>
              <a:defRPr sz="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86FAFA0-36FF-834F-88F2-62C929F964B7}" type="slidenum">
              <a:rPr lang="en-US" altLang="en-US"/>
              <a:pPr/>
              <a:t>‹#›</a:t>
            </a:fld>
            <a:endParaRPr lang="en-US" altLang="en-US"/>
          </a:p>
        </p:txBody>
      </p:sp>
    </p:spTree>
    <p:extLst>
      <p:ext uri="{BB962C8B-B14F-4D97-AF65-F5344CB8AC3E}">
        <p14:creationId xmlns:p14="http://schemas.microsoft.com/office/powerpoint/2010/main" val="125708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745" y="1486050"/>
            <a:ext cx="3872649" cy="3085951"/>
          </a:xfrm>
        </p:spPr>
        <p:txBody>
          <a:bodyPr/>
          <a:lstStyle>
            <a:lvl1pPr>
              <a:defRPr sz="300"/>
            </a:lvl1pPr>
            <a:lvl2pPr>
              <a:defRPr sz="300"/>
            </a:lvl2pPr>
            <a:lvl3pPr>
              <a:defRPr sz="300"/>
            </a:lvl3pPr>
            <a:lvl4pPr>
              <a:defRPr sz="300"/>
            </a:lvl4pPr>
            <a:lvl5pPr>
              <a:defRPr sz="300"/>
            </a:lvl5pPr>
            <a:lvl6pPr>
              <a:defRPr sz="300"/>
            </a:lvl6pPr>
            <a:lvl7pPr>
              <a:defRPr sz="300"/>
            </a:lvl7pPr>
            <a:lvl8pPr>
              <a:defRPr sz="300"/>
            </a:lvl8pPr>
            <a:lvl9pPr>
              <a:defRPr sz="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5608" y="1486050"/>
            <a:ext cx="3872649" cy="3085951"/>
          </a:xfrm>
        </p:spPr>
        <p:txBody>
          <a:bodyPr/>
          <a:lstStyle>
            <a:lvl1pPr>
              <a:defRPr sz="300"/>
            </a:lvl1pPr>
            <a:lvl2pPr>
              <a:defRPr sz="300"/>
            </a:lvl2pPr>
            <a:lvl3pPr>
              <a:defRPr sz="300"/>
            </a:lvl3pPr>
            <a:lvl4pPr>
              <a:defRPr sz="300"/>
            </a:lvl4pPr>
            <a:lvl5pPr>
              <a:defRPr sz="300"/>
            </a:lvl5pPr>
            <a:lvl6pPr>
              <a:defRPr sz="300"/>
            </a:lvl6pPr>
            <a:lvl7pPr>
              <a:defRPr sz="300"/>
            </a:lvl7pPr>
            <a:lvl8pPr>
              <a:defRPr sz="300"/>
            </a:lvl8pPr>
            <a:lvl9pPr>
              <a:defRPr sz="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C267D87-056A-AB47-A583-BC933960CE9B}" type="slidenum">
              <a:rPr lang="en-US" altLang="en-US"/>
              <a:pPr/>
              <a:t>‹#›</a:t>
            </a:fld>
            <a:endParaRPr lang="en-US" altLang="en-US"/>
          </a:p>
        </p:txBody>
      </p:sp>
    </p:spTree>
    <p:extLst>
      <p:ext uri="{BB962C8B-B14F-4D97-AF65-F5344CB8AC3E}">
        <p14:creationId xmlns:p14="http://schemas.microsoft.com/office/powerpoint/2010/main" val="82829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58" y="205879"/>
            <a:ext cx="8229486"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8" y="1151434"/>
            <a:ext cx="4040187" cy="479723"/>
          </a:xfrm>
        </p:spPr>
        <p:txBody>
          <a:bodyPr anchor="b"/>
          <a:lstStyle>
            <a:lvl1pPr marL="0" indent="0">
              <a:buNone/>
              <a:defRPr sz="300" b="1"/>
            </a:lvl1pPr>
            <a:lvl2pPr marL="57194" indent="0">
              <a:buNone/>
              <a:defRPr sz="300" b="1"/>
            </a:lvl2pPr>
            <a:lvl3pPr marL="114387" indent="0">
              <a:buNone/>
              <a:defRPr sz="300" b="1"/>
            </a:lvl3pPr>
            <a:lvl4pPr marL="171581" indent="0">
              <a:buNone/>
              <a:defRPr sz="200" b="1"/>
            </a:lvl4pPr>
            <a:lvl5pPr marL="228776" indent="0">
              <a:buNone/>
              <a:defRPr sz="200" b="1"/>
            </a:lvl5pPr>
            <a:lvl6pPr marL="285968" indent="0">
              <a:buNone/>
              <a:defRPr sz="200" b="1"/>
            </a:lvl6pPr>
            <a:lvl7pPr marL="343162" indent="0">
              <a:buNone/>
              <a:defRPr sz="200" b="1"/>
            </a:lvl7pPr>
            <a:lvl8pPr marL="400356" indent="0">
              <a:buNone/>
              <a:defRPr sz="200" b="1"/>
            </a:lvl8pPr>
            <a:lvl9pPr marL="457549" indent="0">
              <a:buNone/>
              <a:defRPr sz="200" b="1"/>
            </a:lvl9pPr>
          </a:lstStyle>
          <a:p>
            <a:pPr lvl="0"/>
            <a:r>
              <a:rPr lang="en-US" smtClean="0"/>
              <a:t>Click to edit Master text styles</a:t>
            </a:r>
          </a:p>
        </p:txBody>
      </p:sp>
      <p:sp>
        <p:nvSpPr>
          <p:cNvPr id="4" name="Content Placeholder 3"/>
          <p:cNvSpPr>
            <a:spLocks noGrp="1"/>
          </p:cNvSpPr>
          <p:nvPr>
            <p:ph sz="half" idx="2"/>
          </p:nvPr>
        </p:nvSpPr>
        <p:spPr>
          <a:xfrm>
            <a:off x="457258" y="1631156"/>
            <a:ext cx="4040187" cy="2963417"/>
          </a:xfrm>
        </p:spPr>
        <p:txBody>
          <a:bodyPr/>
          <a:lstStyle>
            <a:lvl1pPr>
              <a:defRPr sz="300"/>
            </a:lvl1pPr>
            <a:lvl2pPr>
              <a:defRPr sz="300"/>
            </a:lvl2pPr>
            <a:lvl3pPr>
              <a:defRPr sz="300"/>
            </a:lvl3pPr>
            <a:lvl4pPr>
              <a:defRPr sz="200"/>
            </a:lvl4pPr>
            <a:lvl5pPr>
              <a:defRPr sz="200"/>
            </a:lvl5pPr>
            <a:lvl6pPr>
              <a:defRPr sz="200"/>
            </a:lvl6pPr>
            <a:lvl7pPr>
              <a:defRPr sz="200"/>
            </a:lvl7pPr>
            <a:lvl8pPr>
              <a:defRPr sz="200"/>
            </a:lvl8pPr>
            <a:lvl9pPr>
              <a:defRPr sz="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39" y="1151434"/>
            <a:ext cx="4041605" cy="479723"/>
          </a:xfrm>
        </p:spPr>
        <p:txBody>
          <a:bodyPr anchor="b"/>
          <a:lstStyle>
            <a:lvl1pPr marL="0" indent="0">
              <a:buNone/>
              <a:defRPr sz="300" b="1"/>
            </a:lvl1pPr>
            <a:lvl2pPr marL="57194" indent="0">
              <a:buNone/>
              <a:defRPr sz="300" b="1"/>
            </a:lvl2pPr>
            <a:lvl3pPr marL="114387" indent="0">
              <a:buNone/>
              <a:defRPr sz="300" b="1"/>
            </a:lvl3pPr>
            <a:lvl4pPr marL="171581" indent="0">
              <a:buNone/>
              <a:defRPr sz="200" b="1"/>
            </a:lvl4pPr>
            <a:lvl5pPr marL="228776" indent="0">
              <a:buNone/>
              <a:defRPr sz="200" b="1"/>
            </a:lvl5pPr>
            <a:lvl6pPr marL="285968" indent="0">
              <a:buNone/>
              <a:defRPr sz="200" b="1"/>
            </a:lvl6pPr>
            <a:lvl7pPr marL="343162" indent="0">
              <a:buNone/>
              <a:defRPr sz="200" b="1"/>
            </a:lvl7pPr>
            <a:lvl8pPr marL="400356" indent="0">
              <a:buNone/>
              <a:defRPr sz="200" b="1"/>
            </a:lvl8pPr>
            <a:lvl9pPr marL="457549" indent="0">
              <a:buNone/>
              <a:defRPr sz="200" b="1"/>
            </a:lvl9pPr>
          </a:lstStyle>
          <a:p>
            <a:pPr lvl="0"/>
            <a:r>
              <a:rPr lang="en-US" smtClean="0"/>
              <a:t>Click to edit Master text styles</a:t>
            </a:r>
          </a:p>
        </p:txBody>
      </p:sp>
      <p:sp>
        <p:nvSpPr>
          <p:cNvPr id="6" name="Content Placeholder 5"/>
          <p:cNvSpPr>
            <a:spLocks noGrp="1"/>
          </p:cNvSpPr>
          <p:nvPr>
            <p:ph sz="quarter" idx="4"/>
          </p:nvPr>
        </p:nvSpPr>
        <p:spPr>
          <a:xfrm>
            <a:off x="4645139" y="1631156"/>
            <a:ext cx="4041605" cy="2963417"/>
          </a:xfrm>
        </p:spPr>
        <p:txBody>
          <a:bodyPr/>
          <a:lstStyle>
            <a:lvl1pPr>
              <a:defRPr sz="300"/>
            </a:lvl1pPr>
            <a:lvl2pPr>
              <a:defRPr sz="300"/>
            </a:lvl2pPr>
            <a:lvl3pPr>
              <a:defRPr sz="300"/>
            </a:lvl3pPr>
            <a:lvl4pPr>
              <a:defRPr sz="200"/>
            </a:lvl4pPr>
            <a:lvl5pPr>
              <a:defRPr sz="200"/>
            </a:lvl5pPr>
            <a:lvl6pPr>
              <a:defRPr sz="200"/>
            </a:lvl6pPr>
            <a:lvl7pPr>
              <a:defRPr sz="200"/>
            </a:lvl7pPr>
            <a:lvl8pPr>
              <a:defRPr sz="200"/>
            </a:lvl8pPr>
            <a:lvl9pPr>
              <a:defRPr sz="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6FC0B40-D61E-954A-B37C-90752DAEC4BF}" type="slidenum">
              <a:rPr lang="en-US" altLang="en-US"/>
              <a:pPr/>
              <a:t>‹#›</a:t>
            </a:fld>
            <a:endParaRPr lang="en-US" altLang="en-US"/>
          </a:p>
        </p:txBody>
      </p:sp>
    </p:spTree>
    <p:extLst>
      <p:ext uri="{BB962C8B-B14F-4D97-AF65-F5344CB8AC3E}">
        <p14:creationId xmlns:p14="http://schemas.microsoft.com/office/powerpoint/2010/main" val="122276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B6D1764-8ED3-9245-AE36-B89E29ED0FF9}" type="slidenum">
              <a:rPr lang="en-US" altLang="en-US"/>
              <a:pPr/>
              <a:t>‹#›</a:t>
            </a:fld>
            <a:endParaRPr lang="en-US" altLang="en-US"/>
          </a:p>
        </p:txBody>
      </p:sp>
    </p:spTree>
    <p:extLst>
      <p:ext uri="{BB962C8B-B14F-4D97-AF65-F5344CB8AC3E}">
        <p14:creationId xmlns:p14="http://schemas.microsoft.com/office/powerpoint/2010/main" val="171642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895800F-864F-2842-B8AD-D80BDB4EB032}" type="slidenum">
              <a:rPr lang="en-US" altLang="en-US"/>
              <a:pPr/>
              <a:t>‹#›</a:t>
            </a:fld>
            <a:endParaRPr lang="en-US" altLang="en-US"/>
          </a:p>
        </p:txBody>
      </p:sp>
    </p:spTree>
    <p:extLst>
      <p:ext uri="{BB962C8B-B14F-4D97-AF65-F5344CB8AC3E}">
        <p14:creationId xmlns:p14="http://schemas.microsoft.com/office/powerpoint/2010/main" val="73144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58" y="204888"/>
            <a:ext cx="3008312" cy="871388"/>
          </a:xfrm>
        </p:spPr>
        <p:txBody>
          <a:bodyPr anchor="b"/>
          <a:lstStyle>
            <a:lvl1pPr algn="l">
              <a:defRPr sz="300" b="1"/>
            </a:lvl1pPr>
          </a:lstStyle>
          <a:p>
            <a:r>
              <a:rPr lang="en-US" smtClean="0"/>
              <a:t>Click to edit Master title style</a:t>
            </a:r>
            <a:endParaRPr lang="en-US"/>
          </a:p>
        </p:txBody>
      </p:sp>
      <p:sp>
        <p:nvSpPr>
          <p:cNvPr id="3" name="Content Placeholder 2"/>
          <p:cNvSpPr>
            <a:spLocks noGrp="1"/>
          </p:cNvSpPr>
          <p:nvPr>
            <p:ph idx="1"/>
          </p:nvPr>
        </p:nvSpPr>
        <p:spPr>
          <a:xfrm>
            <a:off x="3574994" y="204887"/>
            <a:ext cx="5111750" cy="4389686"/>
          </a:xfrm>
        </p:spPr>
        <p:txBody>
          <a:bodyPr/>
          <a:lstStyle>
            <a:lvl1pPr>
              <a:defRPr sz="400"/>
            </a:lvl1pPr>
            <a:lvl2pPr>
              <a:defRPr sz="300"/>
            </a:lvl2pPr>
            <a:lvl3pPr>
              <a:defRPr sz="300"/>
            </a:lvl3pPr>
            <a:lvl4pPr>
              <a:defRPr sz="300"/>
            </a:lvl4pPr>
            <a:lvl5pPr>
              <a:defRPr sz="300"/>
            </a:lvl5pPr>
            <a:lvl6pPr>
              <a:defRPr sz="300"/>
            </a:lvl6pPr>
            <a:lvl7pPr>
              <a:defRPr sz="300"/>
            </a:lvl7pPr>
            <a:lvl8pPr>
              <a:defRPr sz="300"/>
            </a:lvl8pPr>
            <a:lvl9pPr>
              <a:defRPr sz="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58" y="1076276"/>
            <a:ext cx="3008312" cy="3518297"/>
          </a:xfrm>
        </p:spPr>
        <p:txBody>
          <a:bodyPr/>
          <a:lstStyle>
            <a:lvl1pPr marL="0" indent="0">
              <a:buNone/>
              <a:defRPr sz="200"/>
            </a:lvl1pPr>
            <a:lvl2pPr marL="57194" indent="0">
              <a:buNone/>
              <a:defRPr sz="200"/>
            </a:lvl2pPr>
            <a:lvl3pPr marL="114387" indent="0">
              <a:buNone/>
              <a:defRPr sz="100"/>
            </a:lvl3pPr>
            <a:lvl4pPr marL="171581" indent="0">
              <a:buNone/>
              <a:defRPr sz="100"/>
            </a:lvl4pPr>
            <a:lvl5pPr marL="228776" indent="0">
              <a:buNone/>
              <a:defRPr sz="100"/>
            </a:lvl5pPr>
            <a:lvl6pPr marL="285968" indent="0">
              <a:buNone/>
              <a:defRPr sz="100"/>
            </a:lvl6pPr>
            <a:lvl7pPr marL="343162" indent="0">
              <a:buNone/>
              <a:defRPr sz="100"/>
            </a:lvl7pPr>
            <a:lvl8pPr marL="400356" indent="0">
              <a:buNone/>
              <a:defRPr sz="100"/>
            </a:lvl8pPr>
            <a:lvl9pPr marL="457549" indent="0">
              <a:buNone/>
              <a:defRPr sz="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B07A14-7C00-E840-A0BB-C9E1E5682D26}" type="slidenum">
              <a:rPr lang="en-US" altLang="en-US"/>
              <a:pPr/>
              <a:t>‹#›</a:t>
            </a:fld>
            <a:endParaRPr lang="en-US" altLang="en-US"/>
          </a:p>
        </p:txBody>
      </p:sp>
    </p:spTree>
    <p:extLst>
      <p:ext uri="{BB962C8B-B14F-4D97-AF65-F5344CB8AC3E}">
        <p14:creationId xmlns:p14="http://schemas.microsoft.com/office/powerpoint/2010/main" val="121856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75" y="3600402"/>
            <a:ext cx="5486514" cy="425152"/>
          </a:xfrm>
        </p:spPr>
        <p:txBody>
          <a:bodyPr anchor="b"/>
          <a:lstStyle>
            <a:lvl1pPr algn="l">
              <a:defRPr sz="300" b="1"/>
            </a:lvl1pPr>
          </a:lstStyle>
          <a:p>
            <a:r>
              <a:rPr lang="en-US" smtClean="0"/>
              <a:t>Click to edit Master title style</a:t>
            </a:r>
            <a:endParaRPr lang="en-US"/>
          </a:p>
        </p:txBody>
      </p:sp>
      <p:sp>
        <p:nvSpPr>
          <p:cNvPr id="3" name="Picture Placeholder 2"/>
          <p:cNvSpPr>
            <a:spLocks noGrp="1"/>
          </p:cNvSpPr>
          <p:nvPr>
            <p:ph type="pic" idx="1"/>
          </p:nvPr>
        </p:nvSpPr>
        <p:spPr>
          <a:xfrm>
            <a:off x="1792175" y="459632"/>
            <a:ext cx="5486514" cy="3085951"/>
          </a:xfrm>
        </p:spPr>
        <p:txBody>
          <a:bodyPr/>
          <a:lstStyle>
            <a:lvl1pPr marL="0" indent="0">
              <a:buNone/>
              <a:defRPr sz="400"/>
            </a:lvl1pPr>
            <a:lvl2pPr marL="57194" indent="0">
              <a:buNone/>
              <a:defRPr sz="300"/>
            </a:lvl2pPr>
            <a:lvl3pPr marL="114387" indent="0">
              <a:buNone/>
              <a:defRPr sz="300"/>
            </a:lvl3pPr>
            <a:lvl4pPr marL="171581" indent="0">
              <a:buNone/>
              <a:defRPr sz="300"/>
            </a:lvl4pPr>
            <a:lvl5pPr marL="228776" indent="0">
              <a:buNone/>
              <a:defRPr sz="300"/>
            </a:lvl5pPr>
            <a:lvl6pPr marL="285968" indent="0">
              <a:buNone/>
              <a:defRPr sz="300"/>
            </a:lvl6pPr>
            <a:lvl7pPr marL="343162" indent="0">
              <a:buNone/>
              <a:defRPr sz="300"/>
            </a:lvl7pPr>
            <a:lvl8pPr marL="400356" indent="0">
              <a:buNone/>
              <a:defRPr sz="300"/>
            </a:lvl8pPr>
            <a:lvl9pPr marL="457549" indent="0">
              <a:buNone/>
              <a:defRPr sz="300"/>
            </a:lvl9pPr>
          </a:lstStyle>
          <a:p>
            <a:pPr lvl="0"/>
            <a:endParaRPr lang="en-US" noProof="0" smtClean="0"/>
          </a:p>
        </p:txBody>
      </p:sp>
      <p:sp>
        <p:nvSpPr>
          <p:cNvPr id="4" name="Text Placeholder 3"/>
          <p:cNvSpPr>
            <a:spLocks noGrp="1"/>
          </p:cNvSpPr>
          <p:nvPr>
            <p:ph type="body" sz="half" idx="2"/>
          </p:nvPr>
        </p:nvSpPr>
        <p:spPr>
          <a:xfrm>
            <a:off x="1792175" y="4025555"/>
            <a:ext cx="5486514" cy="603497"/>
          </a:xfrm>
        </p:spPr>
        <p:txBody>
          <a:bodyPr/>
          <a:lstStyle>
            <a:lvl1pPr marL="0" indent="0">
              <a:buNone/>
              <a:defRPr sz="200"/>
            </a:lvl1pPr>
            <a:lvl2pPr marL="57194" indent="0">
              <a:buNone/>
              <a:defRPr sz="200"/>
            </a:lvl2pPr>
            <a:lvl3pPr marL="114387" indent="0">
              <a:buNone/>
              <a:defRPr sz="100"/>
            </a:lvl3pPr>
            <a:lvl4pPr marL="171581" indent="0">
              <a:buNone/>
              <a:defRPr sz="100"/>
            </a:lvl4pPr>
            <a:lvl5pPr marL="228776" indent="0">
              <a:buNone/>
              <a:defRPr sz="100"/>
            </a:lvl5pPr>
            <a:lvl6pPr marL="285968" indent="0">
              <a:buNone/>
              <a:defRPr sz="100"/>
            </a:lvl6pPr>
            <a:lvl7pPr marL="343162" indent="0">
              <a:buNone/>
              <a:defRPr sz="100"/>
            </a:lvl7pPr>
            <a:lvl8pPr marL="400356" indent="0">
              <a:buNone/>
              <a:defRPr sz="100"/>
            </a:lvl8pPr>
            <a:lvl9pPr marL="457549" indent="0">
              <a:buNone/>
              <a:defRPr sz="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45A7E86-B095-EB4B-9B1B-BF17B2F41A81}" type="slidenum">
              <a:rPr lang="en-US" altLang="en-US"/>
              <a:pPr/>
              <a:t>‹#›</a:t>
            </a:fld>
            <a:endParaRPr lang="en-US" altLang="en-US"/>
          </a:p>
        </p:txBody>
      </p:sp>
    </p:spTree>
    <p:extLst>
      <p:ext uri="{BB962C8B-B14F-4D97-AF65-F5344CB8AC3E}">
        <p14:creationId xmlns:p14="http://schemas.microsoft.com/office/powerpoint/2010/main" val="193754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744" y="457201"/>
            <a:ext cx="777251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79641" tIns="39821" rIns="79641" bIns="3982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744" y="1486156"/>
            <a:ext cx="7772514" cy="308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79641" tIns="39821" rIns="79641" bIns="398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744" y="4686300"/>
            <a:ext cx="1905000" cy="342900"/>
          </a:xfrm>
          <a:prstGeom prst="rect">
            <a:avLst/>
          </a:prstGeom>
          <a:noFill/>
          <a:ln w="9525">
            <a:noFill/>
            <a:miter lim="800000"/>
            <a:headEnd/>
            <a:tailEnd/>
          </a:ln>
          <a:effectLst/>
        </p:spPr>
        <p:txBody>
          <a:bodyPr vert="horz" wrap="square" lIns="79641" tIns="39821" rIns="79641" bIns="39821" numCol="1" anchor="t" anchorCtr="0" compatLnSpc="1">
            <a:prstTxWarp prst="textNoShape">
              <a:avLst/>
            </a:prstTxWarp>
          </a:bodyPr>
          <a:lstStyle>
            <a:lvl1pPr>
              <a:defRPr sz="800">
                <a:latin typeface="Times New Roman" charset="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58" y="4686300"/>
            <a:ext cx="2895486" cy="342900"/>
          </a:xfrm>
          <a:prstGeom prst="rect">
            <a:avLst/>
          </a:prstGeom>
          <a:noFill/>
          <a:ln w="9525">
            <a:noFill/>
            <a:miter lim="800000"/>
            <a:headEnd/>
            <a:tailEnd/>
          </a:ln>
          <a:effectLst/>
        </p:spPr>
        <p:txBody>
          <a:bodyPr vert="horz" wrap="square" lIns="79641" tIns="39821" rIns="79641" bIns="39821" numCol="1" anchor="t" anchorCtr="0" compatLnSpc="1">
            <a:prstTxWarp prst="textNoShape">
              <a:avLst/>
            </a:prstTxWarp>
          </a:bodyPr>
          <a:lstStyle>
            <a:lvl1pPr algn="ctr">
              <a:defRPr sz="800">
                <a:latin typeface="Times New Roman" charset="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57" y="4686300"/>
            <a:ext cx="1905000" cy="342900"/>
          </a:xfrm>
          <a:prstGeom prst="rect">
            <a:avLst/>
          </a:prstGeom>
          <a:noFill/>
          <a:ln w="9525">
            <a:noFill/>
            <a:miter lim="800000"/>
            <a:headEnd/>
            <a:tailEnd/>
          </a:ln>
          <a:effectLst/>
        </p:spPr>
        <p:txBody>
          <a:bodyPr vert="horz" wrap="square" lIns="79641" tIns="39821" rIns="79641" bIns="39821" numCol="1" anchor="t" anchorCtr="0" compatLnSpc="1">
            <a:prstTxWarp prst="textNoShape">
              <a:avLst/>
            </a:prstTxWarp>
          </a:bodyPr>
          <a:lstStyle>
            <a:lvl1pPr algn="r">
              <a:defRPr sz="800">
                <a:latin typeface="Times New Roman" charset="0"/>
              </a:defRPr>
            </a:lvl1pPr>
          </a:lstStyle>
          <a:p>
            <a:fld id="{4F2228CA-FA94-2645-B1EF-1018ABF9A7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509778" rtl="0" eaLnBrk="0" fontAlgn="base" hangingPunct="0">
        <a:spcBef>
          <a:spcPct val="0"/>
        </a:spcBef>
        <a:spcAft>
          <a:spcPct val="0"/>
        </a:spcAft>
        <a:defRPr sz="2500">
          <a:solidFill>
            <a:schemeClr val="tx2"/>
          </a:solidFill>
          <a:latin typeface="+mj-lt"/>
          <a:ea typeface="ＭＳ Ｐゴシック" pitchFamily="-65" charset="-128"/>
          <a:cs typeface="ＭＳ Ｐゴシック" pitchFamily="-65" charset="-128"/>
        </a:defRPr>
      </a:lvl1pPr>
      <a:lvl2pPr algn="ctr" defTabSz="509778" rtl="0" eaLnBrk="0" fontAlgn="base" hangingPunct="0">
        <a:spcBef>
          <a:spcPct val="0"/>
        </a:spcBef>
        <a:spcAft>
          <a:spcPct val="0"/>
        </a:spcAft>
        <a:defRPr sz="2500">
          <a:solidFill>
            <a:schemeClr val="tx2"/>
          </a:solidFill>
          <a:latin typeface="Times New Roman" pitchFamily="-65" charset="0"/>
          <a:ea typeface="ＭＳ Ｐゴシック" pitchFamily="-65" charset="-128"/>
          <a:cs typeface="ＭＳ Ｐゴシック" pitchFamily="-65" charset="-128"/>
        </a:defRPr>
      </a:lvl2pPr>
      <a:lvl3pPr algn="ctr" defTabSz="509778" rtl="0" eaLnBrk="0" fontAlgn="base" hangingPunct="0">
        <a:spcBef>
          <a:spcPct val="0"/>
        </a:spcBef>
        <a:spcAft>
          <a:spcPct val="0"/>
        </a:spcAft>
        <a:defRPr sz="2500">
          <a:solidFill>
            <a:schemeClr val="tx2"/>
          </a:solidFill>
          <a:latin typeface="Times New Roman" pitchFamily="-65" charset="0"/>
          <a:ea typeface="ＭＳ Ｐゴシック" pitchFamily="-65" charset="-128"/>
          <a:cs typeface="ＭＳ Ｐゴシック" pitchFamily="-65" charset="-128"/>
        </a:defRPr>
      </a:lvl3pPr>
      <a:lvl4pPr algn="ctr" defTabSz="509778" rtl="0" eaLnBrk="0" fontAlgn="base" hangingPunct="0">
        <a:spcBef>
          <a:spcPct val="0"/>
        </a:spcBef>
        <a:spcAft>
          <a:spcPct val="0"/>
        </a:spcAft>
        <a:defRPr sz="2500">
          <a:solidFill>
            <a:schemeClr val="tx2"/>
          </a:solidFill>
          <a:latin typeface="Times New Roman" pitchFamily="-65" charset="0"/>
          <a:ea typeface="ＭＳ Ｐゴシック" pitchFamily="-65" charset="-128"/>
          <a:cs typeface="ＭＳ Ｐゴシック" pitchFamily="-65" charset="-128"/>
        </a:defRPr>
      </a:lvl4pPr>
      <a:lvl5pPr algn="ctr" defTabSz="509778" rtl="0" eaLnBrk="0" fontAlgn="base" hangingPunct="0">
        <a:spcBef>
          <a:spcPct val="0"/>
        </a:spcBef>
        <a:spcAft>
          <a:spcPct val="0"/>
        </a:spcAft>
        <a:defRPr sz="2500">
          <a:solidFill>
            <a:schemeClr val="tx2"/>
          </a:solidFill>
          <a:latin typeface="Times New Roman" pitchFamily="-65" charset="0"/>
          <a:ea typeface="ＭＳ Ｐゴシック" pitchFamily="-65" charset="-128"/>
          <a:cs typeface="ＭＳ Ｐゴシック" pitchFamily="-65" charset="-128"/>
        </a:defRPr>
      </a:lvl5pPr>
      <a:lvl6pPr marL="57194" algn="ctr" defTabSz="509778" rtl="0" fontAlgn="base">
        <a:spcBef>
          <a:spcPct val="0"/>
        </a:spcBef>
        <a:spcAft>
          <a:spcPct val="0"/>
        </a:spcAft>
        <a:defRPr sz="2500">
          <a:solidFill>
            <a:schemeClr val="tx2"/>
          </a:solidFill>
          <a:latin typeface="Times New Roman" pitchFamily="-65" charset="0"/>
        </a:defRPr>
      </a:lvl6pPr>
      <a:lvl7pPr marL="114387" algn="ctr" defTabSz="509778" rtl="0" fontAlgn="base">
        <a:spcBef>
          <a:spcPct val="0"/>
        </a:spcBef>
        <a:spcAft>
          <a:spcPct val="0"/>
        </a:spcAft>
        <a:defRPr sz="2500">
          <a:solidFill>
            <a:schemeClr val="tx2"/>
          </a:solidFill>
          <a:latin typeface="Times New Roman" pitchFamily="-65" charset="0"/>
        </a:defRPr>
      </a:lvl7pPr>
      <a:lvl8pPr marL="171581" algn="ctr" defTabSz="509778" rtl="0" fontAlgn="base">
        <a:spcBef>
          <a:spcPct val="0"/>
        </a:spcBef>
        <a:spcAft>
          <a:spcPct val="0"/>
        </a:spcAft>
        <a:defRPr sz="2500">
          <a:solidFill>
            <a:schemeClr val="tx2"/>
          </a:solidFill>
          <a:latin typeface="Times New Roman" pitchFamily="-65" charset="0"/>
        </a:defRPr>
      </a:lvl8pPr>
      <a:lvl9pPr marL="228776" algn="ctr" defTabSz="509778" rtl="0" fontAlgn="base">
        <a:spcBef>
          <a:spcPct val="0"/>
        </a:spcBef>
        <a:spcAft>
          <a:spcPct val="0"/>
        </a:spcAft>
        <a:defRPr sz="2500">
          <a:solidFill>
            <a:schemeClr val="tx2"/>
          </a:solidFill>
          <a:latin typeface="Times New Roman" pitchFamily="-65" charset="0"/>
        </a:defRPr>
      </a:lvl9pPr>
    </p:titleStyle>
    <p:bodyStyle>
      <a:lvl1pPr marL="191241" indent="-191241" algn="l" defTabSz="509778" rtl="0" eaLnBrk="0" fontAlgn="base" hangingPunct="0">
        <a:spcBef>
          <a:spcPct val="20000"/>
        </a:spcBef>
        <a:spcAft>
          <a:spcPct val="0"/>
        </a:spcAft>
        <a:buChar char="•"/>
        <a:defRPr sz="1800">
          <a:solidFill>
            <a:schemeClr val="tx1"/>
          </a:solidFill>
          <a:latin typeface="+mn-lt"/>
          <a:ea typeface="ＭＳ Ｐゴシック" pitchFamily="-65" charset="-128"/>
          <a:cs typeface="ＭＳ Ｐゴシック" pitchFamily="-65" charset="-128"/>
        </a:defRPr>
      </a:lvl1pPr>
      <a:lvl2pPr marL="414257" indent="-159269" algn="l" defTabSz="509778" rtl="0" eaLnBrk="0" fontAlgn="base" hangingPunct="0">
        <a:spcBef>
          <a:spcPct val="20000"/>
        </a:spcBef>
        <a:spcAft>
          <a:spcPct val="0"/>
        </a:spcAft>
        <a:buChar char="–"/>
        <a:defRPr sz="1500">
          <a:solidFill>
            <a:schemeClr val="tx1"/>
          </a:solidFill>
          <a:latin typeface="+mn-lt"/>
          <a:ea typeface="ＭＳ Ｐゴシック" pitchFamily="-65" charset="-128"/>
        </a:defRPr>
      </a:lvl2pPr>
      <a:lvl3pPr marL="637273" indent="-127494" algn="l" defTabSz="509778"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892261" indent="-127494" algn="l" defTabSz="509778" rtl="0" eaLnBrk="0" fontAlgn="base" hangingPunct="0">
        <a:spcBef>
          <a:spcPct val="20000"/>
        </a:spcBef>
        <a:spcAft>
          <a:spcPct val="0"/>
        </a:spcAft>
        <a:buChar char="–"/>
        <a:defRPr sz="1100">
          <a:solidFill>
            <a:schemeClr val="tx1"/>
          </a:solidFill>
          <a:latin typeface="+mn-lt"/>
          <a:ea typeface="ＭＳ Ｐゴシック" pitchFamily="-65" charset="-128"/>
        </a:defRPr>
      </a:lvl4pPr>
      <a:lvl5pPr marL="1147051" indent="-127296" algn="l" defTabSz="509778" rtl="0" eaLnBrk="0" fontAlgn="base" hangingPunct="0">
        <a:spcBef>
          <a:spcPct val="20000"/>
        </a:spcBef>
        <a:spcAft>
          <a:spcPct val="0"/>
        </a:spcAft>
        <a:buChar char="»"/>
        <a:defRPr sz="1100">
          <a:solidFill>
            <a:schemeClr val="tx1"/>
          </a:solidFill>
          <a:latin typeface="+mn-lt"/>
          <a:ea typeface="ＭＳ Ｐゴシック" pitchFamily="-65" charset="-128"/>
        </a:defRPr>
      </a:lvl5pPr>
      <a:lvl6pPr marL="1204244" indent="-127296" algn="l" defTabSz="509778" rtl="0" fontAlgn="base">
        <a:spcBef>
          <a:spcPct val="20000"/>
        </a:spcBef>
        <a:spcAft>
          <a:spcPct val="0"/>
        </a:spcAft>
        <a:buChar char="»"/>
        <a:defRPr sz="1100">
          <a:solidFill>
            <a:schemeClr val="tx1"/>
          </a:solidFill>
          <a:latin typeface="+mn-lt"/>
          <a:ea typeface="ＭＳ Ｐゴシック" pitchFamily="-65" charset="-128"/>
        </a:defRPr>
      </a:lvl6pPr>
      <a:lvl7pPr marL="1261438" indent="-127296" algn="l" defTabSz="509778" rtl="0" fontAlgn="base">
        <a:spcBef>
          <a:spcPct val="20000"/>
        </a:spcBef>
        <a:spcAft>
          <a:spcPct val="0"/>
        </a:spcAft>
        <a:buChar char="»"/>
        <a:defRPr sz="1100">
          <a:solidFill>
            <a:schemeClr val="tx1"/>
          </a:solidFill>
          <a:latin typeface="+mn-lt"/>
          <a:ea typeface="ＭＳ Ｐゴシック" pitchFamily="-65" charset="-128"/>
        </a:defRPr>
      </a:lvl7pPr>
      <a:lvl8pPr marL="1318631" indent="-127296" algn="l" defTabSz="509778" rtl="0" fontAlgn="base">
        <a:spcBef>
          <a:spcPct val="20000"/>
        </a:spcBef>
        <a:spcAft>
          <a:spcPct val="0"/>
        </a:spcAft>
        <a:buChar char="»"/>
        <a:defRPr sz="1100">
          <a:solidFill>
            <a:schemeClr val="tx1"/>
          </a:solidFill>
          <a:latin typeface="+mn-lt"/>
          <a:ea typeface="ＭＳ Ｐゴシック" pitchFamily="-65" charset="-128"/>
        </a:defRPr>
      </a:lvl8pPr>
      <a:lvl9pPr marL="1375826" indent="-127296" algn="l" defTabSz="509778" rtl="0" fontAlgn="base">
        <a:spcBef>
          <a:spcPct val="20000"/>
        </a:spcBef>
        <a:spcAft>
          <a:spcPct val="0"/>
        </a:spcAft>
        <a:buChar char="»"/>
        <a:defRPr sz="1100">
          <a:solidFill>
            <a:schemeClr val="tx1"/>
          </a:solidFill>
          <a:latin typeface="+mn-lt"/>
          <a:ea typeface="ＭＳ Ｐゴシック" pitchFamily="-65" charset="-128"/>
        </a:defRPr>
      </a:lvl9pPr>
    </p:bodyStyle>
    <p:otherStyle>
      <a:defPPr>
        <a:defRPr lang="en-US"/>
      </a:defPPr>
      <a:lvl1pPr marL="0" algn="l" defTabSz="57194" rtl="0" eaLnBrk="1" latinLnBrk="0" hangingPunct="1">
        <a:defRPr sz="300" kern="1200">
          <a:solidFill>
            <a:schemeClr val="tx1"/>
          </a:solidFill>
          <a:latin typeface="+mn-lt"/>
          <a:ea typeface="+mn-ea"/>
          <a:cs typeface="+mn-cs"/>
        </a:defRPr>
      </a:lvl1pPr>
      <a:lvl2pPr marL="57194" algn="l" defTabSz="57194" rtl="0" eaLnBrk="1" latinLnBrk="0" hangingPunct="1">
        <a:defRPr sz="300" kern="1200">
          <a:solidFill>
            <a:schemeClr val="tx1"/>
          </a:solidFill>
          <a:latin typeface="+mn-lt"/>
          <a:ea typeface="+mn-ea"/>
          <a:cs typeface="+mn-cs"/>
        </a:defRPr>
      </a:lvl2pPr>
      <a:lvl3pPr marL="114387" algn="l" defTabSz="57194" rtl="0" eaLnBrk="1" latinLnBrk="0" hangingPunct="1">
        <a:defRPr sz="300" kern="1200">
          <a:solidFill>
            <a:schemeClr val="tx1"/>
          </a:solidFill>
          <a:latin typeface="+mn-lt"/>
          <a:ea typeface="+mn-ea"/>
          <a:cs typeface="+mn-cs"/>
        </a:defRPr>
      </a:lvl3pPr>
      <a:lvl4pPr marL="171581" algn="l" defTabSz="57194" rtl="0" eaLnBrk="1" latinLnBrk="0" hangingPunct="1">
        <a:defRPr sz="300" kern="1200">
          <a:solidFill>
            <a:schemeClr val="tx1"/>
          </a:solidFill>
          <a:latin typeface="+mn-lt"/>
          <a:ea typeface="+mn-ea"/>
          <a:cs typeface="+mn-cs"/>
        </a:defRPr>
      </a:lvl4pPr>
      <a:lvl5pPr marL="228776" algn="l" defTabSz="57194" rtl="0" eaLnBrk="1" latinLnBrk="0" hangingPunct="1">
        <a:defRPr sz="300" kern="1200">
          <a:solidFill>
            <a:schemeClr val="tx1"/>
          </a:solidFill>
          <a:latin typeface="+mn-lt"/>
          <a:ea typeface="+mn-ea"/>
          <a:cs typeface="+mn-cs"/>
        </a:defRPr>
      </a:lvl5pPr>
      <a:lvl6pPr marL="285968" algn="l" defTabSz="57194" rtl="0" eaLnBrk="1" latinLnBrk="0" hangingPunct="1">
        <a:defRPr sz="300" kern="1200">
          <a:solidFill>
            <a:schemeClr val="tx1"/>
          </a:solidFill>
          <a:latin typeface="+mn-lt"/>
          <a:ea typeface="+mn-ea"/>
          <a:cs typeface="+mn-cs"/>
        </a:defRPr>
      </a:lvl6pPr>
      <a:lvl7pPr marL="343162" algn="l" defTabSz="57194" rtl="0" eaLnBrk="1" latinLnBrk="0" hangingPunct="1">
        <a:defRPr sz="300" kern="1200">
          <a:solidFill>
            <a:schemeClr val="tx1"/>
          </a:solidFill>
          <a:latin typeface="+mn-lt"/>
          <a:ea typeface="+mn-ea"/>
          <a:cs typeface="+mn-cs"/>
        </a:defRPr>
      </a:lvl7pPr>
      <a:lvl8pPr marL="400356" algn="l" defTabSz="57194" rtl="0" eaLnBrk="1" latinLnBrk="0" hangingPunct="1">
        <a:defRPr sz="300" kern="1200">
          <a:solidFill>
            <a:schemeClr val="tx1"/>
          </a:solidFill>
          <a:latin typeface="+mn-lt"/>
          <a:ea typeface="+mn-ea"/>
          <a:cs typeface="+mn-cs"/>
        </a:defRPr>
      </a:lvl8pPr>
      <a:lvl9pPr marL="457549" algn="l" defTabSz="57194" rtl="0" eaLnBrk="1" latinLnBrk="0" hangingPunct="1">
        <a:defRPr sz="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emf"/><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andk\Desktop\egu_2019_magnetosphere_tail\c-1920.jpg"/>
          <p:cNvPicPr>
            <a:picLocks noChangeAspect="1" noChangeArrowheads="1"/>
          </p:cNvPicPr>
          <p:nvPr/>
        </p:nvPicPr>
        <p:blipFill rotWithShape="1">
          <a:blip r:embed="rId2">
            <a:extLst>
              <a:ext uri="{28A0092B-C50C-407E-A947-70E740481C1C}">
                <a14:useLocalDpi xmlns:a14="http://schemas.microsoft.com/office/drawing/2010/main" val="0"/>
              </a:ext>
            </a:extLst>
          </a:blip>
          <a:srcRect t="7521" b="33202"/>
          <a:stretch/>
        </p:blipFill>
        <p:spPr bwMode="auto">
          <a:xfrm>
            <a:off x="2488" y="1629"/>
            <a:ext cx="9141512" cy="3048078"/>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1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 y="3049706"/>
            <a:ext cx="9153525" cy="2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767" y="1820115"/>
            <a:ext cx="2456851" cy="23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Placeholder 10"/>
          <p:cNvSpPr txBox="1">
            <a:spLocks/>
          </p:cNvSpPr>
          <p:nvPr/>
        </p:nvSpPr>
        <p:spPr bwMode="auto">
          <a:xfrm>
            <a:off x="373360" y="2181870"/>
            <a:ext cx="2238349" cy="169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4" tIns="34272" rIns="68544" bIns="34272" anchor="ctr"/>
          <a:lstStyle>
            <a:lvl1pPr>
              <a:spcBef>
                <a:spcPct val="20000"/>
              </a:spcBef>
              <a:buFont typeface="Arial" panose="020B0604020202020204" pitchFamily="34" charset="0"/>
              <a:buChar char="•"/>
              <a:defRPr sz="3200">
                <a:solidFill>
                  <a:schemeClr val="tx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9pPr>
          </a:lstStyle>
          <a:p>
            <a:pPr algn="ctr">
              <a:buNone/>
            </a:pPr>
            <a:r>
              <a:rPr lang="en-US" sz="1400" dirty="0" smtClean="0">
                <a:solidFill>
                  <a:schemeClr val="bg1"/>
                </a:solidFill>
              </a:rPr>
              <a:t>EGU 2020-4409 GI3.1/PS6</a:t>
            </a:r>
            <a:endParaRPr lang="en-US" sz="1400" dirty="0">
              <a:solidFill>
                <a:schemeClr val="bg1"/>
              </a:solidFill>
            </a:endParaRPr>
          </a:p>
          <a:p>
            <a:pPr algn="ctr">
              <a:buNone/>
            </a:pPr>
            <a:r>
              <a:rPr lang="en-US" sz="1400" dirty="0">
                <a:solidFill>
                  <a:schemeClr val="bg1"/>
                </a:solidFill>
              </a:rPr>
              <a:t>Open session on planetary and space instrumentation </a:t>
            </a:r>
          </a:p>
        </p:txBody>
      </p:sp>
      <p:sp>
        <p:nvSpPr>
          <p:cNvPr id="13318" name="Slide Number Placeholder 5"/>
          <p:cNvSpPr txBox="1">
            <a:spLocks/>
          </p:cNvSpPr>
          <p:nvPr/>
        </p:nvSpPr>
        <p:spPr bwMode="auto">
          <a:xfrm>
            <a:off x="2800150" y="3219223"/>
            <a:ext cx="5955661" cy="11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4" tIns="34272" rIns="68544" bIns="34272"/>
          <a:lstStyle>
            <a:lvl1pPr>
              <a:spcBef>
                <a:spcPct val="20000"/>
              </a:spcBef>
              <a:buFont typeface="Arial" panose="020B0604020202020204" pitchFamily="34" charset="0"/>
              <a:buChar char="•"/>
              <a:defRPr sz="3200">
                <a:solidFill>
                  <a:schemeClr val="tx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9pPr>
          </a:lstStyle>
          <a:p>
            <a:pPr>
              <a:spcBef>
                <a:spcPct val="0"/>
              </a:spcBef>
              <a:buFontTx/>
              <a:buNone/>
            </a:pPr>
            <a:r>
              <a:rPr lang="en-US" altLang="en-US" sz="1800" dirty="0">
                <a:solidFill>
                  <a:srgbClr val="1F497D"/>
                </a:solidFill>
              </a:rPr>
              <a:t>Thermal </a:t>
            </a:r>
            <a:r>
              <a:rPr lang="en-US" altLang="en-US" sz="1800" dirty="0" err="1">
                <a:solidFill>
                  <a:srgbClr val="1F497D"/>
                </a:solidFill>
              </a:rPr>
              <a:t>behaviour</a:t>
            </a:r>
            <a:r>
              <a:rPr lang="en-US" altLang="en-US" sz="1800" dirty="0">
                <a:solidFill>
                  <a:srgbClr val="1F497D"/>
                </a:solidFill>
              </a:rPr>
              <a:t> of ram-facing instruments during deep dives into a planetary </a:t>
            </a:r>
            <a:r>
              <a:rPr lang="en-US" altLang="en-US" sz="1800" dirty="0" smtClean="0">
                <a:solidFill>
                  <a:srgbClr val="1F497D"/>
                </a:solidFill>
              </a:rPr>
              <a:t>atmosphere: </a:t>
            </a:r>
          </a:p>
          <a:p>
            <a:pPr>
              <a:spcBef>
                <a:spcPct val="0"/>
              </a:spcBef>
              <a:buFontTx/>
              <a:buNone/>
            </a:pPr>
            <a:r>
              <a:rPr lang="en-US" altLang="en-US" sz="1800" dirty="0" smtClean="0">
                <a:solidFill>
                  <a:srgbClr val="1F497D"/>
                </a:solidFill>
              </a:rPr>
              <a:t>The case of Daedalus/CWS</a:t>
            </a:r>
          </a:p>
          <a:p>
            <a:pPr>
              <a:buNone/>
            </a:pPr>
            <a:r>
              <a:rPr lang="fr-FR" sz="1200" dirty="0" smtClean="0">
                <a:solidFill>
                  <a:srgbClr val="254F77"/>
                </a:solidFill>
                <a:latin typeface="Open Sans Light" panose="020B0306030504020204" pitchFamily="34" charset="0"/>
                <a:cs typeface="Open Sans Light" panose="020B0306030504020204" pitchFamily="34" charset="0"/>
              </a:rPr>
              <a:t>J. De Keyser</a:t>
            </a:r>
            <a:r>
              <a:rPr lang="fr-FR" sz="1200" baseline="30000" dirty="0" smtClean="0">
                <a:solidFill>
                  <a:srgbClr val="254F77"/>
                </a:solidFill>
                <a:latin typeface="Open Sans Light" panose="020B0306030504020204" pitchFamily="34" charset="0"/>
                <a:cs typeface="Open Sans Light" panose="020B0306030504020204" pitchFamily="34" charset="0"/>
              </a:rPr>
              <a:t>1</a:t>
            </a:r>
            <a:r>
              <a:rPr lang="fr-FR" sz="1200" dirty="0" smtClean="0">
                <a:solidFill>
                  <a:srgbClr val="254F77"/>
                </a:solidFill>
                <a:latin typeface="Open Sans Light" panose="020B0306030504020204" pitchFamily="34" charset="0"/>
                <a:cs typeface="Open Sans Light" panose="020B0306030504020204" pitchFamily="34" charset="0"/>
              </a:rPr>
              <a:t>, </a:t>
            </a:r>
            <a:r>
              <a:rPr lang="en-US" sz="1200" dirty="0" smtClean="0">
                <a:solidFill>
                  <a:srgbClr val="254F77"/>
                </a:solidFill>
                <a:latin typeface="Open Sans Light" panose="020B0306030504020204" pitchFamily="34" charset="0"/>
                <a:cs typeface="Open Sans Light" panose="020B0306030504020204" pitchFamily="34" charset="0"/>
              </a:rPr>
              <a:t>M. Echim</a:t>
            </a:r>
            <a:r>
              <a:rPr lang="en-US" sz="1200" baseline="30000" dirty="0" smtClean="0">
                <a:solidFill>
                  <a:srgbClr val="254F77"/>
                </a:solidFill>
                <a:latin typeface="Open Sans Light" panose="020B0306030504020204" pitchFamily="34" charset="0"/>
                <a:cs typeface="Open Sans Light" panose="020B0306030504020204" pitchFamily="34" charset="0"/>
              </a:rPr>
              <a:t>1</a:t>
            </a:r>
            <a:r>
              <a:rPr lang="en-US" sz="1200" dirty="0" smtClean="0">
                <a:solidFill>
                  <a:srgbClr val="254F77"/>
                </a:solidFill>
                <a:latin typeface="Open Sans Light" panose="020B0306030504020204" pitchFamily="34" charset="0"/>
                <a:cs typeface="Open Sans Light" panose="020B0306030504020204" pitchFamily="34" charset="0"/>
              </a:rPr>
              <a:t>, S. Ranvier</a:t>
            </a:r>
            <a:r>
              <a:rPr lang="en-US" sz="1200" baseline="30000" dirty="0" smtClean="0">
                <a:solidFill>
                  <a:srgbClr val="254F77"/>
                </a:solidFill>
                <a:latin typeface="Open Sans Light" panose="020B0306030504020204" pitchFamily="34" charset="0"/>
                <a:cs typeface="Open Sans Light" panose="020B0306030504020204" pitchFamily="34" charset="0"/>
              </a:rPr>
              <a:t>1</a:t>
            </a:r>
            <a:r>
              <a:rPr lang="en-US" sz="1200" dirty="0" smtClean="0">
                <a:solidFill>
                  <a:srgbClr val="254F77"/>
                </a:solidFill>
                <a:latin typeface="Open Sans Light" panose="020B0306030504020204" pitchFamily="34" charset="0"/>
                <a:cs typeface="Open Sans Light" panose="020B0306030504020204" pitchFamily="34" charset="0"/>
              </a:rPr>
              <a:t>, Th. Chambon</a:t>
            </a:r>
            <a:r>
              <a:rPr lang="en-US" sz="1200" baseline="30000" dirty="0" smtClean="0">
                <a:solidFill>
                  <a:srgbClr val="254F77"/>
                </a:solidFill>
                <a:latin typeface="Open Sans Light" panose="020B0306030504020204" pitchFamily="34" charset="0"/>
                <a:cs typeface="Open Sans Light" panose="020B0306030504020204" pitchFamily="34" charset="0"/>
              </a:rPr>
              <a:t>2</a:t>
            </a:r>
            <a:r>
              <a:rPr lang="en-US" sz="1200" dirty="0" smtClean="0">
                <a:solidFill>
                  <a:srgbClr val="254F77"/>
                </a:solidFill>
                <a:latin typeface="Open Sans Light" panose="020B0306030504020204" pitchFamily="34" charset="0"/>
                <a:cs typeface="Open Sans Light" panose="020B0306030504020204" pitchFamily="34" charset="0"/>
              </a:rPr>
              <a:t>, B. Ordoubadian</a:t>
            </a:r>
            <a:r>
              <a:rPr lang="en-US" sz="1200" baseline="30000" dirty="0" smtClean="0">
                <a:solidFill>
                  <a:srgbClr val="254F77"/>
                </a:solidFill>
                <a:latin typeface="Open Sans Light" panose="020B0306030504020204" pitchFamily="34" charset="0"/>
                <a:cs typeface="Open Sans Light" panose="020B0306030504020204" pitchFamily="34" charset="0"/>
              </a:rPr>
              <a:t>3</a:t>
            </a:r>
            <a:r>
              <a:rPr lang="en-US" sz="1200" dirty="0" smtClean="0">
                <a:solidFill>
                  <a:srgbClr val="254F77"/>
                </a:solidFill>
                <a:latin typeface="Open Sans Light" panose="020B0306030504020204" pitchFamily="34" charset="0"/>
                <a:cs typeface="Open Sans Light" panose="020B0306030504020204" pitchFamily="34" charset="0"/>
              </a:rPr>
              <a:t>, A. Lecuyot</a:t>
            </a:r>
            <a:r>
              <a:rPr lang="en-US" sz="1200" baseline="30000" dirty="0" smtClean="0">
                <a:solidFill>
                  <a:srgbClr val="254F77"/>
                </a:solidFill>
                <a:latin typeface="Open Sans Light" panose="020B0306030504020204" pitchFamily="34" charset="0"/>
                <a:cs typeface="Open Sans Light" panose="020B0306030504020204" pitchFamily="34" charset="0"/>
              </a:rPr>
              <a:t>4</a:t>
            </a:r>
          </a:p>
          <a:p>
            <a:pPr>
              <a:buNone/>
            </a:pPr>
            <a:endParaRPr lang="en-US" sz="400" dirty="0">
              <a:solidFill>
                <a:srgbClr val="254F77"/>
              </a:solidFill>
              <a:latin typeface="Open Sans Light" panose="020B0306030504020204" pitchFamily="34" charset="0"/>
              <a:cs typeface="Open Sans Light" panose="020B0306030504020204" pitchFamily="34" charset="0"/>
            </a:endParaRPr>
          </a:p>
          <a:p>
            <a:pPr>
              <a:buNone/>
            </a:pPr>
            <a:r>
              <a:rPr lang="en-US" sz="700" baseline="30000" dirty="0">
                <a:solidFill>
                  <a:srgbClr val="254F77"/>
                </a:solidFill>
                <a:latin typeface="Open Sans Light" panose="020B0306030504020204" pitchFamily="34" charset="0"/>
                <a:cs typeface="Open Sans Light" panose="020B0306030504020204" pitchFamily="34" charset="0"/>
              </a:rPr>
              <a:t>1</a:t>
            </a:r>
            <a:r>
              <a:rPr lang="en-US" sz="900" dirty="0">
                <a:solidFill>
                  <a:srgbClr val="254F77"/>
                </a:solidFill>
                <a:latin typeface="Open Sans Light" panose="020B0306030504020204" pitchFamily="34" charset="0"/>
                <a:cs typeface="Open Sans Light" panose="020B0306030504020204" pitchFamily="34" charset="0"/>
              </a:rPr>
              <a:t> Royal Belgian Institute for Space </a:t>
            </a:r>
            <a:r>
              <a:rPr lang="en-US" sz="900" dirty="0" err="1">
                <a:solidFill>
                  <a:srgbClr val="254F77"/>
                </a:solidFill>
                <a:latin typeface="Open Sans Light" panose="020B0306030504020204" pitchFamily="34" charset="0"/>
                <a:cs typeface="Open Sans Light" panose="020B0306030504020204" pitchFamily="34" charset="0"/>
              </a:rPr>
              <a:t>Aeronomy</a:t>
            </a:r>
            <a:r>
              <a:rPr lang="en-US" sz="900" dirty="0">
                <a:solidFill>
                  <a:srgbClr val="254F77"/>
                </a:solidFill>
                <a:latin typeface="Open Sans Light" panose="020B0306030504020204" pitchFamily="34" charset="0"/>
                <a:cs typeface="Open Sans Light" panose="020B0306030504020204" pitchFamily="34" charset="0"/>
              </a:rPr>
              <a:t> (BIRA-IASB), Brussels, Belgium</a:t>
            </a:r>
          </a:p>
          <a:p>
            <a:pPr>
              <a:buNone/>
            </a:pPr>
            <a:r>
              <a:rPr lang="fr-FR" sz="700" baseline="30000" dirty="0">
                <a:solidFill>
                  <a:srgbClr val="254F77"/>
                </a:solidFill>
                <a:latin typeface="Open Sans Light" panose="020B0306030504020204" pitchFamily="34" charset="0"/>
                <a:cs typeface="Open Sans Light" panose="020B0306030504020204" pitchFamily="34" charset="0"/>
              </a:rPr>
              <a:t>2</a:t>
            </a:r>
            <a:r>
              <a:rPr lang="fr-FR" sz="900" dirty="0">
                <a:solidFill>
                  <a:srgbClr val="254F77"/>
                </a:solidFill>
                <a:latin typeface="Open Sans Light" panose="020B0306030504020204" pitchFamily="34" charset="0"/>
                <a:cs typeface="Open Sans Light" panose="020B0306030504020204" pitchFamily="34" charset="0"/>
              </a:rPr>
              <a:t> Thales Alenia </a:t>
            </a:r>
            <a:r>
              <a:rPr lang="fr-FR" sz="900" dirty="0" err="1">
                <a:solidFill>
                  <a:srgbClr val="254F77"/>
                </a:solidFill>
                <a:latin typeface="Open Sans Light" panose="020B0306030504020204" pitchFamily="34" charset="0"/>
                <a:cs typeface="Open Sans Light" panose="020B0306030504020204" pitchFamily="34" charset="0"/>
              </a:rPr>
              <a:t>Space</a:t>
            </a:r>
            <a:r>
              <a:rPr lang="fr-FR" sz="900" dirty="0">
                <a:solidFill>
                  <a:srgbClr val="254F77"/>
                </a:solidFill>
                <a:latin typeface="Open Sans Light" panose="020B0306030504020204" pitchFamily="34" charset="0"/>
                <a:cs typeface="Open Sans Light" panose="020B0306030504020204" pitchFamily="34" charset="0"/>
              </a:rPr>
              <a:t> (TAS), Cannes, France</a:t>
            </a:r>
            <a:endParaRPr lang="en-US" sz="900" dirty="0">
              <a:solidFill>
                <a:srgbClr val="254F77"/>
              </a:solidFill>
              <a:latin typeface="Open Sans Light" panose="020B0306030504020204" pitchFamily="34" charset="0"/>
              <a:cs typeface="Open Sans Light" panose="020B0306030504020204" pitchFamily="34" charset="0"/>
            </a:endParaRPr>
          </a:p>
          <a:p>
            <a:pPr>
              <a:buNone/>
            </a:pPr>
            <a:r>
              <a:rPr lang="en-US" sz="700" baseline="30000" dirty="0">
                <a:solidFill>
                  <a:srgbClr val="254F77"/>
                </a:solidFill>
                <a:latin typeface="Open Sans Light" panose="020B0306030504020204" pitchFamily="34" charset="0"/>
                <a:cs typeface="Open Sans Light" panose="020B0306030504020204" pitchFamily="34" charset="0"/>
              </a:rPr>
              <a:t>3</a:t>
            </a:r>
            <a:r>
              <a:rPr lang="en-US" sz="900" dirty="0">
                <a:solidFill>
                  <a:srgbClr val="254F77"/>
                </a:solidFill>
                <a:latin typeface="Open Sans Light" panose="020B0306030504020204" pitchFamily="34" charset="0"/>
                <a:cs typeface="Open Sans Light" panose="020B0306030504020204" pitchFamily="34" charset="0"/>
              </a:rPr>
              <a:t> OHB System AG, </a:t>
            </a:r>
            <a:r>
              <a:rPr lang="en-US" sz="900" dirty="0" err="1">
                <a:solidFill>
                  <a:srgbClr val="254F77"/>
                </a:solidFill>
                <a:latin typeface="Open Sans Light" panose="020B0306030504020204" pitchFamily="34" charset="0"/>
                <a:cs typeface="Open Sans Light" panose="020B0306030504020204" pitchFamily="34" charset="0"/>
              </a:rPr>
              <a:t>Gilching</a:t>
            </a:r>
            <a:r>
              <a:rPr lang="en-US" sz="900" dirty="0">
                <a:solidFill>
                  <a:srgbClr val="254F77"/>
                </a:solidFill>
                <a:latin typeface="Open Sans Light" panose="020B0306030504020204" pitchFamily="34" charset="0"/>
                <a:cs typeface="Open Sans Light" panose="020B0306030504020204" pitchFamily="34" charset="0"/>
              </a:rPr>
              <a:t>, Germany</a:t>
            </a:r>
          </a:p>
          <a:p>
            <a:pPr>
              <a:buNone/>
            </a:pPr>
            <a:r>
              <a:rPr lang="en-US" sz="700" baseline="30000" dirty="0">
                <a:solidFill>
                  <a:srgbClr val="254F77"/>
                </a:solidFill>
                <a:latin typeface="Open Sans Light" panose="020B0306030504020204" pitchFamily="34" charset="0"/>
                <a:cs typeface="Open Sans Light" panose="020B0306030504020204" pitchFamily="34" charset="0"/>
              </a:rPr>
              <a:t>4</a:t>
            </a:r>
            <a:r>
              <a:rPr lang="en-US" sz="900" dirty="0">
                <a:solidFill>
                  <a:srgbClr val="254F77"/>
                </a:solidFill>
                <a:latin typeface="Open Sans Light" panose="020B0306030504020204" pitchFamily="34" charset="0"/>
                <a:cs typeface="Open Sans Light" panose="020B0306030504020204" pitchFamily="34" charset="0"/>
              </a:rPr>
              <a:t> European Space Agency, </a:t>
            </a:r>
            <a:r>
              <a:rPr lang="en-US" sz="900" dirty="0" smtClean="0">
                <a:solidFill>
                  <a:srgbClr val="254F77"/>
                </a:solidFill>
                <a:latin typeface="Open Sans Light" panose="020B0306030504020204" pitchFamily="34" charset="0"/>
                <a:cs typeface="Open Sans Light" panose="020B0306030504020204" pitchFamily="34" charset="0"/>
              </a:rPr>
              <a:t>ESTEC, The Netherlands</a:t>
            </a:r>
            <a:endParaRPr lang="en-US" altLang="en-US" sz="1500" baseline="30000" dirty="0">
              <a:solidFill>
                <a:srgbClr val="254F77"/>
              </a:solidFill>
              <a:latin typeface="Open Sans Light" panose="020B0306030504020204" pitchFamily="34" charset="0"/>
              <a:cs typeface="Open Sans Light" panose="020B0306030504020204" pitchFamily="34" charset="0"/>
            </a:endParaRPr>
          </a:p>
        </p:txBody>
      </p:sp>
      <p:pic>
        <p:nvPicPr>
          <p:cNvPr id="1331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98656" y="4311253"/>
            <a:ext cx="796529"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12"/>
          <p:cNvSpPr txBox="1">
            <a:spLocks noChangeArrowheads="1"/>
          </p:cNvSpPr>
          <p:nvPr/>
        </p:nvSpPr>
        <p:spPr bwMode="auto">
          <a:xfrm>
            <a:off x="6678216" y="4563666"/>
            <a:ext cx="1890713" cy="5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4" tIns="34272" rIns="68544" bIns="34272">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9pPr>
          </a:lstStyle>
          <a:p>
            <a:pPr>
              <a:spcBef>
                <a:spcPct val="0"/>
              </a:spcBef>
              <a:buFontTx/>
              <a:buNone/>
            </a:pPr>
            <a:r>
              <a:rPr lang="en-US" altLang="en-US" sz="1400" dirty="0">
                <a:solidFill>
                  <a:srgbClr val="225078"/>
                </a:solidFill>
              </a:rPr>
              <a:t>R</a:t>
            </a:r>
            <a:r>
              <a:rPr lang="en-US" altLang="en-US" sz="900" dirty="0">
                <a:solidFill>
                  <a:srgbClr val="225078"/>
                </a:solidFill>
              </a:rPr>
              <a:t>OYAL </a:t>
            </a:r>
            <a:r>
              <a:rPr lang="en-US" altLang="en-US" sz="1400" dirty="0">
                <a:solidFill>
                  <a:srgbClr val="225078"/>
                </a:solidFill>
              </a:rPr>
              <a:t>B</a:t>
            </a:r>
            <a:r>
              <a:rPr lang="en-US" altLang="en-US" sz="900" dirty="0">
                <a:solidFill>
                  <a:srgbClr val="225078"/>
                </a:solidFill>
              </a:rPr>
              <a:t>ELGIAN </a:t>
            </a:r>
            <a:r>
              <a:rPr lang="en-US" altLang="en-US" sz="1400" dirty="0">
                <a:solidFill>
                  <a:srgbClr val="225078"/>
                </a:solidFill>
              </a:rPr>
              <a:t>I</a:t>
            </a:r>
            <a:r>
              <a:rPr lang="en-US" altLang="en-US" sz="900" dirty="0">
                <a:solidFill>
                  <a:srgbClr val="225078"/>
                </a:solidFill>
              </a:rPr>
              <a:t>NSTITUTE FOR </a:t>
            </a:r>
            <a:r>
              <a:rPr lang="en-US" altLang="en-US" sz="1400" dirty="0">
                <a:solidFill>
                  <a:srgbClr val="225078"/>
                </a:solidFill>
              </a:rPr>
              <a:t>S</a:t>
            </a:r>
            <a:r>
              <a:rPr lang="en-US" altLang="en-US" sz="900" dirty="0">
                <a:solidFill>
                  <a:srgbClr val="225078"/>
                </a:solidFill>
              </a:rPr>
              <a:t>PACE </a:t>
            </a:r>
            <a:r>
              <a:rPr lang="en-US" altLang="en-US" sz="1400" dirty="0">
                <a:solidFill>
                  <a:srgbClr val="225078"/>
                </a:solidFill>
              </a:rPr>
              <a:t>A</a:t>
            </a:r>
            <a:r>
              <a:rPr lang="en-US" altLang="en-US" sz="900" dirty="0">
                <a:solidFill>
                  <a:srgbClr val="225078"/>
                </a:solidFill>
              </a:rPr>
              <a:t>ERONOMY</a:t>
            </a:r>
          </a:p>
        </p:txBody>
      </p:sp>
    </p:spTree>
    <p:extLst>
      <p:ext uri="{BB962C8B-B14F-4D97-AF65-F5344CB8AC3E}">
        <p14:creationId xmlns:p14="http://schemas.microsoft.com/office/powerpoint/2010/main" val="70568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1802484" y="357187"/>
            <a:ext cx="7035526" cy="566738"/>
          </a:xfrm>
        </p:spPr>
        <p:txBody>
          <a:bodyPr/>
          <a:lstStyle/>
          <a:p>
            <a:r>
              <a:rPr lang="en-US" alt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CWS instrument response during a perigee pass</a:t>
            </a:r>
            <a:endParaRPr lang="en-US" altLang="en-US" sz="2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6393" name="Content Placeholder 2"/>
          <p:cNvSpPr>
            <a:spLocks noGrp="1"/>
          </p:cNvSpPr>
          <p:nvPr>
            <p:ph idx="1"/>
          </p:nvPr>
        </p:nvSpPr>
        <p:spPr>
          <a:xfrm>
            <a:off x="1413163" y="990599"/>
            <a:ext cx="3425537" cy="3778827"/>
          </a:xfrm>
        </p:spPr>
        <p:txBody>
          <a:bodyPr/>
          <a:lstStyle/>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The temperature distribution has been computed for the CWS sensor unit, which has a height of 160 mm, for an outer wall thickness of 4 mm and a divider wall thickness of 8 mm.</a:t>
            </a: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Assumption: base temperature is at a constant 280 K.</a:t>
            </a: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Result: peak temperature is at about 320 K. Peak temperature occurs 43 s after perigee.</a:t>
            </a:r>
          </a:p>
          <a:p>
            <a:pPr marL="0" indent="0">
              <a:buNone/>
            </a:pPr>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7019" y="886691"/>
            <a:ext cx="3099954" cy="4110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316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1802484" y="357187"/>
            <a:ext cx="7035526" cy="566738"/>
          </a:xfrm>
        </p:spPr>
        <p:txBody>
          <a:bodyPr/>
          <a:lstStyle/>
          <a:p>
            <a:r>
              <a:rPr lang="en-US" alt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3D temperature modelling</a:t>
            </a:r>
            <a:endParaRPr lang="en-US" altLang="en-US" sz="2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6393" name="Content Placeholder 2"/>
          <p:cNvSpPr>
            <a:spLocks noGrp="1"/>
          </p:cNvSpPr>
          <p:nvPr>
            <p:ph idx="1"/>
          </p:nvPr>
        </p:nvSpPr>
        <p:spPr>
          <a:xfrm>
            <a:off x="1802483" y="1260872"/>
            <a:ext cx="3638889" cy="3470672"/>
          </a:xfrm>
        </p:spPr>
        <p:txBody>
          <a:bodyPr/>
          <a:lstStyle/>
          <a:p>
            <a:pPr marL="0" indent="0">
              <a:buNone/>
            </a:pP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A 3D thermal mode is used to </a:t>
            </a:r>
            <a:r>
              <a:rPr lang="en-US" sz="1500" dirty="0">
                <a:latin typeface="Open Sans Light" panose="020B0306030504020204" pitchFamily="34" charset="0"/>
                <a:ea typeface="Open Sans Light" panose="020B0306030504020204" pitchFamily="34" charset="0"/>
                <a:cs typeface="Open Sans Light" panose="020B0306030504020204" pitchFamily="34" charset="0"/>
              </a:rPr>
              <a:t>evaluate the temperature of the outer shell under various thermal flux conditions</a:t>
            </a:r>
          </a:p>
          <a:p>
            <a:pPr>
              <a:buFontTx/>
              <a:buChar char="-"/>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a fixed external heat flux along the instrument axis is imposed, projected along the surface normal, plus a small isotropic flux; no radiative heat transfer</a:t>
            </a:r>
          </a:p>
          <a:p>
            <a:pPr>
              <a:buFontTx/>
              <a:buChar char="-"/>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bottom of the base plate is set to a fixed temperature (280 K)</a:t>
            </a:r>
          </a:p>
          <a:p>
            <a:pPr>
              <a:buFontTx/>
              <a:buChar char="-"/>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no inner heating included yet</a:t>
            </a:r>
          </a:p>
          <a:p>
            <a:pPr>
              <a:buFontTx/>
              <a:buChar char="-"/>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part of the sensor unit is modelled; periodic </a:t>
            </a:r>
            <a:r>
              <a:rPr lang="en-US" sz="1500" dirty="0" err="1">
                <a:latin typeface="Open Sans Light" panose="020B0306030504020204" pitchFamily="34" charset="0"/>
                <a:ea typeface="Open Sans Light" panose="020B0306030504020204" pitchFamily="34" charset="0"/>
                <a:cs typeface="Open Sans Light" panose="020B0306030504020204" pitchFamily="34" charset="0"/>
              </a:rPr>
              <a:t>bcs</a:t>
            </a:r>
            <a:r>
              <a:rPr lang="en-US" sz="1500" dirty="0">
                <a:latin typeface="Open Sans Light" panose="020B0306030504020204" pitchFamily="34" charset="0"/>
                <a:ea typeface="Open Sans Light" panose="020B0306030504020204" pitchFamily="34" charset="0"/>
                <a:cs typeface="Open Sans Light" panose="020B0306030504020204" pitchFamily="34" charset="0"/>
              </a:rPr>
              <a:t> are used</a:t>
            </a:r>
          </a:p>
        </p:txBody>
      </p:sp>
      <p:pic>
        <p:nvPicPr>
          <p:cNvPr id="12" name="Picture 2" descr="C:\Users\johandk\Desktop\20200422 PM4\Captur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5732" y="978694"/>
            <a:ext cx="2971800" cy="385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6393" name="Content Placeholder 2"/>
          <p:cNvSpPr>
            <a:spLocks noGrp="1"/>
          </p:cNvSpPr>
          <p:nvPr>
            <p:ph idx="1"/>
          </p:nvPr>
        </p:nvSpPr>
        <p:spPr>
          <a:xfrm>
            <a:off x="1357745" y="1260872"/>
            <a:ext cx="2050473" cy="3470672"/>
          </a:xfrm>
        </p:spPr>
        <p:txBody>
          <a:bodyPr/>
          <a:lstStyle/>
          <a:p>
            <a:pPr marL="0" indent="0">
              <a:buNone/>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Most of the flux is deposited near the top of the instrument. </a:t>
            </a:r>
          </a:p>
          <a:p>
            <a:pPr marL="0" indent="0">
              <a:buNone/>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That flux is conducted to the base via the outer shell, the divider walls, and the core wall.</a:t>
            </a:r>
          </a:p>
        </p:txBody>
      </p:sp>
      <p:pic>
        <p:nvPicPr>
          <p:cNvPr id="8" name="Picture 2" descr="C:\Users\johandk\Desktop\20200422 PM4\Captur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8226" y="778669"/>
            <a:ext cx="2975372" cy="4149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johandk\Desktop\20200422 PM4\Captur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9815" y="902261"/>
            <a:ext cx="2069385" cy="374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189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6393" name="Content Placeholder 2"/>
          <p:cNvSpPr>
            <a:spLocks noGrp="1"/>
          </p:cNvSpPr>
          <p:nvPr>
            <p:ph idx="1"/>
          </p:nvPr>
        </p:nvSpPr>
        <p:spPr>
          <a:xfrm>
            <a:off x="1357745" y="1260872"/>
            <a:ext cx="3203864" cy="3470672"/>
          </a:xfrm>
        </p:spPr>
        <p:txBody>
          <a:bodyPr/>
          <a:lstStyle/>
          <a:p>
            <a:pPr marL="0" indent="0">
              <a:buNone/>
            </a:pP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The 1D approximation seems to be satisfied reasonably well.</a:t>
            </a:r>
            <a:endParaRPr lang="en-US" sz="15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 name="Picture 4" descr="C:\Users\johandk\Desktop\20200422 PM4\Captur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5387" y="725091"/>
            <a:ext cx="2883638" cy="424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411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1802484" y="357187"/>
            <a:ext cx="7035526" cy="566738"/>
          </a:xfrm>
        </p:spPr>
        <p:txBody>
          <a:bodyPr/>
          <a:lstStyle/>
          <a:p>
            <a:r>
              <a:rPr lang="en-US" alt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Further work</a:t>
            </a:r>
            <a:endParaRPr lang="en-US" altLang="en-US" sz="2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6393" name="Content Placeholder 2"/>
          <p:cNvSpPr>
            <a:spLocks noGrp="1"/>
          </p:cNvSpPr>
          <p:nvPr>
            <p:ph idx="1"/>
          </p:nvPr>
        </p:nvSpPr>
        <p:spPr>
          <a:xfrm>
            <a:off x="1413163" y="990599"/>
            <a:ext cx="7488381" cy="3778827"/>
          </a:xfrm>
        </p:spPr>
        <p:txBody>
          <a:bodyPr/>
          <a:lstStyle/>
          <a:p>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Verify time-dependent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response with the 3D model</a:t>
            </a:r>
          </a:p>
          <a:p>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Optimize the design in terms of minimization of mass while still evacuating frictional heat flux towards the instrument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base</a:t>
            </a:r>
          </a:p>
          <a:p>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Foresee thermally insulated inner volume walls that would have nearly homogeneous temperature, which is needed for a precise pressure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measurement</a:t>
            </a:r>
          </a:p>
          <a:p>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Verify the thermal loads due to gas entering the volume, depending on various options to </a:t>
            </a:r>
            <a:r>
              <a:rPr lang="en-US" altLang="en-US" sz="1500" dirty="0" err="1">
                <a:latin typeface="Open Sans Light" panose="020B0306030504020204" pitchFamily="34" charset="0"/>
                <a:ea typeface="Open Sans Light" panose="020B0306030504020204" pitchFamily="34" charset="0"/>
                <a:cs typeface="Open Sans Light" panose="020B0306030504020204" pitchFamily="34" charset="0"/>
              </a:rPr>
              <a:t>isotropise</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 the gas and to protect the gauge from being directly hit by incoming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particles</a:t>
            </a:r>
          </a:p>
          <a:p>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Check the possible use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phase changing materials to absorb the peak heat flux.</a:t>
            </a:r>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Justify constraints on the thermal coupling to the spacecraft platform</a:t>
            </a:r>
          </a:p>
        </p:txBody>
      </p:sp>
    </p:spTree>
    <p:extLst>
      <p:ext uri="{BB962C8B-B14F-4D97-AF65-F5344CB8AC3E}">
        <p14:creationId xmlns:p14="http://schemas.microsoft.com/office/powerpoint/2010/main" val="1287726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1802484" y="357187"/>
            <a:ext cx="7035526" cy="566738"/>
          </a:xfrm>
        </p:spPr>
        <p:txBody>
          <a:bodyPr/>
          <a:lstStyle/>
          <a:p>
            <a:r>
              <a:rPr lang="en-US" alt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Conclusion</a:t>
            </a:r>
            <a:endParaRPr lang="en-US" altLang="en-US" sz="2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6393" name="Content Placeholder 2"/>
          <p:cNvSpPr>
            <a:spLocks noGrp="1"/>
          </p:cNvSpPr>
          <p:nvPr>
            <p:ph idx="1"/>
          </p:nvPr>
        </p:nvSpPr>
        <p:spPr>
          <a:xfrm>
            <a:off x="1802484" y="1151343"/>
            <a:ext cx="7035526" cy="3580201"/>
          </a:xfrm>
        </p:spPr>
        <p:txBody>
          <a:bodyPr/>
          <a:lstStyle/>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We have described – in a generic way – the thermal challenges with which ram-facing instruments have to deal during deep incursions in the atmosphere.</a:t>
            </a: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With a good materials choice and adequate material thickness, the strong frictional heating flux can be evacuated fast enough, without increasing the instrument mass too much.</a:t>
            </a: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However, the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(ele</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ctrically conducting</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 outer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surface will be subject to sputtering and erosion, especially due to intense atomic oxygen exposure.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A possible coating is </a:t>
            </a:r>
            <a:r>
              <a:rPr lang="en-US" altLang="en-US" sz="1500" dirty="0" err="1" smtClean="0">
                <a:latin typeface="Open Sans Light" panose="020B0306030504020204" pitchFamily="34" charset="0"/>
                <a:ea typeface="Open Sans Light" panose="020B0306030504020204" pitchFamily="34" charset="0"/>
                <a:cs typeface="Open Sans Light" panose="020B0306030504020204" pitchFamily="34" charset="0"/>
              </a:rPr>
              <a:t>TiN</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 on Al.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This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is not so critical for the instrument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performance, but </a:t>
            </a:r>
            <a:r>
              <a:rPr lang="en-US" altLang="en-US" sz="1500" smtClean="0">
                <a:latin typeface="Open Sans Light" panose="020B0306030504020204" pitchFamily="34" charset="0"/>
                <a:ea typeface="Open Sans Light" panose="020B0306030504020204" pitchFamily="34" charset="0"/>
                <a:cs typeface="Open Sans Light" panose="020B0306030504020204" pitchFamily="34" charset="0"/>
              </a:rPr>
              <a:t>necessary from EMC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considerations.</a:t>
            </a:r>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buFontTx/>
              <a:buChar char="-"/>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343282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t="17918" b="21704"/>
          <a:stretch>
            <a:fillRect/>
          </a:stretch>
        </p:blipFill>
        <p:spPr bwMode="auto">
          <a:xfrm>
            <a:off x="1" y="1"/>
            <a:ext cx="9153525" cy="36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192" y="1083470"/>
            <a:ext cx="3044428" cy="312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562123" y="2150270"/>
            <a:ext cx="2137628" cy="992543"/>
          </a:xfrm>
          <a:prstGeom prst="rect">
            <a:avLst/>
          </a:prstGeom>
          <a:noFill/>
        </p:spPr>
        <p:txBody>
          <a:bodyPr wrap="none" lIns="68544" tIns="34272" rIns="68544" bIns="34272">
            <a:spAutoFit/>
          </a:bodyPr>
          <a:lstStyle/>
          <a:p>
            <a:pPr algn="ctr" eaLnBrk="1" hangingPunct="1">
              <a:defRPr/>
            </a:pPr>
            <a:r>
              <a:rPr lang="nl-BE" sz="3000" cap="small"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thank</a:t>
            </a:r>
            <a:r>
              <a:rPr lang="nl-BE" sz="3000" cap="small"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nl-BE" sz="3000" cap="small"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you</a:t>
            </a:r>
            <a:r>
              <a:rPr lang="nl-BE" sz="3000" cap="small"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br>
              <a:rPr lang="nl-BE" sz="3000" cap="small"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nl-BE" sz="3000" cap="small"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more info?</a:t>
            </a:r>
            <a:endParaRPr lang="nl-BE" sz="3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436" name="Rectangle 5"/>
          <p:cNvSpPr>
            <a:spLocks noChangeArrowheads="1"/>
          </p:cNvSpPr>
          <p:nvPr/>
        </p:nvSpPr>
        <p:spPr bwMode="auto">
          <a:xfrm>
            <a:off x="2810046" y="4173142"/>
            <a:ext cx="3642977" cy="7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4" tIns="34272" rIns="68544" bIns="34272">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9pPr>
          </a:lstStyle>
          <a:p>
            <a:pPr algn="ctr" eaLnBrk="1" hangingPunct="1">
              <a:spcBef>
                <a:spcPct val="0"/>
              </a:spcBef>
              <a:buFontTx/>
              <a:buNone/>
              <a:defRPr/>
            </a:pPr>
            <a:r>
              <a:rPr lang="en-US" altLang="nl-BE" sz="2100" dirty="0">
                <a:solidFill>
                  <a:schemeClr val="tx2"/>
                </a:solidFill>
                <a:latin typeface="Open Sans SemiBold" panose="020B0706030804020204" pitchFamily="34" charset="0"/>
                <a:cs typeface="Open Sans SemiBold" panose="020B0706030804020204" pitchFamily="34" charset="0"/>
              </a:rPr>
              <a:t>www.aeronomie.be</a:t>
            </a:r>
            <a:r>
              <a:rPr lang="en-US" altLang="nl-BE" dirty="0" smtClean="0">
                <a:solidFill>
                  <a:schemeClr val="tx2"/>
                </a:solidFill>
                <a:latin typeface="Open Sans SemiBold" panose="020B0706030804020204" pitchFamily="34" charset="0"/>
                <a:cs typeface="Open Sans SemiBold" panose="020B0706030804020204" pitchFamily="34" charset="0"/>
              </a:rPr>
              <a:t/>
            </a:r>
            <a:br>
              <a:rPr lang="en-US" altLang="nl-BE" dirty="0" smtClean="0">
                <a:solidFill>
                  <a:schemeClr val="tx2"/>
                </a:solidFill>
                <a:latin typeface="Open Sans SemiBold" panose="020B0706030804020204" pitchFamily="34" charset="0"/>
                <a:cs typeface="Open Sans SemiBold" panose="020B0706030804020204" pitchFamily="34" charset="0"/>
              </a:rPr>
            </a:br>
            <a:endParaRPr lang="en-US" altLang="nl-BE" sz="800" dirty="0">
              <a:solidFill>
                <a:schemeClr val="tx2"/>
              </a:solidFill>
              <a:latin typeface="Open Sans SemiBold" panose="020B0706030804020204" pitchFamily="34" charset="0"/>
              <a:cs typeface="Open Sans SemiBold" panose="020B0706030804020204" pitchFamily="34" charset="0"/>
            </a:endParaRPr>
          </a:p>
          <a:p>
            <a:pPr algn="ctr" eaLnBrk="1" hangingPunct="1">
              <a:spcBef>
                <a:spcPct val="0"/>
              </a:spcBef>
              <a:buFontTx/>
              <a:buNone/>
              <a:defRPr/>
            </a:pPr>
            <a:r>
              <a:rPr lang="en-US" altLang="nl-BE" sz="1800" b="1" dirty="0" smtClean="0">
                <a:solidFill>
                  <a:schemeClr val="tx2"/>
                </a:solidFill>
                <a:latin typeface="Open Sans SemiBold" panose="020B0706030804020204" pitchFamily="34" charset="0"/>
                <a:cs typeface="Open Sans SemiBold" panose="020B0706030804020204" pitchFamily="34" charset="0"/>
              </a:rPr>
              <a:t>Johan.DeKeyser@aeronomie.be</a:t>
            </a:r>
            <a:endParaRPr lang="en-US" altLang="en-US" sz="1800" b="1" dirty="0">
              <a:latin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622891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1802484" y="357187"/>
            <a:ext cx="7035526" cy="566738"/>
          </a:xfrm>
        </p:spPr>
        <p:txBody>
          <a:bodyPr/>
          <a:lstStyle/>
          <a:p>
            <a:r>
              <a:rPr lang="en-US" alt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Introduction</a:t>
            </a:r>
            <a:endParaRPr lang="en-US" altLang="en-US" sz="2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6393" name="Content Placeholder 2"/>
          <p:cNvSpPr>
            <a:spLocks noGrp="1"/>
          </p:cNvSpPr>
          <p:nvPr>
            <p:ph idx="1"/>
          </p:nvPr>
        </p:nvSpPr>
        <p:spPr>
          <a:xfrm>
            <a:off x="1802484" y="1260872"/>
            <a:ext cx="7035526" cy="3470672"/>
          </a:xfrm>
        </p:spPr>
        <p:txBody>
          <a:bodyPr/>
          <a:lstStyle/>
          <a:p>
            <a:pPr marL="0" indent="0" algn="just">
              <a:buNone/>
            </a:pPr>
            <a:r>
              <a:rPr lang="en-US" sz="1500" dirty="0">
                <a:latin typeface="Open Sans Light" panose="020B0306030504020204" pitchFamily="34" charset="0"/>
                <a:ea typeface="Open Sans Light" panose="020B0306030504020204" pitchFamily="34" charset="0"/>
                <a:cs typeface="Open Sans Light" panose="020B0306030504020204" pitchFamily="34" charset="0"/>
              </a:rPr>
              <a:t>Spacecraft that aim to study the atmosphere of a planetary object through in situ sampling face the problem of strong atmospheric drag. In order not to compromise mission lifetime, the orbit can be designed so that repeated deep dives into the upper atmosphere are performed to sample atmospheric density, pressure, and composition down to relatively low altitudes. During such deep dives into the atmosphere, ram-facing instruments (such as ion and neutral wind instruments) in particular are exposed to a severe heating flux.</a:t>
            </a:r>
          </a:p>
          <a:p>
            <a:pPr marL="0" indent="0" algn="just">
              <a:buNone/>
            </a:pPr>
            <a:endParaRPr 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just">
              <a:buNone/>
            </a:pP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The present contribution </a:t>
            </a:r>
            <a:r>
              <a:rPr lang="en-US" sz="1500" dirty="0">
                <a:latin typeface="Open Sans Light" panose="020B0306030504020204" pitchFamily="34" charset="0"/>
                <a:ea typeface="Open Sans Light" panose="020B0306030504020204" pitchFamily="34" charset="0"/>
                <a:cs typeface="Open Sans Light" panose="020B0306030504020204" pitchFamily="34" charset="0"/>
              </a:rPr>
              <a:t>focuses on the particular case of the neutral cross-wind sensor CWS under study for the Daedalus mission, which will sample the Earth’s upper atmosphere during its perigee passes at an altitude currently planned to be in the 110 to 140 km range. Thermal simulations are presented that show the transient heat loads on the CWS instrument. It is shown that, with an appropriate materials choice, these heat loads can be dealt with in a satisfactory manner</a:t>
            </a: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sz="15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19654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1802484" y="357187"/>
            <a:ext cx="7035526" cy="566738"/>
          </a:xfrm>
        </p:spPr>
        <p:txBody>
          <a:bodyPr/>
          <a:lstStyle/>
          <a:p>
            <a:r>
              <a:rPr lang="en-US" alt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Atmospheric incursions</a:t>
            </a:r>
            <a:endParaRPr lang="en-US" altLang="en-US" sz="2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6393" name="Content Placeholder 2"/>
          <p:cNvSpPr>
            <a:spLocks noGrp="1"/>
          </p:cNvSpPr>
          <p:nvPr>
            <p:ph idx="1"/>
          </p:nvPr>
        </p:nvSpPr>
        <p:spPr>
          <a:xfrm>
            <a:off x="1799020" y="990599"/>
            <a:ext cx="3496880" cy="3778827"/>
          </a:xfrm>
        </p:spPr>
        <p:txBody>
          <a:bodyPr/>
          <a:lstStyle/>
          <a:p>
            <a:pPr marL="0" indent="0">
              <a:buNone/>
            </a:pP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Spacecraft orbit around a spherical Earth with an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apogee at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3000 km altitude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and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perigee at 115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km    (period 7025 s). </a:t>
            </a:r>
          </a:p>
          <a:p>
            <a:pPr marL="0" indent="0">
              <a:buNone/>
            </a:pPr>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AutoNum type="alphaLcParenBoth"/>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Altitude </a:t>
            </a:r>
          </a:p>
          <a:p>
            <a:pPr marL="342900" indent="-342900">
              <a:buAutoNum type="alphaLcParenBoth"/>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Altitude zoom</a:t>
            </a:r>
          </a:p>
          <a:p>
            <a:pPr marL="342900" indent="-342900">
              <a:buAutoNum type="alphaLcParenBoth"/>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Phase</a:t>
            </a:r>
          </a:p>
          <a:p>
            <a:pPr marL="342900" indent="-342900">
              <a:buAutoNum type="alphaLcParenBoth"/>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Orbital speed, 8.5 km/s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at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perigee</a:t>
            </a:r>
          </a:p>
          <a:p>
            <a:pPr marL="342900" indent="-342900">
              <a:buAutoNum type="alphaLcParenBoth"/>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Atmospheric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mass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density</a:t>
            </a:r>
          </a:p>
          <a:p>
            <a:pPr marL="342900" indent="-342900">
              <a:buAutoNum type="alphaLcParenBoth"/>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Heat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flux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due to drag</a:t>
            </a: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a:buFont typeface="Symbol"/>
              <a:buChar char="Þ"/>
            </a:pP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High speed at perigee</a:t>
            </a:r>
          </a:p>
          <a:p>
            <a:pPr>
              <a:buFont typeface="Symbol"/>
              <a:buChar char="Þ"/>
            </a:pP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High atmospheric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density</a:t>
            </a: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5006" y="1007917"/>
            <a:ext cx="3069814" cy="406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24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1802484" y="357187"/>
            <a:ext cx="7035526" cy="566738"/>
          </a:xfrm>
        </p:spPr>
        <p:txBody>
          <a:bodyPr/>
          <a:lstStyle/>
          <a:p>
            <a:r>
              <a:rPr lang="en-US" alt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Frictional heating</a:t>
            </a:r>
            <a:endParaRPr lang="en-US" altLang="en-US" sz="2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mc:AlternateContent xmlns:mc="http://schemas.openxmlformats.org/markup-compatibility/2006" xmlns:a14="http://schemas.microsoft.com/office/drawing/2010/main">
        <mc:Choice Requires="a14">
          <p:sp>
            <p:nvSpPr>
              <p:cNvPr id="16393" name="Content Placeholder 2"/>
              <p:cNvSpPr>
                <a:spLocks noGrp="1"/>
              </p:cNvSpPr>
              <p:nvPr>
                <p:ph idx="1"/>
              </p:nvPr>
            </p:nvSpPr>
            <p:spPr>
              <a:xfrm>
                <a:off x="1802484" y="1004455"/>
                <a:ext cx="7035526" cy="3727089"/>
              </a:xfrm>
            </p:spPr>
            <p:txBody>
              <a:bodyPr/>
              <a:lstStyle/>
              <a:p>
                <a:pPr marL="0" indent="0">
                  <a:buNone/>
                </a:pP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Work exerted by the drag force:</a:t>
                </a:r>
              </a:p>
              <a:p>
                <a:pPr marL="0" indent="0">
                  <a:buNone/>
                </a:pPr>
                <a14:m>
                  <m:oMathPara xmlns:m="http://schemas.openxmlformats.org/officeDocument/2006/math">
                    <m:oMathParaPr>
                      <m:jc m:val="centerGroup"/>
                    </m:oMathParaPr>
                    <m:oMath xmlns:m="http://schemas.openxmlformats.org/officeDocument/2006/math">
                      <m:sSub>
                        <m:sSubPr>
                          <m:ctrlPr>
                            <a:rPr lang="en-US" sz="1500" i="1" smtClean="0">
                              <a:latin typeface="Cambria Math"/>
                              <a:ea typeface="Open Sans Light" panose="020B0306030504020204" pitchFamily="34" charset="0"/>
                              <a:cs typeface="Open Sans Light" panose="020B0306030504020204" pitchFamily="34" charset="0"/>
                            </a:rPr>
                          </m:ctrlPr>
                        </m:sSubPr>
                        <m:e>
                          <m:r>
                            <a:rPr lang="en-US" sz="1500" b="0" i="1" smtClean="0">
                              <a:latin typeface="Cambria Math"/>
                              <a:ea typeface="Open Sans Light" panose="020B0306030504020204" pitchFamily="34" charset="0"/>
                              <a:cs typeface="Open Sans Light" panose="020B0306030504020204" pitchFamily="34" charset="0"/>
                            </a:rPr>
                            <m:t>𝑊</m:t>
                          </m:r>
                        </m:e>
                        <m:sub>
                          <m:r>
                            <a:rPr lang="en-US" sz="1500" b="0" i="1" smtClean="0">
                              <a:latin typeface="Cambria Math"/>
                              <a:ea typeface="Open Sans Light" panose="020B0306030504020204" pitchFamily="34" charset="0"/>
                              <a:cs typeface="Open Sans Light" panose="020B0306030504020204" pitchFamily="34" charset="0"/>
                            </a:rPr>
                            <m:t>𝑑𝑟𝑎𝑔</m:t>
                          </m:r>
                        </m:sub>
                      </m:sSub>
                      <m:r>
                        <a:rPr lang="en-US" sz="1500" b="0" i="1" smtClean="0">
                          <a:latin typeface="Cambria Math"/>
                          <a:ea typeface="Open Sans Light" panose="020B0306030504020204" pitchFamily="34" charset="0"/>
                          <a:cs typeface="Open Sans Light" panose="020B0306030504020204" pitchFamily="34" charset="0"/>
                        </a:rPr>
                        <m:t>= </m:t>
                      </m:r>
                      <m:box>
                        <m:boxPr>
                          <m:ctrlPr>
                            <a:rPr lang="en-US" sz="1500" b="0" i="1" smtClean="0">
                              <a:latin typeface="Cambria Math"/>
                              <a:ea typeface="Open Sans Light" panose="020B0306030504020204" pitchFamily="34" charset="0"/>
                              <a:cs typeface="Open Sans Light" panose="020B0306030504020204" pitchFamily="34" charset="0"/>
                            </a:rPr>
                          </m:ctrlPr>
                        </m:boxPr>
                        <m:e>
                          <m:argPr>
                            <m:argSz m:val="-1"/>
                          </m:argPr>
                          <m:f>
                            <m:fPr>
                              <m:ctrlPr>
                                <a:rPr lang="en-US" sz="1500" b="0" i="1" smtClean="0">
                                  <a:latin typeface="Cambria Math"/>
                                  <a:ea typeface="Open Sans Light" panose="020B0306030504020204" pitchFamily="34" charset="0"/>
                                  <a:cs typeface="Open Sans Light" panose="020B0306030504020204" pitchFamily="34" charset="0"/>
                                </a:rPr>
                              </m:ctrlPr>
                            </m:fPr>
                            <m:num>
                              <m:r>
                                <a:rPr lang="en-US" sz="1500" b="0" i="1" smtClean="0">
                                  <a:latin typeface="Cambria Math"/>
                                  <a:ea typeface="Open Sans Light" panose="020B0306030504020204" pitchFamily="34" charset="0"/>
                                  <a:cs typeface="Open Sans Light" panose="020B0306030504020204" pitchFamily="34" charset="0"/>
                                </a:rPr>
                                <m:t>1</m:t>
                              </m:r>
                            </m:num>
                            <m:den>
                              <m:r>
                                <a:rPr lang="en-US" sz="1500" b="0" i="1" smtClean="0">
                                  <a:latin typeface="Cambria Math"/>
                                  <a:ea typeface="Open Sans Light" panose="020B0306030504020204" pitchFamily="34" charset="0"/>
                                  <a:cs typeface="Open Sans Light" panose="020B0306030504020204" pitchFamily="34" charset="0"/>
                                </a:rPr>
                                <m:t>2</m:t>
                              </m:r>
                            </m:den>
                          </m:f>
                        </m:e>
                      </m:box>
                      <m:sSub>
                        <m:sSubPr>
                          <m:ctrlPr>
                            <a:rPr lang="en-US" sz="1500" b="0" i="1" smtClean="0">
                              <a:latin typeface="Cambria Math"/>
                              <a:ea typeface="Open Sans Light" panose="020B0306030504020204" pitchFamily="34" charset="0"/>
                              <a:cs typeface="Open Sans Light" panose="020B0306030504020204" pitchFamily="34" charset="0"/>
                            </a:rPr>
                          </m:ctrlPr>
                        </m:sSubPr>
                        <m:e>
                          <m:r>
                            <a:rPr lang="en-US" sz="1500" b="0" i="1" smtClean="0">
                              <a:latin typeface="Cambria Math"/>
                              <a:ea typeface="Open Sans Light" panose="020B0306030504020204" pitchFamily="34" charset="0"/>
                              <a:cs typeface="Open Sans Light" panose="020B0306030504020204" pitchFamily="34" charset="0"/>
                            </a:rPr>
                            <m:t>𝐶</m:t>
                          </m:r>
                        </m:e>
                        <m:sub>
                          <m:r>
                            <a:rPr lang="en-US" sz="1500" b="0" i="1" smtClean="0">
                              <a:latin typeface="Cambria Math"/>
                              <a:ea typeface="Open Sans Light" panose="020B0306030504020204" pitchFamily="34" charset="0"/>
                              <a:cs typeface="Open Sans Light" panose="020B0306030504020204" pitchFamily="34" charset="0"/>
                            </a:rPr>
                            <m:t>𝑑</m:t>
                          </m:r>
                        </m:sub>
                      </m:sSub>
                      <m:sSup>
                        <m:sSupPr>
                          <m:ctrlPr>
                            <a:rPr lang="en-US" sz="1500" b="0" i="1" smtClean="0">
                              <a:latin typeface="Cambria Math"/>
                              <a:ea typeface="Open Sans Light" panose="020B0306030504020204" pitchFamily="34" charset="0"/>
                              <a:cs typeface="Open Sans Light" panose="020B0306030504020204" pitchFamily="34" charset="0"/>
                            </a:rPr>
                          </m:ctrlPr>
                        </m:sSupPr>
                        <m:e>
                          <m:r>
                            <a:rPr lang="en-US" sz="1500" b="0" i="1" smtClean="0">
                              <a:latin typeface="Cambria Math"/>
                              <a:ea typeface="Cambria Math"/>
                              <a:cs typeface="Open Sans Light" panose="020B0306030504020204" pitchFamily="34" charset="0"/>
                            </a:rPr>
                            <m:t>𝜌</m:t>
                          </m:r>
                          <m:r>
                            <a:rPr lang="en-US" sz="1500" b="0" i="1" smtClean="0">
                              <a:latin typeface="Cambria Math"/>
                              <a:ea typeface="Open Sans Light" panose="020B0306030504020204" pitchFamily="34" charset="0"/>
                              <a:cs typeface="Open Sans Light" panose="020B0306030504020204" pitchFamily="34" charset="0"/>
                            </a:rPr>
                            <m:t>𝑣</m:t>
                          </m:r>
                        </m:e>
                        <m:sup>
                          <m:r>
                            <a:rPr lang="en-US" sz="1500" b="0" i="1" smtClean="0">
                              <a:latin typeface="Cambria Math"/>
                              <a:ea typeface="Open Sans Light" panose="020B0306030504020204" pitchFamily="34" charset="0"/>
                              <a:cs typeface="Open Sans Light" panose="020B0306030504020204" pitchFamily="34" charset="0"/>
                            </a:rPr>
                            <m:t>3</m:t>
                          </m:r>
                        </m:sup>
                      </m:sSup>
                      <m:r>
                        <a:rPr lang="en-US" sz="1500" b="0" i="1" smtClean="0">
                          <a:latin typeface="Cambria Math"/>
                          <a:ea typeface="Open Sans Light" panose="020B0306030504020204" pitchFamily="34" charset="0"/>
                          <a:cs typeface="Open Sans Light" panose="020B0306030504020204" pitchFamily="34" charset="0"/>
                        </a:rPr>
                        <m:t>𝐴</m:t>
                      </m:r>
                    </m:oMath>
                  </m:oMathPara>
                </a14:m>
                <a:endParaRPr 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a:buFont typeface="Symbol"/>
                  <a:buChar char="Þ"/>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Energy balance </a:t>
                </a:r>
                <a:r>
                  <a:rPr lang="en-US" sz="1500" dirty="0">
                    <a:latin typeface="Open Sans Light" panose="020B0306030504020204" pitchFamily="34" charset="0"/>
                    <a:ea typeface="Open Sans Light" panose="020B0306030504020204" pitchFamily="34" charset="0"/>
                    <a:cs typeface="Open Sans Light" panose="020B0306030504020204" pitchFamily="34" charset="0"/>
                  </a:rPr>
                  <a:t>at the spacecraft </a:t>
                </a: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surface</a:t>
                </a:r>
              </a:p>
              <a:p>
                <a:pPr marL="0" indent="0">
                  <a:buNone/>
                </a:pPr>
                <a:endParaRPr 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If those </a:t>
                </a:r>
                <a:r>
                  <a:rPr lang="en-US" sz="1500" dirty="0">
                    <a:latin typeface="Open Sans Light" panose="020B0306030504020204" pitchFamily="34" charset="0"/>
                    <a:ea typeface="Open Sans Light" panose="020B0306030504020204" pitchFamily="34" charset="0"/>
                    <a:cs typeface="Open Sans Light" panose="020B0306030504020204" pitchFamily="34" charset="0"/>
                  </a:rPr>
                  <a:t>additional phenomena have a </a:t>
                </a: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negligible combined </a:t>
                </a:r>
                <a:r>
                  <a:rPr lang="en-US" sz="1500" dirty="0">
                    <a:latin typeface="Open Sans Light" panose="020B0306030504020204" pitchFamily="34" charset="0"/>
                    <a:ea typeface="Open Sans Light" panose="020B0306030504020204" pitchFamily="34" charset="0"/>
                    <a:cs typeface="Open Sans Light" panose="020B0306030504020204" pitchFamily="34" charset="0"/>
                  </a:rPr>
                  <a:t>effect, </a:t>
                </a: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the net </a:t>
                </a:r>
                <a:r>
                  <a:rPr lang="en-US" sz="1500" dirty="0">
                    <a:latin typeface="Open Sans Light" panose="020B0306030504020204" pitchFamily="34" charset="0"/>
                    <a:ea typeface="Open Sans Light" panose="020B0306030504020204" pitchFamily="34" charset="0"/>
                    <a:cs typeface="Open Sans Light" panose="020B0306030504020204" pitchFamily="34" charset="0"/>
                  </a:rPr>
                  <a:t>outer surface heating rate per unit surface perpendicular to the flow is</a:t>
                </a:r>
              </a:p>
              <a:p>
                <a:pPr marL="0" indent="0">
                  <a:buNone/>
                </a:pPr>
                <a14:m>
                  <m:oMathPara xmlns:m="http://schemas.openxmlformats.org/officeDocument/2006/math">
                    <m:oMathParaPr>
                      <m:jc m:val="centerGroup"/>
                    </m:oMathParaPr>
                    <m:oMath xmlns:m="http://schemas.openxmlformats.org/officeDocument/2006/math">
                      <m:sSub>
                        <m:sSubPr>
                          <m:ctrlPr>
                            <a:rPr lang="en-US" sz="1500" i="1">
                              <a:latin typeface="Cambria Math"/>
                              <a:ea typeface="Open Sans Light" panose="020B0306030504020204" pitchFamily="34" charset="0"/>
                              <a:cs typeface="Open Sans Light" panose="020B0306030504020204" pitchFamily="34" charset="0"/>
                            </a:rPr>
                          </m:ctrlPr>
                        </m:sSubPr>
                        <m:e>
                          <m:r>
                            <a:rPr lang="en-US" sz="1500" b="0" i="1" smtClean="0">
                              <a:latin typeface="Cambria Math"/>
                              <a:ea typeface="Open Sans Light" panose="020B0306030504020204" pitchFamily="34" charset="0"/>
                              <a:cs typeface="Open Sans Light" panose="020B0306030504020204" pitchFamily="34" charset="0"/>
                            </a:rPr>
                            <m:t>𝑞</m:t>
                          </m:r>
                          <m:r>
                            <a:rPr lang="en-US" sz="1500" b="0" i="1" smtClean="0">
                              <a:latin typeface="Cambria Math"/>
                              <a:ea typeface="Open Sans Light" panose="020B0306030504020204" pitchFamily="34" charset="0"/>
                              <a:cs typeface="Open Sans Light" panose="020B0306030504020204" pitchFamily="34" charset="0"/>
                            </a:rPr>
                            <m:t>=</m:t>
                          </m:r>
                          <m:r>
                            <a:rPr lang="en-US" sz="1500" i="1">
                              <a:latin typeface="Cambria Math"/>
                              <a:ea typeface="Open Sans Light" panose="020B0306030504020204" pitchFamily="34" charset="0"/>
                              <a:cs typeface="Open Sans Light" panose="020B0306030504020204" pitchFamily="34" charset="0"/>
                            </a:rPr>
                            <m:t>𝑊</m:t>
                          </m:r>
                        </m:e>
                        <m:sub>
                          <m:r>
                            <a:rPr lang="en-US" sz="1500" i="1">
                              <a:latin typeface="Cambria Math"/>
                              <a:ea typeface="Open Sans Light" panose="020B0306030504020204" pitchFamily="34" charset="0"/>
                              <a:cs typeface="Open Sans Light" panose="020B0306030504020204" pitchFamily="34" charset="0"/>
                            </a:rPr>
                            <m:t>𝑑𝑟𝑎𝑔</m:t>
                          </m:r>
                        </m:sub>
                      </m:sSub>
                      <m:r>
                        <a:rPr lang="en-US" sz="1500" i="1">
                          <a:latin typeface="Cambria Math"/>
                          <a:ea typeface="Open Sans Light" panose="020B0306030504020204" pitchFamily="34" charset="0"/>
                          <a:cs typeface="Open Sans Light" panose="020B0306030504020204" pitchFamily="34" charset="0"/>
                        </a:rPr>
                        <m:t>/</m:t>
                      </m:r>
                      <m:r>
                        <a:rPr lang="en-US" sz="1500" i="1">
                          <a:latin typeface="Cambria Math"/>
                          <a:ea typeface="Open Sans Light" panose="020B0306030504020204" pitchFamily="34" charset="0"/>
                          <a:cs typeface="Open Sans Light" panose="020B0306030504020204" pitchFamily="34" charset="0"/>
                        </a:rPr>
                        <m:t>𝐴</m:t>
                      </m:r>
                      <m:r>
                        <a:rPr lang="en-US" sz="1500" i="1" smtClean="0">
                          <a:latin typeface="Cambria Math"/>
                          <a:ea typeface="Open Sans Light" panose="020B0306030504020204" pitchFamily="34" charset="0"/>
                          <a:cs typeface="Open Sans Light" panose="020B0306030504020204" pitchFamily="34" charset="0"/>
                        </a:rPr>
                        <m:t>=</m:t>
                      </m:r>
                      <m:box>
                        <m:boxPr>
                          <m:ctrlPr>
                            <a:rPr lang="en-US" sz="1500" i="1">
                              <a:latin typeface="Cambria Math"/>
                              <a:ea typeface="Open Sans Light" panose="020B0306030504020204" pitchFamily="34" charset="0"/>
                              <a:cs typeface="Open Sans Light" panose="020B0306030504020204" pitchFamily="34" charset="0"/>
                            </a:rPr>
                          </m:ctrlPr>
                        </m:boxPr>
                        <m:e>
                          <m:argPr>
                            <m:argSz m:val="-1"/>
                          </m:argPr>
                          <m:f>
                            <m:fPr>
                              <m:ctrlPr>
                                <a:rPr lang="en-US" sz="1500" i="1">
                                  <a:latin typeface="Cambria Math"/>
                                  <a:ea typeface="Open Sans Light" panose="020B0306030504020204" pitchFamily="34" charset="0"/>
                                  <a:cs typeface="Open Sans Light" panose="020B0306030504020204" pitchFamily="34" charset="0"/>
                                </a:rPr>
                              </m:ctrlPr>
                            </m:fPr>
                            <m:num>
                              <m:r>
                                <a:rPr lang="en-US" sz="1500" i="1">
                                  <a:latin typeface="Cambria Math"/>
                                  <a:ea typeface="Open Sans Light" panose="020B0306030504020204" pitchFamily="34" charset="0"/>
                                  <a:cs typeface="Open Sans Light" panose="020B0306030504020204" pitchFamily="34" charset="0"/>
                                </a:rPr>
                                <m:t>1</m:t>
                              </m:r>
                            </m:num>
                            <m:den>
                              <m:r>
                                <a:rPr lang="en-US" sz="1500" i="1">
                                  <a:latin typeface="Cambria Math"/>
                                  <a:ea typeface="Open Sans Light" panose="020B0306030504020204" pitchFamily="34" charset="0"/>
                                  <a:cs typeface="Open Sans Light" panose="020B0306030504020204" pitchFamily="34" charset="0"/>
                                </a:rPr>
                                <m:t>2</m:t>
                              </m:r>
                            </m:den>
                          </m:f>
                        </m:e>
                      </m:box>
                      <m:sSub>
                        <m:sSubPr>
                          <m:ctrlPr>
                            <a:rPr lang="en-US" sz="1500" i="1">
                              <a:latin typeface="Cambria Math"/>
                              <a:ea typeface="Open Sans Light" panose="020B0306030504020204" pitchFamily="34" charset="0"/>
                              <a:cs typeface="Open Sans Light" panose="020B0306030504020204" pitchFamily="34" charset="0"/>
                            </a:rPr>
                          </m:ctrlPr>
                        </m:sSubPr>
                        <m:e>
                          <m:r>
                            <a:rPr lang="en-US" sz="1500" i="1">
                              <a:latin typeface="Cambria Math"/>
                              <a:ea typeface="Open Sans Light" panose="020B0306030504020204" pitchFamily="34" charset="0"/>
                              <a:cs typeface="Open Sans Light" panose="020B0306030504020204" pitchFamily="34" charset="0"/>
                            </a:rPr>
                            <m:t>𝐶</m:t>
                          </m:r>
                        </m:e>
                        <m:sub>
                          <m:r>
                            <a:rPr lang="en-US" sz="1500" i="1">
                              <a:latin typeface="Cambria Math"/>
                              <a:ea typeface="Open Sans Light" panose="020B0306030504020204" pitchFamily="34" charset="0"/>
                              <a:cs typeface="Open Sans Light" panose="020B0306030504020204" pitchFamily="34" charset="0"/>
                            </a:rPr>
                            <m:t>𝑑</m:t>
                          </m:r>
                        </m:sub>
                      </m:sSub>
                      <m:sSup>
                        <m:sSupPr>
                          <m:ctrlPr>
                            <a:rPr lang="en-US" sz="1500" i="1">
                              <a:latin typeface="Cambria Math"/>
                              <a:ea typeface="Open Sans Light" panose="020B0306030504020204" pitchFamily="34" charset="0"/>
                              <a:cs typeface="Open Sans Light" panose="020B0306030504020204" pitchFamily="34" charset="0"/>
                            </a:rPr>
                          </m:ctrlPr>
                        </m:sSupPr>
                        <m:e>
                          <m:r>
                            <a:rPr lang="en-US" sz="1500" i="1">
                              <a:latin typeface="Cambria Math"/>
                              <a:ea typeface="Cambria Math"/>
                              <a:cs typeface="Open Sans Light" panose="020B0306030504020204" pitchFamily="34" charset="0"/>
                            </a:rPr>
                            <m:t>𝜌</m:t>
                          </m:r>
                          <m:r>
                            <a:rPr lang="en-US" sz="1500" i="1">
                              <a:latin typeface="Cambria Math"/>
                              <a:ea typeface="Open Sans Light" panose="020B0306030504020204" pitchFamily="34" charset="0"/>
                              <a:cs typeface="Open Sans Light" panose="020B0306030504020204" pitchFamily="34" charset="0"/>
                            </a:rPr>
                            <m:t>𝑣</m:t>
                          </m:r>
                        </m:e>
                        <m:sup>
                          <m:r>
                            <a:rPr lang="en-US" sz="1500" i="1">
                              <a:latin typeface="Cambria Math"/>
                              <a:ea typeface="Open Sans Light" panose="020B0306030504020204" pitchFamily="34" charset="0"/>
                              <a:cs typeface="Open Sans Light" panose="020B0306030504020204" pitchFamily="34" charset="0"/>
                            </a:rPr>
                            <m:t>3</m:t>
                          </m:r>
                        </m:sup>
                      </m:sSup>
                    </m:oMath>
                  </m:oMathPara>
                </a14:m>
                <a:endParaRPr 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In </a:t>
                </a:r>
                <a:r>
                  <a:rPr lang="en-US" sz="1500" dirty="0">
                    <a:latin typeface="Open Sans Light" panose="020B0306030504020204" pitchFamily="34" charset="0"/>
                    <a:ea typeface="Open Sans Light" panose="020B0306030504020204" pitchFamily="34" charset="0"/>
                    <a:cs typeface="Open Sans Light" panose="020B0306030504020204" pitchFamily="34" charset="0"/>
                  </a:rPr>
                  <a:t>the </a:t>
                </a: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example </a:t>
                </a:r>
                <a:r>
                  <a:rPr lang="en-US" sz="1500" dirty="0">
                    <a:latin typeface="Open Sans Light" panose="020B0306030504020204" pitchFamily="34" charset="0"/>
                    <a:ea typeface="Open Sans Light" panose="020B0306030504020204" pitchFamily="34" charset="0"/>
                    <a:cs typeface="Open Sans Light" panose="020B0306030504020204" pitchFamily="34" charset="0"/>
                  </a:rPr>
                  <a:t>the peak </a:t>
                </a: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heating rate </a:t>
                </a:r>
                <a:r>
                  <a:rPr lang="en-US" sz="1500" dirty="0">
                    <a:latin typeface="Open Sans Light" panose="020B0306030504020204" pitchFamily="34" charset="0"/>
                    <a:ea typeface="Open Sans Light" panose="020B0306030504020204" pitchFamily="34" charset="0"/>
                    <a:cs typeface="Open Sans Light" panose="020B0306030504020204" pitchFamily="34" charset="0"/>
                  </a:rPr>
                  <a:t>is </a:t>
                </a:r>
                <a:r>
                  <a:rPr lang="en-US" sz="1500" dirty="0" smtClean="0">
                    <a:latin typeface="Open Sans Light" panose="020B0306030504020204" pitchFamily="34" charset="0"/>
                    <a:ea typeface="Open Sans Light" panose="020B0306030504020204" pitchFamily="34" charset="0"/>
                    <a:cs typeface="Open Sans Light" panose="020B0306030504020204" pitchFamily="34" charset="0"/>
                  </a:rPr>
                  <a:t>15 kW/m</a:t>
                </a:r>
                <a:r>
                  <a:rPr lang="en-US" sz="1500" baseline="30000" dirty="0" smtClean="0">
                    <a:latin typeface="Open Sans Light" panose="020B0306030504020204" pitchFamily="34" charset="0"/>
                    <a:ea typeface="Open Sans Light" panose="020B0306030504020204" pitchFamily="34" charset="0"/>
                    <a:cs typeface="Open Sans Light" panose="020B0306030504020204" pitchFamily="34" charset="0"/>
                  </a:rPr>
                  <a:t>2</a:t>
                </a:r>
                <a:r>
                  <a:rPr lang="en-US" sz="1500" dirty="0">
                    <a:latin typeface="Open Sans Light" panose="020B0306030504020204" pitchFamily="34" charset="0"/>
                    <a:ea typeface="Open Sans Light" panose="020B0306030504020204" pitchFamily="34" charset="0"/>
                    <a:cs typeface="Open Sans Light" panose="020B0306030504020204" pitchFamily="34" charset="0"/>
                  </a:rPr>
                  <a:t>. </a:t>
                </a:r>
                <a:endParaRPr lang="en-US" altLang="en-US" sz="1500" baseline="30000" dirty="0">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6393" name="Content Placeholder 2"/>
              <p:cNvSpPr>
                <a:spLocks noGrp="1" noRot="1" noChangeAspect="1" noMove="1" noResize="1" noEditPoints="1" noAdjustHandles="1" noChangeArrowheads="1" noChangeShapeType="1" noTextEdit="1"/>
              </p:cNvSpPr>
              <p:nvPr>
                <p:ph idx="1"/>
              </p:nvPr>
            </p:nvSpPr>
            <p:spPr>
              <a:xfrm>
                <a:off x="1802484" y="1004455"/>
                <a:ext cx="7035526" cy="3727089"/>
              </a:xfrm>
              <a:blipFill rotWithShape="1">
                <a:blip r:embed="rId5"/>
                <a:stretch>
                  <a:fillRect l="-520" t="-491" b="-4255"/>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1171124301"/>
              </p:ext>
            </p:extLst>
          </p:nvPr>
        </p:nvGraphicFramePr>
        <p:xfrm>
          <a:off x="2091577" y="2192698"/>
          <a:ext cx="6401259" cy="1112520"/>
        </p:xfrm>
        <a:graphic>
          <a:graphicData uri="http://schemas.openxmlformats.org/drawingml/2006/table">
            <a:tbl>
              <a:tblPr firstRow="1" bandRow="1">
                <a:tableStyleId>{5C22544A-7EE6-4342-B048-85BDC9FD1C3A}</a:tableStyleId>
              </a:tblPr>
              <a:tblGrid>
                <a:gridCol w="3225105"/>
                <a:gridCol w="3176154"/>
              </a:tblGrid>
              <a:tr h="370840">
                <a:tc>
                  <a:txBody>
                    <a:bodyPr/>
                    <a:lstStyle/>
                    <a:p>
                      <a:pPr algn="ctr"/>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r>
              <a:tr h="370840">
                <a:tc>
                  <a:txBody>
                    <a:bodyPr/>
                    <a:lstStyle/>
                    <a:p>
                      <a:r>
                        <a:rPr lang="en-US" sz="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frictional heating due to drag</a:t>
                      </a:r>
                      <a:endPar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heat conduction from </a:t>
                      </a:r>
                      <a:r>
                        <a:rPr lang="en-US" sz="1200"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a:t>
                      </a:r>
                      <a:r>
                        <a:rPr lang="en-US" sz="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to gas</a:t>
                      </a:r>
                      <a:endPar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r>
              <a:tr h="370840">
                <a:tc>
                  <a:txBody>
                    <a:bodyPr/>
                    <a:lstStyle/>
                    <a:p>
                      <a:r>
                        <a:rPr lang="en-US" sz="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(radiative transfer from shocked fluid to </a:t>
                      </a:r>
                      <a:r>
                        <a:rPr lang="en-US" sz="1200"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a:t>
                      </a:r>
                      <a:r>
                        <a:rPr lang="en-US" sz="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radiative energy loss from the spacecraft</a:t>
                      </a:r>
                      <a:endPar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r>
            </a:tbl>
          </a:graphicData>
        </a:graphic>
      </p:graphicFrame>
    </p:spTree>
    <p:extLst>
      <p:ext uri="{BB962C8B-B14F-4D97-AF65-F5344CB8AC3E}">
        <p14:creationId xmlns:p14="http://schemas.microsoft.com/office/powerpoint/2010/main" val="2012781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1802484" y="357187"/>
            <a:ext cx="7035526" cy="566738"/>
          </a:xfrm>
        </p:spPr>
        <p:txBody>
          <a:bodyPr/>
          <a:lstStyle/>
          <a:p>
            <a:r>
              <a:rPr lang="en-US" alt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Spacecraft thermal balance</a:t>
            </a:r>
            <a:endParaRPr lang="en-US" altLang="en-US" sz="2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6393" name="Content Placeholder 2"/>
          <p:cNvSpPr>
            <a:spLocks noGrp="1"/>
          </p:cNvSpPr>
          <p:nvPr>
            <p:ph idx="1"/>
          </p:nvPr>
        </p:nvSpPr>
        <p:spPr>
          <a:xfrm>
            <a:off x="1413164" y="990599"/>
            <a:ext cx="4187536" cy="3778827"/>
          </a:xfrm>
        </p:spPr>
        <p:txBody>
          <a:bodyPr/>
          <a:lstStyle/>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Consider a spacecraft in the (terminator) orbit discussed before (no eclipses). Assume a single spacecraft temperature T.</a:t>
            </a:r>
          </a:p>
          <a:p>
            <a:pPr marL="0" indent="0">
              <a:buNone/>
            </a:pPr>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Energy sources</a:t>
            </a: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altLang="en-US" sz="1400" dirty="0" smtClean="0">
                <a:latin typeface="Open Sans Light" panose="020B0306030504020204" pitchFamily="34" charset="0"/>
                <a:ea typeface="Open Sans Light" panose="020B0306030504020204" pitchFamily="34" charset="0"/>
                <a:cs typeface="Open Sans Light" panose="020B0306030504020204" pitchFamily="34" charset="0"/>
              </a:rPr>
              <a:t>solar panels, except near perigee to avoid drag</a:t>
            </a:r>
          </a:p>
          <a:p>
            <a:r>
              <a:rPr lang="en-US" altLang="en-US" sz="1400" dirty="0">
                <a:latin typeface="Open Sans Light" panose="020B0306030504020204" pitchFamily="34" charset="0"/>
                <a:ea typeface="Open Sans Light" panose="020B0306030504020204" pitchFamily="34" charset="0"/>
                <a:cs typeface="Open Sans Light" panose="020B0306030504020204" pitchFamily="34" charset="0"/>
              </a:rPr>
              <a:t>f</a:t>
            </a:r>
            <a:r>
              <a:rPr lang="en-US" altLang="en-US" sz="1400" dirty="0" smtClean="0">
                <a:latin typeface="Open Sans Light" panose="020B0306030504020204" pitchFamily="34" charset="0"/>
                <a:ea typeface="Open Sans Light" panose="020B0306030504020204" pitchFamily="34" charset="0"/>
                <a:cs typeface="Open Sans Light" panose="020B0306030504020204" pitchFamily="34" charset="0"/>
              </a:rPr>
              <a:t>rictional heating near perigee</a:t>
            </a:r>
          </a:p>
          <a:p>
            <a:endParaRPr lang="en-US" altLang="en-US" sz="12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Energy losses</a:t>
            </a:r>
          </a:p>
          <a:p>
            <a:r>
              <a:rPr lang="en-US" altLang="en-US" sz="1400" dirty="0">
                <a:latin typeface="Open Sans Light" panose="020B0306030504020204" pitchFamily="34" charset="0"/>
                <a:ea typeface="Open Sans Light" panose="020B0306030504020204" pitchFamily="34" charset="0"/>
                <a:cs typeface="Open Sans Light" panose="020B0306030504020204" pitchFamily="34" charset="0"/>
              </a:rPr>
              <a:t>dissipation in </a:t>
            </a:r>
            <a:r>
              <a:rPr lang="en-US" altLang="en-US" sz="1400" dirty="0" smtClean="0">
                <a:latin typeface="Open Sans Light" panose="020B0306030504020204" pitchFamily="34" charset="0"/>
                <a:ea typeface="Open Sans Light" panose="020B0306030504020204" pitchFamily="34" charset="0"/>
                <a:cs typeface="Open Sans Light" panose="020B0306030504020204" pitchFamily="34" charset="0"/>
              </a:rPr>
              <a:t>s/c systems, </a:t>
            </a:r>
            <a:r>
              <a:rPr lang="en-US" altLang="en-US" sz="1400" dirty="0">
                <a:latin typeface="Open Sans Light" panose="020B0306030504020204" pitchFamily="34" charset="0"/>
                <a:ea typeface="Open Sans Light" panose="020B0306030504020204" pitchFamily="34" charset="0"/>
                <a:cs typeface="Open Sans Light" panose="020B0306030504020204" pitchFamily="34" charset="0"/>
              </a:rPr>
              <a:t>e.g. </a:t>
            </a:r>
            <a:r>
              <a:rPr lang="en-US" altLang="en-US" sz="1400" dirty="0" smtClean="0">
                <a:latin typeface="Open Sans Light" panose="020B0306030504020204" pitchFamily="34" charset="0"/>
                <a:ea typeface="Open Sans Light" panose="020B0306030504020204" pitchFamily="34" charset="0"/>
                <a:cs typeface="Open Sans Light" panose="020B0306030504020204" pitchFamily="34" charset="0"/>
              </a:rPr>
              <a:t>antenna </a:t>
            </a:r>
            <a:r>
              <a:rPr lang="en-US" altLang="en-US" sz="1400" dirty="0">
                <a:latin typeface="Open Sans Light" panose="020B0306030504020204" pitchFamily="34" charset="0"/>
                <a:ea typeface="Open Sans Light" panose="020B0306030504020204" pitchFamily="34" charset="0"/>
                <a:cs typeface="Open Sans Light" panose="020B0306030504020204" pitchFamily="34" charset="0"/>
              </a:rPr>
              <a:t>use </a:t>
            </a:r>
            <a:r>
              <a:rPr lang="en-US" altLang="en-US" sz="1400" dirty="0" smtClean="0">
                <a:latin typeface="Open Sans Light" panose="020B0306030504020204" pitchFamily="34" charset="0"/>
                <a:ea typeface="Open Sans Light" panose="020B0306030504020204" pitchFamily="34" charset="0"/>
                <a:cs typeface="Open Sans Light" panose="020B0306030504020204" pitchFamily="34" charset="0"/>
              </a:rPr>
              <a:t>at apogee</a:t>
            </a:r>
            <a:endParaRPr lang="en-US" altLang="en-US" sz="14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altLang="en-US" sz="1400" dirty="0">
                <a:latin typeface="Open Sans Light" panose="020B0306030504020204" pitchFamily="34" charset="0"/>
                <a:ea typeface="Open Sans Light" panose="020B0306030504020204" pitchFamily="34" charset="0"/>
                <a:cs typeface="Open Sans Light" panose="020B0306030504020204" pitchFamily="34" charset="0"/>
              </a:rPr>
              <a:t>radiated antenna power</a:t>
            </a:r>
          </a:p>
          <a:p>
            <a:r>
              <a:rPr lang="en-US" altLang="en-US" sz="1400" dirty="0">
                <a:latin typeface="Open Sans Light" panose="020B0306030504020204" pitchFamily="34" charset="0"/>
                <a:ea typeface="Open Sans Light" panose="020B0306030504020204" pitchFamily="34" charset="0"/>
                <a:cs typeface="Open Sans Light" panose="020B0306030504020204" pitchFamily="34" charset="0"/>
              </a:rPr>
              <a:t>t</a:t>
            </a:r>
            <a:r>
              <a:rPr lang="en-US" altLang="en-US" sz="1400" dirty="0" smtClean="0">
                <a:latin typeface="Open Sans Light" panose="020B0306030504020204" pitchFamily="34" charset="0"/>
                <a:ea typeface="Open Sans Light" panose="020B0306030504020204" pitchFamily="34" charset="0"/>
                <a:cs typeface="Open Sans Light" panose="020B0306030504020204" pitchFamily="34" charset="0"/>
              </a:rPr>
              <a:t>hermal radiation</a:t>
            </a:r>
            <a:endParaRPr lang="en-US" altLang="en-US" sz="14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Battery load/unload cycle</a:t>
            </a: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272" y="996623"/>
            <a:ext cx="3016827" cy="403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867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1802484" y="357187"/>
            <a:ext cx="7035526" cy="566738"/>
          </a:xfrm>
        </p:spPr>
        <p:txBody>
          <a:bodyPr/>
          <a:lstStyle/>
          <a:p>
            <a:r>
              <a:rPr lang="en-US" alt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Spacecraft thermal balance - conclusions</a:t>
            </a:r>
            <a:endParaRPr lang="en-US" altLang="en-US" sz="2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4572" y="996622"/>
            <a:ext cx="3016827" cy="403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3" name="Content Placeholder 2"/>
          <p:cNvSpPr>
            <a:spLocks noGrp="1"/>
          </p:cNvSpPr>
          <p:nvPr>
            <p:ph idx="1"/>
          </p:nvPr>
        </p:nvSpPr>
        <p:spPr>
          <a:xfrm>
            <a:off x="1378528" y="996622"/>
            <a:ext cx="4429990" cy="3778827"/>
          </a:xfrm>
        </p:spPr>
        <p:txBody>
          <a:bodyPr/>
          <a:lstStyle/>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 adapts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to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match radiative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loss to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power budget, leading to cyclic T variations.</a:t>
            </a:r>
          </a:p>
          <a:p>
            <a:pPr marL="0" indent="0">
              <a:buNone/>
            </a:pPr>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 sensitive to (variable) frictional heating</a:t>
            </a:r>
          </a:p>
          <a:p>
            <a:pPr marL="508766" lvl="2" indent="-285750"/>
            <a:r>
              <a:rPr lang="en-US" altLang="en-US" dirty="0">
                <a:latin typeface="Open Sans Light" panose="020B0306030504020204" pitchFamily="34" charset="0"/>
                <a:ea typeface="Open Sans Light" panose="020B0306030504020204" pitchFamily="34" charset="0"/>
                <a:cs typeface="Open Sans Light" panose="020B0306030504020204" pitchFamily="34" charset="0"/>
              </a:rPr>
              <a:t>Atmospheric density changes with geomagnetic activity.</a:t>
            </a:r>
          </a:p>
          <a:p>
            <a:pPr marL="508766" lvl="2" indent="-285750"/>
            <a:r>
              <a:rPr lang="en-US" altLang="en-US" dirty="0">
                <a:latin typeface="Open Sans Light" panose="020B0306030504020204" pitchFamily="34" charset="0"/>
                <a:ea typeface="Open Sans Light" panose="020B0306030504020204" pitchFamily="34" charset="0"/>
                <a:cs typeface="Open Sans Light" panose="020B0306030504020204" pitchFamily="34" charset="0"/>
              </a:rPr>
              <a:t>Especially if the orbit is modified to include </a:t>
            </a:r>
            <a:r>
              <a:rPr lang="en-US" altLang="en-US" dirty="0" smtClean="0">
                <a:latin typeface="Open Sans Light" panose="020B0306030504020204" pitchFamily="34" charset="0"/>
                <a:ea typeface="Open Sans Light" panose="020B0306030504020204" pitchFamily="34" charset="0"/>
                <a:cs typeface="Open Sans Light" panose="020B0306030504020204" pitchFamily="34" charset="0"/>
              </a:rPr>
              <a:t>incursions at variable depth.</a:t>
            </a:r>
            <a:endParaRPr lang="en-US" alt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S/C active temperature control needed</a:t>
            </a:r>
          </a:p>
          <a:p>
            <a:pPr marL="508766" lvl="2" indent="-285750"/>
            <a:r>
              <a:rPr lang="en-US" altLang="en-US" dirty="0">
                <a:latin typeface="Open Sans Light" panose="020B0306030504020204" pitchFamily="34" charset="0"/>
                <a:ea typeface="Open Sans Light" panose="020B0306030504020204" pitchFamily="34" charset="0"/>
                <a:cs typeface="Open Sans Light" panose="020B0306030504020204" pitchFamily="34" charset="0"/>
              </a:rPr>
              <a:t>Regulating solar power that is generated (changing solar panel attitude)</a:t>
            </a:r>
          </a:p>
          <a:p>
            <a:pPr marL="508766" lvl="2" indent="-285750"/>
            <a:r>
              <a:rPr lang="en-US" altLang="en-US" dirty="0">
                <a:latin typeface="Open Sans Light" panose="020B0306030504020204" pitchFamily="34" charset="0"/>
                <a:ea typeface="Open Sans Light" panose="020B0306030504020204" pitchFamily="34" charset="0"/>
                <a:cs typeface="Open Sans Light" panose="020B0306030504020204" pitchFamily="34" charset="0"/>
              </a:rPr>
              <a:t>Regulating spacecraft radiator area</a:t>
            </a:r>
          </a:p>
          <a:p>
            <a:pPr marL="254988" lvl="1" indent="0">
              <a:buNone/>
            </a:pPr>
            <a:endParaRPr lang="en-US" altLang="en-US" sz="12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 must be low: instruments use S/C as heat sink.</a:t>
            </a:r>
            <a:endParaRPr lang="en-US" alt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altLang="en-US" sz="12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756244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5179057" y="1056407"/>
            <a:ext cx="3707572" cy="377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79641" tIns="39821" rIns="79641" bIns="39821" numCol="1" anchor="t" anchorCtr="0" compatLnSpc="1">
            <a:prstTxWarp prst="textNoShape">
              <a:avLst/>
            </a:prstTxWarp>
          </a:bodyPr>
          <a:lstStyle>
            <a:lvl1pPr marL="191241" indent="-191241" algn="l" defTabSz="509778" rtl="0" eaLnBrk="0" fontAlgn="base" hangingPunct="0">
              <a:spcBef>
                <a:spcPct val="20000"/>
              </a:spcBef>
              <a:spcAft>
                <a:spcPct val="0"/>
              </a:spcAft>
              <a:buChar char="•"/>
              <a:defRPr sz="1800">
                <a:solidFill>
                  <a:schemeClr val="tx1"/>
                </a:solidFill>
                <a:latin typeface="+mn-lt"/>
                <a:ea typeface="ＭＳ Ｐゴシック" pitchFamily="-65" charset="-128"/>
                <a:cs typeface="ＭＳ Ｐゴシック" pitchFamily="-65" charset="-128"/>
              </a:defRPr>
            </a:lvl1pPr>
            <a:lvl2pPr marL="414257" indent="-159269" algn="l" defTabSz="509778" rtl="0" eaLnBrk="0" fontAlgn="base" hangingPunct="0">
              <a:spcBef>
                <a:spcPct val="20000"/>
              </a:spcBef>
              <a:spcAft>
                <a:spcPct val="0"/>
              </a:spcAft>
              <a:buChar char="–"/>
              <a:defRPr sz="1500">
                <a:solidFill>
                  <a:schemeClr val="tx1"/>
                </a:solidFill>
                <a:latin typeface="+mn-lt"/>
                <a:ea typeface="ＭＳ Ｐゴシック" pitchFamily="-65" charset="-128"/>
              </a:defRPr>
            </a:lvl2pPr>
            <a:lvl3pPr marL="637273" indent="-127494" algn="l" defTabSz="509778"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892261" indent="-127494" algn="l" defTabSz="509778" rtl="0" eaLnBrk="0" fontAlgn="base" hangingPunct="0">
              <a:spcBef>
                <a:spcPct val="20000"/>
              </a:spcBef>
              <a:spcAft>
                <a:spcPct val="0"/>
              </a:spcAft>
              <a:buChar char="–"/>
              <a:defRPr sz="1100">
                <a:solidFill>
                  <a:schemeClr val="tx1"/>
                </a:solidFill>
                <a:latin typeface="+mn-lt"/>
                <a:ea typeface="ＭＳ Ｐゴシック" pitchFamily="-65" charset="-128"/>
              </a:defRPr>
            </a:lvl4pPr>
            <a:lvl5pPr marL="1147051" indent="-127296" algn="l" defTabSz="509778" rtl="0" eaLnBrk="0" fontAlgn="base" hangingPunct="0">
              <a:spcBef>
                <a:spcPct val="20000"/>
              </a:spcBef>
              <a:spcAft>
                <a:spcPct val="0"/>
              </a:spcAft>
              <a:buChar char="»"/>
              <a:defRPr sz="1100">
                <a:solidFill>
                  <a:schemeClr val="tx1"/>
                </a:solidFill>
                <a:latin typeface="+mn-lt"/>
                <a:ea typeface="ＭＳ Ｐゴシック" pitchFamily="-65" charset="-128"/>
              </a:defRPr>
            </a:lvl5pPr>
            <a:lvl6pPr marL="1204244" indent="-127296" algn="l" defTabSz="509778" rtl="0" fontAlgn="base">
              <a:spcBef>
                <a:spcPct val="20000"/>
              </a:spcBef>
              <a:spcAft>
                <a:spcPct val="0"/>
              </a:spcAft>
              <a:buChar char="»"/>
              <a:defRPr sz="1100">
                <a:solidFill>
                  <a:schemeClr val="tx1"/>
                </a:solidFill>
                <a:latin typeface="+mn-lt"/>
                <a:ea typeface="ＭＳ Ｐゴシック" pitchFamily="-65" charset="-128"/>
              </a:defRPr>
            </a:lvl6pPr>
            <a:lvl7pPr marL="1261438" indent="-127296" algn="l" defTabSz="509778" rtl="0" fontAlgn="base">
              <a:spcBef>
                <a:spcPct val="20000"/>
              </a:spcBef>
              <a:spcAft>
                <a:spcPct val="0"/>
              </a:spcAft>
              <a:buChar char="»"/>
              <a:defRPr sz="1100">
                <a:solidFill>
                  <a:schemeClr val="tx1"/>
                </a:solidFill>
                <a:latin typeface="+mn-lt"/>
                <a:ea typeface="ＭＳ Ｐゴシック" pitchFamily="-65" charset="-128"/>
              </a:defRPr>
            </a:lvl7pPr>
            <a:lvl8pPr marL="1318631" indent="-127296" algn="l" defTabSz="509778" rtl="0" fontAlgn="base">
              <a:spcBef>
                <a:spcPct val="20000"/>
              </a:spcBef>
              <a:spcAft>
                <a:spcPct val="0"/>
              </a:spcAft>
              <a:buChar char="»"/>
              <a:defRPr sz="1100">
                <a:solidFill>
                  <a:schemeClr val="tx1"/>
                </a:solidFill>
                <a:latin typeface="+mn-lt"/>
                <a:ea typeface="ＭＳ Ｐゴシック" pitchFamily="-65" charset="-128"/>
              </a:defRPr>
            </a:lvl8pPr>
            <a:lvl9pPr marL="1375826" indent="-127296" algn="l" defTabSz="509778" rtl="0" fontAlgn="base">
              <a:spcBef>
                <a:spcPct val="20000"/>
              </a:spcBef>
              <a:spcAft>
                <a:spcPct val="0"/>
              </a:spcAft>
              <a:buChar char="»"/>
              <a:defRPr sz="1100">
                <a:solidFill>
                  <a:schemeClr val="tx1"/>
                </a:solidFill>
                <a:latin typeface="+mn-lt"/>
                <a:ea typeface="ＭＳ Ｐゴシック" pitchFamily="-65" charset="-128"/>
              </a:defRPr>
            </a:lvl9pPr>
          </a:lstStyle>
          <a:p>
            <a:pPr marL="0" indent="0" algn="ctr">
              <a:buFontTx/>
              <a:buNone/>
            </a:pPr>
            <a:endParaRPr lang="en-US" altLang="en-US" sz="1400" kern="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FontTx/>
              <a:buNone/>
            </a:pPr>
            <a:endParaRPr lang="en-US" altLang="en-US" sz="1400" kern="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FontTx/>
              <a:buNone/>
            </a:pPr>
            <a:endParaRPr lang="en-US" altLang="en-US" sz="1400" kern="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FontTx/>
              <a:buNone/>
            </a:pPr>
            <a:endParaRPr lang="en-US" altLang="en-US" sz="1400" kern="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FontTx/>
              <a:buNone/>
            </a:pPr>
            <a:endParaRPr lang="en-US" altLang="en-US" sz="1400" kern="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FontTx/>
              <a:buNone/>
            </a:pPr>
            <a:endParaRPr lang="en-US" altLang="en-US" sz="1400" kern="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FontTx/>
              <a:buNone/>
            </a:pPr>
            <a:endParaRPr lang="en-US" altLang="en-US" sz="1400" kern="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FontTx/>
              <a:buNone/>
            </a:pPr>
            <a:endParaRPr lang="en-US" altLang="en-US" sz="1400" kern="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FontTx/>
              <a:buNone/>
            </a:pPr>
            <a:endParaRPr lang="en-US" altLang="en-US" sz="1400" kern="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FontTx/>
              <a:buNone/>
            </a:pPr>
            <a:endParaRPr lang="en-US" altLang="en-US" sz="1400" kern="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FontTx/>
              <a:buNone/>
            </a:pPr>
            <a:endParaRPr lang="en-US" altLang="en-US" sz="1400" kern="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FontTx/>
              <a:buNone/>
            </a:pPr>
            <a:endParaRPr lang="en-US" altLang="en-US" sz="1400" kern="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FontTx/>
              <a:buNone/>
            </a:pPr>
            <a:r>
              <a:rPr lang="en-US" altLang="en-US" sz="1400" kern="0" dirty="0" smtClean="0">
                <a:latin typeface="Open Sans Light" panose="020B0306030504020204" pitchFamily="34" charset="0"/>
                <a:ea typeface="Open Sans Light" panose="020B0306030504020204" pitchFamily="34" charset="0"/>
                <a:cs typeface="Open Sans Light" panose="020B0306030504020204" pitchFamily="34" charset="0"/>
              </a:rPr>
              <a:t>CWS detection volumes</a:t>
            </a:r>
          </a:p>
          <a:p>
            <a:pPr marL="0" indent="0" algn="ctr">
              <a:buFontTx/>
              <a:buNone/>
            </a:pPr>
            <a:r>
              <a:rPr lang="en-US" altLang="en-US" sz="1100" kern="0" dirty="0" smtClean="0">
                <a:latin typeface="Open Sans Light" panose="020B0306030504020204" pitchFamily="34" charset="0"/>
                <a:ea typeface="Open Sans Light" panose="020B0306030504020204" pitchFamily="34" charset="0"/>
                <a:cs typeface="Open Sans Light" panose="020B0306030504020204" pitchFamily="34" charset="0"/>
              </a:rPr>
              <a:t>(yellow bars indicate the instrument openings)</a:t>
            </a:r>
          </a:p>
        </p:txBody>
      </p:sp>
      <p:sp>
        <p:nvSpPr>
          <p:cNvPr id="16386" name="Title 2"/>
          <p:cNvSpPr>
            <a:spLocks noGrp="1"/>
          </p:cNvSpPr>
          <p:nvPr>
            <p:ph type="title"/>
          </p:nvPr>
        </p:nvSpPr>
        <p:spPr>
          <a:xfrm>
            <a:off x="1802484" y="357187"/>
            <a:ext cx="7035526" cy="566738"/>
          </a:xfrm>
        </p:spPr>
        <p:txBody>
          <a:bodyPr/>
          <a:lstStyle/>
          <a:p>
            <a:r>
              <a:rPr lang="en-US" alt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CWS instrument : collection volumes</a:t>
            </a:r>
            <a:endParaRPr lang="en-US" altLang="en-US" sz="2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6393" name="Content Placeholder 2"/>
          <p:cNvSpPr>
            <a:spLocks noGrp="1"/>
          </p:cNvSpPr>
          <p:nvPr>
            <p:ph idx="1"/>
          </p:nvPr>
        </p:nvSpPr>
        <p:spPr>
          <a:xfrm>
            <a:off x="1356264" y="1014844"/>
            <a:ext cx="4213263" cy="3778827"/>
          </a:xfrm>
        </p:spPr>
        <p:txBody>
          <a:bodyPr/>
          <a:lstStyle/>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CWS is the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neutral cross-wind sensor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under study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for the Daedalus mission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[Sarris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et al., 2019, https://</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doi.org/10.5194/gi-2019-3], which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is similar in concept as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the Cross Track Sensor in CINDI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on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C/NOFS.</a:t>
            </a:r>
          </a:p>
          <a:p>
            <a:pPr marL="0" indent="0">
              <a:buNone/>
            </a:pP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The sensor unit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consists of four detection volumes with an opening</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 exposed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to the flow. Particles enter a detection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volume through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the opening, thermalize through collisions with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the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volume walls, and leave the volume again through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the opening</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Residence time depends on the relative size of the volumes and the openings. Pressure inside the volume is higher than outside since ram pressure is converted to static pressure.</a:t>
            </a: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26" name="Picture 2" descr="C:\Users\johandk\Desktop\ThermalSimulation\3D model\Images\ViewWithCutawayOuterShe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658" y="1206788"/>
            <a:ext cx="2851298" cy="278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81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1802484" y="357187"/>
            <a:ext cx="7035526" cy="566738"/>
          </a:xfrm>
        </p:spPr>
        <p:txBody>
          <a:bodyPr/>
          <a:lstStyle/>
          <a:p>
            <a:r>
              <a:rPr lang="en-US" alt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CWS instrument : ionization gauge</a:t>
            </a:r>
            <a:endParaRPr lang="en-US" altLang="en-US" sz="2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6393" name="Content Placeholder 2"/>
          <p:cNvSpPr>
            <a:spLocks noGrp="1"/>
          </p:cNvSpPr>
          <p:nvPr>
            <p:ph idx="1"/>
          </p:nvPr>
        </p:nvSpPr>
        <p:spPr>
          <a:xfrm>
            <a:off x="1356264" y="1014844"/>
            <a:ext cx="3278082" cy="3778827"/>
          </a:xfrm>
        </p:spPr>
        <p:txBody>
          <a:bodyPr/>
          <a:lstStyle/>
          <a:p>
            <a:pPr marL="0" indent="0">
              <a:buNone/>
            </a:pPr>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An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ionization gauge inside each volume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measures the pressure there. A filament emits electrons, which are accelerated through a potential difference. They ionize the ambient neutral gas, and the current is collected. The current is proportional to the pressure in the collection volume.</a:t>
            </a:r>
          </a:p>
          <a:p>
            <a:pPr marL="0" indent="0">
              <a:buNone/>
            </a:pPr>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From the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pressures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in the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four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volumes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the neutral wind direction can be established.</a:t>
            </a:r>
          </a:p>
        </p:txBody>
      </p:sp>
      <p:pic>
        <p:nvPicPr>
          <p:cNvPr id="12" name="Picture 11"/>
          <p:cNvPicPr>
            <a:picLocks noChangeAspect="1"/>
          </p:cNvPicPr>
          <p:nvPr/>
        </p:nvPicPr>
        <p:blipFill>
          <a:blip r:embed="rId6"/>
          <a:stretch>
            <a:fillRect/>
          </a:stretch>
        </p:blipFill>
        <p:spPr>
          <a:xfrm>
            <a:off x="6348846" y="977168"/>
            <a:ext cx="1046018" cy="1595178"/>
          </a:xfrm>
          <a:prstGeom prst="rect">
            <a:avLst/>
          </a:prstGeom>
        </p:spPr>
      </p:pic>
      <p:grpSp>
        <p:nvGrpSpPr>
          <p:cNvPr id="14" name="Group 13"/>
          <p:cNvGrpSpPr/>
          <p:nvPr/>
        </p:nvGrpSpPr>
        <p:grpSpPr>
          <a:xfrm>
            <a:off x="4675909" y="2604391"/>
            <a:ext cx="4175846" cy="2279336"/>
            <a:chOff x="1750422" y="1597275"/>
            <a:chExt cx="7886565" cy="4241962"/>
          </a:xfrm>
        </p:grpSpPr>
        <p:pic>
          <p:nvPicPr>
            <p:cNvPr id="15" name="Picture 14"/>
            <p:cNvPicPr>
              <a:picLocks noChangeAspect="1"/>
            </p:cNvPicPr>
            <p:nvPr/>
          </p:nvPicPr>
          <p:blipFill>
            <a:blip r:embed="rId7"/>
            <a:stretch>
              <a:fillRect/>
            </a:stretch>
          </p:blipFill>
          <p:spPr>
            <a:xfrm>
              <a:off x="6255612" y="2639023"/>
              <a:ext cx="3381375" cy="1743075"/>
            </a:xfrm>
            <a:prstGeom prst="rect">
              <a:avLst/>
            </a:prstGeom>
          </p:spPr>
        </p:pic>
        <p:pic>
          <p:nvPicPr>
            <p:cNvPr id="16" name="Picture 15"/>
            <p:cNvPicPr/>
            <p:nvPr/>
          </p:nvPicPr>
          <p:blipFill>
            <a:blip r:embed="rId8"/>
            <a:stretch>
              <a:fillRect/>
            </a:stretch>
          </p:blipFill>
          <p:spPr>
            <a:xfrm>
              <a:off x="1750422" y="1689463"/>
              <a:ext cx="2158275" cy="3074079"/>
            </a:xfrm>
            <a:prstGeom prst="rect">
              <a:avLst/>
            </a:prstGeom>
          </p:spPr>
        </p:pic>
        <p:sp>
          <p:nvSpPr>
            <p:cNvPr id="17" name="TextBox 16"/>
            <p:cNvSpPr txBox="1"/>
            <p:nvPr/>
          </p:nvSpPr>
          <p:spPr>
            <a:xfrm>
              <a:off x="1927033" y="4763541"/>
              <a:ext cx="2534193" cy="485965"/>
            </a:xfrm>
            <a:prstGeom prst="rect">
              <a:avLst/>
            </a:prstGeom>
            <a:noFill/>
          </p:spPr>
          <p:txBody>
            <a:bodyPr wrap="square" rtlCol="0">
              <a:spAutoFit/>
            </a:bodyPr>
            <a:lstStyle/>
            <a:p>
              <a:r>
                <a:rPr lang="fr-FR" sz="1200"/>
                <a:t>Commercial gauge</a:t>
              </a:r>
            </a:p>
          </p:txBody>
        </p:sp>
        <p:sp>
          <p:nvSpPr>
            <p:cNvPr id="18" name="TextBox 17"/>
            <p:cNvSpPr txBox="1"/>
            <p:nvPr/>
          </p:nvSpPr>
          <p:spPr>
            <a:xfrm>
              <a:off x="6386513" y="4705318"/>
              <a:ext cx="2534193" cy="1133919"/>
            </a:xfrm>
            <a:prstGeom prst="rect">
              <a:avLst/>
            </a:prstGeom>
            <a:noFill/>
          </p:spPr>
          <p:txBody>
            <a:bodyPr wrap="square" rtlCol="0">
              <a:spAutoFit/>
            </a:bodyPr>
            <a:lstStyle/>
            <a:p>
              <a:r>
                <a:rPr lang="en-US" sz="1200"/>
                <a:t>First prototype of the modified gauge to be used for CWS</a:t>
              </a:r>
            </a:p>
          </p:txBody>
        </p:sp>
        <p:cxnSp>
          <p:nvCxnSpPr>
            <p:cNvPr id="19" name="Straight Arrow Connector 18"/>
            <p:cNvCxnSpPr/>
            <p:nvPr/>
          </p:nvCxnSpPr>
          <p:spPr>
            <a:xfrm flipH="1" flipV="1">
              <a:off x="2872740" y="2453640"/>
              <a:ext cx="2273889" cy="362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6" idx="1"/>
            </p:cNvCxnSpPr>
            <p:nvPr/>
          </p:nvCxnSpPr>
          <p:spPr>
            <a:xfrm flipH="1">
              <a:off x="3120391" y="1840258"/>
              <a:ext cx="2175509" cy="1681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628631" y="1966607"/>
              <a:ext cx="960389" cy="3094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4" idx="1"/>
            </p:cNvCxnSpPr>
            <p:nvPr/>
          </p:nvCxnSpPr>
          <p:spPr>
            <a:xfrm flipH="1" flipV="1">
              <a:off x="2962914" y="2725520"/>
              <a:ext cx="2506298" cy="15934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082301" y="4292992"/>
              <a:ext cx="2198420" cy="29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69212" y="4076015"/>
              <a:ext cx="2534193" cy="485965"/>
            </a:xfrm>
            <a:prstGeom prst="rect">
              <a:avLst/>
            </a:prstGeom>
            <a:noFill/>
          </p:spPr>
          <p:txBody>
            <a:bodyPr wrap="square" rtlCol="0">
              <a:spAutoFit/>
            </a:bodyPr>
            <a:lstStyle/>
            <a:p>
              <a:r>
                <a:rPr lang="fr-FR" sz="1200" err="1"/>
                <a:t>Grid</a:t>
              </a:r>
              <a:endParaRPr lang="fr-FR" sz="1200"/>
            </a:p>
          </p:txBody>
        </p:sp>
        <p:sp>
          <p:nvSpPr>
            <p:cNvPr id="25" name="TextBox 24"/>
            <p:cNvSpPr txBox="1"/>
            <p:nvPr/>
          </p:nvSpPr>
          <p:spPr>
            <a:xfrm>
              <a:off x="5150168" y="2605290"/>
              <a:ext cx="2534193" cy="485965"/>
            </a:xfrm>
            <a:prstGeom prst="rect">
              <a:avLst/>
            </a:prstGeom>
            <a:noFill/>
          </p:spPr>
          <p:txBody>
            <a:bodyPr wrap="square" rtlCol="0">
              <a:spAutoFit/>
            </a:bodyPr>
            <a:lstStyle/>
            <a:p>
              <a:r>
                <a:rPr lang="fr-FR" sz="1200"/>
                <a:t>Collector</a:t>
              </a:r>
            </a:p>
          </p:txBody>
        </p:sp>
        <p:sp>
          <p:nvSpPr>
            <p:cNvPr id="26" name="TextBox 25"/>
            <p:cNvSpPr txBox="1"/>
            <p:nvPr/>
          </p:nvSpPr>
          <p:spPr>
            <a:xfrm>
              <a:off x="5295900" y="1597275"/>
              <a:ext cx="2534193" cy="485965"/>
            </a:xfrm>
            <a:prstGeom prst="rect">
              <a:avLst/>
            </a:prstGeom>
            <a:noFill/>
          </p:spPr>
          <p:txBody>
            <a:bodyPr wrap="square" rtlCol="0">
              <a:spAutoFit/>
            </a:bodyPr>
            <a:lstStyle/>
            <a:p>
              <a:r>
                <a:rPr lang="fr-FR" sz="1200"/>
                <a:t>Filaments</a:t>
              </a:r>
            </a:p>
          </p:txBody>
        </p:sp>
        <p:cxnSp>
          <p:nvCxnSpPr>
            <p:cNvPr id="27" name="Straight Arrow Connector 26"/>
            <p:cNvCxnSpPr/>
            <p:nvPr/>
          </p:nvCxnSpPr>
          <p:spPr>
            <a:xfrm>
              <a:off x="6240780" y="1929765"/>
              <a:ext cx="294008" cy="18002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255612" y="2008768"/>
              <a:ext cx="275638" cy="10612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05734" y="2974621"/>
              <a:ext cx="580779" cy="4513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9999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1802484" y="357187"/>
            <a:ext cx="7035526" cy="566738"/>
          </a:xfrm>
        </p:spPr>
        <p:txBody>
          <a:bodyPr/>
          <a:lstStyle/>
          <a:p>
            <a:r>
              <a:rPr lang="en-US" altLang="en-US" sz="2400" b="1" dirty="0" smtClean="0">
                <a:latin typeface="Open Sans Light" panose="020B0306030504020204" pitchFamily="34" charset="0"/>
                <a:ea typeface="Open Sans Light" panose="020B0306030504020204" pitchFamily="34" charset="0"/>
                <a:cs typeface="Open Sans Light" panose="020B0306030504020204" pitchFamily="34" charset="0"/>
              </a:rPr>
              <a:t>1D thermal modelling</a:t>
            </a:r>
            <a:endParaRPr lang="en-US" altLang="en-US" sz="2400" b="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92"/>
            <a:ext cx="889773" cy="5142308"/>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8" name="Picture 3" descr="Ligne_orange"/>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59" y="-23813"/>
            <a:ext cx="20240" cy="5167313"/>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6389" name="Picture 4" descr="Log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58" y="86917"/>
            <a:ext cx="1110853" cy="1173956"/>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6393" name="Content Placeholder 2"/>
          <p:cNvSpPr>
            <a:spLocks noGrp="1"/>
          </p:cNvSpPr>
          <p:nvPr>
            <p:ph idx="1"/>
          </p:nvPr>
        </p:nvSpPr>
        <p:spPr>
          <a:xfrm>
            <a:off x="1413163" y="990599"/>
            <a:ext cx="7488381" cy="3778827"/>
          </a:xfrm>
        </p:spPr>
        <p:txBody>
          <a:bodyPr/>
          <a:lstStyle/>
          <a:p>
            <a:pPr marL="0" indent="0">
              <a:buNone/>
            </a:pP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The sensor unit’s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outer surface is exposed to strong frictional heating</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 This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heat is conducted through the outer shell and the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inner dividing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walls toward the instrument base, which is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mounted to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the spacecraft, which acts as a heat sink during the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perigee pass.</a:t>
            </a:r>
          </a:p>
          <a:p>
            <a:pPr marL="0" indent="0">
              <a:buNone/>
            </a:pPr>
            <a:endPar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If the ram direction is along the instrument axis, the flow and the resulting frictional heating are cylindrically symmetric. In a first approximation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the temperature distribution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in the instrument’s outer shell can then be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considered to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be cylindrically symmetric as well. Assuming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thin outer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shell and divider walls, temperature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T(z,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t) is a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function of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the vertical instrument coordinate z and of time t only</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 The </a:t>
            </a:r>
            <a:r>
              <a:rPr lang="en-US" altLang="en-US" sz="1500" dirty="0">
                <a:latin typeface="Open Sans Light" panose="020B0306030504020204" pitchFamily="34" charset="0"/>
                <a:ea typeface="Open Sans Light" panose="020B0306030504020204" pitchFamily="34" charset="0"/>
                <a:cs typeface="Open Sans Light" panose="020B0306030504020204" pitchFamily="34" charset="0"/>
              </a:rPr>
              <a:t>structure is considered to </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be made of </a:t>
            </a:r>
            <a:r>
              <a:rPr lang="en-US" altLang="en-US" sz="1500" dirty="0" err="1" smtClean="0">
                <a:latin typeface="Open Sans Light" panose="020B0306030504020204" pitchFamily="34" charset="0"/>
                <a:ea typeface="Open Sans Light" panose="020B0306030504020204" pitchFamily="34" charset="0"/>
                <a:cs typeface="Open Sans Light" panose="020B0306030504020204" pitchFamily="34" charset="0"/>
              </a:rPr>
              <a:t>aluminium</a:t>
            </a:r>
            <a:r>
              <a:rPr lang="en-US" altLang="en-US" sz="15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altLang="en-US" sz="15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5102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14824</TotalTime>
  <Words>1355</Words>
  <Application>Microsoft Office PowerPoint</Application>
  <PresentationFormat>On-screen Show (16:9)</PresentationFormat>
  <Paragraphs>156</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Introduction</vt:lpstr>
      <vt:lpstr>Atmospheric incursions</vt:lpstr>
      <vt:lpstr>Frictional heating</vt:lpstr>
      <vt:lpstr>Spacecraft thermal balance</vt:lpstr>
      <vt:lpstr>Spacecraft thermal balance - conclusions</vt:lpstr>
      <vt:lpstr>CWS instrument : collection volumes</vt:lpstr>
      <vt:lpstr>CWS instrument : ionization gauge</vt:lpstr>
      <vt:lpstr>1D thermal modelling</vt:lpstr>
      <vt:lpstr>CWS instrument response during a perigee pass</vt:lpstr>
      <vt:lpstr>3D temperature modelling</vt:lpstr>
      <vt:lpstr>PowerPoint Presentation</vt:lpstr>
      <vt:lpstr>PowerPoint Presentation</vt:lpstr>
      <vt:lpstr>Further work</vt:lpstr>
      <vt:lpstr>Conclusion</vt:lpstr>
      <vt:lpstr>PowerPoint Presentation</vt:lpstr>
    </vt:vector>
  </TitlesOfParts>
  <LinksUpToDate>false</LinksUpToDate>
  <SharedDoc>false</SharedDoc>
  <HyperlinkBase>http://colinpurrington.com/tips/academic/posterdesign</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subject>conference poster</dc:subject>
  <dc:creator>Colin Purrington</dc:creator>
  <cp:keywords>poster, conference, session, meeting, symposium, research, presentation</cp:keywords>
  <dc:description>This template is free for you to use to create your poster.  Do not host this file on your own server, even in adapted form. If you need to post a template, please steal somebody else's or just make your own (it's easy).  Thanks!</dc:description>
  <cp:lastModifiedBy>johandk</cp:lastModifiedBy>
  <cp:revision>648</cp:revision>
  <cp:lastPrinted>2011-10-30T12:54:45Z</cp:lastPrinted>
  <dcterms:created xsi:type="dcterms:W3CDTF">2012-06-12T14:08:55Z</dcterms:created>
  <dcterms:modified xsi:type="dcterms:W3CDTF">2020-04-29T10:00:54Z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