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3"/>
  </p:notesMasterIdLst>
  <p:sldIdLst>
    <p:sldId id="329" r:id="rId6"/>
    <p:sldId id="333" r:id="rId7"/>
    <p:sldId id="351" r:id="rId8"/>
    <p:sldId id="353" r:id="rId9"/>
    <p:sldId id="356" r:id="rId10"/>
    <p:sldId id="357" r:id="rId11"/>
    <p:sldId id="339" r:id="rId12"/>
    <p:sldId id="338" r:id="rId13"/>
    <p:sldId id="358" r:id="rId14"/>
    <p:sldId id="344" r:id="rId15"/>
    <p:sldId id="360" r:id="rId16"/>
    <p:sldId id="364" r:id="rId17"/>
    <p:sldId id="362" r:id="rId18"/>
    <p:sldId id="361" r:id="rId19"/>
    <p:sldId id="365" r:id="rId20"/>
    <p:sldId id="359" r:id="rId21"/>
    <p:sldId id="33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960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5" pos="600" userDrawn="1">
          <p15:clr>
            <a:srgbClr val="A4A3A4"/>
          </p15:clr>
        </p15:guide>
        <p15:guide id="6" pos="7080" userDrawn="1">
          <p15:clr>
            <a:srgbClr val="A4A3A4"/>
          </p15:clr>
        </p15:guide>
        <p15:guide id="7" orient="horz" pos="1008" userDrawn="1">
          <p15:clr>
            <a:srgbClr val="A4A3A4"/>
          </p15:clr>
        </p15:guide>
        <p15:guide id="8" orient="horz" pos="1416" userDrawn="1">
          <p15:clr>
            <a:srgbClr val="A4A3A4"/>
          </p15:clr>
        </p15:guide>
        <p15:guide id="9" pos="6720" userDrawn="1">
          <p15:clr>
            <a:srgbClr val="A4A3A4"/>
          </p15:clr>
        </p15:guide>
        <p15:guide id="10" orient="horz" pos="3888" userDrawn="1">
          <p15:clr>
            <a:srgbClr val="A4A3A4"/>
          </p15:clr>
        </p15:guide>
        <p15:guide id="11" orient="horz" pos="2156">
          <p15:clr>
            <a:srgbClr val="A4A3A4"/>
          </p15:clr>
        </p15:guide>
        <p15:guide id="12" orient="horz" pos="1438">
          <p15:clr>
            <a:srgbClr val="A4A3A4"/>
          </p15:clr>
        </p15:guide>
        <p15:guide id="13" orient="horz" pos="2814">
          <p15:clr>
            <a:srgbClr val="A4A3A4"/>
          </p15:clr>
        </p15:guide>
        <p15:guide id="14" pos="6911">
          <p15:clr>
            <a:srgbClr val="A4A3A4"/>
          </p15:clr>
        </p15:guide>
        <p15:guide id="15" orient="horz" pos="2346">
          <p15:clr>
            <a:srgbClr val="A4A3A4"/>
          </p15:clr>
        </p15:guide>
        <p15:guide id="16" orient="horz" pos="1571">
          <p15:clr>
            <a:srgbClr val="A4A3A4"/>
          </p15:clr>
        </p15:guide>
        <p15:guide id="17" orient="horz" pos="2140">
          <p15:clr>
            <a:srgbClr val="A4A3A4"/>
          </p15:clr>
        </p15:guide>
        <p15:guide id="18" orient="horz" pos="1954">
          <p15:clr>
            <a:srgbClr val="A4A3A4"/>
          </p15:clr>
        </p15:guide>
        <p15:guide id="19" pos="3844">
          <p15:clr>
            <a:srgbClr val="A4A3A4"/>
          </p15:clr>
        </p15:guide>
        <p15:guide id="20" pos="614">
          <p15:clr>
            <a:srgbClr val="A4A3A4"/>
          </p15:clr>
        </p15:guide>
        <p15:guide id="21" pos="70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B9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80B4FB-1717-4733-BD28-CAFE67F4761D}" v="50" dt="2020-04-30T18:27:54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272" autoAdjust="0"/>
  </p:normalViewPr>
  <p:slideViewPr>
    <p:cSldViewPr snapToGrid="0" showGuides="1">
      <p:cViewPr varScale="1">
        <p:scale>
          <a:sx n="95" d="100"/>
          <a:sy n="95" d="100"/>
        </p:scale>
        <p:origin x="616" y="24"/>
      </p:cViewPr>
      <p:guideLst>
        <p:guide orient="horz" pos="2160"/>
        <p:guide pos="3840"/>
        <p:guide pos="960"/>
        <p:guide pos="7296"/>
        <p:guide pos="600"/>
        <p:guide pos="7080"/>
        <p:guide orient="horz" pos="1008"/>
        <p:guide orient="horz" pos="1416"/>
        <p:guide pos="6720"/>
        <p:guide orient="horz" pos="3888"/>
        <p:guide orient="horz" pos="2156"/>
        <p:guide orient="horz" pos="1438"/>
        <p:guide orient="horz" pos="2814"/>
        <p:guide pos="6911"/>
        <p:guide orient="horz" pos="2346"/>
        <p:guide orient="horz" pos="1571"/>
        <p:guide orient="horz" pos="2140"/>
        <p:guide orient="horz" pos="1954"/>
        <p:guide pos="3844"/>
        <p:guide pos="614"/>
        <p:guide pos="70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atiu" userId="3c2edb9b-6a4f-44b6-a3ed-41961461eb4a" providerId="ADAL" clId="{715090CD-BF4F-4AA4-B57A-7F573D688323}"/>
    <pc:docChg chg="custSel modSld sldOrd">
      <pc:chgData name="Michael Matiu" userId="3c2edb9b-6a4f-44b6-a3ed-41961461eb4a" providerId="ADAL" clId="{715090CD-BF4F-4AA4-B57A-7F573D688323}" dt="2019-04-08T13:55:28.884" v="107"/>
      <pc:docMkLst>
        <pc:docMk/>
      </pc:docMkLst>
      <pc:sldChg chg="ord">
        <pc:chgData name="Michael Matiu" userId="3c2edb9b-6a4f-44b6-a3ed-41961461eb4a" providerId="ADAL" clId="{715090CD-BF4F-4AA4-B57A-7F573D688323}" dt="2019-04-08T13:54:03.811" v="105"/>
        <pc:sldMkLst>
          <pc:docMk/>
          <pc:sldMk cId="3676946992" sldId="338"/>
        </pc:sldMkLst>
      </pc:sldChg>
      <pc:sldChg chg="modSp">
        <pc:chgData name="Michael Matiu" userId="3c2edb9b-6a4f-44b6-a3ed-41961461eb4a" providerId="ADAL" clId="{715090CD-BF4F-4AA4-B57A-7F573D688323}" dt="2019-04-08T13:44:12.673" v="14" actId="20577"/>
        <pc:sldMkLst>
          <pc:docMk/>
          <pc:sldMk cId="2601359061" sldId="342"/>
        </pc:sldMkLst>
        <pc:spChg chg="mod">
          <ac:chgData name="Michael Matiu" userId="3c2edb9b-6a4f-44b6-a3ed-41961461eb4a" providerId="ADAL" clId="{715090CD-BF4F-4AA4-B57A-7F573D688323}" dt="2019-04-08T13:44:12.673" v="14" actId="20577"/>
          <ac:spMkLst>
            <pc:docMk/>
            <pc:sldMk cId="2601359061" sldId="342"/>
            <ac:spMk id="6" creationId="{00000000-0000-0000-0000-000000000000}"/>
          </ac:spMkLst>
        </pc:spChg>
      </pc:sldChg>
      <pc:sldChg chg="modSp">
        <pc:chgData name="Michael Matiu" userId="3c2edb9b-6a4f-44b6-a3ed-41961461eb4a" providerId="ADAL" clId="{715090CD-BF4F-4AA4-B57A-7F573D688323}" dt="2019-04-08T13:45:52.738" v="28" actId="20577"/>
        <pc:sldMkLst>
          <pc:docMk/>
          <pc:sldMk cId="1404819578" sldId="343"/>
        </pc:sldMkLst>
        <pc:spChg chg="mod">
          <ac:chgData name="Michael Matiu" userId="3c2edb9b-6a4f-44b6-a3ed-41961461eb4a" providerId="ADAL" clId="{715090CD-BF4F-4AA4-B57A-7F573D688323}" dt="2019-04-08T13:45:52.738" v="28" actId="20577"/>
          <ac:spMkLst>
            <pc:docMk/>
            <pc:sldMk cId="1404819578" sldId="343"/>
            <ac:spMk id="6" creationId="{00000000-0000-0000-0000-000000000000}"/>
          </ac:spMkLst>
        </pc:spChg>
      </pc:sldChg>
      <pc:sldChg chg="modSp">
        <pc:chgData name="Michael Matiu" userId="3c2edb9b-6a4f-44b6-a3ed-41961461eb4a" providerId="ADAL" clId="{715090CD-BF4F-4AA4-B57A-7F573D688323}" dt="2019-04-08T13:53:57.834" v="104" actId="6549"/>
        <pc:sldMkLst>
          <pc:docMk/>
          <pc:sldMk cId="492989809" sldId="345"/>
        </pc:sldMkLst>
        <pc:spChg chg="mod">
          <ac:chgData name="Michael Matiu" userId="3c2edb9b-6a4f-44b6-a3ed-41961461eb4a" providerId="ADAL" clId="{715090CD-BF4F-4AA4-B57A-7F573D688323}" dt="2019-04-08T13:53:57.834" v="104" actId="6549"/>
          <ac:spMkLst>
            <pc:docMk/>
            <pc:sldMk cId="492989809" sldId="345"/>
            <ac:spMk id="5" creationId="{0EEC924A-71CA-49FF-8F9B-CBDB9AF7DC14}"/>
          </ac:spMkLst>
        </pc:spChg>
      </pc:sldChg>
      <pc:sldChg chg="modSp">
        <pc:chgData name="Michael Matiu" userId="3c2edb9b-6a4f-44b6-a3ed-41961461eb4a" providerId="ADAL" clId="{715090CD-BF4F-4AA4-B57A-7F573D688323}" dt="2019-04-08T13:23:43.925" v="2" actId="20577"/>
        <pc:sldMkLst>
          <pc:docMk/>
          <pc:sldMk cId="29342654" sldId="347"/>
        </pc:sldMkLst>
        <pc:spChg chg="mod">
          <ac:chgData name="Michael Matiu" userId="3c2edb9b-6a4f-44b6-a3ed-41961461eb4a" providerId="ADAL" clId="{715090CD-BF4F-4AA4-B57A-7F573D688323}" dt="2019-04-08T13:23:43.925" v="2" actId="20577"/>
          <ac:spMkLst>
            <pc:docMk/>
            <pc:sldMk cId="29342654" sldId="347"/>
            <ac:spMk id="6" creationId="{00000000-0000-0000-0000-000000000000}"/>
          </ac:spMkLst>
        </pc:spChg>
      </pc:sldChg>
      <pc:sldChg chg="ord">
        <pc:chgData name="Michael Matiu" userId="3c2edb9b-6a4f-44b6-a3ed-41961461eb4a" providerId="ADAL" clId="{715090CD-BF4F-4AA4-B57A-7F573D688323}" dt="2019-04-08T13:55:28.884" v="107"/>
        <pc:sldMkLst>
          <pc:docMk/>
          <pc:sldMk cId="276284203" sldId="350"/>
        </pc:sldMkLst>
      </pc:sldChg>
    </pc:docChg>
  </pc:docChgLst>
  <pc:docChgLst>
    <pc:chgData name="Matiu Michael" userId="3c2edb9b-6a4f-44b6-a3ed-41961461eb4a" providerId="ADAL" clId="{3280B4FB-1717-4733-BD28-CAFE67F4761D}"/>
    <pc:docChg chg="undo custSel addSld delSld modSld sldOrd modMainMaster">
      <pc:chgData name="Matiu Michael" userId="3c2edb9b-6a4f-44b6-a3ed-41961461eb4a" providerId="ADAL" clId="{3280B4FB-1717-4733-BD28-CAFE67F4761D}" dt="2020-04-30T18:37:35.396" v="5815" actId="20577"/>
      <pc:docMkLst>
        <pc:docMk/>
      </pc:docMkLst>
      <pc:sldChg chg="modSp">
        <pc:chgData name="Matiu Michael" userId="3c2edb9b-6a4f-44b6-a3ed-41961461eb4a" providerId="ADAL" clId="{3280B4FB-1717-4733-BD28-CAFE67F4761D}" dt="2020-04-23T13:36:10.844" v="14" actId="404"/>
        <pc:sldMkLst>
          <pc:docMk/>
          <pc:sldMk cId="1018704486" sldId="329"/>
        </pc:sldMkLst>
        <pc:spChg chg="mod">
          <ac:chgData name="Matiu Michael" userId="3c2edb9b-6a4f-44b6-a3ed-41961461eb4a" providerId="ADAL" clId="{3280B4FB-1717-4733-BD28-CAFE67F4761D}" dt="2020-04-23T13:36:10.844" v="14" actId="404"/>
          <ac:spMkLst>
            <pc:docMk/>
            <pc:sldMk cId="1018704486" sldId="329"/>
            <ac:spMk id="6" creationId="{00000000-0000-0000-0000-000000000000}"/>
          </ac:spMkLst>
        </pc:spChg>
        <pc:spChg chg="mod">
          <ac:chgData name="Matiu Michael" userId="3c2edb9b-6a4f-44b6-a3ed-41961461eb4a" providerId="ADAL" clId="{3280B4FB-1717-4733-BD28-CAFE67F4761D}" dt="2020-04-23T13:34:45.485" v="1" actId="6549"/>
          <ac:spMkLst>
            <pc:docMk/>
            <pc:sldMk cId="1018704486" sldId="329"/>
            <ac:spMk id="7" creationId="{00000000-0000-0000-0000-000000000000}"/>
          </ac:spMkLst>
        </pc:spChg>
      </pc:sldChg>
      <pc:sldChg chg="delSp">
        <pc:chgData name="Matiu Michael" userId="3c2edb9b-6a4f-44b6-a3ed-41961461eb4a" providerId="ADAL" clId="{3280B4FB-1717-4733-BD28-CAFE67F4761D}" dt="2020-04-23T14:19:23.355" v="2803" actId="478"/>
        <pc:sldMkLst>
          <pc:docMk/>
          <pc:sldMk cId="3027493410" sldId="331"/>
        </pc:sldMkLst>
        <pc:spChg chg="del">
          <ac:chgData name="Matiu Michael" userId="3c2edb9b-6a4f-44b6-a3ed-41961461eb4a" providerId="ADAL" clId="{3280B4FB-1717-4733-BD28-CAFE67F4761D}" dt="2020-04-23T14:19:23.355" v="2803" actId="478"/>
          <ac:spMkLst>
            <pc:docMk/>
            <pc:sldMk cId="3027493410" sldId="331"/>
            <ac:spMk id="8" creationId="{26ADDEA9-5778-4393-B63A-030EE69E635E}"/>
          </ac:spMkLst>
        </pc:spChg>
      </pc:sldChg>
      <pc:sldChg chg="del">
        <pc:chgData name="Matiu Michael" userId="3c2edb9b-6a4f-44b6-a3ed-41961461eb4a" providerId="ADAL" clId="{3280B4FB-1717-4733-BD28-CAFE67F4761D}" dt="2020-04-23T13:46:38.356" v="642" actId="2696"/>
        <pc:sldMkLst>
          <pc:docMk/>
          <pc:sldMk cId="3022750139" sldId="332"/>
        </pc:sldMkLst>
      </pc:sldChg>
      <pc:sldChg chg="modSp">
        <pc:chgData name="Matiu Michael" userId="3c2edb9b-6a4f-44b6-a3ed-41961461eb4a" providerId="ADAL" clId="{3280B4FB-1717-4733-BD28-CAFE67F4761D}" dt="2020-04-23T13:47:47.773" v="684" actId="6549"/>
        <pc:sldMkLst>
          <pc:docMk/>
          <pc:sldMk cId="1776970288" sldId="333"/>
        </pc:sldMkLst>
        <pc:spChg chg="mod">
          <ac:chgData name="Matiu Michael" userId="3c2edb9b-6a4f-44b6-a3ed-41961461eb4a" providerId="ADAL" clId="{3280B4FB-1717-4733-BD28-CAFE67F4761D}" dt="2020-04-23T13:47:47.773" v="684" actId="6549"/>
          <ac:spMkLst>
            <pc:docMk/>
            <pc:sldMk cId="1776970288" sldId="333"/>
            <ac:spMk id="6" creationId="{00000000-0000-0000-0000-000000000000}"/>
          </ac:spMkLst>
        </pc:spChg>
      </pc:sldChg>
      <pc:sldChg chg="del">
        <pc:chgData name="Matiu Michael" userId="3c2edb9b-6a4f-44b6-a3ed-41961461eb4a" providerId="ADAL" clId="{3280B4FB-1717-4733-BD28-CAFE67F4761D}" dt="2020-04-23T13:46:49.876" v="644" actId="2696"/>
        <pc:sldMkLst>
          <pc:docMk/>
          <pc:sldMk cId="2869794696" sldId="337"/>
        </pc:sldMkLst>
      </pc:sldChg>
      <pc:sldChg chg="addSp delSp modSp ord">
        <pc:chgData name="Matiu Michael" userId="3c2edb9b-6a4f-44b6-a3ed-41961461eb4a" providerId="ADAL" clId="{3280B4FB-1717-4733-BD28-CAFE67F4761D}" dt="2020-04-23T14:08:44.521" v="2212" actId="20577"/>
        <pc:sldMkLst>
          <pc:docMk/>
          <pc:sldMk cId="3676946992" sldId="338"/>
        </pc:sldMkLst>
        <pc:spChg chg="mod">
          <ac:chgData name="Matiu Michael" userId="3c2edb9b-6a4f-44b6-a3ed-41961461eb4a" providerId="ADAL" clId="{3280B4FB-1717-4733-BD28-CAFE67F4761D}" dt="2020-04-23T14:08:44.521" v="2212" actId="20577"/>
          <ac:spMkLst>
            <pc:docMk/>
            <pc:sldMk cId="3676946992" sldId="338"/>
            <ac:spMk id="5" creationId="{A8F7DF91-AE0B-46FB-98E2-73A1EE061544}"/>
          </ac:spMkLst>
        </pc:spChg>
        <pc:spChg chg="mod">
          <ac:chgData name="Matiu Michael" userId="3c2edb9b-6a4f-44b6-a3ed-41961461eb4a" providerId="ADAL" clId="{3280B4FB-1717-4733-BD28-CAFE67F4761D}" dt="2020-04-23T14:07:03.817" v="2182" actId="20577"/>
          <ac:spMkLst>
            <pc:docMk/>
            <pc:sldMk cId="3676946992" sldId="338"/>
            <ac:spMk id="6" creationId="{00000000-0000-0000-0000-000000000000}"/>
          </ac:spMkLst>
        </pc:spChg>
        <pc:spChg chg="del">
          <ac:chgData name="Matiu Michael" userId="3c2edb9b-6a4f-44b6-a3ed-41961461eb4a" providerId="ADAL" clId="{3280B4FB-1717-4733-BD28-CAFE67F4761D}" dt="2020-04-23T14:07:21.187" v="2183" actId="478"/>
          <ac:spMkLst>
            <pc:docMk/>
            <pc:sldMk cId="3676946992" sldId="338"/>
            <ac:spMk id="8" creationId="{D7CDBC95-160D-4AED-8A8A-3C1491143006}"/>
          </ac:spMkLst>
        </pc:spChg>
        <pc:spChg chg="add mod">
          <ac:chgData name="Matiu Michael" userId="3c2edb9b-6a4f-44b6-a3ed-41961461eb4a" providerId="ADAL" clId="{3280B4FB-1717-4733-BD28-CAFE67F4761D}" dt="2020-04-23T14:08:29" v="2210" actId="6549"/>
          <ac:spMkLst>
            <pc:docMk/>
            <pc:sldMk cId="3676946992" sldId="338"/>
            <ac:spMk id="9" creationId="{BF2F5E62-3FA0-4F5E-9584-7158F70B2438}"/>
          </ac:spMkLst>
        </pc:spChg>
      </pc:sldChg>
      <pc:sldChg chg="addSp delSp modSp">
        <pc:chgData name="Matiu Michael" userId="3c2edb9b-6a4f-44b6-a3ed-41961461eb4a" providerId="ADAL" clId="{3280B4FB-1717-4733-BD28-CAFE67F4761D}" dt="2020-04-23T14:16:27.824" v="2797" actId="20577"/>
        <pc:sldMkLst>
          <pc:docMk/>
          <pc:sldMk cId="3717054597" sldId="339"/>
        </pc:sldMkLst>
        <pc:spChg chg="add del">
          <ac:chgData name="Matiu Michael" userId="3c2edb9b-6a4f-44b6-a3ed-41961461eb4a" providerId="ADAL" clId="{3280B4FB-1717-4733-BD28-CAFE67F4761D}" dt="2020-04-23T14:00:52.687" v="1861" actId="478"/>
          <ac:spMkLst>
            <pc:docMk/>
            <pc:sldMk cId="3717054597" sldId="339"/>
            <ac:spMk id="5" creationId="{A7109124-64B2-43F3-B5BF-97FAA1DB227C}"/>
          </ac:spMkLst>
        </pc:spChg>
        <pc:spChg chg="mod">
          <ac:chgData name="Matiu Michael" userId="3c2edb9b-6a4f-44b6-a3ed-41961461eb4a" providerId="ADAL" clId="{3280B4FB-1717-4733-BD28-CAFE67F4761D}" dt="2020-04-23T13:57:43" v="1489" actId="20577"/>
          <ac:spMkLst>
            <pc:docMk/>
            <pc:sldMk cId="3717054597" sldId="339"/>
            <ac:spMk id="6" creationId="{00000000-0000-0000-0000-000000000000}"/>
          </ac:spMkLst>
        </pc:spChg>
        <pc:spChg chg="add mod">
          <ac:chgData name="Matiu Michael" userId="3c2edb9b-6a4f-44b6-a3ed-41961461eb4a" providerId="ADAL" clId="{3280B4FB-1717-4733-BD28-CAFE67F4761D}" dt="2020-04-23T14:16:27.824" v="2797" actId="20577"/>
          <ac:spMkLst>
            <pc:docMk/>
            <pc:sldMk cId="3717054597" sldId="339"/>
            <ac:spMk id="7" creationId="{6E98C4FE-BB12-4878-B607-EB06A27A6DAD}"/>
          </ac:spMkLst>
        </pc:spChg>
        <pc:graphicFrameChg chg="add mod modGraphic">
          <ac:chgData name="Matiu Michael" userId="3c2edb9b-6a4f-44b6-a3ed-41961461eb4a" providerId="ADAL" clId="{3280B4FB-1717-4733-BD28-CAFE67F4761D}" dt="2020-04-23T14:06:41.640" v="2161" actId="20577"/>
          <ac:graphicFrameMkLst>
            <pc:docMk/>
            <pc:sldMk cId="3717054597" sldId="339"/>
            <ac:graphicFrameMk id="2" creationId="{C66FE210-2C6E-4F2D-B5BF-1B44F6E13BB2}"/>
          </ac:graphicFrameMkLst>
        </pc:graphicFrameChg>
        <pc:graphicFrameChg chg="del">
          <ac:chgData name="Matiu Michael" userId="3c2edb9b-6a4f-44b6-a3ed-41961461eb4a" providerId="ADAL" clId="{3280B4FB-1717-4733-BD28-CAFE67F4761D}" dt="2020-04-23T13:47:05.999" v="653" actId="478"/>
          <ac:graphicFrameMkLst>
            <pc:docMk/>
            <pc:sldMk cId="3717054597" sldId="339"/>
            <ac:graphicFrameMk id="4" creationId="{654712F2-575C-4B30-A9A3-82BFE0E44765}"/>
          </ac:graphicFrameMkLst>
        </pc:graphicFrameChg>
      </pc:sldChg>
      <pc:sldChg chg="del">
        <pc:chgData name="Matiu Michael" userId="3c2edb9b-6a4f-44b6-a3ed-41961461eb4a" providerId="ADAL" clId="{3280B4FB-1717-4733-BD28-CAFE67F4761D}" dt="2020-04-23T13:46:49.876" v="646" actId="2696"/>
        <pc:sldMkLst>
          <pc:docMk/>
          <pc:sldMk cId="2194643568" sldId="340"/>
        </pc:sldMkLst>
      </pc:sldChg>
      <pc:sldChg chg="del">
        <pc:chgData name="Matiu Michael" userId="3c2edb9b-6a4f-44b6-a3ed-41961461eb4a" providerId="ADAL" clId="{3280B4FB-1717-4733-BD28-CAFE67F4761D}" dt="2020-04-23T13:46:49.876" v="645" actId="2696"/>
        <pc:sldMkLst>
          <pc:docMk/>
          <pc:sldMk cId="2583190932" sldId="341"/>
        </pc:sldMkLst>
      </pc:sldChg>
      <pc:sldChg chg="del">
        <pc:chgData name="Matiu Michael" userId="3c2edb9b-6a4f-44b6-a3ed-41961461eb4a" providerId="ADAL" clId="{3280B4FB-1717-4733-BD28-CAFE67F4761D}" dt="2020-04-23T13:46:49.892" v="647" actId="2696"/>
        <pc:sldMkLst>
          <pc:docMk/>
          <pc:sldMk cId="2601359061" sldId="342"/>
        </pc:sldMkLst>
      </pc:sldChg>
      <pc:sldChg chg="del">
        <pc:chgData name="Matiu Michael" userId="3c2edb9b-6a4f-44b6-a3ed-41961461eb4a" providerId="ADAL" clId="{3280B4FB-1717-4733-BD28-CAFE67F4761D}" dt="2020-04-23T13:46:49.892" v="648" actId="2696"/>
        <pc:sldMkLst>
          <pc:docMk/>
          <pc:sldMk cId="1404819578" sldId="343"/>
        </pc:sldMkLst>
      </pc:sldChg>
      <pc:sldChg chg="delSp modSp">
        <pc:chgData name="Matiu Michael" userId="3c2edb9b-6a4f-44b6-a3ed-41961461eb4a" providerId="ADAL" clId="{3280B4FB-1717-4733-BD28-CAFE67F4761D}" dt="2020-04-23T14:19:18.781" v="2802"/>
        <pc:sldMkLst>
          <pc:docMk/>
          <pc:sldMk cId="2917322483" sldId="344"/>
        </pc:sldMkLst>
        <pc:spChg chg="del mod">
          <ac:chgData name="Matiu Michael" userId="3c2edb9b-6a4f-44b6-a3ed-41961461eb4a" providerId="ADAL" clId="{3280B4FB-1717-4733-BD28-CAFE67F4761D}" dt="2020-04-23T14:19:18.781" v="2802"/>
          <ac:spMkLst>
            <pc:docMk/>
            <pc:sldMk cId="2917322483" sldId="344"/>
            <ac:spMk id="3" creationId="{77345C53-E218-4562-A71B-391BD6801828}"/>
          </ac:spMkLst>
        </pc:spChg>
      </pc:sldChg>
      <pc:sldChg chg="del">
        <pc:chgData name="Matiu Michael" userId="3c2edb9b-6a4f-44b6-a3ed-41961461eb4a" providerId="ADAL" clId="{3280B4FB-1717-4733-BD28-CAFE67F4761D}" dt="2020-04-23T13:46:49.892" v="649" actId="2696"/>
        <pc:sldMkLst>
          <pc:docMk/>
          <pc:sldMk cId="492989809" sldId="345"/>
        </pc:sldMkLst>
      </pc:sldChg>
      <pc:sldChg chg="del">
        <pc:chgData name="Matiu Michael" userId="3c2edb9b-6a4f-44b6-a3ed-41961461eb4a" providerId="ADAL" clId="{3280B4FB-1717-4733-BD28-CAFE67F4761D}" dt="2020-04-23T13:46:49.892" v="650" actId="2696"/>
        <pc:sldMkLst>
          <pc:docMk/>
          <pc:sldMk cId="3316443102" sldId="346"/>
        </pc:sldMkLst>
      </pc:sldChg>
      <pc:sldChg chg="del">
        <pc:chgData name="Matiu Michael" userId="3c2edb9b-6a4f-44b6-a3ed-41961461eb4a" providerId="ADAL" clId="{3280B4FB-1717-4733-BD28-CAFE67F4761D}" dt="2020-04-23T13:46:49.876" v="643" actId="2696"/>
        <pc:sldMkLst>
          <pc:docMk/>
          <pc:sldMk cId="2938879862" sldId="348"/>
        </pc:sldMkLst>
      </pc:sldChg>
      <pc:sldChg chg="del">
        <pc:chgData name="Matiu Michael" userId="3c2edb9b-6a4f-44b6-a3ed-41961461eb4a" providerId="ADAL" clId="{3280B4FB-1717-4733-BD28-CAFE67F4761D}" dt="2020-04-30T18:21:12.327" v="4625" actId="2696"/>
        <pc:sldMkLst>
          <pc:docMk/>
          <pc:sldMk cId="4188362685" sldId="349"/>
        </pc:sldMkLst>
      </pc:sldChg>
      <pc:sldChg chg="del">
        <pc:chgData name="Matiu Michael" userId="3c2edb9b-6a4f-44b6-a3ed-41961461eb4a" providerId="ADAL" clId="{3280B4FB-1717-4733-BD28-CAFE67F4761D}" dt="2020-04-23T13:46:49.892" v="651" actId="2696"/>
        <pc:sldMkLst>
          <pc:docMk/>
          <pc:sldMk cId="276284203" sldId="350"/>
        </pc:sldMkLst>
      </pc:sldChg>
      <pc:sldChg chg="addSp delSp modSp add">
        <pc:chgData name="Matiu Michael" userId="3c2edb9b-6a4f-44b6-a3ed-41961461eb4a" providerId="ADAL" clId="{3280B4FB-1717-4733-BD28-CAFE67F4761D}" dt="2020-04-23T13:47:52.943" v="686" actId="6549"/>
        <pc:sldMkLst>
          <pc:docMk/>
          <pc:sldMk cId="3569272558" sldId="351"/>
        </pc:sldMkLst>
        <pc:spChg chg="mod">
          <ac:chgData name="Matiu Michael" userId="3c2edb9b-6a4f-44b6-a3ed-41961461eb4a" providerId="ADAL" clId="{3280B4FB-1717-4733-BD28-CAFE67F4761D}" dt="2020-04-23T13:46:06.686" v="641" actId="20577"/>
          <ac:spMkLst>
            <pc:docMk/>
            <pc:sldMk cId="3569272558" sldId="351"/>
            <ac:spMk id="5" creationId="{8CED0322-56FE-40F6-8AA5-17CA6E760CB0}"/>
          </ac:spMkLst>
        </pc:spChg>
        <pc:spChg chg="mod">
          <ac:chgData name="Matiu Michael" userId="3c2edb9b-6a4f-44b6-a3ed-41961461eb4a" providerId="ADAL" clId="{3280B4FB-1717-4733-BD28-CAFE67F4761D}" dt="2020-04-23T13:47:52.943" v="686" actId="6549"/>
          <ac:spMkLst>
            <pc:docMk/>
            <pc:sldMk cId="3569272558" sldId="351"/>
            <ac:spMk id="6" creationId="{00000000-0000-0000-0000-000000000000}"/>
          </ac:spMkLst>
        </pc:spChg>
        <pc:spChg chg="add mod">
          <ac:chgData name="Matiu Michael" userId="3c2edb9b-6a4f-44b6-a3ed-41961461eb4a" providerId="ADAL" clId="{3280B4FB-1717-4733-BD28-CAFE67F4761D}" dt="2020-04-23T13:43:20.747" v="235" actId="948"/>
          <ac:spMkLst>
            <pc:docMk/>
            <pc:sldMk cId="3569272558" sldId="351"/>
            <ac:spMk id="7" creationId="{59CF44C9-A4E7-4EAC-9CCE-EC7AF39265EC}"/>
          </ac:spMkLst>
        </pc:spChg>
        <pc:graphicFrameChg chg="del">
          <ac:chgData name="Matiu Michael" userId="3c2edb9b-6a4f-44b6-a3ed-41961461eb4a" providerId="ADAL" clId="{3280B4FB-1717-4733-BD28-CAFE67F4761D}" dt="2020-04-23T13:37:13.811" v="16" actId="478"/>
          <ac:graphicFrameMkLst>
            <pc:docMk/>
            <pc:sldMk cId="3569272558" sldId="351"/>
            <ac:graphicFrameMk id="2" creationId="{C96A6827-F571-4C24-906C-0D471C60F571}"/>
          </ac:graphicFrameMkLst>
        </pc:graphicFrameChg>
      </pc:sldChg>
      <pc:sldChg chg="modSp add del">
        <pc:chgData name="Matiu Michael" userId="3c2edb9b-6a4f-44b6-a3ed-41961461eb4a" providerId="ADAL" clId="{3280B4FB-1717-4733-BD28-CAFE67F4761D}" dt="2020-04-23T13:55:28.124" v="1318" actId="2696"/>
        <pc:sldMkLst>
          <pc:docMk/>
          <pc:sldMk cId="2641554446" sldId="352"/>
        </pc:sldMkLst>
        <pc:spChg chg="mod">
          <ac:chgData name="Matiu Michael" userId="3c2edb9b-6a4f-44b6-a3ed-41961461eb4a" providerId="ADAL" clId="{3280B4FB-1717-4733-BD28-CAFE67F4761D}" dt="2020-04-23T13:53:47.778" v="1263" actId="14"/>
          <ac:spMkLst>
            <pc:docMk/>
            <pc:sldMk cId="2641554446" sldId="352"/>
            <ac:spMk id="5" creationId="{8CED0322-56FE-40F6-8AA5-17CA6E760CB0}"/>
          </ac:spMkLst>
        </pc:spChg>
        <pc:spChg chg="mod">
          <ac:chgData name="Matiu Michael" userId="3c2edb9b-6a4f-44b6-a3ed-41961461eb4a" providerId="ADAL" clId="{3280B4FB-1717-4733-BD28-CAFE67F4761D}" dt="2020-04-23T13:53:55.594" v="1278" actId="20577"/>
          <ac:spMkLst>
            <pc:docMk/>
            <pc:sldMk cId="2641554446" sldId="352"/>
            <ac:spMk id="6" creationId="{00000000-0000-0000-0000-000000000000}"/>
          </ac:spMkLst>
        </pc:spChg>
        <pc:spChg chg="mod">
          <ac:chgData name="Matiu Michael" userId="3c2edb9b-6a4f-44b6-a3ed-41961461eb4a" providerId="ADAL" clId="{3280B4FB-1717-4733-BD28-CAFE67F4761D}" dt="2020-04-23T13:53:02.922" v="1254"/>
          <ac:spMkLst>
            <pc:docMk/>
            <pc:sldMk cId="2641554446" sldId="352"/>
            <ac:spMk id="7" creationId="{59CF44C9-A4E7-4EAC-9CCE-EC7AF39265EC}"/>
          </ac:spMkLst>
        </pc:spChg>
      </pc:sldChg>
      <pc:sldChg chg="delSp modSp add">
        <pc:chgData name="Matiu Michael" userId="3c2edb9b-6a4f-44b6-a3ed-41961461eb4a" providerId="ADAL" clId="{3280B4FB-1717-4733-BD28-CAFE67F4761D}" dt="2020-04-23T14:16:46.764" v="2799" actId="113"/>
        <pc:sldMkLst>
          <pc:docMk/>
          <pc:sldMk cId="742840497" sldId="353"/>
        </pc:sldMkLst>
        <pc:spChg chg="mod">
          <ac:chgData name="Matiu Michael" userId="3c2edb9b-6a4f-44b6-a3ed-41961461eb4a" providerId="ADAL" clId="{3280B4FB-1717-4733-BD28-CAFE67F4761D}" dt="2020-04-23T14:16:46.764" v="2799" actId="113"/>
          <ac:spMkLst>
            <pc:docMk/>
            <pc:sldMk cId="742840497" sldId="353"/>
            <ac:spMk id="5" creationId="{8CED0322-56FE-40F6-8AA5-17CA6E760CB0}"/>
          </ac:spMkLst>
        </pc:spChg>
        <pc:spChg chg="mod">
          <ac:chgData name="Matiu Michael" userId="3c2edb9b-6a4f-44b6-a3ed-41961461eb4a" providerId="ADAL" clId="{3280B4FB-1717-4733-BD28-CAFE67F4761D}" dt="2020-04-23T13:47:58.927" v="689" actId="6549"/>
          <ac:spMkLst>
            <pc:docMk/>
            <pc:sldMk cId="742840497" sldId="353"/>
            <ac:spMk id="6" creationId="{00000000-0000-0000-0000-000000000000}"/>
          </ac:spMkLst>
        </pc:spChg>
        <pc:spChg chg="del">
          <ac:chgData name="Matiu Michael" userId="3c2edb9b-6a4f-44b6-a3ed-41961461eb4a" providerId="ADAL" clId="{3280B4FB-1717-4733-BD28-CAFE67F4761D}" dt="2020-04-23T13:49:54.640" v="856" actId="478"/>
          <ac:spMkLst>
            <pc:docMk/>
            <pc:sldMk cId="742840497" sldId="353"/>
            <ac:spMk id="7" creationId="{59CF44C9-A4E7-4EAC-9CCE-EC7AF39265EC}"/>
          </ac:spMkLst>
        </pc:spChg>
      </pc:sldChg>
      <pc:sldChg chg="delSp modSp add del">
        <pc:chgData name="Matiu Michael" userId="3c2edb9b-6a4f-44b6-a3ed-41961461eb4a" providerId="ADAL" clId="{3280B4FB-1717-4733-BD28-CAFE67F4761D}" dt="2020-04-23T13:55:31.996" v="1320" actId="2696"/>
        <pc:sldMkLst>
          <pc:docMk/>
          <pc:sldMk cId="6943841" sldId="354"/>
        </pc:sldMkLst>
        <pc:spChg chg="del mod">
          <ac:chgData name="Matiu Michael" userId="3c2edb9b-6a4f-44b6-a3ed-41961461eb4a" providerId="ADAL" clId="{3280B4FB-1717-4733-BD28-CAFE67F4761D}" dt="2020-04-23T13:54:22.259" v="1289"/>
          <ac:spMkLst>
            <pc:docMk/>
            <pc:sldMk cId="6943841" sldId="354"/>
            <ac:spMk id="5" creationId="{8CED0322-56FE-40F6-8AA5-17CA6E760CB0}"/>
          </ac:spMkLst>
        </pc:spChg>
        <pc:spChg chg="mod">
          <ac:chgData name="Matiu Michael" userId="3c2edb9b-6a4f-44b6-a3ed-41961461eb4a" providerId="ADAL" clId="{3280B4FB-1717-4733-BD28-CAFE67F4761D}" dt="2020-04-23T13:54:13.254" v="1285" actId="20577"/>
          <ac:spMkLst>
            <pc:docMk/>
            <pc:sldMk cId="6943841" sldId="354"/>
            <ac:spMk id="6" creationId="{00000000-0000-0000-0000-000000000000}"/>
          </ac:spMkLst>
        </pc:spChg>
      </pc:sldChg>
      <pc:sldChg chg="add del">
        <pc:chgData name="Matiu Michael" userId="3c2edb9b-6a4f-44b6-a3ed-41961461eb4a" providerId="ADAL" clId="{3280B4FB-1717-4733-BD28-CAFE67F4761D}" dt="2020-04-23T13:54:08.036" v="1280" actId="2696"/>
        <pc:sldMkLst>
          <pc:docMk/>
          <pc:sldMk cId="3294044249" sldId="354"/>
        </pc:sldMkLst>
      </pc:sldChg>
      <pc:sldChg chg="add del ord">
        <pc:chgData name="Matiu Michael" userId="3c2edb9b-6a4f-44b6-a3ed-41961461eb4a" providerId="ADAL" clId="{3280B4FB-1717-4733-BD28-CAFE67F4761D}" dt="2020-04-23T13:55:30.391" v="1319" actId="2696"/>
        <pc:sldMkLst>
          <pc:docMk/>
          <pc:sldMk cId="2342583088" sldId="355"/>
        </pc:sldMkLst>
      </pc:sldChg>
      <pc:sldChg chg="addSp modSp add">
        <pc:chgData name="Matiu Michael" userId="3c2edb9b-6a4f-44b6-a3ed-41961461eb4a" providerId="ADAL" clId="{3280B4FB-1717-4733-BD28-CAFE67F4761D}" dt="2020-04-23T13:55:25.848" v="1317"/>
        <pc:sldMkLst>
          <pc:docMk/>
          <pc:sldMk cId="4095520534" sldId="356"/>
        </pc:sldMkLst>
        <pc:spChg chg="add">
          <ac:chgData name="Matiu Michael" userId="3c2edb9b-6a4f-44b6-a3ed-41961461eb4a" providerId="ADAL" clId="{3280B4FB-1717-4733-BD28-CAFE67F4761D}" dt="2020-04-23T13:55:25.848" v="1317"/>
          <ac:spMkLst>
            <pc:docMk/>
            <pc:sldMk cId="4095520534" sldId="356"/>
            <ac:spMk id="4" creationId="{18299B34-1550-432F-A87B-426FEE7839CB}"/>
          </ac:spMkLst>
        </pc:spChg>
        <pc:spChg chg="mod">
          <ac:chgData name="Matiu Michael" userId="3c2edb9b-6a4f-44b6-a3ed-41961461eb4a" providerId="ADAL" clId="{3280B4FB-1717-4733-BD28-CAFE67F4761D}" dt="2020-04-23T13:55:09.505" v="1315"/>
          <ac:spMkLst>
            <pc:docMk/>
            <pc:sldMk cId="4095520534" sldId="356"/>
            <ac:spMk id="5" creationId="{8CED0322-56FE-40F6-8AA5-17CA6E760CB0}"/>
          </ac:spMkLst>
        </pc:spChg>
        <pc:spChg chg="mod">
          <ac:chgData name="Matiu Michael" userId="3c2edb9b-6a4f-44b6-a3ed-41961461eb4a" providerId="ADAL" clId="{3280B4FB-1717-4733-BD28-CAFE67F4761D}" dt="2020-04-23T13:55:21.061" v="1316"/>
          <ac:spMkLst>
            <pc:docMk/>
            <pc:sldMk cId="4095520534" sldId="356"/>
            <ac:spMk id="6" creationId="{00000000-0000-0000-0000-000000000000}"/>
          </ac:spMkLst>
        </pc:spChg>
      </pc:sldChg>
      <pc:sldChg chg="addSp delSp modSp add">
        <pc:chgData name="Matiu Michael" userId="3c2edb9b-6a4f-44b6-a3ed-41961461eb4a" providerId="ADAL" clId="{3280B4FB-1717-4733-BD28-CAFE67F4761D}" dt="2020-04-23T13:59:48.139" v="1770" actId="6549"/>
        <pc:sldMkLst>
          <pc:docMk/>
          <pc:sldMk cId="2896594597" sldId="357"/>
        </pc:sldMkLst>
        <pc:spChg chg="add mod">
          <ac:chgData name="Matiu Michael" userId="3c2edb9b-6a4f-44b6-a3ed-41961461eb4a" providerId="ADAL" clId="{3280B4FB-1717-4733-BD28-CAFE67F4761D}" dt="2020-04-23T13:56:40.763" v="1438" actId="20577"/>
          <ac:spMkLst>
            <pc:docMk/>
            <pc:sldMk cId="2896594597" sldId="357"/>
            <ac:spMk id="2" creationId="{4A53386D-47EF-4CE8-A468-B5924E7570D9}"/>
          </ac:spMkLst>
        </pc:spChg>
        <pc:spChg chg="del">
          <ac:chgData name="Matiu Michael" userId="3c2edb9b-6a4f-44b6-a3ed-41961461eb4a" providerId="ADAL" clId="{3280B4FB-1717-4733-BD28-CAFE67F4761D}" dt="2020-04-23T13:56:21.514" v="1421" actId="478"/>
          <ac:spMkLst>
            <pc:docMk/>
            <pc:sldMk cId="2896594597" sldId="357"/>
            <ac:spMk id="4" creationId="{18299B34-1550-432F-A87B-426FEE7839CB}"/>
          </ac:spMkLst>
        </pc:spChg>
        <pc:spChg chg="mod">
          <ac:chgData name="Matiu Michael" userId="3c2edb9b-6a4f-44b6-a3ed-41961461eb4a" providerId="ADAL" clId="{3280B4FB-1717-4733-BD28-CAFE67F4761D}" dt="2020-04-23T13:59:48.139" v="1770" actId="6549"/>
          <ac:spMkLst>
            <pc:docMk/>
            <pc:sldMk cId="2896594597" sldId="357"/>
            <ac:spMk id="5" creationId="{8CED0322-56FE-40F6-8AA5-17CA6E760CB0}"/>
          </ac:spMkLst>
        </pc:spChg>
        <pc:spChg chg="mod">
          <ac:chgData name="Matiu Michael" userId="3c2edb9b-6a4f-44b6-a3ed-41961461eb4a" providerId="ADAL" clId="{3280B4FB-1717-4733-BD28-CAFE67F4761D}" dt="2020-04-23T13:55:40.781" v="1325" actId="20577"/>
          <ac:spMkLst>
            <pc:docMk/>
            <pc:sldMk cId="2896594597" sldId="357"/>
            <ac:spMk id="6" creationId="{00000000-0000-0000-0000-000000000000}"/>
          </ac:spMkLst>
        </pc:spChg>
      </pc:sldChg>
      <pc:sldChg chg="addSp delSp modSp add ord">
        <pc:chgData name="Matiu Michael" userId="3c2edb9b-6a4f-44b6-a3ed-41961461eb4a" providerId="ADAL" clId="{3280B4FB-1717-4733-BD28-CAFE67F4761D}" dt="2020-04-30T18:12:32.831" v="4125"/>
        <pc:sldMkLst>
          <pc:docMk/>
          <pc:sldMk cId="280679535" sldId="358"/>
        </pc:sldMkLst>
        <pc:spChg chg="del">
          <ac:chgData name="Matiu Michael" userId="3c2edb9b-6a4f-44b6-a3ed-41961461eb4a" providerId="ADAL" clId="{3280B4FB-1717-4733-BD28-CAFE67F4761D}" dt="2020-04-23T14:09:06.655" v="2217" actId="478"/>
          <ac:spMkLst>
            <pc:docMk/>
            <pc:sldMk cId="280679535" sldId="358"/>
            <ac:spMk id="5" creationId="{A8F7DF91-AE0B-46FB-98E2-73A1EE061544}"/>
          </ac:spMkLst>
        </pc:spChg>
        <pc:spChg chg="del">
          <ac:chgData name="Matiu Michael" userId="3c2edb9b-6a4f-44b6-a3ed-41961461eb4a" providerId="ADAL" clId="{3280B4FB-1717-4733-BD28-CAFE67F4761D}" dt="2020-04-23T14:08:52.311" v="2215" actId="478"/>
          <ac:spMkLst>
            <pc:docMk/>
            <pc:sldMk cId="280679535" sldId="358"/>
            <ac:spMk id="7" creationId="{F9B3663F-EF70-4D52-B6BB-256683C3C1BB}"/>
          </ac:spMkLst>
        </pc:spChg>
        <pc:spChg chg="add mod">
          <ac:chgData name="Matiu Michael" userId="3c2edb9b-6a4f-44b6-a3ed-41961461eb4a" providerId="ADAL" clId="{3280B4FB-1717-4733-BD28-CAFE67F4761D}" dt="2020-04-23T14:12:50.024" v="2721" actId="20577"/>
          <ac:spMkLst>
            <pc:docMk/>
            <pc:sldMk cId="280679535" sldId="358"/>
            <ac:spMk id="8" creationId="{C654C0D6-744F-4FFA-9E69-2DA0743D3F8A}"/>
          </ac:spMkLst>
        </pc:spChg>
        <pc:spChg chg="mod">
          <ac:chgData name="Matiu Michael" userId="3c2edb9b-6a4f-44b6-a3ed-41961461eb4a" providerId="ADAL" clId="{3280B4FB-1717-4733-BD28-CAFE67F4761D}" dt="2020-04-23T14:12:55.891" v="2722" actId="1076"/>
          <ac:spMkLst>
            <pc:docMk/>
            <pc:sldMk cId="280679535" sldId="358"/>
            <ac:spMk id="9" creationId="{BF2F5E62-3FA0-4F5E-9584-7158F70B2438}"/>
          </ac:spMkLst>
        </pc:spChg>
        <pc:picChg chg="del">
          <ac:chgData name="Matiu Michael" userId="3c2edb9b-6a4f-44b6-a3ed-41961461eb4a" providerId="ADAL" clId="{3280B4FB-1717-4733-BD28-CAFE67F4761D}" dt="2020-04-23T14:08:50.722" v="2214" actId="478"/>
          <ac:picMkLst>
            <pc:docMk/>
            <pc:sldMk cId="280679535" sldId="358"/>
            <ac:picMk id="2" creationId="{B47ABB3C-5ABF-4B83-AD14-0957D1E20C69}"/>
          </ac:picMkLst>
        </pc:picChg>
      </pc:sldChg>
      <pc:sldChg chg="modSp">
        <pc:chgData name="Matiu Michael" userId="3c2edb9b-6a4f-44b6-a3ed-41961461eb4a" providerId="ADAL" clId="{3280B4FB-1717-4733-BD28-CAFE67F4761D}" dt="2020-04-30T18:37:35.396" v="5815" actId="20577"/>
        <pc:sldMkLst>
          <pc:docMk/>
          <pc:sldMk cId="2054141595" sldId="359"/>
        </pc:sldMkLst>
        <pc:spChg chg="mod">
          <ac:chgData name="Matiu Michael" userId="3c2edb9b-6a4f-44b6-a3ed-41961461eb4a" providerId="ADAL" clId="{3280B4FB-1717-4733-BD28-CAFE67F4761D}" dt="2020-04-30T18:37:35.396" v="5815" actId="20577"/>
          <ac:spMkLst>
            <pc:docMk/>
            <pc:sldMk cId="2054141595" sldId="359"/>
            <ac:spMk id="3" creationId="{40FB75B0-1A64-4088-9375-904C0449B3C5}"/>
          </ac:spMkLst>
        </pc:spChg>
      </pc:sldChg>
      <pc:sldChg chg="modSp">
        <pc:chgData name="Matiu Michael" userId="3c2edb9b-6a4f-44b6-a3ed-41961461eb4a" providerId="ADAL" clId="{3280B4FB-1717-4733-BD28-CAFE67F4761D}" dt="2020-04-30T18:23:22.639" v="4646" actId="20577"/>
        <pc:sldMkLst>
          <pc:docMk/>
          <pc:sldMk cId="2238611779" sldId="361"/>
        </pc:sldMkLst>
        <pc:spChg chg="mod">
          <ac:chgData name="Matiu Michael" userId="3c2edb9b-6a4f-44b6-a3ed-41961461eb4a" providerId="ADAL" clId="{3280B4FB-1717-4733-BD28-CAFE67F4761D}" dt="2020-04-30T17:57:04.155" v="2965" actId="20577"/>
          <ac:spMkLst>
            <pc:docMk/>
            <pc:sldMk cId="2238611779" sldId="361"/>
            <ac:spMk id="5" creationId="{FE3A312A-E460-4915-AB18-B01ACBDAC3E3}"/>
          </ac:spMkLst>
        </pc:spChg>
        <pc:spChg chg="mod">
          <ac:chgData name="Matiu Michael" userId="3c2edb9b-6a4f-44b6-a3ed-41961461eb4a" providerId="ADAL" clId="{3280B4FB-1717-4733-BD28-CAFE67F4761D}" dt="2020-04-30T18:23:22.639" v="4646" actId="20577"/>
          <ac:spMkLst>
            <pc:docMk/>
            <pc:sldMk cId="2238611779" sldId="361"/>
            <ac:spMk id="6" creationId="{00000000-0000-0000-0000-000000000000}"/>
          </ac:spMkLst>
        </pc:spChg>
        <pc:spChg chg="mod">
          <ac:chgData name="Matiu Michael" userId="3c2edb9b-6a4f-44b6-a3ed-41961461eb4a" providerId="ADAL" clId="{3280B4FB-1717-4733-BD28-CAFE67F4761D}" dt="2020-04-30T18:02:54.439" v="3405" actId="20577"/>
          <ac:spMkLst>
            <pc:docMk/>
            <pc:sldMk cId="2238611779" sldId="361"/>
            <ac:spMk id="7" creationId="{D0B80742-624E-422D-8E91-5175352C21E2}"/>
          </ac:spMkLst>
        </pc:spChg>
      </pc:sldChg>
      <pc:sldChg chg="modSp">
        <pc:chgData name="Matiu Michael" userId="3c2edb9b-6a4f-44b6-a3ed-41961461eb4a" providerId="ADAL" clId="{3280B4FB-1717-4733-BD28-CAFE67F4761D}" dt="2020-04-30T18:12:08.957" v="4123" actId="20577"/>
        <pc:sldMkLst>
          <pc:docMk/>
          <pc:sldMk cId="3928667522" sldId="362"/>
        </pc:sldMkLst>
        <pc:spChg chg="mod">
          <ac:chgData name="Matiu Michael" userId="3c2edb9b-6a4f-44b6-a3ed-41961461eb4a" providerId="ADAL" clId="{3280B4FB-1717-4733-BD28-CAFE67F4761D}" dt="2020-04-30T18:11:28.533" v="4115" actId="20577"/>
          <ac:spMkLst>
            <pc:docMk/>
            <pc:sldMk cId="3928667522" sldId="362"/>
            <ac:spMk id="5" creationId="{A1D5A9B9-E3BC-46BB-ABB5-7DE41490B99C}"/>
          </ac:spMkLst>
        </pc:spChg>
        <pc:spChg chg="mod">
          <ac:chgData name="Matiu Michael" userId="3c2edb9b-6a4f-44b6-a3ed-41961461eb4a" providerId="ADAL" clId="{3280B4FB-1717-4733-BD28-CAFE67F4761D}" dt="2020-04-30T18:10:19.933" v="3965" actId="20577"/>
          <ac:spMkLst>
            <pc:docMk/>
            <pc:sldMk cId="3928667522" sldId="362"/>
            <ac:spMk id="6" creationId="{00000000-0000-0000-0000-000000000000}"/>
          </ac:spMkLst>
        </pc:spChg>
        <pc:spChg chg="mod">
          <ac:chgData name="Matiu Michael" userId="3c2edb9b-6a4f-44b6-a3ed-41961461eb4a" providerId="ADAL" clId="{3280B4FB-1717-4733-BD28-CAFE67F4761D}" dt="2020-04-30T18:12:08.957" v="4123" actId="20577"/>
          <ac:spMkLst>
            <pc:docMk/>
            <pc:sldMk cId="3928667522" sldId="362"/>
            <ac:spMk id="8" creationId="{F15062C2-EF3C-4F4E-9DC7-E47824AC342A}"/>
          </ac:spMkLst>
        </pc:spChg>
      </pc:sldChg>
      <pc:sldChg chg="addSp modSp">
        <pc:chgData name="Matiu Michael" userId="3c2edb9b-6a4f-44b6-a3ed-41961461eb4a" providerId="ADAL" clId="{3280B4FB-1717-4733-BD28-CAFE67F4761D}" dt="2020-04-30T18:35:06.704" v="5534" actId="1076"/>
        <pc:sldMkLst>
          <pc:docMk/>
          <pc:sldMk cId="1242530040" sldId="365"/>
        </pc:sldMkLst>
        <pc:spChg chg="add mod">
          <ac:chgData name="Matiu Michael" userId="3c2edb9b-6a4f-44b6-a3ed-41961461eb4a" providerId="ADAL" clId="{3280B4FB-1717-4733-BD28-CAFE67F4761D}" dt="2020-04-30T18:25:56.545" v="4861" actId="20577"/>
          <ac:spMkLst>
            <pc:docMk/>
            <pc:sldMk cId="1242530040" sldId="365"/>
            <ac:spMk id="3" creationId="{46143332-3A9C-484D-858D-A85FA8FA8D9A}"/>
          </ac:spMkLst>
        </pc:spChg>
        <pc:spChg chg="add mod">
          <ac:chgData name="Matiu Michael" userId="3c2edb9b-6a4f-44b6-a3ed-41961461eb4a" providerId="ADAL" clId="{3280B4FB-1717-4733-BD28-CAFE67F4761D}" dt="2020-04-30T18:35:06.704" v="5534" actId="1076"/>
          <ac:spMkLst>
            <pc:docMk/>
            <pc:sldMk cId="1242530040" sldId="365"/>
            <ac:spMk id="4" creationId="{9444E9DF-A6CF-47CD-B385-2BE7D2AD7380}"/>
          </ac:spMkLst>
        </pc:spChg>
        <pc:spChg chg="mod">
          <ac:chgData name="Matiu Michael" userId="3c2edb9b-6a4f-44b6-a3ed-41961461eb4a" providerId="ADAL" clId="{3280B4FB-1717-4733-BD28-CAFE67F4761D}" dt="2020-04-30T18:23:14.642" v="4640" actId="20577"/>
          <ac:spMkLst>
            <pc:docMk/>
            <pc:sldMk cId="1242530040" sldId="365"/>
            <ac:spMk id="6" creationId="{00000000-0000-0000-0000-000000000000}"/>
          </ac:spMkLst>
        </pc:spChg>
        <pc:picChg chg="add mod">
          <ac:chgData name="Matiu Michael" userId="3c2edb9b-6a4f-44b6-a3ed-41961461eb4a" providerId="ADAL" clId="{3280B4FB-1717-4733-BD28-CAFE67F4761D}" dt="2020-04-30T18:28:35.222" v="4871" actId="14100"/>
          <ac:picMkLst>
            <pc:docMk/>
            <pc:sldMk cId="1242530040" sldId="365"/>
            <ac:picMk id="5" creationId="{1F186E68-FFF9-4D4D-9C90-55E41D203EA3}"/>
          </ac:picMkLst>
        </pc:picChg>
      </pc:sldChg>
      <pc:sldMasterChg chg="modSp">
        <pc:chgData name="Matiu Michael" userId="3c2edb9b-6a4f-44b6-a3ed-41961461eb4a" providerId="ADAL" clId="{3280B4FB-1717-4733-BD28-CAFE67F4761D}" dt="2020-04-30T17:55:44.538" v="2861" actId="20577"/>
        <pc:sldMasterMkLst>
          <pc:docMk/>
          <pc:sldMasterMk cId="3733961100" sldId="2147483648"/>
        </pc:sldMasterMkLst>
        <pc:spChg chg="mod">
          <ac:chgData name="Matiu Michael" userId="3c2edb9b-6a4f-44b6-a3ed-41961461eb4a" providerId="ADAL" clId="{3280B4FB-1717-4733-BD28-CAFE67F4761D}" dt="2020-04-30T17:55:44.538" v="2861" actId="20577"/>
          <ac:spMkLst>
            <pc:docMk/>
            <pc:sldMasterMk cId="3733961100" sldId="2147483648"/>
            <ac:spMk id="3" creationId="{00000000-0000-0000-0000-000000000000}"/>
          </ac:spMkLst>
        </pc:spChg>
        <pc:spChg chg="mod">
          <ac:chgData name="Matiu Michael" userId="3c2edb9b-6a4f-44b6-a3ed-41961461eb4a" providerId="ADAL" clId="{3280B4FB-1717-4733-BD28-CAFE67F4761D}" dt="2020-04-30T17:55:20.858" v="2811" actId="20577"/>
          <ac:spMkLst>
            <pc:docMk/>
            <pc:sldMasterMk cId="3733961100" sldId="2147483648"/>
            <ac:spMk id="8" creationId="{00000000-0000-0000-0000-000000000000}"/>
          </ac:spMkLst>
        </pc:spChg>
      </pc:sldMasterChg>
    </pc:docChg>
  </pc:docChgLst>
  <pc:docChgLst>
    <pc:chgData name="Matiu Michael" userId="3c2edb9b-6a4f-44b6-a3ed-41961461eb4a" providerId="ADAL" clId="{593E1DCB-5F23-482B-BD92-A6494BC4CBE0}"/>
    <pc:docChg chg="undo custSel addSld modSld sldOrd">
      <pc:chgData name="Matiu Michael" userId="3c2edb9b-6a4f-44b6-a3ed-41961461eb4a" providerId="ADAL" clId="{593E1DCB-5F23-482B-BD92-A6494BC4CBE0}" dt="2019-04-04T14:00:41.805" v="272" actId="20577"/>
      <pc:docMkLst>
        <pc:docMk/>
      </pc:docMkLst>
      <pc:sldChg chg="modSp">
        <pc:chgData name="Matiu Michael" userId="3c2edb9b-6a4f-44b6-a3ed-41961461eb4a" providerId="ADAL" clId="{593E1DCB-5F23-482B-BD92-A6494BC4CBE0}" dt="2019-04-04T08:15:35.131" v="88" actId="1076"/>
        <pc:sldMkLst>
          <pc:docMk/>
          <pc:sldMk cId="3022750139" sldId="332"/>
        </pc:sldMkLst>
        <pc:spChg chg="mod">
          <ac:chgData name="Matiu Michael" userId="3c2edb9b-6a4f-44b6-a3ed-41961461eb4a" providerId="ADAL" clId="{593E1DCB-5F23-482B-BD92-A6494BC4CBE0}" dt="2019-04-04T08:15:35.131" v="88" actId="1076"/>
          <ac:spMkLst>
            <pc:docMk/>
            <pc:sldMk cId="3022750139" sldId="332"/>
            <ac:spMk id="7" creationId="{00000000-0000-0000-0000-000000000000}"/>
          </ac:spMkLst>
        </pc:spChg>
      </pc:sldChg>
      <pc:sldChg chg="modSp">
        <pc:chgData name="Matiu Michael" userId="3c2edb9b-6a4f-44b6-a3ed-41961461eb4a" providerId="ADAL" clId="{593E1DCB-5F23-482B-BD92-A6494BC4CBE0}" dt="2019-04-04T08:17:59.089" v="165" actId="12"/>
        <pc:sldMkLst>
          <pc:docMk/>
          <pc:sldMk cId="3717054597" sldId="339"/>
        </pc:sldMkLst>
        <pc:graphicFrameChg chg="mod modGraphic">
          <ac:chgData name="Matiu Michael" userId="3c2edb9b-6a4f-44b6-a3ed-41961461eb4a" providerId="ADAL" clId="{593E1DCB-5F23-482B-BD92-A6494BC4CBE0}" dt="2019-04-04T08:17:59.089" v="165" actId="12"/>
          <ac:graphicFrameMkLst>
            <pc:docMk/>
            <pc:sldMk cId="3717054597" sldId="339"/>
            <ac:graphicFrameMk id="4" creationId="{654712F2-575C-4B30-A9A3-82BFE0E44765}"/>
          </ac:graphicFrameMkLst>
        </pc:graphicFrameChg>
      </pc:sldChg>
      <pc:sldChg chg="modSp">
        <pc:chgData name="Matiu Michael" userId="3c2edb9b-6a4f-44b6-a3ed-41961461eb4a" providerId="ADAL" clId="{593E1DCB-5F23-482B-BD92-A6494BC4CBE0}" dt="2019-04-04T08:13:06.451" v="71" actId="14100"/>
        <pc:sldMkLst>
          <pc:docMk/>
          <pc:sldMk cId="2194643568" sldId="340"/>
        </pc:sldMkLst>
        <pc:spChg chg="mod">
          <ac:chgData name="Matiu Michael" userId="3c2edb9b-6a4f-44b6-a3ed-41961461eb4a" providerId="ADAL" clId="{593E1DCB-5F23-482B-BD92-A6494BC4CBE0}" dt="2019-04-04T08:13:06.451" v="71" actId="14100"/>
          <ac:spMkLst>
            <pc:docMk/>
            <pc:sldMk cId="2194643568" sldId="340"/>
            <ac:spMk id="5" creationId="{0EEC924A-71CA-49FF-8F9B-CBDB9AF7DC14}"/>
          </ac:spMkLst>
        </pc:spChg>
      </pc:sldChg>
      <pc:sldChg chg="modSp">
        <pc:chgData name="Matiu Michael" userId="3c2edb9b-6a4f-44b6-a3ed-41961461eb4a" providerId="ADAL" clId="{593E1DCB-5F23-482B-BD92-A6494BC4CBE0}" dt="2019-04-04T12:16:41.176" v="256"/>
        <pc:sldMkLst>
          <pc:docMk/>
          <pc:sldMk cId="2917322483" sldId="344"/>
        </pc:sldMkLst>
        <pc:spChg chg="mod">
          <ac:chgData name="Matiu Michael" userId="3c2edb9b-6a4f-44b6-a3ed-41961461eb4a" providerId="ADAL" clId="{593E1DCB-5F23-482B-BD92-A6494BC4CBE0}" dt="2019-04-04T12:16:41.176" v="256"/>
          <ac:spMkLst>
            <pc:docMk/>
            <pc:sldMk cId="2917322483" sldId="344"/>
            <ac:spMk id="3" creationId="{77345C53-E218-4562-A71B-391BD6801828}"/>
          </ac:spMkLst>
        </pc:spChg>
      </pc:sldChg>
      <pc:sldChg chg="modSp">
        <pc:chgData name="Matiu Michael" userId="3c2edb9b-6a4f-44b6-a3ed-41961461eb4a" providerId="ADAL" clId="{593E1DCB-5F23-482B-BD92-A6494BC4CBE0}" dt="2019-04-04T12:04:55.893" v="175" actId="20577"/>
        <pc:sldMkLst>
          <pc:docMk/>
          <pc:sldMk cId="3316443102" sldId="346"/>
        </pc:sldMkLst>
        <pc:spChg chg="mod">
          <ac:chgData name="Matiu Michael" userId="3c2edb9b-6a4f-44b6-a3ed-41961461eb4a" providerId="ADAL" clId="{593E1DCB-5F23-482B-BD92-A6494BC4CBE0}" dt="2019-04-04T12:04:55.893" v="175" actId="20577"/>
          <ac:spMkLst>
            <pc:docMk/>
            <pc:sldMk cId="3316443102" sldId="346"/>
            <ac:spMk id="6" creationId="{00000000-0000-0000-0000-000000000000}"/>
          </ac:spMkLst>
        </pc:spChg>
      </pc:sldChg>
      <pc:sldChg chg="ord">
        <pc:chgData name="Matiu Michael" userId="3c2edb9b-6a4f-44b6-a3ed-41961461eb4a" providerId="ADAL" clId="{593E1DCB-5F23-482B-BD92-A6494BC4CBE0}" dt="2019-04-04T11:58:36.202" v="166"/>
        <pc:sldMkLst>
          <pc:docMk/>
          <pc:sldMk cId="29342654" sldId="347"/>
        </pc:sldMkLst>
      </pc:sldChg>
      <pc:sldChg chg="modSp">
        <pc:chgData name="Matiu Michael" userId="3c2edb9b-6a4f-44b6-a3ed-41961461eb4a" providerId="ADAL" clId="{593E1DCB-5F23-482B-BD92-A6494BC4CBE0}" dt="2019-04-04T12:05:00.659" v="184" actId="20577"/>
        <pc:sldMkLst>
          <pc:docMk/>
          <pc:sldMk cId="2938879862" sldId="348"/>
        </pc:sldMkLst>
        <pc:spChg chg="mod">
          <ac:chgData name="Matiu Michael" userId="3c2edb9b-6a4f-44b6-a3ed-41961461eb4a" providerId="ADAL" clId="{593E1DCB-5F23-482B-BD92-A6494BC4CBE0}" dt="2019-04-04T12:05:00.659" v="184" actId="20577"/>
          <ac:spMkLst>
            <pc:docMk/>
            <pc:sldMk cId="2938879862" sldId="348"/>
            <ac:spMk id="6" creationId="{00000000-0000-0000-0000-000000000000}"/>
          </ac:spMkLst>
        </pc:spChg>
      </pc:sldChg>
      <pc:sldChg chg="addSp delSp modSp add">
        <pc:chgData name="Matiu Michael" userId="3c2edb9b-6a4f-44b6-a3ed-41961461eb4a" providerId="ADAL" clId="{593E1DCB-5F23-482B-BD92-A6494BC4CBE0}" dt="2019-04-04T14:00:41.805" v="272" actId="20577"/>
        <pc:sldMkLst>
          <pc:docMk/>
          <pc:sldMk cId="276284203" sldId="350"/>
        </pc:sldMkLst>
        <pc:spChg chg="mod">
          <ac:chgData name="Matiu Michael" userId="3c2edb9b-6a4f-44b6-a3ed-41961461eb4a" providerId="ADAL" clId="{593E1DCB-5F23-482B-BD92-A6494BC4CBE0}" dt="2019-04-04T14:00:41.805" v="272" actId="20577"/>
          <ac:spMkLst>
            <pc:docMk/>
            <pc:sldMk cId="276284203" sldId="350"/>
            <ac:spMk id="6" creationId="{00000000-0000-0000-0000-000000000000}"/>
          </ac:spMkLst>
        </pc:spChg>
        <pc:picChg chg="del">
          <ac:chgData name="Matiu Michael" userId="3c2edb9b-6a4f-44b6-a3ed-41961461eb4a" providerId="ADAL" clId="{593E1DCB-5F23-482B-BD92-A6494BC4CBE0}" dt="2019-04-04T13:56:50.917" v="258" actId="478"/>
          <ac:picMkLst>
            <pc:docMk/>
            <pc:sldMk cId="276284203" sldId="350"/>
            <ac:picMk id="3" creationId="{9A6D2B52-0262-408D-B1D2-EFDA0154EE3C}"/>
          </ac:picMkLst>
        </pc:picChg>
        <pc:picChg chg="add del mod">
          <ac:chgData name="Matiu Michael" userId="3c2edb9b-6a4f-44b6-a3ed-41961461eb4a" providerId="ADAL" clId="{593E1DCB-5F23-482B-BD92-A6494BC4CBE0}" dt="2019-04-04T13:57:10.786" v="262" actId="478"/>
          <ac:picMkLst>
            <pc:docMk/>
            <pc:sldMk cId="276284203" sldId="350"/>
            <ac:picMk id="4" creationId="{2240C3C9-9842-480A-A9FE-8DBBAD4CCBDA}"/>
          </ac:picMkLst>
        </pc:picChg>
        <pc:picChg chg="add mod">
          <ac:chgData name="Matiu Michael" userId="3c2edb9b-6a4f-44b6-a3ed-41961461eb4a" providerId="ADAL" clId="{593E1DCB-5F23-482B-BD92-A6494BC4CBE0}" dt="2019-04-04T14:00:24.766" v="265" actId="1076"/>
          <ac:picMkLst>
            <pc:docMk/>
            <pc:sldMk cId="276284203" sldId="350"/>
            <ac:picMk id="7" creationId="{0C12A802-F461-4562-B4E8-B22E5F6BA92D}"/>
          </ac:picMkLst>
        </pc:picChg>
      </pc:sldChg>
    </pc:docChg>
  </pc:docChgLst>
  <pc:docChgLst>
    <pc:chgData name="Michael Matiu" userId="3c2edb9b-6a4f-44b6-a3ed-41961461eb4a" providerId="ADAL" clId="{B23767FB-095E-4A95-8223-A0A24271C438}"/>
    <pc:docChg chg="undo modMainMaster">
      <pc:chgData name="Michael Matiu" userId="3c2edb9b-6a4f-44b6-a3ed-41961461eb4a" providerId="ADAL" clId="{B23767FB-095E-4A95-8223-A0A24271C438}" dt="2019-04-18T09:02:06.407" v="40" actId="1076"/>
      <pc:docMkLst>
        <pc:docMk/>
      </pc:docMkLst>
      <pc:sldMasterChg chg="addSp modSp">
        <pc:chgData name="Michael Matiu" userId="3c2edb9b-6a4f-44b6-a3ed-41961461eb4a" providerId="ADAL" clId="{B23767FB-095E-4A95-8223-A0A24271C438}" dt="2019-04-18T09:02:06.407" v="40" actId="1076"/>
        <pc:sldMasterMkLst>
          <pc:docMk/>
          <pc:sldMasterMk cId="3733961100" sldId="2147483648"/>
        </pc:sldMasterMkLst>
        <pc:spChg chg="mod">
          <ac:chgData name="Michael Matiu" userId="3c2edb9b-6a4f-44b6-a3ed-41961461eb4a" providerId="ADAL" clId="{B23767FB-095E-4A95-8223-A0A24271C438}" dt="2019-04-18T09:01:48.286" v="36" actId="1076"/>
          <ac:spMkLst>
            <pc:docMk/>
            <pc:sldMasterMk cId="3733961100" sldId="2147483648"/>
            <ac:spMk id="2" creationId="{00000000-0000-0000-0000-000000000000}"/>
          </ac:spMkLst>
        </pc:spChg>
        <pc:spChg chg="mod">
          <ac:chgData name="Michael Matiu" userId="3c2edb9b-6a4f-44b6-a3ed-41961461eb4a" providerId="ADAL" clId="{B23767FB-095E-4A95-8223-A0A24271C438}" dt="2019-04-18T09:02:06.407" v="40" actId="1076"/>
          <ac:spMkLst>
            <pc:docMk/>
            <pc:sldMasterMk cId="3733961100" sldId="2147483648"/>
            <ac:spMk id="3" creationId="{00000000-0000-0000-0000-000000000000}"/>
          </ac:spMkLst>
        </pc:spChg>
        <pc:spChg chg="mod">
          <ac:chgData name="Michael Matiu" userId="3c2edb9b-6a4f-44b6-a3ed-41961461eb4a" providerId="ADAL" clId="{B23767FB-095E-4A95-8223-A0A24271C438}" dt="2019-04-18T09:01:17.949" v="33" actId="1076"/>
          <ac:spMkLst>
            <pc:docMk/>
            <pc:sldMasterMk cId="3733961100" sldId="2147483648"/>
            <ac:spMk id="5" creationId="{00000000-0000-0000-0000-000000000000}"/>
          </ac:spMkLst>
        </pc:spChg>
        <pc:spChg chg="mod">
          <ac:chgData name="Michael Matiu" userId="3c2edb9b-6a4f-44b6-a3ed-41961461eb4a" providerId="ADAL" clId="{B23767FB-095E-4A95-8223-A0A24271C438}" dt="2019-04-18T09:02:06.407" v="40" actId="1076"/>
          <ac:spMkLst>
            <pc:docMk/>
            <pc:sldMasterMk cId="3733961100" sldId="2147483648"/>
            <ac:spMk id="8" creationId="{00000000-0000-0000-0000-000000000000}"/>
          </ac:spMkLst>
        </pc:spChg>
        <pc:picChg chg="mod">
          <ac:chgData name="Michael Matiu" userId="3c2edb9b-6a4f-44b6-a3ed-41961461eb4a" providerId="ADAL" clId="{B23767FB-095E-4A95-8223-A0A24271C438}" dt="2019-04-18T09:02:06.407" v="40" actId="1076"/>
          <ac:picMkLst>
            <pc:docMk/>
            <pc:sldMasterMk cId="3733961100" sldId="2147483648"/>
            <ac:picMk id="4" creationId="{00000000-0000-0000-0000-000000000000}"/>
          </ac:picMkLst>
        </pc:picChg>
        <pc:picChg chg="add mod">
          <ac:chgData name="Michael Matiu" userId="3c2edb9b-6a4f-44b6-a3ed-41961461eb4a" providerId="ADAL" clId="{B23767FB-095E-4A95-8223-A0A24271C438}" dt="2019-04-18T09:01:55.729" v="37" actId="1076"/>
          <ac:picMkLst>
            <pc:docMk/>
            <pc:sldMasterMk cId="3733961100" sldId="2147483648"/>
            <ac:picMk id="7" creationId="{5AB3342D-27D0-4F0F-92FD-40B80B46AF44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54316-0C89-405D-84C6-82CD8A55BC59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41879-9E81-4955-B747-75EF41508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3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41879-9E81-4955-B747-75EF415089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0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952500" y="616683"/>
            <a:ext cx="4268028" cy="938718"/>
            <a:chOff x="952500" y="669848"/>
            <a:chExt cx="4268028" cy="938718"/>
          </a:xfrm>
        </p:grpSpPr>
        <p:sp>
          <p:nvSpPr>
            <p:cNvPr id="4" name="TextBox 3"/>
            <p:cNvSpPr txBox="1"/>
            <p:nvPr/>
          </p:nvSpPr>
          <p:spPr>
            <a:xfrm>
              <a:off x="952500" y="669848"/>
              <a:ext cx="42680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D04D1F"/>
                  </a:solidFill>
                </a:rPr>
                <a:t>TEXT ONE COLUMN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952500" y="1239234"/>
              <a:ext cx="40912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Lid </a:t>
              </a:r>
              <a:r>
                <a:rPr lang="en-US" dirty="0" err="1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est</a:t>
              </a:r>
              <a:r>
                <a:rPr lang="en-US" dirty="0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dirty="0" err="1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laborum</a:t>
              </a:r>
              <a:r>
                <a:rPr lang="en-US" dirty="0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dirty="0" err="1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dolo</a:t>
              </a:r>
              <a:r>
                <a:rPr lang="en-US" dirty="0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dirty="0" err="1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rumes</a:t>
              </a:r>
              <a:r>
                <a:rPr lang="en-US" dirty="0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dirty="0" err="1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fugats</a:t>
              </a:r>
              <a:r>
                <a:rPr lang="en-US" dirty="0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dirty="0" err="1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untras</a:t>
              </a:r>
              <a:r>
                <a:rPr lang="en-US" dirty="0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endParaRPr lang="en-US" dirty="0">
                <a:solidFill>
                  <a:srgbClr val="D04D1F"/>
                </a:solidFill>
              </a:endParaRPr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30966" y="2513714"/>
            <a:ext cx="923703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dolo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rumes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fugats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untras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dirty="0" err="1">
                <a:solidFill>
                  <a:schemeClr val="accent5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Etharums</a:t>
            </a:r>
            <a:r>
              <a:rPr lang="en-US" dirty="0">
                <a:solidFill>
                  <a:schemeClr val="accent5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ser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quidem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rerum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facilis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nemis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omnis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fugats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vitaes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nemo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minima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rerums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unsers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sadips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amets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perspiciatis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unde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omnis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iste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natus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error sit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voluptatem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accusantium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doloremque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laudantium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totam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rem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aperiam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eaque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ipsa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quae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ab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illo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inventore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veritatis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et quasi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architecto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beatae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vitae dicta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sunt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explicabo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Nemo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ipsam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voluptatem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quia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voluptas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aspernatur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aut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odit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aut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fugit,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quia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consequuntur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magni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eos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qui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ratione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voluptatem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sequi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nesciunt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dolo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accent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Etharums</a:t>
            </a:r>
            <a:r>
              <a:rPr lang="en-US" dirty="0">
                <a:solidFill>
                  <a:schemeClr val="accent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quidem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rerum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facilis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nemis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omnis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fugats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vitaes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nemo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minima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rerums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unsers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sadips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perspiciatis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unde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omnis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iste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natus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error sit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voluptatem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accusantium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doloremque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laudantium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s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52500" y="1608564"/>
            <a:ext cx="10287000" cy="3640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974013" y="1928813"/>
            <a:ext cx="2962275" cy="29622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9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2435225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2435225" y="3429000"/>
            <a:ext cx="3660775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10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32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952500" y="616683"/>
            <a:ext cx="4406825" cy="938718"/>
            <a:chOff x="952500" y="669848"/>
            <a:chExt cx="4406825" cy="938718"/>
          </a:xfrm>
        </p:grpSpPr>
        <p:sp>
          <p:nvSpPr>
            <p:cNvPr id="4" name="TextBox 3"/>
            <p:cNvSpPr txBox="1"/>
            <p:nvPr/>
          </p:nvSpPr>
          <p:spPr>
            <a:xfrm>
              <a:off x="952500" y="669848"/>
              <a:ext cx="44068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D04D1F"/>
                  </a:solidFill>
                  <a:latin typeface="Calibri"/>
                </a:rPr>
                <a:t>TEXT TWO COLUMN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952500" y="1239234"/>
              <a:ext cx="40912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Lid </a:t>
              </a:r>
              <a:r>
                <a:rPr lang="en-US" sz="1800" dirty="0" err="1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est</a:t>
              </a:r>
              <a:r>
                <a:rPr lang="en-US" sz="1800" dirty="0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800" dirty="0" err="1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laborum</a:t>
              </a:r>
              <a:r>
                <a:rPr lang="en-US" sz="1800" dirty="0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800" dirty="0" err="1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dolo</a:t>
              </a:r>
              <a:r>
                <a:rPr lang="en-US" sz="1800" dirty="0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800" dirty="0" err="1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rumes</a:t>
              </a:r>
              <a:r>
                <a:rPr lang="en-US" sz="1800" dirty="0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800" dirty="0" err="1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fugats</a:t>
              </a:r>
              <a:r>
                <a:rPr lang="en-US" sz="1800" dirty="0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800" dirty="0" err="1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untras</a:t>
              </a:r>
              <a:r>
                <a:rPr lang="en-US" sz="1800" dirty="0">
                  <a:solidFill>
                    <a:srgbClr val="D04D1F"/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endParaRPr lang="en-US" sz="1800" dirty="0">
                <a:solidFill>
                  <a:srgbClr val="D04D1F"/>
                </a:solidFill>
              </a:endParaRPr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30966" y="2247900"/>
            <a:ext cx="44382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dolo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rumes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fugats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untras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Etharums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ser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quidem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rerum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facilis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nemis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omnis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fugats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vitaes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nemo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minima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rerums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unsers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sadips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amets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..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perspiciatis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unde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omnis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iste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natus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error sit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voluptatem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accusantium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doloremque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laudantium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totam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rem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aperiam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eaque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ipsa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quae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ab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illo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inventore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veritatis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et quasi.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Text Bullet Sample &amp; Text Bullet List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Text Bullet Sample &amp; Text Bullet List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Text Bullet Sample &amp; Text Bullet List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Text Bullet Sample &amp; Text Bullet List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95999" y="2247900"/>
            <a:ext cx="44382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Lid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dolo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rumes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fugats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untras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Etharums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quidem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rerum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facilis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dolores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nemis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omnis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fugats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vitaes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nemo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minima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rerums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unsers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sadips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..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perspiciatis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unde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omnis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iste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natus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error sit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voluptatem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accusantium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doloremque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laudantium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totam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rem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aperiam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eaque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ipsa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quae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ab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illo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inventore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veritatis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quasi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Text Bullet Sample &amp; Text Bullet List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Text Bullet Sample &amp; Text Bullet List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Text Bullet Sample &amp; Text Bullet List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Text Bullet Sample &amp; Text Bullet List</a:t>
            </a:r>
          </a:p>
        </p:txBody>
      </p:sp>
    </p:spTree>
    <p:extLst>
      <p:ext uri="{BB962C8B-B14F-4D97-AF65-F5344CB8AC3E}">
        <p14:creationId xmlns:p14="http://schemas.microsoft.com/office/powerpoint/2010/main" val="87590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848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9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160963" y="1597025"/>
            <a:ext cx="5495925" cy="36687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1231900" y="2245926"/>
            <a:ext cx="2432050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3663823" y="2247242"/>
            <a:ext cx="2432050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095492" y="2245926"/>
            <a:ext cx="2432050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8527034" y="2245926"/>
            <a:ext cx="2432050" cy="25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0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4132287" y="2247899"/>
            <a:ext cx="1856232" cy="185623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6205464" y="2247899"/>
            <a:ext cx="1856232" cy="185623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4132287" y="4315968"/>
            <a:ext cx="1856232" cy="185623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05464" y="4315968"/>
            <a:ext cx="1856232" cy="185623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3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717700" y="2332993"/>
            <a:ext cx="1856232" cy="185623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4017776" y="2332993"/>
            <a:ext cx="1856232" cy="185623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317957" y="2332993"/>
            <a:ext cx="1856232" cy="185623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8618033" y="2332993"/>
            <a:ext cx="1856232" cy="185623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9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5875" y="2854112"/>
            <a:ext cx="2432050" cy="2185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2447830" y="2854112"/>
            <a:ext cx="2432050" cy="2185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879785" y="2854112"/>
            <a:ext cx="2432050" cy="2185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311739" y="2854112"/>
            <a:ext cx="2432050" cy="2185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743693" y="2854112"/>
            <a:ext cx="2432050" cy="2185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7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520109"/>
            <a:ext cx="12192000" cy="3378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79"/>
          <p:cNvSpPr txBox="1">
            <a:spLocks noChangeArrowheads="1"/>
          </p:cNvSpPr>
          <p:nvPr userDrawn="1"/>
        </p:nvSpPr>
        <p:spPr bwMode="auto">
          <a:xfrm>
            <a:off x="4367088" y="6533703"/>
            <a:ext cx="620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aseline="0" dirty="0">
                <a:solidFill>
                  <a:srgbClr val="848B94"/>
                </a:solidFill>
                <a:latin typeface="+mj-lt"/>
                <a:cs typeface="Calibri" charset="0"/>
              </a:rPr>
              <a:t>Matiu, Michael: </a:t>
            </a:r>
            <a:r>
              <a:rPr lang="de-DE" sz="1800" baseline="0" dirty="0" err="1">
                <a:solidFill>
                  <a:srgbClr val="848B94"/>
                </a:solidFill>
                <a:latin typeface="+mj-lt"/>
                <a:cs typeface="Calibri" charset="0"/>
              </a:rPr>
              <a:t>Biascorrect</a:t>
            </a:r>
            <a:r>
              <a:rPr lang="de-DE" sz="1800" baseline="0" dirty="0">
                <a:solidFill>
                  <a:srgbClr val="848B94"/>
                </a:solidFill>
                <a:latin typeface="+mj-lt"/>
                <a:cs typeface="Calibri" charset="0"/>
              </a:rPr>
              <a:t> </a:t>
            </a:r>
            <a:r>
              <a:rPr lang="de-DE" sz="1800" baseline="0" dirty="0" err="1">
                <a:solidFill>
                  <a:srgbClr val="848B94"/>
                </a:solidFill>
                <a:latin typeface="+mj-lt"/>
                <a:cs typeface="Calibri" charset="0"/>
              </a:rPr>
              <a:t>snow</a:t>
            </a:r>
            <a:r>
              <a:rPr lang="de-DE" sz="1800" baseline="0" dirty="0">
                <a:solidFill>
                  <a:srgbClr val="848B94"/>
                </a:solidFill>
                <a:latin typeface="+mj-lt"/>
                <a:cs typeface="Calibri" charset="0"/>
              </a:rPr>
              <a:t> </a:t>
            </a:r>
            <a:r>
              <a:rPr lang="de-DE" sz="1800" baseline="0" dirty="0" err="1">
                <a:solidFill>
                  <a:srgbClr val="848B94"/>
                </a:solidFill>
                <a:latin typeface="+mj-lt"/>
                <a:cs typeface="Calibri" charset="0"/>
              </a:rPr>
              <a:t>cover</a:t>
            </a:r>
            <a:r>
              <a:rPr lang="de-DE" sz="1800" baseline="0" dirty="0">
                <a:solidFill>
                  <a:srgbClr val="848B94"/>
                </a:solidFill>
                <a:latin typeface="+mj-lt"/>
                <a:cs typeface="Calibri" charset="0"/>
              </a:rPr>
              <a:t> in RCMs </a:t>
            </a:r>
            <a:r>
              <a:rPr lang="de-DE" sz="1800" baseline="0" dirty="0" err="1">
                <a:solidFill>
                  <a:srgbClr val="848B94"/>
                </a:solidFill>
                <a:latin typeface="+mj-lt"/>
                <a:cs typeface="Calibri" charset="0"/>
              </a:rPr>
              <a:t>using</a:t>
            </a:r>
            <a:r>
              <a:rPr lang="de-DE" sz="1800" baseline="0" dirty="0">
                <a:solidFill>
                  <a:srgbClr val="848B94"/>
                </a:solidFill>
                <a:latin typeface="+mj-lt"/>
                <a:cs typeface="Calibri" charset="0"/>
              </a:rPr>
              <a:t> MODIS</a:t>
            </a:r>
            <a:endParaRPr lang="it-IT" sz="1800" baseline="0" dirty="0">
              <a:solidFill>
                <a:srgbClr val="848B94"/>
              </a:solidFill>
              <a:latin typeface="+mj-lt"/>
              <a:cs typeface="Calibri" charset="0"/>
            </a:endParaRPr>
          </a:p>
        </p:txBody>
      </p:sp>
      <p:pic>
        <p:nvPicPr>
          <p:cNvPr id="4" name="Picture 4" descr="log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30" y="6636794"/>
            <a:ext cx="1216025" cy="134580"/>
          </a:xfrm>
          <a:prstGeom prst="rect">
            <a:avLst/>
          </a:prstGeom>
        </p:spPr>
      </p:pic>
      <p:sp>
        <p:nvSpPr>
          <p:cNvPr id="5" name="Text Box 79"/>
          <p:cNvSpPr txBox="1">
            <a:spLocks noChangeArrowheads="1"/>
          </p:cNvSpPr>
          <p:nvPr userDrawn="1"/>
        </p:nvSpPr>
        <p:spPr bwMode="auto">
          <a:xfrm>
            <a:off x="11012795" y="6524381"/>
            <a:ext cx="992939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43F43-AD07-C440-A1F1-9BD12DCEA0C3}" type="slidenum">
              <a:rPr lang="it-IT" sz="1800" baseline="0" smtClean="0">
                <a:solidFill>
                  <a:srgbClr val="848B94"/>
                </a:solidFill>
                <a:latin typeface="Calibri" charset="0"/>
                <a:cs typeface="Calibri" charset="0"/>
              </a:rPr>
              <a:t>‹#›</a:t>
            </a:fld>
            <a:endParaRPr lang="it-IT" sz="1800" baseline="0" dirty="0">
              <a:solidFill>
                <a:srgbClr val="848B94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 Box 79"/>
          <p:cNvSpPr txBox="1">
            <a:spLocks noChangeArrowheads="1"/>
          </p:cNvSpPr>
          <p:nvPr userDrawn="1"/>
        </p:nvSpPr>
        <p:spPr bwMode="auto">
          <a:xfrm>
            <a:off x="2771045" y="6533703"/>
            <a:ext cx="139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aseline="0" dirty="0">
                <a:solidFill>
                  <a:srgbClr val="848B94"/>
                </a:solidFill>
                <a:latin typeface="+mj-lt"/>
                <a:cs typeface="Calibri" charset="0"/>
              </a:rPr>
              <a:t>04/05/2020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3342D-27D0-4F0F-92FD-40B80B46AF4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" y="6516000"/>
            <a:ext cx="992939" cy="34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6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49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80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ac.edu/" TargetMode="External"/><Relationship Id="rId2" Type="http://schemas.openxmlformats.org/officeDocument/2006/relationships/hyperlink" Target="mailto:michael.matiu@eurac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00382-016-3054-2" TargetMode="External"/><Relationship Id="rId2" Type="http://schemas.openxmlformats.org/officeDocument/2006/relationships/hyperlink" Target="https://doi.org/10.1007/s00382-012-1545-3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i.org/10.3390/atmos11010046" TargetMode="External"/><Relationship Id="rId4" Type="http://schemas.openxmlformats.org/officeDocument/2006/relationships/hyperlink" Target="https://doi.org/10.5194/tc-11-1625-201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rs5041568" TargetMode="External"/><Relationship Id="rId2" Type="http://schemas.openxmlformats.org/officeDocument/2006/relationships/hyperlink" Target="https://doi.org/10.3390/rs5010110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3390/data501000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5/JCLI-D-14-00754.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5194/hess-21-2649-2017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5194/hess-23-1339-2019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0" y="0"/>
            <a:ext cx="12192000" cy="206210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3200" b="1" dirty="0" err="1">
                <a:solidFill>
                  <a:srgbClr val="D04D1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Biascorrected</a:t>
            </a:r>
            <a:r>
              <a:rPr lang="en-GB" sz="3200" b="1" dirty="0">
                <a:solidFill>
                  <a:srgbClr val="D04D1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projections of snow cover fraction from </a:t>
            </a:r>
          </a:p>
          <a:p>
            <a:pPr lvl="0" algn="ctr"/>
            <a:r>
              <a:rPr lang="en-GB" sz="3200" b="1" dirty="0">
                <a:solidFill>
                  <a:srgbClr val="D04D1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EURO-CORDEX regional climate models with </a:t>
            </a:r>
          </a:p>
          <a:p>
            <a:pPr lvl="0" algn="ctr"/>
            <a:r>
              <a:rPr lang="en-GB" sz="3200" b="1" dirty="0">
                <a:solidFill>
                  <a:srgbClr val="D04D1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MODIS remote sensing observations </a:t>
            </a:r>
          </a:p>
          <a:p>
            <a:pPr lvl="0" algn="ctr"/>
            <a:r>
              <a:rPr lang="en-GB" sz="3200" b="1" dirty="0">
                <a:solidFill>
                  <a:srgbClr val="D04D1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for the European Alps</a:t>
            </a:r>
            <a:endParaRPr lang="en-US" sz="3200" b="1" dirty="0">
              <a:solidFill>
                <a:srgbClr val="D04D1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100" y="5903893"/>
            <a:ext cx="8724900" cy="95410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848B94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it-IT" sz="2800" dirty="0">
                <a:solidFill>
                  <a:schemeClr val="tx1"/>
                </a:solidFill>
              </a:rPr>
              <a:t>M. Matiu, M. Petitta, C. Notarnicola, M. Zebisch</a:t>
            </a:r>
          </a:p>
          <a:p>
            <a:pPr algn="r"/>
            <a:r>
              <a:rPr lang="en-US" sz="2800" dirty="0">
                <a:solidFill>
                  <a:schemeClr val="tx1"/>
                </a:solidFill>
              </a:rPr>
              <a:t>Eurac Research, Bolzano, Italy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BCDD6C-54FF-491D-B306-597B31A4B8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03892"/>
            <a:ext cx="681506" cy="95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0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901700" y="172183"/>
            <a:ext cx="5627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D04D1F"/>
                </a:solidFill>
              </a:rPr>
              <a:t>Results (maps past Jan)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9BAB1C-D1AF-4EB1-9EC1-B8C5B59913B9}"/>
              </a:ext>
            </a:extLst>
          </p:cNvPr>
          <p:cNvSpPr txBox="1"/>
          <p:nvPr/>
        </p:nvSpPr>
        <p:spPr>
          <a:xfrm>
            <a:off x="4022768" y="880453"/>
            <a:ext cx="7075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effectLst/>
              </a:rPr>
              <a:t>Past</a:t>
            </a:r>
            <a:r>
              <a:rPr lang="de-DE" sz="1400" dirty="0">
                <a:effectLst/>
              </a:rPr>
              <a:t> SNC (</a:t>
            </a:r>
            <a:r>
              <a:rPr lang="de-DE" sz="1400" dirty="0" err="1">
                <a:effectLst/>
              </a:rPr>
              <a:t>snow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cover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fraction</a:t>
            </a:r>
            <a:r>
              <a:rPr lang="de-DE" sz="1400" dirty="0"/>
              <a:t>)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January</a:t>
            </a:r>
            <a:r>
              <a:rPr lang="de-DE" sz="1400" dirty="0"/>
              <a:t>. MODIS </a:t>
            </a:r>
            <a:r>
              <a:rPr lang="de-DE" sz="1400" dirty="0" err="1"/>
              <a:t>is</a:t>
            </a:r>
            <a:r>
              <a:rPr lang="de-DE" sz="1400" dirty="0"/>
              <a:t> remote </a:t>
            </a:r>
            <a:r>
              <a:rPr lang="de-DE" sz="1400" dirty="0" err="1"/>
              <a:t>sensing</a:t>
            </a:r>
            <a:r>
              <a:rPr lang="de-DE" sz="1400" dirty="0"/>
              <a:t> </a:t>
            </a:r>
            <a:r>
              <a:rPr lang="de-DE" sz="1400" dirty="0" err="1"/>
              <a:t>observed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years</a:t>
            </a:r>
            <a:r>
              <a:rPr lang="de-DE" sz="1400" dirty="0"/>
              <a:t> 2000-2019. RCMs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shown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each</a:t>
            </a:r>
            <a:r>
              <a:rPr lang="de-DE" sz="1400" dirty="0"/>
              <a:t> GCM-RCM </a:t>
            </a:r>
            <a:r>
              <a:rPr lang="de-DE" sz="1400" dirty="0" err="1"/>
              <a:t>run</a:t>
            </a:r>
            <a:r>
              <a:rPr lang="de-DE" sz="1400" dirty="0"/>
              <a:t>,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joining</a:t>
            </a:r>
            <a:r>
              <a:rPr lang="de-DE" sz="1400" dirty="0"/>
              <a:t> time </a:t>
            </a:r>
            <a:r>
              <a:rPr lang="de-DE" sz="1400" dirty="0" err="1"/>
              <a:t>series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historical</a:t>
            </a:r>
            <a:r>
              <a:rPr lang="de-DE" sz="1400" dirty="0"/>
              <a:t> </a:t>
            </a:r>
            <a:r>
              <a:rPr lang="de-DE" sz="1400" dirty="0" err="1"/>
              <a:t>runs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rcp8.5,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have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same </a:t>
            </a:r>
            <a:r>
              <a:rPr lang="de-DE" sz="1400" dirty="0" err="1"/>
              <a:t>period</a:t>
            </a:r>
            <a:r>
              <a:rPr lang="de-DE" sz="1400" dirty="0"/>
              <a:t> 2000-2019. </a:t>
            </a:r>
            <a:r>
              <a:rPr lang="de-DE" sz="1400" dirty="0" err="1"/>
              <a:t>Some</a:t>
            </a:r>
            <a:r>
              <a:rPr lang="de-DE" sz="1400" dirty="0"/>
              <a:t> </a:t>
            </a:r>
            <a:r>
              <a:rPr lang="de-DE" sz="1400" dirty="0" err="1"/>
              <a:t>cells</a:t>
            </a:r>
            <a:r>
              <a:rPr lang="de-DE" sz="1400" dirty="0"/>
              <a:t> in RCMs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missing</a:t>
            </a:r>
            <a:r>
              <a:rPr lang="de-DE" sz="1400" dirty="0"/>
              <a:t>: </a:t>
            </a:r>
            <a:r>
              <a:rPr lang="de-DE" sz="1400" dirty="0" err="1"/>
              <a:t>they</a:t>
            </a:r>
            <a:r>
              <a:rPr lang="de-DE" sz="1400" dirty="0"/>
              <a:t> </a:t>
            </a:r>
            <a:r>
              <a:rPr lang="de-DE" sz="1400" dirty="0" err="1"/>
              <a:t>were</a:t>
            </a:r>
            <a:r>
              <a:rPr lang="de-DE" sz="1400" dirty="0"/>
              <a:t> </a:t>
            </a:r>
            <a:r>
              <a:rPr lang="de-DE" sz="1400" dirty="0" err="1"/>
              <a:t>removed</a:t>
            </a:r>
            <a:r>
              <a:rPr lang="de-DE" sz="1400" dirty="0"/>
              <a:t> </a:t>
            </a:r>
            <a:r>
              <a:rPr lang="de-DE" sz="1400" dirty="0" err="1"/>
              <a:t>because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implausible </a:t>
            </a:r>
            <a:r>
              <a:rPr lang="de-DE" sz="1400" dirty="0" err="1"/>
              <a:t>snow</a:t>
            </a:r>
            <a:r>
              <a:rPr lang="de-DE" sz="1400" dirty="0"/>
              <a:t> (</a:t>
            </a:r>
            <a:r>
              <a:rPr lang="de-DE" sz="1400" dirty="0" err="1"/>
              <a:t>accumulation</a:t>
            </a:r>
            <a:r>
              <a:rPr lang="de-DE" sz="1400" dirty="0"/>
              <a:t>).</a:t>
            </a:r>
            <a:endParaRPr lang="en-US" sz="1400" dirty="0">
              <a:effectLst/>
            </a:endParaRP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6381D683-7F76-461B-923A-B0A738D208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3" y="1963554"/>
            <a:ext cx="10589963" cy="3529988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AC7517C4-1581-447B-86CC-18AAD905D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1" y="751460"/>
            <a:ext cx="2121165" cy="1212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EA903E-4B33-4E0D-9B87-5BC1F65FA361}"/>
              </a:ext>
            </a:extLst>
          </p:cNvPr>
          <p:cNvSpPr txBox="1"/>
          <p:nvPr/>
        </p:nvSpPr>
        <p:spPr>
          <a:xfrm>
            <a:off x="0" y="5907826"/>
            <a:ext cx="1200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effectLst/>
              </a:rPr>
              <a:t>Comments </a:t>
            </a:r>
            <a:r>
              <a:rPr lang="de-DE" sz="1200" i="1" dirty="0" err="1">
                <a:effectLst/>
              </a:rPr>
              <a:t>author</a:t>
            </a:r>
            <a:r>
              <a:rPr lang="de-DE" sz="1200" i="1" dirty="0">
                <a:effectLst/>
              </a:rPr>
              <a:t>:  All RCMs </a:t>
            </a:r>
            <a:r>
              <a:rPr lang="de-DE" sz="1200" i="1" dirty="0" err="1">
                <a:effectLst/>
              </a:rPr>
              <a:t>capture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the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general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snow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cover</a:t>
            </a:r>
            <a:r>
              <a:rPr lang="de-DE" sz="1200" i="1" dirty="0">
                <a:effectLst/>
              </a:rPr>
              <a:t>. </a:t>
            </a:r>
            <a:r>
              <a:rPr lang="de-DE" sz="1200" i="1" dirty="0" err="1">
                <a:effectLst/>
              </a:rPr>
              <a:t>Differences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between</a:t>
            </a:r>
            <a:r>
              <a:rPr lang="de-DE" sz="1200" i="1" dirty="0">
                <a:effectLst/>
              </a:rPr>
              <a:t> GCM </a:t>
            </a:r>
            <a:r>
              <a:rPr lang="de-DE" sz="1200" i="1" dirty="0" err="1">
                <a:effectLst/>
              </a:rPr>
              <a:t>negligible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compared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to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differences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between</a:t>
            </a:r>
            <a:r>
              <a:rPr lang="de-DE" sz="1200" i="1" dirty="0">
                <a:effectLst/>
              </a:rPr>
              <a:t> RCMs. </a:t>
            </a:r>
            <a:r>
              <a:rPr lang="de-DE" sz="1200" i="1" dirty="0" err="1">
                <a:effectLst/>
              </a:rPr>
              <a:t>Some</a:t>
            </a:r>
            <a:r>
              <a:rPr lang="de-DE" sz="1200" i="1" dirty="0">
                <a:effectLst/>
              </a:rPr>
              <a:t> RCMs </a:t>
            </a:r>
            <a:r>
              <a:rPr lang="de-DE" sz="1200" i="1" dirty="0" err="1">
                <a:effectLst/>
              </a:rPr>
              <a:t>overestimate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snow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cover</a:t>
            </a:r>
            <a:r>
              <a:rPr lang="de-DE" sz="1200" i="1" dirty="0">
                <a:effectLst/>
              </a:rPr>
              <a:t> (CCLM, RACMO), </a:t>
            </a:r>
            <a:r>
              <a:rPr lang="de-DE" sz="1200" i="1" dirty="0" err="1">
                <a:effectLst/>
              </a:rPr>
              <a:t>while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the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other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provide</a:t>
            </a:r>
            <a:r>
              <a:rPr lang="de-DE" sz="1200" i="1" dirty="0">
                <a:effectLst/>
              </a:rPr>
              <a:t> a </a:t>
            </a:r>
            <a:r>
              <a:rPr lang="de-DE" sz="1200" i="1" dirty="0" err="1">
                <a:effectLst/>
              </a:rPr>
              <a:t>very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good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representation</a:t>
            </a:r>
            <a:r>
              <a:rPr lang="de-DE" sz="1200" i="1" dirty="0">
                <a:effectLst/>
              </a:rPr>
              <a:t>, </a:t>
            </a:r>
            <a:r>
              <a:rPr lang="de-DE" sz="1200" i="1" dirty="0" err="1">
                <a:effectLst/>
              </a:rPr>
              <a:t>even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for</a:t>
            </a:r>
            <a:r>
              <a:rPr lang="de-DE" sz="1200" i="1" dirty="0">
                <a:effectLst/>
              </a:rPr>
              <a:t> minor </a:t>
            </a:r>
            <a:r>
              <a:rPr lang="de-DE" sz="1200" i="1" dirty="0" err="1">
                <a:effectLst/>
              </a:rPr>
              <a:t>scale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features</a:t>
            </a:r>
            <a:r>
              <a:rPr lang="de-DE" sz="1200" i="1" dirty="0"/>
              <a:t>. </a:t>
            </a:r>
            <a:r>
              <a:rPr lang="de-DE" sz="1200" i="1" dirty="0" err="1"/>
              <a:t>Naturally</a:t>
            </a:r>
            <a:r>
              <a:rPr lang="de-DE" sz="1200" i="1" dirty="0"/>
              <a:t> MODIS </a:t>
            </a:r>
            <a:r>
              <a:rPr lang="de-DE" sz="1200" i="1" dirty="0" err="1"/>
              <a:t>has</a:t>
            </a:r>
            <a:r>
              <a:rPr lang="de-DE" sz="1200" i="1" dirty="0"/>
              <a:t> a </a:t>
            </a:r>
            <a:r>
              <a:rPr lang="de-DE" sz="1200" i="1" dirty="0" err="1"/>
              <a:t>lot</a:t>
            </a:r>
            <a:r>
              <a:rPr lang="de-DE" sz="1200" i="1" dirty="0"/>
              <a:t> </a:t>
            </a:r>
            <a:r>
              <a:rPr lang="de-DE" sz="1200" i="1" dirty="0" err="1"/>
              <a:t>of</a:t>
            </a:r>
            <a:r>
              <a:rPr lang="de-DE" sz="1200" i="1" dirty="0"/>
              <a:t> </a:t>
            </a:r>
            <a:r>
              <a:rPr lang="de-DE" sz="1200" i="1" dirty="0" err="1"/>
              <a:t>subpixel</a:t>
            </a:r>
            <a:r>
              <a:rPr lang="de-DE" sz="1200" i="1" dirty="0"/>
              <a:t> </a:t>
            </a:r>
            <a:r>
              <a:rPr lang="de-DE" sz="1200" i="1" dirty="0" err="1"/>
              <a:t>information</a:t>
            </a:r>
            <a:r>
              <a:rPr lang="de-DE" sz="1200" i="1" dirty="0"/>
              <a:t> </a:t>
            </a:r>
            <a:r>
              <a:rPr lang="de-DE" sz="1200" i="1" dirty="0" err="1"/>
              <a:t>from</a:t>
            </a:r>
            <a:r>
              <a:rPr lang="de-DE" sz="1200" i="1" dirty="0"/>
              <a:t> 250m in </a:t>
            </a:r>
            <a:r>
              <a:rPr lang="de-DE" sz="1200" i="1" dirty="0" err="1"/>
              <a:t>these</a:t>
            </a:r>
            <a:r>
              <a:rPr lang="de-DE" sz="1200" i="1" dirty="0"/>
              <a:t> 0.11° </a:t>
            </a:r>
            <a:r>
              <a:rPr lang="de-DE" sz="1200" i="1" dirty="0" err="1"/>
              <a:t>pixels</a:t>
            </a:r>
            <a:r>
              <a:rPr lang="de-DE" sz="1200" i="1" dirty="0"/>
              <a:t>, so </a:t>
            </a:r>
            <a:r>
              <a:rPr lang="de-DE" sz="1200" i="1" dirty="0" err="1"/>
              <a:t>it</a:t>
            </a:r>
            <a:r>
              <a:rPr lang="de-DE" sz="1200" i="1" dirty="0"/>
              <a:t> </a:t>
            </a:r>
            <a:r>
              <a:rPr lang="de-DE" sz="1200" i="1" dirty="0" err="1"/>
              <a:t>has</a:t>
            </a:r>
            <a:r>
              <a:rPr lang="de-DE" sz="1200" i="1" dirty="0"/>
              <a:t> </a:t>
            </a:r>
            <a:r>
              <a:rPr lang="de-DE" sz="1200" i="1" dirty="0" err="1"/>
              <a:t>seldomly</a:t>
            </a:r>
            <a:r>
              <a:rPr lang="de-DE" sz="1200" i="1" dirty="0"/>
              <a:t> </a:t>
            </a:r>
            <a:r>
              <a:rPr lang="de-DE" sz="1200" i="1" dirty="0" err="1"/>
              <a:t>full</a:t>
            </a:r>
            <a:r>
              <a:rPr lang="de-DE" sz="1200" i="1" dirty="0"/>
              <a:t> 100% </a:t>
            </a:r>
            <a:r>
              <a:rPr lang="de-DE" sz="1200" i="1" dirty="0" err="1"/>
              <a:t>snow</a:t>
            </a:r>
            <a:r>
              <a:rPr lang="de-DE" sz="1200" i="1" dirty="0"/>
              <a:t> </a:t>
            </a:r>
            <a:r>
              <a:rPr lang="de-DE" sz="1200" i="1" dirty="0" err="1"/>
              <a:t>cover</a:t>
            </a:r>
            <a:r>
              <a:rPr lang="de-DE" sz="1200" i="1" dirty="0"/>
              <a:t>, </a:t>
            </a:r>
            <a:r>
              <a:rPr lang="de-DE" sz="1200" i="1" dirty="0" err="1"/>
              <a:t>while</a:t>
            </a:r>
            <a:r>
              <a:rPr lang="de-DE" sz="1200" i="1" dirty="0"/>
              <a:t> </a:t>
            </a:r>
            <a:r>
              <a:rPr lang="de-DE" sz="1200" i="1" dirty="0" err="1"/>
              <a:t>this</a:t>
            </a:r>
            <a:r>
              <a:rPr lang="de-DE" sz="1200" i="1" dirty="0"/>
              <a:t> </a:t>
            </a:r>
            <a:r>
              <a:rPr lang="de-DE" sz="1200" i="1" dirty="0" err="1"/>
              <a:t>happens</a:t>
            </a:r>
            <a:r>
              <a:rPr lang="de-DE" sz="1200" i="1" dirty="0"/>
              <a:t> </a:t>
            </a:r>
            <a:r>
              <a:rPr lang="de-DE" sz="1200" i="1" dirty="0" err="1"/>
              <a:t>more</a:t>
            </a:r>
            <a:r>
              <a:rPr lang="de-DE" sz="1200" i="1" dirty="0"/>
              <a:t> </a:t>
            </a:r>
            <a:r>
              <a:rPr lang="de-DE" sz="1200" i="1" dirty="0" err="1"/>
              <a:t>often</a:t>
            </a:r>
            <a:r>
              <a:rPr lang="de-DE" sz="1200" i="1" dirty="0"/>
              <a:t> </a:t>
            </a:r>
            <a:r>
              <a:rPr lang="de-DE" sz="1200" i="1" dirty="0" err="1"/>
              <a:t>for</a:t>
            </a:r>
            <a:r>
              <a:rPr lang="de-DE" sz="1200" i="1" dirty="0"/>
              <a:t> </a:t>
            </a:r>
            <a:r>
              <a:rPr lang="de-DE" sz="1200" i="1" dirty="0" err="1"/>
              <a:t>the</a:t>
            </a:r>
            <a:r>
              <a:rPr lang="de-DE" sz="1200" i="1" dirty="0"/>
              <a:t> RCMs.</a:t>
            </a:r>
            <a:endParaRPr lang="en-US" sz="12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732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901700" y="172183"/>
            <a:ext cx="77024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D04D1F"/>
                </a:solidFill>
              </a:rPr>
              <a:t>Results (map BC example - CLM)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73A6272D-D156-4C47-8843-1921644992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90725"/>
            <a:ext cx="2819400" cy="3947160"/>
          </a:xfrm>
          <a:prstGeom prst="rect">
            <a:avLst/>
          </a:prstGeom>
        </p:spPr>
      </p:pic>
      <p:pic>
        <p:nvPicPr>
          <p:cNvPr id="5" name="Picture 4" descr="A picture containing sitting, covered, pizza, white&#10;&#10;Description automatically generated">
            <a:extLst>
              <a:ext uri="{FF2B5EF4-FFF2-40B4-BE49-F238E27FC236}">
                <a16:creationId xmlns:a16="http://schemas.microsoft.com/office/drawing/2014/main" id="{1D2C6CAA-4F0C-4C92-8388-39E48F1E2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990725"/>
            <a:ext cx="9013371" cy="3943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3D185A-D23B-4090-9117-955ACB60E91A}"/>
              </a:ext>
            </a:extLst>
          </p:cNvPr>
          <p:cNvSpPr txBox="1"/>
          <p:nvPr/>
        </p:nvSpPr>
        <p:spPr>
          <a:xfrm>
            <a:off x="581025" y="1009650"/>
            <a:ext cx="1070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effectLst/>
              </a:rPr>
              <a:t>Example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of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biascorrection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routine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for</a:t>
            </a:r>
            <a:r>
              <a:rPr lang="de-DE" sz="1400" dirty="0">
                <a:effectLst/>
              </a:rPr>
              <a:t> CCLM4-8-17 and ICHEC-EC-EARTH </a:t>
            </a:r>
            <a:r>
              <a:rPr lang="de-DE" sz="1400" dirty="0" err="1">
                <a:effectLst/>
              </a:rPr>
              <a:t>for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three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months</a:t>
            </a:r>
            <a:r>
              <a:rPr lang="de-DE" sz="1400" dirty="0">
                <a:effectLst/>
              </a:rPr>
              <a:t>. Maps </a:t>
            </a:r>
            <a:r>
              <a:rPr lang="de-DE" sz="1400" dirty="0" err="1">
                <a:effectLst/>
              </a:rPr>
              <a:t>of</a:t>
            </a:r>
            <a:r>
              <a:rPr lang="de-DE" sz="1400" dirty="0">
                <a:effectLst/>
              </a:rPr>
              <a:t> Nov, Jan, and Mar </a:t>
            </a:r>
            <a:r>
              <a:rPr lang="de-DE" sz="1400" dirty="0" err="1">
                <a:effectLst/>
              </a:rPr>
              <a:t>snow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cover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fraction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for</a:t>
            </a:r>
            <a:r>
              <a:rPr lang="de-DE" sz="1400" dirty="0">
                <a:effectLst/>
              </a:rPr>
              <a:t> MODIS </a:t>
            </a:r>
            <a:r>
              <a:rPr lang="de-DE" sz="1400" dirty="0" err="1">
                <a:effectLst/>
              </a:rPr>
              <a:t>observations</a:t>
            </a:r>
            <a:r>
              <a:rPr lang="de-DE" sz="1400" dirty="0">
                <a:effectLst/>
              </a:rPr>
              <a:t>, </a:t>
            </a:r>
            <a:r>
              <a:rPr lang="de-DE" sz="1400" dirty="0" err="1">
                <a:effectLst/>
              </a:rPr>
              <a:t>raw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model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output</a:t>
            </a:r>
            <a:r>
              <a:rPr lang="de-DE" sz="1400" dirty="0">
                <a:effectLst/>
              </a:rPr>
              <a:t> and BC (after </a:t>
            </a:r>
            <a:r>
              <a:rPr lang="de-DE" sz="1400" dirty="0" err="1">
                <a:effectLst/>
              </a:rPr>
              <a:t>biascorrection</a:t>
            </a:r>
            <a:r>
              <a:rPr lang="de-DE" sz="1400" dirty="0">
                <a:effectLst/>
              </a:rPr>
              <a:t>).</a:t>
            </a:r>
            <a:endParaRPr lang="en-US" sz="140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B7BF77-33A6-4004-8AFE-8BE70DF94019}"/>
              </a:ext>
            </a:extLst>
          </p:cNvPr>
          <p:cNvSpPr txBox="1"/>
          <p:nvPr/>
        </p:nvSpPr>
        <p:spPr>
          <a:xfrm>
            <a:off x="0" y="6047554"/>
            <a:ext cx="1200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effectLst/>
              </a:rPr>
              <a:t>Comments </a:t>
            </a:r>
            <a:r>
              <a:rPr lang="de-DE" sz="1200" i="1" dirty="0" err="1">
                <a:effectLst/>
              </a:rPr>
              <a:t>author</a:t>
            </a:r>
            <a:r>
              <a:rPr lang="de-DE" sz="1200" i="1" dirty="0">
                <a:effectLst/>
              </a:rPr>
              <a:t>: November </a:t>
            </a:r>
            <a:r>
              <a:rPr lang="de-DE" sz="1200" i="1" dirty="0" err="1">
                <a:effectLst/>
              </a:rPr>
              <a:t>snow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cover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is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almost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identical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from</a:t>
            </a:r>
            <a:r>
              <a:rPr lang="de-DE" sz="1200" i="1" dirty="0">
                <a:effectLst/>
              </a:rPr>
              <a:t> RCM </a:t>
            </a:r>
            <a:r>
              <a:rPr lang="de-DE" sz="1200" i="1" dirty="0" err="1">
                <a:effectLst/>
              </a:rPr>
              <a:t>with</a:t>
            </a:r>
            <a:r>
              <a:rPr lang="de-DE" sz="1200" i="1" dirty="0">
                <a:effectLst/>
              </a:rPr>
              <a:t> MODIS. So </a:t>
            </a:r>
            <a:r>
              <a:rPr lang="de-DE" sz="1200" i="1" dirty="0" err="1">
                <a:effectLst/>
              </a:rPr>
              <a:t>there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is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almost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no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effect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of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the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biascorrection</a:t>
            </a:r>
            <a:r>
              <a:rPr lang="de-DE" sz="1200" i="1" dirty="0">
                <a:effectLst/>
              </a:rPr>
              <a:t>. Jan and Mar </a:t>
            </a:r>
            <a:r>
              <a:rPr lang="de-DE" sz="1200" i="1" dirty="0" err="1">
                <a:effectLst/>
              </a:rPr>
              <a:t>show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the</a:t>
            </a:r>
            <a:r>
              <a:rPr lang="de-DE" sz="1200" i="1" dirty="0">
                <a:effectLst/>
              </a:rPr>
              <a:t> RCM </a:t>
            </a:r>
            <a:r>
              <a:rPr lang="de-DE" sz="1200" i="1" dirty="0" err="1">
                <a:effectLst/>
              </a:rPr>
              <a:t>overestimation</a:t>
            </a:r>
            <a:r>
              <a:rPr lang="de-DE" sz="1200" i="1" dirty="0">
                <a:effectLst/>
              </a:rPr>
              <a:t>, and </a:t>
            </a:r>
            <a:r>
              <a:rPr lang="de-DE" sz="1200" i="1" dirty="0" err="1">
                <a:effectLst/>
              </a:rPr>
              <a:t>the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biascorrection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adjusts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for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this</a:t>
            </a:r>
            <a:r>
              <a:rPr lang="de-DE" sz="1200" i="1" dirty="0">
                <a:effectLst/>
              </a:rPr>
              <a:t>.</a:t>
            </a:r>
            <a:endParaRPr lang="en-US" sz="12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0900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901700" y="172183"/>
            <a:ext cx="7760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D04D1F"/>
                </a:solidFill>
              </a:rPr>
              <a:t>Results (map BC example - WRF)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73A6272D-D156-4C47-8843-1921644992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90725"/>
            <a:ext cx="2819400" cy="3947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3D185A-D23B-4090-9117-955ACB60E91A}"/>
              </a:ext>
            </a:extLst>
          </p:cNvPr>
          <p:cNvSpPr txBox="1"/>
          <p:nvPr/>
        </p:nvSpPr>
        <p:spPr>
          <a:xfrm>
            <a:off x="581025" y="1009650"/>
            <a:ext cx="1070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effectLst/>
              </a:rPr>
              <a:t>Example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of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biascorrection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routine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for</a:t>
            </a:r>
            <a:r>
              <a:rPr lang="de-DE" sz="1400" dirty="0">
                <a:effectLst/>
              </a:rPr>
              <a:t> WRF381P and IPSL-IPSL-CM5A-MR </a:t>
            </a:r>
            <a:r>
              <a:rPr lang="de-DE" sz="1400" dirty="0" err="1">
                <a:effectLst/>
              </a:rPr>
              <a:t>for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three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months</a:t>
            </a:r>
            <a:r>
              <a:rPr lang="de-DE" sz="1400" dirty="0">
                <a:effectLst/>
              </a:rPr>
              <a:t>. Maps </a:t>
            </a:r>
            <a:r>
              <a:rPr lang="de-DE" sz="1400" dirty="0" err="1">
                <a:effectLst/>
              </a:rPr>
              <a:t>of</a:t>
            </a:r>
            <a:r>
              <a:rPr lang="de-DE" sz="1400" dirty="0">
                <a:effectLst/>
              </a:rPr>
              <a:t> Nov, Jan, and Mar </a:t>
            </a:r>
            <a:r>
              <a:rPr lang="de-DE" sz="1400" dirty="0" err="1">
                <a:effectLst/>
              </a:rPr>
              <a:t>snow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cover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fraction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for</a:t>
            </a:r>
            <a:r>
              <a:rPr lang="de-DE" sz="1400" dirty="0">
                <a:effectLst/>
              </a:rPr>
              <a:t> MODIS </a:t>
            </a:r>
            <a:r>
              <a:rPr lang="de-DE" sz="1400" dirty="0" err="1">
                <a:effectLst/>
              </a:rPr>
              <a:t>observations</a:t>
            </a:r>
            <a:r>
              <a:rPr lang="de-DE" sz="1400" dirty="0">
                <a:effectLst/>
              </a:rPr>
              <a:t>, </a:t>
            </a:r>
            <a:r>
              <a:rPr lang="de-DE" sz="1400" dirty="0" err="1">
                <a:effectLst/>
              </a:rPr>
              <a:t>raw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model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output</a:t>
            </a:r>
            <a:r>
              <a:rPr lang="de-DE" sz="1400" dirty="0">
                <a:effectLst/>
              </a:rPr>
              <a:t> and BC (after </a:t>
            </a:r>
            <a:r>
              <a:rPr lang="de-DE" sz="1400" dirty="0" err="1">
                <a:effectLst/>
              </a:rPr>
              <a:t>biascorrection</a:t>
            </a:r>
            <a:r>
              <a:rPr lang="de-DE" sz="1400" dirty="0">
                <a:effectLst/>
              </a:rPr>
              <a:t>).</a:t>
            </a:r>
            <a:endParaRPr lang="en-US" sz="1400" dirty="0">
              <a:effectLst/>
            </a:endParaRPr>
          </a:p>
        </p:txBody>
      </p:sp>
      <p:pic>
        <p:nvPicPr>
          <p:cNvPr id="4" name="Picture 3" descr="A picture containing pizza, covered, old, standing&#10;&#10;Description automatically generated">
            <a:extLst>
              <a:ext uri="{FF2B5EF4-FFF2-40B4-BE49-F238E27FC236}">
                <a16:creationId xmlns:a16="http://schemas.microsoft.com/office/drawing/2014/main" id="{AEAFCC5D-8B08-4926-ABF4-05773EAB1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990725"/>
            <a:ext cx="9022080" cy="3947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97D0B9-6BB0-4534-AD7D-2C04C07C4CB4}"/>
              </a:ext>
            </a:extLst>
          </p:cNvPr>
          <p:cNvSpPr txBox="1"/>
          <p:nvPr/>
        </p:nvSpPr>
        <p:spPr>
          <a:xfrm>
            <a:off x="0" y="6047554"/>
            <a:ext cx="1200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effectLst/>
              </a:rPr>
              <a:t>Comments </a:t>
            </a:r>
            <a:r>
              <a:rPr lang="de-DE" sz="1200" i="1" dirty="0" err="1">
                <a:effectLst/>
              </a:rPr>
              <a:t>author</a:t>
            </a:r>
            <a:r>
              <a:rPr lang="de-DE" sz="1200" i="1" dirty="0">
                <a:effectLst/>
              </a:rPr>
              <a:t>: The </a:t>
            </a:r>
            <a:r>
              <a:rPr lang="de-DE" sz="1200" i="1" dirty="0" err="1">
                <a:effectLst/>
              </a:rPr>
              <a:t>biascorrection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adds</a:t>
            </a:r>
            <a:r>
              <a:rPr lang="de-DE" sz="1200" i="1" dirty="0">
                <a:effectLst/>
              </a:rPr>
              <a:t> a </a:t>
            </a:r>
            <a:r>
              <a:rPr lang="de-DE" sz="1200" i="1" dirty="0" err="1">
                <a:effectLst/>
              </a:rPr>
              <a:t>lot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of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the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fine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scale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detail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of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the</a:t>
            </a:r>
            <a:r>
              <a:rPr lang="de-DE" sz="1200" i="1" dirty="0">
                <a:effectLst/>
              </a:rPr>
              <a:t> MODIS </a:t>
            </a:r>
            <a:r>
              <a:rPr lang="de-DE" sz="1200" i="1" dirty="0" err="1">
                <a:effectLst/>
              </a:rPr>
              <a:t>data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to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the</a:t>
            </a:r>
            <a:r>
              <a:rPr lang="de-DE" sz="1200" i="1" dirty="0">
                <a:effectLst/>
              </a:rPr>
              <a:t> RCM </a:t>
            </a:r>
            <a:r>
              <a:rPr lang="de-DE" sz="1200" i="1" dirty="0" err="1">
                <a:effectLst/>
              </a:rPr>
              <a:t>output</a:t>
            </a:r>
            <a:r>
              <a:rPr lang="de-DE" sz="1200" i="1" dirty="0">
                <a:effectLst/>
              </a:rPr>
              <a:t>. </a:t>
            </a:r>
            <a:r>
              <a:rPr lang="de-DE" sz="1200" i="1" dirty="0" err="1">
                <a:effectLst/>
              </a:rPr>
              <a:t>Since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the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biascorrection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preserves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the</a:t>
            </a:r>
            <a:r>
              <a:rPr lang="de-DE" sz="1200" i="1" dirty="0">
                <a:effectLst/>
              </a:rPr>
              <a:t> RCM </a:t>
            </a:r>
            <a:r>
              <a:rPr lang="de-DE" sz="1200" i="1" dirty="0" err="1">
                <a:effectLst/>
              </a:rPr>
              <a:t>change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signal</a:t>
            </a:r>
            <a:r>
              <a:rPr lang="de-DE" sz="1200" i="1" dirty="0">
                <a:effectLst/>
              </a:rPr>
              <a:t>, </a:t>
            </a:r>
            <a:r>
              <a:rPr lang="de-DE" sz="1200" i="1" dirty="0" err="1">
                <a:effectLst/>
              </a:rPr>
              <a:t>areas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which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have</a:t>
            </a:r>
            <a:r>
              <a:rPr lang="de-DE" sz="1200" i="1" dirty="0"/>
              <a:t> in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raw</a:t>
            </a:r>
            <a:r>
              <a:rPr lang="de-DE" sz="1200" i="1" dirty="0"/>
              <a:t> </a:t>
            </a:r>
            <a:r>
              <a:rPr lang="de-DE" sz="1200" i="1" dirty="0" err="1"/>
              <a:t>output</a:t>
            </a:r>
            <a:r>
              <a:rPr lang="de-DE" sz="1200" i="1" dirty="0"/>
              <a:t> </a:t>
            </a:r>
            <a:r>
              <a:rPr lang="de-DE" sz="1200" i="1" dirty="0">
                <a:effectLst/>
              </a:rPr>
              <a:t>100% </a:t>
            </a:r>
            <a:r>
              <a:rPr lang="de-DE" sz="1200" i="1" dirty="0" err="1">
                <a:effectLst/>
              </a:rPr>
              <a:t>snow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cover</a:t>
            </a:r>
            <a:r>
              <a:rPr lang="de-DE" sz="1200" i="1" dirty="0">
                <a:effectLst/>
              </a:rPr>
              <a:t> in </a:t>
            </a:r>
            <a:r>
              <a:rPr lang="de-DE" sz="1200" i="1" dirty="0" err="1">
                <a:effectLst/>
              </a:rPr>
              <a:t>the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past</a:t>
            </a:r>
            <a:r>
              <a:rPr lang="de-DE" sz="1200" i="1" dirty="0">
                <a:effectLst/>
              </a:rPr>
              <a:t> and in </a:t>
            </a:r>
            <a:r>
              <a:rPr lang="de-DE" sz="1200" i="1" dirty="0" err="1">
                <a:effectLst/>
              </a:rPr>
              <a:t>the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future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/>
              <a:t>also </a:t>
            </a:r>
            <a:r>
              <a:rPr lang="de-DE" sz="1200" i="1" dirty="0" err="1"/>
              <a:t>have</a:t>
            </a:r>
            <a:r>
              <a:rPr lang="de-DE" sz="1200" i="1" dirty="0"/>
              <a:t> </a:t>
            </a:r>
            <a:r>
              <a:rPr lang="de-DE" sz="1200" i="1" dirty="0" err="1"/>
              <a:t>the</a:t>
            </a:r>
            <a:r>
              <a:rPr lang="de-DE" sz="1200" i="1" dirty="0"/>
              <a:t> same </a:t>
            </a:r>
            <a:r>
              <a:rPr lang="de-DE" sz="1200" i="1" dirty="0" err="1"/>
              <a:t>values</a:t>
            </a:r>
            <a:r>
              <a:rPr lang="de-DE" sz="1200" i="1" dirty="0"/>
              <a:t> in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biascorrected</a:t>
            </a:r>
            <a:r>
              <a:rPr lang="de-DE" sz="1200" i="1" dirty="0"/>
              <a:t> </a:t>
            </a:r>
            <a:r>
              <a:rPr lang="de-DE" sz="1200" i="1" dirty="0" err="1"/>
              <a:t>versions</a:t>
            </a:r>
            <a:r>
              <a:rPr lang="de-DE" sz="1200" i="1" dirty="0"/>
              <a:t> </a:t>
            </a:r>
            <a:r>
              <a:rPr lang="de-DE" sz="1200" i="1" dirty="0" err="1"/>
              <a:t>of</a:t>
            </a:r>
            <a:r>
              <a:rPr lang="de-DE" sz="1200" i="1" dirty="0"/>
              <a:t> </a:t>
            </a:r>
            <a:r>
              <a:rPr lang="de-DE" sz="1200" i="1" dirty="0" err="1"/>
              <a:t>past</a:t>
            </a:r>
            <a:r>
              <a:rPr lang="de-DE" sz="1200" i="1" dirty="0"/>
              <a:t> and </a:t>
            </a:r>
            <a:r>
              <a:rPr lang="de-DE" sz="1200" i="1" dirty="0" err="1"/>
              <a:t>future</a:t>
            </a:r>
            <a:r>
              <a:rPr lang="de-DE" sz="1200" i="1" dirty="0"/>
              <a:t> (but not 100% SNC,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respective</a:t>
            </a:r>
            <a:r>
              <a:rPr lang="de-DE" sz="1200" i="1" dirty="0"/>
              <a:t> BC </a:t>
            </a:r>
            <a:r>
              <a:rPr lang="de-DE" sz="1200" i="1" dirty="0" err="1"/>
              <a:t>values</a:t>
            </a:r>
            <a:r>
              <a:rPr lang="de-DE" sz="1200" i="1" dirty="0"/>
              <a:t>).</a:t>
            </a:r>
            <a:endParaRPr lang="en-US" sz="12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0866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901700" y="172183"/>
            <a:ext cx="64888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D04D1F"/>
                </a:solidFill>
              </a:rPr>
              <a:t>Results (monthly averages)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5A9B9-E3BC-46BB-ABB5-7DE41490B99C}"/>
              </a:ext>
            </a:extLst>
          </p:cNvPr>
          <p:cNvSpPr txBox="1"/>
          <p:nvPr/>
        </p:nvSpPr>
        <p:spPr>
          <a:xfrm>
            <a:off x="9601201" y="1009649"/>
            <a:ext cx="230504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effectLst/>
              </a:rPr>
              <a:t>Monthly </a:t>
            </a:r>
            <a:r>
              <a:rPr lang="de-DE" sz="1400" dirty="0" err="1">
                <a:effectLst/>
              </a:rPr>
              <a:t>averages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of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snow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cover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fraction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over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the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whole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domain</a:t>
            </a:r>
            <a:r>
              <a:rPr lang="de-DE" sz="1400" dirty="0">
                <a:effectLst/>
              </a:rPr>
              <a:t> (</a:t>
            </a:r>
            <a:r>
              <a:rPr lang="de-DE" sz="1400" dirty="0" err="1">
                <a:effectLst/>
              </a:rPr>
              <a:t>see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slides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before</a:t>
            </a:r>
            <a:r>
              <a:rPr lang="de-DE" sz="1400" dirty="0">
                <a:effectLst/>
              </a:rPr>
              <a:t>; </a:t>
            </a:r>
            <a:r>
              <a:rPr lang="de-DE" sz="1400" dirty="0" err="1">
                <a:effectLst/>
              </a:rPr>
              <a:t>approx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the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greater</a:t>
            </a:r>
            <a:r>
              <a:rPr lang="de-DE" sz="1400" dirty="0">
                <a:effectLst/>
              </a:rPr>
              <a:t> alpine </a:t>
            </a:r>
            <a:r>
              <a:rPr lang="de-DE" sz="1400" dirty="0" err="1">
                <a:effectLst/>
              </a:rPr>
              <a:t>region</a:t>
            </a:r>
            <a:r>
              <a:rPr lang="de-DE" sz="1400" dirty="0">
                <a:effectLst/>
              </a:rPr>
              <a:t>).</a:t>
            </a:r>
          </a:p>
          <a:p>
            <a:endParaRPr lang="de-DE" sz="1400" dirty="0"/>
          </a:p>
          <a:p>
            <a:r>
              <a:rPr lang="de-DE" sz="1400" dirty="0"/>
              <a:t>Black </a:t>
            </a:r>
            <a:r>
              <a:rPr lang="de-DE" sz="1400" dirty="0" err="1"/>
              <a:t>lines</a:t>
            </a:r>
            <a:r>
              <a:rPr lang="de-DE" sz="1400" dirty="0"/>
              <a:t>: MODIS </a:t>
            </a:r>
            <a:r>
              <a:rPr lang="de-DE" sz="1400" dirty="0" err="1"/>
              <a:t>observation</a:t>
            </a:r>
            <a:r>
              <a:rPr lang="de-DE" sz="1400" dirty="0"/>
              <a:t> (</a:t>
            </a:r>
            <a:r>
              <a:rPr lang="de-DE" sz="1400" dirty="0" err="1"/>
              <a:t>always</a:t>
            </a:r>
            <a:r>
              <a:rPr lang="de-DE" sz="1400" dirty="0"/>
              <a:t> </a:t>
            </a:r>
            <a:r>
              <a:rPr lang="de-DE" sz="1400" dirty="0" err="1"/>
              <a:t>past</a:t>
            </a:r>
            <a:r>
              <a:rPr lang="de-DE" sz="1400" dirty="0"/>
              <a:t> 2000-2019; </a:t>
            </a:r>
            <a:r>
              <a:rPr lang="de-DE" sz="1400" dirty="0" err="1"/>
              <a:t>always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same in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four</a:t>
            </a:r>
            <a:r>
              <a:rPr lang="de-DE" sz="1400" dirty="0"/>
              <a:t> </a:t>
            </a:r>
            <a:r>
              <a:rPr lang="de-DE" sz="1400" dirty="0" err="1"/>
              <a:t>panels</a:t>
            </a:r>
            <a:r>
              <a:rPr lang="de-DE" sz="1400" dirty="0"/>
              <a:t>)</a:t>
            </a:r>
          </a:p>
          <a:p>
            <a:endParaRPr lang="de-DE" sz="1400" dirty="0"/>
          </a:p>
          <a:p>
            <a:r>
              <a:rPr lang="de-DE" sz="1400" dirty="0" err="1"/>
              <a:t>Red</a:t>
            </a:r>
            <a:r>
              <a:rPr lang="de-DE" sz="1400" dirty="0"/>
              <a:t> and </a:t>
            </a:r>
            <a:r>
              <a:rPr lang="de-DE" sz="1400" dirty="0" err="1"/>
              <a:t>blue</a:t>
            </a:r>
            <a:r>
              <a:rPr lang="de-DE" sz="1400" dirty="0"/>
              <a:t> </a:t>
            </a:r>
            <a:r>
              <a:rPr lang="de-DE" sz="1400" dirty="0" err="1"/>
              <a:t>lines</a:t>
            </a:r>
            <a:r>
              <a:rPr lang="de-DE" sz="1400" dirty="0"/>
              <a:t>: Model </a:t>
            </a:r>
            <a:r>
              <a:rPr lang="de-DE" sz="1400" dirty="0" err="1"/>
              <a:t>means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past</a:t>
            </a:r>
            <a:r>
              <a:rPr lang="de-DE" sz="1400" dirty="0"/>
              <a:t> (</a:t>
            </a:r>
            <a:r>
              <a:rPr lang="de-DE" sz="1400" dirty="0" err="1"/>
              <a:t>left</a:t>
            </a:r>
            <a:r>
              <a:rPr lang="de-DE" sz="1400" dirty="0"/>
              <a:t> </a:t>
            </a:r>
            <a:r>
              <a:rPr lang="de-DE" sz="1400" dirty="0" err="1"/>
              <a:t>colum</a:t>
            </a:r>
            <a:r>
              <a:rPr lang="de-DE" sz="1400" dirty="0"/>
              <a:t>) and </a:t>
            </a:r>
            <a:r>
              <a:rPr lang="de-DE" sz="1400" dirty="0" err="1"/>
              <a:t>future</a:t>
            </a:r>
            <a:r>
              <a:rPr lang="de-DE" sz="1400" dirty="0"/>
              <a:t> (</a:t>
            </a:r>
            <a:r>
              <a:rPr lang="de-DE" sz="1400" dirty="0" err="1"/>
              <a:t>right</a:t>
            </a:r>
            <a:r>
              <a:rPr lang="de-DE" sz="1400" dirty="0"/>
              <a:t> </a:t>
            </a:r>
            <a:r>
              <a:rPr lang="de-DE" sz="1400" dirty="0" err="1"/>
              <a:t>column</a:t>
            </a:r>
            <a:r>
              <a:rPr lang="de-DE" sz="1400" dirty="0"/>
              <a:t>). Top </a:t>
            </a:r>
            <a:r>
              <a:rPr lang="de-DE" sz="1400" dirty="0" err="1"/>
              <a:t>row</a:t>
            </a:r>
            <a:r>
              <a:rPr lang="de-DE" sz="1400" dirty="0"/>
              <a:t> </a:t>
            </a:r>
            <a:r>
              <a:rPr lang="de-DE" sz="1400" dirty="0" err="1"/>
              <a:t>shows</a:t>
            </a:r>
            <a:r>
              <a:rPr lang="de-DE" sz="1400" dirty="0"/>
              <a:t> </a:t>
            </a:r>
            <a:r>
              <a:rPr lang="de-DE" sz="1400" dirty="0" err="1"/>
              <a:t>raw</a:t>
            </a:r>
            <a:r>
              <a:rPr lang="de-DE" sz="1400" dirty="0"/>
              <a:t> </a:t>
            </a:r>
            <a:r>
              <a:rPr lang="de-DE" sz="1400" dirty="0" err="1"/>
              <a:t>model</a:t>
            </a:r>
            <a:r>
              <a:rPr lang="de-DE" sz="1400" dirty="0"/>
              <a:t> </a:t>
            </a:r>
            <a:r>
              <a:rPr lang="de-DE" sz="1400" dirty="0" err="1"/>
              <a:t>output</a:t>
            </a:r>
            <a:r>
              <a:rPr lang="de-DE" sz="1400" dirty="0"/>
              <a:t>, </a:t>
            </a:r>
            <a:r>
              <a:rPr lang="de-DE" sz="1400" dirty="0" err="1"/>
              <a:t>bottom</a:t>
            </a:r>
            <a:r>
              <a:rPr lang="de-DE" sz="1400" dirty="0"/>
              <a:t> </a:t>
            </a:r>
            <a:r>
              <a:rPr lang="de-DE" sz="1400" dirty="0" err="1"/>
              <a:t>row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biascorrected</a:t>
            </a:r>
            <a:r>
              <a:rPr lang="de-DE" sz="1400" dirty="0"/>
              <a:t> </a:t>
            </a:r>
            <a:r>
              <a:rPr lang="de-DE" sz="1400" dirty="0" err="1"/>
              <a:t>one</a:t>
            </a:r>
            <a:r>
              <a:rPr lang="de-DE" sz="1400" dirty="0"/>
              <a:t>.</a:t>
            </a:r>
          </a:p>
          <a:p>
            <a:endParaRPr lang="de-DE" sz="1400" dirty="0"/>
          </a:p>
          <a:p>
            <a:r>
              <a:rPr lang="de-DE" sz="1400" dirty="0" err="1"/>
              <a:t>Red</a:t>
            </a:r>
            <a:r>
              <a:rPr lang="de-DE" sz="1400" dirty="0"/>
              <a:t> and </a:t>
            </a:r>
            <a:r>
              <a:rPr lang="de-DE" sz="1400" dirty="0" err="1"/>
              <a:t>blue</a:t>
            </a:r>
            <a:r>
              <a:rPr lang="de-DE" sz="1400" dirty="0"/>
              <a:t> </a:t>
            </a:r>
            <a:r>
              <a:rPr lang="de-DE" sz="1400" dirty="0" err="1"/>
              <a:t>areas</a:t>
            </a:r>
            <a:r>
              <a:rPr lang="de-DE" sz="1400" dirty="0"/>
              <a:t>: </a:t>
            </a:r>
            <a:r>
              <a:rPr lang="de-DE" sz="1400" dirty="0" err="1"/>
              <a:t>range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minimum</a:t>
            </a:r>
            <a:r>
              <a:rPr lang="de-DE" sz="1400" dirty="0"/>
              <a:t> and maximum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model</a:t>
            </a:r>
            <a:r>
              <a:rPr lang="de-DE" sz="1400" dirty="0"/>
              <a:t> </a:t>
            </a:r>
            <a:r>
              <a:rPr lang="de-DE" sz="1400" dirty="0" err="1"/>
              <a:t>ensemble</a:t>
            </a:r>
            <a:r>
              <a:rPr lang="de-DE" sz="1400" dirty="0"/>
              <a:t>.</a:t>
            </a:r>
            <a:endParaRPr lang="en-US" sz="1400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187D1E-304B-417E-9D9B-ADD7F0809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941624"/>
            <a:ext cx="9052631" cy="45263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5062C2-EF3C-4F4E-9DC7-E47824AC342A}"/>
              </a:ext>
            </a:extLst>
          </p:cNvPr>
          <p:cNvSpPr txBox="1"/>
          <p:nvPr/>
        </p:nvSpPr>
        <p:spPr>
          <a:xfrm>
            <a:off x="0" y="5848351"/>
            <a:ext cx="1200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effectLst/>
              </a:rPr>
              <a:t>Comments </a:t>
            </a:r>
            <a:r>
              <a:rPr lang="de-DE" sz="1200" i="1" dirty="0" err="1">
                <a:effectLst/>
              </a:rPr>
              <a:t>author</a:t>
            </a:r>
            <a:r>
              <a:rPr lang="de-DE" sz="1200" i="1" dirty="0">
                <a:effectLst/>
              </a:rPr>
              <a:t>: Raw </a:t>
            </a:r>
            <a:r>
              <a:rPr lang="de-DE" sz="1200" i="1" dirty="0" err="1">
                <a:effectLst/>
              </a:rPr>
              <a:t>output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shows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some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overestimation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of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snow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cover</a:t>
            </a:r>
            <a:r>
              <a:rPr lang="de-DE" sz="1200" i="1" dirty="0">
                <a:effectLst/>
              </a:rPr>
              <a:t> (</a:t>
            </a:r>
            <a:r>
              <a:rPr lang="de-DE" sz="1200" i="1" dirty="0" err="1">
                <a:effectLst/>
              </a:rPr>
              <a:t>as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reported</a:t>
            </a:r>
            <a:r>
              <a:rPr lang="de-DE" sz="1200" i="1" dirty="0">
                <a:effectLst/>
              </a:rPr>
              <a:t> also </a:t>
            </a:r>
            <a:r>
              <a:rPr lang="de-DE" sz="1200" i="1" dirty="0" err="1">
                <a:effectLst/>
              </a:rPr>
              <a:t>previously</a:t>
            </a:r>
            <a:r>
              <a:rPr lang="de-DE" sz="1200" i="1" dirty="0">
                <a:effectLst/>
              </a:rPr>
              <a:t> in </a:t>
            </a:r>
            <a:r>
              <a:rPr lang="de-DE" sz="1200" i="1" dirty="0" err="1">
                <a:effectLst/>
              </a:rPr>
              <a:t>literature</a:t>
            </a:r>
            <a:r>
              <a:rPr lang="de-DE" sz="1200" i="1" dirty="0">
                <a:effectLst/>
              </a:rPr>
              <a:t>). </a:t>
            </a:r>
            <a:r>
              <a:rPr lang="de-DE" sz="1200" i="1" dirty="0" err="1"/>
              <a:t>Biascorrection</a:t>
            </a:r>
            <a:r>
              <a:rPr lang="de-DE" sz="1200" i="1" dirty="0"/>
              <a:t> (BC) </a:t>
            </a:r>
            <a:r>
              <a:rPr lang="de-DE" sz="1200" i="1" dirty="0" err="1"/>
              <a:t>moves</a:t>
            </a:r>
            <a:r>
              <a:rPr lang="de-DE" sz="1200" i="1" dirty="0"/>
              <a:t>, </a:t>
            </a:r>
            <a:r>
              <a:rPr lang="de-DE" sz="1200" i="1" dirty="0" err="1"/>
              <a:t>by</a:t>
            </a:r>
            <a:r>
              <a:rPr lang="de-DE" sz="1200" i="1" dirty="0"/>
              <a:t> </a:t>
            </a:r>
            <a:r>
              <a:rPr lang="de-DE" sz="1200" i="1" dirty="0" err="1"/>
              <a:t>definition</a:t>
            </a:r>
            <a:r>
              <a:rPr lang="de-DE" sz="1200" i="1" dirty="0"/>
              <a:t>, all </a:t>
            </a:r>
            <a:r>
              <a:rPr lang="de-DE" sz="1200" i="1" dirty="0" err="1"/>
              <a:t>to</a:t>
            </a:r>
            <a:r>
              <a:rPr lang="de-DE" sz="1200" i="1" dirty="0"/>
              <a:t> </a:t>
            </a:r>
            <a:r>
              <a:rPr lang="de-DE" sz="1200" i="1" dirty="0" err="1"/>
              <a:t>observation</a:t>
            </a:r>
            <a:r>
              <a:rPr lang="de-DE" sz="1200" i="1" dirty="0"/>
              <a:t> (</a:t>
            </a:r>
            <a:r>
              <a:rPr lang="de-DE" sz="1200" i="1" dirty="0" err="1"/>
              <a:t>we</a:t>
            </a:r>
            <a:r>
              <a:rPr lang="de-DE" sz="1200" i="1" dirty="0"/>
              <a:t> still </a:t>
            </a:r>
            <a:r>
              <a:rPr lang="de-DE" sz="1200" i="1" dirty="0" err="1"/>
              <a:t>have</a:t>
            </a:r>
            <a:r>
              <a:rPr lang="de-DE" sz="1200" i="1" dirty="0"/>
              <a:t> </a:t>
            </a:r>
            <a:r>
              <a:rPr lang="de-DE" sz="1200" i="1" dirty="0" err="1"/>
              <a:t>to</a:t>
            </a:r>
            <a:r>
              <a:rPr lang="de-DE" sz="1200" i="1" dirty="0"/>
              <a:t> check </a:t>
            </a:r>
            <a:r>
              <a:rPr lang="de-DE" sz="1200" i="1" dirty="0" err="1"/>
              <a:t>what</a:t>
            </a:r>
            <a:r>
              <a:rPr lang="de-DE" sz="1200" i="1" dirty="0"/>
              <a:t> </a:t>
            </a:r>
            <a:r>
              <a:rPr lang="de-DE" sz="1200" i="1" dirty="0" err="1"/>
              <a:t>causes</a:t>
            </a:r>
            <a:r>
              <a:rPr lang="de-DE" sz="1200" i="1" dirty="0"/>
              <a:t> </a:t>
            </a:r>
            <a:r>
              <a:rPr lang="de-DE" sz="1200" i="1" dirty="0" err="1"/>
              <a:t>this</a:t>
            </a:r>
            <a:r>
              <a:rPr lang="de-DE" sz="1200" i="1" dirty="0"/>
              <a:t> </a:t>
            </a:r>
            <a:r>
              <a:rPr lang="de-DE" sz="1200" i="1" dirty="0" err="1"/>
              <a:t>little</a:t>
            </a:r>
            <a:r>
              <a:rPr lang="de-DE" sz="1200" i="1" dirty="0"/>
              <a:t> </a:t>
            </a:r>
            <a:r>
              <a:rPr lang="de-DE" sz="1200" i="1" dirty="0" err="1"/>
              <a:t>constant</a:t>
            </a:r>
            <a:r>
              <a:rPr lang="de-DE" sz="1200" i="1" dirty="0"/>
              <a:t> </a:t>
            </a:r>
            <a:r>
              <a:rPr lang="de-DE" sz="1200" i="1" dirty="0" err="1"/>
              <a:t>bias</a:t>
            </a:r>
            <a:r>
              <a:rPr lang="de-DE" sz="1200" i="1" dirty="0"/>
              <a:t> in BC). RCMs </a:t>
            </a:r>
            <a:r>
              <a:rPr lang="de-DE" sz="1200" i="1" dirty="0" err="1"/>
              <a:t>show</a:t>
            </a:r>
            <a:r>
              <a:rPr lang="de-DE" sz="1200" i="1" dirty="0"/>
              <a:t> a large </a:t>
            </a:r>
            <a:r>
              <a:rPr lang="de-DE" sz="1200" i="1" dirty="0" err="1"/>
              <a:t>spread</a:t>
            </a:r>
            <a:r>
              <a:rPr lang="de-DE" sz="1200" i="1" dirty="0"/>
              <a:t> in </a:t>
            </a:r>
            <a:r>
              <a:rPr lang="de-DE" sz="1200" i="1" dirty="0" err="1"/>
              <a:t>raw</a:t>
            </a:r>
            <a:r>
              <a:rPr lang="de-DE" sz="1200" i="1" dirty="0"/>
              <a:t> </a:t>
            </a:r>
            <a:r>
              <a:rPr lang="de-DE" sz="1200" i="1" dirty="0" err="1"/>
              <a:t>output</a:t>
            </a:r>
            <a:r>
              <a:rPr lang="de-DE" sz="1200" i="1" dirty="0"/>
              <a:t>, and </a:t>
            </a:r>
            <a:r>
              <a:rPr lang="de-DE" sz="1200" i="1" dirty="0" err="1"/>
              <a:t>this</a:t>
            </a:r>
            <a:r>
              <a:rPr lang="de-DE" sz="1200" i="1" dirty="0"/>
              <a:t> </a:t>
            </a:r>
            <a:r>
              <a:rPr lang="de-DE" sz="1200" i="1" dirty="0" err="1"/>
              <a:t>spread</a:t>
            </a:r>
            <a:r>
              <a:rPr lang="de-DE" sz="1200" i="1" dirty="0"/>
              <a:t> </a:t>
            </a:r>
            <a:r>
              <a:rPr lang="de-DE" sz="1200" i="1" dirty="0" err="1"/>
              <a:t>gets</a:t>
            </a:r>
            <a:r>
              <a:rPr lang="de-DE" sz="1200" i="1" dirty="0"/>
              <a:t> </a:t>
            </a:r>
            <a:r>
              <a:rPr lang="de-DE" sz="1200" i="1" dirty="0" err="1"/>
              <a:t>removed</a:t>
            </a:r>
            <a:r>
              <a:rPr lang="de-DE" sz="1200" i="1" dirty="0"/>
              <a:t> in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past</a:t>
            </a:r>
            <a:r>
              <a:rPr lang="de-DE" sz="1200" i="1" dirty="0"/>
              <a:t> (</a:t>
            </a:r>
            <a:r>
              <a:rPr lang="de-DE" sz="1200" i="1" dirty="0" err="1"/>
              <a:t>by</a:t>
            </a:r>
            <a:r>
              <a:rPr lang="de-DE" sz="1200" i="1" dirty="0"/>
              <a:t> </a:t>
            </a:r>
            <a:r>
              <a:rPr lang="de-DE" sz="1200" i="1" dirty="0" err="1"/>
              <a:t>definition</a:t>
            </a:r>
            <a:r>
              <a:rPr lang="de-DE" sz="1200" i="1" dirty="0"/>
              <a:t>) </a:t>
            </a:r>
            <a:r>
              <a:rPr lang="de-DE" sz="1200" i="1" dirty="0" err="1"/>
              <a:t>with</a:t>
            </a:r>
            <a:r>
              <a:rPr lang="de-DE" sz="1200" i="1" dirty="0"/>
              <a:t> </a:t>
            </a:r>
            <a:r>
              <a:rPr lang="de-DE" sz="1200" i="1" dirty="0" err="1"/>
              <a:t>biascorrection</a:t>
            </a:r>
            <a:r>
              <a:rPr lang="de-DE" sz="1200" i="1" dirty="0"/>
              <a:t>, but in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projections</a:t>
            </a:r>
            <a:r>
              <a:rPr lang="de-DE" sz="1200" i="1" dirty="0"/>
              <a:t>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spread</a:t>
            </a:r>
            <a:r>
              <a:rPr lang="de-DE" sz="1200" i="1" dirty="0"/>
              <a:t> </a:t>
            </a:r>
            <a:r>
              <a:rPr lang="de-DE" sz="1200" i="1" dirty="0" err="1"/>
              <a:t>is</a:t>
            </a:r>
            <a:r>
              <a:rPr lang="de-DE" sz="1200" i="1" dirty="0"/>
              <a:t> </a:t>
            </a:r>
            <a:r>
              <a:rPr lang="de-DE" sz="1200" i="1" dirty="0" err="1"/>
              <a:t>lower</a:t>
            </a:r>
            <a:r>
              <a:rPr lang="de-DE" sz="1200" i="1" dirty="0"/>
              <a:t> </a:t>
            </a:r>
            <a:r>
              <a:rPr lang="de-DE" sz="1200" i="1" dirty="0" err="1"/>
              <a:t>with</a:t>
            </a:r>
            <a:r>
              <a:rPr lang="de-DE" sz="1200" i="1" dirty="0"/>
              <a:t> </a:t>
            </a:r>
            <a:r>
              <a:rPr lang="de-DE" sz="1200" i="1" dirty="0" err="1"/>
              <a:t>biascorrection</a:t>
            </a:r>
            <a:r>
              <a:rPr lang="de-DE" sz="1200" i="1" dirty="0"/>
              <a:t>. RCP8.5 </a:t>
            </a:r>
            <a:r>
              <a:rPr lang="de-DE" sz="1200" i="1" dirty="0" err="1"/>
              <a:t>looks</a:t>
            </a:r>
            <a:r>
              <a:rPr lang="de-DE" sz="1200" i="1" dirty="0"/>
              <a:t> </a:t>
            </a:r>
            <a:r>
              <a:rPr lang="de-DE" sz="1200" i="1" dirty="0" err="1"/>
              <a:t>quite</a:t>
            </a:r>
            <a:r>
              <a:rPr lang="de-DE" sz="1200" i="1" dirty="0"/>
              <a:t> </a:t>
            </a:r>
            <a:r>
              <a:rPr lang="de-DE" sz="1200" i="1" dirty="0" err="1"/>
              <a:t>dim</a:t>
            </a:r>
            <a:r>
              <a:rPr lang="de-DE" sz="1200" i="1" dirty="0"/>
              <a:t>, </a:t>
            </a:r>
            <a:r>
              <a:rPr lang="de-DE" sz="1200" i="1" dirty="0" err="1"/>
              <a:t>with</a:t>
            </a:r>
            <a:r>
              <a:rPr lang="de-DE" sz="1200" i="1" dirty="0"/>
              <a:t> ~half </a:t>
            </a:r>
            <a:r>
              <a:rPr lang="de-DE" sz="1200" i="1" dirty="0" err="1"/>
              <a:t>of</a:t>
            </a:r>
            <a:r>
              <a:rPr lang="de-DE" sz="1200" i="1" dirty="0"/>
              <a:t> </a:t>
            </a:r>
            <a:r>
              <a:rPr lang="de-DE" sz="1200" i="1" dirty="0" err="1"/>
              <a:t>snow</a:t>
            </a:r>
            <a:r>
              <a:rPr lang="de-DE" sz="1200" i="1" dirty="0"/>
              <a:t> </a:t>
            </a:r>
            <a:r>
              <a:rPr lang="de-DE" sz="1200" i="1" dirty="0" err="1"/>
              <a:t>cover</a:t>
            </a:r>
            <a:r>
              <a:rPr lang="de-DE" sz="1200" i="1" dirty="0"/>
              <a:t> in Jan-Feb </a:t>
            </a:r>
            <a:r>
              <a:rPr lang="de-DE" sz="1200" i="1" dirty="0" err="1"/>
              <a:t>compared</a:t>
            </a:r>
            <a:r>
              <a:rPr lang="de-DE" sz="1200" i="1" dirty="0"/>
              <a:t> </a:t>
            </a:r>
            <a:r>
              <a:rPr lang="de-DE" sz="1200" i="1" dirty="0" err="1"/>
              <a:t>to</a:t>
            </a:r>
            <a:r>
              <a:rPr lang="de-DE" sz="1200" i="1" dirty="0"/>
              <a:t> </a:t>
            </a:r>
            <a:r>
              <a:rPr lang="de-DE" sz="1200" i="1" dirty="0" err="1"/>
              <a:t>today</a:t>
            </a:r>
            <a:r>
              <a:rPr lang="de-DE" sz="1200" i="1" dirty="0"/>
              <a:t>.</a:t>
            </a:r>
            <a:endParaRPr lang="en-US" sz="12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8667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901700" y="172183"/>
            <a:ext cx="5643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D04D1F"/>
                </a:solidFill>
              </a:rPr>
              <a:t>Results (in-depth BC, 1)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AABED5CE-DEA9-4486-AC63-C18FF76F4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941624"/>
            <a:ext cx="5912986" cy="3941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3A312A-E460-4915-AB18-B01ACBDAC3E3}"/>
              </a:ext>
            </a:extLst>
          </p:cNvPr>
          <p:cNvSpPr txBox="1"/>
          <p:nvPr/>
        </p:nvSpPr>
        <p:spPr>
          <a:xfrm>
            <a:off x="7536581" y="941624"/>
            <a:ext cx="43696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effectLst/>
              </a:rPr>
              <a:t>ECDF (</a:t>
            </a:r>
            <a:r>
              <a:rPr lang="de-DE" sz="1400" dirty="0" err="1">
                <a:effectLst/>
              </a:rPr>
              <a:t>empirical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cumulative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distribution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function</a:t>
            </a:r>
            <a:r>
              <a:rPr lang="de-DE" sz="1400" dirty="0">
                <a:effectLst/>
              </a:rPr>
              <a:t>) </a:t>
            </a:r>
            <a:r>
              <a:rPr lang="de-DE" sz="1400" dirty="0" err="1">
                <a:effectLst/>
              </a:rPr>
              <a:t>of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snow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cover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for</a:t>
            </a:r>
            <a:r>
              <a:rPr lang="de-DE" sz="1400" dirty="0">
                <a:effectLst/>
              </a:rPr>
              <a:t> a </a:t>
            </a:r>
            <a:r>
              <a:rPr lang="de-DE" sz="1400" dirty="0" err="1">
                <a:effectLst/>
              </a:rPr>
              <a:t>specific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pixel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with</a:t>
            </a:r>
            <a:r>
              <a:rPr lang="de-DE" sz="1400" dirty="0">
                <a:effectLst/>
              </a:rPr>
              <a:t> a </a:t>
            </a:r>
            <a:r>
              <a:rPr lang="de-DE" sz="1400" dirty="0" err="1">
                <a:effectLst/>
              </a:rPr>
              <a:t>distinctive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snow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season</a:t>
            </a:r>
            <a:r>
              <a:rPr lang="de-DE" sz="1400" dirty="0">
                <a:effectLst/>
              </a:rPr>
              <a:t> (</a:t>
            </a:r>
            <a:r>
              <a:rPr lang="de-DE" sz="1400" dirty="0" err="1">
                <a:effectLst/>
              </a:rPr>
              <a:t>the</a:t>
            </a:r>
            <a:r>
              <a:rPr lang="de-DE" sz="1400" dirty="0">
                <a:effectLst/>
              </a:rPr>
              <a:t> </a:t>
            </a:r>
            <a:r>
              <a:rPr lang="de-DE" sz="1400" dirty="0"/>
              <a:t>RCM </a:t>
            </a:r>
            <a:r>
              <a:rPr lang="de-DE" sz="1400" dirty="0" err="1"/>
              <a:t>shows</a:t>
            </a:r>
            <a:r>
              <a:rPr lang="de-DE" sz="1400" dirty="0"/>
              <a:t> </a:t>
            </a:r>
            <a:r>
              <a:rPr lang="de-DE" sz="1400" dirty="0" err="1"/>
              <a:t>full</a:t>
            </a:r>
            <a:r>
              <a:rPr lang="de-DE" sz="1400" dirty="0"/>
              <a:t> </a:t>
            </a:r>
            <a:r>
              <a:rPr lang="de-DE" sz="1400" dirty="0" err="1"/>
              <a:t>snow</a:t>
            </a:r>
            <a:r>
              <a:rPr lang="de-DE" sz="1400" dirty="0"/>
              <a:t> </a:t>
            </a:r>
            <a:r>
              <a:rPr lang="de-DE" sz="1400" dirty="0" err="1"/>
              <a:t>cover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>
                <a:effectLst/>
              </a:rPr>
              <a:t>~ 40% </a:t>
            </a:r>
            <a:r>
              <a:rPr lang="de-DE" sz="1400" dirty="0" err="1">
                <a:effectLst/>
              </a:rPr>
              <a:t>of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the</a:t>
            </a:r>
            <a:r>
              <a:rPr lang="de-DE" sz="1400" dirty="0">
                <a:effectLst/>
              </a:rPr>
              <a:t> time </a:t>
            </a:r>
            <a:r>
              <a:rPr lang="de-DE" sz="1400" dirty="0" err="1">
                <a:effectLst/>
              </a:rPr>
              <a:t>for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the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past</a:t>
            </a:r>
            <a:r>
              <a:rPr lang="de-DE" sz="1400" dirty="0">
                <a:effectLst/>
              </a:rPr>
              <a:t>). </a:t>
            </a:r>
            <a:r>
              <a:rPr lang="de-DE" sz="1400" dirty="0" err="1">
                <a:effectLst/>
              </a:rPr>
              <a:t>Based</a:t>
            </a:r>
            <a:r>
              <a:rPr lang="de-DE" sz="1400" dirty="0">
                <a:effectLst/>
              </a:rPr>
              <a:t> on </a:t>
            </a:r>
            <a:r>
              <a:rPr lang="de-DE" sz="1400" dirty="0" err="1">
                <a:effectLst/>
              </a:rPr>
              <a:t>daily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data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past</a:t>
            </a:r>
            <a:r>
              <a:rPr lang="de-DE" sz="1400" dirty="0"/>
              <a:t> (2000-2019) and </a:t>
            </a:r>
            <a:r>
              <a:rPr lang="de-DE" sz="1400" dirty="0" err="1"/>
              <a:t>future</a:t>
            </a:r>
            <a:r>
              <a:rPr lang="de-DE" sz="1400" dirty="0"/>
              <a:t> (2071-2100), RCM </a:t>
            </a:r>
            <a:r>
              <a:rPr lang="de-DE" sz="1400" dirty="0" err="1"/>
              <a:t>is</a:t>
            </a:r>
            <a:r>
              <a:rPr lang="de-DE" sz="1400" dirty="0"/>
              <a:t> RCA4.</a:t>
            </a:r>
            <a:r>
              <a:rPr lang="de-DE" sz="1400" dirty="0">
                <a:effectLst/>
              </a:rPr>
              <a:t> </a:t>
            </a:r>
          </a:p>
          <a:p>
            <a:endParaRPr lang="de-DE" sz="1400" dirty="0"/>
          </a:p>
          <a:p>
            <a:r>
              <a:rPr lang="de-DE" sz="1400" dirty="0" err="1">
                <a:effectLst/>
              </a:rPr>
              <a:t>Dashed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black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line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is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th</a:t>
            </a:r>
            <a:r>
              <a:rPr lang="de-DE" sz="1400" dirty="0" err="1"/>
              <a:t>e</a:t>
            </a:r>
            <a:r>
              <a:rPr lang="de-DE" sz="1400" dirty="0"/>
              <a:t> </a:t>
            </a:r>
            <a:r>
              <a:rPr lang="de-DE" sz="1400" dirty="0" err="1"/>
              <a:t>observed</a:t>
            </a:r>
            <a:r>
              <a:rPr lang="de-DE" sz="1400" dirty="0"/>
              <a:t> MODIS </a:t>
            </a:r>
            <a:r>
              <a:rPr lang="de-DE" sz="1400" dirty="0" err="1"/>
              <a:t>snow</a:t>
            </a:r>
            <a:r>
              <a:rPr lang="de-DE" sz="1400" dirty="0"/>
              <a:t> </a:t>
            </a:r>
            <a:r>
              <a:rPr lang="de-DE" sz="1400" dirty="0" err="1"/>
              <a:t>cover</a:t>
            </a:r>
            <a:r>
              <a:rPr lang="de-DE" sz="1400" dirty="0"/>
              <a:t>, </a:t>
            </a:r>
            <a:r>
              <a:rPr lang="de-DE" sz="1400" dirty="0" err="1"/>
              <a:t>while</a:t>
            </a:r>
            <a:r>
              <a:rPr lang="de-DE" sz="1400" dirty="0"/>
              <a:t> in solid </a:t>
            </a:r>
            <a:r>
              <a:rPr lang="de-DE" sz="1400" dirty="0" err="1"/>
              <a:t>red</a:t>
            </a:r>
            <a:r>
              <a:rPr lang="de-DE" sz="1400" dirty="0"/>
              <a:t> and </a:t>
            </a:r>
            <a:r>
              <a:rPr lang="de-DE" sz="1400" dirty="0" err="1"/>
              <a:t>blue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RCM </a:t>
            </a:r>
            <a:r>
              <a:rPr lang="de-DE" sz="1400" dirty="0" err="1"/>
              <a:t>values</a:t>
            </a:r>
            <a:r>
              <a:rPr lang="de-DE" sz="1400" dirty="0"/>
              <a:t>. </a:t>
            </a:r>
          </a:p>
          <a:p>
            <a:endParaRPr lang="de-DE" sz="1400" dirty="0"/>
          </a:p>
          <a:p>
            <a:r>
              <a:rPr lang="de-DE" sz="1400" dirty="0" err="1"/>
              <a:t>Dashed</a:t>
            </a:r>
            <a:r>
              <a:rPr lang="de-DE" sz="1400" dirty="0"/>
              <a:t> </a:t>
            </a:r>
            <a:r>
              <a:rPr lang="de-DE" sz="1400" dirty="0" err="1"/>
              <a:t>red</a:t>
            </a:r>
            <a:r>
              <a:rPr lang="de-DE" sz="1400" dirty="0"/>
              <a:t> and </a:t>
            </a:r>
            <a:r>
              <a:rPr lang="de-DE" sz="1400" dirty="0" err="1"/>
              <a:t>blue</a:t>
            </a:r>
            <a:r>
              <a:rPr lang="de-DE" sz="1400" dirty="0"/>
              <a:t> </a:t>
            </a:r>
            <a:r>
              <a:rPr lang="de-DE" sz="1400" dirty="0" err="1"/>
              <a:t>lines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biascorrected</a:t>
            </a:r>
            <a:r>
              <a:rPr lang="de-DE" sz="1400" dirty="0"/>
              <a:t> RCM </a:t>
            </a:r>
            <a:r>
              <a:rPr lang="de-DE" sz="1400" dirty="0" err="1"/>
              <a:t>values</a:t>
            </a:r>
            <a:r>
              <a:rPr lang="de-DE" sz="1400" dirty="0"/>
              <a:t>, </a:t>
            </a:r>
            <a:r>
              <a:rPr lang="de-DE" sz="1400" dirty="0" err="1"/>
              <a:t>using</a:t>
            </a:r>
            <a:r>
              <a:rPr lang="de-DE" sz="1400" dirty="0"/>
              <a:t> a </a:t>
            </a:r>
            <a:r>
              <a:rPr lang="de-DE" sz="1400" dirty="0" err="1"/>
              <a:t>month-by-month</a:t>
            </a:r>
            <a:r>
              <a:rPr lang="de-DE" sz="1400" dirty="0"/>
              <a:t> and 1-to-1 </a:t>
            </a:r>
            <a:r>
              <a:rPr lang="de-DE" sz="1400" dirty="0" err="1"/>
              <a:t>pixel</a:t>
            </a:r>
            <a:r>
              <a:rPr lang="de-DE" sz="1400" dirty="0"/>
              <a:t> </a:t>
            </a:r>
            <a:r>
              <a:rPr lang="de-DE" sz="1400" dirty="0" err="1"/>
              <a:t>approach</a:t>
            </a:r>
            <a:r>
              <a:rPr lang="de-DE" sz="1400" dirty="0"/>
              <a:t> (</a:t>
            </a:r>
            <a:r>
              <a:rPr lang="de-DE" sz="1400" dirty="0" err="1"/>
              <a:t>no</a:t>
            </a:r>
            <a:r>
              <a:rPr lang="de-DE" sz="1400" dirty="0"/>
              <a:t> </a:t>
            </a:r>
            <a:r>
              <a:rPr lang="de-DE" sz="1400" dirty="0" err="1"/>
              <a:t>moving</a:t>
            </a:r>
            <a:r>
              <a:rPr lang="de-DE" sz="1400" dirty="0"/>
              <a:t> time </a:t>
            </a:r>
            <a:r>
              <a:rPr lang="de-DE" sz="1400" dirty="0" err="1"/>
              <a:t>window</a:t>
            </a:r>
            <a:r>
              <a:rPr lang="de-DE" sz="1400" dirty="0"/>
              <a:t>, </a:t>
            </a:r>
            <a:r>
              <a:rPr lang="de-DE" sz="1400" dirty="0" err="1"/>
              <a:t>no</a:t>
            </a:r>
            <a:r>
              <a:rPr lang="de-DE" sz="1400" dirty="0"/>
              <a:t> </a:t>
            </a:r>
            <a:r>
              <a:rPr lang="de-DE" sz="1400" dirty="0" err="1"/>
              <a:t>neighbourhood</a:t>
            </a:r>
            <a:r>
              <a:rPr lang="de-DE" sz="1400" dirty="0"/>
              <a:t>).</a:t>
            </a:r>
            <a:endParaRPr lang="en-US" sz="140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B80742-624E-422D-8E91-5175352C21E2}"/>
              </a:ext>
            </a:extLst>
          </p:cNvPr>
          <p:cNvSpPr txBox="1"/>
          <p:nvPr/>
        </p:nvSpPr>
        <p:spPr>
          <a:xfrm>
            <a:off x="-14433" y="5396458"/>
            <a:ext cx="12003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effectLst/>
              </a:rPr>
              <a:t>Comments </a:t>
            </a:r>
            <a:r>
              <a:rPr lang="de-DE" sz="1200" i="1" dirty="0" err="1">
                <a:effectLst/>
              </a:rPr>
              <a:t>author</a:t>
            </a:r>
            <a:r>
              <a:rPr lang="de-DE" sz="1200" i="1" dirty="0"/>
              <a:t>: </a:t>
            </a:r>
            <a:r>
              <a:rPr lang="de-DE" sz="1200" i="1" dirty="0" err="1"/>
              <a:t>Past</a:t>
            </a:r>
            <a:r>
              <a:rPr lang="de-DE" sz="1200" i="1" dirty="0"/>
              <a:t> </a:t>
            </a:r>
            <a:r>
              <a:rPr lang="de-DE" sz="1200" i="1" dirty="0" err="1"/>
              <a:t>raw</a:t>
            </a:r>
            <a:r>
              <a:rPr lang="de-DE" sz="1200" i="1" dirty="0"/>
              <a:t> RCM (solid </a:t>
            </a:r>
            <a:r>
              <a:rPr lang="de-DE" sz="1200" i="1" dirty="0" err="1"/>
              <a:t>blue</a:t>
            </a:r>
            <a:r>
              <a:rPr lang="de-DE" sz="1200" i="1" dirty="0"/>
              <a:t> </a:t>
            </a:r>
            <a:r>
              <a:rPr lang="de-DE" sz="1200" i="1" dirty="0" err="1"/>
              <a:t>line</a:t>
            </a:r>
            <a:r>
              <a:rPr lang="de-DE" sz="1200" i="1" dirty="0"/>
              <a:t>) </a:t>
            </a:r>
            <a:r>
              <a:rPr lang="de-DE" sz="1200" i="1" dirty="0" err="1">
                <a:effectLst/>
              </a:rPr>
              <a:t>shows</a:t>
            </a:r>
            <a:r>
              <a:rPr lang="de-DE" sz="1200" i="1" dirty="0">
                <a:effectLst/>
              </a:rPr>
              <a:t> a large </a:t>
            </a:r>
            <a:r>
              <a:rPr lang="de-DE" sz="1200" i="1" dirty="0" err="1">
                <a:effectLst/>
              </a:rPr>
              <a:t>fraction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of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saturated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snow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cover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/>
              <a:t>(at </a:t>
            </a:r>
            <a:r>
              <a:rPr lang="de-DE" sz="1200" i="1" dirty="0">
                <a:effectLst/>
              </a:rPr>
              <a:t>x=1), </a:t>
            </a:r>
            <a:r>
              <a:rPr lang="de-DE" sz="1200" i="1" dirty="0" err="1">
                <a:effectLst/>
              </a:rPr>
              <a:t>while</a:t>
            </a:r>
            <a:r>
              <a:rPr lang="de-DE" sz="1200" i="1" dirty="0">
                <a:effectLst/>
              </a:rPr>
              <a:t> MODIS </a:t>
            </a:r>
            <a:r>
              <a:rPr lang="de-DE" sz="1200" i="1" dirty="0" err="1">
                <a:effectLst/>
              </a:rPr>
              <a:t>has</a:t>
            </a:r>
            <a:r>
              <a:rPr lang="de-DE" sz="1200" i="1" dirty="0">
                <a:effectLst/>
              </a:rPr>
              <a:t> </a:t>
            </a:r>
            <a:r>
              <a:rPr lang="de-DE" sz="1200" i="1" dirty="0" err="1">
                <a:effectLst/>
              </a:rPr>
              <a:t>mor</a:t>
            </a:r>
            <a:r>
              <a:rPr lang="de-DE" sz="1200" i="1" dirty="0" err="1"/>
              <a:t>e</a:t>
            </a:r>
            <a:r>
              <a:rPr lang="de-DE" sz="1200" i="1" dirty="0"/>
              <a:t> </a:t>
            </a:r>
            <a:r>
              <a:rPr lang="de-DE" sz="1200" i="1" dirty="0" err="1"/>
              <a:t>subpixel</a:t>
            </a:r>
            <a:r>
              <a:rPr lang="de-DE" sz="1200" i="1" dirty="0"/>
              <a:t> </a:t>
            </a:r>
            <a:r>
              <a:rPr lang="de-DE" sz="1200" i="1" dirty="0" err="1"/>
              <a:t>information</a:t>
            </a:r>
            <a:r>
              <a:rPr lang="de-DE" sz="1200" i="1" dirty="0"/>
              <a:t> and a smoother </a:t>
            </a:r>
            <a:r>
              <a:rPr lang="de-DE" sz="1200" i="1" dirty="0" err="1"/>
              <a:t>curve</a:t>
            </a:r>
            <a:r>
              <a:rPr lang="de-DE" sz="1200" i="1" dirty="0"/>
              <a:t> (</a:t>
            </a:r>
            <a:r>
              <a:rPr lang="de-DE" sz="1200" i="1" dirty="0" err="1"/>
              <a:t>dashed</a:t>
            </a:r>
            <a:r>
              <a:rPr lang="de-DE" sz="1200" i="1" dirty="0"/>
              <a:t> </a:t>
            </a:r>
            <a:r>
              <a:rPr lang="de-DE" sz="1200" i="1" dirty="0" err="1"/>
              <a:t>black</a:t>
            </a:r>
            <a:r>
              <a:rPr lang="de-DE" sz="1200" i="1" dirty="0"/>
              <a:t> </a:t>
            </a:r>
            <a:r>
              <a:rPr lang="de-DE" sz="1200" i="1" dirty="0" err="1"/>
              <a:t>line</a:t>
            </a:r>
            <a:r>
              <a:rPr lang="de-DE" sz="1200" i="1" dirty="0"/>
              <a:t>). </a:t>
            </a:r>
            <a:r>
              <a:rPr lang="de-DE" sz="1200" i="1" dirty="0" err="1"/>
              <a:t>Biascorrection</a:t>
            </a:r>
            <a:r>
              <a:rPr lang="de-DE" sz="1200" i="1" dirty="0"/>
              <a:t> </a:t>
            </a:r>
            <a:r>
              <a:rPr lang="de-DE" sz="1200" i="1" dirty="0" err="1"/>
              <a:t>moves</a:t>
            </a:r>
            <a:r>
              <a:rPr lang="de-DE" sz="1200" i="1" dirty="0"/>
              <a:t>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past</a:t>
            </a:r>
            <a:r>
              <a:rPr lang="de-DE" sz="1200" i="1" dirty="0"/>
              <a:t> RCM </a:t>
            </a:r>
            <a:r>
              <a:rPr lang="de-DE" sz="1200" i="1" dirty="0" err="1"/>
              <a:t>to</a:t>
            </a:r>
            <a:r>
              <a:rPr lang="de-DE" sz="1200" i="1" dirty="0"/>
              <a:t>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observation</a:t>
            </a:r>
            <a:r>
              <a:rPr lang="de-DE" sz="1200" i="1" dirty="0"/>
              <a:t> (</a:t>
            </a:r>
            <a:r>
              <a:rPr lang="de-DE" sz="1200" i="1" dirty="0" err="1"/>
              <a:t>dashed</a:t>
            </a:r>
            <a:r>
              <a:rPr lang="de-DE" sz="1200" i="1" dirty="0"/>
              <a:t> </a:t>
            </a:r>
            <a:r>
              <a:rPr lang="de-DE" sz="1200" i="1" dirty="0" err="1"/>
              <a:t>blue</a:t>
            </a:r>
            <a:r>
              <a:rPr lang="de-DE" sz="1200" i="1" dirty="0"/>
              <a:t> </a:t>
            </a:r>
            <a:r>
              <a:rPr lang="de-DE" sz="1200" i="1" dirty="0" err="1"/>
              <a:t>line</a:t>
            </a:r>
            <a:r>
              <a:rPr lang="de-DE" sz="1200" i="1" dirty="0"/>
              <a:t> == </a:t>
            </a:r>
            <a:r>
              <a:rPr lang="de-DE" sz="1200" i="1" dirty="0" err="1"/>
              <a:t>dashed</a:t>
            </a:r>
            <a:r>
              <a:rPr lang="de-DE" sz="1200" i="1" dirty="0"/>
              <a:t> </a:t>
            </a:r>
            <a:r>
              <a:rPr lang="de-DE" sz="1200" i="1" dirty="0" err="1"/>
              <a:t>black</a:t>
            </a:r>
            <a:r>
              <a:rPr lang="de-DE" sz="1200" i="1" dirty="0"/>
              <a:t> </a:t>
            </a:r>
            <a:r>
              <a:rPr lang="de-DE" sz="1200" i="1" dirty="0" err="1"/>
              <a:t>line</a:t>
            </a:r>
            <a:r>
              <a:rPr lang="de-DE" sz="1200" i="1" dirty="0"/>
              <a:t>), </a:t>
            </a:r>
            <a:r>
              <a:rPr lang="de-DE" sz="1200" i="1" dirty="0" err="1"/>
              <a:t>except</a:t>
            </a:r>
            <a:r>
              <a:rPr lang="de-DE" sz="1200" i="1" dirty="0"/>
              <a:t> </a:t>
            </a:r>
            <a:r>
              <a:rPr lang="de-DE" sz="1200" i="1" dirty="0" err="1"/>
              <a:t>for</a:t>
            </a:r>
            <a:r>
              <a:rPr lang="de-DE" sz="1200" i="1" dirty="0"/>
              <a:t>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region</a:t>
            </a:r>
            <a:r>
              <a:rPr lang="de-DE" sz="1200" i="1" dirty="0"/>
              <a:t> </a:t>
            </a:r>
            <a:r>
              <a:rPr lang="de-DE" sz="1200" i="1" dirty="0" err="1"/>
              <a:t>where</a:t>
            </a:r>
            <a:r>
              <a:rPr lang="de-DE" sz="1200" i="1" dirty="0"/>
              <a:t> </a:t>
            </a:r>
            <a:r>
              <a:rPr lang="de-DE" sz="1200" i="1" dirty="0" err="1"/>
              <a:t>the</a:t>
            </a:r>
            <a:r>
              <a:rPr lang="de-DE" sz="1200" i="1" dirty="0"/>
              <a:t> RCM </a:t>
            </a:r>
            <a:r>
              <a:rPr lang="de-DE" sz="1200" i="1" dirty="0" err="1"/>
              <a:t>has</a:t>
            </a:r>
            <a:r>
              <a:rPr lang="de-DE" sz="1200" i="1" dirty="0"/>
              <a:t> 0 </a:t>
            </a:r>
            <a:r>
              <a:rPr lang="de-DE" sz="1200" i="1" dirty="0" err="1"/>
              <a:t>snow</a:t>
            </a:r>
            <a:r>
              <a:rPr lang="de-DE" sz="1200" i="1" dirty="0"/>
              <a:t> </a:t>
            </a:r>
            <a:r>
              <a:rPr lang="de-DE" sz="1200" i="1" dirty="0" err="1"/>
              <a:t>cover</a:t>
            </a:r>
            <a:r>
              <a:rPr lang="de-DE" sz="1200" i="1" dirty="0"/>
              <a:t> (</a:t>
            </a:r>
            <a:r>
              <a:rPr lang="de-DE" sz="1200" i="1" dirty="0" err="1"/>
              <a:t>where</a:t>
            </a:r>
            <a:r>
              <a:rPr lang="de-DE" sz="1200" i="1" dirty="0"/>
              <a:t> </a:t>
            </a:r>
            <a:r>
              <a:rPr lang="de-DE" sz="1200" i="1" dirty="0" err="1"/>
              <a:t>values</a:t>
            </a:r>
            <a:r>
              <a:rPr lang="de-DE" sz="1200" i="1" dirty="0"/>
              <a:t> </a:t>
            </a:r>
            <a:r>
              <a:rPr lang="de-DE" sz="1200" i="1" dirty="0" err="1"/>
              <a:t>are</a:t>
            </a:r>
            <a:r>
              <a:rPr lang="de-DE" sz="1200" i="1" dirty="0"/>
              <a:t> </a:t>
            </a:r>
            <a:r>
              <a:rPr lang="de-DE" sz="1200" i="1" dirty="0" err="1"/>
              <a:t>made</a:t>
            </a:r>
            <a:r>
              <a:rPr lang="de-DE" sz="1200" i="1" dirty="0"/>
              <a:t> 0 </a:t>
            </a:r>
            <a:r>
              <a:rPr lang="de-DE" sz="1200" i="1" dirty="0" err="1"/>
              <a:t>for</a:t>
            </a:r>
            <a:r>
              <a:rPr lang="de-DE" sz="1200" i="1" dirty="0"/>
              <a:t>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biascorrection</a:t>
            </a:r>
            <a:r>
              <a:rPr lang="de-DE" sz="1200" i="1" dirty="0"/>
              <a:t> </a:t>
            </a:r>
            <a:r>
              <a:rPr lang="de-DE" sz="1200" i="1" dirty="0" err="1"/>
              <a:t>if</a:t>
            </a:r>
            <a:r>
              <a:rPr lang="de-DE" sz="1200" i="1" dirty="0"/>
              <a:t> </a:t>
            </a:r>
            <a:r>
              <a:rPr lang="de-DE" sz="1200" i="1" dirty="0" err="1"/>
              <a:t>they</a:t>
            </a:r>
            <a:r>
              <a:rPr lang="de-DE" sz="1200" i="1" dirty="0"/>
              <a:t> </a:t>
            </a:r>
            <a:r>
              <a:rPr lang="de-DE" sz="1200" i="1" dirty="0" err="1"/>
              <a:t>are</a:t>
            </a:r>
            <a:r>
              <a:rPr lang="de-DE" sz="1200" i="1" dirty="0"/>
              <a:t> 0 in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raw</a:t>
            </a:r>
            <a:r>
              <a:rPr lang="de-DE" sz="1200" i="1" dirty="0"/>
              <a:t>; [but </a:t>
            </a:r>
            <a:r>
              <a:rPr lang="de-DE" sz="1200" i="1" dirty="0" err="1"/>
              <a:t>this</a:t>
            </a:r>
            <a:r>
              <a:rPr lang="de-DE" sz="1200" i="1" dirty="0"/>
              <a:t> </a:t>
            </a:r>
            <a:r>
              <a:rPr lang="de-DE" sz="1200" i="1" dirty="0" err="1"/>
              <a:t>maybe</a:t>
            </a:r>
            <a:r>
              <a:rPr lang="de-DE" sz="1200" i="1" dirty="0"/>
              <a:t> </a:t>
            </a:r>
            <a:r>
              <a:rPr lang="de-DE" sz="1200" i="1" dirty="0" err="1"/>
              <a:t>could</a:t>
            </a:r>
            <a:r>
              <a:rPr lang="de-DE" sz="1200" i="1" dirty="0"/>
              <a:t> </a:t>
            </a:r>
            <a:r>
              <a:rPr lang="de-DE" sz="1200" i="1" dirty="0" err="1"/>
              <a:t>be</a:t>
            </a:r>
            <a:r>
              <a:rPr lang="de-DE" sz="1200" i="1" dirty="0"/>
              <a:t> </a:t>
            </a:r>
            <a:r>
              <a:rPr lang="de-DE" sz="1200" i="1" dirty="0" err="1"/>
              <a:t>changed</a:t>
            </a:r>
            <a:r>
              <a:rPr lang="de-DE" sz="1200" i="1" dirty="0"/>
              <a:t>, </a:t>
            </a:r>
            <a:r>
              <a:rPr lang="de-DE" sz="1200" i="1" dirty="0" err="1"/>
              <a:t>similar</a:t>
            </a:r>
            <a:r>
              <a:rPr lang="de-DE" sz="1200" i="1" dirty="0"/>
              <a:t> </a:t>
            </a:r>
            <a:r>
              <a:rPr lang="de-DE" sz="1200" i="1" dirty="0" err="1"/>
              <a:t>to</a:t>
            </a:r>
            <a:r>
              <a:rPr lang="de-DE" sz="1200" i="1" dirty="0"/>
              <a:t> </a:t>
            </a:r>
            <a:r>
              <a:rPr lang="de-DE" sz="1200" i="1" dirty="0" err="1"/>
              <a:t>how</a:t>
            </a:r>
            <a:r>
              <a:rPr lang="de-DE" sz="1200" i="1" dirty="0"/>
              <a:t> </a:t>
            </a:r>
            <a:r>
              <a:rPr lang="de-DE" sz="1200" i="1" dirty="0" err="1"/>
              <a:t>it</a:t>
            </a:r>
            <a:r>
              <a:rPr lang="de-DE" sz="1200" i="1" dirty="0"/>
              <a:t> </a:t>
            </a:r>
            <a:r>
              <a:rPr lang="de-DE" sz="1200" i="1" dirty="0" err="1"/>
              <a:t>is</a:t>
            </a:r>
            <a:r>
              <a:rPr lang="de-DE" sz="1200" i="1" dirty="0"/>
              <a:t> </a:t>
            </a:r>
            <a:r>
              <a:rPr lang="de-DE" sz="1200" i="1" dirty="0" err="1"/>
              <a:t>done</a:t>
            </a:r>
            <a:r>
              <a:rPr lang="de-DE" sz="1200" i="1" dirty="0"/>
              <a:t> </a:t>
            </a:r>
            <a:r>
              <a:rPr lang="de-DE" sz="1200" i="1" dirty="0" err="1"/>
              <a:t>for</a:t>
            </a:r>
            <a:r>
              <a:rPr lang="de-DE" sz="1200" i="1" dirty="0"/>
              <a:t> maximum </a:t>
            </a:r>
            <a:r>
              <a:rPr lang="de-DE" sz="1200" i="1" dirty="0" err="1"/>
              <a:t>snow</a:t>
            </a:r>
            <a:r>
              <a:rPr lang="de-DE" sz="1200" i="1" dirty="0"/>
              <a:t> </a:t>
            </a:r>
            <a:r>
              <a:rPr lang="de-DE" sz="1200" i="1" dirty="0" err="1"/>
              <a:t>cover</a:t>
            </a:r>
            <a:r>
              <a:rPr lang="de-DE" sz="1200" i="1" dirty="0"/>
              <a:t>]). Black </a:t>
            </a:r>
            <a:r>
              <a:rPr lang="de-DE" sz="1200" i="1" dirty="0" err="1"/>
              <a:t>arrows</a:t>
            </a:r>
            <a:r>
              <a:rPr lang="de-DE" sz="1200" i="1" dirty="0"/>
              <a:t> (at y = 0.675) </a:t>
            </a:r>
            <a:r>
              <a:rPr lang="de-DE" sz="1200" i="1" dirty="0" err="1"/>
              <a:t>show</a:t>
            </a:r>
            <a:r>
              <a:rPr lang="de-DE" sz="1200" i="1" dirty="0"/>
              <a:t>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change</a:t>
            </a:r>
            <a:r>
              <a:rPr lang="de-DE" sz="1200" i="1" dirty="0"/>
              <a:t> </a:t>
            </a:r>
            <a:r>
              <a:rPr lang="de-DE" sz="1200" i="1" dirty="0" err="1"/>
              <a:t>from</a:t>
            </a:r>
            <a:r>
              <a:rPr lang="de-DE" sz="1200" i="1" dirty="0"/>
              <a:t> </a:t>
            </a:r>
            <a:r>
              <a:rPr lang="de-DE" sz="1200" i="1" dirty="0" err="1"/>
              <a:t>past</a:t>
            </a:r>
            <a:r>
              <a:rPr lang="de-DE" sz="1200" i="1" dirty="0"/>
              <a:t> </a:t>
            </a:r>
            <a:r>
              <a:rPr lang="de-DE" sz="1200" i="1" dirty="0" err="1"/>
              <a:t>to</a:t>
            </a:r>
            <a:r>
              <a:rPr lang="de-DE" sz="1200" i="1" dirty="0"/>
              <a:t> </a:t>
            </a:r>
            <a:r>
              <a:rPr lang="de-DE" sz="1200" i="1" dirty="0" err="1"/>
              <a:t>future</a:t>
            </a:r>
            <a:r>
              <a:rPr lang="de-DE" sz="1200" i="1" dirty="0"/>
              <a:t> </a:t>
            </a:r>
            <a:r>
              <a:rPr lang="de-DE" sz="1200" i="1" dirty="0" err="1"/>
              <a:t>for</a:t>
            </a:r>
            <a:r>
              <a:rPr lang="de-DE" sz="1200" i="1" dirty="0"/>
              <a:t>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raw</a:t>
            </a:r>
            <a:r>
              <a:rPr lang="de-DE" sz="1200" i="1" dirty="0"/>
              <a:t> and </a:t>
            </a:r>
            <a:r>
              <a:rPr lang="de-DE" sz="1200" i="1" dirty="0" err="1"/>
              <a:t>biascorrected</a:t>
            </a:r>
            <a:r>
              <a:rPr lang="de-DE" sz="1200" i="1" dirty="0"/>
              <a:t> </a:t>
            </a:r>
            <a:r>
              <a:rPr lang="de-DE" sz="1200" i="1" dirty="0" err="1"/>
              <a:t>values</a:t>
            </a:r>
            <a:r>
              <a:rPr lang="de-DE" sz="1200" i="1" dirty="0"/>
              <a:t> (</a:t>
            </a:r>
            <a:r>
              <a:rPr lang="de-DE" sz="1200" i="1" dirty="0" err="1"/>
              <a:t>ratio</a:t>
            </a:r>
            <a:r>
              <a:rPr lang="de-DE" sz="1200" i="1" dirty="0"/>
              <a:t> </a:t>
            </a:r>
            <a:r>
              <a:rPr lang="de-DE" sz="1200" i="1" dirty="0" err="1"/>
              <a:t>of</a:t>
            </a:r>
            <a:r>
              <a:rPr lang="de-DE" sz="1200" i="1" dirty="0"/>
              <a:t> </a:t>
            </a:r>
            <a:r>
              <a:rPr lang="de-DE" sz="1200" i="1" dirty="0" err="1"/>
              <a:t>change</a:t>
            </a:r>
            <a:r>
              <a:rPr lang="de-DE" sz="1200" i="1" dirty="0"/>
              <a:t> </a:t>
            </a:r>
            <a:r>
              <a:rPr lang="de-DE" sz="1200" i="1" dirty="0" err="1"/>
              <a:t>are</a:t>
            </a:r>
            <a:r>
              <a:rPr lang="de-DE" sz="1200" i="1" dirty="0"/>
              <a:t> </a:t>
            </a:r>
            <a:r>
              <a:rPr lang="de-DE" sz="1200" i="1" dirty="0" err="1"/>
              <a:t>identical</a:t>
            </a:r>
            <a:r>
              <a:rPr lang="de-DE" sz="1200" i="1" dirty="0"/>
              <a:t> </a:t>
            </a:r>
            <a:r>
              <a:rPr lang="de-DE" sz="1200" i="1" dirty="0" err="1"/>
              <a:t>by</a:t>
            </a:r>
            <a:r>
              <a:rPr lang="de-DE" sz="1200" i="1" dirty="0"/>
              <a:t> </a:t>
            </a:r>
            <a:r>
              <a:rPr lang="de-DE" sz="1200" i="1" dirty="0" err="1"/>
              <a:t>definition</a:t>
            </a:r>
            <a:r>
              <a:rPr lang="de-DE" sz="1200" i="1" dirty="0"/>
              <a:t> </a:t>
            </a:r>
            <a:r>
              <a:rPr lang="de-DE" sz="1200" i="1" dirty="0" err="1"/>
              <a:t>of</a:t>
            </a:r>
            <a:r>
              <a:rPr lang="de-DE" sz="1200" i="1" dirty="0"/>
              <a:t> QDM). This </a:t>
            </a:r>
            <a:r>
              <a:rPr lang="de-DE" sz="1200" i="1" dirty="0" err="1"/>
              <a:t>preserving</a:t>
            </a:r>
            <a:r>
              <a:rPr lang="de-DE" sz="1200" i="1" dirty="0"/>
              <a:t> </a:t>
            </a:r>
            <a:r>
              <a:rPr lang="de-DE" sz="1200" i="1" dirty="0" err="1"/>
              <a:t>of</a:t>
            </a:r>
            <a:r>
              <a:rPr lang="de-DE" sz="1200" i="1" dirty="0"/>
              <a:t> </a:t>
            </a:r>
            <a:r>
              <a:rPr lang="de-DE" sz="1200" i="1" dirty="0" err="1"/>
              <a:t>change</a:t>
            </a:r>
            <a:r>
              <a:rPr lang="de-DE" sz="1200" i="1" dirty="0"/>
              <a:t> </a:t>
            </a:r>
            <a:r>
              <a:rPr lang="de-DE" sz="1200" i="1" dirty="0" err="1"/>
              <a:t>leads</a:t>
            </a:r>
            <a:r>
              <a:rPr lang="de-DE" sz="1200" i="1" dirty="0"/>
              <a:t> also </a:t>
            </a:r>
            <a:r>
              <a:rPr lang="de-DE" sz="1200" i="1" dirty="0" err="1"/>
              <a:t>to</a:t>
            </a:r>
            <a:r>
              <a:rPr lang="de-DE" sz="1200" i="1" dirty="0"/>
              <a:t>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effect</a:t>
            </a:r>
            <a:r>
              <a:rPr lang="de-DE" sz="1200" i="1" dirty="0"/>
              <a:t> in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black</a:t>
            </a:r>
            <a:r>
              <a:rPr lang="de-DE" sz="1200" i="1" dirty="0"/>
              <a:t> oval: RCM </a:t>
            </a:r>
            <a:r>
              <a:rPr lang="de-DE" sz="1200" i="1" dirty="0" err="1"/>
              <a:t>shows</a:t>
            </a:r>
            <a:r>
              <a:rPr lang="de-DE" sz="1200" i="1" dirty="0"/>
              <a:t> </a:t>
            </a:r>
            <a:r>
              <a:rPr lang="de-DE" sz="1200" i="1" dirty="0" err="1"/>
              <a:t>no</a:t>
            </a:r>
            <a:r>
              <a:rPr lang="de-DE" sz="1200" i="1" dirty="0"/>
              <a:t> </a:t>
            </a:r>
            <a:r>
              <a:rPr lang="de-DE" sz="1200" i="1" dirty="0" err="1"/>
              <a:t>change</a:t>
            </a:r>
            <a:r>
              <a:rPr lang="de-DE" sz="1200" i="1" dirty="0"/>
              <a:t>, and </a:t>
            </a:r>
            <a:r>
              <a:rPr lang="de-DE" sz="1200" i="1" dirty="0" err="1"/>
              <a:t>this</a:t>
            </a:r>
            <a:r>
              <a:rPr lang="de-DE" sz="1200" i="1" dirty="0"/>
              <a:t> </a:t>
            </a:r>
            <a:r>
              <a:rPr lang="de-DE" sz="1200" i="1" dirty="0" err="1"/>
              <a:t>is</a:t>
            </a:r>
            <a:r>
              <a:rPr lang="de-DE" sz="1200" i="1" dirty="0"/>
              <a:t> also </a:t>
            </a:r>
            <a:r>
              <a:rPr lang="de-DE" sz="1200" i="1" dirty="0" err="1"/>
              <a:t>kept</a:t>
            </a:r>
            <a:r>
              <a:rPr lang="de-DE" sz="1200" i="1" dirty="0"/>
              <a:t> </a:t>
            </a:r>
            <a:r>
              <a:rPr lang="de-DE" sz="1200" i="1" dirty="0" err="1"/>
              <a:t>for</a:t>
            </a:r>
            <a:r>
              <a:rPr lang="de-DE" sz="1200" i="1" dirty="0"/>
              <a:t>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biascorreted</a:t>
            </a:r>
            <a:r>
              <a:rPr lang="de-DE" sz="1200" i="1" dirty="0"/>
              <a:t> </a:t>
            </a:r>
            <a:r>
              <a:rPr lang="de-DE" sz="1200" i="1" dirty="0" err="1"/>
              <a:t>values</a:t>
            </a:r>
            <a:r>
              <a:rPr lang="de-DE" sz="1200" i="1" dirty="0"/>
              <a:t>; </a:t>
            </a:r>
            <a:r>
              <a:rPr lang="de-DE" sz="1200" i="1" dirty="0" err="1"/>
              <a:t>however</a:t>
            </a:r>
            <a:r>
              <a:rPr lang="de-DE" sz="1200" i="1" dirty="0"/>
              <a:t>,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no</a:t>
            </a:r>
            <a:r>
              <a:rPr lang="de-DE" sz="1200" i="1" dirty="0"/>
              <a:t> </a:t>
            </a:r>
            <a:r>
              <a:rPr lang="de-DE" sz="1200" i="1" dirty="0" err="1"/>
              <a:t>change</a:t>
            </a:r>
            <a:r>
              <a:rPr lang="de-DE" sz="1200" i="1" dirty="0"/>
              <a:t> in </a:t>
            </a:r>
            <a:r>
              <a:rPr lang="de-DE" sz="1200" i="1" dirty="0" err="1"/>
              <a:t>the</a:t>
            </a:r>
            <a:r>
              <a:rPr lang="de-DE" sz="1200" i="1" dirty="0"/>
              <a:t> RCM </a:t>
            </a:r>
            <a:r>
              <a:rPr lang="de-DE" sz="1200" i="1" dirty="0" err="1"/>
              <a:t>is</a:t>
            </a:r>
            <a:r>
              <a:rPr lang="de-DE" sz="1200" i="1" dirty="0"/>
              <a:t> </a:t>
            </a:r>
            <a:r>
              <a:rPr lang="de-DE" sz="1200" i="1" dirty="0" err="1"/>
              <a:t>based</a:t>
            </a:r>
            <a:r>
              <a:rPr lang="de-DE" sz="1200" i="1" dirty="0"/>
              <a:t> on </a:t>
            </a:r>
            <a:r>
              <a:rPr lang="de-DE" sz="1200" i="1" dirty="0" err="1"/>
              <a:t>full</a:t>
            </a:r>
            <a:r>
              <a:rPr lang="de-DE" sz="1200" i="1" dirty="0"/>
              <a:t> </a:t>
            </a:r>
            <a:r>
              <a:rPr lang="de-DE" sz="1200" i="1" dirty="0" err="1"/>
              <a:t>snow</a:t>
            </a:r>
            <a:r>
              <a:rPr lang="de-DE" sz="1200" i="1" dirty="0"/>
              <a:t> </a:t>
            </a:r>
            <a:r>
              <a:rPr lang="de-DE" sz="1200" i="1" dirty="0" err="1"/>
              <a:t>cover</a:t>
            </a:r>
            <a:r>
              <a:rPr lang="de-DE" sz="1200" i="1" dirty="0"/>
              <a:t>, </a:t>
            </a:r>
            <a:r>
              <a:rPr lang="de-DE" sz="1200" i="1" dirty="0" err="1"/>
              <a:t>while</a:t>
            </a:r>
            <a:r>
              <a:rPr lang="de-DE" sz="1200" i="1" dirty="0"/>
              <a:t>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observation</a:t>
            </a:r>
            <a:r>
              <a:rPr lang="de-DE" sz="1200" i="1" dirty="0"/>
              <a:t>/</a:t>
            </a:r>
            <a:r>
              <a:rPr lang="de-DE" sz="1200" i="1" dirty="0" err="1"/>
              <a:t>biascorrected</a:t>
            </a:r>
            <a:r>
              <a:rPr lang="de-DE" sz="1200" i="1" dirty="0"/>
              <a:t> </a:t>
            </a:r>
            <a:r>
              <a:rPr lang="de-DE" sz="1200" i="1" dirty="0" err="1"/>
              <a:t>values</a:t>
            </a:r>
            <a:r>
              <a:rPr lang="de-DE" sz="1200" i="1" dirty="0"/>
              <a:t> </a:t>
            </a:r>
            <a:r>
              <a:rPr lang="de-DE" sz="1200" i="1" dirty="0" err="1"/>
              <a:t>have</a:t>
            </a:r>
            <a:r>
              <a:rPr lang="de-DE" sz="1200" i="1" dirty="0"/>
              <a:t> </a:t>
            </a:r>
            <a:r>
              <a:rPr lang="de-DE" sz="1200" i="1" dirty="0" err="1"/>
              <a:t>less</a:t>
            </a:r>
            <a:r>
              <a:rPr lang="de-DE" sz="1200" i="1" dirty="0"/>
              <a:t> </a:t>
            </a:r>
            <a:r>
              <a:rPr lang="de-DE" sz="1200" i="1" dirty="0" err="1"/>
              <a:t>snow</a:t>
            </a:r>
            <a:r>
              <a:rPr lang="de-DE" sz="1200" i="1" dirty="0"/>
              <a:t> </a:t>
            </a:r>
            <a:r>
              <a:rPr lang="de-DE" sz="1200" i="1" dirty="0" err="1"/>
              <a:t>cover</a:t>
            </a:r>
            <a:r>
              <a:rPr lang="de-DE" sz="1200" i="1" dirty="0"/>
              <a:t>.</a:t>
            </a:r>
            <a:endParaRPr lang="en-US" sz="1200" i="1" dirty="0">
              <a:effectLst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5985C9-6E76-43C8-9CBF-284C73D63537}"/>
              </a:ext>
            </a:extLst>
          </p:cNvPr>
          <p:cNvCxnSpPr/>
          <p:nvPr/>
        </p:nvCxnSpPr>
        <p:spPr>
          <a:xfrm flipH="1">
            <a:off x="2501900" y="2336800"/>
            <a:ext cx="27686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151599-5927-499C-9AED-D6D791ABE15E}"/>
              </a:ext>
            </a:extLst>
          </p:cNvPr>
          <p:cNvCxnSpPr>
            <a:cxnSpLocks/>
          </p:cNvCxnSpPr>
          <p:nvPr/>
        </p:nvCxnSpPr>
        <p:spPr>
          <a:xfrm flipH="1">
            <a:off x="2209800" y="2311400"/>
            <a:ext cx="185420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06A8DCC-91BB-4D06-9108-35EE2B3E67DE}"/>
              </a:ext>
            </a:extLst>
          </p:cNvPr>
          <p:cNvSpPr/>
          <p:nvPr/>
        </p:nvSpPr>
        <p:spPr>
          <a:xfrm>
            <a:off x="4476750" y="1041400"/>
            <a:ext cx="1187450" cy="86495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11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901700" y="172183"/>
            <a:ext cx="5643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D04D1F"/>
                </a:solidFill>
              </a:rPr>
              <a:t>Results (in-depth BC, 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143332-3A9C-484D-858D-A85FA8FA8D9A}"/>
              </a:ext>
            </a:extLst>
          </p:cNvPr>
          <p:cNvSpPr txBox="1"/>
          <p:nvPr/>
        </p:nvSpPr>
        <p:spPr>
          <a:xfrm>
            <a:off x="7536581" y="941624"/>
            <a:ext cx="4369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effectLst/>
              </a:rPr>
              <a:t>Same </a:t>
            </a:r>
            <a:r>
              <a:rPr lang="de-DE" sz="1400" dirty="0" err="1">
                <a:effectLst/>
              </a:rPr>
              <a:t>as</a:t>
            </a:r>
            <a:r>
              <a:rPr lang="de-DE" sz="1400" dirty="0">
                <a:effectLst/>
              </a:rPr>
              <a:t> </a:t>
            </a:r>
            <a:r>
              <a:rPr lang="de-DE" sz="1400" dirty="0" err="1">
                <a:effectLst/>
              </a:rPr>
              <a:t>before</a:t>
            </a:r>
            <a:r>
              <a:rPr lang="de-DE" sz="1400" dirty="0">
                <a:effectLst/>
              </a:rPr>
              <a:t>, but </a:t>
            </a:r>
            <a:r>
              <a:rPr lang="de-DE" sz="1400" dirty="0" err="1">
                <a:effectLst/>
              </a:rPr>
              <a:t>with</a:t>
            </a:r>
            <a:r>
              <a:rPr lang="de-DE" sz="1400" dirty="0">
                <a:effectLst/>
              </a:rPr>
              <a:t> 2 </a:t>
            </a:r>
            <a:r>
              <a:rPr lang="de-DE" sz="1400" dirty="0" err="1">
                <a:effectLst/>
              </a:rPr>
              <a:t>change</a:t>
            </a:r>
            <a:r>
              <a:rPr lang="de-DE" sz="1400" dirty="0" err="1"/>
              <a:t>s</a:t>
            </a:r>
            <a:r>
              <a:rPr lang="de-DE" sz="1400" dirty="0"/>
              <a:t>:</a:t>
            </a:r>
          </a:p>
          <a:p>
            <a:pPr marL="285750" indent="-285750">
              <a:buFontTx/>
              <a:buChar char="-"/>
            </a:pPr>
            <a:r>
              <a:rPr lang="de-DE" sz="1400" dirty="0"/>
              <a:t>RCM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now</a:t>
            </a:r>
            <a:r>
              <a:rPr lang="de-DE" sz="1400" dirty="0"/>
              <a:t> CCLM4-8-17 and not RCA4</a:t>
            </a:r>
          </a:p>
          <a:p>
            <a:pPr marL="285750" indent="-285750">
              <a:buFontTx/>
              <a:buChar char="-"/>
            </a:pPr>
            <a:r>
              <a:rPr lang="de-DE" sz="1400" dirty="0" err="1"/>
              <a:t>Biascorrection</a:t>
            </a:r>
            <a:r>
              <a:rPr lang="de-DE" sz="1400" dirty="0"/>
              <a:t> was </a:t>
            </a:r>
            <a:r>
              <a:rPr lang="de-DE" sz="1400" dirty="0" err="1"/>
              <a:t>performed</a:t>
            </a:r>
            <a:r>
              <a:rPr lang="de-DE" sz="1400" dirty="0"/>
              <a:t> </a:t>
            </a:r>
            <a:r>
              <a:rPr lang="de-DE" sz="1400" dirty="0" err="1"/>
              <a:t>using</a:t>
            </a:r>
            <a:r>
              <a:rPr lang="de-DE" sz="1400" dirty="0"/>
              <a:t> </a:t>
            </a:r>
            <a:r>
              <a:rPr lang="de-DE" sz="1400" dirty="0" err="1"/>
              <a:t>spatial</a:t>
            </a:r>
            <a:r>
              <a:rPr lang="de-DE" sz="1400" dirty="0"/>
              <a:t> (3x3 </a:t>
            </a:r>
            <a:r>
              <a:rPr lang="de-DE" sz="1400" dirty="0" err="1"/>
              <a:t>pixels</a:t>
            </a:r>
            <a:r>
              <a:rPr lang="de-DE" sz="1400" dirty="0"/>
              <a:t>) and temporal (-45 </a:t>
            </a:r>
            <a:r>
              <a:rPr lang="de-DE" sz="1400" dirty="0" err="1"/>
              <a:t>to</a:t>
            </a:r>
            <a:r>
              <a:rPr lang="de-DE" sz="1400" dirty="0"/>
              <a:t> + 45 </a:t>
            </a:r>
            <a:r>
              <a:rPr lang="de-DE" sz="1400" dirty="0" err="1"/>
              <a:t>days</a:t>
            </a:r>
            <a:r>
              <a:rPr lang="de-DE" sz="1400" dirty="0"/>
              <a:t>) </a:t>
            </a:r>
            <a:r>
              <a:rPr lang="de-DE" sz="1400" dirty="0" err="1"/>
              <a:t>windows</a:t>
            </a:r>
            <a:endParaRPr lang="en-US" sz="14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4E9DF-A6CF-47CD-B385-2BE7D2AD7380}"/>
              </a:ext>
            </a:extLst>
          </p:cNvPr>
          <p:cNvSpPr txBox="1"/>
          <p:nvPr/>
        </p:nvSpPr>
        <p:spPr>
          <a:xfrm>
            <a:off x="0" y="5653065"/>
            <a:ext cx="1200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effectLst/>
              </a:rPr>
              <a:t>Comments </a:t>
            </a:r>
            <a:r>
              <a:rPr lang="de-DE" sz="1200" i="1" dirty="0" err="1">
                <a:effectLst/>
              </a:rPr>
              <a:t>author</a:t>
            </a:r>
            <a:r>
              <a:rPr lang="de-DE" sz="1200" i="1" dirty="0"/>
              <a:t>: </a:t>
            </a:r>
            <a:r>
              <a:rPr lang="de-DE" sz="1200" i="1" dirty="0" err="1"/>
              <a:t>Differences</a:t>
            </a:r>
            <a:r>
              <a:rPr lang="de-DE" sz="1200" i="1" dirty="0"/>
              <a:t> </a:t>
            </a:r>
            <a:r>
              <a:rPr lang="de-DE" sz="1200" i="1" dirty="0" err="1"/>
              <a:t>to</a:t>
            </a:r>
            <a:r>
              <a:rPr lang="de-DE" sz="1200" i="1" dirty="0"/>
              <a:t> </a:t>
            </a:r>
            <a:r>
              <a:rPr lang="de-DE" sz="1200" i="1" dirty="0" err="1"/>
              <a:t>before</a:t>
            </a:r>
            <a:r>
              <a:rPr lang="de-DE" sz="1200" i="1" dirty="0"/>
              <a:t>: The temporal and </a:t>
            </a:r>
            <a:r>
              <a:rPr lang="de-DE" sz="1200" i="1" dirty="0" err="1"/>
              <a:t>spatial</a:t>
            </a:r>
            <a:r>
              <a:rPr lang="de-DE" sz="1200" i="1" dirty="0"/>
              <a:t> </a:t>
            </a:r>
            <a:r>
              <a:rPr lang="de-DE" sz="1200" i="1" dirty="0" err="1"/>
              <a:t>windows</a:t>
            </a:r>
            <a:r>
              <a:rPr lang="de-DE" sz="1200" i="1" dirty="0"/>
              <a:t> </a:t>
            </a:r>
            <a:r>
              <a:rPr lang="de-DE" sz="1200" i="1" dirty="0" err="1"/>
              <a:t>only</a:t>
            </a:r>
            <a:r>
              <a:rPr lang="de-DE" sz="1200" i="1" dirty="0"/>
              <a:t> pull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model</a:t>
            </a:r>
            <a:r>
              <a:rPr lang="de-DE" sz="1200" i="1" dirty="0"/>
              <a:t> </a:t>
            </a:r>
            <a:r>
              <a:rPr lang="de-DE" sz="1200" i="1" dirty="0" err="1"/>
              <a:t>to</a:t>
            </a:r>
            <a:r>
              <a:rPr lang="de-DE" sz="1200" i="1" dirty="0"/>
              <a:t> </a:t>
            </a:r>
            <a:r>
              <a:rPr lang="de-DE" sz="1200" i="1" dirty="0" err="1"/>
              <a:t>the</a:t>
            </a:r>
            <a:r>
              <a:rPr lang="de-DE" sz="1200" i="1" dirty="0"/>
              <a:t> </a:t>
            </a:r>
            <a:r>
              <a:rPr lang="de-DE" sz="1200" i="1" dirty="0" err="1"/>
              <a:t>observations</a:t>
            </a:r>
            <a:r>
              <a:rPr lang="de-DE" sz="1200" i="1" dirty="0"/>
              <a:t>, but </a:t>
            </a:r>
            <a:r>
              <a:rPr lang="de-DE" sz="1200" i="1" dirty="0" err="1"/>
              <a:t>they</a:t>
            </a:r>
            <a:r>
              <a:rPr lang="de-DE" sz="1200" i="1" dirty="0"/>
              <a:t> </a:t>
            </a:r>
            <a:r>
              <a:rPr lang="de-DE" sz="1200" i="1" dirty="0" err="1"/>
              <a:t>are</a:t>
            </a:r>
            <a:r>
              <a:rPr lang="de-DE" sz="1200" i="1" dirty="0"/>
              <a:t> not </a:t>
            </a:r>
            <a:r>
              <a:rPr lang="de-DE" sz="1200" i="1" dirty="0" err="1"/>
              <a:t>identical</a:t>
            </a:r>
            <a:r>
              <a:rPr lang="de-DE" sz="1200" i="1" dirty="0"/>
              <a:t> </a:t>
            </a:r>
            <a:r>
              <a:rPr lang="de-DE" sz="1200" i="1" dirty="0" err="1"/>
              <a:t>any</a:t>
            </a:r>
            <a:r>
              <a:rPr lang="de-DE" sz="1200" i="1" dirty="0"/>
              <a:t> </a:t>
            </a:r>
            <a:r>
              <a:rPr lang="de-DE" sz="1200" i="1" dirty="0" err="1"/>
              <a:t>more</a:t>
            </a:r>
            <a:r>
              <a:rPr lang="de-DE" sz="1200" i="1" dirty="0"/>
              <a:t>. The </a:t>
            </a:r>
            <a:r>
              <a:rPr lang="de-DE" sz="1200" i="1" dirty="0" err="1"/>
              <a:t>trend</a:t>
            </a:r>
            <a:r>
              <a:rPr lang="de-DE" sz="1200" i="1" dirty="0"/>
              <a:t> </a:t>
            </a:r>
            <a:r>
              <a:rPr lang="de-DE" sz="1200" i="1" dirty="0" err="1"/>
              <a:t>preserving</a:t>
            </a:r>
            <a:r>
              <a:rPr lang="de-DE" sz="1200" i="1" dirty="0"/>
              <a:t> </a:t>
            </a:r>
            <a:r>
              <a:rPr lang="de-DE" sz="1200" i="1" dirty="0" err="1"/>
              <a:t>quality</a:t>
            </a:r>
            <a:r>
              <a:rPr lang="de-DE" sz="1200" i="1" dirty="0"/>
              <a:t> </a:t>
            </a:r>
            <a:r>
              <a:rPr lang="de-DE" sz="1200" i="1" dirty="0" err="1"/>
              <a:t>cannot</a:t>
            </a:r>
            <a:r>
              <a:rPr lang="de-DE" sz="1200" i="1" dirty="0"/>
              <a:t> </a:t>
            </a:r>
            <a:r>
              <a:rPr lang="de-DE" sz="1200" i="1" dirty="0" err="1"/>
              <a:t>be</a:t>
            </a:r>
            <a:r>
              <a:rPr lang="de-DE" sz="1200" i="1" dirty="0"/>
              <a:t> </a:t>
            </a:r>
            <a:r>
              <a:rPr lang="de-DE" sz="1200" i="1" dirty="0" err="1"/>
              <a:t>seen</a:t>
            </a:r>
            <a:r>
              <a:rPr lang="de-DE" sz="1200" i="1" dirty="0"/>
              <a:t>, </a:t>
            </a:r>
            <a:r>
              <a:rPr lang="de-DE" sz="1200" i="1" dirty="0" err="1"/>
              <a:t>because</a:t>
            </a:r>
            <a:r>
              <a:rPr lang="de-DE" sz="1200" i="1" dirty="0"/>
              <a:t> </a:t>
            </a:r>
            <a:r>
              <a:rPr lang="de-DE" sz="1200" i="1" dirty="0" err="1"/>
              <a:t>it</a:t>
            </a:r>
            <a:r>
              <a:rPr lang="de-DE" sz="1200" i="1" dirty="0"/>
              <a:t> </a:t>
            </a:r>
            <a:r>
              <a:rPr lang="de-DE" sz="1200" i="1" dirty="0" err="1"/>
              <a:t>is</a:t>
            </a:r>
            <a:r>
              <a:rPr lang="de-DE" sz="1200" i="1" dirty="0"/>
              <a:t> </a:t>
            </a:r>
            <a:r>
              <a:rPr lang="de-DE" sz="1200" i="1" dirty="0" err="1"/>
              <a:t>based</a:t>
            </a:r>
            <a:r>
              <a:rPr lang="de-DE" sz="1200" i="1" dirty="0"/>
              <a:t> on </a:t>
            </a:r>
            <a:r>
              <a:rPr lang="de-DE" sz="1200" i="1" dirty="0" err="1"/>
              <a:t>ECDF‘s</a:t>
            </a:r>
            <a:r>
              <a:rPr lang="de-DE" sz="1200" i="1" dirty="0"/>
              <a:t> </a:t>
            </a:r>
            <a:r>
              <a:rPr lang="de-DE" sz="1200" i="1" dirty="0" err="1"/>
              <a:t>for</a:t>
            </a:r>
            <a:r>
              <a:rPr lang="de-DE" sz="1200" i="1" dirty="0"/>
              <a:t> a larger </a:t>
            </a:r>
            <a:r>
              <a:rPr lang="de-DE" sz="1200" i="1" dirty="0" err="1"/>
              <a:t>spatial</a:t>
            </a:r>
            <a:r>
              <a:rPr lang="de-DE" sz="1200" i="1" dirty="0"/>
              <a:t> </a:t>
            </a:r>
            <a:r>
              <a:rPr lang="de-DE" sz="1200" i="1" dirty="0" err="1"/>
              <a:t>region</a:t>
            </a:r>
            <a:r>
              <a:rPr lang="de-DE" sz="1200" i="1" dirty="0"/>
              <a:t> and </a:t>
            </a:r>
            <a:r>
              <a:rPr lang="de-DE" sz="1200" i="1" dirty="0" err="1"/>
              <a:t>for</a:t>
            </a:r>
            <a:r>
              <a:rPr lang="de-DE" sz="1200" i="1" dirty="0"/>
              <a:t> different temporal </a:t>
            </a:r>
            <a:r>
              <a:rPr lang="de-DE" sz="1200" i="1" dirty="0" err="1"/>
              <a:t>windows</a:t>
            </a:r>
            <a:r>
              <a:rPr lang="de-DE" sz="1200" i="1" dirty="0"/>
              <a:t> .The CCLM </a:t>
            </a:r>
            <a:r>
              <a:rPr lang="de-DE" sz="1200" i="1" dirty="0" err="1"/>
              <a:t>uses</a:t>
            </a:r>
            <a:r>
              <a:rPr lang="de-DE" sz="1200" i="1" dirty="0"/>
              <a:t> a </a:t>
            </a:r>
            <a:r>
              <a:rPr lang="de-DE" sz="1200" i="1" dirty="0" err="1"/>
              <a:t>stronger</a:t>
            </a:r>
            <a:r>
              <a:rPr lang="de-DE" sz="1200" i="1" dirty="0"/>
              <a:t> (</a:t>
            </a:r>
            <a:r>
              <a:rPr lang="de-DE" sz="1200" i="1" dirty="0" err="1"/>
              <a:t>or</a:t>
            </a:r>
            <a:r>
              <a:rPr lang="de-DE" sz="1200" i="1" dirty="0"/>
              <a:t> </a:t>
            </a:r>
            <a:r>
              <a:rPr lang="de-DE" sz="1200" i="1" dirty="0" err="1"/>
              <a:t>sharper</a:t>
            </a:r>
            <a:r>
              <a:rPr lang="de-DE" sz="1200" i="1" dirty="0"/>
              <a:t>?) </a:t>
            </a:r>
            <a:r>
              <a:rPr lang="de-DE" sz="1200" i="1" dirty="0" err="1"/>
              <a:t>parametrization</a:t>
            </a:r>
            <a:r>
              <a:rPr lang="de-DE" sz="1200" i="1" dirty="0"/>
              <a:t> </a:t>
            </a:r>
            <a:r>
              <a:rPr lang="de-DE" sz="1200" i="1" dirty="0" err="1"/>
              <a:t>of</a:t>
            </a:r>
            <a:r>
              <a:rPr lang="de-DE" sz="1200" i="1" dirty="0"/>
              <a:t> </a:t>
            </a:r>
            <a:r>
              <a:rPr lang="de-DE" sz="1200" i="1" dirty="0" err="1"/>
              <a:t>snow</a:t>
            </a:r>
            <a:r>
              <a:rPr lang="de-DE" sz="1200" i="1" dirty="0"/>
              <a:t> </a:t>
            </a:r>
            <a:r>
              <a:rPr lang="de-DE" sz="1200" i="1" dirty="0" err="1"/>
              <a:t>cover</a:t>
            </a:r>
            <a:r>
              <a:rPr lang="de-DE" sz="1200" i="1" dirty="0"/>
              <a:t>: </a:t>
            </a:r>
            <a:r>
              <a:rPr lang="de-DE" sz="1200" i="1" dirty="0" err="1"/>
              <a:t>transitions</a:t>
            </a:r>
            <a:r>
              <a:rPr lang="de-DE" sz="1200" i="1" dirty="0"/>
              <a:t> </a:t>
            </a:r>
            <a:r>
              <a:rPr lang="de-DE" sz="1200" i="1" dirty="0" err="1"/>
              <a:t>between</a:t>
            </a:r>
            <a:r>
              <a:rPr lang="de-DE" sz="1200" i="1" dirty="0"/>
              <a:t> </a:t>
            </a:r>
            <a:r>
              <a:rPr lang="de-DE" sz="1200" i="1" dirty="0" err="1"/>
              <a:t>completely</a:t>
            </a:r>
            <a:r>
              <a:rPr lang="de-DE" sz="1200" i="1" dirty="0"/>
              <a:t> </a:t>
            </a:r>
            <a:r>
              <a:rPr lang="de-DE" sz="1200" i="1" dirty="0" err="1"/>
              <a:t>snowfree</a:t>
            </a:r>
            <a:r>
              <a:rPr lang="de-DE" sz="1200" i="1" dirty="0"/>
              <a:t> and </a:t>
            </a:r>
            <a:r>
              <a:rPr lang="de-DE" sz="1200" i="1" dirty="0" err="1"/>
              <a:t>completely</a:t>
            </a:r>
            <a:r>
              <a:rPr lang="de-DE" sz="1200" i="1" dirty="0"/>
              <a:t> </a:t>
            </a:r>
            <a:r>
              <a:rPr lang="de-DE" sz="1200" i="1" dirty="0" err="1"/>
              <a:t>snow-covered</a:t>
            </a:r>
            <a:r>
              <a:rPr lang="de-DE" sz="1200" i="1" dirty="0"/>
              <a:t> </a:t>
            </a:r>
            <a:r>
              <a:rPr lang="de-DE" sz="1200" i="1" dirty="0" err="1"/>
              <a:t>occur</a:t>
            </a:r>
            <a:r>
              <a:rPr lang="de-DE" sz="1200" i="1" dirty="0"/>
              <a:t> </a:t>
            </a:r>
            <a:r>
              <a:rPr lang="de-DE" sz="1200" i="1" dirty="0" err="1"/>
              <a:t>much</a:t>
            </a:r>
            <a:r>
              <a:rPr lang="de-DE" sz="1200" i="1" dirty="0"/>
              <a:t> </a:t>
            </a:r>
            <a:r>
              <a:rPr lang="de-DE" sz="1200" i="1" dirty="0" err="1"/>
              <a:t>faster</a:t>
            </a:r>
            <a:r>
              <a:rPr lang="de-DE" sz="1200" i="1" dirty="0"/>
              <a:t> (</a:t>
            </a:r>
            <a:r>
              <a:rPr lang="de-DE" sz="1200" i="1" dirty="0" err="1"/>
              <a:t>lower</a:t>
            </a:r>
            <a:r>
              <a:rPr lang="de-DE" sz="1200" i="1" dirty="0"/>
              <a:t> </a:t>
            </a:r>
            <a:r>
              <a:rPr lang="de-DE" sz="1200" i="1" dirty="0" err="1"/>
              <a:t>range</a:t>
            </a:r>
            <a:r>
              <a:rPr lang="de-DE" sz="1200" i="1" dirty="0"/>
              <a:t> </a:t>
            </a:r>
            <a:r>
              <a:rPr lang="de-DE" sz="1200" i="1" dirty="0" err="1"/>
              <a:t>of</a:t>
            </a:r>
            <a:r>
              <a:rPr lang="de-DE" sz="1200" i="1" dirty="0"/>
              <a:t> </a:t>
            </a:r>
            <a:r>
              <a:rPr lang="de-DE" sz="1200" i="1" dirty="0" err="1"/>
              <a:t>probabilities</a:t>
            </a:r>
            <a:r>
              <a:rPr lang="de-DE" sz="1200" i="1" dirty="0"/>
              <a:t> </a:t>
            </a:r>
            <a:r>
              <a:rPr lang="de-DE" sz="1200" i="1" dirty="0" err="1"/>
              <a:t>between</a:t>
            </a:r>
            <a:r>
              <a:rPr lang="de-DE" sz="1200" i="1" dirty="0"/>
              <a:t> 0 and 1); </a:t>
            </a:r>
            <a:r>
              <a:rPr lang="de-DE" sz="1200" i="1" dirty="0" err="1"/>
              <a:t>this</a:t>
            </a:r>
            <a:r>
              <a:rPr lang="de-DE" sz="1200" i="1" dirty="0"/>
              <a:t> </a:t>
            </a:r>
            <a:r>
              <a:rPr lang="de-DE" sz="1200" i="1" dirty="0" err="1"/>
              <a:t>has</a:t>
            </a:r>
            <a:r>
              <a:rPr lang="de-DE" sz="1200" i="1" dirty="0"/>
              <a:t> a strong </a:t>
            </a:r>
            <a:r>
              <a:rPr lang="de-DE" sz="1200" i="1" dirty="0" err="1"/>
              <a:t>effect</a:t>
            </a:r>
            <a:r>
              <a:rPr lang="de-DE" sz="1200" i="1" dirty="0"/>
              <a:t> on </a:t>
            </a:r>
            <a:r>
              <a:rPr lang="de-DE" sz="1200" i="1" dirty="0" err="1"/>
              <a:t>the</a:t>
            </a:r>
            <a:r>
              <a:rPr lang="de-DE" sz="1200" i="1" dirty="0"/>
              <a:t> BC </a:t>
            </a:r>
            <a:r>
              <a:rPr lang="de-DE" sz="1200" i="1" dirty="0" err="1"/>
              <a:t>routine</a:t>
            </a:r>
            <a:r>
              <a:rPr lang="de-DE" sz="1200" i="1" dirty="0"/>
              <a:t>. </a:t>
            </a:r>
            <a:endParaRPr lang="en-US" sz="1200" i="1" dirty="0">
              <a:effectLst/>
            </a:endParaRP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1F186E68-FFF9-4D4D-9C90-55E41D203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941624"/>
            <a:ext cx="5913001" cy="39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3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901700" y="172183"/>
            <a:ext cx="5506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D04D1F"/>
                </a:solidFill>
              </a:rPr>
              <a:t>Conclusions &amp; Outlook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B75B0-1A64-4088-9375-904C0449B3C5}"/>
              </a:ext>
            </a:extLst>
          </p:cNvPr>
          <p:cNvSpPr txBox="1"/>
          <p:nvPr/>
        </p:nvSpPr>
        <p:spPr>
          <a:xfrm>
            <a:off x="901700" y="1155720"/>
            <a:ext cx="103251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General </a:t>
            </a:r>
            <a:r>
              <a:rPr lang="de-DE" sz="2000" dirty="0" err="1"/>
              <a:t>remarks</a:t>
            </a:r>
            <a:r>
              <a:rPr lang="de-DE" sz="2000" dirty="0"/>
              <a:t> on </a:t>
            </a:r>
            <a:r>
              <a:rPr lang="de-DE" sz="2000" dirty="0" err="1"/>
              <a:t>biascorrection</a:t>
            </a:r>
            <a:r>
              <a:rPr lang="de-DE" sz="2000" dirty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 err="1"/>
              <a:t>Reduces</a:t>
            </a:r>
            <a:r>
              <a:rPr lang="de-DE" sz="2000" dirty="0"/>
              <a:t> </a:t>
            </a:r>
            <a:r>
              <a:rPr lang="de-DE" sz="2000" dirty="0" err="1"/>
              <a:t>model</a:t>
            </a:r>
            <a:r>
              <a:rPr lang="de-DE" sz="2000" dirty="0"/>
              <a:t> </a:t>
            </a:r>
            <a:r>
              <a:rPr lang="de-DE" sz="2000" dirty="0" err="1"/>
              <a:t>spread</a:t>
            </a:r>
            <a:r>
              <a:rPr lang="de-DE" sz="2000" dirty="0"/>
              <a:t> (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this</a:t>
            </a:r>
            <a:r>
              <a:rPr lang="de-DE" sz="2000" dirty="0"/>
              <a:t> </a:t>
            </a:r>
            <a:r>
              <a:rPr lang="de-DE" sz="2000" dirty="0" err="1"/>
              <a:t>good</a:t>
            </a:r>
            <a:r>
              <a:rPr lang="de-DE" sz="2000" dirty="0"/>
              <a:t>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bad</a:t>
            </a:r>
            <a:r>
              <a:rPr lang="de-DE" sz="2000" dirty="0"/>
              <a:t>?)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 err="1"/>
              <a:t>Makes</a:t>
            </a:r>
            <a:r>
              <a:rPr lang="de-DE" sz="2000" dirty="0"/>
              <a:t> </a:t>
            </a:r>
            <a:r>
              <a:rPr lang="de-DE" sz="2000" dirty="0" err="1"/>
              <a:t>it</a:t>
            </a:r>
            <a:r>
              <a:rPr lang="de-DE" sz="2000" dirty="0"/>
              <a:t> </a:t>
            </a:r>
            <a:r>
              <a:rPr lang="de-DE" sz="2000" dirty="0" err="1"/>
              <a:t>easier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compare</a:t>
            </a:r>
            <a:r>
              <a:rPr lang="de-DE" sz="2000" dirty="0"/>
              <a:t> </a:t>
            </a:r>
            <a:r>
              <a:rPr lang="de-DE" sz="2000" dirty="0" err="1"/>
              <a:t>model</a:t>
            </a:r>
            <a:r>
              <a:rPr lang="de-DE" sz="2000" dirty="0"/>
              <a:t> </a:t>
            </a:r>
            <a:r>
              <a:rPr lang="de-DE" sz="2000" dirty="0" err="1"/>
              <a:t>projections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observations</a:t>
            </a:r>
            <a:endParaRPr lang="de-DE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000" dirty="0" err="1"/>
              <a:t>Cannot</a:t>
            </a:r>
            <a:r>
              <a:rPr lang="de-DE" sz="2000" dirty="0"/>
              <a:t> (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better</a:t>
            </a:r>
            <a:r>
              <a:rPr lang="de-DE" sz="2000" dirty="0"/>
              <a:t> </a:t>
            </a:r>
            <a:r>
              <a:rPr lang="de-DE" sz="2000" dirty="0" err="1"/>
              <a:t>should</a:t>
            </a:r>
            <a:r>
              <a:rPr lang="de-DE" sz="2000" dirty="0"/>
              <a:t> not?) </a:t>
            </a:r>
            <a:r>
              <a:rPr lang="de-DE" sz="2000" dirty="0" err="1"/>
              <a:t>improve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snow</a:t>
            </a:r>
            <a:r>
              <a:rPr lang="de-DE" sz="2000" dirty="0"/>
              <a:t> </a:t>
            </a:r>
            <a:r>
              <a:rPr lang="de-DE" sz="2000" dirty="0" err="1"/>
              <a:t>cover</a:t>
            </a:r>
            <a:r>
              <a:rPr lang="de-DE" sz="2000" dirty="0"/>
              <a:t> in RCMs (</a:t>
            </a:r>
            <a:r>
              <a:rPr lang="de-DE" sz="2000" dirty="0" err="1"/>
              <a:t>although</a:t>
            </a:r>
            <a:r>
              <a:rPr lang="de-DE" sz="2000" dirty="0"/>
              <a:t>, </a:t>
            </a:r>
            <a:r>
              <a:rPr lang="de-DE" sz="2000" dirty="0" err="1"/>
              <a:t>snow</a:t>
            </a:r>
            <a:r>
              <a:rPr lang="de-DE" sz="2000" dirty="0"/>
              <a:t> </a:t>
            </a:r>
            <a:r>
              <a:rPr lang="de-DE" sz="2000" dirty="0" err="1"/>
              <a:t>cover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represented</a:t>
            </a:r>
            <a:r>
              <a:rPr lang="de-DE" sz="2000" dirty="0"/>
              <a:t> </a:t>
            </a:r>
            <a:r>
              <a:rPr lang="de-DE" sz="2000" dirty="0" err="1"/>
              <a:t>fairly</a:t>
            </a:r>
            <a:r>
              <a:rPr lang="de-DE" sz="2000" dirty="0"/>
              <a:t> </a:t>
            </a:r>
            <a:r>
              <a:rPr lang="de-DE" sz="2000" dirty="0" err="1"/>
              <a:t>well</a:t>
            </a:r>
            <a:r>
              <a:rPr lang="de-DE" sz="2000" dirty="0"/>
              <a:t> </a:t>
            </a:r>
            <a:r>
              <a:rPr lang="de-DE" sz="2000" dirty="0" err="1"/>
              <a:t>even</a:t>
            </a:r>
            <a:r>
              <a:rPr lang="de-DE" sz="2000" dirty="0"/>
              <a:t> in </a:t>
            </a:r>
            <a:r>
              <a:rPr lang="de-DE" sz="2000" dirty="0" err="1"/>
              <a:t>this</a:t>
            </a:r>
            <a:r>
              <a:rPr lang="de-DE" sz="2000" dirty="0"/>
              <a:t> </a:t>
            </a:r>
            <a:r>
              <a:rPr lang="de-DE" sz="2000" dirty="0" err="1"/>
              <a:t>complex</a:t>
            </a:r>
            <a:r>
              <a:rPr lang="de-DE" sz="2000" dirty="0"/>
              <a:t> </a:t>
            </a:r>
            <a:r>
              <a:rPr lang="de-DE" sz="2000" dirty="0" err="1"/>
              <a:t>terrain</a:t>
            </a:r>
            <a:r>
              <a:rPr lang="de-DE" sz="2000" dirty="0"/>
              <a:t> </a:t>
            </a:r>
            <a:r>
              <a:rPr lang="de-DE" sz="2000" dirty="0" err="1"/>
              <a:t>given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0.11° </a:t>
            </a:r>
            <a:r>
              <a:rPr lang="de-DE" sz="2000" dirty="0" err="1"/>
              <a:t>resolution</a:t>
            </a:r>
            <a:r>
              <a:rPr lang="de-DE" sz="2000" dirty="0"/>
              <a:t>; but, a </a:t>
            </a:r>
            <a:r>
              <a:rPr lang="de-DE" sz="2000" dirty="0" err="1"/>
              <a:t>higher</a:t>
            </a:r>
            <a:r>
              <a:rPr lang="de-DE" sz="2000" dirty="0"/>
              <a:t> </a:t>
            </a:r>
            <a:r>
              <a:rPr lang="de-DE" sz="2000" dirty="0" err="1"/>
              <a:t>resolution</a:t>
            </a:r>
            <a:r>
              <a:rPr lang="de-DE" sz="2000" dirty="0"/>
              <a:t> </a:t>
            </a:r>
            <a:r>
              <a:rPr lang="de-DE" sz="2000" dirty="0" err="1"/>
              <a:t>might</a:t>
            </a:r>
            <a:r>
              <a:rPr lang="de-DE" sz="2000" dirty="0"/>
              <a:t> </a:t>
            </a:r>
            <a:r>
              <a:rPr lang="de-DE" sz="2000" dirty="0" err="1"/>
              <a:t>further</a:t>
            </a:r>
            <a:r>
              <a:rPr lang="de-DE" sz="2000" dirty="0"/>
              <a:t> </a:t>
            </a:r>
            <a:r>
              <a:rPr lang="de-DE" sz="2000" dirty="0" err="1"/>
              <a:t>increase</a:t>
            </a:r>
            <a:r>
              <a:rPr lang="de-DE" sz="2000" dirty="0"/>
              <a:t> </a:t>
            </a:r>
            <a:r>
              <a:rPr lang="de-DE" sz="2000" dirty="0" err="1"/>
              <a:t>accuracy</a:t>
            </a:r>
            <a:r>
              <a:rPr lang="de-DE" sz="2000" dirty="0"/>
              <a:t>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000" dirty="0"/>
          </a:p>
          <a:p>
            <a:r>
              <a:rPr lang="de-DE" sz="2000" dirty="0"/>
              <a:t>In </a:t>
            </a:r>
            <a:r>
              <a:rPr lang="de-DE" sz="2000" dirty="0" err="1"/>
              <a:t>depth</a:t>
            </a:r>
            <a:r>
              <a:rPr lang="de-DE" sz="2000" dirty="0"/>
              <a:t> </a:t>
            </a:r>
            <a:r>
              <a:rPr lang="de-DE" sz="2000" dirty="0" err="1"/>
              <a:t>view</a:t>
            </a:r>
            <a:r>
              <a:rPr lang="de-DE" sz="2000" dirty="0"/>
              <a:t> </a:t>
            </a:r>
            <a:r>
              <a:rPr lang="de-DE" sz="2000" dirty="0" err="1"/>
              <a:t>reveals</a:t>
            </a:r>
            <a:r>
              <a:rPr lang="de-DE" sz="2000" dirty="0"/>
              <a:t>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2000" dirty="0"/>
              <a:t>The </a:t>
            </a:r>
            <a:r>
              <a:rPr lang="de-DE" sz="2000" dirty="0" err="1"/>
              <a:t>adapted</a:t>
            </a:r>
            <a:r>
              <a:rPr lang="de-DE" sz="2000" dirty="0"/>
              <a:t> </a:t>
            </a:r>
            <a:r>
              <a:rPr lang="de-DE" sz="2000" dirty="0" err="1"/>
              <a:t>routine</a:t>
            </a:r>
            <a:r>
              <a:rPr lang="de-DE" sz="2000" dirty="0"/>
              <a:t> </a:t>
            </a:r>
            <a:r>
              <a:rPr lang="de-DE" sz="2000" dirty="0" err="1"/>
              <a:t>does</a:t>
            </a:r>
            <a:r>
              <a:rPr lang="de-DE" sz="2000" dirty="0"/>
              <a:t> </a:t>
            </a:r>
            <a:r>
              <a:rPr lang="de-DE" sz="2000" dirty="0" err="1"/>
              <a:t>what</a:t>
            </a:r>
            <a:r>
              <a:rPr lang="de-DE" sz="2000" dirty="0"/>
              <a:t> </a:t>
            </a:r>
            <a:r>
              <a:rPr lang="de-DE" sz="2000" dirty="0" err="1"/>
              <a:t>it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supposed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do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err="1"/>
              <a:t>Requires</a:t>
            </a:r>
            <a:r>
              <a:rPr lang="de-DE" sz="2000" dirty="0"/>
              <a:t> </a:t>
            </a:r>
            <a:r>
              <a:rPr lang="de-DE" sz="2000" dirty="0" err="1"/>
              <a:t>some</a:t>
            </a:r>
            <a:r>
              <a:rPr lang="de-DE" sz="2000" dirty="0"/>
              <a:t> </a:t>
            </a:r>
            <a:r>
              <a:rPr lang="de-DE" sz="2000" dirty="0" err="1"/>
              <a:t>stochastic</a:t>
            </a:r>
            <a:r>
              <a:rPr lang="de-DE" sz="2000" dirty="0"/>
              <a:t> </a:t>
            </a:r>
            <a:r>
              <a:rPr lang="de-DE" sz="2000" dirty="0" err="1"/>
              <a:t>elements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deal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0 and 1 </a:t>
            </a:r>
            <a:r>
              <a:rPr lang="de-DE" sz="2000" dirty="0" err="1"/>
              <a:t>limits</a:t>
            </a:r>
            <a:r>
              <a:rPr lang="de-DE" sz="2000" dirty="0"/>
              <a:t> (</a:t>
            </a:r>
            <a:r>
              <a:rPr lang="de-DE" sz="2000" dirty="0" err="1"/>
              <a:t>no</a:t>
            </a:r>
            <a:r>
              <a:rPr lang="de-DE" sz="2000" dirty="0"/>
              <a:t> / </a:t>
            </a:r>
            <a:r>
              <a:rPr lang="de-DE" sz="2000" dirty="0" err="1"/>
              <a:t>full</a:t>
            </a:r>
            <a:r>
              <a:rPr lang="de-DE" sz="2000" dirty="0"/>
              <a:t> </a:t>
            </a:r>
            <a:r>
              <a:rPr lang="de-DE" sz="2000" dirty="0" err="1"/>
              <a:t>snow</a:t>
            </a:r>
            <a:r>
              <a:rPr lang="de-DE" sz="2000" dirty="0"/>
              <a:t> </a:t>
            </a:r>
            <a:r>
              <a:rPr lang="de-DE" sz="2000" dirty="0" err="1"/>
              <a:t>cover</a:t>
            </a:r>
            <a:r>
              <a:rPr lang="de-DE" sz="2000" dirty="0"/>
              <a:t>) -&gt; after BC, </a:t>
            </a:r>
            <a:r>
              <a:rPr lang="de-DE" sz="2000" dirty="0" err="1"/>
              <a:t>distributions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observations</a:t>
            </a:r>
            <a:r>
              <a:rPr lang="de-DE" sz="2000" dirty="0"/>
              <a:t> and RCM </a:t>
            </a:r>
            <a:r>
              <a:rPr lang="de-DE" sz="2000" dirty="0" err="1"/>
              <a:t>match</a:t>
            </a:r>
            <a:r>
              <a:rPr lang="de-DE" sz="2000" dirty="0"/>
              <a:t>, but </a:t>
            </a:r>
            <a:r>
              <a:rPr lang="de-DE" sz="2000" dirty="0" err="1"/>
              <a:t>it</a:t>
            </a:r>
            <a:r>
              <a:rPr lang="de-DE" sz="2000" dirty="0"/>
              <a:t> </a:t>
            </a:r>
            <a:r>
              <a:rPr lang="de-DE" sz="2000" dirty="0" err="1"/>
              <a:t>breaks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temporal </a:t>
            </a:r>
            <a:r>
              <a:rPr lang="de-DE" sz="2000" dirty="0" err="1"/>
              <a:t>consistency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snow</a:t>
            </a:r>
            <a:r>
              <a:rPr lang="de-DE" sz="2000" dirty="0"/>
              <a:t> </a:t>
            </a:r>
            <a:r>
              <a:rPr lang="de-DE" sz="2000" dirty="0" err="1"/>
              <a:t>cover</a:t>
            </a:r>
            <a:r>
              <a:rPr lang="de-DE" sz="2000" dirty="0"/>
              <a:t> in RCMs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err="1"/>
              <a:t>There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some</a:t>
            </a:r>
            <a:r>
              <a:rPr lang="de-DE" sz="2000" dirty="0"/>
              <a:t> </a:t>
            </a:r>
            <a:r>
              <a:rPr lang="de-DE" sz="2000" dirty="0" err="1"/>
              <a:t>room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play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temporal and </a:t>
            </a:r>
            <a:r>
              <a:rPr lang="de-DE" sz="2000" dirty="0" err="1"/>
              <a:t>spatial</a:t>
            </a:r>
            <a:r>
              <a:rPr lang="de-DE" sz="2000" dirty="0"/>
              <a:t> </a:t>
            </a:r>
            <a:r>
              <a:rPr lang="de-DE" sz="2000" dirty="0" err="1"/>
              <a:t>windows</a:t>
            </a:r>
            <a:endParaRPr lang="de-DE" sz="20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DE" sz="2000" dirty="0"/>
              <a:t>But </a:t>
            </a:r>
            <a:r>
              <a:rPr lang="de-DE" sz="2000" dirty="0" err="1"/>
              <a:t>poses</a:t>
            </a:r>
            <a:r>
              <a:rPr lang="de-DE" sz="2000" dirty="0"/>
              <a:t> </a:t>
            </a:r>
            <a:r>
              <a:rPr lang="de-DE" sz="2000" dirty="0" err="1"/>
              <a:t>some</a:t>
            </a:r>
            <a:r>
              <a:rPr lang="de-DE" sz="2000" dirty="0"/>
              <a:t> </a:t>
            </a:r>
            <a:r>
              <a:rPr lang="de-DE" sz="2000" dirty="0" err="1"/>
              <a:t>more</a:t>
            </a:r>
            <a:r>
              <a:rPr lang="de-DE" sz="2000" dirty="0"/>
              <a:t> „</a:t>
            </a:r>
            <a:r>
              <a:rPr lang="de-DE" sz="2000" dirty="0" err="1"/>
              <a:t>philosophical</a:t>
            </a:r>
            <a:r>
              <a:rPr lang="de-DE" sz="2000" dirty="0"/>
              <a:t>“ </a:t>
            </a:r>
            <a:r>
              <a:rPr lang="de-DE" sz="2000" dirty="0" err="1"/>
              <a:t>questions</a:t>
            </a:r>
            <a:r>
              <a:rPr lang="de-DE" sz="2000" dirty="0"/>
              <a:t>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de-DE" sz="2000" dirty="0" err="1"/>
              <a:t>What</a:t>
            </a:r>
            <a:r>
              <a:rPr lang="de-DE" sz="2000" dirty="0"/>
              <a:t> </a:t>
            </a:r>
            <a:r>
              <a:rPr lang="de-DE" sz="2000" dirty="0" err="1"/>
              <a:t>should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BC do? </a:t>
            </a:r>
            <a:r>
              <a:rPr lang="de-DE" sz="2000" dirty="0" err="1"/>
              <a:t>Should</a:t>
            </a:r>
            <a:r>
              <a:rPr lang="de-DE" sz="2000" dirty="0"/>
              <a:t> </a:t>
            </a:r>
            <a:r>
              <a:rPr lang="de-DE" sz="2000" dirty="0" err="1"/>
              <a:t>it</a:t>
            </a:r>
            <a:r>
              <a:rPr lang="de-DE" sz="2000" dirty="0"/>
              <a:t> </a:t>
            </a:r>
            <a:r>
              <a:rPr lang="de-DE" sz="2000" dirty="0" err="1"/>
              <a:t>remain</a:t>
            </a:r>
            <a:r>
              <a:rPr lang="de-DE" sz="2000" dirty="0"/>
              <a:t> </a:t>
            </a:r>
            <a:r>
              <a:rPr lang="de-DE" sz="2000" dirty="0" err="1"/>
              <a:t>closer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RCMs, </a:t>
            </a:r>
            <a:r>
              <a:rPr lang="de-DE" sz="2000" dirty="0" err="1"/>
              <a:t>that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preserving</a:t>
            </a:r>
            <a:r>
              <a:rPr lang="de-DE" sz="2000" dirty="0"/>
              <a:t> </a:t>
            </a:r>
            <a:r>
              <a:rPr lang="de-DE" sz="2000" dirty="0" err="1"/>
              <a:t>trends</a:t>
            </a:r>
            <a:r>
              <a:rPr lang="de-DE" sz="2000" dirty="0"/>
              <a:t>, </a:t>
            </a:r>
            <a:r>
              <a:rPr lang="de-DE" sz="2000" dirty="0" err="1"/>
              <a:t>which</a:t>
            </a:r>
            <a:r>
              <a:rPr lang="de-DE" sz="2000" dirty="0"/>
              <a:t> </a:t>
            </a:r>
            <a:r>
              <a:rPr lang="de-DE" sz="2000" dirty="0" err="1"/>
              <a:t>however</a:t>
            </a:r>
            <a:r>
              <a:rPr lang="de-DE" sz="2000" dirty="0"/>
              <a:t> </a:t>
            </a:r>
            <a:r>
              <a:rPr lang="de-DE" sz="2000" dirty="0" err="1"/>
              <a:t>might</a:t>
            </a:r>
            <a:r>
              <a:rPr lang="de-DE" sz="2000" dirty="0"/>
              <a:t> not fit </a:t>
            </a:r>
            <a:r>
              <a:rPr lang="de-DE" sz="2000" dirty="0" err="1"/>
              <a:t>observations</a:t>
            </a:r>
            <a:r>
              <a:rPr lang="de-DE" sz="2000" dirty="0"/>
              <a:t> (</a:t>
            </a:r>
            <a:r>
              <a:rPr lang="de-DE" sz="2000" dirty="0" err="1"/>
              <a:t>full</a:t>
            </a:r>
            <a:r>
              <a:rPr lang="de-DE" sz="2000" dirty="0"/>
              <a:t> </a:t>
            </a:r>
            <a:r>
              <a:rPr lang="de-DE" sz="2000" dirty="0" err="1"/>
              <a:t>vs</a:t>
            </a:r>
            <a:r>
              <a:rPr lang="de-DE" sz="2000" dirty="0"/>
              <a:t> partial </a:t>
            </a:r>
            <a:r>
              <a:rPr lang="de-DE" sz="2000" dirty="0" err="1"/>
              <a:t>snow</a:t>
            </a:r>
            <a:r>
              <a:rPr lang="de-DE" sz="2000" dirty="0"/>
              <a:t> </a:t>
            </a:r>
            <a:r>
              <a:rPr lang="de-DE" sz="2000" dirty="0" err="1"/>
              <a:t>cover</a:t>
            </a:r>
            <a:r>
              <a:rPr lang="de-DE" sz="2000" dirty="0"/>
              <a:t>)?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closer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observations</a:t>
            </a:r>
            <a:r>
              <a:rPr lang="de-DE" sz="2000" dirty="0"/>
              <a:t>, </a:t>
            </a:r>
            <a:r>
              <a:rPr lang="de-DE" sz="2000" dirty="0" err="1"/>
              <a:t>thereby</a:t>
            </a:r>
            <a:r>
              <a:rPr lang="de-DE" sz="2000" dirty="0"/>
              <a:t> </a:t>
            </a:r>
            <a:r>
              <a:rPr lang="de-DE" sz="2000" dirty="0" err="1"/>
              <a:t>possibly</a:t>
            </a:r>
            <a:r>
              <a:rPr lang="de-DE" sz="2000" dirty="0"/>
              <a:t> </a:t>
            </a:r>
            <a:r>
              <a:rPr lang="de-DE" sz="2000" dirty="0" err="1"/>
              <a:t>altering</a:t>
            </a:r>
            <a:r>
              <a:rPr lang="de-DE" sz="2000" dirty="0"/>
              <a:t> RCM </a:t>
            </a:r>
            <a:r>
              <a:rPr lang="de-DE" sz="2000" dirty="0" err="1"/>
              <a:t>trends</a:t>
            </a:r>
            <a:r>
              <a:rPr lang="de-DE" sz="2000" dirty="0"/>
              <a:t>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4141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52500" y="1530886"/>
            <a:ext cx="10325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D04D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Michael Matiu</a:t>
            </a:r>
            <a:br>
              <a:rPr lang="en-US" sz="2400" b="1" dirty="0">
                <a:solidFill>
                  <a:srgbClr val="D04D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D04D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Eurac Research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D04D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Institute for Earth Observation</a:t>
            </a:r>
            <a:br>
              <a:rPr lang="en-US" sz="2400" dirty="0">
                <a:solidFill>
                  <a:srgbClr val="D04D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400" u="sng" dirty="0">
                <a:solidFill>
                  <a:srgbClr val="D04D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michael.matiu@eurac.edu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err="1">
                <a:solidFill>
                  <a:srgbClr val="D04D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Drususallee</a:t>
            </a:r>
            <a:r>
              <a:rPr lang="en-US" sz="2400" dirty="0">
                <a:solidFill>
                  <a:srgbClr val="D04D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US" sz="2400" dirty="0" err="1">
                <a:solidFill>
                  <a:srgbClr val="D04D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Viale</a:t>
            </a:r>
            <a:r>
              <a:rPr lang="en-US" sz="2400" dirty="0">
                <a:solidFill>
                  <a:srgbClr val="D04D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D04D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Druso</a:t>
            </a:r>
            <a:r>
              <a:rPr lang="en-US" sz="2400" dirty="0">
                <a:solidFill>
                  <a:srgbClr val="D04D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</a:t>
            </a:r>
            <a:br>
              <a:rPr lang="en-US" sz="2400" b="1" dirty="0">
                <a:solidFill>
                  <a:srgbClr val="D04D2A"/>
                </a:solidFill>
                <a:latin typeface="Calibri-Bold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D04D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I-39100 </a:t>
            </a:r>
            <a:r>
              <a:rPr lang="en-US" sz="2400" dirty="0" err="1">
                <a:solidFill>
                  <a:srgbClr val="D04D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Bozen</a:t>
            </a:r>
            <a:r>
              <a:rPr lang="en-US" sz="2400" dirty="0">
                <a:solidFill>
                  <a:srgbClr val="D04D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/Bolzano</a:t>
            </a:r>
            <a:br>
              <a:rPr lang="en-US" sz="1600" dirty="0">
                <a:solidFill>
                  <a:srgbClr val="F04B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400" b="1" u="sng" dirty="0">
                <a:solidFill>
                  <a:srgbClr val="D04D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www.eurac.edu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B7D2CCD1-2700-4809-847F-BD594E8D632F}"/>
              </a:ext>
            </a:extLst>
          </p:cNvPr>
          <p:cNvSpPr txBox="1"/>
          <p:nvPr/>
        </p:nvSpPr>
        <p:spPr>
          <a:xfrm>
            <a:off x="952500" y="4353304"/>
            <a:ext cx="904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This project has received funding from the European Union’s Horizon 2020 research and innovation programme under the Marie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Sklodowska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-Curie grant agreement No 795310.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893847-27A1-4F13-BF8A-3B768C8643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535" y="4353304"/>
            <a:ext cx="1315356" cy="879096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344C77F8-BE97-45DD-A066-4B665CA04C33}"/>
              </a:ext>
            </a:extLst>
          </p:cNvPr>
          <p:cNvSpPr txBox="1"/>
          <p:nvPr/>
        </p:nvSpPr>
        <p:spPr>
          <a:xfrm>
            <a:off x="901700" y="172183"/>
            <a:ext cx="19836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>
                <a:solidFill>
                  <a:srgbClr val="D04D1F"/>
                </a:solidFill>
              </a:rPr>
              <a:t>C</a:t>
            </a:r>
            <a:r>
              <a:rPr lang="en-US" sz="4400" b="1" dirty="0" err="1">
                <a:solidFill>
                  <a:srgbClr val="D04D1F"/>
                </a:solidFill>
              </a:rPr>
              <a:t>ontact</a:t>
            </a:r>
            <a:endParaRPr lang="en-US" sz="4400" b="1" dirty="0">
              <a:solidFill>
                <a:srgbClr val="D04D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9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901700" y="172183"/>
            <a:ext cx="2787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D04D1F"/>
                </a:solidFill>
              </a:rPr>
              <a:t>Motivation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96A6827-F571-4C24-906C-0D471C60F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441235"/>
              </p:ext>
            </p:extLst>
          </p:nvPr>
        </p:nvGraphicFramePr>
        <p:xfrm>
          <a:off x="901700" y="2939477"/>
          <a:ext cx="10401300" cy="365495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30200">
                  <a:extLst>
                    <a:ext uri="{9D8B030D-6E8A-4147-A177-3AD203B41FA5}">
                      <a16:colId xmlns:a16="http://schemas.microsoft.com/office/drawing/2014/main" val="1062584242"/>
                    </a:ext>
                  </a:extLst>
                </a:gridCol>
                <a:gridCol w="4870450">
                  <a:extLst>
                    <a:ext uri="{9D8B030D-6E8A-4147-A177-3AD203B41FA5}">
                      <a16:colId xmlns:a16="http://schemas.microsoft.com/office/drawing/2014/main" val="201412278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3159576611"/>
                    </a:ext>
                  </a:extLst>
                </a:gridCol>
                <a:gridCol w="4902200">
                  <a:extLst>
                    <a:ext uri="{9D8B030D-6E8A-4147-A177-3AD203B41FA5}">
                      <a16:colId xmlns:a16="http://schemas.microsoft.com/office/drawing/2014/main" val="4077580837"/>
                    </a:ext>
                  </a:extLst>
                </a:gridCol>
              </a:tblGrid>
              <a:tr h="502179">
                <a:tc gridSpan="2">
                  <a:txBody>
                    <a:bodyPr/>
                    <a:lstStyle/>
                    <a:p>
                      <a:r>
                        <a:rPr lang="de-DE" sz="2400" dirty="0"/>
                        <a:t>Traditional </a:t>
                      </a:r>
                      <a:r>
                        <a:rPr lang="de-DE" sz="2400" dirty="0" err="1"/>
                        <a:t>approach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2400" dirty="0"/>
                        <a:t>Alternative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884207"/>
                  </a:ext>
                </a:extLst>
              </a:tr>
              <a:tr h="866775">
                <a:tc gridSpan="2">
                  <a:txBody>
                    <a:bodyPr/>
                    <a:lstStyle/>
                    <a:p>
                      <a:r>
                        <a:rPr lang="de-DE" sz="2400" dirty="0"/>
                        <a:t>Use a </a:t>
                      </a:r>
                      <a:r>
                        <a:rPr lang="de-DE" sz="2400" dirty="0" err="1"/>
                        <a:t>dedicated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snow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model</a:t>
                      </a:r>
                      <a:r>
                        <a:rPr lang="de-DE" sz="2400" dirty="0"/>
                        <a:t>, </a:t>
                      </a:r>
                      <a:r>
                        <a:rPr lang="de-DE" sz="2400" dirty="0" err="1"/>
                        <a:t>forced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by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projections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from</a:t>
                      </a:r>
                      <a:r>
                        <a:rPr lang="de-DE" sz="2400" dirty="0"/>
                        <a:t> GCM/RCM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2400" dirty="0"/>
                        <a:t>Use </a:t>
                      </a:r>
                      <a:r>
                        <a:rPr lang="de-DE" sz="2400" dirty="0" err="1"/>
                        <a:t>snow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from</a:t>
                      </a:r>
                      <a:r>
                        <a:rPr lang="de-DE" sz="2400" dirty="0"/>
                        <a:t> GCM/RCM </a:t>
                      </a:r>
                      <a:r>
                        <a:rPr lang="de-DE" sz="2400" dirty="0" err="1"/>
                        <a:t>directly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120580"/>
                  </a:ext>
                </a:extLst>
              </a:tr>
              <a:tr h="502179">
                <a:tc>
                  <a:txBody>
                    <a:bodyPr/>
                    <a:lstStyle/>
                    <a:p>
                      <a:r>
                        <a:rPr lang="de-DE" sz="2400" dirty="0"/>
                        <a:t>+ </a:t>
                      </a:r>
                    </a:p>
                    <a:p>
                      <a:r>
                        <a:rPr lang="de-DE" sz="2400" dirty="0"/>
                        <a:t>+</a:t>
                      </a:r>
                    </a:p>
                    <a:p>
                      <a:r>
                        <a:rPr lang="de-DE" sz="2400" dirty="0"/>
                        <a:t>- </a:t>
                      </a:r>
                    </a:p>
                    <a:p>
                      <a:endParaRPr lang="de-DE" sz="2400" dirty="0"/>
                    </a:p>
                    <a:p>
                      <a:r>
                        <a:rPr lang="de-DE" sz="2400" dirty="0"/>
                        <a:t>-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/>
                        <a:t>accurate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physics</a:t>
                      </a:r>
                      <a:endParaRPr lang="de-DE" sz="2400" dirty="0"/>
                    </a:p>
                    <a:p>
                      <a:r>
                        <a:rPr lang="de-DE" sz="2400" dirty="0"/>
                        <a:t>high </a:t>
                      </a:r>
                      <a:r>
                        <a:rPr lang="de-DE" sz="2400" dirty="0" err="1"/>
                        <a:t>spatial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resolution</a:t>
                      </a:r>
                      <a:r>
                        <a:rPr lang="de-DE" sz="2400" dirty="0"/>
                        <a:t> possible</a:t>
                      </a:r>
                    </a:p>
                    <a:p>
                      <a:r>
                        <a:rPr lang="de-DE" sz="2400" dirty="0" err="1"/>
                        <a:t>computationally</a:t>
                      </a:r>
                      <a:r>
                        <a:rPr lang="de-DE" sz="2400" dirty="0"/>
                        <a:t> intensive </a:t>
                      </a:r>
                      <a:r>
                        <a:rPr lang="de-DE" sz="2400" dirty="0" err="1"/>
                        <a:t>for</a:t>
                      </a:r>
                      <a:r>
                        <a:rPr lang="de-DE" sz="2400" dirty="0"/>
                        <a:t> large </a:t>
                      </a:r>
                      <a:r>
                        <a:rPr lang="de-DE" sz="2400" dirty="0" err="1"/>
                        <a:t>areas</a:t>
                      </a:r>
                      <a:endParaRPr lang="de-DE" sz="2400" dirty="0"/>
                    </a:p>
                    <a:p>
                      <a:r>
                        <a:rPr lang="de-DE" sz="2400" dirty="0" err="1"/>
                        <a:t>decoupling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of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climate</a:t>
                      </a:r>
                      <a:r>
                        <a:rPr lang="de-DE" sz="2400" dirty="0"/>
                        <a:t> and </a:t>
                      </a:r>
                      <a:r>
                        <a:rPr lang="de-DE" sz="2400" dirty="0" err="1"/>
                        <a:t>hydrology</a:t>
                      </a:r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? </a:t>
                      </a:r>
                    </a:p>
                    <a:p>
                      <a:r>
                        <a:rPr lang="de-DE" sz="2400" dirty="0"/>
                        <a:t>-</a:t>
                      </a:r>
                    </a:p>
                    <a:p>
                      <a:endParaRPr lang="de-DE" sz="2400" dirty="0"/>
                    </a:p>
                    <a:p>
                      <a:r>
                        <a:rPr lang="de-DE" sz="2400" dirty="0"/>
                        <a:t>+</a:t>
                      </a:r>
                    </a:p>
                    <a:p>
                      <a:r>
                        <a:rPr lang="de-DE" sz="2400" dirty="0"/>
                        <a:t>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(</a:t>
                      </a:r>
                      <a:r>
                        <a:rPr lang="de-DE" sz="2400" dirty="0" err="1"/>
                        <a:t>only</a:t>
                      </a:r>
                      <a:r>
                        <a:rPr lang="de-DE" sz="2400" dirty="0"/>
                        <a:t> a) </a:t>
                      </a:r>
                      <a:r>
                        <a:rPr lang="de-DE" sz="2400" dirty="0" err="1"/>
                        <a:t>by-product</a:t>
                      </a:r>
                      <a:endParaRPr lang="de-DE" sz="2400" dirty="0"/>
                    </a:p>
                    <a:p>
                      <a:r>
                        <a:rPr lang="de-DE" sz="2400" dirty="0" err="1"/>
                        <a:t>low</a:t>
                      </a:r>
                      <a:r>
                        <a:rPr lang="de-DE" sz="2400" dirty="0"/>
                        <a:t> (GCM: ~100s km) </a:t>
                      </a:r>
                      <a:r>
                        <a:rPr lang="de-DE" sz="2400" dirty="0" err="1"/>
                        <a:t>to</a:t>
                      </a:r>
                      <a:r>
                        <a:rPr lang="de-DE" sz="2400" dirty="0"/>
                        <a:t> moderate (RCM: ~10s km) </a:t>
                      </a:r>
                      <a:r>
                        <a:rPr lang="de-DE" sz="2400" dirty="0" err="1"/>
                        <a:t>spatial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resolution</a:t>
                      </a:r>
                      <a:endParaRPr lang="de-DE" sz="2400" dirty="0"/>
                    </a:p>
                    <a:p>
                      <a:r>
                        <a:rPr lang="de-DE" sz="2400" dirty="0"/>
                        <a:t>large </a:t>
                      </a:r>
                      <a:r>
                        <a:rPr lang="de-DE" sz="2400" dirty="0" err="1"/>
                        <a:t>areas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covered</a:t>
                      </a:r>
                      <a:endParaRPr lang="de-DE" sz="2400" dirty="0"/>
                    </a:p>
                    <a:p>
                      <a:r>
                        <a:rPr lang="de-DE" sz="2400" dirty="0" err="1"/>
                        <a:t>climate-hydrology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feedbacks</a:t>
                      </a:r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81889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CED0322-56FE-40F6-8AA5-17CA6E760CB0}"/>
              </a:ext>
            </a:extLst>
          </p:cNvPr>
          <p:cNvSpPr txBox="1"/>
          <p:nvPr/>
        </p:nvSpPr>
        <p:spPr>
          <a:xfrm>
            <a:off x="901700" y="1155720"/>
            <a:ext cx="1032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Evolution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future</a:t>
            </a:r>
            <a:r>
              <a:rPr lang="de-DE" sz="2400" dirty="0"/>
              <a:t> </a:t>
            </a:r>
            <a:r>
              <a:rPr lang="de-DE" sz="2400" dirty="0" err="1"/>
              <a:t>snow</a:t>
            </a:r>
            <a:r>
              <a:rPr lang="de-DE" sz="2400" dirty="0"/>
              <a:t> (</a:t>
            </a:r>
            <a:r>
              <a:rPr lang="de-DE" sz="2400" dirty="0" err="1"/>
              <a:t>cover</a:t>
            </a:r>
            <a:r>
              <a:rPr lang="de-DE" sz="2400" dirty="0"/>
              <a:t>) in </a:t>
            </a:r>
            <a:r>
              <a:rPr lang="de-DE" sz="2400" dirty="0" err="1"/>
              <a:t>the</a:t>
            </a:r>
            <a:r>
              <a:rPr lang="de-DE" sz="2400" dirty="0"/>
              <a:t> Alps </a:t>
            </a:r>
            <a:r>
              <a:rPr lang="de-DE" sz="2400" dirty="0" err="1"/>
              <a:t>is</a:t>
            </a:r>
            <a:r>
              <a:rPr lang="de-DE" sz="2400" dirty="0"/>
              <a:t> relevant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ecology</a:t>
            </a:r>
            <a:r>
              <a:rPr lang="de-DE" sz="2400" dirty="0"/>
              <a:t>, </a:t>
            </a:r>
            <a:r>
              <a:rPr lang="de-DE" sz="2400" dirty="0" err="1"/>
              <a:t>society</a:t>
            </a:r>
            <a:r>
              <a:rPr lang="de-DE" sz="2400" dirty="0"/>
              <a:t>, and </a:t>
            </a:r>
            <a:r>
              <a:rPr lang="de-DE" sz="2400" dirty="0" err="1"/>
              <a:t>economy</a:t>
            </a:r>
            <a:r>
              <a:rPr lang="de-DE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climate</a:t>
            </a:r>
            <a:r>
              <a:rPr lang="de-DE" sz="2400" dirty="0"/>
              <a:t>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snow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expected</a:t>
            </a:r>
            <a:r>
              <a:rPr lang="de-DE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But: Need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precise</a:t>
            </a:r>
            <a:r>
              <a:rPr lang="de-DE" sz="2400" dirty="0"/>
              <a:t> and </a:t>
            </a:r>
            <a:r>
              <a:rPr lang="de-DE" sz="2400" dirty="0" err="1"/>
              <a:t>local</a:t>
            </a:r>
            <a:r>
              <a:rPr lang="de-DE" sz="2400" dirty="0"/>
              <a:t> </a:t>
            </a:r>
            <a:r>
              <a:rPr lang="de-DE" sz="2400" dirty="0" err="1"/>
              <a:t>estimates</a:t>
            </a:r>
            <a:r>
              <a:rPr lang="de-DE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697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901700" y="172183"/>
            <a:ext cx="2787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D04D1F"/>
                </a:solidFill>
              </a:rPr>
              <a:t>Motivation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D0322-56FE-40F6-8AA5-17CA6E760CB0}"/>
              </a:ext>
            </a:extLst>
          </p:cNvPr>
          <p:cNvSpPr txBox="1"/>
          <p:nvPr/>
        </p:nvSpPr>
        <p:spPr>
          <a:xfrm>
            <a:off x="901700" y="1155720"/>
            <a:ext cx="10325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RCMs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capable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reproducing</a:t>
            </a:r>
            <a:r>
              <a:rPr lang="de-DE" sz="2400" dirty="0"/>
              <a:t> </a:t>
            </a:r>
            <a:r>
              <a:rPr lang="de-DE" sz="2400" dirty="0" err="1"/>
              <a:t>snow</a:t>
            </a:r>
            <a:r>
              <a:rPr lang="de-DE" sz="2400" dirty="0"/>
              <a:t>, </a:t>
            </a:r>
            <a:r>
              <a:rPr lang="de-DE" sz="2400" dirty="0" err="1"/>
              <a:t>even</a:t>
            </a:r>
            <a:r>
              <a:rPr lang="de-DE" sz="2400" dirty="0"/>
              <a:t> in </a:t>
            </a:r>
            <a:r>
              <a:rPr lang="de-DE" sz="2400" dirty="0" err="1"/>
              <a:t>mountaineous</a:t>
            </a:r>
            <a:r>
              <a:rPr lang="de-DE" sz="2400" dirty="0"/>
              <a:t> </a:t>
            </a:r>
            <a:r>
              <a:rPr lang="de-DE" sz="2400" dirty="0" err="1"/>
              <a:t>terrain</a:t>
            </a:r>
            <a:r>
              <a:rPr lang="de-DE" sz="2400" dirty="0"/>
              <a:t>. See e.g.</a:t>
            </a:r>
            <a:r>
              <a:rPr lang="en-US" sz="2400" dirty="0"/>
              <a:t> Steger et al. 2013, Da Ronco et al. 2016, Terzago et al. 2017, and Matiu et al.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But still biases remain -&gt; So why not employ a </a:t>
            </a:r>
            <a:r>
              <a:rPr lang="en-US" sz="2400" dirty="0" err="1"/>
              <a:t>biascorrection</a:t>
            </a:r>
            <a:r>
              <a:rPr lang="en-US" sz="2400" dirty="0"/>
              <a:t> as is routinely performed for temperature &amp; precipitation?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Critical issue for snow: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No gridded and accurate observations exist so far for SWE or snow depth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Only for snow cover, remote sensing allows high-resolution and accurate observations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CF44C9-A4E7-4EAC-9CCE-EC7AF39265EC}"/>
              </a:ext>
            </a:extLst>
          </p:cNvPr>
          <p:cNvSpPr txBox="1"/>
          <p:nvPr/>
        </p:nvSpPr>
        <p:spPr>
          <a:xfrm>
            <a:off x="901700" y="5102115"/>
            <a:ext cx="1032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Steger C, </a:t>
            </a:r>
            <a:r>
              <a:rPr lang="en-US" sz="1000" dirty="0" err="1"/>
              <a:t>Kotlarski</a:t>
            </a:r>
            <a:r>
              <a:rPr lang="en-US" sz="1000" dirty="0"/>
              <a:t> S, Jonas T, </a:t>
            </a:r>
            <a:r>
              <a:rPr lang="en-US" sz="1000" dirty="0" err="1"/>
              <a:t>Schär</a:t>
            </a:r>
            <a:r>
              <a:rPr lang="en-US" sz="1000" dirty="0"/>
              <a:t> C. 2013. Alpine snow cover in a changing climate: a regional climate model perspective. </a:t>
            </a:r>
            <a:r>
              <a:rPr lang="en-US" sz="1000" i="1" dirty="0"/>
              <a:t>Climate Dynamics</a:t>
            </a:r>
            <a:r>
              <a:rPr lang="en-US" sz="1000" dirty="0"/>
              <a:t>, 41(3–4): 735–754. </a:t>
            </a:r>
            <a:r>
              <a:rPr lang="en-US" sz="1000" dirty="0">
                <a:hlinkClick r:id="rId2"/>
              </a:rPr>
              <a:t>https://doi.org/10.1007/s00382-012-1545-3</a:t>
            </a:r>
            <a:r>
              <a:rPr lang="en-US" sz="1000" dirty="0"/>
              <a:t>.</a:t>
            </a:r>
          </a:p>
          <a:p>
            <a:r>
              <a:rPr lang="en-US" sz="1000" dirty="0"/>
              <a:t>Ronco PD, Michele CD, </a:t>
            </a:r>
            <a:r>
              <a:rPr lang="en-US" sz="1000" dirty="0" err="1"/>
              <a:t>Montesarchio</a:t>
            </a:r>
            <a:r>
              <a:rPr lang="en-US" sz="1000" dirty="0"/>
              <a:t> M, </a:t>
            </a:r>
            <a:r>
              <a:rPr lang="en-US" sz="1000" dirty="0" err="1"/>
              <a:t>Mercogliano</a:t>
            </a:r>
            <a:r>
              <a:rPr lang="en-US" sz="1000" dirty="0"/>
              <a:t> P. 2016. Comparing COSMO-CLM simulations and MODIS data of snow cover extent and distribution over Italian Alps. </a:t>
            </a:r>
            <a:r>
              <a:rPr lang="en-US" sz="1000" i="1" dirty="0"/>
              <a:t>Climate Dynamics</a:t>
            </a:r>
            <a:r>
              <a:rPr lang="en-US" sz="1000" dirty="0"/>
              <a:t>, 47(12): 3955–3977. </a:t>
            </a:r>
            <a:r>
              <a:rPr lang="en-US" sz="1000" dirty="0">
                <a:hlinkClick r:id="rId3"/>
              </a:rPr>
              <a:t>https://doi.org/10.1007/s00382-016-3054-2</a:t>
            </a:r>
            <a:r>
              <a:rPr lang="en-US" sz="1000" dirty="0"/>
              <a:t>.</a:t>
            </a:r>
          </a:p>
          <a:p>
            <a:r>
              <a:rPr lang="en-GB" sz="1000" dirty="0"/>
              <a:t>Terzago S, Hardenberg J von, Palazzi E, </a:t>
            </a:r>
            <a:r>
              <a:rPr lang="en-GB" sz="1000" dirty="0" err="1"/>
              <a:t>Provenzale</a:t>
            </a:r>
            <a:r>
              <a:rPr lang="en-GB" sz="1000" dirty="0"/>
              <a:t> A. 2017. Snow water equivalent in the Alps as seen by gridded data sets, CMIP5 and CORDEX climate models. </a:t>
            </a:r>
            <a:r>
              <a:rPr lang="en-GB" sz="1000" i="1" dirty="0"/>
              <a:t>The Cryosphere</a:t>
            </a:r>
            <a:r>
              <a:rPr lang="en-GB" sz="1000" dirty="0"/>
              <a:t>, 11(4): 1625–1645. </a:t>
            </a:r>
            <a:r>
              <a:rPr lang="en-GB" sz="1000" dirty="0">
                <a:hlinkClick r:id="rId4"/>
              </a:rPr>
              <a:t>https://doi.org/10.5194/tc-11-1625-2017</a:t>
            </a:r>
            <a:r>
              <a:rPr lang="en-GB" sz="1000" dirty="0"/>
              <a:t>.</a:t>
            </a:r>
          </a:p>
          <a:p>
            <a:r>
              <a:rPr lang="en-US" sz="1000" dirty="0"/>
              <a:t>Matiu M, Petitta M, Notarnicola C, Zebisch M. 2020. Evaluating Snow in EURO-CORDEX Regional Climate Models with Observations for the European Alps: Biases and Their Relationship to Orography, Temperature, and Precipitation Mismatches. </a:t>
            </a:r>
            <a:r>
              <a:rPr lang="en-US" sz="1000" i="1" dirty="0"/>
              <a:t>Atmosphere</a:t>
            </a:r>
            <a:r>
              <a:rPr lang="en-US" sz="1000" dirty="0"/>
              <a:t>, 11(1): 46. </a:t>
            </a:r>
            <a:r>
              <a:rPr lang="en-US" sz="1000" dirty="0">
                <a:hlinkClick r:id="rId5"/>
              </a:rPr>
              <a:t>https://doi.org/10.3390/atmos11010046</a:t>
            </a:r>
            <a:r>
              <a:rPr lang="en-US" sz="1000" dirty="0"/>
              <a:t>.</a:t>
            </a:r>
          </a:p>
          <a:p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56927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901700" y="172183"/>
            <a:ext cx="26368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D04D1F"/>
                </a:solidFill>
              </a:rPr>
              <a:t>Objectives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D0322-56FE-40F6-8AA5-17CA6E760CB0}"/>
              </a:ext>
            </a:extLst>
          </p:cNvPr>
          <p:cNvSpPr txBox="1"/>
          <p:nvPr/>
        </p:nvSpPr>
        <p:spPr>
          <a:xfrm>
            <a:off x="901700" y="1155720"/>
            <a:ext cx="10325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Biascorrect</a:t>
            </a:r>
            <a:r>
              <a:rPr lang="de-DE" sz="2400" dirty="0"/>
              <a:t> EURO-CORDEX RCMs </a:t>
            </a:r>
            <a:r>
              <a:rPr lang="de-DE" sz="2400" dirty="0" err="1"/>
              <a:t>projections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	</a:t>
            </a:r>
            <a:r>
              <a:rPr lang="de-DE" sz="2400" b="1" dirty="0" err="1"/>
              <a:t>snow</a:t>
            </a:r>
            <a:r>
              <a:rPr lang="de-DE" sz="2400" b="1" dirty="0"/>
              <a:t> </a:t>
            </a:r>
            <a:r>
              <a:rPr lang="de-DE" sz="2400" b="1" dirty="0" err="1"/>
              <a:t>cover</a:t>
            </a:r>
            <a:r>
              <a:rPr lang="de-DE" sz="2400" b="1" dirty="0"/>
              <a:t> </a:t>
            </a:r>
            <a:r>
              <a:rPr lang="de-DE" sz="2400" b="1" dirty="0" err="1"/>
              <a:t>fraction</a:t>
            </a:r>
            <a:endParaRPr lang="de-DE" sz="2400" b="1" dirty="0"/>
          </a:p>
          <a:p>
            <a:endParaRPr lang="de-DE" sz="2400" dirty="0"/>
          </a:p>
          <a:p>
            <a:r>
              <a:rPr lang="de-DE" sz="2400" dirty="0"/>
              <a:t>		</a:t>
            </a:r>
            <a:r>
              <a:rPr lang="de-DE" sz="2400" dirty="0" err="1"/>
              <a:t>using</a:t>
            </a:r>
            <a:r>
              <a:rPr lang="de-DE" sz="2400" dirty="0"/>
              <a:t> MODIS remote </a:t>
            </a:r>
            <a:r>
              <a:rPr lang="de-DE" sz="2400" dirty="0" err="1"/>
              <a:t>sensing</a:t>
            </a:r>
            <a:r>
              <a:rPr lang="de-DE" sz="2400" dirty="0"/>
              <a:t> </a:t>
            </a:r>
            <a:r>
              <a:rPr lang="de-DE" sz="2400" dirty="0" err="1"/>
              <a:t>observations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284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901700" y="172183"/>
            <a:ext cx="47775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D04D1F"/>
                </a:solidFill>
              </a:rPr>
              <a:t>Data (observations)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D0322-56FE-40F6-8AA5-17CA6E760CB0}"/>
              </a:ext>
            </a:extLst>
          </p:cNvPr>
          <p:cNvSpPr txBox="1"/>
          <p:nvPr/>
        </p:nvSpPr>
        <p:spPr>
          <a:xfrm>
            <a:off x="901700" y="1155720"/>
            <a:ext cx="10325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MODIS Terra </a:t>
            </a:r>
            <a:r>
              <a:rPr lang="de-DE" sz="2400" dirty="0" err="1"/>
              <a:t>snow</a:t>
            </a:r>
            <a:r>
              <a:rPr lang="de-DE" sz="2400" dirty="0"/>
              <a:t> </a:t>
            </a:r>
            <a:r>
              <a:rPr lang="de-DE" sz="2400" dirty="0" err="1"/>
              <a:t>cover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Eurac in-house </a:t>
            </a:r>
            <a:r>
              <a:rPr lang="de-DE" sz="2400" dirty="0" err="1"/>
              <a:t>product</a:t>
            </a:r>
            <a:r>
              <a:rPr lang="de-DE" sz="2400" dirty="0"/>
              <a:t> </a:t>
            </a:r>
            <a:r>
              <a:rPr lang="de-DE" sz="2400" dirty="0" err="1"/>
              <a:t>based</a:t>
            </a:r>
            <a:r>
              <a:rPr lang="de-DE" sz="2400" dirty="0"/>
              <a:t> on </a:t>
            </a:r>
            <a:r>
              <a:rPr lang="de-DE" sz="2400" dirty="0" err="1"/>
              <a:t>algorithms</a:t>
            </a:r>
            <a:r>
              <a:rPr lang="de-DE" sz="2400" dirty="0"/>
              <a:t> </a:t>
            </a:r>
            <a:r>
              <a:rPr lang="de-DE" sz="2400" dirty="0" err="1"/>
              <a:t>developed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Notarnicola et al. 2013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Binary (</a:t>
            </a:r>
            <a:r>
              <a:rPr lang="de-DE" sz="2400" dirty="0" err="1"/>
              <a:t>snow</a:t>
            </a:r>
            <a:r>
              <a:rPr lang="de-DE" sz="2400" dirty="0"/>
              <a:t>, </a:t>
            </a:r>
            <a:r>
              <a:rPr lang="de-DE" sz="2400" dirty="0" err="1"/>
              <a:t>land</a:t>
            </a:r>
            <a:r>
              <a:rPr lang="de-DE" sz="2400" dirty="0"/>
              <a:t>, </a:t>
            </a:r>
            <a:r>
              <a:rPr lang="de-DE" sz="2400" dirty="0" err="1"/>
              <a:t>cloud</a:t>
            </a:r>
            <a:r>
              <a:rPr lang="de-DE" sz="2400" dirty="0"/>
              <a:t>, </a:t>
            </a:r>
            <a:r>
              <a:rPr lang="de-DE" sz="2400" dirty="0" err="1"/>
              <a:t>etc</a:t>
            </a:r>
            <a:r>
              <a:rPr lang="de-DE" sz="24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2000-2019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Daily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250m </a:t>
            </a:r>
            <a:r>
              <a:rPr lang="de-DE" sz="2400" dirty="0" err="1"/>
              <a:t>resolution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Clouds </a:t>
            </a:r>
            <a:r>
              <a:rPr lang="de-DE" sz="2400" dirty="0" err="1"/>
              <a:t>filled</a:t>
            </a:r>
            <a:r>
              <a:rPr lang="de-DE" sz="2400" dirty="0"/>
              <a:t> </a:t>
            </a:r>
            <a:r>
              <a:rPr lang="de-DE" sz="2400" dirty="0" err="1"/>
              <a:t>using</a:t>
            </a:r>
            <a:r>
              <a:rPr lang="de-DE" sz="2400" dirty="0"/>
              <a:t> a temporal </a:t>
            </a:r>
            <a:r>
              <a:rPr lang="de-DE" sz="2400" dirty="0" err="1"/>
              <a:t>filtering</a:t>
            </a:r>
            <a:r>
              <a:rPr lang="de-DE" sz="2400" dirty="0"/>
              <a:t> </a:t>
            </a:r>
            <a:r>
              <a:rPr lang="de-DE" sz="2400" dirty="0" err="1"/>
              <a:t>approach</a:t>
            </a:r>
            <a:r>
              <a:rPr lang="de-DE" sz="2400" dirty="0"/>
              <a:t>,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done</a:t>
            </a:r>
            <a:r>
              <a:rPr lang="de-DE" sz="2400" dirty="0"/>
              <a:t> in Matiu et al. 2020 but </a:t>
            </a:r>
            <a:r>
              <a:rPr lang="de-DE" sz="2400" dirty="0" err="1"/>
              <a:t>only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Terra </a:t>
            </a:r>
            <a:r>
              <a:rPr lang="de-DE" sz="2400" dirty="0" err="1"/>
              <a:t>images</a:t>
            </a:r>
            <a:r>
              <a:rPr lang="de-DE" sz="2400" dirty="0"/>
              <a:t> and </a:t>
            </a:r>
            <a:r>
              <a:rPr lang="de-DE" sz="2400" dirty="0" err="1"/>
              <a:t>only</a:t>
            </a:r>
            <a:r>
              <a:rPr lang="de-DE" sz="2400" dirty="0"/>
              <a:t> a </a:t>
            </a:r>
            <a:r>
              <a:rPr lang="de-DE" sz="2400" dirty="0" err="1"/>
              <a:t>max</a:t>
            </a:r>
            <a:r>
              <a:rPr lang="de-DE" sz="2400" dirty="0"/>
              <a:t> 20 </a:t>
            </a:r>
            <a:r>
              <a:rPr lang="de-DE" sz="2400" dirty="0" err="1"/>
              <a:t>day</a:t>
            </a:r>
            <a:r>
              <a:rPr lang="de-DE" sz="2400" dirty="0"/>
              <a:t> temporal </a:t>
            </a:r>
            <a:r>
              <a:rPr lang="de-DE" sz="2400" dirty="0" err="1"/>
              <a:t>filter</a:t>
            </a:r>
            <a:endParaRPr lang="en-US" sz="2400" dirty="0"/>
          </a:p>
          <a:p>
            <a:r>
              <a:rPr lang="de-DE" sz="24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299B34-1550-432F-A87B-426FEE7839CB}"/>
              </a:ext>
            </a:extLst>
          </p:cNvPr>
          <p:cNvSpPr txBox="1"/>
          <p:nvPr/>
        </p:nvSpPr>
        <p:spPr>
          <a:xfrm>
            <a:off x="901700" y="5102115"/>
            <a:ext cx="10325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Notarnicola C, Duguay M, </a:t>
            </a:r>
            <a:r>
              <a:rPr lang="en-US" sz="1000" dirty="0" err="1"/>
              <a:t>Moelg</a:t>
            </a:r>
            <a:r>
              <a:rPr lang="en-US" sz="1000" dirty="0"/>
              <a:t> N, Schellenberger T, </a:t>
            </a:r>
            <a:r>
              <a:rPr lang="en-US" sz="1000" dirty="0" err="1"/>
              <a:t>Tetzlaff</a:t>
            </a:r>
            <a:r>
              <a:rPr lang="en-US" sz="1000" dirty="0"/>
              <a:t> A, Monsorno R, Costa A, </a:t>
            </a:r>
            <a:r>
              <a:rPr lang="en-US" sz="1000" dirty="0" err="1"/>
              <a:t>Steurer</a:t>
            </a:r>
            <a:r>
              <a:rPr lang="en-US" sz="1000" dirty="0"/>
              <a:t> C, Zebisch M. 2013a. Snow Cover Maps from MODIS Images at 250 m Resolution, Part 1: Algorithm Description. </a:t>
            </a:r>
            <a:r>
              <a:rPr lang="en-US" sz="1000" i="1" dirty="0"/>
              <a:t>Remote Sensing</a:t>
            </a:r>
            <a:r>
              <a:rPr lang="en-US" sz="1000" dirty="0"/>
              <a:t>, 5(1): 110–126. </a:t>
            </a:r>
            <a:r>
              <a:rPr lang="en-US" sz="1000" dirty="0">
                <a:hlinkClick r:id="rId2"/>
              </a:rPr>
              <a:t>https://doi.org/10.3390/rs5010110</a:t>
            </a:r>
            <a:r>
              <a:rPr lang="en-US" sz="1000" dirty="0"/>
              <a:t>.</a:t>
            </a:r>
          </a:p>
          <a:p>
            <a:r>
              <a:rPr lang="en-US" sz="1000" dirty="0"/>
              <a:t>Notarnicola C, Duguay M, </a:t>
            </a:r>
            <a:r>
              <a:rPr lang="en-US" sz="1000" dirty="0" err="1"/>
              <a:t>Moelg</a:t>
            </a:r>
            <a:r>
              <a:rPr lang="en-US" sz="1000" dirty="0"/>
              <a:t> N, Schellenberger T, </a:t>
            </a:r>
            <a:r>
              <a:rPr lang="en-US" sz="1000" dirty="0" err="1"/>
              <a:t>Tetzlaff</a:t>
            </a:r>
            <a:r>
              <a:rPr lang="en-US" sz="1000" dirty="0"/>
              <a:t> A, Monsorno R, Costa A, </a:t>
            </a:r>
            <a:r>
              <a:rPr lang="en-US" sz="1000" dirty="0" err="1"/>
              <a:t>Steurer</a:t>
            </a:r>
            <a:r>
              <a:rPr lang="en-US" sz="1000" dirty="0"/>
              <a:t> C, Zebisch M. 2013b. Snow Cover Maps from MODIS Images at 250 m Resolution, Part 2: Validation. </a:t>
            </a:r>
            <a:r>
              <a:rPr lang="en-US" sz="1000" i="1" dirty="0"/>
              <a:t>Remote Sensing</a:t>
            </a:r>
            <a:r>
              <a:rPr lang="en-US" sz="1000" dirty="0"/>
              <a:t>, 5(4): 1568–1587. </a:t>
            </a:r>
            <a:r>
              <a:rPr lang="en-US" sz="1000" dirty="0">
                <a:hlinkClick r:id="rId3"/>
              </a:rPr>
              <a:t>https://doi.org/10.3390/rs5041568</a:t>
            </a:r>
            <a:r>
              <a:rPr lang="en-US" sz="1000" dirty="0"/>
              <a:t>.</a:t>
            </a:r>
          </a:p>
          <a:p>
            <a:r>
              <a:rPr lang="en-GB" sz="1000" dirty="0"/>
              <a:t>Matiu M, Jacob A, Notarnicola C. 2020. Daily MODIS Snow Cover Maps for the European Alps from 2002 onwards at 250 m Horizontal Resolution Along with a Nearly Cloud-Free Version. </a:t>
            </a:r>
            <a:r>
              <a:rPr lang="en-GB" sz="1000" i="1" dirty="0"/>
              <a:t>Data</a:t>
            </a:r>
            <a:r>
              <a:rPr lang="en-GB" sz="1000" dirty="0"/>
              <a:t>, 5(1): 1. </a:t>
            </a:r>
            <a:r>
              <a:rPr lang="en-GB" sz="1000" dirty="0">
                <a:hlinkClick r:id="rId4"/>
              </a:rPr>
              <a:t>https://doi.org/10.3390/data5010001</a:t>
            </a:r>
            <a:r>
              <a:rPr lang="en-GB" sz="1000" dirty="0"/>
              <a:t>.</a:t>
            </a:r>
          </a:p>
          <a:p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552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901700" y="172183"/>
            <a:ext cx="30936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D04D1F"/>
                </a:solidFill>
              </a:rPr>
              <a:t>Data (RCMs)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ED0322-56FE-40F6-8AA5-17CA6E760CB0}"/>
              </a:ext>
            </a:extLst>
          </p:cNvPr>
          <p:cNvSpPr txBox="1"/>
          <p:nvPr/>
        </p:nvSpPr>
        <p:spPr>
          <a:xfrm>
            <a:off x="901700" y="1155720"/>
            <a:ext cx="1032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EURO-CORDEX RCMs at 0.11°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snow</a:t>
            </a:r>
            <a:r>
              <a:rPr lang="de-DE" sz="2400" dirty="0"/>
              <a:t> </a:t>
            </a:r>
            <a:r>
              <a:rPr lang="de-DE" sz="2400" dirty="0" err="1"/>
              <a:t>cover</a:t>
            </a:r>
            <a:r>
              <a:rPr lang="de-DE" sz="2400" dirty="0"/>
              <a:t> </a:t>
            </a:r>
            <a:r>
              <a:rPr lang="de-DE" sz="2400" dirty="0" err="1"/>
              <a:t>fraction</a:t>
            </a:r>
            <a:r>
              <a:rPr lang="de-DE" sz="2400" dirty="0"/>
              <a:t> (SNC)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output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rcp2.6 and rcp8.5</a:t>
            </a:r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DA708F-6DF1-4D53-B4C1-E953A21E0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776627"/>
              </p:ext>
            </p:extLst>
          </p:nvPr>
        </p:nvGraphicFramePr>
        <p:xfrm>
          <a:off x="3287395" y="2042954"/>
          <a:ext cx="5617210" cy="391668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060450">
                  <a:extLst>
                    <a:ext uri="{9D8B030D-6E8A-4147-A177-3AD203B41FA5}">
                      <a16:colId xmlns:a16="http://schemas.microsoft.com/office/drawing/2014/main" val="515033623"/>
                    </a:ext>
                  </a:extLst>
                </a:gridCol>
                <a:gridCol w="2200910">
                  <a:extLst>
                    <a:ext uri="{9D8B030D-6E8A-4147-A177-3AD203B41FA5}">
                      <a16:colId xmlns:a16="http://schemas.microsoft.com/office/drawing/2014/main" val="2244404077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1800737135"/>
                    </a:ext>
                  </a:extLst>
                </a:gridCol>
                <a:gridCol w="408305">
                  <a:extLst>
                    <a:ext uri="{9D8B030D-6E8A-4147-A177-3AD203B41FA5}">
                      <a16:colId xmlns:a16="http://schemas.microsoft.com/office/drawing/2014/main" val="3653380818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val="4045436748"/>
                    </a:ext>
                  </a:extLst>
                </a:gridCol>
                <a:gridCol w="610235">
                  <a:extLst>
                    <a:ext uri="{9D8B030D-6E8A-4147-A177-3AD203B41FA5}">
                      <a16:colId xmlns:a16="http://schemas.microsoft.com/office/drawing/2014/main" val="37501375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RCM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GCM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ens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ds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rcp26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rcp85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036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ALADIN63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CNRM-CERFACS-CNRM-CM5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r1i1p1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v2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3894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ALADIN63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MOHC-HadGEM2-ES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r1i1p1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v1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751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CCLM4-8-17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CNRM-CERFACS-CNRM-CM5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r1i1p1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v1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7568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CCLM4-8-17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ICHEC-EC-EARTH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r12i1p1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v1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6489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CCLM4-8-17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MOHC-HadGEM2-ES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r1i1p1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v1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5118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CCLM4-8-17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MPI-M-MPI-ESM-LR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r1i1p1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v1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1686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RACMO22E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CNRM-CERFACS-CNRM-CM5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r1i1p1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v2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2155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RACMO22E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ICHEC-EC-EARTH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r3i1p1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v1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4365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RACMO22E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MOHC-HadGEM2-ES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r1i1p1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v2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83177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RACMO22E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MPI-M-MPI-ESM-LR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r1i1p1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v1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174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RACMO22E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NCC-NorESM1-M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r1i1p1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v1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3392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RCA4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CNRM-CERFACS-CNRM-CM5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r1i1p1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v1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001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RCA4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ICHEC-EC-EARTH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r3i1p1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v1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9498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RCA4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IPSL-IPSL-CM5A-MR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r1i1p1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v1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9672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RCA4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MOHC-HadGEM2-ES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r1i1p1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v1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2624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RCA4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MPI-M-MPI-ESM-LR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r3i1p1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v1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250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RCA4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NCC-NorESM1-M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r1i1p1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v1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29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WRF331F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IPSL-IPSL-CM5A-MR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r1i1p1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v1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4527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WRF381P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IPSL-IPSL-CM5A-MR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r1i1p1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v1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2042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WRF381P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MOHC-HadGEM2-ES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r1i1p1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v1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07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WRF381P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NCC-NorESM1-M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r1i1p1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v1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4110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59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901700" y="172183"/>
            <a:ext cx="71988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D04D1F"/>
                </a:solidFill>
              </a:rPr>
              <a:t>Methods (data preprocessing)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8C4FE-BB12-4878-B607-EB06A27A6DAD}"/>
              </a:ext>
            </a:extLst>
          </p:cNvPr>
          <p:cNvSpPr txBox="1"/>
          <p:nvPr/>
        </p:nvSpPr>
        <p:spPr>
          <a:xfrm>
            <a:off x="901700" y="1155720"/>
            <a:ext cx="10325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Upscaled</a:t>
            </a:r>
            <a:r>
              <a:rPr lang="de-DE" sz="2400" dirty="0"/>
              <a:t> MODIS </a:t>
            </a:r>
            <a:r>
              <a:rPr lang="de-DE" sz="2400" dirty="0" err="1"/>
              <a:t>to</a:t>
            </a:r>
            <a:r>
              <a:rPr lang="de-DE" sz="2400" dirty="0"/>
              <a:t> RCM </a:t>
            </a:r>
            <a:r>
              <a:rPr lang="de-DE" sz="2400" dirty="0" err="1"/>
              <a:t>resolution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0.11 </a:t>
            </a:r>
            <a:r>
              <a:rPr lang="de-DE" sz="2400" dirty="0" err="1"/>
              <a:t>deg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Binary </a:t>
            </a:r>
            <a:r>
              <a:rPr lang="de-DE" sz="2400" dirty="0" err="1"/>
              <a:t>snow</a:t>
            </a:r>
            <a:r>
              <a:rPr lang="de-DE" sz="2400" dirty="0"/>
              <a:t>/</a:t>
            </a:r>
            <a:r>
              <a:rPr lang="de-DE" sz="2400" dirty="0" err="1"/>
              <a:t>land</a:t>
            </a:r>
            <a:r>
              <a:rPr lang="de-DE" sz="2400" dirty="0"/>
              <a:t> -&gt; </a:t>
            </a:r>
            <a:r>
              <a:rPr lang="de-DE" sz="2400" dirty="0" err="1"/>
              <a:t>snow</a:t>
            </a:r>
            <a:r>
              <a:rPr lang="de-DE" sz="2400" dirty="0"/>
              <a:t> </a:t>
            </a:r>
            <a:r>
              <a:rPr lang="de-DE" sz="2400" dirty="0" err="1"/>
              <a:t>cover</a:t>
            </a:r>
            <a:r>
              <a:rPr lang="de-DE" sz="2400" dirty="0"/>
              <a:t> </a:t>
            </a:r>
            <a:r>
              <a:rPr lang="de-DE" sz="2400" dirty="0" err="1"/>
              <a:t>fraction</a:t>
            </a:r>
            <a:r>
              <a:rPr lang="de-DE" sz="2400" dirty="0"/>
              <a:t> = # </a:t>
            </a:r>
            <a:r>
              <a:rPr lang="de-DE" sz="2400" dirty="0" err="1"/>
              <a:t>snow</a:t>
            </a:r>
            <a:r>
              <a:rPr lang="de-DE" sz="2400" dirty="0"/>
              <a:t> </a:t>
            </a:r>
            <a:r>
              <a:rPr lang="de-DE" sz="2400" dirty="0" err="1"/>
              <a:t>pixels</a:t>
            </a:r>
            <a:r>
              <a:rPr lang="de-DE" sz="2400" dirty="0"/>
              <a:t> / # total </a:t>
            </a:r>
            <a:r>
              <a:rPr lang="de-DE" sz="2400" dirty="0" err="1"/>
              <a:t>pixels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Remapped</a:t>
            </a:r>
            <a:r>
              <a:rPr lang="de-DE" sz="2400" dirty="0"/>
              <a:t> RCM </a:t>
            </a:r>
            <a:r>
              <a:rPr lang="de-DE" sz="2400" dirty="0" err="1"/>
              <a:t>fields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upscaled</a:t>
            </a:r>
            <a:r>
              <a:rPr lang="de-DE" sz="2400" dirty="0"/>
              <a:t> MODIS </a:t>
            </a:r>
            <a:r>
              <a:rPr lang="de-DE" sz="2400" dirty="0" err="1"/>
              <a:t>grid</a:t>
            </a:r>
            <a:r>
              <a:rPr lang="de-DE" sz="2400" dirty="0"/>
              <a:t> </a:t>
            </a:r>
            <a:r>
              <a:rPr lang="de-DE" sz="2400" dirty="0" err="1"/>
              <a:t>using</a:t>
            </a:r>
            <a:r>
              <a:rPr lang="de-DE" sz="2400" dirty="0"/>
              <a:t> </a:t>
            </a:r>
            <a:r>
              <a:rPr lang="de-DE" sz="2400" dirty="0" err="1"/>
              <a:t>nearest-neighbour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Removed</a:t>
            </a:r>
            <a:r>
              <a:rPr lang="de-DE" sz="2400" dirty="0"/>
              <a:t> RCM </a:t>
            </a:r>
            <a:r>
              <a:rPr lang="de-DE" sz="2400" dirty="0" err="1"/>
              <a:t>grid</a:t>
            </a:r>
            <a:r>
              <a:rPr lang="de-DE" sz="2400" dirty="0"/>
              <a:t> </a:t>
            </a:r>
            <a:r>
              <a:rPr lang="de-DE" sz="2400" dirty="0" err="1"/>
              <a:t>cells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snow</a:t>
            </a:r>
            <a:r>
              <a:rPr lang="de-DE" sz="2400" dirty="0"/>
              <a:t> </a:t>
            </a:r>
            <a:r>
              <a:rPr lang="de-DE" sz="2400" dirty="0" err="1"/>
              <a:t>accumulation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Joined</a:t>
            </a:r>
            <a:r>
              <a:rPr lang="de-DE" sz="2400" dirty="0"/>
              <a:t> RCM time </a:t>
            </a:r>
            <a:r>
              <a:rPr lang="de-DE" sz="2400" dirty="0" err="1"/>
              <a:t>series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historical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rcp2.6 and rcp8.5, in </a:t>
            </a:r>
            <a:r>
              <a:rPr lang="de-DE" sz="2400" dirty="0" err="1"/>
              <a:t>order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match</a:t>
            </a:r>
            <a:r>
              <a:rPr lang="de-DE" sz="2400" dirty="0"/>
              <a:t> MODIS time </a:t>
            </a:r>
            <a:r>
              <a:rPr lang="de-DE" sz="2400" dirty="0" err="1"/>
              <a:t>period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2000-2019</a:t>
            </a:r>
          </a:p>
          <a:p>
            <a:endParaRPr lang="de-DE" sz="2400" dirty="0"/>
          </a:p>
          <a:p>
            <a:r>
              <a:rPr lang="de-DE" sz="2400" dirty="0"/>
              <a:t>So: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on </a:t>
            </a:r>
            <a:r>
              <a:rPr lang="de-DE" sz="2400" dirty="0" err="1"/>
              <a:t>the</a:t>
            </a:r>
            <a:r>
              <a:rPr lang="de-DE" sz="2400" dirty="0"/>
              <a:t> same </a:t>
            </a:r>
            <a:r>
              <a:rPr lang="de-DE" sz="2400" dirty="0" err="1"/>
              <a:t>spatial</a:t>
            </a:r>
            <a:r>
              <a:rPr lang="de-DE" sz="2400" dirty="0"/>
              <a:t> </a:t>
            </a:r>
            <a:r>
              <a:rPr lang="de-DE" sz="2400" dirty="0" err="1"/>
              <a:t>grid</a:t>
            </a:r>
            <a:r>
              <a:rPr lang="de-DE" sz="2400" dirty="0"/>
              <a:t> and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same temporal </a:t>
            </a:r>
            <a:r>
              <a:rPr lang="de-DE" sz="2400" dirty="0" err="1"/>
              <a:t>resolution</a:t>
            </a:r>
            <a:r>
              <a:rPr lang="de-DE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66FE210-2C6E-4F2D-B5BF-1B44F6E13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62330"/>
              </p:ext>
            </p:extLst>
          </p:nvPr>
        </p:nvGraphicFramePr>
        <p:xfrm>
          <a:off x="993775" y="4589760"/>
          <a:ext cx="81280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09389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603803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152074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12310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Observations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Models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516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Past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2000-2019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MODIS SNC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RCM SNC rcp2.6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RCM SNC rcp8.5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827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Future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2071-2100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RCM SNC rcp2.6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RCM SNC rcp8.5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258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05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901700" y="172183"/>
            <a:ext cx="6242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D04D1F"/>
                </a:solidFill>
              </a:rPr>
              <a:t>Methods (Bias correction)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7ABB3C-5ABF-4B83-AD14-0957D1E20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1020016"/>
            <a:ext cx="6641570" cy="30621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F7DF91-AE0B-46FB-98E2-73A1EE061544}"/>
              </a:ext>
            </a:extLst>
          </p:cNvPr>
          <p:cNvSpPr txBox="1"/>
          <p:nvPr/>
        </p:nvSpPr>
        <p:spPr>
          <a:xfrm>
            <a:off x="8458199" y="1020016"/>
            <a:ext cx="29881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Quantile Delta Mapping (QDM): Cannon et al. 2015</a:t>
            </a:r>
          </a:p>
          <a:p>
            <a:endParaRPr lang="de-DE" sz="2400" dirty="0"/>
          </a:p>
          <a:p>
            <a:r>
              <a:rPr lang="de-DE" sz="2400" dirty="0"/>
              <a:t>Extension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Quantile Mapping (QM)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preserves</a:t>
            </a:r>
            <a:r>
              <a:rPr lang="de-DE" sz="2400" dirty="0"/>
              <a:t> (relative/absolute) </a:t>
            </a:r>
            <a:r>
              <a:rPr lang="de-DE" sz="2400" dirty="0" err="1"/>
              <a:t>changes</a:t>
            </a:r>
            <a:r>
              <a:rPr lang="de-DE" sz="2400" dirty="0"/>
              <a:t> in </a:t>
            </a:r>
            <a:r>
              <a:rPr lang="de-DE" sz="2400" dirty="0" err="1"/>
              <a:t>climate</a:t>
            </a:r>
            <a:r>
              <a:rPr lang="de-DE" sz="2400" dirty="0"/>
              <a:t> </a:t>
            </a:r>
            <a:r>
              <a:rPr lang="de-DE" sz="2400" dirty="0" err="1"/>
              <a:t>models</a:t>
            </a:r>
            <a:endParaRPr lang="de-DE" sz="2400" dirty="0"/>
          </a:p>
          <a:p>
            <a:endParaRPr lang="de-DE" sz="2400" dirty="0"/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B3663F-EF70-4D52-B6BB-256683C3C1BB}"/>
              </a:ext>
            </a:extLst>
          </p:cNvPr>
          <p:cNvSpPr txBox="1"/>
          <p:nvPr/>
        </p:nvSpPr>
        <p:spPr>
          <a:xfrm>
            <a:off x="965200" y="4039314"/>
            <a:ext cx="6578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(Figure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Switanek</a:t>
            </a:r>
            <a:r>
              <a:rPr lang="de-DE" sz="1400" dirty="0"/>
              <a:t> et al. 2017)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2F5E62-3FA0-4F5E-9584-7158F70B2438}"/>
              </a:ext>
            </a:extLst>
          </p:cNvPr>
          <p:cNvSpPr txBox="1"/>
          <p:nvPr/>
        </p:nvSpPr>
        <p:spPr>
          <a:xfrm>
            <a:off x="901700" y="5102115"/>
            <a:ext cx="10325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Cannon AJ, </a:t>
            </a:r>
            <a:r>
              <a:rPr lang="en-GB" sz="1000" dirty="0" err="1"/>
              <a:t>Sobie</a:t>
            </a:r>
            <a:r>
              <a:rPr lang="en-GB" sz="1000" dirty="0"/>
              <a:t> SR, Murdock TQ. 2015. Bias Correction of GCM Precipitation by Quantile Mapping: How Well Do Methods Preserve Changes in Quantiles and Extremes? </a:t>
            </a:r>
            <a:r>
              <a:rPr lang="en-GB" sz="1000" i="1" dirty="0"/>
              <a:t>Journal of Climate</a:t>
            </a:r>
            <a:r>
              <a:rPr lang="en-GB" sz="1000" dirty="0"/>
              <a:t>, 28(17): 6938–6959. </a:t>
            </a:r>
            <a:r>
              <a:rPr lang="en-GB" sz="1000" dirty="0">
                <a:hlinkClick r:id="rId3"/>
              </a:rPr>
              <a:t>https://doi.org/10.1175/JCLI-D-14-00754.1</a:t>
            </a:r>
            <a:r>
              <a:rPr lang="en-GB" sz="1000" dirty="0"/>
              <a:t>.</a:t>
            </a:r>
          </a:p>
          <a:p>
            <a:r>
              <a:rPr lang="en-US" sz="1000" dirty="0" err="1"/>
              <a:t>Switanek</a:t>
            </a:r>
            <a:r>
              <a:rPr lang="en-US" sz="1000" dirty="0"/>
              <a:t> MB, Troch PA, Castro CL, </a:t>
            </a:r>
            <a:r>
              <a:rPr lang="en-US" sz="1000" dirty="0" err="1"/>
              <a:t>Leuprecht</a:t>
            </a:r>
            <a:r>
              <a:rPr lang="en-US" sz="1000" dirty="0"/>
              <a:t> A, Chang H-I, Mukherjee R, Demaria EMC. 2017. Scaled distribution mapping: a bias correction method that preserves raw climate model projected changes. </a:t>
            </a:r>
            <a:r>
              <a:rPr lang="en-US" sz="1000" i="1" dirty="0"/>
              <a:t>Hydrology and Earth System Sciences</a:t>
            </a:r>
            <a:r>
              <a:rPr lang="en-US" sz="1000" dirty="0"/>
              <a:t>, 21(6): 2649–2666. </a:t>
            </a:r>
            <a:r>
              <a:rPr lang="en-US" sz="1000" dirty="0">
                <a:hlinkClick r:id="rId4"/>
              </a:rPr>
              <a:t>https://doi.org/10.5194/hess-21-2649-2017</a:t>
            </a:r>
            <a:r>
              <a:rPr lang="en-US" sz="1000" dirty="0"/>
              <a:t>.</a:t>
            </a:r>
          </a:p>
          <a:p>
            <a:endParaRPr lang="en-US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6946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901700" y="172183"/>
            <a:ext cx="6242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D04D1F"/>
                </a:solidFill>
              </a:rPr>
              <a:t>Methods (Bias correction)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2F5E62-3FA0-4F5E-9584-7158F70B2438}"/>
              </a:ext>
            </a:extLst>
          </p:cNvPr>
          <p:cNvSpPr txBox="1"/>
          <p:nvPr/>
        </p:nvSpPr>
        <p:spPr>
          <a:xfrm>
            <a:off x="901700" y="5702280"/>
            <a:ext cx="1032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Meyer J, Kohn I, Stahl K, Hakala K, Seibert J, Cannon AJ. 2019. Effects of univariate and multivariate bias correction on hydrological impact projections in alpine catchments. </a:t>
            </a:r>
            <a:r>
              <a:rPr lang="en-US" sz="1000" i="1" dirty="0"/>
              <a:t>Hydrology and Earth System Sciences</a:t>
            </a:r>
            <a:r>
              <a:rPr lang="en-US" sz="1000" dirty="0"/>
              <a:t>, 23(3): 1339–1354. </a:t>
            </a:r>
            <a:r>
              <a:rPr lang="en-US" sz="1000" dirty="0">
                <a:hlinkClick r:id="rId2"/>
              </a:rPr>
              <a:t>https://doi.org/10.5194/hess-23-1339-2019</a:t>
            </a:r>
            <a:r>
              <a:rPr lang="en-US" sz="1000" dirty="0"/>
              <a:t>.</a:t>
            </a:r>
            <a:endParaRPr lang="en-US" sz="100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54C0D6-744F-4FFA-9E69-2DA0743D3F8A}"/>
              </a:ext>
            </a:extLst>
          </p:cNvPr>
          <p:cNvSpPr txBox="1"/>
          <p:nvPr/>
        </p:nvSpPr>
        <p:spPr>
          <a:xfrm>
            <a:off x="901700" y="1155720"/>
            <a:ext cx="10325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Modified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original QDM </a:t>
            </a:r>
            <a:r>
              <a:rPr lang="de-DE" sz="2000" dirty="0" err="1"/>
              <a:t>implementation</a:t>
            </a:r>
            <a:r>
              <a:rPr lang="de-DE" sz="2000" dirty="0"/>
              <a:t> (</a:t>
            </a:r>
            <a:r>
              <a:rPr lang="de-DE" sz="2000" dirty="0" err="1"/>
              <a:t>available</a:t>
            </a:r>
            <a:r>
              <a:rPr lang="de-DE" sz="2000" dirty="0"/>
              <a:t> in R-</a:t>
            </a:r>
            <a:r>
              <a:rPr lang="de-DE" sz="2000" dirty="0" err="1"/>
              <a:t>package</a:t>
            </a:r>
            <a:r>
              <a:rPr lang="de-DE" sz="2000" dirty="0"/>
              <a:t> MBC on CRAN):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To</a:t>
            </a:r>
            <a:r>
              <a:rPr lang="de-DE" sz="2000" dirty="0"/>
              <a:t> deal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bounded</a:t>
            </a:r>
            <a:r>
              <a:rPr lang="de-DE" sz="2000" dirty="0"/>
              <a:t> </a:t>
            </a:r>
            <a:r>
              <a:rPr lang="de-DE" sz="2000" dirty="0" err="1"/>
              <a:t>nature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SNC (</a:t>
            </a:r>
            <a:r>
              <a:rPr lang="de-DE" sz="2000" dirty="0" err="1"/>
              <a:t>bounded</a:t>
            </a:r>
            <a:r>
              <a:rPr lang="de-DE" sz="2000" dirty="0"/>
              <a:t> </a:t>
            </a:r>
            <a:r>
              <a:rPr lang="de-DE" sz="2000" dirty="0" err="1"/>
              <a:t>both</a:t>
            </a:r>
            <a:r>
              <a:rPr lang="de-DE" sz="2000" dirty="0"/>
              <a:t> at </a:t>
            </a:r>
            <a:r>
              <a:rPr lang="de-DE" sz="2000" dirty="0" err="1"/>
              <a:t>minimum</a:t>
            </a:r>
            <a:r>
              <a:rPr lang="de-DE" sz="2000" dirty="0"/>
              <a:t> 0% and maximum 100%)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able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apply</a:t>
            </a:r>
            <a:r>
              <a:rPr lang="de-DE" sz="2000" dirty="0"/>
              <a:t> a </a:t>
            </a:r>
            <a:r>
              <a:rPr lang="de-DE" sz="2000" dirty="0" err="1"/>
              <a:t>moving</a:t>
            </a:r>
            <a:r>
              <a:rPr lang="de-DE" sz="2000" dirty="0"/>
              <a:t> </a:t>
            </a:r>
            <a:r>
              <a:rPr lang="de-DE" sz="2000" dirty="0" err="1"/>
              <a:t>window</a:t>
            </a:r>
            <a:r>
              <a:rPr lang="de-DE" sz="2000" dirty="0"/>
              <a:t> </a:t>
            </a:r>
            <a:r>
              <a:rPr lang="de-DE" sz="2000" dirty="0" err="1"/>
              <a:t>approach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 err="1"/>
              <a:t>Possibility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use</a:t>
            </a:r>
            <a:r>
              <a:rPr lang="de-DE" sz="2000" dirty="0"/>
              <a:t> (not </a:t>
            </a:r>
            <a:r>
              <a:rPr lang="de-DE" sz="2000" dirty="0" err="1"/>
              <a:t>yet</a:t>
            </a:r>
            <a:r>
              <a:rPr lang="de-DE" sz="2000" dirty="0"/>
              <a:t> </a:t>
            </a:r>
            <a:r>
              <a:rPr lang="de-DE" sz="2000" dirty="0" err="1"/>
              <a:t>decided</a:t>
            </a:r>
            <a:r>
              <a:rPr lang="de-DE" sz="2000" dirty="0"/>
              <a:t> on </a:t>
            </a:r>
            <a:r>
              <a:rPr lang="de-DE" sz="2000" dirty="0" err="1"/>
              <a:t>best</a:t>
            </a:r>
            <a:r>
              <a:rPr lang="de-DE" sz="2000" dirty="0"/>
              <a:t> </a:t>
            </a:r>
            <a:r>
              <a:rPr lang="de-DE" sz="2000" dirty="0" err="1"/>
              <a:t>way</a:t>
            </a:r>
            <a:r>
              <a:rPr lang="de-DE" sz="2000" dirty="0"/>
              <a:t>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Moving </a:t>
            </a:r>
            <a:r>
              <a:rPr lang="de-DE" sz="2000" dirty="0" err="1"/>
              <a:t>window</a:t>
            </a:r>
            <a:r>
              <a:rPr lang="de-DE" sz="2000" dirty="0"/>
              <a:t> </a:t>
            </a:r>
            <a:r>
              <a:rPr lang="de-DE" sz="2000" dirty="0" err="1"/>
              <a:t>approach</a:t>
            </a:r>
            <a:r>
              <a:rPr lang="de-DE" sz="2000" dirty="0"/>
              <a:t> (</a:t>
            </a:r>
            <a:r>
              <a:rPr lang="de-DE" sz="2000" dirty="0" err="1"/>
              <a:t>similar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Meyer et al. 2019) </a:t>
            </a:r>
            <a:r>
              <a:rPr lang="de-DE" sz="2000" dirty="0" err="1"/>
              <a:t>window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t </a:t>
            </a:r>
            <a:r>
              <a:rPr lang="de-DE" sz="2000" dirty="0" err="1"/>
              <a:t>days</a:t>
            </a:r>
            <a:r>
              <a:rPr lang="de-DE" sz="2000" dirty="0"/>
              <a:t> </a:t>
            </a:r>
            <a:r>
              <a:rPr lang="de-DE" sz="2000" dirty="0" err="1"/>
              <a:t>before</a:t>
            </a:r>
            <a:r>
              <a:rPr lang="de-DE" sz="2000" dirty="0"/>
              <a:t> and after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day-of-year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interest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Month-by-month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The </a:t>
            </a:r>
            <a:r>
              <a:rPr lang="de-DE" sz="2000" dirty="0" err="1"/>
              <a:t>whole</a:t>
            </a:r>
            <a:r>
              <a:rPr lang="de-DE" sz="2000" dirty="0"/>
              <a:t> time </a:t>
            </a:r>
            <a:r>
              <a:rPr lang="de-DE" sz="2000" dirty="0" err="1"/>
              <a:t>series</a:t>
            </a:r>
            <a:r>
              <a:rPr lang="de-DE" sz="2000" dirty="0"/>
              <a:t> at </a:t>
            </a:r>
            <a:r>
              <a:rPr lang="de-DE" sz="2000" dirty="0" err="1"/>
              <a:t>once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Spatial</a:t>
            </a:r>
            <a:r>
              <a:rPr lang="de-DE" sz="2000" dirty="0"/>
              <a:t> </a:t>
            </a:r>
            <a:r>
              <a:rPr lang="de-DE" sz="2000" dirty="0" err="1"/>
              <a:t>window</a:t>
            </a:r>
            <a:r>
              <a:rPr lang="de-DE" sz="2000" dirty="0"/>
              <a:t> (k * k </a:t>
            </a:r>
            <a:r>
              <a:rPr lang="de-DE" sz="2000" dirty="0" err="1"/>
              <a:t>pixels</a:t>
            </a:r>
            <a:r>
              <a:rPr lang="de-DE" sz="2000" dirty="0"/>
              <a:t> </a:t>
            </a:r>
            <a:r>
              <a:rPr lang="de-DE" sz="2000" dirty="0" err="1"/>
              <a:t>around</a:t>
            </a:r>
            <a:r>
              <a:rPr lang="de-DE" sz="2000" dirty="0"/>
              <a:t> </a:t>
            </a:r>
            <a:r>
              <a:rPr lang="de-DE" sz="2000" dirty="0" err="1"/>
              <a:t>pixel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interest</a:t>
            </a:r>
            <a:r>
              <a:rPr lang="de-DE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Spatial</a:t>
            </a:r>
            <a:r>
              <a:rPr lang="de-DE" sz="2000" dirty="0"/>
              <a:t> </a:t>
            </a:r>
            <a:r>
              <a:rPr lang="de-DE" sz="2000" dirty="0" err="1"/>
              <a:t>chunks</a:t>
            </a:r>
            <a:r>
              <a:rPr lang="de-DE" sz="2000" dirty="0"/>
              <a:t> (k * k </a:t>
            </a:r>
            <a:r>
              <a:rPr lang="de-DE" sz="2000" dirty="0" err="1"/>
              <a:t>pixels</a:t>
            </a:r>
            <a:r>
              <a:rPr lang="de-DE" sz="2000" dirty="0"/>
              <a:t> at </a:t>
            </a:r>
            <a:r>
              <a:rPr lang="de-DE" sz="2000" dirty="0" err="1"/>
              <a:t>the</a:t>
            </a:r>
            <a:r>
              <a:rPr lang="de-DE" sz="2000" dirty="0"/>
              <a:t> same time)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80679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urac Research Colors 2016">
      <a:dk1>
        <a:sysClr val="windowText" lastClr="000000"/>
      </a:dk1>
      <a:lt1>
        <a:sysClr val="window" lastClr="FFFFFF"/>
      </a:lt1>
      <a:dk2>
        <a:srgbClr val="000000"/>
      </a:dk2>
      <a:lt2>
        <a:srgbClr val="CCCECD"/>
      </a:lt2>
      <a:accent1>
        <a:srgbClr val="D04D2A"/>
      </a:accent1>
      <a:accent2>
        <a:srgbClr val="CCCECD"/>
      </a:accent2>
      <a:accent3>
        <a:srgbClr val="D04D2A"/>
      </a:accent3>
      <a:accent4>
        <a:srgbClr val="848B94"/>
      </a:accent4>
      <a:accent5>
        <a:srgbClr val="D04D2A"/>
      </a:accent5>
      <a:accent6>
        <a:srgbClr val="848B94"/>
      </a:accent6>
      <a:hlink>
        <a:srgbClr val="848B94"/>
      </a:hlink>
      <a:folHlink>
        <a:srgbClr val="D04D2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acPPT_with_Footer" id="{1C734DF5-8770-F64E-AC8E-D468ED5A0106}" vid="{08A2942D-FD56-DA4E-9C6E-93D913A32393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acPPT_with_Footer" id="{1C734DF5-8770-F64E-AC8E-D468ED5A0106}" vid="{F7D48445-AF33-AD44-BD02-7B89E890F8E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079A290BC9904584BE46F69907B491" ma:contentTypeVersion="12" ma:contentTypeDescription="Create a new document." ma:contentTypeScope="" ma:versionID="ec3e750acd65ae93e1788530b75ca602">
  <xsd:schema xmlns:xsd="http://www.w3.org/2001/XMLSchema" xmlns:xs="http://www.w3.org/2001/XMLSchema" xmlns:p="http://schemas.microsoft.com/office/2006/metadata/properties" xmlns:ns2="a9c3c439-9b0a-43e9-bee2-93317e5b05e4" xmlns:ns3="ad016862-9de5-4403-a668-97de33e31dfd" targetNamespace="http://schemas.microsoft.com/office/2006/metadata/properties" ma:root="true" ma:fieldsID="9adb0cd3b086698ab7698afe7fda839f" ns2:_="" ns3:_="">
    <xsd:import namespace="a9c3c439-9b0a-43e9-bee2-93317e5b05e4"/>
    <xsd:import namespace="ad016862-9de5-4403-a668-97de33e31d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c3c439-9b0a-43e9-bee2-93317e5b05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16862-9de5-4403-a668-97de33e31d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A1324F-34E2-4A0A-9CE1-1B198A093A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422888-E100-4BC1-94A1-516A445E1F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c3c439-9b0a-43e9-bee2-93317e5b05e4"/>
    <ds:schemaRef ds:uri="ad016862-9de5-4403-a668-97de33e31d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650032-E62E-4173-80E9-8C7AF534E39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d016862-9de5-4403-a668-97de33e31dfd"/>
    <ds:schemaRef ds:uri="a9c3c439-9b0a-43e9-bee2-93317e5b05e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EuracResearch-PPT_with_Footer</Template>
  <TotalTime>0</TotalTime>
  <Words>2457</Words>
  <Application>Microsoft Office PowerPoint</Application>
  <PresentationFormat>Widescreen</PresentationFormat>
  <Paragraphs>281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Calibri-Bold</vt:lpstr>
      <vt:lpstr>Cambria</vt:lpstr>
      <vt:lpstr>Wingdings</vt:lpstr>
      <vt:lpstr>Office Theme</vt:lpstr>
      <vt:lpstr>Benutzerdefiniertes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Matiu</dc:creator>
  <cp:lastModifiedBy>Matiu Michael</cp:lastModifiedBy>
  <cp:revision>17</cp:revision>
  <cp:lastPrinted>2017-03-09T08:39:52Z</cp:lastPrinted>
  <dcterms:created xsi:type="dcterms:W3CDTF">2019-03-14T11:50:39Z</dcterms:created>
  <dcterms:modified xsi:type="dcterms:W3CDTF">2020-04-30T18:55:10Z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0x010100FB079A290BC9904584BE46F69907B491</vt:lpwstr>
  </property>
  <property fmtid="{D5CDD505-2E9C-101B-9397-08002B2CF9AE}" pid="3" name="AuthorIds_UIVersion_2560">
    <vt:lpwstr>6</vt:lpwstr>
  </property>
  <property fmtid="{D5CDD505-2E9C-101B-9397-08002B2CF9AE}" pid="4" name="AuthorIds_UIVersion_7168">
    <vt:lpwstr>6</vt:lpwstr>
  </property>
  <property fmtid="{D5CDD505-2E9C-101B-9397-08002B2CF9AE}" pid="5" name="AuthorIds_UIVersion_512">
    <vt:lpwstr>6</vt:lpwstr>
  </property>
</Properties>
</file>