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23"/>
  </p:notesMasterIdLst>
  <p:sldIdLst>
    <p:sldId id="257" r:id="rId3"/>
    <p:sldId id="315" r:id="rId4"/>
    <p:sldId id="318" r:id="rId5"/>
    <p:sldId id="321" r:id="rId6"/>
    <p:sldId id="287" r:id="rId7"/>
    <p:sldId id="333" r:id="rId8"/>
    <p:sldId id="322" r:id="rId9"/>
    <p:sldId id="325" r:id="rId10"/>
    <p:sldId id="323" r:id="rId11"/>
    <p:sldId id="324" r:id="rId12"/>
    <p:sldId id="326" r:id="rId13"/>
    <p:sldId id="327" r:id="rId14"/>
    <p:sldId id="328" r:id="rId15"/>
    <p:sldId id="329" r:id="rId16"/>
    <p:sldId id="330" r:id="rId17"/>
    <p:sldId id="334" r:id="rId18"/>
    <p:sldId id="332" r:id="rId19"/>
    <p:sldId id="320" r:id="rId20"/>
    <p:sldId id="335" r:id="rId21"/>
    <p:sldId id="331"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2" autoAdjust="0"/>
    <p:restoredTop sz="84938" autoAdjust="0"/>
  </p:normalViewPr>
  <p:slideViewPr>
    <p:cSldViewPr snapToGrid="0">
      <p:cViewPr varScale="1">
        <p:scale>
          <a:sx n="62" d="100"/>
          <a:sy n="62" d="100"/>
        </p:scale>
        <p:origin x="60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99D2B4-B706-4334-AC40-4B75A6A4A485}" type="datetimeFigureOut">
              <a:rPr lang="zh-CN" altLang="en-US" smtClean="0"/>
              <a:t>2020/4/22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784EB-2433-4FF2-829F-48F58646176C}" type="slidenum">
              <a:rPr lang="zh-CN" altLang="en-US" smtClean="0"/>
              <a:t>‹#›</a:t>
            </a:fld>
            <a:endParaRPr lang="zh-CN" altLang="en-US"/>
          </a:p>
        </p:txBody>
      </p:sp>
    </p:spTree>
    <p:extLst>
      <p:ext uri="{BB962C8B-B14F-4D97-AF65-F5344CB8AC3E}">
        <p14:creationId xmlns:p14="http://schemas.microsoft.com/office/powerpoint/2010/main" val="3014355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1001"/>
              </a:spcBef>
            </a:pPr>
            <a:r>
              <a:rPr lang="de-DE" altLang="zh-CN" sz="1200" spc="-1" dirty="0">
                <a:solidFill>
                  <a:srgbClr val="FFC000"/>
                </a:solidFill>
                <a:ea typeface="Verdana"/>
              </a:rPr>
              <a:t>The Impact of Magnetospheric Convection </a:t>
            </a:r>
          </a:p>
          <a:p>
            <a:pPr>
              <a:spcBef>
                <a:spcPts val="1001"/>
              </a:spcBef>
            </a:pPr>
            <a:r>
              <a:rPr lang="de-DE" altLang="zh-CN" sz="1200" spc="-1" dirty="0">
                <a:solidFill>
                  <a:srgbClr val="FFC000"/>
                </a:solidFill>
                <a:ea typeface="Verdana"/>
              </a:rPr>
              <a:t>on Saturn</a:t>
            </a:r>
            <a:r>
              <a:rPr lang="en-US" altLang="zh-CN" sz="1200" spc="-1" dirty="0" err="1">
                <a:solidFill>
                  <a:srgbClr val="FFC000"/>
                </a:solidFill>
                <a:ea typeface="Verdana"/>
              </a:rPr>
              <a:t>ian</a:t>
            </a:r>
            <a:r>
              <a:rPr lang="de-DE" altLang="zh-CN" sz="1200" spc="-1" dirty="0">
                <a:solidFill>
                  <a:srgbClr val="FFC000"/>
                </a:solidFill>
                <a:ea typeface="Verdana"/>
              </a:rPr>
              <a:t> Radiation Belts</a:t>
            </a:r>
            <a:endParaRPr lang="de-DE" altLang="zh-CN" sz="1200" spc="-1" dirty="0">
              <a:solidFill>
                <a:srgbClr val="FFC000"/>
              </a:solidFill>
              <a:latin typeface="Verdana"/>
            </a:endParaRPr>
          </a:p>
          <a:p>
            <a:endParaRPr lang="zh-CN" altLang="en-US" dirty="0"/>
          </a:p>
        </p:txBody>
      </p:sp>
      <p:sp>
        <p:nvSpPr>
          <p:cNvPr id="4" name="灯片编号占位符 3"/>
          <p:cNvSpPr>
            <a:spLocks noGrp="1"/>
          </p:cNvSpPr>
          <p:nvPr>
            <p:ph type="sldNum" sz="quarter" idx="5"/>
          </p:nvPr>
        </p:nvSpPr>
        <p:spPr/>
        <p:txBody>
          <a:bodyPr/>
          <a:lstStyle/>
          <a:p>
            <a:fld id="{E82784EB-2433-4FF2-829F-48F58646176C}" type="slidenum">
              <a:rPr lang="zh-CN" altLang="en-US" smtClean="0"/>
              <a:t>1</a:t>
            </a:fld>
            <a:endParaRPr lang="zh-CN" altLang="en-US"/>
          </a:p>
        </p:txBody>
      </p:sp>
    </p:spTree>
    <p:extLst>
      <p:ext uri="{BB962C8B-B14F-4D97-AF65-F5344CB8AC3E}">
        <p14:creationId xmlns:p14="http://schemas.microsoft.com/office/powerpoint/2010/main" val="4175470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Inversely proportional to the strength of B</a:t>
            </a:r>
          </a:p>
          <a:p>
            <a:r>
              <a:rPr lang="en-US" altLang="zh-CN" dirty="0"/>
              <a:t>Frac in denominator</a:t>
            </a:r>
            <a:endParaRPr lang="zh-CN" altLang="en-US" dirty="0"/>
          </a:p>
        </p:txBody>
      </p:sp>
      <p:sp>
        <p:nvSpPr>
          <p:cNvPr id="4" name="灯片编号占位符 3"/>
          <p:cNvSpPr>
            <a:spLocks noGrp="1"/>
          </p:cNvSpPr>
          <p:nvPr>
            <p:ph type="sldNum" sz="quarter" idx="5"/>
          </p:nvPr>
        </p:nvSpPr>
        <p:spPr/>
        <p:txBody>
          <a:bodyPr/>
          <a:lstStyle/>
          <a:p>
            <a:fld id="{E82784EB-2433-4FF2-829F-48F58646176C}" type="slidenum">
              <a:rPr lang="zh-CN" altLang="en-US" smtClean="0"/>
              <a:t>11</a:t>
            </a:fld>
            <a:endParaRPr lang="zh-CN" altLang="en-US"/>
          </a:p>
        </p:txBody>
      </p:sp>
    </p:spTree>
    <p:extLst>
      <p:ext uri="{BB962C8B-B14F-4D97-AF65-F5344CB8AC3E}">
        <p14:creationId xmlns:p14="http://schemas.microsoft.com/office/powerpoint/2010/main" val="225207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Inbound and outbound legs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bg1"/>
                </a:solidFill>
                <a:latin typeface="+mn-lt"/>
              </a:rPr>
              <a:t>Evenly covered  over </a:t>
            </a:r>
            <a:r>
              <a:rPr lang="en-US" altLang="zh-CN" sz="1200" dirty="0" err="1">
                <a:solidFill>
                  <a:schemeClr val="bg1"/>
                </a:solidFill>
                <a:latin typeface="+mn-lt"/>
              </a:rPr>
              <a:t>Lshell</a:t>
            </a:r>
            <a:r>
              <a:rPr lang="en-US" altLang="zh-CN" sz="1200" dirty="0">
                <a:solidFill>
                  <a:schemeClr val="bg1"/>
                </a:solidFill>
                <a:latin typeface="+mn-lt"/>
              </a:rPr>
              <a:t> and LT rather good R2 performance</a:t>
            </a:r>
            <a:endParaRPr lang="zh-CN" altLang="en-US" sz="1200" dirty="0">
              <a:solidFill>
                <a:schemeClr val="bg1"/>
              </a:solidFill>
              <a:latin typeface="+mn-lt"/>
            </a:endParaRPr>
          </a:p>
          <a:p>
            <a:endParaRPr lang="zh-CN" altLang="en-US" dirty="0"/>
          </a:p>
        </p:txBody>
      </p:sp>
      <p:sp>
        <p:nvSpPr>
          <p:cNvPr id="4" name="灯片编号占位符 3"/>
          <p:cNvSpPr>
            <a:spLocks noGrp="1"/>
          </p:cNvSpPr>
          <p:nvPr>
            <p:ph type="sldNum" sz="quarter" idx="5"/>
          </p:nvPr>
        </p:nvSpPr>
        <p:spPr/>
        <p:txBody>
          <a:bodyPr/>
          <a:lstStyle/>
          <a:p>
            <a:fld id="{E82784EB-2433-4FF2-829F-48F58646176C}" type="slidenum">
              <a:rPr lang="zh-CN" altLang="en-US" smtClean="0"/>
              <a:t>12</a:t>
            </a:fld>
            <a:endParaRPr lang="zh-CN" altLang="en-US"/>
          </a:p>
        </p:txBody>
      </p:sp>
    </p:spTree>
    <p:extLst>
      <p:ext uri="{BB962C8B-B14F-4D97-AF65-F5344CB8AC3E}">
        <p14:creationId xmlns:p14="http://schemas.microsoft.com/office/powerpoint/2010/main" val="181486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Lower limit: time needed for the stripe to be tight enough to fall into the range of detection</a:t>
            </a:r>
          </a:p>
          <a:p>
            <a:r>
              <a:rPr lang="en-US" altLang="zh-CN" dirty="0"/>
              <a:t>Upper limit: two possibility, too tight to be distinguish for the resolution, or overtaken by other mechanisms</a:t>
            </a:r>
          </a:p>
          <a:p>
            <a:r>
              <a:rPr lang="en-US" altLang="zh-CN" dirty="0"/>
              <a:t>T universe across such a broad L shell, suggesting the convection controls the whole region</a:t>
            </a:r>
            <a:endParaRPr lang="zh-CN" altLang="en-US" dirty="0"/>
          </a:p>
        </p:txBody>
      </p:sp>
      <p:sp>
        <p:nvSpPr>
          <p:cNvPr id="4" name="灯片编号占位符 3"/>
          <p:cNvSpPr>
            <a:spLocks noGrp="1"/>
          </p:cNvSpPr>
          <p:nvPr>
            <p:ph type="sldNum" sz="quarter" idx="5"/>
          </p:nvPr>
        </p:nvSpPr>
        <p:spPr/>
        <p:txBody>
          <a:bodyPr/>
          <a:lstStyle/>
          <a:p>
            <a:fld id="{E82784EB-2433-4FF2-829F-48F58646176C}" type="slidenum">
              <a:rPr lang="zh-CN" altLang="en-US" smtClean="0"/>
              <a:t>13</a:t>
            </a:fld>
            <a:endParaRPr lang="zh-CN" altLang="en-US"/>
          </a:p>
        </p:txBody>
      </p:sp>
    </p:spTree>
    <p:extLst>
      <p:ext uri="{BB962C8B-B14F-4D97-AF65-F5344CB8AC3E}">
        <p14:creationId xmlns:p14="http://schemas.microsoft.com/office/powerpoint/2010/main" val="557257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 Variable and non-uniform</a:t>
            </a:r>
            <a:endParaRPr lang="zh-CN" altLang="en-US" dirty="0"/>
          </a:p>
        </p:txBody>
      </p:sp>
      <p:sp>
        <p:nvSpPr>
          <p:cNvPr id="4" name="灯片编号占位符 3"/>
          <p:cNvSpPr>
            <a:spLocks noGrp="1"/>
          </p:cNvSpPr>
          <p:nvPr>
            <p:ph type="sldNum" sz="quarter" idx="5"/>
          </p:nvPr>
        </p:nvSpPr>
        <p:spPr/>
        <p:txBody>
          <a:bodyPr/>
          <a:lstStyle/>
          <a:p>
            <a:fld id="{E82784EB-2433-4FF2-829F-48F58646176C}" type="slidenum">
              <a:rPr lang="zh-CN" altLang="en-US" smtClean="0"/>
              <a:t>15</a:t>
            </a:fld>
            <a:endParaRPr lang="zh-CN" altLang="en-US"/>
          </a:p>
        </p:txBody>
      </p:sp>
    </p:spTree>
    <p:extLst>
      <p:ext uri="{BB962C8B-B14F-4D97-AF65-F5344CB8AC3E}">
        <p14:creationId xmlns:p14="http://schemas.microsoft.com/office/powerpoint/2010/main" val="1760199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p:cNvSpPr>
          <p:nvPr>
            <p:ph type="body"/>
          </p:nvPr>
        </p:nvSpPr>
        <p:spPr>
          <a:xfrm>
            <a:off x="685800" y="4400640"/>
            <a:ext cx="5486040" cy="3600000"/>
          </a:xfrm>
          <a:prstGeom prst="rect">
            <a:avLst/>
          </a:prstGeom>
        </p:spPr>
        <p:txBody>
          <a:bodyPr/>
          <a:lstStyle/>
          <a:p>
            <a:r>
              <a:rPr lang="en-US" altLang="zh-CN" sz="1200" b="0" i="0" u="none" strike="noStrike" kern="1200" baseline="0" dirty="0">
                <a:solidFill>
                  <a:schemeClr val="tx1"/>
                </a:solidFill>
                <a:latin typeface="+mn-lt"/>
                <a:ea typeface="+mn-ea"/>
                <a:cs typeface="+mn-cs"/>
              </a:rPr>
              <a:t>In addition, ground-based observations found that the radial position of the IPT is offset 0.1–0.2 RJ toward the </a:t>
            </a:r>
            <a:r>
              <a:rPr lang="en-US" altLang="zh-CN" sz="1200" b="0" i="0" u="none" strike="noStrike" kern="1200" baseline="0" dirty="0" err="1">
                <a:solidFill>
                  <a:schemeClr val="tx1"/>
                </a:solidFill>
                <a:latin typeface="+mn-lt"/>
                <a:ea typeface="+mn-ea"/>
                <a:cs typeface="+mn-cs"/>
              </a:rPr>
              <a:t>dawnside</a:t>
            </a:r>
            <a:r>
              <a:rPr lang="en-US" altLang="zh-CN" sz="1200" b="0" i="0" u="none" strike="noStrike" kern="1200" baseline="0" dirty="0">
                <a:solidFill>
                  <a:schemeClr val="tx1"/>
                </a:solidFill>
                <a:latin typeface="+mn-lt"/>
                <a:ea typeface="+mn-ea"/>
                <a:cs typeface="+mn-cs"/>
              </a:rPr>
              <a:t> of Jupiter</a:t>
            </a:r>
          </a:p>
          <a:p>
            <a:r>
              <a:rPr lang="en-US" altLang="zh-CN" sz="1200" b="0" i="0" u="none" strike="noStrike" kern="1200" baseline="0" dirty="0">
                <a:solidFill>
                  <a:schemeClr val="tx1"/>
                </a:solidFill>
                <a:latin typeface="+mn-lt"/>
                <a:ea typeface="+mn-ea"/>
                <a:cs typeface="+mn-cs"/>
              </a:rPr>
              <a:t>[Schneider and </a:t>
            </a:r>
            <a:r>
              <a:rPr lang="en-US" altLang="zh-CN" sz="1200" b="0" i="0" u="none" strike="noStrike" kern="1200" baseline="0" dirty="0" err="1">
                <a:solidFill>
                  <a:schemeClr val="tx1"/>
                </a:solidFill>
                <a:latin typeface="+mn-lt"/>
                <a:ea typeface="+mn-ea"/>
                <a:cs typeface="+mn-cs"/>
              </a:rPr>
              <a:t>Trauger</a:t>
            </a:r>
            <a:r>
              <a:rPr lang="en-US" altLang="zh-CN" sz="1200" b="0" i="0" u="none" strike="noStrike" kern="1200" baseline="0" dirty="0">
                <a:solidFill>
                  <a:schemeClr val="tx1"/>
                </a:solidFill>
                <a:latin typeface="+mn-lt"/>
                <a:ea typeface="+mn-ea"/>
                <a:cs typeface="+mn-cs"/>
              </a:rPr>
              <a:t>, 1995; </a:t>
            </a:r>
            <a:r>
              <a:rPr lang="en-US" altLang="zh-CN" sz="1200" b="0" i="0" u="none" strike="noStrike" kern="1200" baseline="0" dirty="0" err="1">
                <a:solidFill>
                  <a:schemeClr val="tx1"/>
                </a:solidFill>
                <a:latin typeface="+mn-lt"/>
                <a:ea typeface="+mn-ea"/>
                <a:cs typeface="+mn-cs"/>
              </a:rPr>
              <a:t>Küppers</a:t>
            </a:r>
            <a:r>
              <a:rPr lang="en-US" altLang="zh-CN" sz="1200" b="0" i="0" u="none" strike="noStrike" kern="1200" baseline="0" dirty="0">
                <a:solidFill>
                  <a:schemeClr val="tx1"/>
                </a:solidFill>
                <a:latin typeface="+mn-lt"/>
                <a:ea typeface="+mn-ea"/>
                <a:cs typeface="+mn-cs"/>
              </a:rPr>
              <a:t> and Jockers, 1997; Smyth et al., 2011]. </a:t>
            </a:r>
          </a:p>
          <a:p>
            <a:r>
              <a:rPr lang="en-US" altLang="zh-CN" sz="1200" b="0" i="0" u="none" strike="noStrike" kern="1200" baseline="0" dirty="0">
                <a:solidFill>
                  <a:schemeClr val="tx1"/>
                </a:solidFill>
                <a:latin typeface="+mn-lt"/>
                <a:ea typeface="+mn-ea"/>
                <a:cs typeface="+mn-cs"/>
              </a:rPr>
              <a:t>In our result the mean value of dusk/dawn brightness ratio for the whole observation period is 1.5</a:t>
            </a:r>
          </a:p>
          <a:p>
            <a:r>
              <a:rPr lang="en-US" altLang="zh-CN" sz="1200" b="0" i="0" u="none" strike="noStrike" kern="1200" baseline="0" dirty="0">
                <a:solidFill>
                  <a:schemeClr val="tx1"/>
                </a:solidFill>
                <a:latin typeface="+mn-lt"/>
                <a:ea typeface="+mn-ea"/>
                <a:cs typeface="+mn-cs"/>
              </a:rPr>
              <a:t>eight drastic events with the dawn/dusk brightness ratio more than 2.5 for 70days, and five of eight events are related to SW dynamic pressure increase.  by increasing the dusk emission and decreasing the dawn emission.</a:t>
            </a:r>
          </a:p>
          <a:p>
            <a:r>
              <a:rPr lang="en-US" altLang="zh-CN" sz="1200" b="0" i="0" u="none" strike="noStrike" kern="1200" baseline="0" dirty="0">
                <a:solidFill>
                  <a:schemeClr val="tx1"/>
                </a:solidFill>
                <a:latin typeface="+mn-lt"/>
                <a:ea typeface="+mn-ea"/>
                <a:cs typeface="+mn-cs"/>
              </a:rPr>
              <a:t>A dawn-to-dusk electric field can shift the position of IPT toward </a:t>
            </a:r>
            <a:r>
              <a:rPr lang="en-US" altLang="zh-CN" sz="1200" b="0" i="0" u="none" strike="noStrike" kern="1200" baseline="0" dirty="0" err="1">
                <a:solidFill>
                  <a:schemeClr val="tx1"/>
                </a:solidFill>
                <a:latin typeface="+mn-lt"/>
                <a:ea typeface="+mn-ea"/>
                <a:cs typeface="+mn-cs"/>
              </a:rPr>
              <a:t>dawnside</a:t>
            </a:r>
            <a:r>
              <a:rPr lang="en-US" altLang="zh-CN" sz="1200" b="0" i="0" u="none" strike="noStrike" kern="1200" baseline="0" dirty="0">
                <a:solidFill>
                  <a:schemeClr val="tx1"/>
                </a:solidFill>
                <a:latin typeface="+mn-lt"/>
                <a:ea typeface="+mn-ea"/>
                <a:cs typeface="+mn-cs"/>
              </a:rPr>
              <a:t>, and this shift results</a:t>
            </a:r>
          </a:p>
          <a:p>
            <a:r>
              <a:rPr lang="en-US" altLang="zh-CN" sz="1200" b="0" i="0" u="none" strike="noStrike" kern="1200" baseline="0" dirty="0">
                <a:solidFill>
                  <a:schemeClr val="tx1"/>
                </a:solidFill>
                <a:latin typeface="+mn-lt"/>
                <a:ea typeface="+mn-ea"/>
                <a:cs typeface="+mn-cs"/>
              </a:rPr>
              <a:t>in adiabatic heating at dusk and cooling at dawn, causing prominent dawn-dusk asymmetry in EUV emissions.</a:t>
            </a:r>
          </a:p>
        </p:txBody>
      </p:sp>
      <p:sp>
        <p:nvSpPr>
          <p:cNvPr id="101" name="TextShape 2"/>
          <p:cNvSpPr txBox="1"/>
          <p:nvPr/>
        </p:nvSpPr>
        <p:spPr>
          <a:xfrm>
            <a:off x="3884760" y="8685360"/>
            <a:ext cx="2971440" cy="458280"/>
          </a:xfrm>
          <a:prstGeom prst="rect">
            <a:avLst/>
          </a:prstGeom>
          <a:noFill/>
          <a:ln>
            <a:noFill/>
          </a:ln>
        </p:spPr>
        <p:txBody>
          <a:bodyPr anchor="b"/>
          <a:lstStyle/>
          <a:p>
            <a:pPr algn="r">
              <a:lnSpc>
                <a:spcPct val="100000"/>
              </a:lnSpc>
            </a:pPr>
            <a:fld id="{83868AE5-F018-4015-AA89-9EA5FB8EFFB1}" type="slidenum">
              <a:rPr lang="en-US" sz="1200" b="0" strike="noStrike" spc="-1">
                <a:solidFill>
                  <a:srgbClr val="000000"/>
                </a:solidFill>
                <a:latin typeface="Verdana"/>
                <a:ea typeface="+mn-ea"/>
              </a:rPr>
              <a:t>16</a:t>
            </a:fld>
            <a:endParaRPr lang="en-US" sz="1200" b="0" strike="noStrike" spc="-1">
              <a:latin typeface="Times New Roman"/>
            </a:endParaRPr>
          </a:p>
        </p:txBody>
      </p:sp>
    </p:spTree>
    <p:extLst>
      <p:ext uri="{BB962C8B-B14F-4D97-AF65-F5344CB8AC3E}">
        <p14:creationId xmlns:p14="http://schemas.microsoft.com/office/powerpoint/2010/main" val="3586123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p:cNvSpPr>
          <p:nvPr>
            <p:ph type="body"/>
          </p:nvPr>
        </p:nvSpPr>
        <p:spPr>
          <a:xfrm>
            <a:off x="685800" y="4400640"/>
            <a:ext cx="5486040" cy="3600000"/>
          </a:xfrm>
          <a:prstGeom prst="rect">
            <a:avLst/>
          </a:prstGeom>
        </p:spPr>
        <p:txBody>
          <a:bodyPr/>
          <a:lstStyle/>
          <a:p>
            <a:r>
              <a:rPr lang="en-US" altLang="zh-CN" sz="2000" b="0" i="0" u="none" strike="noStrike" kern="1200" baseline="0" dirty="0">
                <a:solidFill>
                  <a:schemeClr val="tx1"/>
                </a:solidFill>
                <a:latin typeface="+mn-lt"/>
                <a:ea typeface="+mn-ea"/>
                <a:cs typeface="+mn-cs"/>
              </a:rPr>
              <a:t>the existence of a dawn-dusk asymmetry of intensity tells us nothing about the component</a:t>
            </a:r>
          </a:p>
          <a:p>
            <a:r>
              <a:rPr lang="en-US" altLang="zh-CN" sz="2000" b="0" i="0" u="none" strike="noStrike" kern="1200" baseline="0" dirty="0">
                <a:solidFill>
                  <a:schemeClr val="tx1"/>
                </a:solidFill>
                <a:latin typeface="+mn-lt"/>
                <a:ea typeface="+mn-ea"/>
                <a:cs typeface="+mn-cs"/>
              </a:rPr>
              <a:t>of the electric field along the line of sight. [Jia et al., 2016] A noon-midnight component of the electric field would create </a:t>
            </a:r>
            <a:r>
              <a:rPr lang="en-US" altLang="zh-CN" sz="2000" b="0" i="0" u="none" strike="noStrike" kern="1200" baseline="0" dirty="0" err="1">
                <a:solidFill>
                  <a:schemeClr val="tx1"/>
                </a:solidFill>
                <a:latin typeface="+mn-lt"/>
                <a:ea typeface="+mn-ea"/>
                <a:cs typeface="+mn-cs"/>
              </a:rPr>
              <a:t>noonmidnight</a:t>
            </a:r>
            <a:endParaRPr lang="en-US" altLang="zh-CN" sz="2000" b="0" i="0" u="none" strike="noStrike" kern="1200" baseline="0" dirty="0">
              <a:solidFill>
                <a:schemeClr val="tx1"/>
              </a:solidFill>
              <a:latin typeface="+mn-lt"/>
              <a:ea typeface="+mn-ea"/>
              <a:cs typeface="+mn-cs"/>
            </a:endParaRPr>
          </a:p>
          <a:p>
            <a:r>
              <a:rPr lang="en-US" altLang="zh-CN" sz="2000" b="0" i="0" u="none" strike="noStrike" kern="1200" baseline="0" dirty="0">
                <a:solidFill>
                  <a:schemeClr val="tx1"/>
                </a:solidFill>
                <a:latin typeface="+mn-lt"/>
                <a:ea typeface="+mn-ea"/>
                <a:cs typeface="+mn-cs"/>
              </a:rPr>
              <a:t>asymmetry in UV images, but such asymmetry cannot be detected from Earth [Thomas, 1993].</a:t>
            </a:r>
            <a:endParaRPr lang="en-US" altLang="zh-CN" sz="3600" b="0" strike="noStrike" spc="-1" dirty="0">
              <a:latin typeface="Arial"/>
            </a:endParaRPr>
          </a:p>
          <a:p>
            <a:endParaRPr lang="en-US" sz="2000" b="0" strike="noStrike" spc="-1" dirty="0">
              <a:latin typeface="Arial"/>
            </a:endParaRPr>
          </a:p>
          <a:p>
            <a:r>
              <a:rPr lang="en-US" sz="2000" b="0" strike="noStrike" spc="-1" dirty="0">
                <a:latin typeface="Arial"/>
              </a:rPr>
              <a:t>Spatial resolution 0.7Rj</a:t>
            </a:r>
          </a:p>
          <a:p>
            <a:r>
              <a:rPr lang="en-US" altLang="zh-CN" sz="1200" b="0" i="0" u="none" strike="noStrike" kern="1200" baseline="0" dirty="0">
                <a:solidFill>
                  <a:schemeClr val="tx1"/>
                </a:solidFill>
                <a:latin typeface="+mn-lt"/>
                <a:ea typeface="+mn-ea"/>
                <a:cs typeface="+mn-cs"/>
              </a:rPr>
              <a:t>The dawn-to-dusk electric field in the Earth’s inner magnetosphere can be generated by a</a:t>
            </a:r>
          </a:p>
          <a:p>
            <a:r>
              <a:rPr lang="en-US" altLang="zh-CN" sz="1200" b="0" i="0" u="none" strike="noStrike" kern="1200" baseline="0" dirty="0">
                <a:solidFill>
                  <a:schemeClr val="tx1"/>
                </a:solidFill>
                <a:latin typeface="+mn-lt"/>
                <a:ea typeface="+mn-ea"/>
                <a:cs typeface="+mn-cs"/>
              </a:rPr>
              <a:t>sunward convection flow in the Dungy cycle. However, as the equatorial magnetic field of Jupiter directs from</a:t>
            </a:r>
          </a:p>
          <a:p>
            <a:r>
              <a:rPr lang="en-US" altLang="zh-CN" sz="1200" b="0" i="0" u="none" strike="noStrike" kern="1200" baseline="0" dirty="0">
                <a:solidFill>
                  <a:schemeClr val="tx1"/>
                </a:solidFill>
                <a:latin typeface="+mn-lt"/>
                <a:ea typeface="+mn-ea"/>
                <a:cs typeface="+mn-cs"/>
              </a:rPr>
              <a:t>north to south, which is opposite to the Earth’s magnetic field, a flow down the tail is required in Jupiter’s</a:t>
            </a:r>
          </a:p>
          <a:p>
            <a:r>
              <a:rPr lang="en-US" altLang="zh-CN" sz="1200" b="0" i="0" u="none" strike="noStrike" kern="1200" baseline="0" dirty="0">
                <a:solidFill>
                  <a:schemeClr val="tx1"/>
                </a:solidFill>
                <a:latin typeface="+mn-lt"/>
                <a:ea typeface="+mn-ea"/>
                <a:cs typeface="+mn-cs"/>
              </a:rPr>
              <a:t>inner magnetosphere to generate the dawn-to-dusk electric field [Barbosa and </a:t>
            </a:r>
            <a:r>
              <a:rPr lang="en-US" altLang="zh-CN" sz="1200" b="0" i="0" u="none" strike="noStrike" kern="1200" baseline="0" dirty="0" err="1">
                <a:solidFill>
                  <a:schemeClr val="tx1"/>
                </a:solidFill>
                <a:latin typeface="+mn-lt"/>
                <a:ea typeface="+mn-ea"/>
                <a:cs typeface="+mn-cs"/>
              </a:rPr>
              <a:t>Kivelson</a:t>
            </a:r>
            <a:r>
              <a:rPr lang="en-US" altLang="zh-CN" sz="1200" b="0" i="0" u="none" strike="noStrike" kern="1200" baseline="0" dirty="0">
                <a:solidFill>
                  <a:schemeClr val="tx1"/>
                </a:solidFill>
                <a:latin typeface="+mn-lt"/>
                <a:ea typeface="+mn-ea"/>
                <a:cs typeface="+mn-cs"/>
              </a:rPr>
              <a:t>, 1983; Ip and</a:t>
            </a:r>
          </a:p>
          <a:p>
            <a:r>
              <a:rPr lang="en-US" altLang="zh-CN" sz="1200" b="0" i="0" u="none" strike="noStrike" kern="1200" baseline="0" dirty="0">
                <a:solidFill>
                  <a:schemeClr val="tx1"/>
                </a:solidFill>
                <a:latin typeface="+mn-lt"/>
                <a:ea typeface="+mn-ea"/>
                <a:cs typeface="+mn-cs"/>
              </a:rPr>
              <a:t>Goertz, 1983]. Recently, Delamere and </a:t>
            </a:r>
            <a:r>
              <a:rPr lang="en-US" altLang="zh-CN" sz="1200" b="0" i="0" u="none" strike="noStrike" kern="1200" baseline="0" dirty="0" err="1">
                <a:solidFill>
                  <a:schemeClr val="tx1"/>
                </a:solidFill>
                <a:latin typeface="+mn-lt"/>
                <a:ea typeface="+mn-ea"/>
                <a:cs typeface="+mn-cs"/>
              </a:rPr>
              <a:t>Bagenal</a:t>
            </a:r>
            <a:r>
              <a:rPr lang="en-US" altLang="zh-CN" sz="1200" b="0" i="0" u="none" strike="noStrike" kern="1200" baseline="0" dirty="0">
                <a:solidFill>
                  <a:schemeClr val="tx1"/>
                </a:solidFill>
                <a:latin typeface="+mn-lt"/>
                <a:ea typeface="+mn-ea"/>
                <a:cs typeface="+mn-cs"/>
              </a:rPr>
              <a:t> [2010, 2013] argued that the viscous interaction between</a:t>
            </a:r>
          </a:p>
          <a:p>
            <a:r>
              <a:rPr lang="en-US" altLang="zh-CN" sz="1200" b="0" i="0" u="none" strike="noStrike" kern="1200" baseline="0" dirty="0">
                <a:solidFill>
                  <a:schemeClr val="tx1"/>
                </a:solidFill>
                <a:latin typeface="+mn-lt"/>
                <a:ea typeface="+mn-ea"/>
                <a:cs typeface="+mn-cs"/>
              </a:rPr>
              <a:t>Jupiter’s magnetosphere and the solar wind is analogous to cometary mass loading; i.e., magnetospheric</a:t>
            </a:r>
          </a:p>
          <a:p>
            <a:r>
              <a:rPr lang="en-US" altLang="zh-CN" sz="1200" b="0" i="0" u="none" strike="noStrike" kern="1200" baseline="0" dirty="0">
                <a:solidFill>
                  <a:schemeClr val="tx1"/>
                </a:solidFill>
                <a:latin typeface="+mn-lt"/>
                <a:ea typeface="+mn-ea"/>
                <a:cs typeface="+mn-cs"/>
              </a:rPr>
              <a:t>plasma loss can be treated as mass pickup by the solar wind, and they suggested that this interaction can</a:t>
            </a:r>
          </a:p>
          <a:p>
            <a:r>
              <a:rPr lang="en-US" altLang="zh-CN" sz="1200" b="0" i="0" u="none" strike="noStrike" kern="1200" baseline="0" dirty="0">
                <a:solidFill>
                  <a:schemeClr val="tx1"/>
                </a:solidFill>
                <a:latin typeface="+mn-lt"/>
                <a:ea typeface="+mn-ea"/>
                <a:cs typeface="+mn-cs"/>
              </a:rPr>
              <a:t>significantly contribute to the tailward flow in Jupiter’s magnetosphere.</a:t>
            </a:r>
          </a:p>
          <a:p>
            <a:endParaRPr lang="en-US" sz="1200" b="0" i="0" u="none" strike="noStrike" kern="1200" spc="-1" baseline="0" dirty="0">
              <a:solidFill>
                <a:schemeClr val="tx1"/>
              </a:solidFill>
              <a:latin typeface="+mn-lt"/>
              <a:ea typeface="+mn-ea"/>
              <a:cs typeface="+mn-cs"/>
            </a:endParaRPr>
          </a:p>
        </p:txBody>
      </p:sp>
      <p:sp>
        <p:nvSpPr>
          <p:cNvPr id="101" name="TextShape 2"/>
          <p:cNvSpPr txBox="1"/>
          <p:nvPr/>
        </p:nvSpPr>
        <p:spPr>
          <a:xfrm>
            <a:off x="3884760" y="8685360"/>
            <a:ext cx="2971440" cy="458280"/>
          </a:xfrm>
          <a:prstGeom prst="rect">
            <a:avLst/>
          </a:prstGeom>
          <a:noFill/>
          <a:ln>
            <a:noFill/>
          </a:ln>
        </p:spPr>
        <p:txBody>
          <a:bodyPr anchor="b"/>
          <a:lstStyle/>
          <a:p>
            <a:pPr algn="r">
              <a:lnSpc>
                <a:spcPct val="100000"/>
              </a:lnSpc>
            </a:pPr>
            <a:fld id="{83868AE5-F018-4015-AA89-9EA5FB8EFFB1}" type="slidenum">
              <a:rPr lang="en-US" sz="1200" b="0" strike="noStrike" spc="-1">
                <a:solidFill>
                  <a:srgbClr val="000000"/>
                </a:solidFill>
                <a:latin typeface="Verdana"/>
                <a:ea typeface="+mn-ea"/>
              </a:rPr>
              <a:t>17</a:t>
            </a:fld>
            <a:endParaRPr lang="en-US" sz="1200" b="0" strike="noStrike" spc="-1">
              <a:latin typeface="Times New Roman"/>
            </a:endParaRPr>
          </a:p>
        </p:txBody>
      </p:sp>
    </p:spTree>
    <p:extLst>
      <p:ext uri="{BB962C8B-B14F-4D97-AF65-F5344CB8AC3E}">
        <p14:creationId xmlns:p14="http://schemas.microsoft.com/office/powerpoint/2010/main" val="3807797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400640"/>
            <a:ext cx="5486040" cy="3600000"/>
          </a:xfrm>
          <a:prstGeom prst="rect">
            <a:avLst/>
          </a:prstGeom>
        </p:spPr>
        <p:txBody>
          <a:bodyPr/>
          <a:lstStyle/>
          <a:p>
            <a:r>
              <a:rPr lang="en-US" altLang="zh-CN" sz="1200" b="0" i="0" u="none" strike="noStrike" kern="1200" baseline="0" dirty="0">
                <a:solidFill>
                  <a:schemeClr val="tx1"/>
                </a:solidFill>
                <a:latin typeface="+mn-lt"/>
                <a:ea typeface="+mn-ea"/>
                <a:cs typeface="+mn-cs"/>
              </a:rPr>
              <a:t>This scenario of global dynamics of cold plasma being controlled by the dawn-to-dusk electric field superposed on the </a:t>
            </a:r>
            <a:r>
              <a:rPr lang="en-US" altLang="zh-CN" sz="1200" b="0" i="0" u="none" strike="noStrike" kern="1200" baseline="0" dirty="0" err="1">
                <a:solidFill>
                  <a:schemeClr val="tx1"/>
                </a:solidFill>
                <a:latin typeface="+mn-lt"/>
                <a:ea typeface="+mn-ea"/>
                <a:cs typeface="+mn-cs"/>
              </a:rPr>
              <a:t>corotation</a:t>
            </a:r>
            <a:r>
              <a:rPr lang="en-US" altLang="zh-CN" sz="1200" b="0" i="0" u="none" strike="noStrike" kern="1200" baseline="0" dirty="0">
                <a:solidFill>
                  <a:schemeClr val="tx1"/>
                </a:solidFill>
                <a:latin typeface="+mn-lt"/>
                <a:ea typeface="+mn-ea"/>
                <a:cs typeface="+mn-cs"/>
              </a:rPr>
              <a:t> electric field seems to be similar to the Earth’s plasmasphere [Nishida, 1966].</a:t>
            </a:r>
            <a:endParaRPr lang="en-US" sz="2000" b="0" strike="noStrike" spc="-1" dirty="0">
              <a:latin typeface="Arial"/>
            </a:endParaRPr>
          </a:p>
        </p:txBody>
      </p:sp>
      <p:sp>
        <p:nvSpPr>
          <p:cNvPr id="105" name="TextShape 2"/>
          <p:cNvSpPr txBox="1"/>
          <p:nvPr/>
        </p:nvSpPr>
        <p:spPr>
          <a:xfrm>
            <a:off x="3884760" y="8685360"/>
            <a:ext cx="2971440" cy="458280"/>
          </a:xfrm>
          <a:prstGeom prst="rect">
            <a:avLst/>
          </a:prstGeom>
          <a:noFill/>
          <a:ln>
            <a:noFill/>
          </a:ln>
        </p:spPr>
        <p:txBody>
          <a:bodyPr anchor="b"/>
          <a:lstStyle/>
          <a:p>
            <a:pPr algn="r">
              <a:lnSpc>
                <a:spcPct val="100000"/>
              </a:lnSpc>
            </a:pPr>
            <a:fld id="{2AF12D54-90B6-4D75-B985-607F0A42DBE7}" type="slidenum">
              <a:rPr lang="en-US" sz="1200" b="0" strike="noStrike" spc="-1">
                <a:solidFill>
                  <a:srgbClr val="000000"/>
                </a:solidFill>
                <a:latin typeface="Verdana"/>
                <a:ea typeface="+mn-ea"/>
              </a:rPr>
              <a:t>18</a:t>
            </a:fld>
            <a:endParaRPr lang="en-US" sz="1200" b="0" strike="noStrike" spc="-1">
              <a:latin typeface="Times New Roman"/>
            </a:endParaRPr>
          </a:p>
        </p:txBody>
      </p:sp>
    </p:spTree>
    <p:extLst>
      <p:ext uri="{BB962C8B-B14F-4D97-AF65-F5344CB8AC3E}">
        <p14:creationId xmlns:p14="http://schemas.microsoft.com/office/powerpoint/2010/main" val="16420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err="1">
                <a:solidFill>
                  <a:schemeClr val="tx1"/>
                </a:solidFill>
                <a:latin typeface="+mn-lt"/>
                <a:ea typeface="+mn-ea"/>
                <a:cs typeface="+mn-cs"/>
              </a:rPr>
              <a:t>Kivelson:As</a:t>
            </a:r>
            <a:r>
              <a:rPr lang="en-US" altLang="zh-CN" sz="1200" b="0" i="0" u="none" strike="noStrike" kern="1200" baseline="0" dirty="0">
                <a:solidFill>
                  <a:schemeClr val="tx1"/>
                </a:solidFill>
                <a:latin typeface="+mn-lt"/>
                <a:ea typeface="+mn-ea"/>
                <a:cs typeface="+mn-cs"/>
              </a:rPr>
              <a:t> plasma rotates from dawn to noon on a </a:t>
            </a:r>
            <a:r>
              <a:rPr lang="en-US" altLang="zh-CN" sz="1200" b="0" i="0" u="none" strike="noStrike" kern="1200" baseline="0" dirty="0" err="1">
                <a:solidFill>
                  <a:schemeClr val="tx1"/>
                </a:solidFill>
                <a:latin typeface="+mn-lt"/>
                <a:ea typeface="+mn-ea"/>
                <a:cs typeface="+mn-cs"/>
              </a:rPr>
              <a:t>dipolarizing</a:t>
            </a:r>
            <a:r>
              <a:rPr lang="en-US" altLang="zh-CN" sz="1200" b="0" i="0" u="none" strike="noStrike" kern="1200" baseline="0" dirty="0">
                <a:solidFill>
                  <a:schemeClr val="tx1"/>
                </a:solidFill>
                <a:latin typeface="+mn-lt"/>
                <a:ea typeface="+mn-ea"/>
                <a:cs typeface="+mn-cs"/>
              </a:rPr>
              <a:t> flux tube from the effects of magnetopause confinement, it flows away from the equator along the flux tube, the pressure gradient force continues to resist compression. Irreversibility of plasma expansion and contraction along flux tubes is the source of the asymmetry. Correspondingly, the plasma sheet remains far thicker and the field less stretched in the afternoon than in the morning. Different radial force balance in the morning and afternoon sectors produce a net dusk-to-dawn flow inside of L = 15 or equivalently, a large-scale electric field (E) oriented from </a:t>
            </a:r>
            <a:r>
              <a:rPr lang="en-US" altLang="zh-CN" sz="1200" b="0" i="0" u="none" strike="noStrike" kern="1200" baseline="0" dirty="0" err="1">
                <a:solidFill>
                  <a:schemeClr val="tx1"/>
                </a:solidFill>
                <a:latin typeface="+mn-lt"/>
                <a:ea typeface="+mn-ea"/>
                <a:cs typeface="+mn-cs"/>
              </a:rPr>
              <a:t>postnoon</a:t>
            </a:r>
            <a:r>
              <a:rPr lang="en-US" altLang="zh-CN" sz="1200" b="0" i="0" u="none" strike="noStrike" kern="1200" baseline="0" dirty="0">
                <a:solidFill>
                  <a:schemeClr val="tx1"/>
                </a:solidFill>
                <a:latin typeface="+mn-lt"/>
                <a:ea typeface="+mn-ea"/>
                <a:cs typeface="+mn-cs"/>
              </a:rPr>
              <a:t> to </a:t>
            </a:r>
            <a:r>
              <a:rPr lang="en-US" altLang="zh-CN" sz="1200" b="0" i="0" u="none" strike="noStrike" kern="1200" baseline="0" dirty="0" err="1">
                <a:solidFill>
                  <a:schemeClr val="tx1"/>
                </a:solidFill>
                <a:latin typeface="+mn-lt"/>
                <a:ea typeface="+mn-ea"/>
                <a:cs typeface="+mn-cs"/>
              </a:rPr>
              <a:t>premidnight</a:t>
            </a:r>
            <a:r>
              <a:rPr lang="en-US" altLang="zh-CN" sz="1200" b="0" i="0" u="none" strike="noStrike" kern="1200" baseline="0" dirty="0">
                <a:solidFill>
                  <a:schemeClr val="tx1"/>
                </a:solidFill>
                <a:latin typeface="+mn-lt"/>
                <a:ea typeface="+mn-ea"/>
                <a:cs typeface="+mn-cs"/>
              </a:rPr>
              <a:t>,</a:t>
            </a:r>
          </a:p>
          <a:p>
            <a:r>
              <a:rPr lang="en-US" altLang="zh-CN" sz="1200" b="0" i="0" u="none" strike="noStrike" kern="1200" baseline="0" dirty="0">
                <a:solidFill>
                  <a:schemeClr val="tx1"/>
                </a:solidFill>
                <a:latin typeface="+mn-lt"/>
                <a:ea typeface="+mn-ea"/>
                <a:cs typeface="+mn-cs"/>
              </a:rPr>
              <a:t>Within 17 RS, the pressure gradient force is weak and varies little with LT. The strong (outward) centripetal term dominates in</a:t>
            </a:r>
          </a:p>
          <a:p>
            <a:r>
              <a:rPr lang="en-US" altLang="zh-CN" sz="1200" b="0" i="0" u="none" strike="noStrike" kern="1200" baseline="0" dirty="0">
                <a:solidFill>
                  <a:schemeClr val="tx1"/>
                </a:solidFill>
                <a:latin typeface="+mn-lt"/>
                <a:ea typeface="+mn-ea"/>
                <a:cs typeface="+mn-cs"/>
              </a:rPr>
              <a:t>the morning sector (see Figure 3b) and results in outward flow. The inward j × B force dominates in much of</a:t>
            </a:r>
          </a:p>
          <a:p>
            <a:r>
              <a:rPr lang="en-US" altLang="zh-CN" sz="1200" b="0" i="0" u="none" strike="noStrike" kern="1200" baseline="0" dirty="0">
                <a:solidFill>
                  <a:schemeClr val="tx1"/>
                </a:solidFill>
                <a:latin typeface="+mn-lt"/>
                <a:ea typeface="+mn-ea"/>
                <a:cs typeface="+mn-cs"/>
              </a:rPr>
              <a:t>the afternoon sector and produces inward acceleration sufficient to reverse the direction of radial flow.</a:t>
            </a:r>
          </a:p>
          <a:p>
            <a:endParaRPr lang="en-US" altLang="zh-CN" sz="1200" b="0" i="0" u="none" strike="noStrike" kern="1200" baseline="0" dirty="0">
              <a:solidFill>
                <a:schemeClr val="tx1"/>
              </a:solidFill>
              <a:latin typeface="+mn-lt"/>
              <a:ea typeface="+mn-ea"/>
              <a:cs typeface="+mn-cs"/>
            </a:endParaRPr>
          </a:p>
          <a:p>
            <a:endParaRPr lang="en-US" altLang="zh-CN" sz="1200" b="0" i="0" u="none" strike="noStrike" kern="1200" baseline="0" dirty="0">
              <a:solidFill>
                <a:schemeClr val="tx1"/>
              </a:solidFill>
              <a:latin typeface="+mn-lt"/>
              <a:ea typeface="+mn-ea"/>
              <a:cs typeface="+mn-cs"/>
            </a:endParaRPr>
          </a:p>
          <a:p>
            <a:r>
              <a:rPr lang="en-US" altLang="zh-CN" sz="1200" b="0" i="0" u="none" strike="noStrike" kern="1200" baseline="0" dirty="0" err="1">
                <a:solidFill>
                  <a:schemeClr val="tx1"/>
                </a:solidFill>
                <a:latin typeface="+mn-lt"/>
                <a:ea typeface="+mn-ea"/>
                <a:cs typeface="+mn-cs"/>
              </a:rPr>
              <a:t>Murakimi</a:t>
            </a:r>
            <a:r>
              <a:rPr lang="en-US" altLang="zh-CN" sz="1200" b="0" i="0" u="none" strike="noStrike" kern="1200" baseline="0" dirty="0">
                <a:solidFill>
                  <a:schemeClr val="tx1"/>
                </a:solidFill>
                <a:latin typeface="+mn-lt"/>
                <a:ea typeface="+mn-ea"/>
                <a:cs typeface="+mn-cs"/>
              </a:rPr>
              <a:t>: An azimuthal current at the equatorial disk in Jupiter’s middle magnetosphere (~15–30 RJ)</a:t>
            </a:r>
          </a:p>
          <a:p>
            <a:r>
              <a:rPr lang="en-US" altLang="zh-CN" sz="1200" b="0" i="0" u="none" strike="noStrike" kern="1200" baseline="0" dirty="0">
                <a:solidFill>
                  <a:schemeClr val="tx1"/>
                </a:solidFill>
                <a:latin typeface="+mn-lt"/>
                <a:ea typeface="+mn-ea"/>
                <a:cs typeface="+mn-cs"/>
              </a:rPr>
              <a:t>emerges due to the distortion of the dipolar magnetic configuration imposed by rotating heavy plasmas from</a:t>
            </a:r>
          </a:p>
          <a:p>
            <a:r>
              <a:rPr lang="en-US" altLang="zh-CN" sz="1200" b="0" i="0" u="none" strike="noStrike" kern="1200" baseline="0" dirty="0">
                <a:solidFill>
                  <a:schemeClr val="tx1"/>
                </a:solidFill>
                <a:latin typeface="+mn-lt"/>
                <a:ea typeface="+mn-ea"/>
                <a:cs typeface="+mn-cs"/>
              </a:rPr>
              <a:t>Io [e.g., Cowley and Bunce, 2001]</a:t>
            </a:r>
            <a:r>
              <a:rPr lang="zh-CN" altLang="en-US" sz="1200" b="0" i="0" u="none" strike="noStrike" kern="1200" baseline="0" dirty="0">
                <a:solidFill>
                  <a:schemeClr val="tx1"/>
                </a:solidFill>
                <a:latin typeface="+mn-lt"/>
                <a:ea typeface="+mn-ea"/>
                <a:cs typeface="+mn-cs"/>
              </a:rPr>
              <a:t>。</a:t>
            </a:r>
            <a:r>
              <a:rPr lang="en-US" altLang="zh-CN" sz="1200" b="0" i="0" u="none" strike="noStrike" kern="1200" baseline="0" dirty="0">
                <a:solidFill>
                  <a:schemeClr val="tx1"/>
                </a:solidFill>
                <a:latin typeface="+mn-lt"/>
                <a:ea typeface="+mn-ea"/>
                <a:cs typeface="+mn-cs"/>
              </a:rPr>
              <a:t>Due to the solar wind dynamic pressure, the magnetic field lines are compressed on the dayside</a:t>
            </a:r>
          </a:p>
          <a:p>
            <a:r>
              <a:rPr lang="en-US" altLang="zh-CN" sz="1200" b="0" i="0" u="none" strike="noStrike" kern="1200" baseline="0" dirty="0">
                <a:solidFill>
                  <a:schemeClr val="tx1"/>
                </a:solidFill>
                <a:latin typeface="+mn-lt"/>
                <a:ea typeface="+mn-ea"/>
                <a:cs typeface="+mn-cs"/>
              </a:rPr>
              <a:t>and extended on the nightside. Resulting </a:t>
            </a:r>
            <a:r>
              <a:rPr lang="en-US" altLang="zh-CN" sz="1200" b="0" i="0" u="none" strike="noStrike" kern="1200" baseline="0" dirty="0" err="1">
                <a:solidFill>
                  <a:schemeClr val="tx1"/>
                </a:solidFill>
                <a:latin typeface="+mn-lt"/>
                <a:ea typeface="+mn-ea"/>
                <a:cs typeface="+mn-cs"/>
              </a:rPr>
              <a:t>nonaxis</a:t>
            </a:r>
            <a:r>
              <a:rPr lang="en-US" altLang="zh-CN" sz="1200" b="0" i="0" u="none" strike="noStrike" kern="1200" baseline="0" dirty="0">
                <a:solidFill>
                  <a:schemeClr val="tx1"/>
                </a:solidFill>
                <a:latin typeface="+mn-lt"/>
                <a:ea typeface="+mn-ea"/>
                <a:cs typeface="+mn-cs"/>
              </a:rPr>
              <a:t>-symmetric modulation to the equatorial current system causes divergence of the azimuthal current yielding FACs that connect the magnetosphere with the ionosphere.</a:t>
            </a:r>
          </a:p>
          <a:p>
            <a:r>
              <a:rPr lang="en-US" altLang="zh-CN" sz="1200" b="0" i="0" u="none" strike="noStrike" kern="1200" baseline="0" dirty="0">
                <a:solidFill>
                  <a:schemeClr val="tx1"/>
                </a:solidFill>
                <a:latin typeface="+mn-lt"/>
                <a:ea typeface="+mn-ea"/>
                <a:cs typeface="+mn-cs"/>
              </a:rPr>
              <a:t>According to this explanation, the solar wind with higher dynamic pressure causes stronger FACs.</a:t>
            </a:r>
          </a:p>
          <a:p>
            <a:r>
              <a:rPr lang="en-US" altLang="zh-CN" sz="1200" b="0" i="0" u="none" strike="noStrike" kern="1200" baseline="0" dirty="0">
                <a:solidFill>
                  <a:schemeClr val="tx1"/>
                </a:solidFill>
                <a:latin typeface="+mn-lt"/>
                <a:ea typeface="+mn-ea"/>
                <a:cs typeface="+mn-cs"/>
              </a:rPr>
              <a:t>The interaction with the solar wind causes FACs flow into the ionosphere at dawn and flow away from the</a:t>
            </a:r>
          </a:p>
          <a:p>
            <a:r>
              <a:rPr lang="en-US" altLang="zh-CN" sz="1200" b="0" i="0" u="none" strike="noStrike" kern="1200" baseline="0" dirty="0">
                <a:solidFill>
                  <a:schemeClr val="tx1"/>
                </a:solidFill>
                <a:latin typeface="+mn-lt"/>
                <a:ea typeface="+mn-ea"/>
                <a:cs typeface="+mn-cs"/>
              </a:rPr>
              <a:t>ionosphere at dusk. As shown in Figure 4, horizontal closure of this FACs in the ionosphere requires an</a:t>
            </a:r>
          </a:p>
          <a:p>
            <a:r>
              <a:rPr lang="en-US" altLang="zh-CN" sz="1200" b="0" i="0" u="none" strike="noStrike" kern="1200" baseline="0" dirty="0">
                <a:solidFill>
                  <a:schemeClr val="tx1"/>
                </a:solidFill>
                <a:latin typeface="+mn-lt"/>
                <a:ea typeface="+mn-ea"/>
                <a:cs typeface="+mn-cs"/>
              </a:rPr>
              <a:t>additional electric potential pattern to be set up. The potential contour can be envisaged by setting positive</a:t>
            </a:r>
          </a:p>
          <a:p>
            <a:r>
              <a:rPr lang="en-US" altLang="zh-CN" sz="1200" b="0" i="0" u="none" strike="noStrike" kern="1200" baseline="0" dirty="0">
                <a:solidFill>
                  <a:schemeClr val="tx1"/>
                </a:solidFill>
                <a:latin typeface="+mn-lt"/>
                <a:ea typeface="+mn-ea"/>
                <a:cs typeface="+mn-cs"/>
              </a:rPr>
              <a:t>charge at the downward FAC region and vice versa. Then the newly generated electric field at low latitude in</a:t>
            </a:r>
          </a:p>
          <a:p>
            <a:r>
              <a:rPr lang="en-US" altLang="zh-CN" sz="1200" b="0" i="0" u="none" strike="noStrike" kern="1200" baseline="0" dirty="0">
                <a:solidFill>
                  <a:schemeClr val="tx1"/>
                </a:solidFill>
                <a:latin typeface="+mn-lt"/>
                <a:ea typeface="+mn-ea"/>
                <a:cs typeface="+mn-cs"/>
              </a:rPr>
              <a:t>the ionosphere is mapped to the inner magnetosphere as the dawn-to-dusk electric field.</a:t>
            </a:r>
            <a:endParaRPr lang="zh-CN" altLang="en-US" dirty="0"/>
          </a:p>
        </p:txBody>
      </p:sp>
      <p:sp>
        <p:nvSpPr>
          <p:cNvPr id="4" name="灯片编号占位符 3"/>
          <p:cNvSpPr>
            <a:spLocks noGrp="1"/>
          </p:cNvSpPr>
          <p:nvPr>
            <p:ph type="sldNum" sz="quarter" idx="5"/>
          </p:nvPr>
        </p:nvSpPr>
        <p:spPr/>
        <p:txBody>
          <a:bodyPr/>
          <a:lstStyle/>
          <a:p>
            <a:fld id="{E82784EB-2433-4FF2-829F-48F58646176C}" type="slidenum">
              <a:rPr lang="zh-CN" altLang="en-US" smtClean="0"/>
              <a:t>19</a:t>
            </a:fld>
            <a:endParaRPr lang="zh-CN" altLang="en-US"/>
          </a:p>
        </p:txBody>
      </p:sp>
    </p:spTree>
    <p:extLst>
      <p:ext uri="{BB962C8B-B14F-4D97-AF65-F5344CB8AC3E}">
        <p14:creationId xmlns:p14="http://schemas.microsoft.com/office/powerpoint/2010/main" val="2737143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This scenario also implies that dawn-to-dusk electric field under the influence of the solar wind can exist</a:t>
            </a:r>
          </a:p>
          <a:p>
            <a:r>
              <a:rPr lang="en-US" altLang="zh-CN" sz="1200" b="0" i="0" u="none" strike="noStrike" kern="1200" baseline="0" dirty="0">
                <a:solidFill>
                  <a:schemeClr val="tx1"/>
                </a:solidFill>
                <a:latin typeface="+mn-lt"/>
                <a:ea typeface="+mn-ea"/>
                <a:cs typeface="+mn-cs"/>
              </a:rPr>
              <a:t>inside of the Io’s orbit, even in the Jupiter’s radiation belt region (&lt;3 RJ). The dawn-dusk asymmetry of</a:t>
            </a:r>
          </a:p>
          <a:p>
            <a:r>
              <a:rPr lang="en-US" altLang="zh-CN" sz="1200" b="0" i="0" u="none" strike="noStrike" kern="1200" baseline="0" dirty="0">
                <a:solidFill>
                  <a:schemeClr val="tx1"/>
                </a:solidFill>
                <a:latin typeface="+mn-lt"/>
                <a:ea typeface="+mn-ea"/>
                <a:cs typeface="+mn-cs"/>
              </a:rPr>
              <a:t>Jupiter’s synchrotron radiation has been known and has been explained in terms of the dawn-dusk potential</a:t>
            </a:r>
          </a:p>
          <a:p>
            <a:r>
              <a:rPr lang="en-US" altLang="zh-CN" sz="1200" b="0" i="0" u="none" strike="noStrike" kern="1200" baseline="0" dirty="0">
                <a:solidFill>
                  <a:schemeClr val="tx1"/>
                </a:solidFill>
                <a:latin typeface="+mn-lt"/>
                <a:ea typeface="+mn-ea"/>
                <a:cs typeface="+mn-cs"/>
              </a:rPr>
              <a:t>gap of the dynamo electric field induced by the diurnal wind at Jupiter’s upper atmosphere</a:t>
            </a:r>
            <a:endParaRPr lang="zh-CN" altLang="en-US" dirty="0"/>
          </a:p>
        </p:txBody>
      </p:sp>
      <p:sp>
        <p:nvSpPr>
          <p:cNvPr id="4" name="灯片编号占位符 3"/>
          <p:cNvSpPr>
            <a:spLocks noGrp="1"/>
          </p:cNvSpPr>
          <p:nvPr>
            <p:ph type="sldNum" sz="quarter" idx="5"/>
          </p:nvPr>
        </p:nvSpPr>
        <p:spPr/>
        <p:txBody>
          <a:bodyPr/>
          <a:lstStyle/>
          <a:p>
            <a:fld id="{E82784EB-2433-4FF2-829F-48F58646176C}" type="slidenum">
              <a:rPr lang="zh-CN" altLang="en-US" smtClean="0"/>
              <a:t>20</a:t>
            </a:fld>
            <a:endParaRPr lang="zh-CN" altLang="en-US"/>
          </a:p>
        </p:txBody>
      </p:sp>
    </p:spTree>
    <p:extLst>
      <p:ext uri="{BB962C8B-B14F-4D97-AF65-F5344CB8AC3E}">
        <p14:creationId xmlns:p14="http://schemas.microsoft.com/office/powerpoint/2010/main" val="135219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400640"/>
            <a:ext cx="5486040" cy="3600000"/>
          </a:xfrm>
          <a:prstGeom prst="rect">
            <a:avLst/>
          </a:prstGeom>
        </p:spPr>
        <p:txBody>
          <a:bodyPr/>
          <a:lstStyle/>
          <a:p>
            <a:r>
              <a:rPr lang="en-US" sz="2000" b="0" strike="noStrike" spc="-1" dirty="0">
                <a:latin typeface="Arial"/>
              </a:rPr>
              <a:t>Energetic electron </a:t>
            </a:r>
            <a:r>
              <a:rPr lang="en-US" sz="2000" b="0" strike="noStrike" spc="-1" dirty="0" err="1">
                <a:latin typeface="Arial"/>
              </a:rPr>
              <a:t>microsignatures</a:t>
            </a:r>
            <a:r>
              <a:rPr lang="en-US" sz="2000" b="0" strike="noStrike" spc="-1" dirty="0">
                <a:latin typeface="Arial"/>
              </a:rPr>
              <a:t> are localized electron dropouts observed in the particle fluxes. They are mainly created by the icy satellites that absorb the incident charged particles and create a flux-depleted region that maintains its coherence as it moves in</a:t>
            </a:r>
          </a:p>
          <a:p>
            <a:r>
              <a:rPr lang="en-US" sz="2000" b="0" strike="noStrike" spc="-1" dirty="0">
                <a:latin typeface="Arial"/>
              </a:rPr>
              <a:t>longitude and L-shell at the drifting rate of the missing particles (Van Allen et al., 1980; </a:t>
            </a:r>
            <a:r>
              <a:rPr lang="en-US" sz="2000" b="0" strike="noStrike" spc="-1" dirty="0" err="1">
                <a:latin typeface="Arial"/>
              </a:rPr>
              <a:t>Paranicas</a:t>
            </a:r>
            <a:r>
              <a:rPr lang="en-US" sz="2000" b="0" strike="noStrike" spc="-1" dirty="0">
                <a:latin typeface="Arial"/>
              </a:rPr>
              <a:t> and Cheng, 1997).</a:t>
            </a:r>
          </a:p>
          <a:p>
            <a:r>
              <a:rPr lang="en-US" sz="2000" b="0" strike="noStrike" spc="-1" dirty="0">
                <a:latin typeface="Arial"/>
              </a:rPr>
              <a:t>Circular orbit of the moon, low eccentricity</a:t>
            </a:r>
          </a:p>
          <a:p>
            <a:r>
              <a:rPr lang="en-US" sz="2000" b="0" strike="noStrike" spc="-1" dirty="0">
                <a:latin typeface="Arial"/>
              </a:rPr>
              <a:t>Magnetic field asymmetry could not explain</a:t>
            </a:r>
          </a:p>
        </p:txBody>
      </p:sp>
      <p:sp>
        <p:nvSpPr>
          <p:cNvPr id="105" name="TextShape 2"/>
          <p:cNvSpPr txBox="1"/>
          <p:nvPr/>
        </p:nvSpPr>
        <p:spPr>
          <a:xfrm>
            <a:off x="3884760" y="8685360"/>
            <a:ext cx="2971440" cy="458280"/>
          </a:xfrm>
          <a:prstGeom prst="rect">
            <a:avLst/>
          </a:prstGeom>
          <a:noFill/>
          <a:ln>
            <a:noFill/>
          </a:ln>
        </p:spPr>
        <p:txBody>
          <a:bodyPr anchor="b"/>
          <a:lstStyle/>
          <a:p>
            <a:pPr algn="r">
              <a:lnSpc>
                <a:spcPct val="100000"/>
              </a:lnSpc>
            </a:pPr>
            <a:fld id="{2AF12D54-90B6-4D75-B985-607F0A42DBE7}" type="slidenum">
              <a:rPr lang="en-US" sz="1200" b="0" strike="noStrike" spc="-1">
                <a:solidFill>
                  <a:srgbClr val="000000"/>
                </a:solidFill>
                <a:latin typeface="Verdana"/>
                <a:ea typeface="+mn-ea"/>
              </a:rPr>
              <a:t>2</a:t>
            </a:fld>
            <a:endParaRPr lang="en-US" sz="1200" b="0" strike="noStrike" spc="-1">
              <a:latin typeface="Times New Roman"/>
            </a:endParaRPr>
          </a:p>
        </p:txBody>
      </p:sp>
    </p:spTree>
    <p:extLst>
      <p:ext uri="{BB962C8B-B14F-4D97-AF65-F5344CB8AC3E}">
        <p14:creationId xmlns:p14="http://schemas.microsoft.com/office/powerpoint/2010/main" val="552310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400640"/>
            <a:ext cx="5486040" cy="3600000"/>
          </a:xfrm>
          <a:prstGeom prst="rect">
            <a:avLst/>
          </a:prstGeom>
        </p:spPr>
        <p:txBody>
          <a:bodyPr/>
          <a:lstStyle/>
          <a:p>
            <a:r>
              <a:rPr lang="en-US" sz="2000" b="0" strike="noStrike" spc="-1" dirty="0" err="1">
                <a:latin typeface="Arial"/>
              </a:rPr>
              <a:t>Corotation</a:t>
            </a:r>
            <a:r>
              <a:rPr lang="en-US" sz="2000" b="0" strike="noStrike" spc="-1" dirty="0">
                <a:latin typeface="Arial"/>
              </a:rPr>
              <a:t> flow velocity 50 km/s</a:t>
            </a:r>
          </a:p>
          <a:p>
            <a:r>
              <a:rPr lang="en-US" altLang="zh-CN" sz="1200" b="0" i="0" u="none" strike="noStrike" kern="1200" baseline="0" dirty="0">
                <a:solidFill>
                  <a:schemeClr val="tx1"/>
                </a:solidFill>
                <a:latin typeface="+mn-lt"/>
                <a:ea typeface="+mn-ea"/>
                <a:cs typeface="+mn-cs"/>
              </a:rPr>
              <a:t>a dominant factor in the circulation of plasma in Saturn’s inner magnetosphere, </a:t>
            </a:r>
            <a:r>
              <a:rPr lang="en-US" sz="1200" b="0" i="0" u="none" strike="noStrike" kern="1200" spc="-1" baseline="0" dirty="0">
                <a:solidFill>
                  <a:schemeClr val="tx1"/>
                </a:solidFill>
                <a:latin typeface="+mn-lt"/>
                <a:ea typeface="+mn-ea"/>
                <a:cs typeface="+mn-cs"/>
              </a:rPr>
              <a:t>not just low energy plasma but even higher energy particles.</a:t>
            </a:r>
          </a:p>
          <a:p>
            <a:endParaRPr lang="en-US" sz="1200" b="0" i="0" u="none" strike="noStrike" kern="1200" spc="-1" baseline="0" dirty="0">
              <a:solidFill>
                <a:schemeClr val="tx1"/>
              </a:solidFill>
              <a:latin typeface="+mn-lt"/>
              <a:ea typeface="+mn-ea"/>
              <a:cs typeface="+mn-cs"/>
            </a:endParaRPr>
          </a:p>
          <a:p>
            <a:r>
              <a:rPr lang="en-US" altLang="zh-CN" sz="2000" b="0" i="0" u="none" strike="noStrike" kern="1200" baseline="0" dirty="0">
                <a:solidFill>
                  <a:schemeClr val="tx1"/>
                </a:solidFill>
                <a:latin typeface="+mn-lt"/>
                <a:ea typeface="+mn-ea"/>
                <a:cs typeface="+mn-cs"/>
              </a:rPr>
              <a:t>The field magnitude and orientation were inferred from the displacement of “</a:t>
            </a:r>
            <a:r>
              <a:rPr lang="en-US" altLang="zh-CN" sz="2000" b="0" i="0" u="none" strike="noStrike" kern="1200" baseline="0" dirty="0" err="1">
                <a:solidFill>
                  <a:schemeClr val="tx1"/>
                </a:solidFill>
                <a:latin typeface="+mn-lt"/>
                <a:ea typeface="+mn-ea"/>
                <a:cs typeface="+mn-cs"/>
              </a:rPr>
              <a:t>microsignatures</a:t>
            </a:r>
            <a:r>
              <a:rPr lang="en-US" altLang="zh-CN" sz="2000" b="0" i="0" u="none" strike="noStrike" kern="1200" baseline="0" dirty="0">
                <a:solidFill>
                  <a:schemeClr val="tx1"/>
                </a:solidFill>
                <a:latin typeface="+mn-lt"/>
                <a:ea typeface="+mn-ea"/>
                <a:cs typeface="+mn-cs"/>
              </a:rPr>
              <a:t>” of satellites in energetic particle fluxes [e.g., </a:t>
            </a:r>
            <a:r>
              <a:rPr lang="en-US" altLang="zh-CN" sz="2000" b="0" i="0" u="none" strike="noStrike" kern="1200" baseline="0" dirty="0" err="1">
                <a:solidFill>
                  <a:schemeClr val="tx1"/>
                </a:solidFill>
                <a:latin typeface="+mn-lt"/>
                <a:ea typeface="+mn-ea"/>
                <a:cs typeface="+mn-cs"/>
              </a:rPr>
              <a:t>Paranicas</a:t>
            </a:r>
            <a:r>
              <a:rPr lang="en-US" altLang="zh-CN" sz="2000" b="0" i="0" u="none" strike="noStrike" kern="1200" baseline="0" dirty="0">
                <a:solidFill>
                  <a:schemeClr val="tx1"/>
                </a:solidFill>
                <a:latin typeface="+mn-lt"/>
                <a:ea typeface="+mn-ea"/>
                <a:cs typeface="+mn-cs"/>
              </a:rPr>
              <a:t> et al., 2005; Roussos et al., 2005; </a:t>
            </a:r>
            <a:r>
              <a:rPr lang="en-US" altLang="zh-CN" sz="2000" b="0" i="0" u="none" strike="noStrike" kern="1200" baseline="0" dirty="0" err="1">
                <a:solidFill>
                  <a:schemeClr val="tx1"/>
                </a:solidFill>
                <a:latin typeface="+mn-lt"/>
                <a:ea typeface="+mn-ea"/>
                <a:cs typeface="+mn-cs"/>
              </a:rPr>
              <a:t>Andriopoulou</a:t>
            </a:r>
            <a:r>
              <a:rPr lang="en-US" altLang="zh-CN" sz="2000" b="0" i="0" u="none" strike="noStrike" kern="1200" baseline="0" dirty="0">
                <a:solidFill>
                  <a:schemeClr val="tx1"/>
                </a:solidFill>
                <a:latin typeface="+mn-lt"/>
                <a:ea typeface="+mn-ea"/>
                <a:cs typeface="+mn-cs"/>
              </a:rPr>
              <a:t> et al., 2012, 2014], from the local time asymmetry of ring absorption signatures</a:t>
            </a:r>
          </a:p>
          <a:p>
            <a:r>
              <a:rPr lang="en-US" altLang="zh-CN" sz="2000" b="0" i="0" u="none" strike="noStrike" kern="1200" baseline="0" dirty="0">
                <a:solidFill>
                  <a:schemeClr val="tx1"/>
                </a:solidFill>
                <a:latin typeface="+mn-lt"/>
                <a:ea typeface="+mn-ea"/>
                <a:cs typeface="+mn-cs"/>
              </a:rPr>
              <a:t>in energetic particle fluxes [</a:t>
            </a:r>
            <a:r>
              <a:rPr lang="en-US" altLang="zh-CN" sz="2000" b="0" i="0" u="none" strike="noStrike" kern="1200" baseline="0" dirty="0" err="1">
                <a:solidFill>
                  <a:schemeClr val="tx1"/>
                </a:solidFill>
                <a:latin typeface="+mn-lt"/>
                <a:ea typeface="+mn-ea"/>
                <a:cs typeface="+mn-cs"/>
              </a:rPr>
              <a:t>Paranicas</a:t>
            </a:r>
            <a:r>
              <a:rPr lang="en-US" altLang="zh-CN" sz="2000" b="0" i="0" u="none" strike="noStrike" kern="1200" baseline="0" dirty="0">
                <a:solidFill>
                  <a:schemeClr val="tx1"/>
                </a:solidFill>
                <a:latin typeface="+mn-lt"/>
                <a:ea typeface="+mn-ea"/>
                <a:cs typeface="+mn-cs"/>
              </a:rPr>
              <a:t> et al., 2010], from the day-night asymmetries of low-energy ion</a:t>
            </a:r>
          </a:p>
          <a:p>
            <a:r>
              <a:rPr lang="en-US" altLang="zh-CN" sz="2000" b="0" i="0" u="none" strike="noStrike" kern="1200" baseline="0" dirty="0">
                <a:solidFill>
                  <a:schemeClr val="tx1"/>
                </a:solidFill>
                <a:latin typeface="+mn-lt"/>
                <a:ea typeface="+mn-ea"/>
                <a:cs typeface="+mn-cs"/>
              </a:rPr>
              <a:t>and electron temperatures and the phase-space densities of energetic ions and electrons [Thomsen et al.,</a:t>
            </a:r>
          </a:p>
          <a:p>
            <a:r>
              <a:rPr lang="en-US" altLang="zh-CN" sz="2000" b="0" i="0" u="none" strike="noStrike" kern="1200" baseline="0" dirty="0">
                <a:solidFill>
                  <a:schemeClr val="tx1"/>
                </a:solidFill>
                <a:latin typeface="+mn-lt"/>
                <a:ea typeface="+mn-ea"/>
                <a:cs typeface="+mn-cs"/>
              </a:rPr>
              <a:t>2012], and from the local time dependence of plasma radial velocities [Wilson et al., 2013].</a:t>
            </a:r>
            <a:endParaRPr lang="zh-CN" altLang="en-US" sz="2000" dirty="0"/>
          </a:p>
          <a:p>
            <a:endParaRPr lang="en-US" sz="2000" b="0" strike="noStrike" spc="-1" dirty="0">
              <a:latin typeface="Arial"/>
            </a:endParaRPr>
          </a:p>
        </p:txBody>
      </p:sp>
      <p:sp>
        <p:nvSpPr>
          <p:cNvPr id="105" name="TextShape 2"/>
          <p:cNvSpPr txBox="1"/>
          <p:nvPr/>
        </p:nvSpPr>
        <p:spPr>
          <a:xfrm>
            <a:off x="3884760" y="8685360"/>
            <a:ext cx="2971440" cy="458280"/>
          </a:xfrm>
          <a:prstGeom prst="rect">
            <a:avLst/>
          </a:prstGeom>
          <a:noFill/>
          <a:ln>
            <a:noFill/>
          </a:ln>
        </p:spPr>
        <p:txBody>
          <a:bodyPr anchor="b"/>
          <a:lstStyle/>
          <a:p>
            <a:pPr algn="r">
              <a:lnSpc>
                <a:spcPct val="100000"/>
              </a:lnSpc>
            </a:pPr>
            <a:fld id="{2AF12D54-90B6-4D75-B985-607F0A42DBE7}" type="slidenum">
              <a:rPr lang="en-US" sz="1200" b="0" strike="noStrike" spc="-1">
                <a:solidFill>
                  <a:srgbClr val="000000"/>
                </a:solidFill>
                <a:latin typeface="Verdana"/>
                <a:ea typeface="+mn-ea"/>
              </a:rPr>
              <a:t>3</a:t>
            </a:fld>
            <a:endParaRPr lang="en-US" sz="1200" b="0" strike="noStrike" spc="-1">
              <a:latin typeface="Times New Roman"/>
            </a:endParaRPr>
          </a:p>
        </p:txBody>
      </p:sp>
    </p:spTree>
    <p:extLst>
      <p:ext uri="{BB962C8B-B14F-4D97-AF65-F5344CB8AC3E}">
        <p14:creationId xmlns:p14="http://schemas.microsoft.com/office/powerpoint/2010/main" val="3072454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400640"/>
            <a:ext cx="5486040" cy="3600000"/>
          </a:xfrm>
          <a:prstGeom prst="rect">
            <a:avLst/>
          </a:prstGeom>
        </p:spPr>
        <p:txBody>
          <a:bodyPr/>
          <a:lstStyle/>
          <a:p>
            <a:r>
              <a:rPr lang="en-US" sz="2000" b="0" strike="noStrike" spc="-1" dirty="0">
                <a:latin typeface="Arial"/>
              </a:rPr>
              <a:t>Rotating eastward as Earth,</a:t>
            </a:r>
          </a:p>
          <a:p>
            <a:r>
              <a:rPr lang="en-US" sz="2000" b="0" strike="noStrike" spc="-1" dirty="0">
                <a:latin typeface="Arial"/>
              </a:rPr>
              <a:t>however downward magnetic field at equator plane, therefore the magnetic gradient and curvature is opposite to Earth, that is </a:t>
            </a:r>
          </a:p>
          <a:p>
            <a:r>
              <a:rPr lang="en-US" sz="2000" b="0" strike="noStrike" spc="-1" dirty="0">
                <a:latin typeface="Arial"/>
              </a:rPr>
              <a:t>affected by convection flow</a:t>
            </a:r>
          </a:p>
        </p:txBody>
      </p:sp>
      <p:sp>
        <p:nvSpPr>
          <p:cNvPr id="105" name="TextShape 2"/>
          <p:cNvSpPr txBox="1"/>
          <p:nvPr/>
        </p:nvSpPr>
        <p:spPr>
          <a:xfrm>
            <a:off x="3884760" y="8685360"/>
            <a:ext cx="2971440" cy="458280"/>
          </a:xfrm>
          <a:prstGeom prst="rect">
            <a:avLst/>
          </a:prstGeom>
          <a:noFill/>
          <a:ln>
            <a:noFill/>
          </a:ln>
        </p:spPr>
        <p:txBody>
          <a:bodyPr anchor="b"/>
          <a:lstStyle/>
          <a:p>
            <a:pPr algn="r">
              <a:lnSpc>
                <a:spcPct val="100000"/>
              </a:lnSpc>
            </a:pPr>
            <a:fld id="{2AF12D54-90B6-4D75-B985-607F0A42DBE7}" type="slidenum">
              <a:rPr lang="en-US" sz="1200" b="0" strike="noStrike" spc="-1">
                <a:solidFill>
                  <a:srgbClr val="000000"/>
                </a:solidFill>
                <a:latin typeface="Verdana"/>
                <a:ea typeface="+mn-ea"/>
              </a:rPr>
              <a:t>4</a:t>
            </a:fld>
            <a:endParaRPr lang="en-US" sz="1200" b="0" strike="noStrike" spc="-1">
              <a:latin typeface="Times New Roman"/>
            </a:endParaRPr>
          </a:p>
        </p:txBody>
      </p:sp>
    </p:spTree>
    <p:extLst>
      <p:ext uri="{BB962C8B-B14F-4D97-AF65-F5344CB8AC3E}">
        <p14:creationId xmlns:p14="http://schemas.microsoft.com/office/powerpoint/2010/main" val="1940407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body"/>
          </p:nvPr>
        </p:nvSpPr>
        <p:spPr>
          <a:xfrm>
            <a:off x="685800" y="4400640"/>
            <a:ext cx="5486040" cy="3600000"/>
          </a:xfrm>
          <a:prstGeom prst="rect">
            <a:avLst/>
          </a:prstGeom>
        </p:spPr>
        <p:txBody>
          <a:bodyPr/>
          <a:lstStyle/>
          <a:p>
            <a:r>
              <a:rPr lang="en-US" sz="2000" b="0" strike="noStrike" spc="-1" dirty="0">
                <a:latin typeface="Arial"/>
              </a:rPr>
              <a:t>Spectra double power law</a:t>
            </a:r>
          </a:p>
          <a:p>
            <a:r>
              <a:rPr lang="en-US" sz="2000" b="0" strike="noStrike" spc="-1" dirty="0">
                <a:latin typeface="Arial"/>
              </a:rPr>
              <a:t>PHA-F</a:t>
            </a:r>
          </a:p>
          <a:p>
            <a:r>
              <a:rPr lang="en-US" sz="2000" b="0" strike="noStrike" spc="-1" dirty="0">
                <a:latin typeface="Arial"/>
              </a:rPr>
              <a:t>Bump preference transport at CDR</a:t>
            </a:r>
          </a:p>
        </p:txBody>
      </p:sp>
      <p:sp>
        <p:nvSpPr>
          <p:cNvPr id="105" name="TextShape 2"/>
          <p:cNvSpPr txBox="1"/>
          <p:nvPr/>
        </p:nvSpPr>
        <p:spPr>
          <a:xfrm>
            <a:off x="3884760" y="8685360"/>
            <a:ext cx="2971440" cy="458280"/>
          </a:xfrm>
          <a:prstGeom prst="rect">
            <a:avLst/>
          </a:prstGeom>
          <a:noFill/>
          <a:ln>
            <a:noFill/>
          </a:ln>
        </p:spPr>
        <p:txBody>
          <a:bodyPr anchor="b"/>
          <a:lstStyle/>
          <a:p>
            <a:pPr algn="r">
              <a:lnSpc>
                <a:spcPct val="100000"/>
              </a:lnSpc>
            </a:pPr>
            <a:fld id="{2AF12D54-90B6-4D75-B985-607F0A42DBE7}" type="slidenum">
              <a:rPr lang="en-US" sz="1200" b="0" strike="noStrike" spc="-1">
                <a:solidFill>
                  <a:srgbClr val="000000"/>
                </a:solidFill>
                <a:latin typeface="Verdana"/>
                <a:ea typeface="+mn-ea"/>
              </a:rPr>
              <a:t>5</a:t>
            </a:fld>
            <a:endParaRPr lang="en-US" sz="1200" b="0" strike="noStrike" spc="-1">
              <a:latin typeface="Times New Roman"/>
            </a:endParaRPr>
          </a:p>
        </p:txBody>
      </p:sp>
    </p:spTree>
    <p:extLst>
      <p:ext uri="{BB962C8B-B14F-4D97-AF65-F5344CB8AC3E}">
        <p14:creationId xmlns:p14="http://schemas.microsoft.com/office/powerpoint/2010/main" val="2076900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strike="noStrike" spc="-1" dirty="0">
                <a:latin typeface="Arial"/>
              </a:rPr>
              <a:t>Mechanisms shape the spectra index still </a:t>
            </a:r>
            <a:r>
              <a:rPr lang="en-US" altLang="zh-CN" sz="1200" b="0" strike="noStrike" spc="-1" dirty="0" err="1">
                <a:latin typeface="Arial"/>
              </a:rPr>
              <a:t>unkown</a:t>
            </a:r>
            <a:endParaRPr lang="en-US" altLang="zh-CN" sz="1200" b="0" strike="noStrike" spc="-1" dirty="0">
              <a:latin typeface="Arial"/>
            </a:endParaRPr>
          </a:p>
          <a:p>
            <a:endParaRPr lang="zh-CN" altLang="en-US" dirty="0"/>
          </a:p>
        </p:txBody>
      </p:sp>
      <p:sp>
        <p:nvSpPr>
          <p:cNvPr id="4" name="灯片编号占位符 3"/>
          <p:cNvSpPr>
            <a:spLocks noGrp="1"/>
          </p:cNvSpPr>
          <p:nvPr>
            <p:ph type="sldNum" sz="quarter" idx="5"/>
          </p:nvPr>
        </p:nvSpPr>
        <p:spPr/>
        <p:txBody>
          <a:bodyPr/>
          <a:lstStyle/>
          <a:p>
            <a:fld id="{E82784EB-2433-4FF2-829F-48F58646176C}" type="slidenum">
              <a:rPr lang="zh-CN" altLang="en-US" smtClean="0"/>
              <a:t>6</a:t>
            </a:fld>
            <a:endParaRPr lang="zh-CN" altLang="en-US"/>
          </a:p>
        </p:txBody>
      </p:sp>
    </p:spTree>
    <p:extLst>
      <p:ext uri="{BB962C8B-B14F-4D97-AF65-F5344CB8AC3E}">
        <p14:creationId xmlns:p14="http://schemas.microsoft.com/office/powerpoint/2010/main" val="2915021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Basically it has been discussed 40 years at Earth. Frequency constant pattern</a:t>
            </a:r>
          </a:p>
          <a:p>
            <a:r>
              <a:rPr lang="en-US" altLang="zh-CN" dirty="0"/>
              <a:t>Assume a azimuthal symmetric </a:t>
            </a:r>
            <a:r>
              <a:rPr lang="en-US" altLang="zh-CN" dirty="0" err="1"/>
              <a:t>psd</a:t>
            </a:r>
            <a:r>
              <a:rPr lang="en-US" altLang="zh-CN" dirty="0"/>
              <a:t>, that is the orbit is circular. When electric field imposed, the drift trajectory distort,  magnetic field pointing into the screen, </a:t>
            </a:r>
            <a:r>
              <a:rPr lang="en-US" altLang="zh-CN" dirty="0" err="1"/>
              <a:t>noonward</a:t>
            </a:r>
            <a:r>
              <a:rPr lang="en-US" altLang="zh-CN" dirty="0"/>
              <a:t> flow. Particles at midnight will drift inward, while at noon will outward. Finally a outward offset at dusk.</a:t>
            </a:r>
          </a:p>
        </p:txBody>
      </p:sp>
      <p:sp>
        <p:nvSpPr>
          <p:cNvPr id="4" name="灯片编号占位符 3"/>
          <p:cNvSpPr>
            <a:spLocks noGrp="1"/>
          </p:cNvSpPr>
          <p:nvPr>
            <p:ph type="sldNum" sz="quarter" idx="5"/>
          </p:nvPr>
        </p:nvSpPr>
        <p:spPr/>
        <p:txBody>
          <a:bodyPr/>
          <a:lstStyle/>
          <a:p>
            <a:fld id="{E82784EB-2433-4FF2-829F-48F58646176C}" type="slidenum">
              <a:rPr lang="zh-CN" altLang="en-US" smtClean="0"/>
              <a:t>7</a:t>
            </a:fld>
            <a:endParaRPr lang="zh-CN" altLang="en-US"/>
          </a:p>
        </p:txBody>
      </p:sp>
    </p:spTree>
    <p:extLst>
      <p:ext uri="{BB962C8B-B14F-4D97-AF65-F5344CB8AC3E}">
        <p14:creationId xmlns:p14="http://schemas.microsoft.com/office/powerpoint/2010/main" val="2972361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a:t>
            </a:r>
            <a:r>
              <a:rPr lang="en-US" altLang="zh-CN" dirty="0" err="1"/>
              <a:t>mwd</a:t>
            </a:r>
            <a:r>
              <a:rPr lang="en-US" altLang="zh-CN" dirty="0"/>
              <a:t> = 0 =&gt; resonance</a:t>
            </a:r>
            <a:endParaRPr lang="zh-CN" altLang="en-US" dirty="0"/>
          </a:p>
        </p:txBody>
      </p:sp>
      <p:sp>
        <p:nvSpPr>
          <p:cNvPr id="4" name="灯片编号占位符 3"/>
          <p:cNvSpPr>
            <a:spLocks noGrp="1"/>
          </p:cNvSpPr>
          <p:nvPr>
            <p:ph type="sldNum" sz="quarter" idx="5"/>
          </p:nvPr>
        </p:nvSpPr>
        <p:spPr/>
        <p:txBody>
          <a:bodyPr/>
          <a:lstStyle/>
          <a:p>
            <a:fld id="{E82784EB-2433-4FF2-829F-48F58646176C}" type="slidenum">
              <a:rPr lang="zh-CN" altLang="en-US" smtClean="0"/>
              <a:t>8</a:t>
            </a:fld>
            <a:endParaRPr lang="zh-CN" altLang="en-US"/>
          </a:p>
        </p:txBody>
      </p:sp>
    </p:spTree>
    <p:extLst>
      <p:ext uri="{BB962C8B-B14F-4D97-AF65-F5344CB8AC3E}">
        <p14:creationId xmlns:p14="http://schemas.microsoft.com/office/powerpoint/2010/main" val="3968049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 residue energy flux</a:t>
            </a:r>
            <a:endParaRPr lang="zh-CN" altLang="en-US" dirty="0"/>
          </a:p>
        </p:txBody>
      </p:sp>
      <p:sp>
        <p:nvSpPr>
          <p:cNvPr id="4" name="灯片编号占位符 3"/>
          <p:cNvSpPr>
            <a:spLocks noGrp="1"/>
          </p:cNvSpPr>
          <p:nvPr>
            <p:ph type="sldNum" sz="quarter" idx="5"/>
          </p:nvPr>
        </p:nvSpPr>
        <p:spPr/>
        <p:txBody>
          <a:bodyPr/>
          <a:lstStyle/>
          <a:p>
            <a:fld id="{E82784EB-2433-4FF2-829F-48F58646176C}" type="slidenum">
              <a:rPr lang="zh-CN" altLang="en-US" smtClean="0"/>
              <a:t>10</a:t>
            </a:fld>
            <a:endParaRPr lang="zh-CN" altLang="en-US"/>
          </a:p>
        </p:txBody>
      </p:sp>
    </p:spTree>
    <p:extLst>
      <p:ext uri="{BB962C8B-B14F-4D97-AF65-F5344CB8AC3E}">
        <p14:creationId xmlns:p14="http://schemas.microsoft.com/office/powerpoint/2010/main" val="3715790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5" name="Rectangle 7"/>
          <p:cNvSpPr/>
          <p:nvPr userDrawn="1"/>
        </p:nvSpPr>
        <p:spPr>
          <a:xfrm>
            <a:off x="0" y="0"/>
            <a:ext cx="12192000" cy="1771650"/>
          </a:xfrm>
          <a:prstGeom prst="rect">
            <a:avLst/>
          </a:prstGeom>
          <a:gradFill flip="none" rotWithShape="1">
            <a:gsLst>
              <a:gs pos="4000">
                <a:srgbClr val="007363"/>
              </a:gs>
              <a:gs pos="4000">
                <a:srgbClr val="007363"/>
              </a:gs>
              <a:gs pos="61000">
                <a:srgbClr val="0399A1"/>
              </a:gs>
              <a:gs pos="75000">
                <a:srgbClr val="03989F"/>
              </a:gs>
              <a:gs pos="100000">
                <a:srgbClr val="028DBE"/>
              </a:gs>
            </a:gsLst>
            <a:lin ang="10800000" scaled="1"/>
            <a:tileRect/>
          </a:gradFill>
          <a:ln w="25400" cap="flat" cmpd="sng" algn="ctr">
            <a:noFill/>
            <a:prstDash val="solid"/>
          </a:ln>
          <a:effectLst/>
        </p:spPr>
        <p:txBody>
          <a:bodyPr anchor="ctr"/>
          <a:lstStyle/>
          <a:p>
            <a:pPr marL="0" marR="0" lvl="0" indent="0" algn="ctr" defTabSz="914400" rtl="0" eaLnBrk="1" fontAlgn="auto" latinLnBrk="0" hangingPunct="1">
              <a:lnSpc>
                <a:spcPct val="120000"/>
              </a:lnSpc>
              <a:spcBef>
                <a:spcPts val="0"/>
              </a:spcBef>
              <a:spcAft>
                <a:spcPts val="0"/>
              </a:spcAft>
              <a:buClr>
                <a:srgbClr val="007363"/>
              </a:buClr>
              <a:buSzPct val="120000"/>
              <a:buFont typeface="Wingdings" pitchFamily="2" charset="2"/>
              <a:buNone/>
              <a:tabLst/>
              <a:defRPr/>
            </a:pPr>
            <a:endParaRPr kumimoji="0" lang="de-DE" sz="1800" b="0" i="0" u="none" strike="noStrike" kern="0" cap="none" spc="0" normalizeH="0" baseline="0" noProof="0">
              <a:ln>
                <a:noFill/>
              </a:ln>
              <a:solidFill>
                <a:srgbClr val="FFFFFF"/>
              </a:solidFill>
              <a:effectLst/>
              <a:uLnTx/>
              <a:uFillTx/>
              <a:latin typeface="Verdana"/>
              <a:ea typeface="+mn-ea"/>
              <a:cs typeface="+mn-cs"/>
            </a:endParaRPr>
          </a:p>
        </p:txBody>
      </p:sp>
      <p:sp>
        <p:nvSpPr>
          <p:cNvPr id="4" name="Title 1"/>
          <p:cNvSpPr>
            <a:spLocks noGrp="1"/>
          </p:cNvSpPr>
          <p:nvPr>
            <p:ph type="ctrTitle"/>
          </p:nvPr>
        </p:nvSpPr>
        <p:spPr>
          <a:xfrm>
            <a:off x="837600" y="352800"/>
            <a:ext cx="10516800" cy="928800"/>
          </a:xfrm>
          <a:prstGeom prst="rect">
            <a:avLst/>
          </a:prstGeom>
        </p:spPr>
        <p:txBody>
          <a:bodyPr/>
          <a:lstStyle>
            <a:lvl1pPr algn="ctr">
              <a:defRPr sz="2400">
                <a:solidFill>
                  <a:schemeClr val="bg1"/>
                </a:solidFill>
                <a:latin typeface="+mj-lt"/>
              </a:defRPr>
            </a:lvl1pPr>
          </a:lstStyle>
          <a:p>
            <a:r>
              <a:rPr lang="de-DE" noProof="0" dirty="0"/>
              <a:t>Titelmasterformat durch Klicken bearbeiten</a:t>
            </a:r>
          </a:p>
        </p:txBody>
      </p:sp>
      <p:sp>
        <p:nvSpPr>
          <p:cNvPr id="3" name="Subtitle 2"/>
          <p:cNvSpPr>
            <a:spLocks noGrp="1"/>
          </p:cNvSpPr>
          <p:nvPr>
            <p:ph type="subTitle" idx="1" hasCustomPrompt="1"/>
          </p:nvPr>
        </p:nvSpPr>
        <p:spPr>
          <a:xfrm>
            <a:off x="2548800" y="1162800"/>
            <a:ext cx="7094400" cy="482400"/>
          </a:xfrm>
        </p:spPr>
        <p:txBody>
          <a:bodyPr/>
          <a:lstStyle>
            <a:lvl1pPr marL="0" indent="0" algn="ctr">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noProof="0" dirty="0"/>
              <a:t>Untertitelformat durch Klicken bearbeiten</a:t>
            </a:r>
          </a:p>
        </p:txBody>
      </p:sp>
      <p:sp>
        <p:nvSpPr>
          <p:cNvPr id="7" name="Textplatzhalter 6"/>
          <p:cNvSpPr>
            <a:spLocks noGrp="1"/>
          </p:cNvSpPr>
          <p:nvPr>
            <p:ph type="body" sz="quarter" idx="10"/>
          </p:nvPr>
        </p:nvSpPr>
        <p:spPr>
          <a:xfrm>
            <a:off x="579967" y="6357601"/>
            <a:ext cx="11040533" cy="360363"/>
          </a:xfrm>
        </p:spPr>
        <p:txBody>
          <a:bodyPr wrap="square" bIns="0" anchor="b" anchorCtr="0"/>
          <a:lstStyle>
            <a:lvl1pPr marL="0" indent="0">
              <a:buNone/>
              <a:defRPr sz="2000">
                <a:solidFill>
                  <a:srgbClr val="1B3D59"/>
                </a:solidFill>
                <a:latin typeface="+mj-lt"/>
              </a:defRPr>
            </a:lvl1pPr>
            <a:lvl2pPr marL="355600" indent="0">
              <a:buNone/>
              <a:defRPr/>
            </a:lvl2pPr>
            <a:lvl3pPr marL="712788" indent="0">
              <a:buNone/>
              <a:defRPr/>
            </a:lvl3pPr>
            <a:lvl4pPr marL="1371600" indent="0">
              <a:buNone/>
              <a:defRPr/>
            </a:lvl4pPr>
            <a:lvl5pPr marL="1828800" indent="0">
              <a:buNone/>
              <a:defRPr/>
            </a:lvl5pPr>
          </a:lstStyle>
          <a:p>
            <a:pPr lvl="0"/>
            <a:r>
              <a:rPr lang="de-DE" dirty="0"/>
              <a:t>Textmasterformat bearbeiten</a:t>
            </a:r>
          </a:p>
        </p:txBody>
      </p:sp>
      <p:pic>
        <p:nvPicPr>
          <p:cNvPr id="8" name="Grafik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6098" y="109300"/>
            <a:ext cx="2205487" cy="655404"/>
          </a:xfrm>
          <a:prstGeom prst="rect">
            <a:avLst/>
          </a:prstGeom>
        </p:spPr>
      </p:pic>
    </p:spTree>
    <p:extLst>
      <p:ext uri="{BB962C8B-B14F-4D97-AF65-F5344CB8AC3E}">
        <p14:creationId xmlns:p14="http://schemas.microsoft.com/office/powerpoint/2010/main" val="4090353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12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451" y="1314450"/>
            <a:ext cx="11063816" cy="4949825"/>
          </a:xfrm>
        </p:spPr>
        <p:txBody>
          <a:bodyPr/>
          <a:lstStyle>
            <a:lvl1pPr>
              <a:spcBef>
                <a:spcPts val="1000"/>
              </a:spcBef>
              <a:defRPr sz="2000">
                <a:solidFill>
                  <a:srgbClr val="333333"/>
                </a:solidFill>
                <a:latin typeface="+mn-lt"/>
              </a:defRPr>
            </a:lvl1pPr>
            <a:lvl2pPr>
              <a:spcBef>
                <a:spcPts val="1000"/>
              </a:spcBef>
              <a:defRPr sz="1800">
                <a:solidFill>
                  <a:srgbClr val="333333"/>
                </a:solidFill>
                <a:latin typeface="+mn-lt"/>
              </a:defRPr>
            </a:lvl2pPr>
            <a:lvl3pPr>
              <a:spcBef>
                <a:spcPts val="1000"/>
              </a:spcBef>
              <a:defRPr sz="1600">
                <a:solidFill>
                  <a:srgbClr val="333333"/>
                </a:solidFill>
                <a:latin typeface="+mn-lt"/>
              </a:defRPr>
            </a:lvl3pPr>
          </a:lstStyle>
          <a:p>
            <a:pPr lvl="0"/>
            <a:r>
              <a:rPr lang="de-DE" noProof="0" dirty="0"/>
              <a:t>Textmasterformat bearbeiten</a:t>
            </a:r>
          </a:p>
          <a:p>
            <a:pPr lvl="1"/>
            <a:r>
              <a:rPr lang="de-DE" noProof="0" dirty="0"/>
              <a:t>Zweite Ebene</a:t>
            </a:r>
          </a:p>
          <a:p>
            <a:pPr lvl="2"/>
            <a:r>
              <a:rPr lang="de-DE" noProof="0" dirty="0"/>
              <a:t>Dritte Ebene</a:t>
            </a:r>
          </a:p>
        </p:txBody>
      </p:sp>
      <p:sp>
        <p:nvSpPr>
          <p:cNvPr id="2" name="Titel 1"/>
          <p:cNvSpPr>
            <a:spLocks noGrp="1"/>
          </p:cNvSpPr>
          <p:nvPr>
            <p:ph type="title"/>
          </p:nvPr>
        </p:nvSpPr>
        <p:spPr/>
        <p:txBody>
          <a:bodyPr/>
          <a:lstStyle>
            <a:lvl1pPr>
              <a:defRPr sz="2400">
                <a:latin typeface="+mn-lt"/>
              </a:defRPr>
            </a:lvl1pPr>
          </a:lstStyle>
          <a:p>
            <a:r>
              <a:rPr lang="de-DE" dirty="0"/>
              <a:t>Titelmasterformat durch Klicken bearbeiten</a:t>
            </a:r>
          </a:p>
        </p:txBody>
      </p:sp>
      <p:sp>
        <p:nvSpPr>
          <p:cNvPr id="6" name="Textplatzhalter 5"/>
          <p:cNvSpPr>
            <a:spLocks noGrp="1"/>
          </p:cNvSpPr>
          <p:nvPr>
            <p:ph type="body" sz="quarter" idx="11" hasCustomPrompt="1"/>
          </p:nvPr>
        </p:nvSpPr>
        <p:spPr>
          <a:xfrm>
            <a:off x="6288617" y="6165304"/>
            <a:ext cx="5323416" cy="287884"/>
          </a:xfrm>
        </p:spPr>
        <p:txBody>
          <a:bodyPr bIns="21600" anchor="b" anchorCtr="0"/>
          <a:lstStyle>
            <a:lvl1pPr marL="0" indent="0" algn="r">
              <a:buNone/>
              <a:defRPr sz="1200" i="1">
                <a:solidFill>
                  <a:schemeClr val="accent2">
                    <a:lumMod val="50000"/>
                  </a:schemeClr>
                </a:solidFill>
                <a:latin typeface="+mn-lt"/>
              </a:defRPr>
            </a:lvl1pPr>
            <a:lvl2pPr marL="355600" indent="0">
              <a:buNone/>
              <a:defRPr/>
            </a:lvl2pPr>
            <a:lvl3pPr marL="712788" indent="0">
              <a:buNone/>
              <a:defRPr/>
            </a:lvl3pPr>
            <a:lvl4pPr marL="1371600" indent="0">
              <a:buNone/>
              <a:defRPr/>
            </a:lvl4pPr>
            <a:lvl5pPr marL="1828800" indent="0">
              <a:buNone/>
              <a:defRPr/>
            </a:lvl5pPr>
          </a:lstStyle>
          <a:p>
            <a:pPr lvl="0"/>
            <a:r>
              <a:rPr lang="de-DE" dirty="0"/>
              <a:t>Klicken um Quelle einzufügen</a:t>
            </a:r>
          </a:p>
        </p:txBody>
      </p:sp>
    </p:spTree>
    <p:extLst>
      <p:ext uri="{BB962C8B-B14F-4D97-AF65-F5344CB8AC3E}">
        <p14:creationId xmlns:p14="http://schemas.microsoft.com/office/powerpoint/2010/main" val="2291505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Unter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451" y="2132857"/>
            <a:ext cx="11063816" cy="4131419"/>
          </a:xfrm>
        </p:spPr>
        <p:txBody>
          <a:bodyPr/>
          <a:lstStyle>
            <a:lvl1pPr>
              <a:spcBef>
                <a:spcPts val="1000"/>
              </a:spcBef>
              <a:defRPr sz="2000">
                <a:solidFill>
                  <a:srgbClr val="333333"/>
                </a:solidFill>
                <a:latin typeface="+mj-lt"/>
              </a:defRPr>
            </a:lvl1pPr>
            <a:lvl2pPr>
              <a:spcBef>
                <a:spcPts val="1000"/>
              </a:spcBef>
              <a:defRPr sz="1800">
                <a:solidFill>
                  <a:srgbClr val="333333"/>
                </a:solidFill>
                <a:latin typeface="+mj-lt"/>
              </a:defRPr>
            </a:lvl2pPr>
            <a:lvl3pPr>
              <a:spcBef>
                <a:spcPts val="1000"/>
              </a:spcBef>
              <a:defRPr sz="1600">
                <a:solidFill>
                  <a:srgbClr val="333333"/>
                </a:solidFill>
                <a:latin typeface="+mj-lt"/>
              </a:defRPr>
            </a:lvl3pPr>
          </a:lstStyle>
          <a:p>
            <a:pPr lvl="0"/>
            <a:r>
              <a:rPr lang="de-DE" noProof="0" dirty="0"/>
              <a:t>Textmasterformat bearbeiten</a:t>
            </a:r>
          </a:p>
          <a:p>
            <a:pPr lvl="1"/>
            <a:r>
              <a:rPr lang="de-DE" noProof="0" dirty="0"/>
              <a:t>Zweite Ebene</a:t>
            </a:r>
          </a:p>
          <a:p>
            <a:pPr lvl="2"/>
            <a:r>
              <a:rPr lang="de-DE" noProof="0" dirty="0"/>
              <a:t>Dritte Ebene</a:t>
            </a:r>
          </a:p>
        </p:txBody>
      </p:sp>
      <p:sp>
        <p:nvSpPr>
          <p:cNvPr id="2" name="Titel 1"/>
          <p:cNvSpPr>
            <a:spLocks noGrp="1"/>
          </p:cNvSpPr>
          <p:nvPr>
            <p:ph type="title"/>
          </p:nvPr>
        </p:nvSpPr>
        <p:spPr/>
        <p:txBody>
          <a:bodyPr/>
          <a:lstStyle>
            <a:lvl1pPr>
              <a:defRPr sz="2400">
                <a:latin typeface="+mj-lt"/>
              </a:defRPr>
            </a:lvl1pPr>
          </a:lstStyle>
          <a:p>
            <a:r>
              <a:rPr lang="de-DE" dirty="0"/>
              <a:t>Titelmasterformat durch Klicken bearbeiten</a:t>
            </a:r>
          </a:p>
        </p:txBody>
      </p:sp>
      <p:sp>
        <p:nvSpPr>
          <p:cNvPr id="6" name="Textplatzhalter 5"/>
          <p:cNvSpPr>
            <a:spLocks noGrp="1"/>
          </p:cNvSpPr>
          <p:nvPr>
            <p:ph type="body" sz="quarter" idx="11"/>
          </p:nvPr>
        </p:nvSpPr>
        <p:spPr>
          <a:xfrm>
            <a:off x="579967" y="1341438"/>
            <a:ext cx="11040533" cy="431800"/>
          </a:xfrm>
        </p:spPr>
        <p:txBody>
          <a:bodyPr/>
          <a:lstStyle>
            <a:lvl1pPr marL="0" indent="0">
              <a:lnSpc>
                <a:spcPct val="100000"/>
              </a:lnSpc>
              <a:spcBef>
                <a:spcPts val="0"/>
              </a:spcBef>
              <a:buNone/>
              <a:defRPr sz="2000" b="1">
                <a:solidFill>
                  <a:srgbClr val="333333"/>
                </a:solidFill>
                <a:latin typeface="+mj-lt"/>
              </a:defRPr>
            </a:lvl1pPr>
            <a:lvl2pPr marL="355600" indent="0">
              <a:buNone/>
              <a:defRPr/>
            </a:lvl2pPr>
            <a:lvl3pPr marL="712788" indent="0">
              <a:buNone/>
              <a:defRPr/>
            </a:lvl3pPr>
            <a:lvl4pPr marL="1371600" indent="0">
              <a:buNone/>
              <a:defRPr/>
            </a:lvl4pPr>
            <a:lvl5pPr marL="1828800" indent="0">
              <a:buNone/>
              <a:defRPr/>
            </a:lvl5pPr>
          </a:lstStyle>
          <a:p>
            <a:pPr lvl="0"/>
            <a:r>
              <a:rPr lang="de-DE" dirty="0"/>
              <a:t>Textmasterformat bearbeiten</a:t>
            </a:r>
          </a:p>
        </p:txBody>
      </p:sp>
      <p:sp>
        <p:nvSpPr>
          <p:cNvPr id="8" name="Textplatzhalter 5"/>
          <p:cNvSpPr>
            <a:spLocks noGrp="1"/>
          </p:cNvSpPr>
          <p:nvPr>
            <p:ph type="body" sz="quarter" idx="12" hasCustomPrompt="1"/>
          </p:nvPr>
        </p:nvSpPr>
        <p:spPr>
          <a:xfrm>
            <a:off x="6288617" y="6165304"/>
            <a:ext cx="5323416" cy="287884"/>
          </a:xfrm>
        </p:spPr>
        <p:txBody>
          <a:bodyPr bIns="21600" anchor="b" anchorCtr="0"/>
          <a:lstStyle>
            <a:lvl1pPr marL="0" indent="0" algn="r">
              <a:buNone/>
              <a:defRPr sz="1200" i="1">
                <a:solidFill>
                  <a:schemeClr val="accent2">
                    <a:lumMod val="50000"/>
                  </a:schemeClr>
                </a:solidFill>
              </a:defRPr>
            </a:lvl1pPr>
            <a:lvl2pPr marL="355600" indent="0">
              <a:buNone/>
              <a:defRPr/>
            </a:lvl2pPr>
            <a:lvl3pPr marL="712788" indent="0">
              <a:buNone/>
              <a:defRPr/>
            </a:lvl3pPr>
            <a:lvl4pPr marL="1371600" indent="0">
              <a:buNone/>
              <a:defRPr/>
            </a:lvl4pPr>
            <a:lvl5pPr marL="1828800" indent="0">
              <a:buNone/>
              <a:defRPr/>
            </a:lvl5pPr>
          </a:lstStyle>
          <a:p>
            <a:pPr lvl="0"/>
            <a:r>
              <a:rPr lang="de-DE" dirty="0"/>
              <a:t>Klicken um Quelle einzufügen</a:t>
            </a:r>
          </a:p>
        </p:txBody>
      </p:sp>
    </p:spTree>
    <p:extLst>
      <p:ext uri="{BB962C8B-B14F-4D97-AF65-F5344CB8AC3E}">
        <p14:creationId xmlns:p14="http://schemas.microsoft.com/office/powerpoint/2010/main" val="1152730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bschnitts-Überschri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63084" y="2906713"/>
            <a:ext cx="10363200" cy="1500187"/>
          </a:xfrm>
        </p:spPr>
        <p:txBody>
          <a:bodyPr anchor="b"/>
          <a:lstStyle>
            <a:lvl1pPr marL="0" indent="0" algn="ctr">
              <a:lnSpc>
                <a:spcPct val="100000"/>
              </a:lnSpc>
              <a:buNone/>
              <a:defRPr sz="2000" b="1">
                <a:solidFill>
                  <a:srgbClr val="333333"/>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noProof="0" dirty="0"/>
              <a:t>Titelmasterformat durch Klicken bearbeiten</a:t>
            </a:r>
          </a:p>
        </p:txBody>
      </p:sp>
      <p:sp>
        <p:nvSpPr>
          <p:cNvPr id="4" name="Title 1"/>
          <p:cNvSpPr>
            <a:spLocks noGrp="1"/>
          </p:cNvSpPr>
          <p:nvPr>
            <p:ph type="title" hasCustomPrompt="1"/>
          </p:nvPr>
        </p:nvSpPr>
        <p:spPr>
          <a:xfrm>
            <a:off x="963084" y="4406905"/>
            <a:ext cx="10363200" cy="1362075"/>
          </a:xfrm>
          <a:prstGeom prst="rect">
            <a:avLst/>
          </a:prstGeom>
        </p:spPr>
        <p:txBody>
          <a:bodyPr/>
          <a:lstStyle>
            <a:lvl1pPr algn="l">
              <a:lnSpc>
                <a:spcPct val="100000"/>
              </a:lnSpc>
              <a:defRPr sz="2000" b="1" cap="none" baseline="0">
                <a:solidFill>
                  <a:schemeClr val="accent2">
                    <a:lumMod val="75000"/>
                  </a:schemeClr>
                </a:solidFill>
                <a:latin typeface="+mj-lt"/>
              </a:defRPr>
            </a:lvl1pPr>
          </a:lstStyle>
          <a:p>
            <a:r>
              <a:rPr lang="de-DE" noProof="0" dirty="0"/>
              <a:t>Untertitelformat durch Klicken bearbeiten</a:t>
            </a:r>
          </a:p>
        </p:txBody>
      </p:sp>
    </p:spTree>
    <p:extLst>
      <p:ext uri="{BB962C8B-B14F-4D97-AF65-F5344CB8AC3E}">
        <p14:creationId xmlns:p14="http://schemas.microsoft.com/office/powerpoint/2010/main" val="925184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Zwei Inhalt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562100" y="1314450"/>
            <a:ext cx="5384800" cy="4949825"/>
          </a:xfrm>
          <a:noFill/>
          <a:ln w="9525">
            <a:noFill/>
            <a:miter lim="800000"/>
            <a:headEnd/>
            <a:tailEnd/>
          </a:ln>
        </p:spPr>
        <p:txBody>
          <a:bodyPr vert="horz" wrap="square" lIns="91440" tIns="45720" rIns="91440" bIns="45720" numCol="1" anchor="t" anchorCtr="0" compatLnSpc="1">
            <a:prstTxWarp prst="textNoShape">
              <a:avLst/>
            </a:prstTxWarp>
          </a:bodyPr>
          <a:lstStyle>
            <a:lvl1pPr>
              <a:spcBef>
                <a:spcPts val="1000"/>
              </a:spcBef>
              <a:defRPr lang="de-DE" sz="2000" noProof="0" dirty="0" smtClean="0">
                <a:solidFill>
                  <a:srgbClr val="333333"/>
                </a:solidFill>
                <a:latin typeface="+mj-lt"/>
              </a:defRPr>
            </a:lvl1pPr>
            <a:lvl2pPr>
              <a:spcBef>
                <a:spcPts val="1000"/>
              </a:spcBef>
              <a:defRPr lang="de-DE" sz="1800" noProof="0" dirty="0" smtClean="0">
                <a:solidFill>
                  <a:srgbClr val="333333"/>
                </a:solidFill>
                <a:latin typeface="+mj-lt"/>
              </a:defRPr>
            </a:lvl2pPr>
            <a:lvl3pPr>
              <a:spcBef>
                <a:spcPts val="1000"/>
              </a:spcBef>
              <a:defRPr lang="de-DE" sz="1600" noProof="0" dirty="0" smtClean="0">
                <a:solidFill>
                  <a:srgbClr val="333333"/>
                </a:solidFill>
                <a:latin typeface="+mj-lt"/>
              </a:defRPr>
            </a:lvl3pPr>
          </a:lstStyle>
          <a:p>
            <a:pPr lvl="0"/>
            <a:r>
              <a:rPr lang="de-DE" noProof="0" dirty="0"/>
              <a:t>Textmasterformat bearbeiten</a:t>
            </a:r>
          </a:p>
          <a:p>
            <a:pPr lvl="1"/>
            <a:r>
              <a:rPr lang="de-DE" noProof="0" dirty="0"/>
              <a:t>Zweite Ebene</a:t>
            </a:r>
          </a:p>
          <a:p>
            <a:pPr lvl="2"/>
            <a:r>
              <a:rPr lang="de-DE" noProof="0" dirty="0"/>
              <a:t>Dritte Ebene</a:t>
            </a:r>
          </a:p>
        </p:txBody>
      </p:sp>
      <p:sp>
        <p:nvSpPr>
          <p:cNvPr id="6" name="Content Placeholder 3"/>
          <p:cNvSpPr>
            <a:spLocks noGrp="1"/>
          </p:cNvSpPr>
          <p:nvPr>
            <p:ph sz="half" idx="2"/>
          </p:nvPr>
        </p:nvSpPr>
        <p:spPr>
          <a:xfrm>
            <a:off x="6197600" y="1314450"/>
            <a:ext cx="5384800" cy="4949825"/>
          </a:xfrm>
          <a:noFill/>
          <a:ln w="9525">
            <a:noFill/>
            <a:miter lim="800000"/>
            <a:headEnd/>
            <a:tailEnd/>
          </a:ln>
        </p:spPr>
        <p:txBody>
          <a:bodyPr vert="horz" wrap="square" lIns="91440" tIns="45720" rIns="91440" bIns="45720" numCol="1" anchor="t" anchorCtr="0" compatLnSpc="1">
            <a:prstTxWarp prst="textNoShape">
              <a:avLst/>
            </a:prstTxWarp>
          </a:bodyPr>
          <a:lstStyle>
            <a:lvl1pPr>
              <a:spcBef>
                <a:spcPts val="1000"/>
              </a:spcBef>
              <a:defRPr lang="de-DE" sz="2000" noProof="0">
                <a:solidFill>
                  <a:srgbClr val="333333"/>
                </a:solidFill>
                <a:latin typeface="+mj-lt"/>
              </a:defRPr>
            </a:lvl1pPr>
            <a:lvl2pPr>
              <a:spcBef>
                <a:spcPts val="1000"/>
              </a:spcBef>
              <a:defRPr lang="de-DE" sz="1800" noProof="0" smtClean="0">
                <a:solidFill>
                  <a:srgbClr val="333333"/>
                </a:solidFill>
                <a:latin typeface="+mj-lt"/>
              </a:defRPr>
            </a:lvl2pPr>
            <a:lvl3pPr>
              <a:spcBef>
                <a:spcPts val="1000"/>
              </a:spcBef>
              <a:defRPr lang="de-DE" sz="1600" noProof="0" smtClean="0">
                <a:solidFill>
                  <a:srgbClr val="333333"/>
                </a:solidFill>
                <a:latin typeface="+mj-lt"/>
              </a:defRPr>
            </a:lvl3pPr>
            <a:lvl4pPr>
              <a:defRPr sz="1050">
                <a:solidFill>
                  <a:srgbClr val="333333"/>
                </a:solidFill>
                <a:latin typeface="+mj-lt"/>
              </a:defRPr>
            </a:lvl4pPr>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7" name="Title 1"/>
          <p:cNvSpPr>
            <a:spLocks noGrp="1"/>
          </p:cNvSpPr>
          <p:nvPr>
            <p:ph type="title"/>
          </p:nvPr>
        </p:nvSpPr>
        <p:spPr>
          <a:xfrm>
            <a:off x="838200" y="0"/>
            <a:ext cx="10253133" cy="928688"/>
          </a:xfrm>
          <a:prstGeom prst="rect">
            <a:avLst/>
          </a:prstGeom>
        </p:spPr>
        <p:txBody>
          <a:bodyPr lIns="0"/>
          <a:lstStyle>
            <a:lvl1pPr>
              <a:defRPr sz="2400">
                <a:solidFill>
                  <a:schemeClr val="bg1"/>
                </a:solidFill>
                <a:latin typeface="+mj-lt"/>
              </a:defRPr>
            </a:lvl1pPr>
          </a:lstStyle>
          <a:p>
            <a:r>
              <a:rPr lang="de-DE" noProof="0"/>
              <a:t>Titelmasterformat durch Klicken bearbeiten</a:t>
            </a:r>
            <a:endParaRPr lang="de-DE" noProof="0" dirty="0"/>
          </a:p>
        </p:txBody>
      </p:sp>
    </p:spTree>
    <p:extLst>
      <p:ext uri="{BB962C8B-B14F-4D97-AF65-F5344CB8AC3E}">
        <p14:creationId xmlns:p14="http://schemas.microsoft.com/office/powerpoint/2010/main" val="100730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 mit Grafik horizontal">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562099" y="1314451"/>
            <a:ext cx="11020300" cy="2402582"/>
          </a:xfrm>
        </p:spPr>
        <p:txBody>
          <a:bodyPr rtlCol="0">
            <a:normAutofit/>
          </a:bodyPr>
          <a:lstStyle>
            <a:lvl1pPr algn="l" defTabSz="914400" rtl="0" eaLnBrk="0" fontAlgn="base" latinLnBrk="0" hangingPunct="0">
              <a:lnSpc>
                <a:spcPct val="120000"/>
              </a:lnSpc>
              <a:spcBef>
                <a:spcPts val="1000"/>
              </a:spcBef>
              <a:spcAft>
                <a:spcPts val="0"/>
              </a:spcAft>
              <a:buClr>
                <a:srgbClr val="7F7F7F"/>
              </a:buClr>
              <a:buSzPct val="120000"/>
              <a:buFont typeface="Wingdings" pitchFamily="2" charset="2"/>
              <a:buChar char="§"/>
              <a:defRPr lang="en-US" sz="2000" kern="1200" dirty="0" smtClean="0">
                <a:solidFill>
                  <a:schemeClr val="accent1">
                    <a:lumMod val="75000"/>
                  </a:schemeClr>
                </a:solidFill>
                <a:latin typeface="+mj-lt"/>
                <a:ea typeface="+mn-ea"/>
                <a:cs typeface="+mn-cs"/>
              </a:defRPr>
            </a:lvl1pPr>
            <a:lvl2pPr algn="l" defTabSz="914400" rtl="0" eaLnBrk="0" fontAlgn="base" latinLnBrk="0" hangingPunct="0">
              <a:lnSpc>
                <a:spcPct val="120000"/>
              </a:lnSpc>
              <a:spcBef>
                <a:spcPts val="1000"/>
              </a:spcBef>
              <a:spcAft>
                <a:spcPts val="0"/>
              </a:spcAft>
              <a:buClr>
                <a:srgbClr val="7F7F7F"/>
              </a:buClr>
              <a:buSzPct val="120000"/>
              <a:buFont typeface="Wingdings" pitchFamily="2" charset="2"/>
              <a:buChar char="§"/>
              <a:defRPr lang="en-US" sz="1800" kern="1200" dirty="0" smtClean="0">
                <a:solidFill>
                  <a:schemeClr val="accent1">
                    <a:lumMod val="75000"/>
                  </a:schemeClr>
                </a:solidFill>
                <a:latin typeface="+mj-lt"/>
                <a:ea typeface="+mn-ea"/>
                <a:cs typeface="+mn-cs"/>
              </a:defRPr>
            </a:lvl2pPr>
            <a:lvl3pPr algn="l" defTabSz="914400" rtl="0" eaLnBrk="0" fontAlgn="base" latinLnBrk="0" hangingPunct="0">
              <a:lnSpc>
                <a:spcPct val="120000"/>
              </a:lnSpc>
              <a:spcBef>
                <a:spcPts val="1000"/>
              </a:spcBef>
              <a:spcAft>
                <a:spcPts val="0"/>
              </a:spcAft>
              <a:buClr>
                <a:srgbClr val="7F7F7F"/>
              </a:buClr>
              <a:buSzPct val="120000"/>
              <a:buFont typeface="Wingdings" pitchFamily="2" charset="2"/>
              <a:buChar char="§"/>
              <a:defRPr lang="en-US" sz="1600" kern="1200" dirty="0" smtClean="0">
                <a:solidFill>
                  <a:schemeClr val="accent1">
                    <a:lumMod val="75000"/>
                  </a:schemeClr>
                </a:solidFill>
                <a:latin typeface="+mj-lt"/>
                <a:ea typeface="+mn-ea"/>
                <a:cs typeface="+mn-cs"/>
              </a:defRPr>
            </a:lvl3pPr>
            <a:lvl4pPr algn="l" defTabSz="914400" rtl="0" eaLnBrk="1" latinLnBrk="0" hangingPunct="1">
              <a:spcBef>
                <a:spcPct val="20000"/>
              </a:spcBef>
              <a:buClr>
                <a:srgbClr val="116656"/>
              </a:buClr>
              <a:buSzPct val="200000"/>
              <a:buFont typeface="Wingdings" pitchFamily="2" charset="2"/>
              <a:buChar char="§"/>
              <a:defRPr lang="en-US" sz="1600" kern="1200" dirty="0" smtClean="0">
                <a:solidFill>
                  <a:schemeClr val="tx1"/>
                </a:solidFill>
                <a:latin typeface="Verdana" pitchFamily="34" charset="0"/>
                <a:ea typeface="+mn-ea"/>
                <a:cs typeface="+mn-cs"/>
              </a:defRPr>
            </a:lvl4pPr>
            <a:lvl5pPr algn="l" defTabSz="914400" rtl="0" eaLnBrk="1" latinLnBrk="0" hangingPunct="1">
              <a:spcBef>
                <a:spcPct val="20000"/>
              </a:spcBef>
              <a:buClr>
                <a:srgbClr val="116656"/>
              </a:buClr>
              <a:buSzPct val="200000"/>
              <a:buFont typeface="Wingdings" pitchFamily="2" charset="2"/>
              <a:buChar char="§"/>
              <a:defRPr lang="en-US" sz="1600" kern="1200" dirty="0">
                <a:solidFill>
                  <a:schemeClr val="tx1"/>
                </a:solidFill>
                <a:latin typeface="Verdana" pitchFamily="34" charset="0"/>
                <a:ea typeface="+mn-ea"/>
                <a:cs typeface="+mn-cs"/>
              </a:defRPr>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6" name="Content Placeholder 3"/>
          <p:cNvSpPr>
            <a:spLocks noGrp="1"/>
          </p:cNvSpPr>
          <p:nvPr>
            <p:ph sz="half" idx="2"/>
          </p:nvPr>
        </p:nvSpPr>
        <p:spPr>
          <a:xfrm>
            <a:off x="562099" y="3861049"/>
            <a:ext cx="11020301" cy="2403227"/>
          </a:xfrm>
        </p:spPr>
        <p:txBody>
          <a:bodyPr rtlCol="0">
            <a:normAutofit/>
          </a:bodyPr>
          <a:lstStyle>
            <a:lvl1pPr algn="l" defTabSz="914400" rtl="0" eaLnBrk="0" fontAlgn="base" latinLnBrk="0" hangingPunct="0">
              <a:lnSpc>
                <a:spcPct val="120000"/>
              </a:lnSpc>
              <a:spcBef>
                <a:spcPts val="1000"/>
              </a:spcBef>
              <a:spcAft>
                <a:spcPts val="0"/>
              </a:spcAft>
              <a:buClr>
                <a:srgbClr val="7F7F7F"/>
              </a:buClr>
              <a:buSzPct val="120000"/>
              <a:buFont typeface="Wingdings" pitchFamily="2" charset="2"/>
              <a:buChar char="§"/>
              <a:defRPr lang="en-US" sz="2000" kern="1200" dirty="0" smtClean="0">
                <a:solidFill>
                  <a:schemeClr val="accent1">
                    <a:lumMod val="75000"/>
                  </a:schemeClr>
                </a:solidFill>
                <a:latin typeface="+mj-lt"/>
                <a:ea typeface="+mn-ea"/>
                <a:cs typeface="+mn-cs"/>
              </a:defRPr>
            </a:lvl1pPr>
            <a:lvl2pPr algn="l" defTabSz="914400" rtl="0" eaLnBrk="0" fontAlgn="base" latinLnBrk="0" hangingPunct="0">
              <a:lnSpc>
                <a:spcPct val="120000"/>
              </a:lnSpc>
              <a:spcBef>
                <a:spcPts val="1000"/>
              </a:spcBef>
              <a:spcAft>
                <a:spcPts val="0"/>
              </a:spcAft>
              <a:buClr>
                <a:srgbClr val="7F7F7F"/>
              </a:buClr>
              <a:buSzPct val="120000"/>
              <a:buFont typeface="Wingdings" pitchFamily="2" charset="2"/>
              <a:buChar char="§"/>
              <a:defRPr lang="en-US" sz="1800" kern="1200" dirty="0" smtClean="0">
                <a:solidFill>
                  <a:schemeClr val="accent1">
                    <a:lumMod val="75000"/>
                  </a:schemeClr>
                </a:solidFill>
                <a:latin typeface="+mj-lt"/>
                <a:ea typeface="+mn-ea"/>
                <a:cs typeface="+mn-cs"/>
              </a:defRPr>
            </a:lvl2pPr>
            <a:lvl3pPr algn="l" defTabSz="914400" rtl="0" eaLnBrk="0" fontAlgn="base" latinLnBrk="0" hangingPunct="0">
              <a:lnSpc>
                <a:spcPct val="120000"/>
              </a:lnSpc>
              <a:spcBef>
                <a:spcPts val="1000"/>
              </a:spcBef>
              <a:spcAft>
                <a:spcPts val="0"/>
              </a:spcAft>
              <a:buClr>
                <a:srgbClr val="7F7F7F"/>
              </a:buClr>
              <a:buSzPct val="120000"/>
              <a:buFont typeface="Wingdings" pitchFamily="2" charset="2"/>
              <a:buChar char="§"/>
              <a:defRPr lang="en-US" sz="1600" kern="1200" dirty="0" smtClean="0">
                <a:solidFill>
                  <a:schemeClr val="accent1">
                    <a:lumMod val="75000"/>
                  </a:schemeClr>
                </a:solidFill>
                <a:latin typeface="+mj-lt"/>
                <a:ea typeface="+mn-ea"/>
                <a:cs typeface="+mn-cs"/>
              </a:defRPr>
            </a:lvl3pPr>
            <a:lvl4pPr algn="l" defTabSz="914400" rtl="0" eaLnBrk="1" latinLnBrk="0" hangingPunct="1">
              <a:spcBef>
                <a:spcPct val="20000"/>
              </a:spcBef>
              <a:buClr>
                <a:srgbClr val="116656"/>
              </a:buClr>
              <a:buSzPct val="200000"/>
              <a:buFont typeface="Wingdings" pitchFamily="2" charset="2"/>
              <a:buChar char="§"/>
              <a:defRPr lang="en-US" sz="1600" kern="1200" dirty="0" smtClean="0">
                <a:solidFill>
                  <a:schemeClr val="tx1"/>
                </a:solidFill>
                <a:latin typeface="Verdana" pitchFamily="34" charset="0"/>
                <a:ea typeface="+mn-ea"/>
                <a:cs typeface="+mn-cs"/>
              </a:defRPr>
            </a:lvl4pPr>
            <a:lvl5pPr algn="l" defTabSz="914400" rtl="0" eaLnBrk="1" latinLnBrk="0" hangingPunct="1">
              <a:spcBef>
                <a:spcPct val="20000"/>
              </a:spcBef>
              <a:buClr>
                <a:srgbClr val="116656"/>
              </a:buClr>
              <a:buSzPct val="200000"/>
              <a:buFont typeface="Wingdings" pitchFamily="2" charset="2"/>
              <a:buChar char="§"/>
              <a:defRPr lang="en-US" sz="1600" kern="1200" dirty="0">
                <a:solidFill>
                  <a:schemeClr val="tx1"/>
                </a:solidFill>
                <a:latin typeface="Verdana" pitchFamily="34" charset="0"/>
                <a:ea typeface="+mn-ea"/>
                <a:cs typeface="+mn-cs"/>
              </a:defRPr>
            </a:lvl5pPr>
            <a:lvl6pPr>
              <a:defRPr sz="1800"/>
            </a:lvl6pPr>
            <a:lvl7pPr>
              <a:defRPr sz="1800"/>
            </a:lvl7pPr>
            <a:lvl8pPr>
              <a:defRPr sz="1800"/>
            </a:lvl8pPr>
            <a:lvl9pPr>
              <a:defRPr sz="1800"/>
            </a:lvl9pPr>
          </a:lstStyle>
          <a:p>
            <a:pPr lvl="0"/>
            <a:r>
              <a:rPr lang="de-DE" noProof="0"/>
              <a:t>Textmasterformat bearbeiten</a:t>
            </a:r>
          </a:p>
          <a:p>
            <a:pPr lvl="1"/>
            <a:r>
              <a:rPr lang="de-DE" noProof="0"/>
              <a:t>Zweite Ebene</a:t>
            </a:r>
          </a:p>
          <a:p>
            <a:pPr lvl="2"/>
            <a:r>
              <a:rPr lang="de-DE" noProof="0"/>
              <a:t>Dritte Ebene</a:t>
            </a:r>
          </a:p>
        </p:txBody>
      </p:sp>
      <p:sp>
        <p:nvSpPr>
          <p:cNvPr id="7" name="Title 1"/>
          <p:cNvSpPr>
            <a:spLocks noGrp="1"/>
          </p:cNvSpPr>
          <p:nvPr>
            <p:ph type="title"/>
          </p:nvPr>
        </p:nvSpPr>
        <p:spPr>
          <a:xfrm>
            <a:off x="838200" y="0"/>
            <a:ext cx="10253133" cy="928688"/>
          </a:xfrm>
          <a:prstGeom prst="rect">
            <a:avLst/>
          </a:prstGeom>
        </p:spPr>
        <p:txBody>
          <a:bodyPr lIns="0"/>
          <a:lstStyle>
            <a:lvl1pPr>
              <a:defRPr sz="2400">
                <a:solidFill>
                  <a:schemeClr val="bg1"/>
                </a:solidFill>
                <a:latin typeface="+mj-lt"/>
              </a:defRPr>
            </a:lvl1pPr>
          </a:lstStyle>
          <a:p>
            <a:r>
              <a:rPr lang="de-DE"/>
              <a:t>Titelmasterformat durch Klicken bearbeiten</a:t>
            </a:r>
            <a:endParaRPr lang="en-US" dirty="0"/>
          </a:p>
        </p:txBody>
      </p:sp>
    </p:spTree>
    <p:extLst>
      <p:ext uri="{BB962C8B-B14F-4D97-AF65-F5344CB8AC3E}">
        <p14:creationId xmlns:p14="http://schemas.microsoft.com/office/powerpoint/2010/main" val="1946687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mit 2 Grafiken">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562100" y="1314451"/>
            <a:ext cx="5384800" cy="2402582"/>
          </a:xfrm>
        </p:spPr>
        <p:txBody>
          <a:bodyPr rtlCol="0">
            <a:normAutofit/>
          </a:bodyPr>
          <a:lstStyle>
            <a:lvl1pPr marL="0" indent="0" algn="l" defTabSz="914400" rtl="0" eaLnBrk="0" fontAlgn="base" latinLnBrk="0" hangingPunct="0">
              <a:lnSpc>
                <a:spcPct val="120000"/>
              </a:lnSpc>
              <a:spcBef>
                <a:spcPts val="1000"/>
              </a:spcBef>
              <a:spcAft>
                <a:spcPts val="0"/>
              </a:spcAft>
              <a:buClr>
                <a:srgbClr val="7F7F7F"/>
              </a:buClr>
              <a:buSzPct val="120000"/>
              <a:buFont typeface="Wingdings" pitchFamily="2" charset="2"/>
              <a:buNone/>
              <a:defRPr lang="en-US" sz="2000" kern="1200" dirty="0" smtClean="0">
                <a:solidFill>
                  <a:srgbClr val="333333"/>
                </a:solidFill>
                <a:latin typeface="+mj-lt"/>
                <a:ea typeface="+mn-ea"/>
                <a:cs typeface="+mn-cs"/>
              </a:defRPr>
            </a:lvl1pPr>
            <a:lvl2pPr algn="l" defTabSz="914400" rtl="0" eaLnBrk="0" fontAlgn="base" latinLnBrk="0" hangingPunct="0">
              <a:lnSpc>
                <a:spcPct val="120000"/>
              </a:lnSpc>
              <a:spcBef>
                <a:spcPts val="1000"/>
              </a:spcBef>
              <a:spcAft>
                <a:spcPts val="0"/>
              </a:spcAft>
              <a:buClr>
                <a:srgbClr val="7F7F7F"/>
              </a:buClr>
              <a:buSzPct val="120000"/>
              <a:buFont typeface="Wingdings" pitchFamily="2" charset="2"/>
              <a:buChar char="§"/>
              <a:defRPr lang="en-US" sz="1800" kern="1200" dirty="0" smtClean="0">
                <a:solidFill>
                  <a:srgbClr val="333333"/>
                </a:solidFill>
                <a:latin typeface="+mj-lt"/>
                <a:ea typeface="+mn-ea"/>
                <a:cs typeface="+mn-cs"/>
              </a:defRPr>
            </a:lvl2pPr>
            <a:lvl3pPr algn="l" defTabSz="914400" rtl="0" eaLnBrk="0" fontAlgn="base" latinLnBrk="0" hangingPunct="0">
              <a:lnSpc>
                <a:spcPct val="120000"/>
              </a:lnSpc>
              <a:spcBef>
                <a:spcPts val="1000"/>
              </a:spcBef>
              <a:spcAft>
                <a:spcPts val="0"/>
              </a:spcAft>
              <a:buClr>
                <a:srgbClr val="7F7F7F"/>
              </a:buClr>
              <a:buSzPct val="120000"/>
              <a:buFont typeface="Wingdings" pitchFamily="2" charset="2"/>
              <a:buChar char="§"/>
              <a:defRPr lang="en-US" sz="1600" kern="1200" dirty="0" smtClean="0">
                <a:solidFill>
                  <a:srgbClr val="333333"/>
                </a:solidFill>
                <a:latin typeface="+mj-lt"/>
                <a:ea typeface="+mn-ea"/>
                <a:cs typeface="+mn-cs"/>
              </a:defRPr>
            </a:lvl3pPr>
            <a:lvl4pPr algn="l" defTabSz="914400" rtl="0" eaLnBrk="1" latinLnBrk="0" hangingPunct="1">
              <a:spcBef>
                <a:spcPct val="20000"/>
              </a:spcBef>
              <a:buClr>
                <a:srgbClr val="116656"/>
              </a:buClr>
              <a:buSzPct val="200000"/>
              <a:buFont typeface="Wingdings" pitchFamily="2" charset="2"/>
              <a:buChar char="§"/>
              <a:defRPr lang="en-US" sz="1800" kern="1200" dirty="0" smtClean="0">
                <a:solidFill>
                  <a:srgbClr val="333333"/>
                </a:solidFill>
                <a:latin typeface="+mj-lt"/>
                <a:ea typeface="+mn-ea"/>
                <a:cs typeface="+mn-cs"/>
              </a:defRPr>
            </a:lvl4pPr>
            <a:lvl5pPr algn="l" defTabSz="914400" rtl="0" eaLnBrk="1" latinLnBrk="0" hangingPunct="1">
              <a:spcBef>
                <a:spcPct val="20000"/>
              </a:spcBef>
              <a:buClr>
                <a:srgbClr val="116656"/>
              </a:buClr>
              <a:buSzPct val="200000"/>
              <a:buFont typeface="Wingdings" pitchFamily="2" charset="2"/>
              <a:buChar char="§"/>
              <a:defRPr lang="en-US" sz="1600" kern="1200" dirty="0">
                <a:solidFill>
                  <a:schemeClr val="tx1"/>
                </a:solidFill>
                <a:latin typeface="Verdana" pitchFamily="34" charset="0"/>
                <a:ea typeface="+mn-ea"/>
                <a:cs typeface="+mn-cs"/>
              </a:defRPr>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6" name="Content Placeholder 3"/>
          <p:cNvSpPr>
            <a:spLocks noGrp="1"/>
          </p:cNvSpPr>
          <p:nvPr>
            <p:ph sz="half" idx="2"/>
          </p:nvPr>
        </p:nvSpPr>
        <p:spPr>
          <a:xfrm>
            <a:off x="6197600" y="1314450"/>
            <a:ext cx="5384800" cy="4949825"/>
          </a:xfrm>
        </p:spPr>
        <p:txBody>
          <a:bodyPr rtlCol="0">
            <a:normAutofit/>
          </a:bodyPr>
          <a:lstStyle>
            <a:lvl1pPr algn="l" defTabSz="914400" rtl="0" eaLnBrk="0" fontAlgn="base" latinLnBrk="0" hangingPunct="0">
              <a:lnSpc>
                <a:spcPct val="120000"/>
              </a:lnSpc>
              <a:spcBef>
                <a:spcPts val="1000"/>
              </a:spcBef>
              <a:spcAft>
                <a:spcPts val="0"/>
              </a:spcAft>
              <a:buClr>
                <a:srgbClr val="7F7F7F"/>
              </a:buClr>
              <a:buSzPct val="120000"/>
              <a:buFont typeface="Wingdings" pitchFamily="2" charset="2"/>
              <a:buChar char="§"/>
              <a:defRPr lang="en-US" sz="2000" kern="1200" dirty="0" smtClean="0">
                <a:solidFill>
                  <a:srgbClr val="333333"/>
                </a:solidFill>
                <a:latin typeface="+mj-lt"/>
                <a:ea typeface="+mn-ea"/>
                <a:cs typeface="+mn-cs"/>
              </a:defRPr>
            </a:lvl1pPr>
            <a:lvl2pPr algn="l" defTabSz="914400" rtl="0" eaLnBrk="0" fontAlgn="base" latinLnBrk="0" hangingPunct="0">
              <a:lnSpc>
                <a:spcPct val="120000"/>
              </a:lnSpc>
              <a:spcBef>
                <a:spcPts val="1000"/>
              </a:spcBef>
              <a:spcAft>
                <a:spcPts val="0"/>
              </a:spcAft>
              <a:buClr>
                <a:srgbClr val="7F7F7F"/>
              </a:buClr>
              <a:buSzPct val="120000"/>
              <a:buFont typeface="Wingdings" pitchFamily="2" charset="2"/>
              <a:buChar char="§"/>
              <a:defRPr lang="en-US" sz="1800" kern="1200" dirty="0" smtClean="0">
                <a:solidFill>
                  <a:srgbClr val="333333"/>
                </a:solidFill>
                <a:latin typeface="+mj-lt"/>
                <a:ea typeface="+mn-ea"/>
                <a:cs typeface="+mn-cs"/>
              </a:defRPr>
            </a:lvl2pPr>
            <a:lvl3pPr algn="l" defTabSz="914400" rtl="0" eaLnBrk="0" fontAlgn="base" latinLnBrk="0" hangingPunct="0">
              <a:lnSpc>
                <a:spcPct val="120000"/>
              </a:lnSpc>
              <a:spcBef>
                <a:spcPts val="1000"/>
              </a:spcBef>
              <a:spcAft>
                <a:spcPts val="0"/>
              </a:spcAft>
              <a:buClr>
                <a:srgbClr val="7F7F7F"/>
              </a:buClr>
              <a:buSzPct val="120000"/>
              <a:buFont typeface="Wingdings" pitchFamily="2" charset="2"/>
              <a:buChar char="§"/>
              <a:defRPr lang="en-US" sz="1600" kern="1200" dirty="0" smtClean="0">
                <a:solidFill>
                  <a:srgbClr val="333333"/>
                </a:solidFill>
                <a:latin typeface="+mj-lt"/>
                <a:ea typeface="+mn-ea"/>
                <a:cs typeface="+mn-cs"/>
              </a:defRPr>
            </a:lvl3pPr>
            <a:lvl4pPr algn="l" defTabSz="914400" rtl="0" eaLnBrk="1" latinLnBrk="0" hangingPunct="1">
              <a:spcBef>
                <a:spcPct val="20000"/>
              </a:spcBef>
              <a:buClr>
                <a:srgbClr val="116656"/>
              </a:buClr>
              <a:buSzPct val="200000"/>
              <a:buFont typeface="Wingdings" pitchFamily="2" charset="2"/>
              <a:buChar char="§"/>
              <a:defRPr lang="en-US" sz="1600" kern="1200" dirty="0" smtClean="0">
                <a:solidFill>
                  <a:schemeClr val="tx1"/>
                </a:solidFill>
                <a:latin typeface="Verdana" pitchFamily="34" charset="0"/>
                <a:ea typeface="+mn-ea"/>
                <a:cs typeface="+mn-cs"/>
              </a:defRPr>
            </a:lvl4pPr>
            <a:lvl5pPr algn="l" defTabSz="914400" rtl="0" eaLnBrk="1" latinLnBrk="0" hangingPunct="1">
              <a:spcBef>
                <a:spcPct val="20000"/>
              </a:spcBef>
              <a:buClr>
                <a:srgbClr val="116656"/>
              </a:buClr>
              <a:buSzPct val="200000"/>
              <a:buFont typeface="Wingdings" pitchFamily="2" charset="2"/>
              <a:buChar char="§"/>
              <a:defRPr lang="en-US" sz="1600" kern="1200" dirty="0">
                <a:solidFill>
                  <a:schemeClr val="tx1"/>
                </a:solidFill>
                <a:latin typeface="Verdana" pitchFamily="34" charset="0"/>
                <a:ea typeface="+mn-ea"/>
                <a:cs typeface="+mn-cs"/>
              </a:defRPr>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p:txBody>
      </p:sp>
      <p:sp>
        <p:nvSpPr>
          <p:cNvPr id="7" name="Title 1"/>
          <p:cNvSpPr>
            <a:spLocks noGrp="1"/>
          </p:cNvSpPr>
          <p:nvPr>
            <p:ph type="title"/>
          </p:nvPr>
        </p:nvSpPr>
        <p:spPr>
          <a:xfrm>
            <a:off x="838200" y="0"/>
            <a:ext cx="10253133" cy="928688"/>
          </a:xfrm>
          <a:prstGeom prst="rect">
            <a:avLst/>
          </a:prstGeom>
        </p:spPr>
        <p:txBody>
          <a:bodyPr lIns="0"/>
          <a:lstStyle>
            <a:lvl1pPr>
              <a:defRPr sz="2400">
                <a:solidFill>
                  <a:schemeClr val="bg1"/>
                </a:solidFill>
                <a:latin typeface="+mj-lt"/>
              </a:defRPr>
            </a:lvl1pPr>
          </a:lstStyle>
          <a:p>
            <a:r>
              <a:rPr lang="de-DE"/>
              <a:t>Titelmasterformat durch Klicken bearbeiten</a:t>
            </a:r>
            <a:endParaRPr lang="en-US" dirty="0"/>
          </a:p>
        </p:txBody>
      </p:sp>
      <p:sp>
        <p:nvSpPr>
          <p:cNvPr id="8" name="Content Placeholder 2"/>
          <p:cNvSpPr>
            <a:spLocks noGrp="1"/>
          </p:cNvSpPr>
          <p:nvPr>
            <p:ph sz="half" idx="12"/>
          </p:nvPr>
        </p:nvSpPr>
        <p:spPr>
          <a:xfrm>
            <a:off x="562100" y="3857626"/>
            <a:ext cx="5384800" cy="2402582"/>
          </a:xfrm>
        </p:spPr>
        <p:txBody>
          <a:bodyPr rtlCol="0">
            <a:normAutofit/>
          </a:bodyPr>
          <a:lstStyle>
            <a:lvl1pPr algn="l" defTabSz="914400" rtl="0" eaLnBrk="0" fontAlgn="base" latinLnBrk="0" hangingPunct="0">
              <a:lnSpc>
                <a:spcPct val="120000"/>
              </a:lnSpc>
              <a:spcBef>
                <a:spcPts val="1000"/>
              </a:spcBef>
              <a:spcAft>
                <a:spcPts val="0"/>
              </a:spcAft>
              <a:buClr>
                <a:srgbClr val="7F7F7F"/>
              </a:buClr>
              <a:buSzPct val="120000"/>
              <a:buFont typeface="Wingdings" pitchFamily="2" charset="2"/>
              <a:buChar char="§"/>
              <a:defRPr lang="en-US" sz="2000" kern="1200" dirty="0" smtClean="0">
                <a:solidFill>
                  <a:srgbClr val="333333"/>
                </a:solidFill>
                <a:latin typeface="+mj-lt"/>
                <a:ea typeface="+mn-ea"/>
                <a:cs typeface="+mn-cs"/>
              </a:defRPr>
            </a:lvl1pPr>
            <a:lvl2pPr algn="l" defTabSz="914400" rtl="0" eaLnBrk="0" fontAlgn="base" latinLnBrk="0" hangingPunct="0">
              <a:lnSpc>
                <a:spcPct val="120000"/>
              </a:lnSpc>
              <a:spcBef>
                <a:spcPts val="1000"/>
              </a:spcBef>
              <a:spcAft>
                <a:spcPts val="0"/>
              </a:spcAft>
              <a:buClr>
                <a:srgbClr val="7F7F7F"/>
              </a:buClr>
              <a:buSzPct val="120000"/>
              <a:buFont typeface="Wingdings" pitchFamily="2" charset="2"/>
              <a:buChar char="§"/>
              <a:defRPr lang="en-US" sz="1800" kern="1200" dirty="0" smtClean="0">
                <a:solidFill>
                  <a:srgbClr val="333333"/>
                </a:solidFill>
                <a:latin typeface="+mj-lt"/>
                <a:ea typeface="+mn-ea"/>
                <a:cs typeface="+mn-cs"/>
              </a:defRPr>
            </a:lvl2pPr>
            <a:lvl3pPr algn="l" defTabSz="914400" rtl="0" eaLnBrk="0" fontAlgn="base" latinLnBrk="0" hangingPunct="0">
              <a:lnSpc>
                <a:spcPct val="120000"/>
              </a:lnSpc>
              <a:spcBef>
                <a:spcPts val="1000"/>
              </a:spcBef>
              <a:spcAft>
                <a:spcPts val="0"/>
              </a:spcAft>
              <a:buClr>
                <a:srgbClr val="7F7F7F"/>
              </a:buClr>
              <a:buSzPct val="120000"/>
              <a:buFont typeface="Wingdings" pitchFamily="2" charset="2"/>
              <a:buChar char="§"/>
              <a:defRPr lang="en-US" sz="1600" kern="1200" dirty="0" smtClean="0">
                <a:solidFill>
                  <a:srgbClr val="333333"/>
                </a:solidFill>
                <a:latin typeface="+mj-lt"/>
                <a:ea typeface="+mn-ea"/>
                <a:cs typeface="+mn-cs"/>
              </a:defRPr>
            </a:lvl3pPr>
            <a:lvl4pPr algn="l" defTabSz="914400" rtl="0" eaLnBrk="1" latinLnBrk="0" hangingPunct="1">
              <a:spcBef>
                <a:spcPct val="20000"/>
              </a:spcBef>
              <a:buClr>
                <a:srgbClr val="116656"/>
              </a:buClr>
              <a:buSzPct val="200000"/>
              <a:buFont typeface="Wingdings" pitchFamily="2" charset="2"/>
              <a:buChar char="§"/>
              <a:defRPr lang="en-US" sz="1600" kern="1200" dirty="0" smtClean="0">
                <a:solidFill>
                  <a:schemeClr val="tx1"/>
                </a:solidFill>
                <a:latin typeface="Verdana" pitchFamily="34" charset="0"/>
                <a:ea typeface="+mn-ea"/>
                <a:cs typeface="+mn-cs"/>
              </a:defRPr>
            </a:lvl4pPr>
            <a:lvl5pPr algn="l" defTabSz="914400" rtl="0" eaLnBrk="1" latinLnBrk="0" hangingPunct="1">
              <a:spcBef>
                <a:spcPct val="20000"/>
              </a:spcBef>
              <a:buClr>
                <a:srgbClr val="116656"/>
              </a:buClr>
              <a:buSzPct val="200000"/>
              <a:buFont typeface="Wingdings" pitchFamily="2" charset="2"/>
              <a:buChar char="§"/>
              <a:defRPr lang="en-US" sz="1600" kern="1200" dirty="0">
                <a:solidFill>
                  <a:schemeClr val="tx1"/>
                </a:solidFill>
                <a:latin typeface="Verdana" pitchFamily="34" charset="0"/>
                <a:ea typeface="+mn-ea"/>
                <a:cs typeface="+mn-cs"/>
              </a:defRPr>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437360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Nur Titel">
    <p:spTree>
      <p:nvGrpSpPr>
        <p:cNvPr id="1" name=""/>
        <p:cNvGrpSpPr/>
        <p:nvPr/>
      </p:nvGrpSpPr>
      <p:grpSpPr>
        <a:xfrm>
          <a:off x="0" y="0"/>
          <a:ext cx="0" cy="0"/>
          <a:chOff x="0" y="0"/>
          <a:chExt cx="0" cy="0"/>
        </a:xfrm>
      </p:grpSpPr>
      <p:sp>
        <p:nvSpPr>
          <p:cNvPr id="3" name="Title 1"/>
          <p:cNvSpPr>
            <a:spLocks noGrp="1"/>
          </p:cNvSpPr>
          <p:nvPr>
            <p:ph type="title"/>
          </p:nvPr>
        </p:nvSpPr>
        <p:spPr>
          <a:xfrm>
            <a:off x="838200" y="0"/>
            <a:ext cx="10253133" cy="928688"/>
          </a:xfrm>
          <a:prstGeom prst="rect">
            <a:avLst/>
          </a:prstGeom>
        </p:spPr>
        <p:txBody>
          <a:bodyPr lIns="0"/>
          <a:lstStyle>
            <a:lvl1pPr>
              <a:defRPr sz="2400">
                <a:solidFill>
                  <a:schemeClr val="bg1"/>
                </a:solidFill>
                <a:latin typeface="+mn-lt"/>
              </a:defRPr>
            </a:lvl1pPr>
          </a:lstStyle>
          <a:p>
            <a:r>
              <a:rPr lang="de-DE"/>
              <a:t>Titelmasterformat durch Klicken bearbeiten</a:t>
            </a:r>
            <a:endParaRPr lang="en-US" dirty="0"/>
          </a:p>
        </p:txBody>
      </p:sp>
    </p:spTree>
    <p:extLst>
      <p:ext uri="{BB962C8B-B14F-4D97-AF65-F5344CB8AC3E}">
        <p14:creationId xmlns:p14="http://schemas.microsoft.com/office/powerpoint/2010/main" val="1370275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a:xfrm>
            <a:off x="838200" y="0"/>
            <a:ext cx="10253133" cy="928688"/>
          </a:xfrm>
        </p:spPr>
        <p:txBody>
          <a:bodyPr/>
          <a:lstStyle>
            <a:lvl1pPr>
              <a:defRPr sz="2400">
                <a:latin typeface="+mj-lt"/>
              </a:defRPr>
            </a:lvl1pPr>
          </a:lstStyle>
          <a:p>
            <a:r>
              <a:rPr lang="de-DE"/>
              <a:t>Titelmasterformat durch Klicken bearbeiten</a:t>
            </a:r>
            <a:endParaRPr lang="de-DE" dirty="0"/>
          </a:p>
        </p:txBody>
      </p:sp>
      <p:sp>
        <p:nvSpPr>
          <p:cNvPr id="6" name="Textplatzhalter 5"/>
          <p:cNvSpPr>
            <a:spLocks noGrp="1"/>
          </p:cNvSpPr>
          <p:nvPr>
            <p:ph type="body" sz="quarter" idx="12"/>
          </p:nvPr>
        </p:nvSpPr>
        <p:spPr>
          <a:xfrm>
            <a:off x="579968" y="1330325"/>
            <a:ext cx="11040533" cy="658516"/>
          </a:xfrm>
          <a:solidFill>
            <a:schemeClr val="bg1">
              <a:lumMod val="50000"/>
            </a:schemeClr>
          </a:solidFill>
          <a:effectLst/>
        </p:spPr>
        <p:txBody>
          <a:bodyPr/>
          <a:lstStyle>
            <a:lvl1pPr marL="444500" indent="0">
              <a:lnSpc>
                <a:spcPct val="100000"/>
              </a:lnSpc>
              <a:spcBef>
                <a:spcPts val="0"/>
              </a:spcBef>
              <a:buNone/>
              <a:defRPr sz="2000" b="0">
                <a:solidFill>
                  <a:schemeClr val="bg1"/>
                </a:solidFill>
                <a:latin typeface="+mj-lt"/>
              </a:defRPr>
            </a:lvl1pPr>
            <a:lvl2pPr marL="355600" indent="0">
              <a:buNone/>
              <a:defRPr/>
            </a:lvl2pPr>
            <a:lvl3pPr marL="712788" indent="0">
              <a:buNone/>
              <a:defRPr/>
            </a:lvl3pPr>
            <a:lvl4pPr marL="1371600" indent="0">
              <a:buNone/>
              <a:defRPr/>
            </a:lvl4pPr>
            <a:lvl5pPr marL="1828800" indent="0">
              <a:buNone/>
              <a:defRPr/>
            </a:lvl5pPr>
          </a:lstStyle>
          <a:p>
            <a:pPr lvl="0"/>
            <a:r>
              <a:rPr lang="de-DE" dirty="0"/>
              <a:t>Textmasterformat bearbeiten</a:t>
            </a:r>
          </a:p>
        </p:txBody>
      </p:sp>
      <p:sp>
        <p:nvSpPr>
          <p:cNvPr id="8" name="Textplatzhalter 7"/>
          <p:cNvSpPr>
            <a:spLocks noGrp="1"/>
          </p:cNvSpPr>
          <p:nvPr>
            <p:ph type="body" sz="quarter" idx="13" hasCustomPrompt="1"/>
          </p:nvPr>
        </p:nvSpPr>
        <p:spPr>
          <a:xfrm>
            <a:off x="579967" y="1330326"/>
            <a:ext cx="523479" cy="442491"/>
          </a:xfrm>
          <a:solidFill>
            <a:schemeClr val="bg2"/>
          </a:solidFill>
          <a:ln>
            <a:solidFill>
              <a:schemeClr val="accent1"/>
            </a:solidFill>
          </a:ln>
        </p:spPr>
        <p:txBody>
          <a:bodyPr lIns="90000" tIns="0"/>
          <a:lstStyle>
            <a:lvl1pPr marL="0" indent="0">
              <a:buNone/>
              <a:defRPr sz="2800">
                <a:solidFill>
                  <a:schemeClr val="accent1"/>
                </a:solidFill>
                <a:latin typeface="+mj-lt"/>
              </a:defRPr>
            </a:lvl1pPr>
          </a:lstStyle>
          <a:p>
            <a:pPr lvl="0"/>
            <a:r>
              <a:rPr lang="de-DE" dirty="0"/>
              <a:t>0</a:t>
            </a:r>
          </a:p>
        </p:txBody>
      </p:sp>
      <p:sp>
        <p:nvSpPr>
          <p:cNvPr id="9" name="Textplatzhalter 5"/>
          <p:cNvSpPr>
            <a:spLocks noGrp="1"/>
          </p:cNvSpPr>
          <p:nvPr>
            <p:ph type="body" sz="quarter" idx="14"/>
          </p:nvPr>
        </p:nvSpPr>
        <p:spPr>
          <a:xfrm>
            <a:off x="579968" y="2276872"/>
            <a:ext cx="11040533" cy="658516"/>
          </a:xfrm>
          <a:solidFill>
            <a:schemeClr val="bg2"/>
          </a:solidFill>
          <a:ln>
            <a:solidFill>
              <a:schemeClr val="bg1">
                <a:lumMod val="50000"/>
              </a:schemeClr>
            </a:solidFill>
          </a:ln>
        </p:spPr>
        <p:txBody>
          <a:bodyPr/>
          <a:lstStyle>
            <a:lvl1pPr marL="444500" indent="0">
              <a:lnSpc>
                <a:spcPct val="100000"/>
              </a:lnSpc>
              <a:spcBef>
                <a:spcPts val="0"/>
              </a:spcBef>
              <a:buNone/>
              <a:defRPr sz="2000" b="0">
                <a:solidFill>
                  <a:schemeClr val="accent1">
                    <a:lumMod val="75000"/>
                  </a:schemeClr>
                </a:solidFill>
                <a:latin typeface="+mj-lt"/>
              </a:defRPr>
            </a:lvl1pPr>
            <a:lvl2pPr marL="355600" indent="0">
              <a:buNone/>
              <a:defRPr/>
            </a:lvl2pPr>
            <a:lvl3pPr marL="712788" indent="0">
              <a:buNone/>
              <a:defRPr/>
            </a:lvl3pPr>
            <a:lvl4pPr marL="1371600" indent="0">
              <a:buNone/>
              <a:defRPr/>
            </a:lvl4pPr>
            <a:lvl5pPr marL="1828800" indent="0">
              <a:buNone/>
              <a:defRPr/>
            </a:lvl5pPr>
          </a:lstStyle>
          <a:p>
            <a:pPr lvl="0"/>
            <a:r>
              <a:rPr lang="de-DE" dirty="0"/>
              <a:t>Textmasterformat bearbeiten</a:t>
            </a:r>
          </a:p>
        </p:txBody>
      </p:sp>
      <p:sp>
        <p:nvSpPr>
          <p:cNvPr id="10" name="Textplatzhalter 7"/>
          <p:cNvSpPr>
            <a:spLocks noGrp="1"/>
          </p:cNvSpPr>
          <p:nvPr>
            <p:ph type="body" sz="quarter" idx="15" hasCustomPrompt="1"/>
          </p:nvPr>
        </p:nvSpPr>
        <p:spPr>
          <a:xfrm>
            <a:off x="579967" y="2276873"/>
            <a:ext cx="523479" cy="442491"/>
          </a:xfrm>
          <a:solidFill>
            <a:schemeClr val="bg1">
              <a:lumMod val="50000"/>
            </a:schemeClr>
          </a:solidFill>
        </p:spPr>
        <p:txBody>
          <a:bodyPr lIns="90000" tIns="0"/>
          <a:lstStyle>
            <a:lvl1pPr marL="0" indent="0">
              <a:buNone/>
              <a:defRPr sz="2800">
                <a:solidFill>
                  <a:schemeClr val="bg1"/>
                </a:solidFill>
                <a:latin typeface="+mj-lt"/>
              </a:defRPr>
            </a:lvl1pPr>
          </a:lstStyle>
          <a:p>
            <a:pPr lvl="0"/>
            <a:r>
              <a:rPr lang="de-DE" dirty="0"/>
              <a:t>0</a:t>
            </a:r>
          </a:p>
        </p:txBody>
      </p:sp>
      <p:sp>
        <p:nvSpPr>
          <p:cNvPr id="11" name="Textplatzhalter 5"/>
          <p:cNvSpPr>
            <a:spLocks noGrp="1"/>
          </p:cNvSpPr>
          <p:nvPr>
            <p:ph type="body" sz="quarter" idx="16"/>
          </p:nvPr>
        </p:nvSpPr>
        <p:spPr>
          <a:xfrm>
            <a:off x="579967" y="3212976"/>
            <a:ext cx="11040533" cy="658516"/>
          </a:xfrm>
          <a:solidFill>
            <a:schemeClr val="bg2"/>
          </a:solidFill>
          <a:ln>
            <a:solidFill>
              <a:schemeClr val="bg1">
                <a:lumMod val="50000"/>
              </a:schemeClr>
            </a:solidFill>
          </a:ln>
        </p:spPr>
        <p:txBody>
          <a:bodyPr/>
          <a:lstStyle>
            <a:lvl1pPr marL="444500" indent="0">
              <a:lnSpc>
                <a:spcPct val="100000"/>
              </a:lnSpc>
              <a:spcBef>
                <a:spcPts val="0"/>
              </a:spcBef>
              <a:buNone/>
              <a:defRPr sz="2000" b="0">
                <a:solidFill>
                  <a:schemeClr val="accent1">
                    <a:lumMod val="75000"/>
                  </a:schemeClr>
                </a:solidFill>
                <a:latin typeface="+mj-lt"/>
              </a:defRPr>
            </a:lvl1pPr>
            <a:lvl2pPr marL="355600" indent="0">
              <a:buNone/>
              <a:defRPr/>
            </a:lvl2pPr>
            <a:lvl3pPr marL="712788" indent="0">
              <a:buNone/>
              <a:defRPr/>
            </a:lvl3pPr>
            <a:lvl4pPr marL="1371600" indent="0">
              <a:buNone/>
              <a:defRPr/>
            </a:lvl4pPr>
            <a:lvl5pPr marL="1828800" indent="0">
              <a:buNone/>
              <a:defRPr/>
            </a:lvl5pPr>
          </a:lstStyle>
          <a:p>
            <a:pPr lvl="0"/>
            <a:r>
              <a:rPr lang="de-DE" dirty="0"/>
              <a:t>Textmasterformat bearbeiten</a:t>
            </a:r>
          </a:p>
        </p:txBody>
      </p:sp>
      <p:sp>
        <p:nvSpPr>
          <p:cNvPr id="12" name="Textplatzhalter 7"/>
          <p:cNvSpPr>
            <a:spLocks noGrp="1"/>
          </p:cNvSpPr>
          <p:nvPr>
            <p:ph type="body" sz="quarter" idx="17" hasCustomPrompt="1"/>
          </p:nvPr>
        </p:nvSpPr>
        <p:spPr>
          <a:xfrm>
            <a:off x="579966" y="3212977"/>
            <a:ext cx="523479" cy="442491"/>
          </a:xfrm>
          <a:solidFill>
            <a:schemeClr val="bg1">
              <a:lumMod val="50000"/>
            </a:schemeClr>
          </a:solidFill>
        </p:spPr>
        <p:txBody>
          <a:bodyPr lIns="90000" tIns="0"/>
          <a:lstStyle>
            <a:lvl1pPr marL="0" indent="0">
              <a:buNone/>
              <a:defRPr sz="2800">
                <a:solidFill>
                  <a:schemeClr val="bg1"/>
                </a:solidFill>
                <a:latin typeface="+mj-lt"/>
              </a:defRPr>
            </a:lvl1pPr>
          </a:lstStyle>
          <a:p>
            <a:pPr lvl="0"/>
            <a:r>
              <a:rPr lang="de-DE" dirty="0"/>
              <a:t>0</a:t>
            </a:r>
          </a:p>
        </p:txBody>
      </p:sp>
      <p:sp>
        <p:nvSpPr>
          <p:cNvPr id="15" name="Textplatzhalter 5"/>
          <p:cNvSpPr>
            <a:spLocks noGrp="1"/>
          </p:cNvSpPr>
          <p:nvPr>
            <p:ph type="body" sz="quarter" idx="18"/>
          </p:nvPr>
        </p:nvSpPr>
        <p:spPr>
          <a:xfrm>
            <a:off x="579966" y="4149080"/>
            <a:ext cx="11040533" cy="658516"/>
          </a:xfrm>
          <a:solidFill>
            <a:schemeClr val="bg2"/>
          </a:solidFill>
          <a:ln>
            <a:solidFill>
              <a:schemeClr val="bg1">
                <a:lumMod val="50000"/>
              </a:schemeClr>
            </a:solidFill>
          </a:ln>
        </p:spPr>
        <p:txBody>
          <a:bodyPr/>
          <a:lstStyle>
            <a:lvl1pPr marL="444500" indent="0">
              <a:lnSpc>
                <a:spcPct val="100000"/>
              </a:lnSpc>
              <a:spcBef>
                <a:spcPts val="0"/>
              </a:spcBef>
              <a:buNone/>
              <a:defRPr sz="2000" b="0">
                <a:solidFill>
                  <a:schemeClr val="accent1">
                    <a:lumMod val="75000"/>
                  </a:schemeClr>
                </a:solidFill>
                <a:latin typeface="+mj-lt"/>
              </a:defRPr>
            </a:lvl1pPr>
            <a:lvl2pPr marL="355600" indent="0">
              <a:buNone/>
              <a:defRPr/>
            </a:lvl2pPr>
            <a:lvl3pPr marL="712788" indent="0">
              <a:buNone/>
              <a:defRPr/>
            </a:lvl3pPr>
            <a:lvl4pPr marL="1371600" indent="0">
              <a:buNone/>
              <a:defRPr/>
            </a:lvl4pPr>
            <a:lvl5pPr marL="1828800" indent="0">
              <a:buNone/>
              <a:defRPr/>
            </a:lvl5pPr>
          </a:lstStyle>
          <a:p>
            <a:pPr lvl="0"/>
            <a:r>
              <a:rPr lang="de-DE" dirty="0"/>
              <a:t>Textmasterformat bearbeiten</a:t>
            </a:r>
          </a:p>
        </p:txBody>
      </p:sp>
      <p:sp>
        <p:nvSpPr>
          <p:cNvPr id="16" name="Textplatzhalter 7"/>
          <p:cNvSpPr>
            <a:spLocks noGrp="1"/>
          </p:cNvSpPr>
          <p:nvPr>
            <p:ph type="body" sz="quarter" idx="19" hasCustomPrompt="1"/>
          </p:nvPr>
        </p:nvSpPr>
        <p:spPr>
          <a:xfrm>
            <a:off x="579965" y="4149081"/>
            <a:ext cx="523479" cy="442491"/>
          </a:xfrm>
          <a:solidFill>
            <a:schemeClr val="bg1">
              <a:lumMod val="50000"/>
            </a:schemeClr>
          </a:solidFill>
        </p:spPr>
        <p:txBody>
          <a:bodyPr lIns="90000" tIns="0"/>
          <a:lstStyle>
            <a:lvl1pPr marL="0" indent="0">
              <a:buNone/>
              <a:defRPr sz="2800">
                <a:solidFill>
                  <a:schemeClr val="bg1"/>
                </a:solidFill>
                <a:latin typeface="+mj-lt"/>
              </a:defRPr>
            </a:lvl1pPr>
          </a:lstStyle>
          <a:p>
            <a:pPr lvl="0"/>
            <a:r>
              <a:rPr lang="de-DE" dirty="0"/>
              <a:t>0</a:t>
            </a:r>
          </a:p>
        </p:txBody>
      </p:sp>
      <p:sp>
        <p:nvSpPr>
          <p:cNvPr id="17" name="Textplatzhalter 5"/>
          <p:cNvSpPr>
            <a:spLocks noGrp="1"/>
          </p:cNvSpPr>
          <p:nvPr>
            <p:ph type="body" sz="quarter" idx="20"/>
          </p:nvPr>
        </p:nvSpPr>
        <p:spPr>
          <a:xfrm>
            <a:off x="579964" y="5085184"/>
            <a:ext cx="11040533" cy="658516"/>
          </a:xfrm>
          <a:solidFill>
            <a:schemeClr val="bg2"/>
          </a:solidFill>
          <a:ln>
            <a:solidFill>
              <a:schemeClr val="bg1">
                <a:lumMod val="50000"/>
              </a:schemeClr>
            </a:solidFill>
          </a:ln>
        </p:spPr>
        <p:txBody>
          <a:bodyPr/>
          <a:lstStyle>
            <a:lvl1pPr marL="444500" indent="0">
              <a:lnSpc>
                <a:spcPct val="100000"/>
              </a:lnSpc>
              <a:spcBef>
                <a:spcPts val="0"/>
              </a:spcBef>
              <a:buNone/>
              <a:defRPr sz="2000" b="0">
                <a:solidFill>
                  <a:schemeClr val="accent1">
                    <a:lumMod val="75000"/>
                  </a:schemeClr>
                </a:solidFill>
                <a:latin typeface="+mj-lt"/>
              </a:defRPr>
            </a:lvl1pPr>
            <a:lvl2pPr marL="355600" indent="0">
              <a:buNone/>
              <a:defRPr/>
            </a:lvl2pPr>
            <a:lvl3pPr marL="712788" indent="0">
              <a:buNone/>
              <a:defRPr/>
            </a:lvl3pPr>
            <a:lvl4pPr marL="1371600" indent="0">
              <a:buNone/>
              <a:defRPr/>
            </a:lvl4pPr>
            <a:lvl5pPr marL="1828800" indent="0">
              <a:buNone/>
              <a:defRPr/>
            </a:lvl5pPr>
          </a:lstStyle>
          <a:p>
            <a:pPr lvl="0"/>
            <a:r>
              <a:rPr lang="de-DE" dirty="0"/>
              <a:t>Textmasterformat bearbeiten</a:t>
            </a:r>
          </a:p>
        </p:txBody>
      </p:sp>
      <p:sp>
        <p:nvSpPr>
          <p:cNvPr id="18" name="Textplatzhalter 7"/>
          <p:cNvSpPr>
            <a:spLocks noGrp="1"/>
          </p:cNvSpPr>
          <p:nvPr>
            <p:ph type="body" sz="quarter" idx="21" hasCustomPrompt="1"/>
          </p:nvPr>
        </p:nvSpPr>
        <p:spPr>
          <a:xfrm>
            <a:off x="579963" y="5085185"/>
            <a:ext cx="523479" cy="442491"/>
          </a:xfrm>
          <a:solidFill>
            <a:schemeClr val="bg1">
              <a:lumMod val="50000"/>
            </a:schemeClr>
          </a:solidFill>
        </p:spPr>
        <p:txBody>
          <a:bodyPr lIns="90000" tIns="0"/>
          <a:lstStyle>
            <a:lvl1pPr marL="0" indent="0">
              <a:buNone/>
              <a:defRPr sz="2800">
                <a:solidFill>
                  <a:schemeClr val="bg1"/>
                </a:solidFill>
                <a:latin typeface="+mj-lt"/>
              </a:defRPr>
            </a:lvl1pPr>
          </a:lstStyle>
          <a:p>
            <a:pPr lvl="0"/>
            <a:r>
              <a:rPr lang="de-DE" dirty="0"/>
              <a:t>0</a:t>
            </a:r>
          </a:p>
        </p:txBody>
      </p:sp>
    </p:spTree>
    <p:extLst>
      <p:ext uri="{BB962C8B-B14F-4D97-AF65-F5344CB8AC3E}">
        <p14:creationId xmlns:p14="http://schemas.microsoft.com/office/powerpoint/2010/main" val="304499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customXml" Target="../../customXml/item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a:off x="0" y="0"/>
            <a:ext cx="12192000" cy="928688"/>
          </a:xfrm>
          <a:prstGeom prst="rect">
            <a:avLst/>
          </a:prstGeom>
          <a:gradFill flip="none" rotWithShape="1">
            <a:gsLst>
              <a:gs pos="4000">
                <a:srgbClr val="007363"/>
              </a:gs>
              <a:gs pos="4000">
                <a:srgbClr val="007363"/>
              </a:gs>
              <a:gs pos="61000">
                <a:srgbClr val="0399A1"/>
              </a:gs>
              <a:gs pos="75000">
                <a:srgbClr val="03989F"/>
              </a:gs>
              <a:gs pos="100000">
                <a:srgbClr val="028DBE"/>
              </a:gs>
            </a:gsLst>
            <a:lin ang="10800000" scaled="1"/>
            <a:tileRect/>
          </a:gra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Verdana" pitchFamily="34" charset="0"/>
              <a:ea typeface="Verdana" pitchFamily="34" charset="0"/>
              <a:cs typeface="Verdana" pitchFamily="34" charset="0"/>
            </a:endParaRPr>
          </a:p>
        </p:txBody>
      </p:sp>
      <p:sp>
        <p:nvSpPr>
          <p:cNvPr id="1026" name="Text Placeholder 2"/>
          <p:cNvSpPr>
            <a:spLocks noGrp="1"/>
          </p:cNvSpPr>
          <p:nvPr>
            <p:ph type="body" idx="1"/>
          </p:nvPr>
        </p:nvSpPr>
        <p:spPr bwMode="auto">
          <a:xfrm>
            <a:off x="552451" y="1314450"/>
            <a:ext cx="11063816" cy="494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0" dirty="0"/>
              <a:t>Textmasterformat bearbeiten</a:t>
            </a:r>
          </a:p>
          <a:p>
            <a:pPr lvl="1"/>
            <a:r>
              <a:rPr lang="de-DE" noProof="0" dirty="0"/>
              <a:t>Zweite Ebene</a:t>
            </a:r>
          </a:p>
          <a:p>
            <a:pPr lvl="2"/>
            <a:r>
              <a:rPr lang="de-DE" noProof="0" dirty="0"/>
              <a:t>Dritte Ebene</a:t>
            </a:r>
          </a:p>
        </p:txBody>
      </p:sp>
      <p:cxnSp>
        <p:nvCxnSpPr>
          <p:cNvPr id="8" name="Straight Connector 7"/>
          <p:cNvCxnSpPr/>
          <p:nvPr/>
        </p:nvCxnSpPr>
        <p:spPr>
          <a:xfrm>
            <a:off x="-1075267" y="1303338"/>
            <a:ext cx="838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75267" y="6270625"/>
            <a:ext cx="838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264319" y="7406482"/>
            <a:ext cx="57626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264319" y="-529431"/>
            <a:ext cx="57626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11323902" y="7430294"/>
            <a:ext cx="5762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598400" y="1306513"/>
            <a:ext cx="838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598400" y="6269038"/>
            <a:ext cx="838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11319669" y="-505619"/>
            <a:ext cx="5762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1038" name="Picture 3" descr="Q:\TH\LOGO_W-1pt.png"/>
          <p:cNvPicPr>
            <a:picLocks noChangeAspect="1" noChangeArrowheads="1"/>
          </p:cNvPicPr>
          <p:nvPr/>
        </p:nvPicPr>
        <p:blipFill>
          <a:blip r:embed="rId14">
            <a:extLst>
              <a:ext uri="{28A0092B-C50C-407E-A947-70E740481C1C}">
                <a14:useLocalDpi xmlns:a14="http://schemas.microsoft.com/office/drawing/2010/main"/>
              </a:ext>
            </a:extLst>
          </a:blip>
          <a:srcRect b="9892"/>
          <a:stretch>
            <a:fillRect/>
          </a:stretch>
        </p:blipFill>
        <p:spPr bwMode="auto">
          <a:xfrm>
            <a:off x="10985500" y="131763"/>
            <a:ext cx="12192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2159563" y="0"/>
            <a:ext cx="8928992"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80000" rIns="0" bIns="0" numCol="1" anchor="t" anchorCtr="1" compatLnSpc="1">
            <a:prstTxWarp prst="textNoShape">
              <a:avLst/>
            </a:prstTxWarp>
          </a:bodyPr>
          <a:lstStyle/>
          <a:p>
            <a:pPr lvl="0"/>
            <a:r>
              <a:rPr lang="de-DE" noProof="0" dirty="0"/>
              <a:t>Titelmasterformat durch Klicken bearbeiten</a:t>
            </a:r>
          </a:p>
        </p:txBody>
      </p:sp>
      <p:pic>
        <p:nvPicPr>
          <p:cNvPr id="17" name="Grafik 12"/>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46098" y="109300"/>
            <a:ext cx="2205487" cy="655404"/>
          </a:xfrm>
          <a:prstGeom prst="rect">
            <a:avLst/>
          </a:prstGeom>
        </p:spPr>
      </p:pic>
    </p:spTree>
    <p:custDataLst>
      <p:custData r:id="rId12"/>
    </p:custDataLst>
    <p:extLst>
      <p:ext uri="{BB962C8B-B14F-4D97-AF65-F5344CB8AC3E}">
        <p14:creationId xmlns:p14="http://schemas.microsoft.com/office/powerpoint/2010/main" val="1167783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Lst>
  <p:hf hdr="0" ftr="0"/>
  <p:txStyles>
    <p:titleStyle>
      <a:lvl1pPr algn="ctr" rtl="0" eaLnBrk="1" fontAlgn="base" hangingPunct="1">
        <a:spcBef>
          <a:spcPct val="0"/>
        </a:spcBef>
        <a:spcAft>
          <a:spcPct val="0"/>
        </a:spcAft>
        <a:defRPr lang="en-US" sz="2000" b="1" kern="1200" dirty="0">
          <a:solidFill>
            <a:schemeClr val="bg1"/>
          </a:solidFill>
          <a:latin typeface="Verdana" pitchFamily="34" charset="0"/>
          <a:ea typeface="Verdana" pitchFamily="34" charset="0"/>
          <a:cs typeface="Verdana" pitchFamily="34" charset="0"/>
        </a:defRPr>
      </a:lvl1pPr>
      <a:lvl2pPr algn="l" rtl="0" eaLnBrk="1" fontAlgn="base" hangingPunct="1">
        <a:spcBef>
          <a:spcPct val="0"/>
        </a:spcBef>
        <a:spcAft>
          <a:spcPct val="0"/>
        </a:spcAft>
        <a:defRPr sz="2000" b="1">
          <a:solidFill>
            <a:schemeClr val="bg1"/>
          </a:solidFill>
          <a:latin typeface="Verdana" pitchFamily="34" charset="0"/>
        </a:defRPr>
      </a:lvl2pPr>
      <a:lvl3pPr algn="l" rtl="0" eaLnBrk="1" fontAlgn="base" hangingPunct="1">
        <a:spcBef>
          <a:spcPct val="0"/>
        </a:spcBef>
        <a:spcAft>
          <a:spcPct val="0"/>
        </a:spcAft>
        <a:defRPr sz="2000" b="1">
          <a:solidFill>
            <a:schemeClr val="bg1"/>
          </a:solidFill>
          <a:latin typeface="Verdana" pitchFamily="34" charset="0"/>
        </a:defRPr>
      </a:lvl3pPr>
      <a:lvl4pPr algn="l" rtl="0" eaLnBrk="1" fontAlgn="base" hangingPunct="1">
        <a:spcBef>
          <a:spcPct val="0"/>
        </a:spcBef>
        <a:spcAft>
          <a:spcPct val="0"/>
        </a:spcAft>
        <a:defRPr sz="2000" b="1">
          <a:solidFill>
            <a:schemeClr val="bg1"/>
          </a:solidFill>
          <a:latin typeface="Verdana" pitchFamily="34" charset="0"/>
        </a:defRPr>
      </a:lvl4pPr>
      <a:lvl5pPr algn="l" rtl="0" eaLnBrk="1" fontAlgn="base" hangingPunct="1">
        <a:spcBef>
          <a:spcPct val="0"/>
        </a:spcBef>
        <a:spcAft>
          <a:spcPct val="0"/>
        </a:spcAft>
        <a:defRPr sz="2000" b="1">
          <a:solidFill>
            <a:schemeClr val="bg1"/>
          </a:solidFill>
          <a:latin typeface="Verdana" pitchFamily="34" charset="0"/>
        </a:defRPr>
      </a:lvl5pPr>
      <a:lvl6pPr marL="457200" algn="l" rtl="0" eaLnBrk="1" fontAlgn="base" hangingPunct="1">
        <a:spcBef>
          <a:spcPct val="0"/>
        </a:spcBef>
        <a:spcAft>
          <a:spcPct val="0"/>
        </a:spcAft>
        <a:defRPr sz="2000" b="1">
          <a:solidFill>
            <a:schemeClr val="bg1"/>
          </a:solidFill>
          <a:latin typeface="Verdana" pitchFamily="34" charset="0"/>
        </a:defRPr>
      </a:lvl6pPr>
      <a:lvl7pPr marL="914400" algn="l" rtl="0" eaLnBrk="1" fontAlgn="base" hangingPunct="1">
        <a:spcBef>
          <a:spcPct val="0"/>
        </a:spcBef>
        <a:spcAft>
          <a:spcPct val="0"/>
        </a:spcAft>
        <a:defRPr sz="2000" b="1">
          <a:solidFill>
            <a:schemeClr val="bg1"/>
          </a:solidFill>
          <a:latin typeface="Verdana" pitchFamily="34" charset="0"/>
        </a:defRPr>
      </a:lvl7pPr>
      <a:lvl8pPr marL="1371600" algn="l" rtl="0" eaLnBrk="1" fontAlgn="base" hangingPunct="1">
        <a:spcBef>
          <a:spcPct val="0"/>
        </a:spcBef>
        <a:spcAft>
          <a:spcPct val="0"/>
        </a:spcAft>
        <a:defRPr sz="2000" b="1">
          <a:solidFill>
            <a:schemeClr val="bg1"/>
          </a:solidFill>
          <a:latin typeface="Verdana" pitchFamily="34" charset="0"/>
        </a:defRPr>
      </a:lvl8pPr>
      <a:lvl9pPr marL="1828800" algn="l" rtl="0" eaLnBrk="1" fontAlgn="base" hangingPunct="1">
        <a:spcBef>
          <a:spcPct val="0"/>
        </a:spcBef>
        <a:spcAft>
          <a:spcPct val="0"/>
        </a:spcAft>
        <a:defRPr sz="2000" b="1">
          <a:solidFill>
            <a:schemeClr val="bg1"/>
          </a:solidFill>
          <a:latin typeface="Verdana" pitchFamily="34" charset="0"/>
        </a:defRPr>
      </a:lvl9pPr>
    </p:titleStyle>
    <p:bodyStyle>
      <a:lvl1pPr marL="177800" indent="-177800" algn="l" rtl="0" eaLnBrk="1" fontAlgn="base" hangingPunct="1">
        <a:lnSpc>
          <a:spcPct val="120000"/>
        </a:lnSpc>
        <a:spcBef>
          <a:spcPts val="1000"/>
        </a:spcBef>
        <a:spcAft>
          <a:spcPct val="0"/>
        </a:spcAft>
        <a:buClr>
          <a:srgbClr val="7F7F7F"/>
        </a:buClr>
        <a:buSzPct val="120000"/>
        <a:buFont typeface="Wingdings" pitchFamily="2" charset="2"/>
        <a:buChar char="§"/>
        <a:defRPr kern="1200">
          <a:solidFill>
            <a:schemeClr val="tx1"/>
          </a:solidFill>
          <a:latin typeface="Verdana" pitchFamily="34" charset="0"/>
          <a:ea typeface="Verdana" pitchFamily="34" charset="0"/>
          <a:cs typeface="Verdana" pitchFamily="34" charset="0"/>
        </a:defRPr>
      </a:lvl1pPr>
      <a:lvl2pPr marL="534988" indent="-179388" algn="l" rtl="0" eaLnBrk="1" fontAlgn="base" hangingPunct="1">
        <a:lnSpc>
          <a:spcPct val="120000"/>
        </a:lnSpc>
        <a:spcBef>
          <a:spcPts val="25"/>
        </a:spcBef>
        <a:spcAft>
          <a:spcPct val="0"/>
        </a:spcAft>
        <a:buClr>
          <a:srgbClr val="7F7F7F"/>
        </a:buClr>
        <a:buSzPct val="120000"/>
        <a:buFont typeface="Wingdings" pitchFamily="2" charset="2"/>
        <a:buChar char="§"/>
        <a:defRPr sz="1600" kern="1200">
          <a:solidFill>
            <a:schemeClr val="tx1"/>
          </a:solidFill>
          <a:latin typeface="Verdana" pitchFamily="34" charset="0"/>
          <a:ea typeface="Verdana" pitchFamily="34" charset="0"/>
          <a:cs typeface="Verdana" pitchFamily="34" charset="0"/>
        </a:defRPr>
      </a:lvl2pPr>
      <a:lvl3pPr marL="903288" indent="-190500" algn="l" rtl="0" eaLnBrk="1" fontAlgn="base" hangingPunct="1">
        <a:lnSpc>
          <a:spcPct val="120000"/>
        </a:lnSpc>
        <a:spcBef>
          <a:spcPts val="25"/>
        </a:spcBef>
        <a:spcAft>
          <a:spcPct val="0"/>
        </a:spcAft>
        <a:buClr>
          <a:srgbClr val="7F7F7F"/>
        </a:buClr>
        <a:buSzPct val="120000"/>
        <a:buFont typeface="Wingdings" pitchFamily="2" charset="2"/>
        <a:buChar char="§"/>
        <a:defRPr sz="1400" kern="1200">
          <a:solidFill>
            <a:schemeClr val="tx1"/>
          </a:solidFill>
          <a:latin typeface="Verdana" pitchFamily="34" charset="0"/>
          <a:ea typeface="Verdana" pitchFamily="34" charset="0"/>
          <a:cs typeface="Verdana" pitchFamily="34" charset="0"/>
        </a:defRPr>
      </a:lvl3pPr>
      <a:lvl4pPr marL="1600200" indent="-228600" algn="l" rtl="0" eaLnBrk="1" fontAlgn="base" hangingPunct="1">
        <a:spcBef>
          <a:spcPct val="20000"/>
        </a:spcBef>
        <a:spcAft>
          <a:spcPct val="0"/>
        </a:spcAft>
        <a:buFont typeface="Arial" charset="0"/>
        <a:buChar char="–"/>
        <a:defRPr sz="1000" kern="1200">
          <a:solidFill>
            <a:schemeClr val="tx1"/>
          </a:solidFill>
          <a:latin typeface="Verdana" pitchFamily="34" charset="0"/>
          <a:ea typeface="+mn-ea"/>
          <a:cs typeface="+mn-cs"/>
        </a:defRPr>
      </a:lvl4pPr>
      <a:lvl5pPr marL="2057400" indent="-228600" algn="l" rtl="0" eaLnBrk="1" fontAlgn="base" hangingPunct="1">
        <a:spcBef>
          <a:spcPct val="20000"/>
        </a:spcBef>
        <a:spcAft>
          <a:spcPct val="0"/>
        </a:spcAft>
        <a:buFont typeface="Arial" charset="0"/>
        <a:buChar char="»"/>
        <a:defRPr sz="8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40.png"/><Relationship Id="rId5" Type="http://schemas.openxmlformats.org/officeDocument/2006/relationships/image" Target="../media/image330.png"/><Relationship Id="rId4" Type="http://schemas.openxmlformats.org/officeDocument/2006/relationships/image" Target="../media/image320.png"/></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00.png"/><Relationship Id="rId4" Type="http://schemas.openxmlformats.org/officeDocument/2006/relationships/image" Target="../media/image390.png"/></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emf"/><Relationship Id="rId1" Type="http://schemas.openxmlformats.org/officeDocument/2006/relationships/slideLayout" Target="../slideLayouts/slideLayout10.xml"/><Relationship Id="rId5" Type="http://schemas.openxmlformats.org/officeDocument/2006/relationships/image" Target="../media/image36.emf"/><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460.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44.emf"/><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0.emf"/><Relationship Id="rId5" Type="http://schemas.openxmlformats.org/officeDocument/2006/relationships/image" Target="../media/image9.tiff"/><Relationship Id="rId4" Type="http://schemas.openxmlformats.org/officeDocument/2006/relationships/image" Target="../media/image8.tiff"/></Relationships>
</file>

<file path=ppt/slides/_rels/slide2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3.emf"/><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5.tiff"/></Relationships>
</file>

<file path=ppt/slides/_rels/slide5.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tiff"/></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6.tiff"/><Relationship Id="rId5" Type="http://schemas.openxmlformats.org/officeDocument/2006/relationships/image" Target="../media/image22.emf"/><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10.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EE67A8-210E-1D45-92DB-00F0AC3AB7AC}"/>
              </a:ext>
            </a:extLst>
          </p:cNvPr>
          <p:cNvPicPr>
            <a:picLocks noChangeAspect="1"/>
          </p:cNvPicPr>
          <p:nvPr/>
        </p:nvPicPr>
        <p:blipFill rotWithShape="1">
          <a:blip r:embed="rId3">
            <a:alphaModFix amt="46000"/>
            <a:extLst>
              <a:ext uri="{28A0092B-C50C-407E-A947-70E740481C1C}">
                <a14:useLocalDpi xmlns:a14="http://schemas.microsoft.com/office/drawing/2010/main"/>
              </a:ext>
            </a:extLst>
          </a:blip>
          <a:srcRect/>
          <a:stretch/>
        </p:blipFill>
        <p:spPr>
          <a:xfrm>
            <a:off x="0" y="2919334"/>
            <a:ext cx="12192000" cy="3966052"/>
          </a:xfrm>
          <a:prstGeom prst="rect">
            <a:avLst/>
          </a:prstGeom>
        </p:spPr>
      </p:pic>
      <p:sp>
        <p:nvSpPr>
          <p:cNvPr id="3" name="Content Placeholder 2"/>
          <p:cNvSpPr>
            <a:spLocks noGrp="1"/>
          </p:cNvSpPr>
          <p:nvPr>
            <p:ph type="body" idx="1"/>
          </p:nvPr>
        </p:nvSpPr>
        <p:spPr>
          <a:xfrm>
            <a:off x="1728779" y="1430087"/>
            <a:ext cx="8595106" cy="1146517"/>
          </a:xfrm>
        </p:spPr>
        <p:txBody>
          <a:bodyPr/>
          <a:lstStyle/>
          <a:p>
            <a:pPr>
              <a:spcBef>
                <a:spcPts val="1001"/>
              </a:spcBef>
            </a:pPr>
            <a:r>
              <a:rPr lang="de-DE" altLang="zh-CN" sz="3200" spc="-1" dirty="0">
                <a:solidFill>
                  <a:srgbClr val="FFC000"/>
                </a:solidFill>
                <a:latin typeface="Arial" panose="020B0604020202020204" pitchFamily="34" charset="0"/>
                <a:ea typeface="Verdana"/>
                <a:cs typeface="Arial" panose="020B0604020202020204" pitchFamily="34" charset="0"/>
              </a:rPr>
              <a:t>Statistics On Saturn</a:t>
            </a:r>
            <a:r>
              <a:rPr lang="en-US" altLang="zh-CN" sz="3200" spc="-1" dirty="0" err="1">
                <a:solidFill>
                  <a:srgbClr val="FFC000"/>
                </a:solidFill>
                <a:latin typeface="Arial" panose="020B0604020202020204" pitchFamily="34" charset="0"/>
                <a:ea typeface="Verdana"/>
                <a:cs typeface="Arial" panose="020B0604020202020204" pitchFamily="34" charset="0"/>
              </a:rPr>
              <a:t>ian</a:t>
            </a:r>
            <a:r>
              <a:rPr lang="de-DE" altLang="zh-CN" sz="3200" spc="-1" dirty="0">
                <a:solidFill>
                  <a:srgbClr val="FFC000"/>
                </a:solidFill>
                <a:latin typeface="Arial" panose="020B0604020202020204" pitchFamily="34" charset="0"/>
                <a:ea typeface="Verdana"/>
                <a:cs typeface="Arial" panose="020B0604020202020204" pitchFamily="34" charset="0"/>
              </a:rPr>
              <a:t> Radiation Belts</a:t>
            </a:r>
          </a:p>
          <a:p>
            <a:pPr>
              <a:spcBef>
                <a:spcPts val="1001"/>
              </a:spcBef>
            </a:pPr>
            <a:r>
              <a:rPr lang="de-DE" altLang="zh-CN" sz="3200" spc="-1" dirty="0">
                <a:solidFill>
                  <a:srgbClr val="FFC000"/>
                </a:solidFill>
                <a:latin typeface="Arial" panose="020B0604020202020204" pitchFamily="34" charset="0"/>
                <a:ea typeface="Verdana"/>
                <a:cs typeface="Arial" panose="020B0604020202020204" pitchFamily="34" charset="0"/>
              </a:rPr>
              <a:t>And more</a:t>
            </a:r>
            <a:endParaRPr lang="de-DE" altLang="zh-CN" sz="3200" spc="-1" dirty="0">
              <a:solidFill>
                <a:srgbClr val="FFC000"/>
              </a:solidFill>
              <a:latin typeface="Arial" panose="020B0604020202020204" pitchFamily="34" charset="0"/>
              <a:cs typeface="Arial" panose="020B0604020202020204" pitchFamily="34" charset="0"/>
            </a:endParaRPr>
          </a:p>
        </p:txBody>
      </p:sp>
      <p:sp>
        <p:nvSpPr>
          <p:cNvPr id="9" name="Title 8"/>
          <p:cNvSpPr>
            <a:spLocks noGrp="1"/>
          </p:cNvSpPr>
          <p:nvPr>
            <p:ph type="title"/>
          </p:nvPr>
        </p:nvSpPr>
        <p:spPr>
          <a:xfrm>
            <a:off x="3482956" y="2725094"/>
            <a:ext cx="5824330" cy="864096"/>
          </a:xfrm>
        </p:spPr>
        <p:txBody>
          <a:bodyPr/>
          <a:lstStyle/>
          <a:p>
            <a:pPr algn="ctr"/>
            <a:r>
              <a:rPr lang="en-GB" b="0" u="sng" dirty="0">
                <a:solidFill>
                  <a:schemeClr val="bg1"/>
                </a:solidFill>
              </a:rPr>
              <a:t>Y</a:t>
            </a:r>
            <a:r>
              <a:rPr lang="en-US" b="0" u="sng" dirty="0">
                <a:solidFill>
                  <a:schemeClr val="bg1"/>
                </a:solidFill>
              </a:rPr>
              <a:t>.</a:t>
            </a:r>
            <a:r>
              <a:rPr lang="en-US" b="0" u="sng" dirty="0" err="1">
                <a:solidFill>
                  <a:schemeClr val="bg1"/>
                </a:solidFill>
              </a:rPr>
              <a:t>X.Sun</a:t>
            </a:r>
            <a:r>
              <a:rPr lang="en-GB" altLang="zh-CN" b="0" baseline="30000" dirty="0">
                <a:solidFill>
                  <a:schemeClr val="bg1"/>
                </a:solidFill>
              </a:rPr>
              <a:t>1</a:t>
            </a:r>
            <a:r>
              <a:rPr lang="en-US" b="0" dirty="0">
                <a:solidFill>
                  <a:schemeClr val="bg1"/>
                </a:solidFill>
              </a:rPr>
              <a:t>,</a:t>
            </a:r>
            <a:r>
              <a:rPr lang="en-GB" altLang="zh-CN" b="0" baseline="30000" dirty="0">
                <a:solidFill>
                  <a:schemeClr val="bg1"/>
                </a:solidFill>
              </a:rPr>
              <a:t> </a:t>
            </a:r>
            <a:r>
              <a:rPr lang="en-GB" altLang="zh-CN" b="0" dirty="0">
                <a:solidFill>
                  <a:schemeClr val="bg1"/>
                </a:solidFill>
              </a:rPr>
              <a:t>Y</a:t>
            </a:r>
            <a:r>
              <a:rPr lang="en-US" altLang="zh-CN" b="0" dirty="0">
                <a:solidFill>
                  <a:schemeClr val="bg1"/>
                </a:solidFill>
              </a:rPr>
              <a:t>.</a:t>
            </a:r>
            <a:r>
              <a:rPr lang="en-US" altLang="zh-CN" b="0" dirty="0" err="1">
                <a:solidFill>
                  <a:schemeClr val="bg1"/>
                </a:solidFill>
              </a:rPr>
              <a:t>X.Hao</a:t>
            </a:r>
            <a:r>
              <a:rPr lang="en-GB" altLang="zh-CN" b="0" baseline="30000" dirty="0">
                <a:solidFill>
                  <a:schemeClr val="bg1"/>
                </a:solidFill>
              </a:rPr>
              <a:t>1</a:t>
            </a:r>
            <a:r>
              <a:rPr lang="en-GB" altLang="zh-CN" b="0" dirty="0">
                <a:solidFill>
                  <a:schemeClr val="bg1"/>
                </a:solidFill>
              </a:rPr>
              <a:t>, E. Roussos</a:t>
            </a:r>
            <a:r>
              <a:rPr lang="en-GB" altLang="zh-CN" b="0" baseline="30000" dirty="0">
                <a:solidFill>
                  <a:schemeClr val="bg1"/>
                </a:solidFill>
              </a:rPr>
              <a:t>2</a:t>
            </a:r>
            <a:r>
              <a:rPr lang="en-GB" altLang="zh-CN" b="0" dirty="0">
                <a:solidFill>
                  <a:schemeClr val="bg1"/>
                </a:solidFill>
              </a:rPr>
              <a:t>,</a:t>
            </a:r>
            <a:r>
              <a:rPr lang="en-US" altLang="zh-CN" b="0" dirty="0">
                <a:solidFill>
                  <a:schemeClr val="bg1"/>
                </a:solidFill>
              </a:rPr>
              <a:t> </a:t>
            </a:r>
            <a:r>
              <a:rPr lang="en-US" altLang="zh-CN" b="0" dirty="0" err="1">
                <a:solidFill>
                  <a:schemeClr val="bg1"/>
                </a:solidFill>
              </a:rPr>
              <a:t>Q.G.Zong</a:t>
            </a:r>
            <a:r>
              <a:rPr lang="en-GB" altLang="zh-CN" b="0" baseline="30000" dirty="0">
                <a:solidFill>
                  <a:schemeClr val="bg1"/>
                </a:solidFill>
              </a:rPr>
              <a:t>1</a:t>
            </a:r>
            <a:r>
              <a:rPr lang="en-US" altLang="zh-CN" b="0" dirty="0">
                <a:solidFill>
                  <a:schemeClr val="bg1"/>
                </a:solidFill>
              </a:rPr>
              <a:t>,</a:t>
            </a:r>
            <a:r>
              <a:rPr lang="en-GB" altLang="zh-CN" b="0" baseline="30000" dirty="0">
                <a:solidFill>
                  <a:schemeClr val="bg1"/>
                </a:solidFill>
              </a:rPr>
              <a:t> </a:t>
            </a:r>
            <a:r>
              <a:rPr lang="en-GB" altLang="zh-CN" b="0" dirty="0">
                <a:solidFill>
                  <a:schemeClr val="bg1"/>
                </a:solidFill>
              </a:rPr>
              <a:t>Y</a:t>
            </a:r>
            <a:r>
              <a:rPr lang="en-US" altLang="zh-CN" b="0" dirty="0">
                <a:solidFill>
                  <a:schemeClr val="bg1"/>
                </a:solidFill>
              </a:rPr>
              <a:t>.Liu</a:t>
            </a:r>
            <a:r>
              <a:rPr lang="en-GB" altLang="zh-CN" b="0" baseline="30000" dirty="0">
                <a:solidFill>
                  <a:schemeClr val="bg1"/>
                </a:solidFill>
              </a:rPr>
              <a:t>1</a:t>
            </a:r>
            <a:r>
              <a:rPr lang="en-GB" altLang="zh-CN" b="0" dirty="0">
                <a:solidFill>
                  <a:schemeClr val="bg1"/>
                </a:solidFill>
              </a:rPr>
              <a:t>, X</a:t>
            </a:r>
            <a:r>
              <a:rPr lang="en-US" altLang="zh-CN" b="0" dirty="0">
                <a:solidFill>
                  <a:schemeClr val="bg1"/>
                </a:solidFill>
              </a:rPr>
              <a:t>.</a:t>
            </a:r>
            <a:r>
              <a:rPr lang="en-US" altLang="zh-CN" b="0" dirty="0" err="1">
                <a:solidFill>
                  <a:schemeClr val="bg1"/>
                </a:solidFill>
              </a:rPr>
              <a:t>Z.Zhou</a:t>
            </a:r>
            <a:r>
              <a:rPr lang="en-GB" altLang="zh-CN" b="0" baseline="30000" dirty="0">
                <a:solidFill>
                  <a:schemeClr val="bg1"/>
                </a:solidFill>
              </a:rPr>
              <a:t>1</a:t>
            </a:r>
            <a:r>
              <a:rPr lang="en-GB" altLang="zh-CN" b="0" dirty="0">
                <a:solidFill>
                  <a:schemeClr val="bg1"/>
                </a:solidFill>
              </a:rPr>
              <a:t>, </a:t>
            </a:r>
            <a:r>
              <a:rPr lang="en-US" altLang="zh-CN" b="0" dirty="0" err="1">
                <a:solidFill>
                  <a:schemeClr val="bg1"/>
                </a:solidFill>
              </a:rPr>
              <a:t>Y.Chao</a:t>
            </a:r>
            <a:r>
              <a:rPr lang="en-GB" altLang="zh-CN" b="0" baseline="30000" dirty="0">
                <a:solidFill>
                  <a:schemeClr val="bg1"/>
                </a:solidFill>
              </a:rPr>
              <a:t>1</a:t>
            </a:r>
            <a:r>
              <a:rPr lang="en-GB" b="0" dirty="0">
                <a:solidFill>
                  <a:schemeClr val="bg1"/>
                </a:solidFill>
              </a:rPr>
              <a:t>,</a:t>
            </a:r>
            <a:r>
              <a:rPr lang="en-GB" b="0" baseline="30000" dirty="0">
                <a:solidFill>
                  <a:schemeClr val="bg1"/>
                </a:solidFill>
              </a:rPr>
              <a:t> </a:t>
            </a:r>
            <a:r>
              <a:rPr lang="en-GB" b="0" dirty="0" err="1">
                <a:solidFill>
                  <a:schemeClr val="bg1"/>
                </a:solidFill>
              </a:rPr>
              <a:t>S.Lejosne</a:t>
            </a:r>
            <a:r>
              <a:rPr lang="en-GB" b="0" dirty="0">
                <a:solidFill>
                  <a:schemeClr val="bg1"/>
                </a:solidFill>
              </a:rPr>
              <a:t> </a:t>
            </a:r>
            <a:r>
              <a:rPr lang="en-GB" b="0" baseline="30000" dirty="0">
                <a:solidFill>
                  <a:schemeClr val="bg1"/>
                </a:solidFill>
              </a:rPr>
              <a:t>3</a:t>
            </a:r>
            <a:r>
              <a:rPr lang="en-GB" altLang="zh-CN" sz="1800" b="0" dirty="0">
                <a:solidFill>
                  <a:schemeClr val="bg1"/>
                </a:solidFill>
              </a:rPr>
              <a:t> , P. </a:t>
            </a:r>
            <a:r>
              <a:rPr lang="en-GB" altLang="zh-CN" sz="1800" b="0" dirty="0" err="1">
                <a:solidFill>
                  <a:schemeClr val="bg1"/>
                </a:solidFill>
              </a:rPr>
              <a:t>Kollmann</a:t>
            </a:r>
            <a:r>
              <a:rPr lang="en-US" altLang="zh-CN" sz="1800" b="0" baseline="30000" dirty="0">
                <a:solidFill>
                  <a:schemeClr val="bg1"/>
                </a:solidFill>
              </a:rPr>
              <a:t>4</a:t>
            </a:r>
            <a:r>
              <a:rPr lang="en-GB" altLang="zh-CN" sz="1800" b="0" dirty="0">
                <a:solidFill>
                  <a:schemeClr val="bg1"/>
                </a:solidFill>
              </a:rPr>
              <a:t> , N. Krupp</a:t>
            </a:r>
            <a:r>
              <a:rPr lang="en-GB" altLang="zh-CN" sz="1800" b="0" baseline="30000" dirty="0">
                <a:solidFill>
                  <a:schemeClr val="bg1"/>
                </a:solidFill>
              </a:rPr>
              <a:t>2</a:t>
            </a:r>
            <a:br>
              <a:rPr lang="en-GB" sz="1800" b="0" dirty="0">
                <a:solidFill>
                  <a:schemeClr val="bg1"/>
                </a:solidFill>
              </a:rPr>
            </a:br>
            <a:endParaRPr lang="en-GB" sz="1800" b="0" baseline="30000" dirty="0">
              <a:solidFill>
                <a:schemeClr val="bg1"/>
              </a:solidFill>
            </a:endParaRPr>
          </a:p>
        </p:txBody>
      </p:sp>
      <p:sp>
        <p:nvSpPr>
          <p:cNvPr id="4" name="Rectangle 3">
            <a:extLst>
              <a:ext uri="{FF2B5EF4-FFF2-40B4-BE49-F238E27FC236}">
                <a16:creationId xmlns:a16="http://schemas.microsoft.com/office/drawing/2014/main" id="{B6A5F2E3-FECD-5848-98B4-027358A466C7}"/>
              </a:ext>
            </a:extLst>
          </p:cNvPr>
          <p:cNvSpPr/>
          <p:nvPr/>
        </p:nvSpPr>
        <p:spPr>
          <a:xfrm>
            <a:off x="4842002" y="3938667"/>
            <a:ext cx="6598882" cy="95410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92D050"/>
                </a:solidFill>
                <a:effectLst/>
                <a:uLnTx/>
                <a:uFillTx/>
                <a:latin typeface="Calibri" panose="020F0502020204030204"/>
                <a:ea typeface="+mn-ea"/>
                <a:cs typeface="+mn-cs"/>
              </a:rPr>
              <a:t>1: Institute of Space Physics and Applied </a:t>
            </a:r>
            <a:r>
              <a:rPr kumimoji="0" lang="en-GB" sz="1400" b="0" i="0" u="none" strike="noStrike" kern="1200" cap="none" spc="0" normalizeH="0" baseline="0" noProof="0" dirty="0" err="1">
                <a:ln>
                  <a:noFill/>
                </a:ln>
                <a:solidFill>
                  <a:srgbClr val="92D050"/>
                </a:solidFill>
                <a:effectLst/>
                <a:uLnTx/>
                <a:uFillTx/>
                <a:latin typeface="Calibri" panose="020F0502020204030204"/>
                <a:ea typeface="+mn-ea"/>
                <a:cs typeface="+mn-cs"/>
              </a:rPr>
              <a:t>Science,Peking</a:t>
            </a:r>
            <a:r>
              <a:rPr kumimoji="0" lang="en-GB" sz="1400" b="0" i="0" u="none" strike="noStrike" kern="1200" cap="none" spc="0" normalizeH="0" baseline="0" noProof="0" dirty="0">
                <a:ln>
                  <a:noFill/>
                </a:ln>
                <a:solidFill>
                  <a:srgbClr val="92D050"/>
                </a:solidFill>
                <a:effectLst/>
                <a:uLnTx/>
                <a:uFillTx/>
                <a:latin typeface="Calibri" panose="020F0502020204030204"/>
                <a:ea typeface="+mn-ea"/>
                <a:cs typeface="+mn-cs"/>
              </a:rPr>
              <a:t> </a:t>
            </a:r>
            <a:r>
              <a:rPr kumimoji="0" lang="en-GB" sz="1400" b="0" i="0" u="none" strike="noStrike" kern="1200" cap="none" spc="0" normalizeH="0" baseline="0" noProof="0" dirty="0" err="1">
                <a:ln>
                  <a:noFill/>
                </a:ln>
                <a:solidFill>
                  <a:srgbClr val="92D050"/>
                </a:solidFill>
                <a:effectLst/>
                <a:uLnTx/>
                <a:uFillTx/>
                <a:latin typeface="Calibri" panose="020F0502020204030204"/>
                <a:ea typeface="+mn-ea"/>
                <a:cs typeface="+mn-cs"/>
              </a:rPr>
              <a:t>University,Beijing</a:t>
            </a:r>
            <a:r>
              <a:rPr kumimoji="0" lang="en-GB" sz="1400" b="0" i="0" u="none" strike="noStrike" kern="1200" cap="none" spc="0" normalizeH="0" baseline="0" noProof="0" dirty="0">
                <a:ln>
                  <a:noFill/>
                </a:ln>
                <a:solidFill>
                  <a:srgbClr val="92D050"/>
                </a:solidFill>
                <a:effectLst/>
                <a:uLnTx/>
                <a:uFillTx/>
                <a:latin typeface="Calibri" panose="020F0502020204030204"/>
                <a:ea typeface="+mn-ea"/>
                <a:cs typeface="+mn-cs"/>
              </a:rPr>
              <a:t> China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92D050"/>
                </a:solidFill>
                <a:effectLst/>
                <a:uLnTx/>
                <a:uFillTx/>
                <a:latin typeface="Calibri" panose="020F0502020204030204"/>
                <a:ea typeface="+mn-ea"/>
                <a:cs typeface="+mn-cs"/>
              </a:rPr>
              <a:t>2: Max Planck Institute for Solar System Research, </a:t>
            </a:r>
            <a:r>
              <a:rPr kumimoji="0" lang="en-GB" sz="1400" b="0" i="0" u="none" strike="noStrike" kern="1200" cap="none" spc="0" normalizeH="0" baseline="0" noProof="0" dirty="0" err="1">
                <a:ln>
                  <a:noFill/>
                </a:ln>
                <a:solidFill>
                  <a:srgbClr val="92D050"/>
                </a:solidFill>
                <a:effectLst/>
                <a:uLnTx/>
                <a:uFillTx/>
                <a:latin typeface="Calibri" panose="020F0502020204030204"/>
                <a:ea typeface="+mn-ea"/>
                <a:cs typeface="+mn-cs"/>
              </a:rPr>
              <a:t>Goettingen</a:t>
            </a:r>
            <a:r>
              <a:rPr kumimoji="0" lang="en-GB" sz="1400" b="0" i="0" u="none" strike="noStrike" kern="1200" cap="none" spc="0" normalizeH="0" baseline="0" noProof="0" dirty="0">
                <a:ln>
                  <a:noFill/>
                </a:ln>
                <a:solidFill>
                  <a:srgbClr val="92D050"/>
                </a:solidFill>
                <a:effectLst/>
                <a:uLnTx/>
                <a:uFillTx/>
                <a:latin typeface="Calibri" panose="020F0502020204030204"/>
                <a:ea typeface="+mn-ea"/>
                <a:cs typeface="+mn-cs"/>
              </a:rPr>
              <a:t>, Germany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92D050"/>
                </a:solidFill>
                <a:effectLst/>
                <a:uLnTx/>
                <a:uFillTx/>
                <a:latin typeface="Calibri" panose="020F0502020204030204"/>
                <a:ea typeface="+mn-ea"/>
                <a:cs typeface="+mn-cs"/>
              </a:rPr>
              <a:t>3: Space Science Laboratory, University of </a:t>
            </a:r>
            <a:r>
              <a:rPr kumimoji="0" lang="en-GB" sz="1400" b="0" i="0" u="none" strike="noStrike" kern="1200" cap="none" spc="0" normalizeH="0" baseline="0" noProof="0" dirty="0" err="1">
                <a:ln>
                  <a:noFill/>
                </a:ln>
                <a:solidFill>
                  <a:srgbClr val="92D050"/>
                </a:solidFill>
                <a:effectLst/>
                <a:uLnTx/>
                <a:uFillTx/>
                <a:latin typeface="Calibri" panose="020F0502020204030204"/>
                <a:ea typeface="+mn-ea"/>
                <a:cs typeface="+mn-cs"/>
              </a:rPr>
              <a:t>California,Berkeley,USA</a:t>
            </a:r>
            <a:endParaRPr kumimoji="0" lang="en-GB" sz="1400" b="0" i="0" u="none" strike="noStrike" kern="1200" cap="none" spc="0" normalizeH="0" baseline="0" noProof="0" dirty="0">
              <a:ln>
                <a:noFill/>
              </a:ln>
              <a:solidFill>
                <a:srgbClr val="92D050"/>
              </a:solidFill>
              <a:effectLst/>
              <a:uLnTx/>
              <a:uFillTx/>
              <a:latin typeface="Calibri" panose="020F0502020204030204"/>
              <a:ea typeface="+mn-ea"/>
              <a:cs typeface="+mn-cs"/>
            </a:endParaRPr>
          </a:p>
          <a:p>
            <a:pPr lvl="0" fontAlgn="base">
              <a:spcBef>
                <a:spcPct val="0"/>
              </a:spcBef>
              <a:spcAft>
                <a:spcPct val="0"/>
              </a:spcAft>
              <a:defRPr/>
            </a:pPr>
            <a:r>
              <a:rPr lang="en-US" altLang="zh-CN" sz="1400" dirty="0">
                <a:solidFill>
                  <a:srgbClr val="92D050"/>
                </a:solidFill>
              </a:rPr>
              <a:t>4</a:t>
            </a:r>
            <a:r>
              <a:rPr lang="en-US" sz="1400" dirty="0">
                <a:solidFill>
                  <a:srgbClr val="92D050"/>
                </a:solidFill>
              </a:rPr>
              <a:t>: Johns Hopkins University Applied Physics Laboratory, Laurel MD, USA</a:t>
            </a:r>
          </a:p>
        </p:txBody>
      </p:sp>
      <p:sp>
        <p:nvSpPr>
          <p:cNvPr id="6" name="椭圆 4"/>
          <p:cNvSpPr>
            <a:spLocks noChangeAspect="1"/>
          </p:cNvSpPr>
          <p:nvPr/>
        </p:nvSpPr>
        <p:spPr>
          <a:xfrm>
            <a:off x="332572" y="346735"/>
            <a:ext cx="1114122" cy="108335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492"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Picture 2" descr="http://www.space.pku.edu.cn/sites/default/files/users/user1/ispat_logo_201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18124" y="370633"/>
            <a:ext cx="1062691" cy="1062691"/>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35C23CEB-EC8C-4AAA-942E-7BF0DF16A2EE}"/>
              </a:ext>
            </a:extLst>
          </p:cNvPr>
          <p:cNvSpPr txBox="1"/>
          <p:nvPr/>
        </p:nvSpPr>
        <p:spPr>
          <a:xfrm>
            <a:off x="10489914" y="6339155"/>
            <a:ext cx="1344855" cy="461665"/>
          </a:xfrm>
          <a:prstGeom prst="rect">
            <a:avLst/>
          </a:prstGeom>
          <a:noFill/>
        </p:spPr>
        <p:txBody>
          <a:bodyPr wrap="none" rtlCol="0">
            <a:spAutoFit/>
          </a:bodyPr>
          <a:lstStyle/>
          <a:p>
            <a:pPr algn="l"/>
            <a:r>
              <a:rPr lang="en-US" altLang="zh-CN" sz="2400" dirty="0">
                <a:latin typeface="+mn-lt"/>
              </a:rPr>
              <a:t>EGU2020</a:t>
            </a:r>
            <a:endParaRPr lang="zh-CN" altLang="en-US" sz="2400" dirty="0">
              <a:latin typeface="+mn-lt"/>
            </a:endParaRPr>
          </a:p>
        </p:txBody>
      </p:sp>
    </p:spTree>
    <p:extLst>
      <p:ext uri="{BB962C8B-B14F-4D97-AF65-F5344CB8AC3E}">
        <p14:creationId xmlns:p14="http://schemas.microsoft.com/office/powerpoint/2010/main" val="3117433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DEE819F-26EC-4440-9D9D-E8C2DCBD34D6}"/>
              </a:ext>
            </a:extLst>
          </p:cNvPr>
          <p:cNvPicPr>
            <a:picLocks noChangeAspect="1"/>
          </p:cNvPicPr>
          <p:nvPr/>
        </p:nvPicPr>
        <p:blipFill>
          <a:blip r:embed="rId3"/>
          <a:stretch>
            <a:fillRect/>
          </a:stretch>
        </p:blipFill>
        <p:spPr>
          <a:xfrm>
            <a:off x="1981200" y="1507062"/>
            <a:ext cx="4305012" cy="5205550"/>
          </a:xfrm>
          <a:prstGeom prst="rect">
            <a:avLst/>
          </a:prstGeom>
        </p:spPr>
      </p:pic>
      <p:sp>
        <p:nvSpPr>
          <p:cNvPr id="8" name="标题 1">
            <a:extLst>
              <a:ext uri="{FF2B5EF4-FFF2-40B4-BE49-F238E27FC236}">
                <a16:creationId xmlns:a16="http://schemas.microsoft.com/office/drawing/2014/main" id="{1614E3DE-C9FA-4C91-AB9E-CB4C27BBA6EB}"/>
              </a:ext>
            </a:extLst>
          </p:cNvPr>
          <p:cNvSpPr txBox="1">
            <a:spLocks/>
          </p:cNvSpPr>
          <p:nvPr/>
        </p:nvSpPr>
        <p:spPr>
          <a:xfrm>
            <a:off x="1981200" y="665228"/>
            <a:ext cx="8229600" cy="1143000"/>
          </a:xfrm>
          <a:prstGeom prst="rect">
            <a:avLst/>
          </a:prstGeom>
        </p:spPr>
        <p:txBody>
          <a:bodyPr>
            <a:normAutofit/>
          </a:bodyPr>
          <a:lstStyle>
            <a:lvl1pPr algn="ctr" rtl="0" eaLnBrk="1" fontAlgn="base" hangingPunct="1">
              <a:spcBef>
                <a:spcPct val="0"/>
              </a:spcBef>
              <a:spcAft>
                <a:spcPct val="0"/>
              </a:spcAft>
              <a:defRPr lang="en-US" sz="2000" b="1" kern="1200" dirty="0">
                <a:solidFill>
                  <a:schemeClr val="bg1"/>
                </a:solidFill>
                <a:latin typeface="Verdana" pitchFamily="34" charset="0"/>
                <a:ea typeface="Verdana" pitchFamily="34" charset="0"/>
                <a:cs typeface="Verdana" pitchFamily="34" charset="0"/>
              </a:defRPr>
            </a:lvl1pPr>
            <a:lvl2pPr algn="l" rtl="0" eaLnBrk="1" fontAlgn="base" hangingPunct="1">
              <a:spcBef>
                <a:spcPct val="0"/>
              </a:spcBef>
              <a:spcAft>
                <a:spcPct val="0"/>
              </a:spcAft>
              <a:defRPr sz="2000" b="1">
                <a:solidFill>
                  <a:schemeClr val="bg1"/>
                </a:solidFill>
                <a:latin typeface="Verdana" pitchFamily="34" charset="0"/>
              </a:defRPr>
            </a:lvl2pPr>
            <a:lvl3pPr algn="l" rtl="0" eaLnBrk="1" fontAlgn="base" hangingPunct="1">
              <a:spcBef>
                <a:spcPct val="0"/>
              </a:spcBef>
              <a:spcAft>
                <a:spcPct val="0"/>
              </a:spcAft>
              <a:defRPr sz="2000" b="1">
                <a:solidFill>
                  <a:schemeClr val="bg1"/>
                </a:solidFill>
                <a:latin typeface="Verdana" pitchFamily="34" charset="0"/>
              </a:defRPr>
            </a:lvl3pPr>
            <a:lvl4pPr algn="l" rtl="0" eaLnBrk="1" fontAlgn="base" hangingPunct="1">
              <a:spcBef>
                <a:spcPct val="0"/>
              </a:spcBef>
              <a:spcAft>
                <a:spcPct val="0"/>
              </a:spcAft>
              <a:defRPr sz="2000" b="1">
                <a:solidFill>
                  <a:schemeClr val="bg1"/>
                </a:solidFill>
                <a:latin typeface="Verdana" pitchFamily="34" charset="0"/>
              </a:defRPr>
            </a:lvl4pPr>
            <a:lvl5pPr algn="l" rtl="0" eaLnBrk="1" fontAlgn="base" hangingPunct="1">
              <a:spcBef>
                <a:spcPct val="0"/>
              </a:spcBef>
              <a:spcAft>
                <a:spcPct val="0"/>
              </a:spcAft>
              <a:defRPr sz="2000" b="1">
                <a:solidFill>
                  <a:schemeClr val="bg1"/>
                </a:solidFill>
                <a:latin typeface="Verdana" pitchFamily="34" charset="0"/>
              </a:defRPr>
            </a:lvl5pPr>
            <a:lvl6pPr marL="457200" algn="l" rtl="0" eaLnBrk="1" fontAlgn="base" hangingPunct="1">
              <a:spcBef>
                <a:spcPct val="0"/>
              </a:spcBef>
              <a:spcAft>
                <a:spcPct val="0"/>
              </a:spcAft>
              <a:defRPr sz="2000" b="1">
                <a:solidFill>
                  <a:schemeClr val="bg1"/>
                </a:solidFill>
                <a:latin typeface="Verdana" pitchFamily="34" charset="0"/>
              </a:defRPr>
            </a:lvl6pPr>
            <a:lvl7pPr marL="914400" algn="l" rtl="0" eaLnBrk="1" fontAlgn="base" hangingPunct="1">
              <a:spcBef>
                <a:spcPct val="0"/>
              </a:spcBef>
              <a:spcAft>
                <a:spcPct val="0"/>
              </a:spcAft>
              <a:defRPr sz="2000" b="1">
                <a:solidFill>
                  <a:schemeClr val="bg1"/>
                </a:solidFill>
                <a:latin typeface="Verdana" pitchFamily="34" charset="0"/>
              </a:defRPr>
            </a:lvl7pPr>
            <a:lvl8pPr marL="1371600" algn="l" rtl="0" eaLnBrk="1" fontAlgn="base" hangingPunct="1">
              <a:spcBef>
                <a:spcPct val="0"/>
              </a:spcBef>
              <a:spcAft>
                <a:spcPct val="0"/>
              </a:spcAft>
              <a:defRPr sz="2000" b="1">
                <a:solidFill>
                  <a:schemeClr val="bg1"/>
                </a:solidFill>
                <a:latin typeface="Verdana" pitchFamily="34" charset="0"/>
              </a:defRPr>
            </a:lvl8pPr>
            <a:lvl9pPr marL="1828800" algn="l" rtl="0" eaLnBrk="1" fontAlgn="base" hangingPunct="1">
              <a:spcBef>
                <a:spcPct val="0"/>
              </a:spcBef>
              <a:spcAft>
                <a:spcPct val="0"/>
              </a:spcAft>
              <a:defRPr sz="2000" b="1">
                <a:solidFill>
                  <a:schemeClr val="bg1"/>
                </a:solidFill>
                <a:latin typeface="Verdana" pitchFamily="34" charset="0"/>
              </a:defRPr>
            </a:lvl9pPr>
          </a:lstStyle>
          <a:p>
            <a:r>
              <a:rPr lang="en-US" altLang="zh-CN" sz="3200" dirty="0">
                <a:solidFill>
                  <a:srgbClr val="FFC000"/>
                </a:solidFill>
                <a:latin typeface="+mn-lt"/>
              </a:rPr>
              <a:t>Statistics: Zebra Stripes Determination</a:t>
            </a:r>
            <a:endParaRPr kumimoji="1" lang="en-US" altLang="zh-CN" sz="3200" dirty="0">
              <a:latin typeface="+mn-lt"/>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03E303BA-5BC4-4B50-97F1-3B14E4F66332}"/>
                  </a:ext>
                </a:extLst>
              </p:cNvPr>
              <p:cNvSpPr txBox="1"/>
              <p:nvPr/>
            </p:nvSpPr>
            <p:spPr>
              <a:xfrm>
                <a:off x="6418412" y="4607671"/>
                <a:ext cx="2501582" cy="369332"/>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altLang="zh-CN" sz="2400" b="0" i="1" smtClean="0">
                          <a:solidFill>
                            <a:schemeClr val="bg1"/>
                          </a:solidFill>
                          <a:latin typeface="Cambria Math" panose="02040503050406030204" pitchFamily="18" charset="0"/>
                        </a:rPr>
                        <m:t>𝑁</m:t>
                      </m:r>
                      <m:r>
                        <a:rPr lang="en-US" altLang="zh-CN" sz="2400" b="0" i="1" smtClean="0">
                          <a:solidFill>
                            <a:schemeClr val="bg1"/>
                          </a:solidFill>
                          <a:latin typeface="Cambria Math" panose="02040503050406030204" pitchFamily="18" charset="0"/>
                        </a:rPr>
                        <m:t>(</m:t>
                      </m:r>
                      <m:sSup>
                        <m:sSupPr>
                          <m:ctrlPr>
                            <a:rPr lang="en-US" altLang="zh-CN" sz="2400" b="0" i="1" smtClean="0">
                              <a:solidFill>
                                <a:schemeClr val="bg1"/>
                              </a:solidFill>
                              <a:latin typeface="Cambria Math" panose="02040503050406030204" pitchFamily="18" charset="0"/>
                            </a:rPr>
                          </m:ctrlPr>
                        </m:sSupPr>
                        <m:e>
                          <m:r>
                            <a:rPr lang="en-US" altLang="zh-CN" sz="2400" b="0" i="1" smtClean="0">
                              <a:solidFill>
                                <a:schemeClr val="bg1"/>
                              </a:solidFill>
                              <a:latin typeface="Cambria Math" panose="02040503050406030204" pitchFamily="18" charset="0"/>
                            </a:rPr>
                            <m:t>𝑅</m:t>
                          </m:r>
                        </m:e>
                        <m:sup>
                          <m:r>
                            <a:rPr lang="en-US" altLang="zh-CN" sz="2400" b="0" i="1" smtClean="0">
                              <a:solidFill>
                                <a:schemeClr val="bg1"/>
                              </a:solidFill>
                              <a:latin typeface="Cambria Math" panose="02040503050406030204" pitchFamily="18" charset="0"/>
                            </a:rPr>
                            <m:t>2 </m:t>
                          </m:r>
                        </m:sup>
                      </m:sSup>
                      <m:r>
                        <a:rPr lang="en-US" altLang="zh-CN" sz="2400" b="0" i="1" smtClean="0">
                          <a:solidFill>
                            <a:schemeClr val="bg1"/>
                          </a:solidFill>
                          <a:latin typeface="Cambria Math" panose="02040503050406030204" pitchFamily="18" charset="0"/>
                          <a:ea typeface="Cambria Math" panose="02040503050406030204" pitchFamily="18" charset="0"/>
                        </a:rPr>
                        <m:t>≥0.5</m:t>
                      </m:r>
                      <m:r>
                        <a:rPr lang="en-US" altLang="zh-CN" sz="2400" b="0" i="1" smtClean="0">
                          <a:solidFill>
                            <a:schemeClr val="bg1"/>
                          </a:solidFill>
                          <a:latin typeface="Cambria Math" panose="02040503050406030204" pitchFamily="18" charset="0"/>
                        </a:rPr>
                        <m:t>)</m:t>
                      </m:r>
                      <m:r>
                        <a:rPr lang="en-US" altLang="zh-CN" sz="2400" b="0" i="1" smtClean="0">
                          <a:solidFill>
                            <a:schemeClr val="bg1"/>
                          </a:solidFill>
                          <a:latin typeface="Cambria Math" panose="02040503050406030204" pitchFamily="18" charset="0"/>
                          <a:ea typeface="Cambria Math" panose="02040503050406030204" pitchFamily="18" charset="0"/>
                        </a:rPr>
                        <m:t>≥20</m:t>
                      </m:r>
                    </m:oMath>
                  </m:oMathPara>
                </a14:m>
                <a:endParaRPr lang="zh-CN" altLang="en-US" sz="2400" dirty="0">
                  <a:solidFill>
                    <a:schemeClr val="bg1"/>
                  </a:solidFill>
                  <a:latin typeface="+mn-lt"/>
                </a:endParaRPr>
              </a:p>
            </p:txBody>
          </p:sp>
        </mc:Choice>
        <mc:Fallback xmlns="">
          <p:sp>
            <p:nvSpPr>
              <p:cNvPr id="12" name="文本框 11">
                <a:extLst>
                  <a:ext uri="{FF2B5EF4-FFF2-40B4-BE49-F238E27FC236}">
                    <a16:creationId xmlns:a16="http://schemas.microsoft.com/office/drawing/2014/main" id="{03E303BA-5BC4-4B50-97F1-3B14E4F66332}"/>
                  </a:ext>
                </a:extLst>
              </p:cNvPr>
              <p:cNvSpPr txBox="1">
                <a:spLocks noRot="1" noChangeAspect="1" noMove="1" noResize="1" noEditPoints="1" noAdjustHandles="1" noChangeArrowheads="1" noChangeShapeType="1" noTextEdit="1"/>
              </p:cNvSpPr>
              <p:nvPr/>
            </p:nvSpPr>
            <p:spPr>
              <a:xfrm>
                <a:off x="6418412" y="4607671"/>
                <a:ext cx="2501582" cy="369332"/>
              </a:xfrm>
              <a:prstGeom prst="rect">
                <a:avLst/>
              </a:prstGeom>
              <a:blipFill>
                <a:blip r:embed="rId4"/>
                <a:stretch>
                  <a:fillRect l="-2683" r="-2439" b="-35000"/>
                </a:stretch>
              </a:blipFill>
            </p:spPr>
            <p:txBody>
              <a:bodyPr/>
              <a:lstStyle/>
              <a:p>
                <a:r>
                  <a:rPr lang="zh-CN" altLang="en-US">
                    <a:noFill/>
                  </a:rPr>
                  <a:t> </a:t>
                </a:r>
              </a:p>
            </p:txBody>
          </p:sp>
        </mc:Fallback>
      </mc:AlternateContent>
      <p:sp>
        <p:nvSpPr>
          <p:cNvPr id="13" name="矩形 12">
            <a:extLst>
              <a:ext uri="{FF2B5EF4-FFF2-40B4-BE49-F238E27FC236}">
                <a16:creationId xmlns:a16="http://schemas.microsoft.com/office/drawing/2014/main" id="{4DDA0DA4-E845-46E2-B2E7-FB9EE3D3D7B4}"/>
              </a:ext>
            </a:extLst>
          </p:cNvPr>
          <p:cNvSpPr/>
          <p:nvPr/>
        </p:nvSpPr>
        <p:spPr>
          <a:xfrm>
            <a:off x="6371552" y="6263704"/>
            <a:ext cx="3695884" cy="369332"/>
          </a:xfrm>
          <a:prstGeom prst="rect">
            <a:avLst/>
          </a:prstGeom>
        </p:spPr>
        <p:txBody>
          <a:bodyPr wrap="none">
            <a:spAutoFit/>
          </a:bodyPr>
          <a:lstStyle/>
          <a:p>
            <a:pPr algn="ctr">
              <a:lnSpc>
                <a:spcPct val="100000"/>
              </a:lnSpc>
            </a:pPr>
            <a:r>
              <a:rPr lang="en-US" altLang="zh-CN" spc="-1" dirty="0">
                <a:solidFill>
                  <a:srgbClr val="FFFF00"/>
                </a:solidFill>
              </a:rPr>
              <a:t>Manuscript in preparation (Sun et al.)</a:t>
            </a:r>
            <a:endParaRPr lang="en-US" altLang="zh-CN" spc="-1" dirty="0">
              <a:latin typeface="Arial"/>
            </a:endParaRPr>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1D3A5DAA-FEBC-4BA8-9435-088AFE994B67}"/>
                  </a:ext>
                </a:extLst>
              </p:cNvPr>
              <p:cNvSpPr txBox="1"/>
              <p:nvPr/>
            </p:nvSpPr>
            <p:spPr>
              <a:xfrm>
                <a:off x="6371552" y="2460705"/>
                <a:ext cx="3154453" cy="369332"/>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m:rPr>
                          <m:sty m:val="p"/>
                        </m:rPr>
                        <a:rPr lang="en-US" altLang="zh-CN" sz="2400" b="0" i="0" smtClean="0">
                          <a:solidFill>
                            <a:schemeClr val="bg1"/>
                          </a:solidFill>
                          <a:latin typeface="Cambria Math" panose="02040503050406030204" pitchFamily="18" charset="0"/>
                        </a:rPr>
                        <m:t>p</m:t>
                      </m:r>
                      <m:r>
                        <a:rPr lang="en-US" altLang="zh-CN" sz="2400" b="0" i="1" smtClean="0">
                          <a:solidFill>
                            <a:schemeClr val="bg1"/>
                          </a:solidFill>
                          <a:latin typeface="Cambria Math" panose="02040503050406030204" pitchFamily="18" charset="0"/>
                        </a:rPr>
                        <m:t>=</m:t>
                      </m:r>
                      <m:r>
                        <a:rPr lang="en-US" altLang="zh-CN" sz="2400" b="0" i="1" smtClean="0">
                          <a:solidFill>
                            <a:schemeClr val="bg1"/>
                          </a:solidFill>
                          <a:latin typeface="Cambria Math" panose="02040503050406030204" pitchFamily="18" charset="0"/>
                        </a:rPr>
                        <m:t>𝐴𝑠𝑖𝑛</m:t>
                      </m:r>
                      <m:r>
                        <a:rPr lang="en-US" altLang="zh-CN" sz="2400" b="0" i="1" smtClean="0">
                          <a:solidFill>
                            <a:schemeClr val="bg1"/>
                          </a:solidFill>
                          <a:latin typeface="Cambria Math" panose="02040503050406030204" pitchFamily="18" charset="0"/>
                        </a:rPr>
                        <m:t>(2</m:t>
                      </m:r>
                      <m:r>
                        <a:rPr lang="zh-CN" altLang="en-US" sz="2400" b="0" i="1" smtClean="0">
                          <a:solidFill>
                            <a:schemeClr val="bg1"/>
                          </a:solidFill>
                          <a:latin typeface="Cambria Math" panose="02040503050406030204" pitchFamily="18" charset="0"/>
                        </a:rPr>
                        <m:t>𝜋</m:t>
                      </m:r>
                      <m:r>
                        <a:rPr lang="en-US" altLang="zh-CN" sz="2400" b="0" i="1" smtClean="0">
                          <a:solidFill>
                            <a:schemeClr val="bg1"/>
                          </a:solidFill>
                          <a:latin typeface="Cambria Math" panose="02040503050406030204" pitchFamily="18" charset="0"/>
                        </a:rPr>
                        <m:t>𝑇</m:t>
                      </m:r>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𝑓</m:t>
                          </m:r>
                        </m:e>
                        <m:sub>
                          <m:r>
                            <a:rPr lang="en-US" altLang="zh-CN" sz="2400" b="0" i="1" smtClean="0">
                              <a:solidFill>
                                <a:schemeClr val="bg1"/>
                              </a:solidFill>
                              <a:latin typeface="Cambria Math" panose="02040503050406030204" pitchFamily="18" charset="0"/>
                            </a:rPr>
                            <m:t>𝑑</m:t>
                          </m:r>
                        </m:sub>
                      </m:sSub>
                      <m:r>
                        <a:rPr lang="en-US" altLang="zh-CN" sz="2400" b="0" i="1" smtClean="0">
                          <a:solidFill>
                            <a:schemeClr val="bg1"/>
                          </a:solidFill>
                          <a:latin typeface="Cambria Math" panose="02040503050406030204" pitchFamily="18" charset="0"/>
                        </a:rPr>
                        <m:t>−</m:t>
                      </m:r>
                      <m:sSub>
                        <m:sSubPr>
                          <m:ctrlPr>
                            <a:rPr lang="en-US" altLang="zh-CN" sz="2400" b="0" i="1" smtClean="0">
                              <a:solidFill>
                                <a:schemeClr val="bg1"/>
                              </a:solidFill>
                              <a:latin typeface="Cambria Math" panose="02040503050406030204" pitchFamily="18" charset="0"/>
                            </a:rPr>
                          </m:ctrlPr>
                        </m:sSubPr>
                        <m:e>
                          <m:r>
                            <a:rPr lang="zh-CN" altLang="en-US" sz="2400" b="0" i="1" smtClean="0">
                              <a:solidFill>
                                <a:schemeClr val="bg1"/>
                              </a:solidFill>
                              <a:latin typeface="Cambria Math" panose="02040503050406030204" pitchFamily="18" charset="0"/>
                            </a:rPr>
                            <m:t>𝜙</m:t>
                          </m:r>
                        </m:e>
                        <m:sub>
                          <m:r>
                            <a:rPr lang="en-US" altLang="zh-CN" sz="2400" b="0" i="1" smtClean="0">
                              <a:solidFill>
                                <a:schemeClr val="bg1"/>
                              </a:solidFill>
                              <a:latin typeface="Cambria Math" panose="02040503050406030204" pitchFamily="18" charset="0"/>
                            </a:rPr>
                            <m:t>0</m:t>
                          </m:r>
                        </m:sub>
                      </m:sSub>
                      <m:r>
                        <a:rPr lang="en-US" altLang="zh-CN" sz="2400" b="0" i="1" smtClean="0">
                          <a:solidFill>
                            <a:schemeClr val="bg1"/>
                          </a:solidFill>
                          <a:latin typeface="Cambria Math" panose="02040503050406030204" pitchFamily="18" charset="0"/>
                        </a:rPr>
                        <m:t>)</m:t>
                      </m:r>
                    </m:oMath>
                  </m:oMathPara>
                </a14:m>
                <a:endParaRPr lang="zh-CN" altLang="en-US" sz="2400" dirty="0">
                  <a:solidFill>
                    <a:schemeClr val="bg1"/>
                  </a:solidFill>
                  <a:latin typeface="+mn-lt"/>
                </a:endParaRPr>
              </a:p>
            </p:txBody>
          </p:sp>
        </mc:Choice>
        <mc:Fallback xmlns="">
          <p:sp>
            <p:nvSpPr>
              <p:cNvPr id="14" name="文本框 13">
                <a:extLst>
                  <a:ext uri="{FF2B5EF4-FFF2-40B4-BE49-F238E27FC236}">
                    <a16:creationId xmlns:a16="http://schemas.microsoft.com/office/drawing/2014/main" id="{1D3A5DAA-FEBC-4BA8-9435-088AFE994B67}"/>
                  </a:ext>
                </a:extLst>
              </p:cNvPr>
              <p:cNvSpPr txBox="1">
                <a:spLocks noRot="1" noChangeAspect="1" noMove="1" noResize="1" noEditPoints="1" noAdjustHandles="1" noChangeArrowheads="1" noChangeShapeType="1" noTextEdit="1"/>
              </p:cNvSpPr>
              <p:nvPr/>
            </p:nvSpPr>
            <p:spPr>
              <a:xfrm>
                <a:off x="6371552" y="2460705"/>
                <a:ext cx="3154453" cy="369332"/>
              </a:xfrm>
              <a:prstGeom prst="rect">
                <a:avLst/>
              </a:prstGeom>
              <a:blipFill>
                <a:blip r:embed="rId5"/>
                <a:stretch>
                  <a:fillRect l="-386" r="-1544" b="-3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086EB1C0-692E-4D14-AAF6-F6E9B917BA4A}"/>
                  </a:ext>
                </a:extLst>
              </p:cNvPr>
              <p:cNvSpPr txBox="1"/>
              <p:nvPr/>
            </p:nvSpPr>
            <p:spPr>
              <a:xfrm>
                <a:off x="6418412" y="3360066"/>
                <a:ext cx="2952347" cy="8177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chemeClr val="bg1"/>
                              </a:solidFill>
                              <a:latin typeface="Cambria Math" panose="02040503050406030204" pitchFamily="18" charset="0"/>
                            </a:rPr>
                          </m:ctrlPr>
                        </m:sSupPr>
                        <m:e>
                          <m:r>
                            <a:rPr lang="en-US" altLang="zh-CN" sz="2400" b="0" i="1" smtClean="0">
                              <a:solidFill>
                                <a:schemeClr val="bg1"/>
                              </a:solidFill>
                              <a:latin typeface="Cambria Math" panose="02040503050406030204" pitchFamily="18" charset="0"/>
                            </a:rPr>
                            <m:t>𝑅</m:t>
                          </m:r>
                        </m:e>
                        <m:sup>
                          <m:r>
                            <a:rPr lang="en-US" altLang="zh-CN" sz="2400" b="0" i="1" smtClean="0">
                              <a:solidFill>
                                <a:schemeClr val="bg1"/>
                              </a:solidFill>
                              <a:latin typeface="Cambria Math" panose="02040503050406030204" pitchFamily="18" charset="0"/>
                            </a:rPr>
                            <m:t>2</m:t>
                          </m:r>
                        </m:sup>
                      </m:sSup>
                      <m:r>
                        <a:rPr lang="en-US" altLang="zh-CN" sz="2400" b="0" i="1" smtClean="0">
                          <a:solidFill>
                            <a:schemeClr val="bg1"/>
                          </a:solidFill>
                          <a:latin typeface="Cambria Math" panose="02040503050406030204" pitchFamily="18" charset="0"/>
                        </a:rPr>
                        <m:t>=1−</m:t>
                      </m:r>
                      <m:f>
                        <m:fPr>
                          <m:ctrlPr>
                            <a:rPr lang="en-US" altLang="zh-CN" sz="2400" b="0" i="1" smtClean="0">
                              <a:solidFill>
                                <a:schemeClr val="bg1"/>
                              </a:solidFill>
                              <a:latin typeface="Cambria Math" panose="02040503050406030204" pitchFamily="18" charset="0"/>
                            </a:rPr>
                          </m:ctrlPr>
                        </m:fPr>
                        <m:num>
                          <m:nary>
                            <m:naryPr>
                              <m:chr m:val="∑"/>
                              <m:supHide m:val="on"/>
                              <m:ctrlPr>
                                <a:rPr lang="en-US" altLang="zh-CN" sz="2400" b="0" i="1" smtClean="0">
                                  <a:solidFill>
                                    <a:schemeClr val="bg1"/>
                                  </a:solidFill>
                                  <a:latin typeface="Cambria Math" panose="02040503050406030204" pitchFamily="18" charset="0"/>
                                </a:rPr>
                              </m:ctrlPr>
                            </m:naryPr>
                            <m:sub>
                              <m:r>
                                <m:rPr>
                                  <m:brk m:alnAt="7"/>
                                </m:rPr>
                                <a:rPr lang="en-US" altLang="zh-CN" sz="2400" b="0" i="1" smtClean="0">
                                  <a:solidFill>
                                    <a:schemeClr val="bg1"/>
                                  </a:solidFill>
                                  <a:latin typeface="Cambria Math" panose="02040503050406030204" pitchFamily="18" charset="0"/>
                                </a:rPr>
                                <m:t>𝐼</m:t>
                              </m:r>
                            </m:sub>
                            <m:sup/>
                            <m:e>
                              <m:sSup>
                                <m:sSupPr>
                                  <m:ctrlPr>
                                    <a:rPr lang="en-US" altLang="zh-CN" sz="2400" b="0" i="1" smtClean="0">
                                      <a:solidFill>
                                        <a:schemeClr val="bg1"/>
                                      </a:solidFill>
                                      <a:latin typeface="Cambria Math" panose="02040503050406030204" pitchFamily="18" charset="0"/>
                                    </a:rPr>
                                  </m:ctrlPr>
                                </m:sSupPr>
                                <m:e>
                                  <m:r>
                                    <a:rPr lang="en-US" altLang="zh-CN" sz="2400" b="0" i="1" smtClean="0">
                                      <a:solidFill>
                                        <a:schemeClr val="bg1"/>
                                      </a:solidFill>
                                      <a:latin typeface="Cambria Math" panose="02040503050406030204" pitchFamily="18" charset="0"/>
                                    </a:rPr>
                                    <m:t>(</m:t>
                                  </m:r>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𝑝</m:t>
                                      </m:r>
                                    </m:e>
                                    <m:sub>
                                      <m:r>
                                        <a:rPr lang="en-US" altLang="zh-CN" sz="2400" b="0" i="1" smtClean="0">
                                          <a:solidFill>
                                            <a:schemeClr val="bg1"/>
                                          </a:solidFill>
                                          <a:latin typeface="Cambria Math" panose="02040503050406030204" pitchFamily="18" charset="0"/>
                                        </a:rPr>
                                        <m:t>𝑖</m:t>
                                      </m:r>
                                    </m:sub>
                                  </m:sSub>
                                  <m:r>
                                    <a:rPr lang="en-US" altLang="zh-CN" sz="2400" b="0" i="1" smtClean="0">
                                      <a:solidFill>
                                        <a:schemeClr val="bg1"/>
                                      </a:solidFill>
                                      <a:latin typeface="Cambria Math" panose="02040503050406030204" pitchFamily="18" charset="0"/>
                                    </a:rPr>
                                    <m:t>−</m:t>
                                  </m:r>
                                  <m:acc>
                                    <m:accPr>
                                      <m:chr m:val="̂"/>
                                      <m:ctrlPr>
                                        <a:rPr lang="en-US" altLang="zh-CN" sz="2400" b="0" i="1" smtClean="0">
                                          <a:solidFill>
                                            <a:schemeClr val="bg1"/>
                                          </a:solidFill>
                                          <a:latin typeface="Cambria Math" panose="02040503050406030204" pitchFamily="18" charset="0"/>
                                        </a:rPr>
                                      </m:ctrlPr>
                                    </m:accPr>
                                    <m:e>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𝑝</m:t>
                                          </m:r>
                                        </m:e>
                                        <m:sub>
                                          <m:r>
                                            <a:rPr lang="en-US" altLang="zh-CN" sz="2400" b="0" i="1" smtClean="0">
                                              <a:solidFill>
                                                <a:schemeClr val="bg1"/>
                                              </a:solidFill>
                                              <a:latin typeface="Cambria Math" panose="02040503050406030204" pitchFamily="18" charset="0"/>
                                            </a:rPr>
                                            <m:t>𝑖</m:t>
                                          </m:r>
                                        </m:sub>
                                      </m:sSub>
                                    </m:e>
                                  </m:acc>
                                  <m:r>
                                    <a:rPr lang="en-US" altLang="zh-CN" sz="2400" b="0" i="1" smtClean="0">
                                      <a:solidFill>
                                        <a:schemeClr val="bg1"/>
                                      </a:solidFill>
                                      <a:latin typeface="Cambria Math" panose="02040503050406030204" pitchFamily="18" charset="0"/>
                                    </a:rPr>
                                    <m:t>)</m:t>
                                  </m:r>
                                </m:e>
                                <m:sup>
                                  <m:r>
                                    <a:rPr lang="en-US" altLang="zh-CN" sz="2400" b="0" i="1" smtClean="0">
                                      <a:solidFill>
                                        <a:schemeClr val="bg1"/>
                                      </a:solidFill>
                                      <a:latin typeface="Cambria Math" panose="02040503050406030204" pitchFamily="18" charset="0"/>
                                    </a:rPr>
                                    <m:t>2</m:t>
                                  </m:r>
                                </m:sup>
                              </m:sSup>
                            </m:e>
                          </m:nary>
                        </m:num>
                        <m:den>
                          <m:nary>
                            <m:naryPr>
                              <m:chr m:val="∑"/>
                              <m:supHide m:val="on"/>
                              <m:ctrlPr>
                                <a:rPr lang="en-US" altLang="zh-CN" sz="2400" b="0" i="1" smtClean="0">
                                  <a:solidFill>
                                    <a:schemeClr val="bg1"/>
                                  </a:solidFill>
                                  <a:latin typeface="Cambria Math" panose="02040503050406030204" pitchFamily="18" charset="0"/>
                                </a:rPr>
                              </m:ctrlPr>
                            </m:naryPr>
                            <m:sub>
                              <m:r>
                                <m:rPr>
                                  <m:brk m:alnAt="7"/>
                                </m:rPr>
                                <a:rPr lang="en-US" altLang="zh-CN" sz="2400" b="0" i="1" smtClean="0">
                                  <a:solidFill>
                                    <a:schemeClr val="bg1"/>
                                  </a:solidFill>
                                  <a:latin typeface="Cambria Math" panose="02040503050406030204" pitchFamily="18" charset="0"/>
                                </a:rPr>
                                <m:t>𝐼</m:t>
                              </m:r>
                            </m:sub>
                            <m:sup/>
                            <m:e>
                              <m:sSup>
                                <m:sSupPr>
                                  <m:ctrlPr>
                                    <a:rPr lang="en-US" altLang="zh-CN" sz="2400" b="0" i="1" smtClean="0">
                                      <a:solidFill>
                                        <a:schemeClr val="bg1"/>
                                      </a:solidFill>
                                      <a:latin typeface="Cambria Math" panose="02040503050406030204" pitchFamily="18" charset="0"/>
                                    </a:rPr>
                                  </m:ctrlPr>
                                </m:sSupPr>
                                <m:e>
                                  <m:r>
                                    <a:rPr lang="en-US" altLang="zh-CN" sz="2400" b="0" i="1" smtClean="0">
                                      <a:solidFill>
                                        <a:schemeClr val="bg1"/>
                                      </a:solidFill>
                                      <a:latin typeface="Cambria Math" panose="02040503050406030204" pitchFamily="18" charset="0"/>
                                    </a:rPr>
                                    <m:t>(</m:t>
                                  </m:r>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𝑝</m:t>
                                      </m:r>
                                    </m:e>
                                    <m:sub>
                                      <m:r>
                                        <a:rPr lang="en-US" altLang="zh-CN" sz="2400" b="0" i="1" smtClean="0">
                                          <a:solidFill>
                                            <a:schemeClr val="bg1"/>
                                          </a:solidFill>
                                          <a:latin typeface="Cambria Math" panose="02040503050406030204" pitchFamily="18" charset="0"/>
                                        </a:rPr>
                                        <m:t>𝑖</m:t>
                                      </m:r>
                                    </m:sub>
                                  </m:sSub>
                                  <m:r>
                                    <a:rPr lang="en-US" altLang="zh-CN" sz="2400" b="0" i="1" smtClean="0">
                                      <a:solidFill>
                                        <a:schemeClr val="bg1"/>
                                      </a:solidFill>
                                      <a:latin typeface="Cambria Math" panose="02040503050406030204" pitchFamily="18" charset="0"/>
                                    </a:rPr>
                                    <m:t>−</m:t>
                                  </m:r>
                                  <m:acc>
                                    <m:accPr>
                                      <m:chr m:val="̅"/>
                                      <m:ctrlPr>
                                        <a:rPr lang="en-US" altLang="zh-CN" sz="2400" b="0" i="1" smtClean="0">
                                          <a:solidFill>
                                            <a:schemeClr val="bg1"/>
                                          </a:solidFill>
                                          <a:latin typeface="Cambria Math" panose="02040503050406030204" pitchFamily="18" charset="0"/>
                                        </a:rPr>
                                      </m:ctrlPr>
                                    </m:accPr>
                                    <m:e>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𝑝</m:t>
                                          </m:r>
                                        </m:e>
                                        <m:sub>
                                          <m:r>
                                            <a:rPr lang="en-US" altLang="zh-CN" sz="2400" b="0" i="1" smtClean="0">
                                              <a:solidFill>
                                                <a:schemeClr val="bg1"/>
                                              </a:solidFill>
                                              <a:latin typeface="Cambria Math" panose="02040503050406030204" pitchFamily="18" charset="0"/>
                                            </a:rPr>
                                            <m:t>𝑖</m:t>
                                          </m:r>
                                        </m:sub>
                                      </m:sSub>
                                    </m:e>
                                  </m:acc>
                                  <m:r>
                                    <a:rPr lang="en-US" altLang="zh-CN" sz="2400" b="0" i="1" smtClean="0">
                                      <a:solidFill>
                                        <a:schemeClr val="bg1"/>
                                      </a:solidFill>
                                      <a:latin typeface="Cambria Math" panose="02040503050406030204" pitchFamily="18" charset="0"/>
                                    </a:rPr>
                                    <m:t>)</m:t>
                                  </m:r>
                                </m:e>
                                <m:sup>
                                  <m:r>
                                    <a:rPr lang="en-US" altLang="zh-CN" sz="2400" b="0" i="1" smtClean="0">
                                      <a:solidFill>
                                        <a:schemeClr val="bg1"/>
                                      </a:solidFill>
                                      <a:latin typeface="Cambria Math" panose="02040503050406030204" pitchFamily="18" charset="0"/>
                                    </a:rPr>
                                    <m:t>2</m:t>
                                  </m:r>
                                </m:sup>
                              </m:sSup>
                            </m:e>
                          </m:nary>
                        </m:den>
                      </m:f>
                    </m:oMath>
                  </m:oMathPara>
                </a14:m>
                <a:endParaRPr lang="zh-CN" altLang="en-US" sz="2400" dirty="0">
                  <a:solidFill>
                    <a:schemeClr val="bg1"/>
                  </a:solidFill>
                  <a:latin typeface="+mn-lt"/>
                </a:endParaRPr>
              </a:p>
            </p:txBody>
          </p:sp>
        </mc:Choice>
        <mc:Fallback xmlns="">
          <p:sp>
            <p:nvSpPr>
              <p:cNvPr id="15" name="文本框 14">
                <a:extLst>
                  <a:ext uri="{FF2B5EF4-FFF2-40B4-BE49-F238E27FC236}">
                    <a16:creationId xmlns:a16="http://schemas.microsoft.com/office/drawing/2014/main" id="{086EB1C0-692E-4D14-AAF6-F6E9B917BA4A}"/>
                  </a:ext>
                </a:extLst>
              </p:cNvPr>
              <p:cNvSpPr txBox="1">
                <a:spLocks noRot="1" noChangeAspect="1" noMove="1" noResize="1" noEditPoints="1" noAdjustHandles="1" noChangeArrowheads="1" noChangeShapeType="1" noTextEdit="1"/>
              </p:cNvSpPr>
              <p:nvPr/>
            </p:nvSpPr>
            <p:spPr>
              <a:xfrm>
                <a:off x="6418412" y="3360066"/>
                <a:ext cx="2952347" cy="817724"/>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21264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A803D47-DA36-4DEE-AD56-59708034FE8C}"/>
              </a:ext>
            </a:extLst>
          </p:cNvPr>
          <p:cNvPicPr>
            <a:picLocks noChangeAspect="1"/>
          </p:cNvPicPr>
          <p:nvPr/>
        </p:nvPicPr>
        <p:blipFill>
          <a:blip r:embed="rId3"/>
          <a:stretch>
            <a:fillRect/>
          </a:stretch>
        </p:blipFill>
        <p:spPr>
          <a:xfrm>
            <a:off x="1027136" y="1481664"/>
            <a:ext cx="3976070" cy="5145503"/>
          </a:xfrm>
          <a:prstGeom prst="rect">
            <a:avLst/>
          </a:prstGeom>
        </p:spPr>
      </p:pic>
      <p:sp>
        <p:nvSpPr>
          <p:cNvPr id="3" name="标题 1">
            <a:extLst>
              <a:ext uri="{FF2B5EF4-FFF2-40B4-BE49-F238E27FC236}">
                <a16:creationId xmlns:a16="http://schemas.microsoft.com/office/drawing/2014/main" id="{42D360D7-4218-4167-855B-FDFDFF6028FB}"/>
              </a:ext>
            </a:extLst>
          </p:cNvPr>
          <p:cNvSpPr txBox="1">
            <a:spLocks/>
          </p:cNvSpPr>
          <p:nvPr/>
        </p:nvSpPr>
        <p:spPr>
          <a:xfrm>
            <a:off x="1981200" y="665228"/>
            <a:ext cx="8229600" cy="1143000"/>
          </a:xfrm>
          <a:prstGeom prst="rect">
            <a:avLst/>
          </a:prstGeom>
        </p:spPr>
        <p:txBody>
          <a:bodyPr>
            <a:normAutofit/>
          </a:bodyPr>
          <a:lstStyle>
            <a:lvl1pPr algn="ctr" rtl="0" eaLnBrk="1" fontAlgn="base" hangingPunct="1">
              <a:spcBef>
                <a:spcPct val="0"/>
              </a:spcBef>
              <a:spcAft>
                <a:spcPct val="0"/>
              </a:spcAft>
              <a:defRPr lang="en-US" sz="2000" b="1" kern="1200" dirty="0">
                <a:solidFill>
                  <a:schemeClr val="bg1"/>
                </a:solidFill>
                <a:latin typeface="Verdana" pitchFamily="34" charset="0"/>
                <a:ea typeface="Verdana" pitchFamily="34" charset="0"/>
                <a:cs typeface="Verdana" pitchFamily="34" charset="0"/>
              </a:defRPr>
            </a:lvl1pPr>
            <a:lvl2pPr algn="l" rtl="0" eaLnBrk="1" fontAlgn="base" hangingPunct="1">
              <a:spcBef>
                <a:spcPct val="0"/>
              </a:spcBef>
              <a:spcAft>
                <a:spcPct val="0"/>
              </a:spcAft>
              <a:defRPr sz="2000" b="1">
                <a:solidFill>
                  <a:schemeClr val="bg1"/>
                </a:solidFill>
                <a:latin typeface="Verdana" pitchFamily="34" charset="0"/>
              </a:defRPr>
            </a:lvl2pPr>
            <a:lvl3pPr algn="l" rtl="0" eaLnBrk="1" fontAlgn="base" hangingPunct="1">
              <a:spcBef>
                <a:spcPct val="0"/>
              </a:spcBef>
              <a:spcAft>
                <a:spcPct val="0"/>
              </a:spcAft>
              <a:defRPr sz="2000" b="1">
                <a:solidFill>
                  <a:schemeClr val="bg1"/>
                </a:solidFill>
                <a:latin typeface="Verdana" pitchFamily="34" charset="0"/>
              </a:defRPr>
            </a:lvl3pPr>
            <a:lvl4pPr algn="l" rtl="0" eaLnBrk="1" fontAlgn="base" hangingPunct="1">
              <a:spcBef>
                <a:spcPct val="0"/>
              </a:spcBef>
              <a:spcAft>
                <a:spcPct val="0"/>
              </a:spcAft>
              <a:defRPr sz="2000" b="1">
                <a:solidFill>
                  <a:schemeClr val="bg1"/>
                </a:solidFill>
                <a:latin typeface="Verdana" pitchFamily="34" charset="0"/>
              </a:defRPr>
            </a:lvl4pPr>
            <a:lvl5pPr algn="l" rtl="0" eaLnBrk="1" fontAlgn="base" hangingPunct="1">
              <a:spcBef>
                <a:spcPct val="0"/>
              </a:spcBef>
              <a:spcAft>
                <a:spcPct val="0"/>
              </a:spcAft>
              <a:defRPr sz="2000" b="1">
                <a:solidFill>
                  <a:schemeClr val="bg1"/>
                </a:solidFill>
                <a:latin typeface="Verdana" pitchFamily="34" charset="0"/>
              </a:defRPr>
            </a:lvl5pPr>
            <a:lvl6pPr marL="457200" algn="l" rtl="0" eaLnBrk="1" fontAlgn="base" hangingPunct="1">
              <a:spcBef>
                <a:spcPct val="0"/>
              </a:spcBef>
              <a:spcAft>
                <a:spcPct val="0"/>
              </a:spcAft>
              <a:defRPr sz="2000" b="1">
                <a:solidFill>
                  <a:schemeClr val="bg1"/>
                </a:solidFill>
                <a:latin typeface="Verdana" pitchFamily="34" charset="0"/>
              </a:defRPr>
            </a:lvl6pPr>
            <a:lvl7pPr marL="914400" algn="l" rtl="0" eaLnBrk="1" fontAlgn="base" hangingPunct="1">
              <a:spcBef>
                <a:spcPct val="0"/>
              </a:spcBef>
              <a:spcAft>
                <a:spcPct val="0"/>
              </a:spcAft>
              <a:defRPr sz="2000" b="1">
                <a:solidFill>
                  <a:schemeClr val="bg1"/>
                </a:solidFill>
                <a:latin typeface="Verdana" pitchFamily="34" charset="0"/>
              </a:defRPr>
            </a:lvl7pPr>
            <a:lvl8pPr marL="1371600" algn="l" rtl="0" eaLnBrk="1" fontAlgn="base" hangingPunct="1">
              <a:spcBef>
                <a:spcPct val="0"/>
              </a:spcBef>
              <a:spcAft>
                <a:spcPct val="0"/>
              </a:spcAft>
              <a:defRPr sz="2000" b="1">
                <a:solidFill>
                  <a:schemeClr val="bg1"/>
                </a:solidFill>
                <a:latin typeface="Verdana" pitchFamily="34" charset="0"/>
              </a:defRPr>
            </a:lvl8pPr>
            <a:lvl9pPr marL="1828800" algn="l" rtl="0" eaLnBrk="1" fontAlgn="base" hangingPunct="1">
              <a:spcBef>
                <a:spcPct val="0"/>
              </a:spcBef>
              <a:spcAft>
                <a:spcPct val="0"/>
              </a:spcAft>
              <a:defRPr sz="2000" b="1">
                <a:solidFill>
                  <a:schemeClr val="bg1"/>
                </a:solidFill>
                <a:latin typeface="Verdana" pitchFamily="34" charset="0"/>
              </a:defRPr>
            </a:lvl9pPr>
          </a:lstStyle>
          <a:p>
            <a:r>
              <a:rPr lang="en-US" altLang="zh-CN" sz="3200" dirty="0">
                <a:solidFill>
                  <a:srgbClr val="FFC000"/>
                </a:solidFill>
                <a:latin typeface="+mn-lt"/>
              </a:rPr>
              <a:t>Dipole Field Modification</a:t>
            </a:r>
            <a:endParaRPr kumimoji="1" lang="en-US" altLang="zh-CN" sz="3200" dirty="0">
              <a:latin typeface="+mn-lt"/>
            </a:endParaRPr>
          </a:p>
        </p:txBody>
      </p:sp>
      <p:sp>
        <p:nvSpPr>
          <p:cNvPr id="7" name="矩形 6">
            <a:extLst>
              <a:ext uri="{FF2B5EF4-FFF2-40B4-BE49-F238E27FC236}">
                <a16:creationId xmlns:a16="http://schemas.microsoft.com/office/drawing/2014/main" id="{0910D3FC-F514-424E-9B21-2EC9EC373B2E}"/>
              </a:ext>
            </a:extLst>
          </p:cNvPr>
          <p:cNvSpPr/>
          <p:nvPr/>
        </p:nvSpPr>
        <p:spPr>
          <a:xfrm>
            <a:off x="6405606" y="6259256"/>
            <a:ext cx="3695884" cy="369332"/>
          </a:xfrm>
          <a:prstGeom prst="rect">
            <a:avLst/>
          </a:prstGeom>
        </p:spPr>
        <p:txBody>
          <a:bodyPr wrap="none">
            <a:spAutoFit/>
          </a:bodyPr>
          <a:lstStyle/>
          <a:p>
            <a:pPr algn="ctr">
              <a:lnSpc>
                <a:spcPct val="100000"/>
              </a:lnSpc>
            </a:pPr>
            <a:r>
              <a:rPr lang="en-US" altLang="zh-CN" spc="-1" dirty="0">
                <a:solidFill>
                  <a:srgbClr val="FFFF00"/>
                </a:solidFill>
              </a:rPr>
              <a:t>Manuscript in preparation (Sun et al.)</a:t>
            </a:r>
            <a:endParaRPr lang="en-US" altLang="zh-CN" spc="-1" dirty="0">
              <a:latin typeface="Arial"/>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2B983B06-3378-46DF-88BD-90190A2340DF}"/>
                  </a:ext>
                </a:extLst>
              </p:cNvPr>
              <p:cNvSpPr txBox="1"/>
              <p:nvPr/>
            </p:nvSpPr>
            <p:spPr>
              <a:xfrm>
                <a:off x="5086019" y="2827931"/>
                <a:ext cx="6999417" cy="803874"/>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altLang="zh-CN" sz="2400" b="0" i="1" smtClean="0">
                          <a:solidFill>
                            <a:schemeClr val="bg1"/>
                          </a:solidFill>
                          <a:latin typeface="Cambria Math" panose="02040503050406030204" pitchFamily="18" charset="0"/>
                        </a:rPr>
                        <m:t>𝑓𝑟𝑎𝑐</m:t>
                      </m:r>
                      <m:r>
                        <a:rPr lang="en-US" altLang="zh-CN" sz="2400" b="0" i="1" smtClean="0">
                          <a:solidFill>
                            <a:schemeClr val="bg1"/>
                          </a:solidFill>
                          <a:latin typeface="Cambria Math" panose="02040503050406030204" pitchFamily="18" charset="0"/>
                        </a:rPr>
                        <m:t>= </m:t>
                      </m:r>
                      <m:f>
                        <m:fPr>
                          <m:ctrlPr>
                            <a:rPr lang="en-US" altLang="zh-CN" sz="2400" b="0" i="1" smtClean="0">
                              <a:solidFill>
                                <a:schemeClr val="bg1"/>
                              </a:solidFill>
                              <a:latin typeface="Cambria Math" panose="02040503050406030204" pitchFamily="18" charset="0"/>
                            </a:rPr>
                          </m:ctrlPr>
                        </m:fPr>
                        <m:num>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𝐵</m:t>
                              </m:r>
                            </m:e>
                            <m:sub>
                              <m:r>
                                <a:rPr lang="en-US" altLang="zh-CN" sz="2400" b="0" i="1" smtClean="0">
                                  <a:solidFill>
                                    <a:schemeClr val="bg1"/>
                                  </a:solidFill>
                                  <a:latin typeface="Cambria Math" panose="02040503050406030204" pitchFamily="18" charset="0"/>
                                </a:rPr>
                                <m:t>𝑚</m:t>
                              </m:r>
                            </m:sub>
                          </m:sSub>
                        </m:num>
                        <m:den>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𝐵</m:t>
                              </m:r>
                            </m:e>
                            <m:sub>
                              <m:r>
                                <a:rPr lang="en-US" altLang="zh-CN" sz="2400" b="0" i="1" smtClean="0">
                                  <a:solidFill>
                                    <a:schemeClr val="bg1"/>
                                  </a:solidFill>
                                  <a:latin typeface="Cambria Math" panose="02040503050406030204" pitchFamily="18" charset="0"/>
                                </a:rPr>
                                <m:t>𝑑𝑖𝑝</m:t>
                              </m:r>
                            </m:sub>
                          </m:sSub>
                        </m:den>
                      </m:f>
                      <m:r>
                        <a:rPr lang="en-US" altLang="zh-CN" sz="2400" b="0" i="1" smtClean="0">
                          <a:solidFill>
                            <a:schemeClr val="bg1"/>
                          </a:solidFill>
                          <a:latin typeface="Cambria Math" panose="02040503050406030204" pitchFamily="18" charset="0"/>
                        </a:rPr>
                        <m:t>=0.7+0.16</m:t>
                      </m:r>
                      <m:r>
                        <a:rPr lang="en-US" altLang="zh-CN" sz="2400" b="0" i="1" smtClean="0">
                          <a:solidFill>
                            <a:schemeClr val="bg1"/>
                          </a:solidFill>
                          <a:latin typeface="Cambria Math" panose="02040503050406030204" pitchFamily="18" charset="0"/>
                        </a:rPr>
                        <m:t>𝐿</m:t>
                      </m:r>
                      <m:r>
                        <a:rPr lang="en-US" altLang="zh-CN" sz="2400" b="0" i="1" smtClean="0">
                          <a:solidFill>
                            <a:schemeClr val="bg1"/>
                          </a:solidFill>
                          <a:latin typeface="Cambria Math" panose="02040503050406030204" pitchFamily="18" charset="0"/>
                        </a:rPr>
                        <m:t>−0.034</m:t>
                      </m:r>
                      <m:sSup>
                        <m:sSupPr>
                          <m:ctrlPr>
                            <a:rPr lang="en-US" altLang="zh-CN" sz="2400" b="0" i="1" smtClean="0">
                              <a:solidFill>
                                <a:schemeClr val="bg1"/>
                              </a:solidFill>
                              <a:latin typeface="Cambria Math" panose="02040503050406030204" pitchFamily="18" charset="0"/>
                            </a:rPr>
                          </m:ctrlPr>
                        </m:sSupPr>
                        <m:e>
                          <m:r>
                            <a:rPr lang="en-US" altLang="zh-CN" sz="2400" b="0" i="1" smtClean="0">
                              <a:solidFill>
                                <a:schemeClr val="bg1"/>
                              </a:solidFill>
                              <a:latin typeface="Cambria Math" panose="02040503050406030204" pitchFamily="18" charset="0"/>
                            </a:rPr>
                            <m:t>𝐿</m:t>
                          </m:r>
                        </m:e>
                        <m:sup>
                          <m:r>
                            <a:rPr lang="en-US" altLang="zh-CN" sz="2400" b="0" i="1" smtClean="0">
                              <a:solidFill>
                                <a:schemeClr val="bg1"/>
                              </a:solidFill>
                              <a:latin typeface="Cambria Math" panose="02040503050406030204" pitchFamily="18" charset="0"/>
                            </a:rPr>
                            <m:t>2</m:t>
                          </m:r>
                        </m:sup>
                      </m:sSup>
                      <m:r>
                        <a:rPr lang="en-US" altLang="zh-CN" sz="2400" b="0" i="1" smtClean="0">
                          <a:solidFill>
                            <a:schemeClr val="bg1"/>
                          </a:solidFill>
                          <a:latin typeface="Cambria Math" panose="02040503050406030204" pitchFamily="18" charset="0"/>
                        </a:rPr>
                        <m:t>+0.00176</m:t>
                      </m:r>
                      <m:sSup>
                        <m:sSupPr>
                          <m:ctrlPr>
                            <a:rPr lang="en-US" altLang="zh-CN" sz="2400" b="0" i="1" smtClean="0">
                              <a:solidFill>
                                <a:schemeClr val="bg1"/>
                              </a:solidFill>
                              <a:latin typeface="Cambria Math" panose="02040503050406030204" pitchFamily="18" charset="0"/>
                            </a:rPr>
                          </m:ctrlPr>
                        </m:sSupPr>
                        <m:e>
                          <m:r>
                            <a:rPr lang="en-US" altLang="zh-CN" sz="2400" b="0" i="1" smtClean="0">
                              <a:solidFill>
                                <a:schemeClr val="bg1"/>
                              </a:solidFill>
                              <a:latin typeface="Cambria Math" panose="02040503050406030204" pitchFamily="18" charset="0"/>
                            </a:rPr>
                            <m:t>𝐿</m:t>
                          </m:r>
                        </m:e>
                        <m:sup>
                          <m:r>
                            <a:rPr lang="en-US" altLang="zh-CN" sz="2400" b="0" i="1" smtClean="0">
                              <a:solidFill>
                                <a:schemeClr val="bg1"/>
                              </a:solidFill>
                              <a:latin typeface="Cambria Math" panose="02040503050406030204" pitchFamily="18" charset="0"/>
                            </a:rPr>
                            <m:t>3</m:t>
                          </m:r>
                        </m:sup>
                      </m:sSup>
                    </m:oMath>
                  </m:oMathPara>
                </a14:m>
                <a:endParaRPr lang="zh-CN" altLang="en-US" sz="2400" dirty="0">
                  <a:solidFill>
                    <a:schemeClr val="bg1"/>
                  </a:solidFill>
                  <a:latin typeface="+mn-lt"/>
                </a:endParaRPr>
              </a:p>
            </p:txBody>
          </p:sp>
        </mc:Choice>
        <mc:Fallback xmlns="">
          <p:sp>
            <p:nvSpPr>
              <p:cNvPr id="9" name="文本框 8">
                <a:extLst>
                  <a:ext uri="{FF2B5EF4-FFF2-40B4-BE49-F238E27FC236}">
                    <a16:creationId xmlns:a16="http://schemas.microsoft.com/office/drawing/2014/main" id="{2B983B06-3378-46DF-88BD-90190A2340DF}"/>
                  </a:ext>
                </a:extLst>
              </p:cNvPr>
              <p:cNvSpPr txBox="1">
                <a:spLocks noRot="1" noChangeAspect="1" noMove="1" noResize="1" noEditPoints="1" noAdjustHandles="1" noChangeArrowheads="1" noChangeShapeType="1" noTextEdit="1"/>
              </p:cNvSpPr>
              <p:nvPr/>
            </p:nvSpPr>
            <p:spPr>
              <a:xfrm>
                <a:off x="5086019" y="2827931"/>
                <a:ext cx="6999417" cy="803874"/>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9789F96D-3984-434B-98BE-44100CF27B68}"/>
                  </a:ext>
                </a:extLst>
              </p:cNvPr>
              <p:cNvSpPr txBox="1"/>
              <p:nvPr/>
            </p:nvSpPr>
            <p:spPr>
              <a:xfrm>
                <a:off x="5290285" y="4953086"/>
                <a:ext cx="2466444" cy="399405"/>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altLang="zh-CN" sz="240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𝑣</m:t>
                          </m:r>
                        </m:e>
                        <m:sub>
                          <m:r>
                            <a:rPr lang="en-US" altLang="zh-CN" sz="2400" b="0" i="1" smtClean="0">
                              <a:solidFill>
                                <a:schemeClr val="bg1"/>
                              </a:solidFill>
                              <a:latin typeface="Cambria Math" panose="02040503050406030204" pitchFamily="18" charset="0"/>
                            </a:rPr>
                            <m:t>𝑚𝑎𝑔</m:t>
                          </m:r>
                        </m:sub>
                      </m:sSub>
                      <m:r>
                        <a:rPr lang="en-US" altLang="zh-CN" sz="2400" b="0" i="1" smtClean="0">
                          <a:solidFill>
                            <a:schemeClr val="bg1"/>
                          </a:solidFill>
                          <a:latin typeface="Cambria Math" panose="02040503050406030204" pitchFamily="18" charset="0"/>
                        </a:rPr>
                        <m:t>=</m:t>
                      </m:r>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𝑣</m:t>
                          </m:r>
                        </m:e>
                        <m:sub>
                          <m:r>
                            <a:rPr lang="en-US" altLang="zh-CN" sz="2400" b="0" i="1" smtClean="0">
                              <a:solidFill>
                                <a:schemeClr val="bg1"/>
                              </a:solidFill>
                              <a:latin typeface="Cambria Math" panose="02040503050406030204" pitchFamily="18" charset="0"/>
                            </a:rPr>
                            <m:t>𝑑𝑖𝑝</m:t>
                          </m:r>
                        </m:sub>
                      </m:sSub>
                      <m:r>
                        <a:rPr lang="en-US" altLang="zh-CN" sz="2400" b="0" i="1" smtClean="0">
                          <a:solidFill>
                            <a:schemeClr val="bg1"/>
                          </a:solidFill>
                          <a:latin typeface="Cambria Math" panose="02040503050406030204" pitchFamily="18" charset="0"/>
                        </a:rPr>
                        <m:t>/</m:t>
                      </m:r>
                      <m:r>
                        <a:rPr lang="en-US" altLang="zh-CN" sz="2400" b="0" i="1" smtClean="0">
                          <a:solidFill>
                            <a:schemeClr val="bg1"/>
                          </a:solidFill>
                          <a:latin typeface="Cambria Math" panose="02040503050406030204" pitchFamily="18" charset="0"/>
                        </a:rPr>
                        <m:t>𝑓𝑟𝑎𝑐</m:t>
                      </m:r>
                    </m:oMath>
                  </m:oMathPara>
                </a14:m>
                <a:endParaRPr lang="zh-CN" altLang="en-US" sz="2400" dirty="0">
                  <a:solidFill>
                    <a:schemeClr val="bg1"/>
                  </a:solidFill>
                  <a:latin typeface="+mn-lt"/>
                </a:endParaRPr>
              </a:p>
            </p:txBody>
          </p:sp>
        </mc:Choice>
        <mc:Fallback xmlns="">
          <p:sp>
            <p:nvSpPr>
              <p:cNvPr id="10" name="文本框 9">
                <a:extLst>
                  <a:ext uri="{FF2B5EF4-FFF2-40B4-BE49-F238E27FC236}">
                    <a16:creationId xmlns:a16="http://schemas.microsoft.com/office/drawing/2014/main" id="{9789F96D-3984-434B-98BE-44100CF27B68}"/>
                  </a:ext>
                </a:extLst>
              </p:cNvPr>
              <p:cNvSpPr txBox="1">
                <a:spLocks noRot="1" noChangeAspect="1" noMove="1" noResize="1" noEditPoints="1" noAdjustHandles="1" noChangeArrowheads="1" noChangeShapeType="1" noTextEdit="1"/>
              </p:cNvSpPr>
              <p:nvPr/>
            </p:nvSpPr>
            <p:spPr>
              <a:xfrm>
                <a:off x="5290285" y="4953086"/>
                <a:ext cx="2466444" cy="399405"/>
              </a:xfrm>
              <a:prstGeom prst="rect">
                <a:avLst/>
              </a:prstGeom>
              <a:blipFill>
                <a:blip r:embed="rId5"/>
                <a:stretch>
                  <a:fillRect l="-1485" r="-3713" b="-261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923F1EDD-03B9-4406-B9CF-C1541C59D52E}"/>
                  </a:ext>
                </a:extLst>
              </p:cNvPr>
              <p:cNvSpPr txBox="1"/>
              <p:nvPr/>
            </p:nvSpPr>
            <p:spPr>
              <a:xfrm>
                <a:off x="5134876" y="3854712"/>
                <a:ext cx="5827764" cy="7561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𝑣</m:t>
                          </m:r>
                        </m:e>
                        <m:sub>
                          <m:r>
                            <a:rPr lang="en-US" altLang="zh-CN" sz="2400" b="0" i="1" smtClean="0">
                              <a:solidFill>
                                <a:schemeClr val="bg1"/>
                              </a:solidFill>
                              <a:latin typeface="Cambria Math" panose="02040503050406030204" pitchFamily="18" charset="0"/>
                            </a:rPr>
                            <m:t>𝑚𝑎𝑔</m:t>
                          </m:r>
                        </m:sub>
                      </m:sSub>
                      <m:r>
                        <a:rPr lang="en-US" altLang="zh-CN" sz="2400" b="0" i="1" smtClean="0">
                          <a:solidFill>
                            <a:schemeClr val="bg1"/>
                          </a:solidFill>
                          <a:latin typeface="Cambria Math" panose="02040503050406030204" pitchFamily="18" charset="0"/>
                        </a:rPr>
                        <m:t>=</m:t>
                      </m:r>
                      <m:f>
                        <m:fPr>
                          <m:ctrlPr>
                            <a:rPr lang="en-US" altLang="zh-CN" sz="2400" b="0" i="1" smtClean="0">
                              <a:solidFill>
                                <a:schemeClr val="bg1"/>
                              </a:solidFill>
                              <a:latin typeface="Cambria Math" panose="02040503050406030204" pitchFamily="18" charset="0"/>
                            </a:rPr>
                          </m:ctrlPr>
                        </m:fPr>
                        <m:num>
                          <m:r>
                            <a:rPr lang="en-US" altLang="zh-CN" sz="2400" b="0" i="1" smtClean="0">
                              <a:solidFill>
                                <a:schemeClr val="bg1"/>
                              </a:solidFill>
                              <a:latin typeface="Cambria Math" panose="02040503050406030204" pitchFamily="18" charset="0"/>
                            </a:rPr>
                            <m:t>1</m:t>
                          </m:r>
                        </m:num>
                        <m:den>
                          <m:r>
                            <a:rPr lang="en-US" altLang="zh-CN" sz="2400" b="0" i="1" smtClean="0">
                              <a:solidFill>
                                <a:schemeClr val="bg1"/>
                              </a:solidFill>
                              <a:latin typeface="Cambria Math" panose="02040503050406030204" pitchFamily="18" charset="0"/>
                            </a:rPr>
                            <m:t>2</m:t>
                          </m:r>
                        </m:den>
                      </m:f>
                      <m:f>
                        <m:fPr>
                          <m:ctrlPr>
                            <a:rPr lang="en-US" altLang="zh-CN" sz="2400" b="0" i="1" smtClean="0">
                              <a:solidFill>
                                <a:schemeClr val="bg1"/>
                              </a:solidFill>
                              <a:latin typeface="Cambria Math" panose="02040503050406030204" pitchFamily="18" charset="0"/>
                            </a:rPr>
                          </m:ctrlPr>
                        </m:fPr>
                        <m:num>
                          <m:r>
                            <a:rPr lang="en-US" altLang="zh-CN" sz="2400" b="0" i="1" smtClean="0">
                              <a:solidFill>
                                <a:schemeClr val="bg1"/>
                              </a:solidFill>
                              <a:latin typeface="Cambria Math" panose="02040503050406030204" pitchFamily="18" charset="0"/>
                            </a:rPr>
                            <m:t>𝑚</m:t>
                          </m:r>
                        </m:num>
                        <m:den>
                          <m:r>
                            <a:rPr lang="en-US" altLang="zh-CN" sz="2400" b="0" i="1" smtClean="0">
                              <a:solidFill>
                                <a:schemeClr val="bg1"/>
                              </a:solidFill>
                              <a:latin typeface="Cambria Math" panose="02040503050406030204" pitchFamily="18" charset="0"/>
                            </a:rPr>
                            <m:t>𝑞</m:t>
                          </m:r>
                          <m:sSup>
                            <m:sSupPr>
                              <m:ctrlPr>
                                <a:rPr lang="en-US" altLang="zh-CN" sz="2400" b="0" i="1" smtClean="0">
                                  <a:solidFill>
                                    <a:schemeClr val="bg1"/>
                                  </a:solidFill>
                                  <a:latin typeface="Cambria Math" panose="02040503050406030204" pitchFamily="18" charset="0"/>
                                </a:rPr>
                              </m:ctrlPr>
                            </m:sSupPr>
                            <m:e>
                              <m:r>
                                <a:rPr lang="en-US" altLang="zh-CN" sz="2400" b="0" i="1" smtClean="0">
                                  <a:solidFill>
                                    <a:schemeClr val="bg1"/>
                                  </a:solidFill>
                                  <a:latin typeface="Cambria Math" panose="02040503050406030204" pitchFamily="18" charset="0"/>
                                </a:rPr>
                                <m:t>𝐵</m:t>
                              </m:r>
                            </m:e>
                            <m:sup>
                              <m:r>
                                <a:rPr lang="en-US" altLang="zh-CN" sz="2400" b="0" i="1" smtClean="0">
                                  <a:solidFill>
                                    <a:schemeClr val="bg1"/>
                                  </a:solidFill>
                                  <a:latin typeface="Cambria Math" panose="02040503050406030204" pitchFamily="18" charset="0"/>
                                </a:rPr>
                                <m:t>3</m:t>
                              </m:r>
                            </m:sup>
                          </m:sSup>
                        </m:den>
                      </m:f>
                      <m:d>
                        <m:dPr>
                          <m:ctrlPr>
                            <a:rPr lang="en-US" altLang="zh-CN" sz="2400" b="0" i="1" smtClean="0">
                              <a:solidFill>
                                <a:schemeClr val="bg1"/>
                              </a:solidFill>
                              <a:latin typeface="Cambria Math" panose="02040503050406030204" pitchFamily="18" charset="0"/>
                            </a:rPr>
                          </m:ctrlPr>
                        </m:dPr>
                        <m:e>
                          <m:sSubSup>
                            <m:sSubSupPr>
                              <m:ctrlPr>
                                <a:rPr lang="en-US" altLang="zh-CN" sz="2400" b="0" i="1" smtClean="0">
                                  <a:solidFill>
                                    <a:schemeClr val="bg1"/>
                                  </a:solidFill>
                                  <a:latin typeface="Cambria Math" panose="02040503050406030204" pitchFamily="18" charset="0"/>
                                </a:rPr>
                              </m:ctrlPr>
                            </m:sSubSupPr>
                            <m:e>
                              <m:r>
                                <a:rPr lang="en-US" altLang="zh-CN" sz="2400" b="0" i="1" smtClean="0">
                                  <a:solidFill>
                                    <a:schemeClr val="bg1"/>
                                  </a:solidFill>
                                  <a:latin typeface="Cambria Math" panose="02040503050406030204" pitchFamily="18" charset="0"/>
                                </a:rPr>
                                <m:t>𝑣</m:t>
                              </m:r>
                            </m:e>
                            <m:sub>
                              <m:r>
                                <a:rPr lang="en-US" altLang="zh-CN" sz="2400" b="0" i="1" smtClean="0">
                                  <a:solidFill>
                                    <a:schemeClr val="bg1"/>
                                  </a:solidFill>
                                  <a:latin typeface="Cambria Math" panose="02040503050406030204" pitchFamily="18" charset="0"/>
                                  <a:ea typeface="Cambria Math" panose="02040503050406030204" pitchFamily="18" charset="0"/>
                                </a:rPr>
                                <m:t>⊥</m:t>
                              </m:r>
                            </m:sub>
                            <m:sup>
                              <m:r>
                                <a:rPr lang="en-US" altLang="zh-CN" sz="2400" b="0" i="1" smtClean="0">
                                  <a:solidFill>
                                    <a:schemeClr val="bg1"/>
                                  </a:solidFill>
                                  <a:latin typeface="Cambria Math" panose="02040503050406030204" pitchFamily="18" charset="0"/>
                                </a:rPr>
                                <m:t>2</m:t>
                              </m:r>
                            </m:sup>
                          </m:sSubSup>
                          <m:r>
                            <a:rPr lang="en-US" altLang="zh-CN" sz="2400" b="0" i="1" smtClean="0">
                              <a:solidFill>
                                <a:schemeClr val="bg1"/>
                              </a:solidFill>
                              <a:latin typeface="Cambria Math" panose="02040503050406030204" pitchFamily="18" charset="0"/>
                            </a:rPr>
                            <m:t>+2</m:t>
                          </m:r>
                          <m:sSubSup>
                            <m:sSubSupPr>
                              <m:ctrlPr>
                                <a:rPr lang="en-US" altLang="zh-CN" sz="2400" i="1">
                                  <a:solidFill>
                                    <a:schemeClr val="bg1"/>
                                  </a:solidFill>
                                  <a:latin typeface="Cambria Math" panose="02040503050406030204" pitchFamily="18" charset="0"/>
                                </a:rPr>
                              </m:ctrlPr>
                            </m:sSubSupPr>
                            <m:e>
                              <m:r>
                                <a:rPr lang="en-US" altLang="zh-CN" sz="2400" i="1">
                                  <a:solidFill>
                                    <a:schemeClr val="bg1"/>
                                  </a:solidFill>
                                  <a:latin typeface="Cambria Math" panose="02040503050406030204" pitchFamily="18" charset="0"/>
                                </a:rPr>
                                <m:t>𝑣</m:t>
                              </m:r>
                            </m:e>
                            <m:sub>
                              <m:r>
                                <a:rPr lang="en-US" altLang="zh-CN" sz="2400" i="1" smtClean="0">
                                  <a:solidFill>
                                    <a:schemeClr val="bg1"/>
                                  </a:solidFill>
                                  <a:latin typeface="Cambria Math" panose="02040503050406030204" pitchFamily="18" charset="0"/>
                                  <a:ea typeface="Cambria Math" panose="02040503050406030204" pitchFamily="18" charset="0"/>
                                </a:rPr>
                                <m:t>∥</m:t>
                              </m:r>
                            </m:sub>
                            <m:sup>
                              <m:r>
                                <a:rPr lang="en-US" altLang="zh-CN" sz="2400" i="1">
                                  <a:solidFill>
                                    <a:schemeClr val="bg1"/>
                                  </a:solidFill>
                                  <a:latin typeface="Cambria Math" panose="02040503050406030204" pitchFamily="18" charset="0"/>
                                </a:rPr>
                                <m:t>2</m:t>
                              </m:r>
                            </m:sup>
                          </m:sSubSup>
                        </m:e>
                      </m:d>
                      <m:r>
                        <a:rPr lang="en-US" altLang="zh-CN" sz="2400" b="1" i="1" smtClean="0">
                          <a:solidFill>
                            <a:schemeClr val="bg1"/>
                          </a:solidFill>
                          <a:latin typeface="Cambria Math" panose="02040503050406030204" pitchFamily="18" charset="0"/>
                        </a:rPr>
                        <m:t>𝑩</m:t>
                      </m:r>
                      <m:r>
                        <a:rPr lang="en-US" altLang="zh-CN" sz="2400" b="0" i="1" smtClean="0">
                          <a:solidFill>
                            <a:schemeClr val="bg1"/>
                          </a:solidFill>
                          <a:latin typeface="Cambria Math" panose="02040503050406030204" pitchFamily="18" charset="0"/>
                          <a:ea typeface="Cambria Math" panose="02040503050406030204" pitchFamily="18" charset="0"/>
                        </a:rPr>
                        <m:t>×</m:t>
                      </m:r>
                      <m:sSub>
                        <m:sSubPr>
                          <m:ctrlPr>
                            <a:rPr lang="en-US" altLang="zh-CN" sz="2400" b="0" i="1" smtClean="0">
                              <a:solidFill>
                                <a:schemeClr val="bg1"/>
                              </a:solidFill>
                              <a:latin typeface="Cambria Math" panose="02040503050406030204" pitchFamily="18" charset="0"/>
                              <a:ea typeface="Cambria Math" panose="02040503050406030204" pitchFamily="18" charset="0"/>
                            </a:rPr>
                          </m:ctrlPr>
                        </m:sSubPr>
                        <m:e>
                          <m:r>
                            <m:rPr>
                              <m:sty m:val="p"/>
                            </m:rPr>
                            <a:rPr lang="en-US" altLang="zh-CN" sz="2400" b="0" i="1" smtClean="0">
                              <a:solidFill>
                                <a:schemeClr val="bg1"/>
                              </a:solidFill>
                              <a:latin typeface="Cambria Math" panose="02040503050406030204" pitchFamily="18" charset="0"/>
                              <a:ea typeface="Cambria Math" panose="02040503050406030204" pitchFamily="18" charset="0"/>
                            </a:rPr>
                            <m:t>∇</m:t>
                          </m:r>
                        </m:e>
                        <m:sub>
                          <m:r>
                            <a:rPr lang="en-US" altLang="zh-CN" sz="2400" b="0" i="1" smtClean="0">
                              <a:solidFill>
                                <a:schemeClr val="bg1"/>
                              </a:solidFill>
                              <a:latin typeface="Cambria Math" panose="02040503050406030204" pitchFamily="18" charset="0"/>
                              <a:ea typeface="Cambria Math" panose="02040503050406030204" pitchFamily="18" charset="0"/>
                            </a:rPr>
                            <m:t>⊥</m:t>
                          </m:r>
                        </m:sub>
                      </m:sSub>
                      <m:r>
                        <a:rPr lang="en-US" altLang="zh-CN" sz="2400" b="0" i="1" smtClean="0">
                          <a:solidFill>
                            <a:schemeClr val="bg1"/>
                          </a:solidFill>
                          <a:latin typeface="Cambria Math" panose="02040503050406030204" pitchFamily="18" charset="0"/>
                          <a:ea typeface="Cambria Math" panose="02040503050406030204" pitchFamily="18" charset="0"/>
                        </a:rPr>
                        <m:t>𝐵</m:t>
                      </m:r>
                      <m:r>
                        <a:rPr lang="en-US" altLang="zh-CN" sz="2400" b="0" i="1" smtClean="0">
                          <a:solidFill>
                            <a:schemeClr val="bg1"/>
                          </a:solidFill>
                          <a:latin typeface="Cambria Math" panose="02040503050406030204" pitchFamily="18" charset="0"/>
                          <a:ea typeface="Cambria Math" panose="02040503050406030204" pitchFamily="18" charset="0"/>
                        </a:rPr>
                        <m:t>    ∝  </m:t>
                      </m:r>
                      <m:f>
                        <m:fPr>
                          <m:ctrlPr>
                            <a:rPr lang="en-US" altLang="zh-CN" sz="2400" b="0" i="1" smtClean="0">
                              <a:solidFill>
                                <a:schemeClr val="bg1"/>
                              </a:solidFill>
                              <a:latin typeface="Cambria Math" panose="02040503050406030204" pitchFamily="18" charset="0"/>
                              <a:ea typeface="Cambria Math" panose="02040503050406030204" pitchFamily="18" charset="0"/>
                            </a:rPr>
                          </m:ctrlPr>
                        </m:fPr>
                        <m:num>
                          <m:r>
                            <m:rPr>
                              <m:sty m:val="p"/>
                            </m:rPr>
                            <a:rPr lang="en-US" altLang="zh-CN" sz="2400" b="0" i="1" smtClean="0">
                              <a:solidFill>
                                <a:schemeClr val="bg1"/>
                              </a:solidFill>
                              <a:latin typeface="Cambria Math" panose="02040503050406030204" pitchFamily="18" charset="0"/>
                              <a:ea typeface="Cambria Math" panose="02040503050406030204" pitchFamily="18" charset="0"/>
                            </a:rPr>
                            <m:t>∇</m:t>
                          </m:r>
                          <m:r>
                            <a:rPr lang="en-US" altLang="zh-CN" sz="2400" b="0" i="1" smtClean="0">
                              <a:solidFill>
                                <a:schemeClr val="bg1"/>
                              </a:solidFill>
                              <a:latin typeface="Cambria Math" panose="02040503050406030204" pitchFamily="18" charset="0"/>
                              <a:ea typeface="Cambria Math" panose="02040503050406030204" pitchFamily="18" charset="0"/>
                            </a:rPr>
                            <m:t>𝐵</m:t>
                          </m:r>
                        </m:num>
                        <m:den>
                          <m:sSup>
                            <m:sSupPr>
                              <m:ctrlPr>
                                <a:rPr lang="en-US" altLang="zh-CN" sz="2400" b="0" i="1" smtClean="0">
                                  <a:solidFill>
                                    <a:schemeClr val="bg1"/>
                                  </a:solidFill>
                                  <a:latin typeface="Cambria Math" panose="02040503050406030204" pitchFamily="18" charset="0"/>
                                  <a:ea typeface="Cambria Math" panose="02040503050406030204" pitchFamily="18" charset="0"/>
                                </a:rPr>
                              </m:ctrlPr>
                            </m:sSupPr>
                            <m:e>
                              <m:r>
                                <a:rPr lang="en-US" altLang="zh-CN" sz="2400" b="0" i="1" smtClean="0">
                                  <a:solidFill>
                                    <a:schemeClr val="bg1"/>
                                  </a:solidFill>
                                  <a:latin typeface="Cambria Math" panose="02040503050406030204" pitchFamily="18" charset="0"/>
                                  <a:ea typeface="Cambria Math" panose="02040503050406030204" pitchFamily="18" charset="0"/>
                                </a:rPr>
                                <m:t>𝐵</m:t>
                              </m:r>
                            </m:e>
                            <m:sup>
                              <m:r>
                                <a:rPr lang="en-US" altLang="zh-CN" sz="2400" b="0" i="1" smtClean="0">
                                  <a:solidFill>
                                    <a:schemeClr val="bg1"/>
                                  </a:solidFill>
                                  <a:latin typeface="Cambria Math" panose="02040503050406030204" pitchFamily="18" charset="0"/>
                                  <a:ea typeface="Cambria Math" panose="02040503050406030204" pitchFamily="18" charset="0"/>
                                </a:rPr>
                                <m:t>2</m:t>
                              </m:r>
                            </m:sup>
                          </m:sSup>
                        </m:den>
                      </m:f>
                    </m:oMath>
                  </m:oMathPara>
                </a14:m>
                <a:endParaRPr lang="zh-CN" altLang="en-US" sz="2400" dirty="0">
                  <a:solidFill>
                    <a:schemeClr val="bg1"/>
                  </a:solidFill>
                  <a:latin typeface="+mn-lt"/>
                </a:endParaRPr>
              </a:p>
            </p:txBody>
          </p:sp>
        </mc:Choice>
        <mc:Fallback xmlns="">
          <p:sp>
            <p:nvSpPr>
              <p:cNvPr id="5" name="文本框 4">
                <a:extLst>
                  <a:ext uri="{FF2B5EF4-FFF2-40B4-BE49-F238E27FC236}">
                    <a16:creationId xmlns:a16="http://schemas.microsoft.com/office/drawing/2014/main" id="{923F1EDD-03B9-4406-B9CF-C1541C59D52E}"/>
                  </a:ext>
                </a:extLst>
              </p:cNvPr>
              <p:cNvSpPr txBox="1">
                <a:spLocks noRot="1" noChangeAspect="1" noMove="1" noResize="1" noEditPoints="1" noAdjustHandles="1" noChangeArrowheads="1" noChangeShapeType="1" noTextEdit="1"/>
              </p:cNvSpPr>
              <p:nvPr/>
            </p:nvSpPr>
            <p:spPr>
              <a:xfrm>
                <a:off x="5134876" y="3854712"/>
                <a:ext cx="5827764" cy="756104"/>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30303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2350BB-8B58-4764-AA20-15871AF333FD}"/>
              </a:ext>
            </a:extLst>
          </p:cNvPr>
          <p:cNvPicPr>
            <a:picLocks noChangeAspect="1"/>
          </p:cNvPicPr>
          <p:nvPr/>
        </p:nvPicPr>
        <p:blipFill>
          <a:blip r:embed="rId3"/>
          <a:stretch>
            <a:fillRect/>
          </a:stretch>
        </p:blipFill>
        <p:spPr>
          <a:xfrm>
            <a:off x="3047172" y="1808228"/>
            <a:ext cx="6097655" cy="4239777"/>
          </a:xfrm>
          <a:prstGeom prst="rect">
            <a:avLst/>
          </a:prstGeom>
        </p:spPr>
      </p:pic>
      <p:sp>
        <p:nvSpPr>
          <p:cNvPr id="3" name="标题 1">
            <a:extLst>
              <a:ext uri="{FF2B5EF4-FFF2-40B4-BE49-F238E27FC236}">
                <a16:creationId xmlns:a16="http://schemas.microsoft.com/office/drawing/2014/main" id="{50F57322-4806-4E56-AC94-8330855734D1}"/>
              </a:ext>
            </a:extLst>
          </p:cNvPr>
          <p:cNvSpPr txBox="1">
            <a:spLocks/>
          </p:cNvSpPr>
          <p:nvPr/>
        </p:nvSpPr>
        <p:spPr>
          <a:xfrm>
            <a:off x="1981200" y="665228"/>
            <a:ext cx="8229600" cy="1143000"/>
          </a:xfrm>
          <a:prstGeom prst="rect">
            <a:avLst/>
          </a:prstGeom>
        </p:spPr>
        <p:txBody>
          <a:bodyPr>
            <a:normAutofit/>
          </a:bodyPr>
          <a:lstStyle>
            <a:lvl1pPr algn="ctr" rtl="0" eaLnBrk="1" fontAlgn="base" hangingPunct="1">
              <a:spcBef>
                <a:spcPct val="0"/>
              </a:spcBef>
              <a:spcAft>
                <a:spcPct val="0"/>
              </a:spcAft>
              <a:defRPr lang="en-US" sz="2000" b="1" kern="1200" dirty="0">
                <a:solidFill>
                  <a:schemeClr val="bg1"/>
                </a:solidFill>
                <a:latin typeface="Verdana" pitchFamily="34" charset="0"/>
                <a:ea typeface="Verdana" pitchFamily="34" charset="0"/>
                <a:cs typeface="Verdana" pitchFamily="34" charset="0"/>
              </a:defRPr>
            </a:lvl1pPr>
            <a:lvl2pPr algn="l" rtl="0" eaLnBrk="1" fontAlgn="base" hangingPunct="1">
              <a:spcBef>
                <a:spcPct val="0"/>
              </a:spcBef>
              <a:spcAft>
                <a:spcPct val="0"/>
              </a:spcAft>
              <a:defRPr sz="2000" b="1">
                <a:solidFill>
                  <a:schemeClr val="bg1"/>
                </a:solidFill>
                <a:latin typeface="Verdana" pitchFamily="34" charset="0"/>
              </a:defRPr>
            </a:lvl2pPr>
            <a:lvl3pPr algn="l" rtl="0" eaLnBrk="1" fontAlgn="base" hangingPunct="1">
              <a:spcBef>
                <a:spcPct val="0"/>
              </a:spcBef>
              <a:spcAft>
                <a:spcPct val="0"/>
              </a:spcAft>
              <a:defRPr sz="2000" b="1">
                <a:solidFill>
                  <a:schemeClr val="bg1"/>
                </a:solidFill>
                <a:latin typeface="Verdana" pitchFamily="34" charset="0"/>
              </a:defRPr>
            </a:lvl3pPr>
            <a:lvl4pPr algn="l" rtl="0" eaLnBrk="1" fontAlgn="base" hangingPunct="1">
              <a:spcBef>
                <a:spcPct val="0"/>
              </a:spcBef>
              <a:spcAft>
                <a:spcPct val="0"/>
              </a:spcAft>
              <a:defRPr sz="2000" b="1">
                <a:solidFill>
                  <a:schemeClr val="bg1"/>
                </a:solidFill>
                <a:latin typeface="Verdana" pitchFamily="34" charset="0"/>
              </a:defRPr>
            </a:lvl4pPr>
            <a:lvl5pPr algn="l" rtl="0" eaLnBrk="1" fontAlgn="base" hangingPunct="1">
              <a:spcBef>
                <a:spcPct val="0"/>
              </a:spcBef>
              <a:spcAft>
                <a:spcPct val="0"/>
              </a:spcAft>
              <a:defRPr sz="2000" b="1">
                <a:solidFill>
                  <a:schemeClr val="bg1"/>
                </a:solidFill>
                <a:latin typeface="Verdana" pitchFamily="34" charset="0"/>
              </a:defRPr>
            </a:lvl5pPr>
            <a:lvl6pPr marL="457200" algn="l" rtl="0" eaLnBrk="1" fontAlgn="base" hangingPunct="1">
              <a:spcBef>
                <a:spcPct val="0"/>
              </a:spcBef>
              <a:spcAft>
                <a:spcPct val="0"/>
              </a:spcAft>
              <a:defRPr sz="2000" b="1">
                <a:solidFill>
                  <a:schemeClr val="bg1"/>
                </a:solidFill>
                <a:latin typeface="Verdana" pitchFamily="34" charset="0"/>
              </a:defRPr>
            </a:lvl6pPr>
            <a:lvl7pPr marL="914400" algn="l" rtl="0" eaLnBrk="1" fontAlgn="base" hangingPunct="1">
              <a:spcBef>
                <a:spcPct val="0"/>
              </a:spcBef>
              <a:spcAft>
                <a:spcPct val="0"/>
              </a:spcAft>
              <a:defRPr sz="2000" b="1">
                <a:solidFill>
                  <a:schemeClr val="bg1"/>
                </a:solidFill>
                <a:latin typeface="Verdana" pitchFamily="34" charset="0"/>
              </a:defRPr>
            </a:lvl7pPr>
            <a:lvl8pPr marL="1371600" algn="l" rtl="0" eaLnBrk="1" fontAlgn="base" hangingPunct="1">
              <a:spcBef>
                <a:spcPct val="0"/>
              </a:spcBef>
              <a:spcAft>
                <a:spcPct val="0"/>
              </a:spcAft>
              <a:defRPr sz="2000" b="1">
                <a:solidFill>
                  <a:schemeClr val="bg1"/>
                </a:solidFill>
                <a:latin typeface="Verdana" pitchFamily="34" charset="0"/>
              </a:defRPr>
            </a:lvl8pPr>
            <a:lvl9pPr marL="1828800" algn="l" rtl="0" eaLnBrk="1" fontAlgn="base" hangingPunct="1">
              <a:spcBef>
                <a:spcPct val="0"/>
              </a:spcBef>
              <a:spcAft>
                <a:spcPct val="0"/>
              </a:spcAft>
              <a:defRPr sz="2000" b="1">
                <a:solidFill>
                  <a:schemeClr val="bg1"/>
                </a:solidFill>
                <a:latin typeface="Verdana" pitchFamily="34" charset="0"/>
              </a:defRPr>
            </a:lvl9pPr>
          </a:lstStyle>
          <a:p>
            <a:r>
              <a:rPr lang="en-US" altLang="zh-CN" sz="3200" dirty="0">
                <a:solidFill>
                  <a:srgbClr val="FFC000"/>
                </a:solidFill>
                <a:latin typeface="+mn-lt"/>
              </a:rPr>
              <a:t>Ubiquity in Inner Magnetosphere</a:t>
            </a:r>
            <a:endParaRPr kumimoji="1" lang="en-US" altLang="zh-CN" sz="3200" dirty="0">
              <a:latin typeface="+mn-lt"/>
            </a:endParaRPr>
          </a:p>
        </p:txBody>
      </p:sp>
      <p:sp>
        <p:nvSpPr>
          <p:cNvPr id="4" name="矩形 3">
            <a:extLst>
              <a:ext uri="{FF2B5EF4-FFF2-40B4-BE49-F238E27FC236}">
                <a16:creationId xmlns:a16="http://schemas.microsoft.com/office/drawing/2014/main" id="{E7948E51-9409-499A-9841-E544F739B4F5}"/>
              </a:ext>
            </a:extLst>
          </p:cNvPr>
          <p:cNvSpPr/>
          <p:nvPr/>
        </p:nvSpPr>
        <p:spPr>
          <a:xfrm>
            <a:off x="7299532" y="6479410"/>
            <a:ext cx="3695884" cy="369332"/>
          </a:xfrm>
          <a:prstGeom prst="rect">
            <a:avLst/>
          </a:prstGeom>
        </p:spPr>
        <p:txBody>
          <a:bodyPr wrap="none">
            <a:spAutoFit/>
          </a:bodyPr>
          <a:lstStyle/>
          <a:p>
            <a:pPr algn="ctr">
              <a:lnSpc>
                <a:spcPct val="100000"/>
              </a:lnSpc>
            </a:pPr>
            <a:r>
              <a:rPr lang="en-US" altLang="zh-CN" spc="-1" dirty="0">
                <a:solidFill>
                  <a:srgbClr val="FFFF00"/>
                </a:solidFill>
              </a:rPr>
              <a:t>Manuscript in preparation (Sun et al.)</a:t>
            </a:r>
            <a:endParaRPr lang="en-US" altLang="zh-CN" spc="-1" dirty="0">
              <a:latin typeface="Arial"/>
            </a:endParaRPr>
          </a:p>
        </p:txBody>
      </p:sp>
      <p:sp>
        <p:nvSpPr>
          <p:cNvPr id="6" name="文本框 5">
            <a:extLst>
              <a:ext uri="{FF2B5EF4-FFF2-40B4-BE49-F238E27FC236}">
                <a16:creationId xmlns:a16="http://schemas.microsoft.com/office/drawing/2014/main" id="{9FDD135D-4727-4924-91DB-A58C02CEB7BC}"/>
              </a:ext>
            </a:extLst>
          </p:cNvPr>
          <p:cNvSpPr txBox="1"/>
          <p:nvPr/>
        </p:nvSpPr>
        <p:spPr>
          <a:xfrm>
            <a:off x="1371600" y="4544128"/>
            <a:ext cx="1774295" cy="830997"/>
          </a:xfrm>
          <a:prstGeom prst="rect">
            <a:avLst/>
          </a:prstGeom>
          <a:noFill/>
        </p:spPr>
        <p:txBody>
          <a:bodyPr wrap="square" rtlCol="0">
            <a:spAutoFit/>
          </a:bodyPr>
          <a:lstStyle/>
          <a:p>
            <a:pPr algn="l"/>
            <a:r>
              <a:rPr lang="en-US" altLang="zh-CN" sz="2400" dirty="0">
                <a:solidFill>
                  <a:schemeClr val="bg1"/>
                </a:solidFill>
                <a:latin typeface="+mn-lt"/>
              </a:rPr>
              <a:t>250 bounds selected</a:t>
            </a:r>
            <a:endParaRPr lang="zh-CN" altLang="en-US" sz="2400" dirty="0">
              <a:solidFill>
                <a:schemeClr val="bg1"/>
              </a:solidFill>
              <a:latin typeface="+mn-lt"/>
            </a:endParaRPr>
          </a:p>
        </p:txBody>
      </p:sp>
      <p:sp>
        <p:nvSpPr>
          <p:cNvPr id="7" name="文本框 6">
            <a:extLst>
              <a:ext uri="{FF2B5EF4-FFF2-40B4-BE49-F238E27FC236}">
                <a16:creationId xmlns:a16="http://schemas.microsoft.com/office/drawing/2014/main" id="{F1168044-1B5E-44C7-ADFA-BF6C8FB4F159}"/>
              </a:ext>
            </a:extLst>
          </p:cNvPr>
          <p:cNvSpPr txBox="1"/>
          <p:nvPr/>
        </p:nvSpPr>
        <p:spPr>
          <a:xfrm>
            <a:off x="1371600" y="2483681"/>
            <a:ext cx="1513556" cy="830997"/>
          </a:xfrm>
          <a:prstGeom prst="rect">
            <a:avLst/>
          </a:prstGeom>
          <a:noFill/>
        </p:spPr>
        <p:txBody>
          <a:bodyPr wrap="none" rtlCol="0">
            <a:spAutoFit/>
          </a:bodyPr>
          <a:lstStyle/>
          <a:p>
            <a:r>
              <a:rPr lang="en-US" altLang="zh-CN" sz="2400" dirty="0">
                <a:solidFill>
                  <a:schemeClr val="bg1"/>
                </a:solidFill>
              </a:rPr>
              <a:t>271 orbits </a:t>
            </a:r>
          </a:p>
          <a:p>
            <a:r>
              <a:rPr lang="en-US" altLang="zh-CN" sz="2400" dirty="0">
                <a:solidFill>
                  <a:schemeClr val="bg1"/>
                </a:solidFill>
              </a:rPr>
              <a:t>5&lt;</a:t>
            </a:r>
            <a:r>
              <a:rPr lang="en-US" altLang="zh-CN" sz="2400" dirty="0">
                <a:solidFill>
                  <a:schemeClr val="bg1"/>
                </a:solidFill>
                <a:latin typeface="+mn-lt"/>
              </a:rPr>
              <a:t>L&lt;9</a:t>
            </a:r>
            <a:endParaRPr lang="zh-CN" altLang="en-US" sz="2400" dirty="0">
              <a:solidFill>
                <a:schemeClr val="bg1"/>
              </a:solidFill>
              <a:latin typeface="+mn-lt"/>
            </a:endParaRPr>
          </a:p>
        </p:txBody>
      </p:sp>
    </p:spTree>
    <p:extLst>
      <p:ext uri="{BB962C8B-B14F-4D97-AF65-F5344CB8AC3E}">
        <p14:creationId xmlns:p14="http://schemas.microsoft.com/office/powerpoint/2010/main" val="3142443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D2377-4053-4821-AE97-D1A443567844}"/>
              </a:ext>
            </a:extLst>
          </p:cNvPr>
          <p:cNvPicPr>
            <a:picLocks noChangeAspect="1"/>
          </p:cNvPicPr>
          <p:nvPr/>
        </p:nvPicPr>
        <p:blipFill>
          <a:blip r:embed="rId3"/>
          <a:stretch>
            <a:fillRect/>
          </a:stretch>
        </p:blipFill>
        <p:spPr>
          <a:xfrm>
            <a:off x="2237552" y="1899974"/>
            <a:ext cx="7716895" cy="3476622"/>
          </a:xfrm>
          <a:prstGeom prst="rect">
            <a:avLst/>
          </a:prstGeom>
        </p:spPr>
      </p:pic>
      <p:sp>
        <p:nvSpPr>
          <p:cNvPr id="3" name="标题 1">
            <a:extLst>
              <a:ext uri="{FF2B5EF4-FFF2-40B4-BE49-F238E27FC236}">
                <a16:creationId xmlns:a16="http://schemas.microsoft.com/office/drawing/2014/main" id="{508A440F-6233-4E28-96F7-36C71C154119}"/>
              </a:ext>
            </a:extLst>
          </p:cNvPr>
          <p:cNvSpPr txBox="1">
            <a:spLocks/>
          </p:cNvSpPr>
          <p:nvPr/>
        </p:nvSpPr>
        <p:spPr>
          <a:xfrm>
            <a:off x="1981200" y="665228"/>
            <a:ext cx="8229600" cy="1143000"/>
          </a:xfrm>
          <a:prstGeom prst="rect">
            <a:avLst/>
          </a:prstGeom>
        </p:spPr>
        <p:txBody>
          <a:bodyPr>
            <a:normAutofit/>
          </a:bodyPr>
          <a:lstStyle>
            <a:lvl1pPr algn="ctr" rtl="0" eaLnBrk="1" fontAlgn="base" hangingPunct="1">
              <a:spcBef>
                <a:spcPct val="0"/>
              </a:spcBef>
              <a:spcAft>
                <a:spcPct val="0"/>
              </a:spcAft>
              <a:defRPr lang="en-US" sz="2000" b="1" kern="1200" dirty="0">
                <a:solidFill>
                  <a:schemeClr val="bg1"/>
                </a:solidFill>
                <a:latin typeface="Verdana" pitchFamily="34" charset="0"/>
                <a:ea typeface="Verdana" pitchFamily="34" charset="0"/>
                <a:cs typeface="Verdana" pitchFamily="34" charset="0"/>
              </a:defRPr>
            </a:lvl1pPr>
            <a:lvl2pPr algn="l" rtl="0" eaLnBrk="1" fontAlgn="base" hangingPunct="1">
              <a:spcBef>
                <a:spcPct val="0"/>
              </a:spcBef>
              <a:spcAft>
                <a:spcPct val="0"/>
              </a:spcAft>
              <a:defRPr sz="2000" b="1">
                <a:solidFill>
                  <a:schemeClr val="bg1"/>
                </a:solidFill>
                <a:latin typeface="Verdana" pitchFamily="34" charset="0"/>
              </a:defRPr>
            </a:lvl2pPr>
            <a:lvl3pPr algn="l" rtl="0" eaLnBrk="1" fontAlgn="base" hangingPunct="1">
              <a:spcBef>
                <a:spcPct val="0"/>
              </a:spcBef>
              <a:spcAft>
                <a:spcPct val="0"/>
              </a:spcAft>
              <a:defRPr sz="2000" b="1">
                <a:solidFill>
                  <a:schemeClr val="bg1"/>
                </a:solidFill>
                <a:latin typeface="Verdana" pitchFamily="34" charset="0"/>
              </a:defRPr>
            </a:lvl3pPr>
            <a:lvl4pPr algn="l" rtl="0" eaLnBrk="1" fontAlgn="base" hangingPunct="1">
              <a:spcBef>
                <a:spcPct val="0"/>
              </a:spcBef>
              <a:spcAft>
                <a:spcPct val="0"/>
              </a:spcAft>
              <a:defRPr sz="2000" b="1">
                <a:solidFill>
                  <a:schemeClr val="bg1"/>
                </a:solidFill>
                <a:latin typeface="Verdana" pitchFamily="34" charset="0"/>
              </a:defRPr>
            </a:lvl4pPr>
            <a:lvl5pPr algn="l" rtl="0" eaLnBrk="1" fontAlgn="base" hangingPunct="1">
              <a:spcBef>
                <a:spcPct val="0"/>
              </a:spcBef>
              <a:spcAft>
                <a:spcPct val="0"/>
              </a:spcAft>
              <a:defRPr sz="2000" b="1">
                <a:solidFill>
                  <a:schemeClr val="bg1"/>
                </a:solidFill>
                <a:latin typeface="Verdana" pitchFamily="34" charset="0"/>
              </a:defRPr>
            </a:lvl5pPr>
            <a:lvl6pPr marL="457200" algn="l" rtl="0" eaLnBrk="1" fontAlgn="base" hangingPunct="1">
              <a:spcBef>
                <a:spcPct val="0"/>
              </a:spcBef>
              <a:spcAft>
                <a:spcPct val="0"/>
              </a:spcAft>
              <a:defRPr sz="2000" b="1">
                <a:solidFill>
                  <a:schemeClr val="bg1"/>
                </a:solidFill>
                <a:latin typeface="Verdana" pitchFamily="34" charset="0"/>
              </a:defRPr>
            </a:lvl6pPr>
            <a:lvl7pPr marL="914400" algn="l" rtl="0" eaLnBrk="1" fontAlgn="base" hangingPunct="1">
              <a:spcBef>
                <a:spcPct val="0"/>
              </a:spcBef>
              <a:spcAft>
                <a:spcPct val="0"/>
              </a:spcAft>
              <a:defRPr sz="2000" b="1">
                <a:solidFill>
                  <a:schemeClr val="bg1"/>
                </a:solidFill>
                <a:latin typeface="Verdana" pitchFamily="34" charset="0"/>
              </a:defRPr>
            </a:lvl7pPr>
            <a:lvl8pPr marL="1371600" algn="l" rtl="0" eaLnBrk="1" fontAlgn="base" hangingPunct="1">
              <a:spcBef>
                <a:spcPct val="0"/>
              </a:spcBef>
              <a:spcAft>
                <a:spcPct val="0"/>
              </a:spcAft>
              <a:defRPr sz="2000" b="1">
                <a:solidFill>
                  <a:schemeClr val="bg1"/>
                </a:solidFill>
                <a:latin typeface="Verdana" pitchFamily="34" charset="0"/>
              </a:defRPr>
            </a:lvl8pPr>
            <a:lvl9pPr marL="1828800" algn="l" rtl="0" eaLnBrk="1" fontAlgn="base" hangingPunct="1">
              <a:spcBef>
                <a:spcPct val="0"/>
              </a:spcBef>
              <a:spcAft>
                <a:spcPct val="0"/>
              </a:spcAft>
              <a:defRPr sz="2000" b="1">
                <a:solidFill>
                  <a:schemeClr val="bg1"/>
                </a:solidFill>
                <a:latin typeface="Verdana" pitchFamily="34" charset="0"/>
              </a:defRPr>
            </a:lvl9pPr>
          </a:lstStyle>
          <a:p>
            <a:r>
              <a:rPr lang="en-US" altLang="zh-CN" sz="3200" dirty="0">
                <a:solidFill>
                  <a:srgbClr val="FFC000"/>
                </a:solidFill>
                <a:latin typeface="+mn-lt"/>
              </a:rPr>
              <a:t>Time Scale</a:t>
            </a:r>
            <a:endParaRPr kumimoji="1" lang="en-US" altLang="zh-CN" sz="3200" dirty="0">
              <a:latin typeface="+mn-lt"/>
            </a:endParaRPr>
          </a:p>
        </p:txBody>
      </p:sp>
      <p:sp>
        <p:nvSpPr>
          <p:cNvPr id="4" name="矩形 3">
            <a:extLst>
              <a:ext uri="{FF2B5EF4-FFF2-40B4-BE49-F238E27FC236}">
                <a16:creationId xmlns:a16="http://schemas.microsoft.com/office/drawing/2014/main" id="{401E467F-0374-46C6-8F1B-FF0FE7EF6A71}"/>
              </a:ext>
            </a:extLst>
          </p:cNvPr>
          <p:cNvSpPr/>
          <p:nvPr/>
        </p:nvSpPr>
        <p:spPr>
          <a:xfrm>
            <a:off x="7395326" y="6337633"/>
            <a:ext cx="3695884" cy="369332"/>
          </a:xfrm>
          <a:prstGeom prst="rect">
            <a:avLst/>
          </a:prstGeom>
        </p:spPr>
        <p:txBody>
          <a:bodyPr wrap="none">
            <a:spAutoFit/>
          </a:bodyPr>
          <a:lstStyle/>
          <a:p>
            <a:pPr algn="ctr">
              <a:lnSpc>
                <a:spcPct val="100000"/>
              </a:lnSpc>
            </a:pPr>
            <a:r>
              <a:rPr lang="en-US" altLang="zh-CN" spc="-1" dirty="0">
                <a:solidFill>
                  <a:srgbClr val="FFFF00"/>
                </a:solidFill>
              </a:rPr>
              <a:t>Manuscript in preparation (Sun et al.)</a:t>
            </a:r>
            <a:endParaRPr lang="en-US" altLang="zh-CN" spc="-1" dirty="0">
              <a:latin typeface="Arial"/>
            </a:endParaRPr>
          </a:p>
        </p:txBody>
      </p:sp>
      <p:sp>
        <p:nvSpPr>
          <p:cNvPr id="6" name="文本框 5">
            <a:extLst>
              <a:ext uri="{FF2B5EF4-FFF2-40B4-BE49-F238E27FC236}">
                <a16:creationId xmlns:a16="http://schemas.microsoft.com/office/drawing/2014/main" id="{DACF1283-D11A-402E-9FAE-00D6FAC50325}"/>
              </a:ext>
            </a:extLst>
          </p:cNvPr>
          <p:cNvSpPr txBox="1"/>
          <p:nvPr/>
        </p:nvSpPr>
        <p:spPr>
          <a:xfrm>
            <a:off x="5294751" y="5626282"/>
            <a:ext cx="2100575" cy="461665"/>
          </a:xfrm>
          <a:prstGeom prst="rect">
            <a:avLst/>
          </a:prstGeom>
          <a:noFill/>
        </p:spPr>
        <p:txBody>
          <a:bodyPr wrap="none" rtlCol="0">
            <a:spAutoFit/>
          </a:bodyPr>
          <a:lstStyle/>
          <a:p>
            <a:pPr algn="l"/>
            <a:r>
              <a:rPr lang="en-US" altLang="zh-CN" sz="2400" dirty="0">
                <a:solidFill>
                  <a:schemeClr val="bg1"/>
                </a:solidFill>
                <a:latin typeface="+mn-lt"/>
              </a:rPr>
              <a:t>Life time ~ 50 h</a:t>
            </a:r>
            <a:endParaRPr lang="zh-CN" altLang="en-US" sz="2400" dirty="0">
              <a:solidFill>
                <a:schemeClr val="bg1"/>
              </a:solidFill>
              <a:latin typeface="+mn-lt"/>
            </a:endParaRPr>
          </a:p>
        </p:txBody>
      </p:sp>
    </p:spTree>
    <p:extLst>
      <p:ext uri="{BB962C8B-B14F-4D97-AF65-F5344CB8AC3E}">
        <p14:creationId xmlns:p14="http://schemas.microsoft.com/office/powerpoint/2010/main" val="633671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E379F78-3CE6-4076-A8A8-22BE17022575}"/>
              </a:ext>
            </a:extLst>
          </p:cNvPr>
          <p:cNvPicPr>
            <a:picLocks noChangeAspect="1"/>
          </p:cNvPicPr>
          <p:nvPr/>
        </p:nvPicPr>
        <p:blipFill>
          <a:blip r:embed="rId2"/>
          <a:stretch>
            <a:fillRect/>
          </a:stretch>
        </p:blipFill>
        <p:spPr>
          <a:xfrm>
            <a:off x="1540557" y="1737390"/>
            <a:ext cx="5780067" cy="4723710"/>
          </a:xfrm>
          <a:prstGeom prst="rect">
            <a:avLst/>
          </a:prstGeom>
        </p:spPr>
      </p:pic>
      <p:pic>
        <p:nvPicPr>
          <p:cNvPr id="3" name="图片 2" descr="屏幕快照 2019-09-03 上午8.54.23.png">
            <a:extLst>
              <a:ext uri="{FF2B5EF4-FFF2-40B4-BE49-F238E27FC236}">
                <a16:creationId xmlns:a16="http://schemas.microsoft.com/office/drawing/2014/main" id="{A0857B58-49E1-4B0C-955A-7C3422D036EA}"/>
              </a:ext>
            </a:extLst>
          </p:cNvPr>
          <p:cNvPicPr>
            <a:picLocks noChangeAspect="1"/>
          </p:cNvPicPr>
          <p:nvPr/>
        </p:nvPicPr>
        <p:blipFill rotWithShape="1">
          <a:blip r:embed="rId3">
            <a:extLst>
              <a:ext uri="{28A0092B-C50C-407E-A947-70E740481C1C}">
                <a14:useLocalDpi xmlns:a14="http://schemas.microsoft.com/office/drawing/2010/main" val="0"/>
              </a:ext>
            </a:extLst>
          </a:blip>
          <a:srcRect r="2688" b="57101"/>
          <a:stretch/>
        </p:blipFill>
        <p:spPr>
          <a:xfrm>
            <a:off x="8375534" y="1991961"/>
            <a:ext cx="3670531" cy="1709057"/>
          </a:xfrm>
          <a:prstGeom prst="rect">
            <a:avLst/>
          </a:prstGeom>
        </p:spPr>
      </p:pic>
      <p:sp>
        <p:nvSpPr>
          <p:cNvPr id="4" name="标题 1">
            <a:extLst>
              <a:ext uri="{FF2B5EF4-FFF2-40B4-BE49-F238E27FC236}">
                <a16:creationId xmlns:a16="http://schemas.microsoft.com/office/drawing/2014/main" id="{8948912B-DAB2-44DA-8675-5CF11134A4C2}"/>
              </a:ext>
            </a:extLst>
          </p:cNvPr>
          <p:cNvSpPr txBox="1">
            <a:spLocks/>
          </p:cNvSpPr>
          <p:nvPr/>
        </p:nvSpPr>
        <p:spPr>
          <a:xfrm>
            <a:off x="1981200" y="665228"/>
            <a:ext cx="8229600" cy="1143000"/>
          </a:xfrm>
          <a:prstGeom prst="rect">
            <a:avLst/>
          </a:prstGeom>
        </p:spPr>
        <p:txBody>
          <a:bodyPr>
            <a:normAutofit/>
          </a:bodyPr>
          <a:lstStyle>
            <a:lvl1pPr algn="ctr" rtl="0" eaLnBrk="1" fontAlgn="base" hangingPunct="1">
              <a:spcBef>
                <a:spcPct val="0"/>
              </a:spcBef>
              <a:spcAft>
                <a:spcPct val="0"/>
              </a:spcAft>
              <a:defRPr lang="en-US" sz="2000" b="1" kern="1200" dirty="0">
                <a:solidFill>
                  <a:schemeClr val="bg1"/>
                </a:solidFill>
                <a:latin typeface="Verdana" pitchFamily="34" charset="0"/>
                <a:ea typeface="Verdana" pitchFamily="34" charset="0"/>
                <a:cs typeface="Verdana" pitchFamily="34" charset="0"/>
              </a:defRPr>
            </a:lvl1pPr>
            <a:lvl2pPr algn="l" rtl="0" eaLnBrk="1" fontAlgn="base" hangingPunct="1">
              <a:spcBef>
                <a:spcPct val="0"/>
              </a:spcBef>
              <a:spcAft>
                <a:spcPct val="0"/>
              </a:spcAft>
              <a:defRPr sz="2000" b="1">
                <a:solidFill>
                  <a:schemeClr val="bg1"/>
                </a:solidFill>
                <a:latin typeface="Verdana" pitchFamily="34" charset="0"/>
              </a:defRPr>
            </a:lvl2pPr>
            <a:lvl3pPr algn="l" rtl="0" eaLnBrk="1" fontAlgn="base" hangingPunct="1">
              <a:spcBef>
                <a:spcPct val="0"/>
              </a:spcBef>
              <a:spcAft>
                <a:spcPct val="0"/>
              </a:spcAft>
              <a:defRPr sz="2000" b="1">
                <a:solidFill>
                  <a:schemeClr val="bg1"/>
                </a:solidFill>
                <a:latin typeface="Verdana" pitchFamily="34" charset="0"/>
              </a:defRPr>
            </a:lvl3pPr>
            <a:lvl4pPr algn="l" rtl="0" eaLnBrk="1" fontAlgn="base" hangingPunct="1">
              <a:spcBef>
                <a:spcPct val="0"/>
              </a:spcBef>
              <a:spcAft>
                <a:spcPct val="0"/>
              </a:spcAft>
              <a:defRPr sz="2000" b="1">
                <a:solidFill>
                  <a:schemeClr val="bg1"/>
                </a:solidFill>
                <a:latin typeface="Verdana" pitchFamily="34" charset="0"/>
              </a:defRPr>
            </a:lvl4pPr>
            <a:lvl5pPr algn="l" rtl="0" eaLnBrk="1" fontAlgn="base" hangingPunct="1">
              <a:spcBef>
                <a:spcPct val="0"/>
              </a:spcBef>
              <a:spcAft>
                <a:spcPct val="0"/>
              </a:spcAft>
              <a:defRPr sz="2000" b="1">
                <a:solidFill>
                  <a:schemeClr val="bg1"/>
                </a:solidFill>
                <a:latin typeface="Verdana" pitchFamily="34" charset="0"/>
              </a:defRPr>
            </a:lvl5pPr>
            <a:lvl6pPr marL="457200" algn="l" rtl="0" eaLnBrk="1" fontAlgn="base" hangingPunct="1">
              <a:spcBef>
                <a:spcPct val="0"/>
              </a:spcBef>
              <a:spcAft>
                <a:spcPct val="0"/>
              </a:spcAft>
              <a:defRPr sz="2000" b="1">
                <a:solidFill>
                  <a:schemeClr val="bg1"/>
                </a:solidFill>
                <a:latin typeface="Verdana" pitchFamily="34" charset="0"/>
              </a:defRPr>
            </a:lvl6pPr>
            <a:lvl7pPr marL="914400" algn="l" rtl="0" eaLnBrk="1" fontAlgn="base" hangingPunct="1">
              <a:spcBef>
                <a:spcPct val="0"/>
              </a:spcBef>
              <a:spcAft>
                <a:spcPct val="0"/>
              </a:spcAft>
              <a:defRPr sz="2000" b="1">
                <a:solidFill>
                  <a:schemeClr val="bg1"/>
                </a:solidFill>
                <a:latin typeface="Verdana" pitchFamily="34" charset="0"/>
              </a:defRPr>
            </a:lvl7pPr>
            <a:lvl8pPr marL="1371600" algn="l" rtl="0" eaLnBrk="1" fontAlgn="base" hangingPunct="1">
              <a:spcBef>
                <a:spcPct val="0"/>
              </a:spcBef>
              <a:spcAft>
                <a:spcPct val="0"/>
              </a:spcAft>
              <a:defRPr sz="2000" b="1">
                <a:solidFill>
                  <a:schemeClr val="bg1"/>
                </a:solidFill>
                <a:latin typeface="Verdana" pitchFamily="34" charset="0"/>
              </a:defRPr>
            </a:lvl8pPr>
            <a:lvl9pPr marL="1828800" algn="l" rtl="0" eaLnBrk="1" fontAlgn="base" hangingPunct="1">
              <a:spcBef>
                <a:spcPct val="0"/>
              </a:spcBef>
              <a:spcAft>
                <a:spcPct val="0"/>
              </a:spcAft>
              <a:defRPr sz="2000" b="1">
                <a:solidFill>
                  <a:schemeClr val="bg1"/>
                </a:solidFill>
                <a:latin typeface="Verdana" pitchFamily="34" charset="0"/>
              </a:defRPr>
            </a:lvl9pPr>
          </a:lstStyle>
          <a:p>
            <a:r>
              <a:rPr lang="en-US" altLang="zh-CN" sz="3200" dirty="0">
                <a:solidFill>
                  <a:srgbClr val="FFC000"/>
                </a:solidFill>
                <a:latin typeface="+mn-lt"/>
              </a:rPr>
              <a:t>Hint on Convection Electric Field</a:t>
            </a:r>
            <a:endParaRPr kumimoji="1" lang="en-US" altLang="zh-CN" sz="3200" dirty="0">
              <a:latin typeface="+mn-lt"/>
            </a:endParaRPr>
          </a:p>
        </p:txBody>
      </p:sp>
      <p:sp>
        <p:nvSpPr>
          <p:cNvPr id="5" name="矩形 4">
            <a:extLst>
              <a:ext uri="{FF2B5EF4-FFF2-40B4-BE49-F238E27FC236}">
                <a16:creationId xmlns:a16="http://schemas.microsoft.com/office/drawing/2014/main" id="{F09B6E65-92C5-4D79-8783-FA81F6EE70F7}"/>
              </a:ext>
            </a:extLst>
          </p:cNvPr>
          <p:cNvSpPr/>
          <p:nvPr/>
        </p:nvSpPr>
        <p:spPr>
          <a:xfrm>
            <a:off x="2400116" y="6461100"/>
            <a:ext cx="3695884" cy="369332"/>
          </a:xfrm>
          <a:prstGeom prst="rect">
            <a:avLst/>
          </a:prstGeom>
        </p:spPr>
        <p:txBody>
          <a:bodyPr wrap="none">
            <a:spAutoFit/>
          </a:bodyPr>
          <a:lstStyle/>
          <a:p>
            <a:pPr algn="ctr">
              <a:lnSpc>
                <a:spcPct val="100000"/>
              </a:lnSpc>
            </a:pPr>
            <a:r>
              <a:rPr lang="en-US" altLang="zh-CN" spc="-1" dirty="0">
                <a:solidFill>
                  <a:srgbClr val="FFFF00"/>
                </a:solidFill>
              </a:rPr>
              <a:t>Manuscript in preparation (Sun et al.)</a:t>
            </a:r>
            <a:endParaRPr lang="en-US" altLang="zh-CN" spc="-1" dirty="0">
              <a:latin typeface="Arial"/>
            </a:endParaRPr>
          </a:p>
        </p:txBody>
      </p:sp>
      <p:sp>
        <p:nvSpPr>
          <p:cNvPr id="7" name="矩形 6">
            <a:extLst>
              <a:ext uri="{FF2B5EF4-FFF2-40B4-BE49-F238E27FC236}">
                <a16:creationId xmlns:a16="http://schemas.microsoft.com/office/drawing/2014/main" id="{6EF58AA6-23E6-4572-BA8B-FB43F6AE6A3C}"/>
              </a:ext>
            </a:extLst>
          </p:cNvPr>
          <p:cNvSpPr/>
          <p:nvPr/>
        </p:nvSpPr>
        <p:spPr>
          <a:xfrm>
            <a:off x="9389708" y="3767018"/>
            <a:ext cx="1642181" cy="369332"/>
          </a:xfrm>
          <a:prstGeom prst="rect">
            <a:avLst/>
          </a:prstGeom>
        </p:spPr>
        <p:txBody>
          <a:bodyPr wrap="none">
            <a:spAutoFit/>
          </a:bodyPr>
          <a:lstStyle/>
          <a:p>
            <a:r>
              <a:rPr kumimoji="1" lang="en-US" altLang="zh-CN">
                <a:solidFill>
                  <a:srgbClr val="FFFF00"/>
                </a:solidFill>
              </a:rPr>
              <a:t>[Liu et al.,2016]</a:t>
            </a:r>
            <a:endParaRPr lang="zh-CN" altLang="en-US" dirty="0"/>
          </a:p>
        </p:txBody>
      </p:sp>
      <p:sp>
        <p:nvSpPr>
          <p:cNvPr id="8" name="矩形 7">
            <a:extLst>
              <a:ext uri="{FF2B5EF4-FFF2-40B4-BE49-F238E27FC236}">
                <a16:creationId xmlns:a16="http://schemas.microsoft.com/office/drawing/2014/main" id="{5E495291-2357-4D3B-91D3-D77157DCCC3E}"/>
              </a:ext>
            </a:extLst>
          </p:cNvPr>
          <p:cNvSpPr/>
          <p:nvPr/>
        </p:nvSpPr>
        <p:spPr>
          <a:xfrm>
            <a:off x="9174797" y="6361093"/>
            <a:ext cx="2086212" cy="369332"/>
          </a:xfrm>
          <a:prstGeom prst="rect">
            <a:avLst/>
          </a:prstGeom>
        </p:spPr>
        <p:txBody>
          <a:bodyPr wrap="none">
            <a:spAutoFit/>
          </a:bodyPr>
          <a:lstStyle/>
          <a:p>
            <a:r>
              <a:rPr kumimoji="1" lang="en-US" altLang="zh-CN" dirty="0">
                <a:solidFill>
                  <a:srgbClr val="FFFF00"/>
                </a:solidFill>
              </a:rPr>
              <a:t>[</a:t>
            </a:r>
            <a:r>
              <a:rPr kumimoji="1" lang="en-US" altLang="zh-CN" dirty="0" err="1">
                <a:solidFill>
                  <a:srgbClr val="FFFF00"/>
                </a:solidFill>
              </a:rPr>
              <a:t>Lejosne</a:t>
            </a:r>
            <a:r>
              <a:rPr kumimoji="1" lang="en-US" altLang="zh-CN" dirty="0">
                <a:solidFill>
                  <a:srgbClr val="FFFF00"/>
                </a:solidFill>
              </a:rPr>
              <a:t> et al.,2020]</a:t>
            </a:r>
            <a:endParaRPr lang="zh-CN" altLang="en-US" dirty="0"/>
          </a:p>
        </p:txBody>
      </p:sp>
      <p:pic>
        <p:nvPicPr>
          <p:cNvPr id="10" name="图片 9">
            <a:extLst>
              <a:ext uri="{FF2B5EF4-FFF2-40B4-BE49-F238E27FC236}">
                <a16:creationId xmlns:a16="http://schemas.microsoft.com/office/drawing/2014/main" id="{9D6DA053-7E7F-4C4C-B1D4-155C40666E65}"/>
              </a:ext>
            </a:extLst>
          </p:cNvPr>
          <p:cNvPicPr>
            <a:picLocks noChangeAspect="1"/>
          </p:cNvPicPr>
          <p:nvPr/>
        </p:nvPicPr>
        <p:blipFill>
          <a:blip r:embed="rId4"/>
          <a:stretch>
            <a:fillRect/>
          </a:stretch>
        </p:blipFill>
        <p:spPr>
          <a:xfrm>
            <a:off x="7652507" y="4316073"/>
            <a:ext cx="2378233" cy="2045020"/>
          </a:xfrm>
          <a:prstGeom prst="rect">
            <a:avLst/>
          </a:prstGeom>
        </p:spPr>
      </p:pic>
      <p:pic>
        <p:nvPicPr>
          <p:cNvPr id="11" name="图片 10">
            <a:extLst>
              <a:ext uri="{FF2B5EF4-FFF2-40B4-BE49-F238E27FC236}">
                <a16:creationId xmlns:a16="http://schemas.microsoft.com/office/drawing/2014/main" id="{AFA5F98E-6E0C-47AC-9709-EA59E6F83E30}"/>
              </a:ext>
            </a:extLst>
          </p:cNvPr>
          <p:cNvPicPr>
            <a:picLocks noChangeAspect="1"/>
          </p:cNvPicPr>
          <p:nvPr/>
        </p:nvPicPr>
        <p:blipFill>
          <a:blip r:embed="rId5"/>
          <a:stretch>
            <a:fillRect/>
          </a:stretch>
        </p:blipFill>
        <p:spPr>
          <a:xfrm>
            <a:off x="9886724" y="4089582"/>
            <a:ext cx="2312756" cy="2356393"/>
          </a:xfrm>
          <a:prstGeom prst="rect">
            <a:avLst/>
          </a:prstGeom>
        </p:spPr>
      </p:pic>
    </p:spTree>
    <p:extLst>
      <p:ext uri="{BB962C8B-B14F-4D97-AF65-F5344CB8AC3E}">
        <p14:creationId xmlns:p14="http://schemas.microsoft.com/office/powerpoint/2010/main" val="2286197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C127463-92D6-47D7-A082-6DF25BE69EEB}"/>
              </a:ext>
            </a:extLst>
          </p:cNvPr>
          <p:cNvPicPr>
            <a:picLocks noChangeAspect="1"/>
          </p:cNvPicPr>
          <p:nvPr/>
        </p:nvPicPr>
        <p:blipFill>
          <a:blip r:embed="rId3"/>
          <a:stretch>
            <a:fillRect/>
          </a:stretch>
        </p:blipFill>
        <p:spPr>
          <a:xfrm>
            <a:off x="1981200" y="1495867"/>
            <a:ext cx="8488785" cy="3703706"/>
          </a:xfrm>
          <a:prstGeom prst="rect">
            <a:avLst/>
          </a:prstGeom>
        </p:spPr>
      </p:pic>
      <p:sp>
        <p:nvSpPr>
          <p:cNvPr id="3" name="标题 1">
            <a:extLst>
              <a:ext uri="{FF2B5EF4-FFF2-40B4-BE49-F238E27FC236}">
                <a16:creationId xmlns:a16="http://schemas.microsoft.com/office/drawing/2014/main" id="{7A6BCC4D-F618-49FE-8CB1-4C02E7EA9AC9}"/>
              </a:ext>
            </a:extLst>
          </p:cNvPr>
          <p:cNvSpPr txBox="1">
            <a:spLocks/>
          </p:cNvSpPr>
          <p:nvPr/>
        </p:nvSpPr>
        <p:spPr>
          <a:xfrm>
            <a:off x="1981200" y="665228"/>
            <a:ext cx="8229600" cy="1143000"/>
          </a:xfrm>
          <a:prstGeom prst="rect">
            <a:avLst/>
          </a:prstGeom>
        </p:spPr>
        <p:txBody>
          <a:bodyPr>
            <a:normAutofit/>
          </a:bodyPr>
          <a:lstStyle>
            <a:lvl1pPr algn="ctr" rtl="0" eaLnBrk="1" fontAlgn="base" hangingPunct="1">
              <a:spcBef>
                <a:spcPct val="0"/>
              </a:spcBef>
              <a:spcAft>
                <a:spcPct val="0"/>
              </a:spcAft>
              <a:defRPr lang="en-US" sz="2000" b="1" kern="1200" dirty="0">
                <a:solidFill>
                  <a:schemeClr val="bg1"/>
                </a:solidFill>
                <a:latin typeface="Verdana" pitchFamily="34" charset="0"/>
                <a:ea typeface="Verdana" pitchFamily="34" charset="0"/>
                <a:cs typeface="Verdana" pitchFamily="34" charset="0"/>
              </a:defRPr>
            </a:lvl1pPr>
            <a:lvl2pPr algn="l" rtl="0" eaLnBrk="1" fontAlgn="base" hangingPunct="1">
              <a:spcBef>
                <a:spcPct val="0"/>
              </a:spcBef>
              <a:spcAft>
                <a:spcPct val="0"/>
              </a:spcAft>
              <a:defRPr sz="2000" b="1">
                <a:solidFill>
                  <a:schemeClr val="bg1"/>
                </a:solidFill>
                <a:latin typeface="Verdana" pitchFamily="34" charset="0"/>
              </a:defRPr>
            </a:lvl2pPr>
            <a:lvl3pPr algn="l" rtl="0" eaLnBrk="1" fontAlgn="base" hangingPunct="1">
              <a:spcBef>
                <a:spcPct val="0"/>
              </a:spcBef>
              <a:spcAft>
                <a:spcPct val="0"/>
              </a:spcAft>
              <a:defRPr sz="2000" b="1">
                <a:solidFill>
                  <a:schemeClr val="bg1"/>
                </a:solidFill>
                <a:latin typeface="Verdana" pitchFamily="34" charset="0"/>
              </a:defRPr>
            </a:lvl3pPr>
            <a:lvl4pPr algn="l" rtl="0" eaLnBrk="1" fontAlgn="base" hangingPunct="1">
              <a:spcBef>
                <a:spcPct val="0"/>
              </a:spcBef>
              <a:spcAft>
                <a:spcPct val="0"/>
              </a:spcAft>
              <a:defRPr sz="2000" b="1">
                <a:solidFill>
                  <a:schemeClr val="bg1"/>
                </a:solidFill>
                <a:latin typeface="Verdana" pitchFamily="34" charset="0"/>
              </a:defRPr>
            </a:lvl4pPr>
            <a:lvl5pPr algn="l" rtl="0" eaLnBrk="1" fontAlgn="base" hangingPunct="1">
              <a:spcBef>
                <a:spcPct val="0"/>
              </a:spcBef>
              <a:spcAft>
                <a:spcPct val="0"/>
              </a:spcAft>
              <a:defRPr sz="2000" b="1">
                <a:solidFill>
                  <a:schemeClr val="bg1"/>
                </a:solidFill>
                <a:latin typeface="Verdana" pitchFamily="34" charset="0"/>
              </a:defRPr>
            </a:lvl5pPr>
            <a:lvl6pPr marL="457200" algn="l" rtl="0" eaLnBrk="1" fontAlgn="base" hangingPunct="1">
              <a:spcBef>
                <a:spcPct val="0"/>
              </a:spcBef>
              <a:spcAft>
                <a:spcPct val="0"/>
              </a:spcAft>
              <a:defRPr sz="2000" b="1">
                <a:solidFill>
                  <a:schemeClr val="bg1"/>
                </a:solidFill>
                <a:latin typeface="Verdana" pitchFamily="34" charset="0"/>
              </a:defRPr>
            </a:lvl6pPr>
            <a:lvl7pPr marL="914400" algn="l" rtl="0" eaLnBrk="1" fontAlgn="base" hangingPunct="1">
              <a:spcBef>
                <a:spcPct val="0"/>
              </a:spcBef>
              <a:spcAft>
                <a:spcPct val="0"/>
              </a:spcAft>
              <a:defRPr sz="2000" b="1">
                <a:solidFill>
                  <a:schemeClr val="bg1"/>
                </a:solidFill>
                <a:latin typeface="Verdana" pitchFamily="34" charset="0"/>
              </a:defRPr>
            </a:lvl7pPr>
            <a:lvl8pPr marL="1371600" algn="l" rtl="0" eaLnBrk="1" fontAlgn="base" hangingPunct="1">
              <a:spcBef>
                <a:spcPct val="0"/>
              </a:spcBef>
              <a:spcAft>
                <a:spcPct val="0"/>
              </a:spcAft>
              <a:defRPr sz="2000" b="1">
                <a:solidFill>
                  <a:schemeClr val="bg1"/>
                </a:solidFill>
                <a:latin typeface="Verdana" pitchFamily="34" charset="0"/>
              </a:defRPr>
            </a:lvl8pPr>
            <a:lvl9pPr marL="1828800" algn="l" rtl="0" eaLnBrk="1" fontAlgn="base" hangingPunct="1">
              <a:spcBef>
                <a:spcPct val="0"/>
              </a:spcBef>
              <a:spcAft>
                <a:spcPct val="0"/>
              </a:spcAft>
              <a:defRPr sz="2000" b="1">
                <a:solidFill>
                  <a:schemeClr val="bg1"/>
                </a:solidFill>
                <a:latin typeface="Verdana" pitchFamily="34" charset="0"/>
              </a:defRPr>
            </a:lvl9pPr>
          </a:lstStyle>
          <a:p>
            <a:r>
              <a:rPr lang="en-US" altLang="zh-CN" sz="3200" dirty="0">
                <a:solidFill>
                  <a:srgbClr val="FFC000"/>
                </a:solidFill>
                <a:latin typeface="+mn-lt"/>
              </a:rPr>
              <a:t>Contribution to Radiation Belt</a:t>
            </a:r>
            <a:endParaRPr kumimoji="1" lang="en-US" altLang="zh-CN" sz="3200" dirty="0">
              <a:latin typeface="+mn-lt"/>
            </a:endParaRPr>
          </a:p>
        </p:txBody>
      </p:sp>
      <p:sp>
        <p:nvSpPr>
          <p:cNvPr id="4" name="矩形 3">
            <a:extLst>
              <a:ext uri="{FF2B5EF4-FFF2-40B4-BE49-F238E27FC236}">
                <a16:creationId xmlns:a16="http://schemas.microsoft.com/office/drawing/2014/main" id="{E0BE843C-8153-45B6-A39B-22F2EAB3C6FB}"/>
              </a:ext>
            </a:extLst>
          </p:cNvPr>
          <p:cNvSpPr/>
          <p:nvPr/>
        </p:nvSpPr>
        <p:spPr>
          <a:xfrm>
            <a:off x="7343075" y="6375457"/>
            <a:ext cx="3695884" cy="369332"/>
          </a:xfrm>
          <a:prstGeom prst="rect">
            <a:avLst/>
          </a:prstGeom>
        </p:spPr>
        <p:txBody>
          <a:bodyPr wrap="none">
            <a:spAutoFit/>
          </a:bodyPr>
          <a:lstStyle/>
          <a:p>
            <a:pPr algn="ctr">
              <a:lnSpc>
                <a:spcPct val="100000"/>
              </a:lnSpc>
            </a:pPr>
            <a:r>
              <a:rPr lang="en-US" altLang="zh-CN" spc="-1" dirty="0">
                <a:solidFill>
                  <a:srgbClr val="FFFF00"/>
                </a:solidFill>
              </a:rPr>
              <a:t>Manuscript in preparation (Sun et al.)</a:t>
            </a:r>
            <a:endParaRPr lang="en-US" altLang="zh-CN" spc="-1" dirty="0">
              <a:latin typeface="Arial"/>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15820EA9-A625-4686-9F4D-B070BD612DFF}"/>
                  </a:ext>
                </a:extLst>
              </p:cNvPr>
              <p:cNvSpPr txBox="1"/>
              <p:nvPr/>
            </p:nvSpPr>
            <p:spPr>
              <a:xfrm>
                <a:off x="672723" y="5249808"/>
                <a:ext cx="6670352" cy="7022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solidFill>
                            <a:schemeClr val="bg1"/>
                          </a:solidFill>
                          <a:latin typeface="Cambria Math" panose="02040503050406030204" pitchFamily="18" charset="0"/>
                        </a:rPr>
                        <m:t>𝑓</m:t>
                      </m:r>
                      <m:d>
                        <m:dPr>
                          <m:ctrlPr>
                            <a:rPr lang="en-US" altLang="zh-CN" sz="2400" b="0" i="1" smtClean="0">
                              <a:solidFill>
                                <a:schemeClr val="bg1"/>
                              </a:solidFill>
                              <a:latin typeface="Cambria Math" panose="02040503050406030204" pitchFamily="18" charset="0"/>
                            </a:rPr>
                          </m:ctrlPr>
                        </m:dPr>
                        <m:e>
                          <m:r>
                            <a:rPr lang="zh-CN" altLang="en-US" sz="2400" b="0" i="1" smtClean="0">
                              <a:solidFill>
                                <a:schemeClr val="bg1"/>
                              </a:solidFill>
                              <a:latin typeface="Cambria Math" panose="02040503050406030204" pitchFamily="18" charset="0"/>
                            </a:rPr>
                            <m:t>𝜇</m:t>
                          </m:r>
                          <m:r>
                            <a:rPr lang="en-US" altLang="zh-CN" sz="2400" b="0" i="1" smtClean="0">
                              <a:solidFill>
                                <a:schemeClr val="bg1"/>
                              </a:solidFill>
                              <a:latin typeface="Cambria Math" panose="02040503050406030204" pitchFamily="18" charset="0"/>
                            </a:rPr>
                            <m:t>,</m:t>
                          </m:r>
                          <m:r>
                            <a:rPr lang="en-US" altLang="zh-CN" sz="2400" b="0" i="1" smtClean="0">
                              <a:solidFill>
                                <a:schemeClr val="bg1"/>
                              </a:solidFill>
                              <a:latin typeface="Cambria Math" panose="02040503050406030204" pitchFamily="18" charset="0"/>
                            </a:rPr>
                            <m:t>𝐿</m:t>
                          </m:r>
                          <m:r>
                            <a:rPr lang="en-US" altLang="zh-CN" sz="2400" b="0" i="1" smtClean="0">
                              <a:solidFill>
                                <a:schemeClr val="bg1"/>
                              </a:solidFill>
                              <a:latin typeface="Cambria Math" panose="02040503050406030204" pitchFamily="18" charset="0"/>
                            </a:rPr>
                            <m:t>,</m:t>
                          </m:r>
                          <m:r>
                            <a:rPr lang="zh-CN" altLang="en-US" sz="2400" b="0" i="1" smtClean="0">
                              <a:solidFill>
                                <a:schemeClr val="bg1"/>
                              </a:solidFill>
                              <a:latin typeface="Cambria Math" panose="02040503050406030204" pitchFamily="18" charset="0"/>
                            </a:rPr>
                            <m:t>𝜑</m:t>
                          </m:r>
                          <m:r>
                            <a:rPr lang="en-US" altLang="zh-CN" sz="2400" b="0" i="1" smtClean="0">
                              <a:solidFill>
                                <a:schemeClr val="bg1"/>
                              </a:solidFill>
                              <a:latin typeface="Cambria Math" panose="02040503050406030204" pitchFamily="18" charset="0"/>
                            </a:rPr>
                            <m:t>;</m:t>
                          </m:r>
                          <m:r>
                            <a:rPr lang="en-US" altLang="zh-CN" sz="2400" b="0" i="1" smtClean="0">
                              <a:solidFill>
                                <a:schemeClr val="bg1"/>
                              </a:solidFill>
                              <a:latin typeface="Cambria Math" panose="02040503050406030204" pitchFamily="18" charset="0"/>
                            </a:rPr>
                            <m:t>𝑡</m:t>
                          </m:r>
                        </m:e>
                      </m:d>
                      <m:r>
                        <a:rPr lang="en-US" altLang="zh-CN" sz="2400" b="0" i="1" smtClean="0">
                          <a:solidFill>
                            <a:schemeClr val="bg1"/>
                          </a:solidFill>
                          <a:latin typeface="Cambria Math" panose="02040503050406030204" pitchFamily="18" charset="0"/>
                        </a:rPr>
                        <m:t>=</m:t>
                      </m:r>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𝑓</m:t>
                          </m:r>
                        </m:e>
                        <m:sub>
                          <m:r>
                            <a:rPr lang="en-US" altLang="zh-CN" sz="2400" b="0" i="1" smtClean="0">
                              <a:solidFill>
                                <a:schemeClr val="bg1"/>
                              </a:solidFill>
                              <a:latin typeface="Cambria Math" panose="02040503050406030204" pitchFamily="18" charset="0"/>
                            </a:rPr>
                            <m:t>0</m:t>
                          </m:r>
                        </m:sub>
                      </m:sSub>
                      <m:d>
                        <m:dPr>
                          <m:ctrlPr>
                            <a:rPr lang="en-US" altLang="zh-CN" sz="2400" b="0" i="1" smtClean="0">
                              <a:solidFill>
                                <a:schemeClr val="bg1"/>
                              </a:solidFill>
                              <a:latin typeface="Cambria Math" panose="02040503050406030204" pitchFamily="18" charset="0"/>
                            </a:rPr>
                          </m:ctrlPr>
                        </m:dPr>
                        <m:e>
                          <m:r>
                            <a:rPr lang="zh-CN" altLang="en-US" sz="2400" b="0" i="1" smtClean="0">
                              <a:solidFill>
                                <a:schemeClr val="bg1"/>
                              </a:solidFill>
                              <a:latin typeface="Cambria Math" panose="02040503050406030204" pitchFamily="18" charset="0"/>
                            </a:rPr>
                            <m:t>𝜇</m:t>
                          </m:r>
                          <m:r>
                            <a:rPr lang="en-US" altLang="zh-CN" sz="2400" b="0" i="1" smtClean="0">
                              <a:solidFill>
                                <a:schemeClr val="bg1"/>
                              </a:solidFill>
                              <a:latin typeface="Cambria Math" panose="02040503050406030204" pitchFamily="18" charset="0"/>
                            </a:rPr>
                            <m:t>,</m:t>
                          </m:r>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𝐿</m:t>
                              </m:r>
                            </m:e>
                            <m:sub>
                              <m:r>
                                <a:rPr lang="en-US" altLang="zh-CN" sz="2400" b="0" i="1" smtClean="0">
                                  <a:solidFill>
                                    <a:schemeClr val="bg1"/>
                                  </a:solidFill>
                                  <a:latin typeface="Cambria Math" panose="02040503050406030204" pitchFamily="18" charset="0"/>
                                </a:rPr>
                                <m:t>0</m:t>
                              </m:r>
                            </m:sub>
                          </m:sSub>
                        </m:e>
                      </m:d>
                      <m:r>
                        <a:rPr lang="en-US" altLang="zh-CN" sz="2400" b="0" i="1" smtClean="0">
                          <a:solidFill>
                            <a:schemeClr val="bg1"/>
                          </a:solidFill>
                          <a:latin typeface="Cambria Math" panose="02040503050406030204" pitchFamily="18" charset="0"/>
                          <a:ea typeface="Cambria Math" panose="02040503050406030204" pitchFamily="18" charset="0"/>
                        </a:rPr>
                        <m:t>≈</m:t>
                      </m:r>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𝑓</m:t>
                          </m:r>
                        </m:e>
                        <m:sub>
                          <m:r>
                            <a:rPr lang="en-US" altLang="zh-CN" sz="2400" b="0" i="1" smtClean="0">
                              <a:solidFill>
                                <a:schemeClr val="bg1"/>
                              </a:solidFill>
                              <a:latin typeface="Cambria Math" panose="02040503050406030204" pitchFamily="18" charset="0"/>
                            </a:rPr>
                            <m:t>0</m:t>
                          </m:r>
                        </m:sub>
                      </m:sSub>
                      <m:d>
                        <m:dPr>
                          <m:ctrlPr>
                            <a:rPr lang="en-US" altLang="zh-CN" sz="2400" b="0" i="1" smtClean="0">
                              <a:solidFill>
                                <a:schemeClr val="bg1"/>
                              </a:solidFill>
                              <a:latin typeface="Cambria Math" panose="02040503050406030204" pitchFamily="18" charset="0"/>
                            </a:rPr>
                          </m:ctrlPr>
                        </m:dPr>
                        <m:e>
                          <m:r>
                            <a:rPr lang="zh-CN" altLang="en-US" sz="2400" b="0" i="1" smtClean="0">
                              <a:solidFill>
                                <a:schemeClr val="bg1"/>
                              </a:solidFill>
                              <a:latin typeface="Cambria Math" panose="02040503050406030204" pitchFamily="18" charset="0"/>
                            </a:rPr>
                            <m:t>𝜇</m:t>
                          </m:r>
                          <m:r>
                            <a:rPr lang="en-US" altLang="zh-CN" sz="2400" b="0" i="1" smtClean="0">
                              <a:solidFill>
                                <a:schemeClr val="bg1"/>
                              </a:solidFill>
                              <a:latin typeface="Cambria Math" panose="02040503050406030204" pitchFamily="18" charset="0"/>
                            </a:rPr>
                            <m:t>,</m:t>
                          </m:r>
                          <m:r>
                            <a:rPr lang="en-US" altLang="zh-CN" sz="2400" b="0" i="1" smtClean="0">
                              <a:solidFill>
                                <a:schemeClr val="bg1"/>
                              </a:solidFill>
                              <a:latin typeface="Cambria Math" panose="02040503050406030204" pitchFamily="18" charset="0"/>
                            </a:rPr>
                            <m:t>𝐿</m:t>
                          </m:r>
                        </m:e>
                      </m:d>
                      <m:r>
                        <a:rPr lang="en-US" altLang="zh-CN" sz="2400" b="0" i="1" smtClean="0">
                          <a:solidFill>
                            <a:schemeClr val="bg1"/>
                          </a:solidFill>
                          <a:latin typeface="Cambria Math" panose="02040503050406030204" pitchFamily="18" charset="0"/>
                        </a:rPr>
                        <m:t>+</m:t>
                      </m:r>
                      <m:sSub>
                        <m:sSubPr>
                          <m:ctrlPr>
                            <a:rPr lang="en-US" altLang="zh-CN" sz="2400" b="0" i="1" smtClean="0">
                              <a:solidFill>
                                <a:srgbClr val="C00000"/>
                              </a:solidFill>
                              <a:latin typeface="Cambria Math" panose="02040503050406030204" pitchFamily="18" charset="0"/>
                            </a:rPr>
                          </m:ctrlPr>
                        </m:sSubPr>
                        <m:e>
                          <m:f>
                            <m:fPr>
                              <m:ctrlPr>
                                <a:rPr lang="en-US" altLang="zh-CN" sz="2400" b="0" i="1" smtClean="0">
                                  <a:solidFill>
                                    <a:srgbClr val="C00000"/>
                                  </a:solidFill>
                                  <a:latin typeface="Cambria Math" panose="02040503050406030204" pitchFamily="18" charset="0"/>
                                </a:rPr>
                              </m:ctrlPr>
                            </m:fPr>
                            <m:num>
                              <m:r>
                                <a:rPr lang="zh-CN" altLang="en-US" sz="2400" b="0" i="1" smtClean="0">
                                  <a:solidFill>
                                    <a:srgbClr val="C00000"/>
                                  </a:solidFill>
                                  <a:latin typeface="Cambria Math" panose="02040503050406030204" pitchFamily="18" charset="0"/>
                                </a:rPr>
                                <m:t>𝜕</m:t>
                              </m:r>
                              <m:sSub>
                                <m:sSubPr>
                                  <m:ctrlPr>
                                    <a:rPr lang="en-US" altLang="zh-CN" sz="2400" b="0" i="1" smtClean="0">
                                      <a:solidFill>
                                        <a:srgbClr val="C00000"/>
                                      </a:solidFill>
                                      <a:latin typeface="Cambria Math" panose="02040503050406030204" pitchFamily="18" charset="0"/>
                                    </a:rPr>
                                  </m:ctrlPr>
                                </m:sSubPr>
                                <m:e>
                                  <m:r>
                                    <a:rPr lang="en-US" altLang="zh-CN" sz="2400" b="0" i="1" smtClean="0">
                                      <a:solidFill>
                                        <a:srgbClr val="C00000"/>
                                      </a:solidFill>
                                      <a:latin typeface="Cambria Math" panose="02040503050406030204" pitchFamily="18" charset="0"/>
                                    </a:rPr>
                                    <m:t>𝑓</m:t>
                                  </m:r>
                                </m:e>
                                <m:sub>
                                  <m:r>
                                    <a:rPr lang="en-US" altLang="zh-CN" sz="2400" b="0" i="1" smtClean="0">
                                      <a:solidFill>
                                        <a:srgbClr val="C00000"/>
                                      </a:solidFill>
                                      <a:latin typeface="Cambria Math" panose="02040503050406030204" pitchFamily="18" charset="0"/>
                                    </a:rPr>
                                    <m:t>0</m:t>
                                  </m:r>
                                </m:sub>
                              </m:sSub>
                            </m:num>
                            <m:den>
                              <m:r>
                                <a:rPr lang="zh-CN" altLang="en-US" sz="2400" b="0" i="1" smtClean="0">
                                  <a:solidFill>
                                    <a:srgbClr val="C00000"/>
                                  </a:solidFill>
                                  <a:latin typeface="Cambria Math" panose="02040503050406030204" pitchFamily="18" charset="0"/>
                                </a:rPr>
                                <m:t>𝜕</m:t>
                              </m:r>
                              <m:r>
                                <a:rPr lang="en-US" altLang="zh-CN" sz="2400" b="0" i="1" smtClean="0">
                                  <a:solidFill>
                                    <a:srgbClr val="C00000"/>
                                  </a:solidFill>
                                  <a:latin typeface="Cambria Math" panose="02040503050406030204" pitchFamily="18" charset="0"/>
                                </a:rPr>
                                <m:t>𝐿</m:t>
                              </m:r>
                            </m:den>
                          </m:f>
                          <m:r>
                            <a:rPr lang="en-US" altLang="zh-CN" sz="2400" b="0" i="1" smtClean="0">
                              <a:solidFill>
                                <a:srgbClr val="C00000"/>
                              </a:solidFill>
                              <a:latin typeface="Cambria Math" panose="02040503050406030204" pitchFamily="18" charset="0"/>
                            </a:rPr>
                            <m:t>|</m:t>
                          </m:r>
                        </m:e>
                        <m:sub>
                          <m:r>
                            <a:rPr lang="zh-CN" altLang="en-US" sz="2400" b="0" i="1" smtClean="0">
                              <a:solidFill>
                                <a:srgbClr val="C00000"/>
                              </a:solidFill>
                              <a:latin typeface="Cambria Math" panose="02040503050406030204" pitchFamily="18" charset="0"/>
                            </a:rPr>
                            <m:t>𝜇</m:t>
                          </m:r>
                        </m:sub>
                      </m:sSub>
                      <m:r>
                        <a:rPr lang="en-US" altLang="zh-CN" sz="2400" b="0" i="1" smtClean="0">
                          <a:solidFill>
                            <a:schemeClr val="bg1"/>
                          </a:solidFill>
                          <a:latin typeface="Cambria Math" panose="02040503050406030204" pitchFamily="18" charset="0"/>
                        </a:rPr>
                        <m:t>(</m:t>
                      </m:r>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𝐿</m:t>
                          </m:r>
                        </m:e>
                        <m:sub>
                          <m:r>
                            <a:rPr lang="en-US" altLang="zh-CN" sz="2400" b="0" i="1" smtClean="0">
                              <a:solidFill>
                                <a:schemeClr val="bg1"/>
                              </a:solidFill>
                              <a:latin typeface="Cambria Math" panose="02040503050406030204" pitchFamily="18" charset="0"/>
                            </a:rPr>
                            <m:t>0</m:t>
                          </m:r>
                        </m:sub>
                      </m:sSub>
                      <m:r>
                        <a:rPr lang="en-US" altLang="zh-CN" sz="2400" b="0" i="1" smtClean="0">
                          <a:solidFill>
                            <a:schemeClr val="bg1"/>
                          </a:solidFill>
                          <a:latin typeface="Cambria Math" panose="02040503050406030204" pitchFamily="18" charset="0"/>
                        </a:rPr>
                        <m:t>−</m:t>
                      </m:r>
                      <m:r>
                        <a:rPr lang="en-US" altLang="zh-CN" sz="2400" b="0" i="1" smtClean="0">
                          <a:solidFill>
                            <a:schemeClr val="bg1"/>
                          </a:solidFill>
                          <a:latin typeface="Cambria Math" panose="02040503050406030204" pitchFamily="18" charset="0"/>
                        </a:rPr>
                        <m:t>𝐿</m:t>
                      </m:r>
                      <m:r>
                        <a:rPr lang="en-US" altLang="zh-CN" sz="2400" b="0" i="1" smtClean="0">
                          <a:solidFill>
                            <a:schemeClr val="bg1"/>
                          </a:solidFill>
                          <a:latin typeface="Cambria Math" panose="02040503050406030204" pitchFamily="18" charset="0"/>
                        </a:rPr>
                        <m:t>)</m:t>
                      </m:r>
                    </m:oMath>
                  </m:oMathPara>
                </a14:m>
                <a:endParaRPr lang="zh-CN" altLang="en-US" sz="2400" dirty="0">
                  <a:solidFill>
                    <a:schemeClr val="bg1"/>
                  </a:solidFill>
                  <a:latin typeface="+mn-lt"/>
                </a:endParaRPr>
              </a:p>
            </p:txBody>
          </p:sp>
        </mc:Choice>
        <mc:Fallback xmlns="">
          <p:sp>
            <p:nvSpPr>
              <p:cNvPr id="6" name="文本框 5">
                <a:extLst>
                  <a:ext uri="{FF2B5EF4-FFF2-40B4-BE49-F238E27FC236}">
                    <a16:creationId xmlns:a16="http://schemas.microsoft.com/office/drawing/2014/main" id="{15820EA9-A625-4686-9F4D-B070BD612DFF}"/>
                  </a:ext>
                </a:extLst>
              </p:cNvPr>
              <p:cNvSpPr txBox="1">
                <a:spLocks noRot="1" noChangeAspect="1" noMove="1" noResize="1" noEditPoints="1" noAdjustHandles="1" noChangeArrowheads="1" noChangeShapeType="1" noTextEdit="1"/>
              </p:cNvSpPr>
              <p:nvPr/>
            </p:nvSpPr>
            <p:spPr>
              <a:xfrm>
                <a:off x="672723" y="5249808"/>
                <a:ext cx="6670352" cy="702244"/>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EB1CBC43-2C3F-40BB-BD7A-B32C24E36D3E}"/>
                  </a:ext>
                </a:extLst>
              </p:cNvPr>
              <p:cNvSpPr txBox="1"/>
              <p:nvPr/>
            </p:nvSpPr>
            <p:spPr>
              <a:xfrm>
                <a:off x="473307" y="5792074"/>
                <a:ext cx="11245386" cy="8039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altLang="zh-CN" sz="2400" b="0" i="1" smtClean="0">
                              <a:solidFill>
                                <a:schemeClr val="bg1"/>
                              </a:solidFill>
                              <a:latin typeface="Cambria Math" panose="02040503050406030204" pitchFamily="18" charset="0"/>
                            </a:rPr>
                          </m:ctrlPr>
                        </m:dPr>
                        <m:e>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𝐿</m:t>
                              </m:r>
                            </m:e>
                            <m:sub>
                              <m:r>
                                <a:rPr lang="en-US" altLang="zh-CN" sz="2400" b="0" i="1" smtClean="0">
                                  <a:solidFill>
                                    <a:schemeClr val="bg1"/>
                                  </a:solidFill>
                                  <a:latin typeface="Cambria Math" panose="02040503050406030204" pitchFamily="18" charset="0"/>
                                </a:rPr>
                                <m:t>0</m:t>
                              </m:r>
                            </m:sub>
                          </m:sSub>
                          <m:r>
                            <a:rPr lang="en-US" altLang="zh-CN" sz="2400" b="0" i="1" smtClean="0">
                              <a:solidFill>
                                <a:schemeClr val="bg1"/>
                              </a:solidFill>
                              <a:latin typeface="Cambria Math" panose="02040503050406030204" pitchFamily="18" charset="0"/>
                            </a:rPr>
                            <m:t>−</m:t>
                          </m:r>
                          <m:r>
                            <a:rPr lang="en-US" altLang="zh-CN" sz="2400" b="0" i="1" smtClean="0">
                              <a:solidFill>
                                <a:schemeClr val="bg1"/>
                              </a:solidFill>
                              <a:latin typeface="Cambria Math" panose="02040503050406030204" pitchFamily="18" charset="0"/>
                            </a:rPr>
                            <m:t>𝐿</m:t>
                          </m:r>
                        </m:e>
                      </m:d>
                      <m:r>
                        <a:rPr lang="en-US" altLang="zh-CN" sz="2400" b="0" i="1" smtClean="0">
                          <a:solidFill>
                            <a:schemeClr val="bg1"/>
                          </a:solidFill>
                          <a:latin typeface="Cambria Math" panose="02040503050406030204" pitchFamily="18" charset="0"/>
                          <a:ea typeface="Cambria Math" panose="02040503050406030204" pitchFamily="18" charset="0"/>
                        </a:rPr>
                        <m:t>≈</m:t>
                      </m:r>
                      <m:r>
                        <a:rPr lang="en-US" altLang="zh-CN" sz="2400" b="0" i="1" smtClean="0">
                          <a:solidFill>
                            <a:srgbClr val="C00000"/>
                          </a:solidFill>
                          <a:latin typeface="Cambria Math" panose="02040503050406030204" pitchFamily="18" charset="0"/>
                          <a:ea typeface="Cambria Math" panose="02040503050406030204" pitchFamily="18" charset="0"/>
                        </a:rPr>
                        <m:t>−</m:t>
                      </m:r>
                      <m:f>
                        <m:fPr>
                          <m:ctrlPr>
                            <a:rPr lang="en-US" altLang="zh-CN" sz="2400" b="0" i="1" smtClean="0">
                              <a:solidFill>
                                <a:srgbClr val="C00000"/>
                              </a:solidFill>
                              <a:latin typeface="Cambria Math" panose="02040503050406030204" pitchFamily="18" charset="0"/>
                              <a:ea typeface="Cambria Math" panose="02040503050406030204" pitchFamily="18" charset="0"/>
                            </a:rPr>
                          </m:ctrlPr>
                        </m:fPr>
                        <m:num>
                          <m:sSup>
                            <m:sSupPr>
                              <m:ctrlPr>
                                <a:rPr lang="en-US" altLang="zh-CN" sz="2400" b="0" i="1" smtClean="0">
                                  <a:solidFill>
                                    <a:srgbClr val="C00000"/>
                                  </a:solidFill>
                                  <a:latin typeface="Cambria Math" panose="02040503050406030204" pitchFamily="18" charset="0"/>
                                  <a:ea typeface="Cambria Math" panose="02040503050406030204" pitchFamily="18" charset="0"/>
                                </a:rPr>
                              </m:ctrlPr>
                            </m:sSupPr>
                            <m:e>
                              <m:r>
                                <a:rPr lang="en-US" altLang="zh-CN" sz="2400" b="0" i="1" smtClean="0">
                                  <a:solidFill>
                                    <a:srgbClr val="C00000"/>
                                  </a:solidFill>
                                  <a:latin typeface="Cambria Math" panose="02040503050406030204" pitchFamily="18" charset="0"/>
                                  <a:ea typeface="Cambria Math" panose="02040503050406030204" pitchFamily="18" charset="0"/>
                                </a:rPr>
                                <m:t>𝐿</m:t>
                              </m:r>
                            </m:e>
                            <m:sup>
                              <m:r>
                                <a:rPr lang="en-US" altLang="zh-CN" sz="2400" b="0" i="1" smtClean="0">
                                  <a:solidFill>
                                    <a:srgbClr val="C00000"/>
                                  </a:solidFill>
                                  <a:latin typeface="Cambria Math" panose="02040503050406030204" pitchFamily="18" charset="0"/>
                                  <a:ea typeface="Cambria Math" panose="02040503050406030204" pitchFamily="18" charset="0"/>
                                </a:rPr>
                                <m:t>3</m:t>
                              </m:r>
                            </m:sup>
                          </m:sSup>
                          <m:sSub>
                            <m:sSubPr>
                              <m:ctrlPr>
                                <a:rPr lang="en-US" altLang="zh-CN" sz="2400" b="0" i="1" smtClean="0">
                                  <a:solidFill>
                                    <a:srgbClr val="C00000"/>
                                  </a:solidFill>
                                  <a:latin typeface="Cambria Math" panose="02040503050406030204" pitchFamily="18" charset="0"/>
                                  <a:ea typeface="Cambria Math" panose="02040503050406030204" pitchFamily="18" charset="0"/>
                                </a:rPr>
                              </m:ctrlPr>
                            </m:sSubPr>
                            <m:e>
                              <m:r>
                                <a:rPr lang="en-US" altLang="zh-CN" sz="2400" b="0" i="1" smtClean="0">
                                  <a:solidFill>
                                    <a:srgbClr val="C00000"/>
                                  </a:solidFill>
                                  <a:latin typeface="Cambria Math" panose="02040503050406030204" pitchFamily="18" charset="0"/>
                                  <a:ea typeface="Cambria Math" panose="02040503050406030204" pitchFamily="18" charset="0"/>
                                </a:rPr>
                                <m:t>𝐸</m:t>
                              </m:r>
                            </m:e>
                            <m:sub>
                              <m:r>
                                <a:rPr lang="en-US" altLang="zh-CN" sz="2400" b="0" i="1" smtClean="0">
                                  <a:solidFill>
                                    <a:srgbClr val="C00000"/>
                                  </a:solidFill>
                                  <a:latin typeface="Cambria Math" panose="02040503050406030204" pitchFamily="18" charset="0"/>
                                  <a:ea typeface="Cambria Math" panose="02040503050406030204" pitchFamily="18" charset="0"/>
                                </a:rPr>
                                <m:t>0</m:t>
                              </m:r>
                            </m:sub>
                          </m:sSub>
                        </m:num>
                        <m:den>
                          <m:sSub>
                            <m:sSubPr>
                              <m:ctrlPr>
                                <a:rPr lang="en-US" altLang="zh-CN" sz="2400" b="0" i="1" smtClean="0">
                                  <a:solidFill>
                                    <a:srgbClr val="C00000"/>
                                  </a:solidFill>
                                  <a:latin typeface="Cambria Math" panose="02040503050406030204" pitchFamily="18" charset="0"/>
                                  <a:ea typeface="Cambria Math" panose="02040503050406030204" pitchFamily="18" charset="0"/>
                                </a:rPr>
                              </m:ctrlPr>
                            </m:sSubPr>
                            <m:e>
                              <m:r>
                                <a:rPr lang="en-US" altLang="zh-CN" sz="2400" b="0" i="1" smtClean="0">
                                  <a:solidFill>
                                    <a:srgbClr val="C00000"/>
                                  </a:solidFill>
                                  <a:latin typeface="Cambria Math" panose="02040503050406030204" pitchFamily="18" charset="0"/>
                                  <a:ea typeface="Cambria Math" panose="02040503050406030204" pitchFamily="18" charset="0"/>
                                </a:rPr>
                                <m:t>𝐵</m:t>
                              </m:r>
                            </m:e>
                            <m:sub>
                              <m:r>
                                <a:rPr lang="en-US" altLang="zh-CN" sz="2400" b="0" i="1" smtClean="0">
                                  <a:solidFill>
                                    <a:srgbClr val="C00000"/>
                                  </a:solidFill>
                                  <a:latin typeface="Cambria Math" panose="02040503050406030204" pitchFamily="18" charset="0"/>
                                  <a:ea typeface="Cambria Math" panose="02040503050406030204" pitchFamily="18" charset="0"/>
                                </a:rPr>
                                <m:t>0</m:t>
                              </m:r>
                            </m:sub>
                          </m:sSub>
                          <m:sSub>
                            <m:sSubPr>
                              <m:ctrlPr>
                                <a:rPr lang="en-US" altLang="zh-CN" sz="2400" b="0" i="1" smtClean="0">
                                  <a:solidFill>
                                    <a:srgbClr val="C00000"/>
                                  </a:solidFill>
                                  <a:latin typeface="Cambria Math" panose="02040503050406030204" pitchFamily="18" charset="0"/>
                                  <a:ea typeface="Cambria Math" panose="02040503050406030204" pitchFamily="18" charset="0"/>
                                </a:rPr>
                              </m:ctrlPr>
                            </m:sSubPr>
                            <m:e>
                              <m:r>
                                <a:rPr lang="en-US" altLang="zh-CN" sz="2400" b="0" i="1" smtClean="0">
                                  <a:solidFill>
                                    <a:srgbClr val="C00000"/>
                                  </a:solidFill>
                                  <a:latin typeface="Cambria Math" panose="02040503050406030204" pitchFamily="18" charset="0"/>
                                  <a:ea typeface="Cambria Math" panose="02040503050406030204" pitchFamily="18" charset="0"/>
                                </a:rPr>
                                <m:t>𝑅</m:t>
                              </m:r>
                            </m:e>
                            <m:sub>
                              <m:r>
                                <a:rPr lang="en-US" altLang="zh-CN" sz="2400" b="0" i="1" smtClean="0">
                                  <a:solidFill>
                                    <a:srgbClr val="C00000"/>
                                  </a:solidFill>
                                  <a:latin typeface="Cambria Math" panose="02040503050406030204" pitchFamily="18" charset="0"/>
                                  <a:ea typeface="Cambria Math" panose="02040503050406030204" pitchFamily="18" charset="0"/>
                                </a:rPr>
                                <m:t>𝑆</m:t>
                              </m:r>
                            </m:sub>
                          </m:sSub>
                          <m:d>
                            <m:dPr>
                              <m:ctrlPr>
                                <a:rPr lang="en-US" altLang="zh-CN" sz="2400" b="0" i="1" smtClean="0">
                                  <a:solidFill>
                                    <a:srgbClr val="C00000"/>
                                  </a:solidFill>
                                  <a:latin typeface="Cambria Math" panose="02040503050406030204" pitchFamily="18" charset="0"/>
                                  <a:ea typeface="Cambria Math" panose="02040503050406030204" pitchFamily="18" charset="0"/>
                                </a:rPr>
                              </m:ctrlPr>
                            </m:dPr>
                            <m:e>
                              <m:r>
                                <a:rPr lang="zh-CN" altLang="en-US" sz="2400" b="0" i="1" smtClean="0">
                                  <a:solidFill>
                                    <a:srgbClr val="C00000"/>
                                  </a:solidFill>
                                  <a:latin typeface="Cambria Math" panose="02040503050406030204" pitchFamily="18" charset="0"/>
                                  <a:ea typeface="Cambria Math" panose="02040503050406030204" pitchFamily="18" charset="0"/>
                                </a:rPr>
                                <m:t>𝜔</m:t>
                              </m:r>
                              <m:r>
                                <a:rPr lang="en-US" altLang="zh-CN" sz="2400" b="0" i="1" smtClean="0">
                                  <a:solidFill>
                                    <a:srgbClr val="C00000"/>
                                  </a:solidFill>
                                  <a:latin typeface="Cambria Math" panose="02040503050406030204" pitchFamily="18" charset="0"/>
                                  <a:ea typeface="Cambria Math" panose="02040503050406030204" pitchFamily="18" charset="0"/>
                                </a:rPr>
                                <m:t>−</m:t>
                              </m:r>
                              <m:r>
                                <a:rPr lang="en-US" altLang="zh-CN" sz="2400" b="0" i="1" smtClean="0">
                                  <a:solidFill>
                                    <a:srgbClr val="C00000"/>
                                  </a:solidFill>
                                  <a:latin typeface="Cambria Math" panose="02040503050406030204" pitchFamily="18" charset="0"/>
                                  <a:ea typeface="Cambria Math" panose="02040503050406030204" pitchFamily="18" charset="0"/>
                                </a:rPr>
                                <m:t>𝑚</m:t>
                              </m:r>
                              <m:sSub>
                                <m:sSubPr>
                                  <m:ctrlPr>
                                    <a:rPr lang="en-US" altLang="zh-CN" sz="2400" b="0" i="1" smtClean="0">
                                      <a:solidFill>
                                        <a:srgbClr val="C00000"/>
                                      </a:solidFill>
                                      <a:latin typeface="Cambria Math" panose="02040503050406030204" pitchFamily="18" charset="0"/>
                                      <a:ea typeface="Cambria Math" panose="02040503050406030204" pitchFamily="18" charset="0"/>
                                    </a:rPr>
                                  </m:ctrlPr>
                                </m:sSubPr>
                                <m:e>
                                  <m:r>
                                    <a:rPr lang="zh-CN" altLang="en-US" sz="2400" b="0" i="1" smtClean="0">
                                      <a:solidFill>
                                        <a:srgbClr val="C00000"/>
                                      </a:solidFill>
                                      <a:latin typeface="Cambria Math" panose="02040503050406030204" pitchFamily="18" charset="0"/>
                                      <a:ea typeface="Cambria Math" panose="02040503050406030204" pitchFamily="18" charset="0"/>
                                    </a:rPr>
                                    <m:t>𝜔</m:t>
                                  </m:r>
                                </m:e>
                                <m:sub>
                                  <m:r>
                                    <a:rPr lang="en-US" altLang="zh-CN" sz="2400" b="0" i="1" smtClean="0">
                                      <a:solidFill>
                                        <a:srgbClr val="C00000"/>
                                      </a:solidFill>
                                      <a:latin typeface="Cambria Math" panose="02040503050406030204" pitchFamily="18" charset="0"/>
                                      <a:ea typeface="Cambria Math" panose="02040503050406030204" pitchFamily="18" charset="0"/>
                                    </a:rPr>
                                    <m:t>𝑑</m:t>
                                  </m:r>
                                </m:sub>
                              </m:sSub>
                            </m:e>
                          </m:d>
                        </m:den>
                      </m:f>
                      <m:r>
                        <a:rPr lang="en-US" altLang="zh-CN" sz="2400" b="0" i="1" smtClean="0">
                          <a:solidFill>
                            <a:schemeClr val="bg1"/>
                          </a:solidFill>
                          <a:latin typeface="Cambria Math" panose="02040503050406030204" pitchFamily="18" charset="0"/>
                          <a:ea typeface="Cambria Math" panose="02040503050406030204" pitchFamily="18" charset="0"/>
                        </a:rPr>
                        <m:t>[−</m:t>
                      </m:r>
                      <m:func>
                        <m:funcPr>
                          <m:ctrlPr>
                            <a:rPr lang="en-US" altLang="zh-CN" sz="2400" b="0" i="1" smtClean="0">
                              <a:solidFill>
                                <a:schemeClr val="bg1"/>
                              </a:solidFill>
                              <a:latin typeface="Cambria Math" panose="02040503050406030204" pitchFamily="18" charset="0"/>
                              <a:ea typeface="Cambria Math" panose="02040503050406030204" pitchFamily="18" charset="0"/>
                            </a:rPr>
                          </m:ctrlPr>
                        </m:funcPr>
                        <m:fName>
                          <m:r>
                            <m:rPr>
                              <m:sty m:val="p"/>
                            </m:rPr>
                            <a:rPr lang="en-US" altLang="zh-CN" sz="2400" b="0" i="0" smtClean="0">
                              <a:solidFill>
                                <a:schemeClr val="bg1"/>
                              </a:solidFill>
                              <a:latin typeface="Cambria Math" panose="02040503050406030204" pitchFamily="18" charset="0"/>
                              <a:ea typeface="Cambria Math" panose="02040503050406030204" pitchFamily="18" charset="0"/>
                            </a:rPr>
                            <m:t>sin</m:t>
                          </m:r>
                        </m:fName>
                        <m:e>
                          <m:d>
                            <m:dPr>
                              <m:ctrlPr>
                                <a:rPr lang="en-US" altLang="zh-CN" sz="2400" b="0" i="1" smtClean="0">
                                  <a:solidFill>
                                    <a:schemeClr val="bg1"/>
                                  </a:solidFill>
                                  <a:latin typeface="Cambria Math" panose="02040503050406030204" pitchFamily="18" charset="0"/>
                                  <a:ea typeface="Cambria Math" panose="02040503050406030204" pitchFamily="18" charset="0"/>
                                </a:rPr>
                              </m:ctrlPr>
                            </m:dPr>
                            <m:e>
                              <m:r>
                                <a:rPr lang="en-US" altLang="zh-CN" sz="2400" b="0" i="1" smtClean="0">
                                  <a:solidFill>
                                    <a:schemeClr val="bg1"/>
                                  </a:solidFill>
                                  <a:latin typeface="Cambria Math" panose="02040503050406030204" pitchFamily="18" charset="0"/>
                                  <a:ea typeface="Cambria Math" panose="02040503050406030204" pitchFamily="18" charset="0"/>
                                </a:rPr>
                                <m:t>−</m:t>
                              </m:r>
                              <m:r>
                                <a:rPr lang="en-US" altLang="zh-CN" sz="2400" b="0" i="1" smtClean="0">
                                  <a:solidFill>
                                    <a:schemeClr val="bg1"/>
                                  </a:solidFill>
                                  <a:latin typeface="Cambria Math" panose="02040503050406030204" pitchFamily="18" charset="0"/>
                                  <a:ea typeface="Cambria Math" panose="02040503050406030204" pitchFamily="18" charset="0"/>
                                </a:rPr>
                                <m:t>𝑚</m:t>
                              </m:r>
                              <m:r>
                                <a:rPr lang="zh-CN" altLang="en-US" sz="2400" b="0" i="1" smtClean="0">
                                  <a:solidFill>
                                    <a:schemeClr val="bg1"/>
                                  </a:solidFill>
                                  <a:latin typeface="Cambria Math" panose="02040503050406030204" pitchFamily="18" charset="0"/>
                                  <a:ea typeface="Cambria Math" panose="02040503050406030204" pitchFamily="18" charset="0"/>
                                </a:rPr>
                                <m:t>𝜑</m:t>
                              </m:r>
                              <m:r>
                                <a:rPr lang="en-US" altLang="zh-CN" sz="2400" b="0" i="1" smtClean="0">
                                  <a:solidFill>
                                    <a:schemeClr val="bg1"/>
                                  </a:solidFill>
                                  <a:latin typeface="Cambria Math" panose="02040503050406030204" pitchFamily="18" charset="0"/>
                                  <a:ea typeface="Cambria Math" panose="02040503050406030204" pitchFamily="18" charset="0"/>
                                </a:rPr>
                                <m:t>+</m:t>
                              </m:r>
                              <m:r>
                                <a:rPr lang="zh-CN" altLang="en-US" sz="2400" b="0" i="1" smtClean="0">
                                  <a:solidFill>
                                    <a:schemeClr val="bg1"/>
                                  </a:solidFill>
                                  <a:latin typeface="Cambria Math" panose="02040503050406030204" pitchFamily="18" charset="0"/>
                                  <a:ea typeface="Cambria Math" panose="02040503050406030204" pitchFamily="18" charset="0"/>
                                </a:rPr>
                                <m:t>𝜔</m:t>
                              </m:r>
                              <m:r>
                                <a:rPr lang="en-US" altLang="zh-CN" sz="2400" b="0" i="1" smtClean="0">
                                  <a:solidFill>
                                    <a:schemeClr val="bg1"/>
                                  </a:solidFill>
                                  <a:latin typeface="Cambria Math" panose="02040503050406030204" pitchFamily="18" charset="0"/>
                                  <a:ea typeface="Cambria Math" panose="02040503050406030204" pitchFamily="18" charset="0"/>
                                </a:rPr>
                                <m:t>𝑡</m:t>
                              </m:r>
                              <m:r>
                                <a:rPr lang="en-US" altLang="zh-CN" sz="2400" b="0" i="1" smtClean="0">
                                  <a:solidFill>
                                    <a:schemeClr val="bg1"/>
                                  </a:solidFill>
                                  <a:latin typeface="Cambria Math" panose="02040503050406030204" pitchFamily="18" charset="0"/>
                                  <a:ea typeface="Cambria Math" panose="02040503050406030204" pitchFamily="18" charset="0"/>
                                </a:rPr>
                                <m:t>+</m:t>
                              </m:r>
                              <m:sSub>
                                <m:sSubPr>
                                  <m:ctrlPr>
                                    <a:rPr lang="en-US" altLang="zh-CN" sz="2400" b="0" i="1" smtClean="0">
                                      <a:solidFill>
                                        <a:schemeClr val="bg1"/>
                                      </a:solidFill>
                                      <a:latin typeface="Cambria Math" panose="02040503050406030204" pitchFamily="18" charset="0"/>
                                      <a:ea typeface="Cambria Math" panose="02040503050406030204" pitchFamily="18" charset="0"/>
                                    </a:rPr>
                                  </m:ctrlPr>
                                </m:sSubPr>
                                <m:e>
                                  <m:r>
                                    <a:rPr lang="zh-CN" altLang="en-US" sz="2400" b="0" i="1" smtClean="0">
                                      <a:solidFill>
                                        <a:schemeClr val="bg1"/>
                                      </a:solidFill>
                                      <a:latin typeface="Cambria Math" panose="02040503050406030204" pitchFamily="18" charset="0"/>
                                      <a:ea typeface="Cambria Math" panose="02040503050406030204" pitchFamily="18" charset="0"/>
                                    </a:rPr>
                                    <m:t>𝜙</m:t>
                                  </m:r>
                                </m:e>
                                <m:sub>
                                  <m:r>
                                    <a:rPr lang="en-US" altLang="zh-CN" sz="2400" b="0" i="1" smtClean="0">
                                      <a:solidFill>
                                        <a:schemeClr val="bg1"/>
                                      </a:solidFill>
                                      <a:latin typeface="Cambria Math" panose="02040503050406030204" pitchFamily="18" charset="0"/>
                                      <a:ea typeface="Cambria Math" panose="02040503050406030204" pitchFamily="18" charset="0"/>
                                    </a:rPr>
                                    <m:t>0</m:t>
                                  </m:r>
                                </m:sub>
                              </m:sSub>
                            </m:e>
                          </m:d>
                        </m:e>
                      </m:func>
                      <m:r>
                        <a:rPr lang="en-US" altLang="zh-CN" sz="2400" b="0" i="1" smtClean="0">
                          <a:solidFill>
                            <a:schemeClr val="bg1"/>
                          </a:solidFill>
                          <a:latin typeface="Cambria Math" panose="02040503050406030204" pitchFamily="18" charset="0"/>
                          <a:ea typeface="Cambria Math" panose="02040503050406030204" pitchFamily="18" charset="0"/>
                        </a:rPr>
                        <m:t>+</m:t>
                      </m:r>
                      <m:r>
                        <m:rPr>
                          <m:sty m:val="p"/>
                        </m:rPr>
                        <a:rPr lang="en-US" altLang="zh-CN" sz="2400" b="0" i="0" smtClean="0">
                          <a:solidFill>
                            <a:schemeClr val="bg1"/>
                          </a:solidFill>
                          <a:latin typeface="Cambria Math" panose="02040503050406030204" pitchFamily="18" charset="0"/>
                          <a:ea typeface="Cambria Math" panose="02040503050406030204" pitchFamily="18" charset="0"/>
                        </a:rPr>
                        <m:t>sin</m:t>
                      </m:r>
                      <m:r>
                        <a:rPr lang="en-US" altLang="zh-CN" sz="2400" b="0" i="1" smtClean="0">
                          <a:solidFill>
                            <a:schemeClr val="bg1"/>
                          </a:solidFill>
                          <a:latin typeface="Cambria Math" panose="02040503050406030204" pitchFamily="18" charset="0"/>
                          <a:ea typeface="Cambria Math" panose="02040503050406030204" pitchFamily="18" charset="0"/>
                        </a:rPr>
                        <m:t>⁡(−</m:t>
                      </m:r>
                      <m:r>
                        <a:rPr lang="en-US" altLang="zh-CN" sz="2400" b="0" i="1" smtClean="0">
                          <a:solidFill>
                            <a:schemeClr val="bg1"/>
                          </a:solidFill>
                          <a:latin typeface="Cambria Math" panose="02040503050406030204" pitchFamily="18" charset="0"/>
                          <a:ea typeface="Cambria Math" panose="02040503050406030204" pitchFamily="18" charset="0"/>
                        </a:rPr>
                        <m:t>𝑚</m:t>
                      </m:r>
                      <m:r>
                        <a:rPr lang="zh-CN" altLang="en-US" sz="2400" b="0" i="1" smtClean="0">
                          <a:solidFill>
                            <a:schemeClr val="bg1"/>
                          </a:solidFill>
                          <a:latin typeface="Cambria Math" panose="02040503050406030204" pitchFamily="18" charset="0"/>
                          <a:ea typeface="Cambria Math" panose="02040503050406030204" pitchFamily="18" charset="0"/>
                        </a:rPr>
                        <m:t>𝜑</m:t>
                      </m:r>
                      <m:r>
                        <a:rPr lang="en-US" altLang="zh-CN" sz="2400" b="0" i="1" smtClean="0">
                          <a:solidFill>
                            <a:schemeClr val="bg1"/>
                          </a:solidFill>
                          <a:latin typeface="Cambria Math" panose="02040503050406030204" pitchFamily="18" charset="0"/>
                          <a:ea typeface="Cambria Math" panose="02040503050406030204" pitchFamily="18" charset="0"/>
                        </a:rPr>
                        <m:t>+</m:t>
                      </m:r>
                      <m:r>
                        <a:rPr lang="en-US" altLang="zh-CN" sz="2400" b="0" i="1" smtClean="0">
                          <a:solidFill>
                            <a:schemeClr val="bg1"/>
                          </a:solidFill>
                          <a:latin typeface="Cambria Math" panose="02040503050406030204" pitchFamily="18" charset="0"/>
                          <a:ea typeface="Cambria Math" panose="02040503050406030204" pitchFamily="18" charset="0"/>
                        </a:rPr>
                        <m:t>𝑚</m:t>
                      </m:r>
                      <m:sSub>
                        <m:sSubPr>
                          <m:ctrlPr>
                            <a:rPr lang="en-US" altLang="zh-CN" sz="2400" b="0" i="1" smtClean="0">
                              <a:solidFill>
                                <a:schemeClr val="bg1"/>
                              </a:solidFill>
                              <a:latin typeface="Cambria Math" panose="02040503050406030204" pitchFamily="18" charset="0"/>
                              <a:ea typeface="Cambria Math" panose="02040503050406030204" pitchFamily="18" charset="0"/>
                            </a:rPr>
                          </m:ctrlPr>
                        </m:sSubPr>
                        <m:e>
                          <m:r>
                            <a:rPr lang="zh-CN" altLang="en-US" sz="2400" b="0" i="1" smtClean="0">
                              <a:solidFill>
                                <a:schemeClr val="bg1"/>
                              </a:solidFill>
                              <a:latin typeface="Cambria Math" panose="02040503050406030204" pitchFamily="18" charset="0"/>
                              <a:ea typeface="Cambria Math" panose="02040503050406030204" pitchFamily="18" charset="0"/>
                            </a:rPr>
                            <m:t>𝜔</m:t>
                          </m:r>
                        </m:e>
                        <m:sub>
                          <m:r>
                            <a:rPr lang="en-US" altLang="zh-CN" sz="2400" b="0" i="1" smtClean="0">
                              <a:solidFill>
                                <a:schemeClr val="bg1"/>
                              </a:solidFill>
                              <a:latin typeface="Cambria Math" panose="02040503050406030204" pitchFamily="18" charset="0"/>
                              <a:ea typeface="Cambria Math" panose="02040503050406030204" pitchFamily="18" charset="0"/>
                            </a:rPr>
                            <m:t>𝑑</m:t>
                          </m:r>
                        </m:sub>
                      </m:sSub>
                      <m:r>
                        <a:rPr lang="en-US" altLang="zh-CN" sz="2400" b="0" i="1" smtClean="0">
                          <a:solidFill>
                            <a:schemeClr val="bg1"/>
                          </a:solidFill>
                          <a:latin typeface="Cambria Math" panose="02040503050406030204" pitchFamily="18" charset="0"/>
                          <a:ea typeface="Cambria Math" panose="02040503050406030204" pitchFamily="18" charset="0"/>
                        </a:rPr>
                        <m:t>𝑡</m:t>
                      </m:r>
                      <m:r>
                        <a:rPr lang="en-US" altLang="zh-CN" sz="2400" b="0" i="1" smtClean="0">
                          <a:solidFill>
                            <a:schemeClr val="bg1"/>
                          </a:solidFill>
                          <a:latin typeface="Cambria Math" panose="02040503050406030204" pitchFamily="18" charset="0"/>
                          <a:ea typeface="Cambria Math" panose="02040503050406030204" pitchFamily="18" charset="0"/>
                        </a:rPr>
                        <m:t>+</m:t>
                      </m:r>
                      <m:sSub>
                        <m:sSubPr>
                          <m:ctrlPr>
                            <a:rPr lang="en-US" altLang="zh-CN" sz="2400" b="0" i="1" smtClean="0">
                              <a:solidFill>
                                <a:schemeClr val="bg1"/>
                              </a:solidFill>
                              <a:latin typeface="Cambria Math" panose="02040503050406030204" pitchFamily="18" charset="0"/>
                              <a:ea typeface="Cambria Math" panose="02040503050406030204" pitchFamily="18" charset="0"/>
                            </a:rPr>
                          </m:ctrlPr>
                        </m:sSubPr>
                        <m:e>
                          <m:r>
                            <a:rPr lang="zh-CN" altLang="en-US" sz="2400" b="0" i="1" smtClean="0">
                              <a:solidFill>
                                <a:schemeClr val="bg1"/>
                              </a:solidFill>
                              <a:latin typeface="Cambria Math" panose="02040503050406030204" pitchFamily="18" charset="0"/>
                              <a:ea typeface="Cambria Math" panose="02040503050406030204" pitchFamily="18" charset="0"/>
                            </a:rPr>
                            <m:t>𝜙</m:t>
                          </m:r>
                        </m:e>
                        <m:sub>
                          <m:r>
                            <a:rPr lang="en-US" altLang="zh-CN" sz="2400" b="0" i="1" smtClean="0">
                              <a:solidFill>
                                <a:schemeClr val="bg1"/>
                              </a:solidFill>
                              <a:latin typeface="Cambria Math" panose="02040503050406030204" pitchFamily="18" charset="0"/>
                              <a:ea typeface="Cambria Math" panose="02040503050406030204" pitchFamily="18" charset="0"/>
                            </a:rPr>
                            <m:t>0</m:t>
                          </m:r>
                        </m:sub>
                      </m:sSub>
                      <m:r>
                        <a:rPr lang="en-US" altLang="zh-CN" sz="2400" b="0" i="1" smtClean="0">
                          <a:solidFill>
                            <a:schemeClr val="bg1"/>
                          </a:solidFill>
                          <a:latin typeface="Cambria Math" panose="02040503050406030204" pitchFamily="18" charset="0"/>
                          <a:ea typeface="Cambria Math" panose="02040503050406030204" pitchFamily="18" charset="0"/>
                        </a:rPr>
                        <m:t>)]</m:t>
                      </m:r>
                    </m:oMath>
                  </m:oMathPara>
                </a14:m>
                <a:endParaRPr lang="zh-CN" altLang="en-US" sz="2400" dirty="0">
                  <a:solidFill>
                    <a:schemeClr val="bg1"/>
                  </a:solidFill>
                  <a:latin typeface="+mn-lt"/>
                </a:endParaRPr>
              </a:p>
            </p:txBody>
          </p:sp>
        </mc:Choice>
        <mc:Fallback xmlns="">
          <p:sp>
            <p:nvSpPr>
              <p:cNvPr id="7" name="文本框 6">
                <a:extLst>
                  <a:ext uri="{FF2B5EF4-FFF2-40B4-BE49-F238E27FC236}">
                    <a16:creationId xmlns:a16="http://schemas.microsoft.com/office/drawing/2014/main" id="{EB1CBC43-2C3F-40BB-BD7A-B32C24E36D3E}"/>
                  </a:ext>
                </a:extLst>
              </p:cNvPr>
              <p:cNvSpPr txBox="1">
                <a:spLocks noRot="1" noChangeAspect="1" noMove="1" noResize="1" noEditPoints="1" noAdjustHandles="1" noChangeArrowheads="1" noChangeShapeType="1" noTextEdit="1"/>
              </p:cNvSpPr>
              <p:nvPr/>
            </p:nvSpPr>
            <p:spPr>
              <a:xfrm>
                <a:off x="473307" y="5792074"/>
                <a:ext cx="11245386" cy="803938"/>
              </a:xfrm>
              <a:prstGeom prst="rect">
                <a:avLst/>
              </a:prstGeom>
              <a:blipFill>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53910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EB63634-5119-4849-A8D9-642F3723916C}"/>
              </a:ext>
            </a:extLst>
          </p:cNvPr>
          <p:cNvGrpSpPr/>
          <p:nvPr/>
        </p:nvGrpSpPr>
        <p:grpSpPr>
          <a:xfrm>
            <a:off x="5809960" y="5403585"/>
            <a:ext cx="5813700" cy="1437260"/>
            <a:chOff x="6368226" y="5403585"/>
            <a:chExt cx="5813700" cy="1437260"/>
          </a:xfrm>
        </p:grpSpPr>
        <p:sp>
          <p:nvSpPr>
            <p:cNvPr id="3" name="太阳形 2">
              <a:extLst>
                <a:ext uri="{FF2B5EF4-FFF2-40B4-BE49-F238E27FC236}">
                  <a16:creationId xmlns:a16="http://schemas.microsoft.com/office/drawing/2014/main" id="{34F36994-2E72-45BC-9852-020D8D0A87E7}"/>
                </a:ext>
              </a:extLst>
            </p:cNvPr>
            <p:cNvSpPr>
              <a:spLocks noChangeAspect="1"/>
            </p:cNvSpPr>
            <p:nvPr/>
          </p:nvSpPr>
          <p:spPr>
            <a:xfrm>
              <a:off x="6368226" y="5713890"/>
              <a:ext cx="684000" cy="684000"/>
            </a:xfrm>
            <a:prstGeom prst="sun">
              <a:avLst/>
            </a:prstGeom>
            <a:solidFill>
              <a:srgbClr val="FFFF00"/>
            </a:solidFill>
            <a:ln w="12700">
              <a:solidFill>
                <a:srgbClr val="11665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6213" indent="-176213" algn="ctr">
                <a:lnSpc>
                  <a:spcPct val="120000"/>
                </a:lnSpc>
                <a:buClr>
                  <a:srgbClr val="116656"/>
                </a:buClr>
                <a:buSzPct val="120000"/>
                <a:buFont typeface="Wingdings" pitchFamily="2" charset="2"/>
                <a:buChar char="§"/>
              </a:pPr>
              <a:endParaRPr lang="zh-CN" altLang="en-US" dirty="0" err="1">
                <a:solidFill>
                  <a:schemeClr val="tx1"/>
                </a:solidFill>
                <a:latin typeface="Verdana" pitchFamily="34" charset="0"/>
              </a:endParaRPr>
            </a:p>
          </p:txBody>
        </p:sp>
        <p:sp>
          <p:nvSpPr>
            <p:cNvPr id="4" name="椭圆 3">
              <a:extLst>
                <a:ext uri="{FF2B5EF4-FFF2-40B4-BE49-F238E27FC236}">
                  <a16:creationId xmlns:a16="http://schemas.microsoft.com/office/drawing/2014/main" id="{60C42D60-532D-43B4-AE3C-C032CB13A8A8}"/>
                </a:ext>
              </a:extLst>
            </p:cNvPr>
            <p:cNvSpPr/>
            <p:nvPr/>
          </p:nvSpPr>
          <p:spPr>
            <a:xfrm>
              <a:off x="7648429" y="5925949"/>
              <a:ext cx="259882" cy="259882"/>
            </a:xfrm>
            <a:prstGeom prst="ellipse">
              <a:avLst/>
            </a:prstGeom>
            <a:solidFill>
              <a:schemeClr val="accent4">
                <a:lumMod val="20000"/>
                <a:lumOff val="80000"/>
              </a:schemeClr>
            </a:solidFill>
            <a:ln w="12700">
              <a:solidFill>
                <a:srgbClr val="11665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6213" indent="-176213" algn="ctr">
                <a:lnSpc>
                  <a:spcPct val="120000"/>
                </a:lnSpc>
                <a:buClr>
                  <a:srgbClr val="116656"/>
                </a:buClr>
                <a:buSzPct val="120000"/>
                <a:buFont typeface="Wingdings" pitchFamily="2" charset="2"/>
                <a:buChar char="§"/>
              </a:pPr>
              <a:endParaRPr lang="zh-CN" altLang="en-US" dirty="0" err="1">
                <a:solidFill>
                  <a:schemeClr val="tx1"/>
                </a:solidFill>
                <a:latin typeface="Verdana" pitchFamily="34" charset="0"/>
              </a:endParaRPr>
            </a:p>
          </p:txBody>
        </p:sp>
        <p:grpSp>
          <p:nvGrpSpPr>
            <p:cNvPr id="15" name="组合 14">
              <a:extLst>
                <a:ext uri="{FF2B5EF4-FFF2-40B4-BE49-F238E27FC236}">
                  <a16:creationId xmlns:a16="http://schemas.microsoft.com/office/drawing/2014/main" id="{7A54EB0F-234E-430F-B1AB-A70A6BCE6898}"/>
                </a:ext>
              </a:extLst>
            </p:cNvPr>
            <p:cNvGrpSpPr/>
            <p:nvPr/>
          </p:nvGrpSpPr>
          <p:grpSpPr>
            <a:xfrm>
              <a:off x="10852557" y="5403585"/>
              <a:ext cx="1329369" cy="1334923"/>
              <a:chOff x="10852557" y="5403585"/>
              <a:chExt cx="1329369" cy="1334923"/>
            </a:xfrm>
          </p:grpSpPr>
          <p:sp>
            <p:nvSpPr>
              <p:cNvPr id="5" name="椭圆 4">
                <a:extLst>
                  <a:ext uri="{FF2B5EF4-FFF2-40B4-BE49-F238E27FC236}">
                    <a16:creationId xmlns:a16="http://schemas.microsoft.com/office/drawing/2014/main" id="{BD15490E-8B53-4163-9BF9-6B9095301BEF}"/>
                  </a:ext>
                </a:extLst>
              </p:cNvPr>
              <p:cNvSpPr/>
              <p:nvPr/>
            </p:nvSpPr>
            <p:spPr>
              <a:xfrm>
                <a:off x="11281272" y="5835077"/>
                <a:ext cx="471941" cy="471941"/>
              </a:xfrm>
              <a:prstGeom prst="ellipse">
                <a:avLst/>
              </a:prstGeom>
              <a:solidFill>
                <a:schemeClr val="accent6">
                  <a:lumMod val="40000"/>
                  <a:lumOff val="60000"/>
                </a:schemeClr>
              </a:solidFill>
              <a:ln w="12700">
                <a:solidFill>
                  <a:srgbClr val="11665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6213" indent="-176213" algn="ctr">
                  <a:lnSpc>
                    <a:spcPct val="120000"/>
                  </a:lnSpc>
                  <a:buClr>
                    <a:srgbClr val="116656"/>
                  </a:buClr>
                  <a:buSzPct val="120000"/>
                  <a:buFont typeface="Wingdings" pitchFamily="2" charset="2"/>
                  <a:buChar char="§"/>
                </a:pPr>
                <a:endParaRPr lang="zh-CN" altLang="en-US" dirty="0" err="1">
                  <a:solidFill>
                    <a:schemeClr val="tx1"/>
                  </a:solidFill>
                  <a:latin typeface="Verdana" pitchFamily="34" charset="0"/>
                </a:endParaRPr>
              </a:p>
            </p:txBody>
          </p:sp>
          <p:sp>
            <p:nvSpPr>
              <p:cNvPr id="12" name="圆: 空心 11">
                <a:extLst>
                  <a:ext uri="{FF2B5EF4-FFF2-40B4-BE49-F238E27FC236}">
                    <a16:creationId xmlns:a16="http://schemas.microsoft.com/office/drawing/2014/main" id="{ECFCA733-DDC9-4922-ADE1-4A00FAA6733A}"/>
                  </a:ext>
                </a:extLst>
              </p:cNvPr>
              <p:cNvSpPr/>
              <p:nvPr/>
            </p:nvSpPr>
            <p:spPr>
              <a:xfrm>
                <a:off x="10852557" y="5403585"/>
                <a:ext cx="1329369" cy="1334923"/>
              </a:xfrm>
              <a:prstGeom prst="donut">
                <a:avLst>
                  <a:gd name="adj" fmla="val 11720"/>
                </a:avLst>
              </a:prstGeom>
              <a:solidFill>
                <a:schemeClr val="accent6">
                  <a:lumMod val="20000"/>
                  <a:lumOff val="80000"/>
                  <a:alpha val="48000"/>
                </a:schemeClr>
              </a:solidFill>
              <a:ln w="12700">
                <a:solidFill>
                  <a:srgbClr val="11665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6213" indent="-176213" algn="ctr">
                  <a:lnSpc>
                    <a:spcPct val="120000"/>
                  </a:lnSpc>
                  <a:buClr>
                    <a:srgbClr val="116656"/>
                  </a:buClr>
                  <a:buSzPct val="120000"/>
                  <a:buFont typeface="Wingdings" pitchFamily="2" charset="2"/>
                  <a:buChar char="§"/>
                </a:pPr>
                <a:endParaRPr lang="zh-CN" altLang="en-US" dirty="0" err="1">
                  <a:solidFill>
                    <a:schemeClr val="tx1"/>
                  </a:solidFill>
                  <a:latin typeface="Verdana" pitchFamily="34" charset="0"/>
                </a:endParaRPr>
              </a:p>
            </p:txBody>
          </p:sp>
        </p:grpSp>
        <p:sp>
          <p:nvSpPr>
            <p:cNvPr id="14" name="爆炸形: 8 pt  13">
              <a:extLst>
                <a:ext uri="{FF2B5EF4-FFF2-40B4-BE49-F238E27FC236}">
                  <a16:creationId xmlns:a16="http://schemas.microsoft.com/office/drawing/2014/main" id="{207BB5FC-F84B-48F6-BE1C-82D9C5654395}"/>
                </a:ext>
              </a:extLst>
            </p:cNvPr>
            <p:cNvSpPr/>
            <p:nvPr/>
          </p:nvSpPr>
          <p:spPr>
            <a:xfrm>
              <a:off x="11352880" y="6550276"/>
              <a:ext cx="328721" cy="290569"/>
            </a:xfrm>
            <a:prstGeom prst="irregularSeal1">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6213" indent="-176213" algn="ctr">
                <a:lnSpc>
                  <a:spcPct val="120000"/>
                </a:lnSpc>
                <a:buClr>
                  <a:srgbClr val="116656"/>
                </a:buClr>
                <a:buSzPct val="120000"/>
                <a:buFont typeface="Wingdings" pitchFamily="2" charset="2"/>
                <a:buChar char="§"/>
              </a:pPr>
              <a:endParaRPr lang="zh-CN" altLang="en-US" dirty="0" err="1">
                <a:solidFill>
                  <a:schemeClr val="tx1"/>
                </a:solidFill>
                <a:latin typeface="Verdana" pitchFamily="34" charset="0"/>
              </a:endParaRPr>
            </a:p>
          </p:txBody>
        </p:sp>
      </p:grpSp>
      <p:pic>
        <p:nvPicPr>
          <p:cNvPr id="8" name="Picture 7">
            <a:extLst>
              <a:ext uri="{FF2B5EF4-FFF2-40B4-BE49-F238E27FC236}">
                <a16:creationId xmlns:a16="http://schemas.microsoft.com/office/drawing/2014/main" id="{6053A147-EB53-6C40-9DCE-9EC5D171726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94496" y="1896539"/>
            <a:ext cx="3296920" cy="2251802"/>
          </a:xfrm>
          <a:prstGeom prst="rect">
            <a:avLst/>
          </a:prstGeom>
        </p:spPr>
      </p:pic>
      <p:pic>
        <p:nvPicPr>
          <p:cNvPr id="9" name="Picture 8">
            <a:extLst>
              <a:ext uri="{FF2B5EF4-FFF2-40B4-BE49-F238E27FC236}">
                <a16:creationId xmlns:a16="http://schemas.microsoft.com/office/drawing/2014/main" id="{0EC6BDE2-D638-4E44-B56A-6650C73026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4497" y="4398301"/>
            <a:ext cx="3319245" cy="1903033"/>
          </a:xfrm>
          <a:prstGeom prst="rect">
            <a:avLst/>
          </a:prstGeom>
        </p:spPr>
      </p:pic>
      <p:sp>
        <p:nvSpPr>
          <p:cNvPr id="13" name="TextBox 12">
            <a:extLst>
              <a:ext uri="{FF2B5EF4-FFF2-40B4-BE49-F238E27FC236}">
                <a16:creationId xmlns:a16="http://schemas.microsoft.com/office/drawing/2014/main" id="{39570ECD-B219-C845-831D-CE66AAAAAE80}"/>
              </a:ext>
            </a:extLst>
          </p:cNvPr>
          <p:cNvSpPr txBox="1"/>
          <p:nvPr/>
        </p:nvSpPr>
        <p:spPr>
          <a:xfrm>
            <a:off x="5461876" y="1840017"/>
            <a:ext cx="5034844" cy="3990836"/>
          </a:xfrm>
          <a:prstGeom prst="rect">
            <a:avLst/>
          </a:prstGeom>
          <a:noFill/>
        </p:spPr>
        <p:txBody>
          <a:bodyPr wrap="square" rtlCol="0">
            <a:spAutoFit/>
          </a:bodyPr>
          <a:lstStyle/>
          <a:p>
            <a:r>
              <a:rPr lang="en-US" sz="2000" dirty="0">
                <a:solidFill>
                  <a:schemeClr val="bg1"/>
                </a:solidFill>
              </a:rPr>
              <a:t>Dawn-dusk asymmetries in the UV emissions from the Io torus</a:t>
            </a:r>
          </a:p>
          <a:p>
            <a:r>
              <a:rPr lang="en-US" sz="2000" dirty="0">
                <a:solidFill>
                  <a:schemeClr val="bg1"/>
                </a:solidFill>
              </a:rPr>
              <a:t>IPT is offset 0.1–0.2 RJ toward the </a:t>
            </a:r>
            <a:r>
              <a:rPr lang="en-US" sz="2000" dirty="0" err="1">
                <a:solidFill>
                  <a:schemeClr val="bg1"/>
                </a:solidFill>
              </a:rPr>
              <a:t>dawnside</a:t>
            </a:r>
            <a:r>
              <a:rPr lang="en-US" sz="2000" dirty="0">
                <a:solidFill>
                  <a:schemeClr val="bg1"/>
                </a:solidFill>
              </a:rPr>
              <a:t> of Jupiter</a:t>
            </a:r>
          </a:p>
          <a:p>
            <a:r>
              <a:rPr lang="en-US" sz="2000" dirty="0">
                <a:solidFill>
                  <a:schemeClr val="bg1"/>
                </a:solidFill>
              </a:rPr>
              <a:t> </a:t>
            </a:r>
            <a:r>
              <a:rPr lang="en-US" sz="2000" dirty="0">
                <a:solidFill>
                  <a:schemeClr val="bg1"/>
                </a:solidFill>
                <a:sym typeface="Wingdings" pitchFamily="2" charset="2"/>
              </a:rPr>
              <a:t> dawn-dusk electric field heating electrons at dusk </a:t>
            </a:r>
            <a:r>
              <a:rPr lang="en-US" sz="2000" dirty="0">
                <a:solidFill>
                  <a:srgbClr val="FFC000"/>
                </a:solidFill>
              </a:rPr>
              <a:t>(Barbosa &amp; Kivelson 1983; Ip &amp; Goertz 1983; Murakami et al. 2016)</a:t>
            </a:r>
          </a:p>
          <a:p>
            <a:endParaRPr lang="en-US" sz="2000" dirty="0">
              <a:solidFill>
                <a:schemeClr val="bg1"/>
              </a:solidFill>
            </a:endParaRPr>
          </a:p>
          <a:p>
            <a:r>
              <a:rPr lang="en-US" sz="2000" dirty="0">
                <a:solidFill>
                  <a:schemeClr val="bg1"/>
                </a:solidFill>
              </a:rPr>
              <a:t>Electric field modulated by SW velocity</a:t>
            </a:r>
          </a:p>
          <a:p>
            <a:endParaRPr lang="en-US" sz="2000" baseline="-25000" dirty="0">
              <a:solidFill>
                <a:schemeClr val="bg1"/>
              </a:solidFill>
            </a:endParaRPr>
          </a:p>
          <a:p>
            <a:r>
              <a:rPr lang="en-US" sz="2000" dirty="0">
                <a:solidFill>
                  <a:schemeClr val="bg1"/>
                </a:solidFill>
              </a:rPr>
              <a:t>Radial distance range, exact pointing unknown</a:t>
            </a:r>
          </a:p>
          <a:p>
            <a:endParaRPr lang="en-US" sz="2000" dirty="0">
              <a:solidFill>
                <a:schemeClr val="bg1"/>
              </a:solidFill>
            </a:endParaRPr>
          </a:p>
          <a:p>
            <a:r>
              <a:rPr lang="en-US" sz="2000" dirty="0">
                <a:solidFill>
                  <a:schemeClr val="bg1"/>
                </a:solidFill>
              </a:rPr>
              <a:t>Never measured in-situ</a:t>
            </a:r>
          </a:p>
        </p:txBody>
      </p:sp>
      <p:sp>
        <p:nvSpPr>
          <p:cNvPr id="10" name="CustomShape 4">
            <a:extLst>
              <a:ext uri="{FF2B5EF4-FFF2-40B4-BE49-F238E27FC236}">
                <a16:creationId xmlns:a16="http://schemas.microsoft.com/office/drawing/2014/main" id="{D4B0D7F4-A790-E240-A914-934EB0369A57}"/>
              </a:ext>
            </a:extLst>
          </p:cNvPr>
          <p:cNvSpPr/>
          <p:nvPr/>
        </p:nvSpPr>
        <p:spPr>
          <a:xfrm>
            <a:off x="3879776" y="6309671"/>
            <a:ext cx="194400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100" spc="-1" dirty="0">
                <a:solidFill>
                  <a:srgbClr val="FFFF00"/>
                </a:solidFill>
                <a:latin typeface="Calibri"/>
              </a:rPr>
              <a:t>Murakami et al. (2016)</a:t>
            </a:r>
            <a:endParaRPr lang="en-US" sz="1100" spc="-1" dirty="0">
              <a:latin typeface="Arial"/>
            </a:endParaRPr>
          </a:p>
        </p:txBody>
      </p:sp>
      <p:sp>
        <p:nvSpPr>
          <p:cNvPr id="11" name="TextBox 10">
            <a:extLst>
              <a:ext uri="{FF2B5EF4-FFF2-40B4-BE49-F238E27FC236}">
                <a16:creationId xmlns:a16="http://schemas.microsoft.com/office/drawing/2014/main" id="{331C013F-25A5-D74B-88F5-06B2E89B7D9E}"/>
              </a:ext>
            </a:extLst>
          </p:cNvPr>
          <p:cNvSpPr txBox="1"/>
          <p:nvPr/>
        </p:nvSpPr>
        <p:spPr>
          <a:xfrm>
            <a:off x="1955540" y="721486"/>
            <a:ext cx="8280920" cy="584775"/>
          </a:xfrm>
          <a:prstGeom prst="rect">
            <a:avLst/>
          </a:prstGeom>
          <a:noFill/>
        </p:spPr>
        <p:txBody>
          <a:bodyPr wrap="square" rtlCol="0">
            <a:spAutoFit/>
          </a:bodyPr>
          <a:lstStyle/>
          <a:p>
            <a:pPr algn="ctr"/>
            <a:r>
              <a:rPr lang="en-GB" sz="3200" b="1" dirty="0">
                <a:solidFill>
                  <a:srgbClr val="FFC000"/>
                </a:solidFill>
              </a:rPr>
              <a:t>Convection at Jupiter: </a:t>
            </a:r>
            <a:r>
              <a:rPr lang="de-DE" sz="3200" b="1" dirty="0" err="1">
                <a:solidFill>
                  <a:srgbClr val="FFC000"/>
                </a:solidFill>
              </a:rPr>
              <a:t>key</a:t>
            </a:r>
            <a:r>
              <a:rPr lang="de-DE" sz="3200" b="1" dirty="0">
                <a:solidFill>
                  <a:srgbClr val="FFC000"/>
                </a:solidFill>
              </a:rPr>
              <a:t> </a:t>
            </a:r>
            <a:r>
              <a:rPr lang="en-GB" sz="3200" b="1" dirty="0">
                <a:solidFill>
                  <a:srgbClr val="FFC000"/>
                </a:solidFill>
              </a:rPr>
              <a:t>signature</a:t>
            </a:r>
          </a:p>
        </p:txBody>
      </p:sp>
    </p:spTree>
    <p:extLst>
      <p:ext uri="{BB962C8B-B14F-4D97-AF65-F5344CB8AC3E}">
        <p14:creationId xmlns:p14="http://schemas.microsoft.com/office/powerpoint/2010/main" val="4161224228"/>
      </p:ext>
    </p:extLst>
  </p:cSld>
  <p:clrMapOvr>
    <a:masterClrMapping/>
  </p:clrMapOvr>
  <p:timing>
    <p:tnLst>
      <p:par>
        <p:cTn id="1" dur="indefinite" restart="never" nodeType="tmRoot">
          <p:childTnLst>
            <p:par>
              <p:cTn id="2" fill="freeze"/>
            </p:par>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EB63634-5119-4849-A8D9-642F3723916C}"/>
              </a:ext>
            </a:extLst>
          </p:cNvPr>
          <p:cNvGrpSpPr/>
          <p:nvPr/>
        </p:nvGrpSpPr>
        <p:grpSpPr>
          <a:xfrm>
            <a:off x="5809960" y="5403585"/>
            <a:ext cx="5813700" cy="1334923"/>
            <a:chOff x="6368226" y="5403585"/>
            <a:chExt cx="5813700" cy="1334923"/>
          </a:xfrm>
        </p:grpSpPr>
        <p:sp>
          <p:nvSpPr>
            <p:cNvPr id="3" name="太阳形 2">
              <a:extLst>
                <a:ext uri="{FF2B5EF4-FFF2-40B4-BE49-F238E27FC236}">
                  <a16:creationId xmlns:a16="http://schemas.microsoft.com/office/drawing/2014/main" id="{34F36994-2E72-45BC-9852-020D8D0A87E7}"/>
                </a:ext>
              </a:extLst>
            </p:cNvPr>
            <p:cNvSpPr>
              <a:spLocks noChangeAspect="1"/>
            </p:cNvSpPr>
            <p:nvPr/>
          </p:nvSpPr>
          <p:spPr>
            <a:xfrm>
              <a:off x="6368226" y="5713890"/>
              <a:ext cx="684000" cy="684000"/>
            </a:xfrm>
            <a:prstGeom prst="sun">
              <a:avLst/>
            </a:prstGeom>
            <a:solidFill>
              <a:srgbClr val="FFFF00"/>
            </a:solidFill>
            <a:ln w="12700">
              <a:solidFill>
                <a:srgbClr val="11665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6213" indent="-176213" algn="ctr">
                <a:lnSpc>
                  <a:spcPct val="120000"/>
                </a:lnSpc>
                <a:buClr>
                  <a:srgbClr val="116656"/>
                </a:buClr>
                <a:buSzPct val="120000"/>
                <a:buFont typeface="Wingdings" pitchFamily="2" charset="2"/>
                <a:buChar char="§"/>
              </a:pPr>
              <a:endParaRPr lang="zh-CN" altLang="en-US" dirty="0" err="1">
                <a:solidFill>
                  <a:schemeClr val="tx1"/>
                </a:solidFill>
                <a:latin typeface="Verdana" pitchFamily="34" charset="0"/>
              </a:endParaRPr>
            </a:p>
          </p:txBody>
        </p:sp>
        <p:sp>
          <p:nvSpPr>
            <p:cNvPr id="4" name="椭圆 3">
              <a:extLst>
                <a:ext uri="{FF2B5EF4-FFF2-40B4-BE49-F238E27FC236}">
                  <a16:creationId xmlns:a16="http://schemas.microsoft.com/office/drawing/2014/main" id="{60C42D60-532D-43B4-AE3C-C032CB13A8A8}"/>
                </a:ext>
              </a:extLst>
            </p:cNvPr>
            <p:cNvSpPr/>
            <p:nvPr/>
          </p:nvSpPr>
          <p:spPr>
            <a:xfrm>
              <a:off x="7648429" y="5925949"/>
              <a:ext cx="259882" cy="259882"/>
            </a:xfrm>
            <a:prstGeom prst="ellipse">
              <a:avLst/>
            </a:prstGeom>
            <a:solidFill>
              <a:schemeClr val="accent4">
                <a:lumMod val="20000"/>
                <a:lumOff val="80000"/>
              </a:schemeClr>
            </a:solidFill>
            <a:ln w="12700">
              <a:solidFill>
                <a:srgbClr val="11665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6213" indent="-176213" algn="ctr">
                <a:lnSpc>
                  <a:spcPct val="120000"/>
                </a:lnSpc>
                <a:buClr>
                  <a:srgbClr val="116656"/>
                </a:buClr>
                <a:buSzPct val="120000"/>
                <a:buFont typeface="Wingdings" pitchFamily="2" charset="2"/>
                <a:buChar char="§"/>
              </a:pPr>
              <a:endParaRPr lang="zh-CN" altLang="en-US" dirty="0" err="1">
                <a:solidFill>
                  <a:schemeClr val="tx1"/>
                </a:solidFill>
                <a:latin typeface="Verdana" pitchFamily="34" charset="0"/>
              </a:endParaRPr>
            </a:p>
          </p:txBody>
        </p:sp>
        <p:grpSp>
          <p:nvGrpSpPr>
            <p:cNvPr id="15" name="组合 14">
              <a:extLst>
                <a:ext uri="{FF2B5EF4-FFF2-40B4-BE49-F238E27FC236}">
                  <a16:creationId xmlns:a16="http://schemas.microsoft.com/office/drawing/2014/main" id="{7A54EB0F-234E-430F-B1AB-A70A6BCE6898}"/>
                </a:ext>
              </a:extLst>
            </p:cNvPr>
            <p:cNvGrpSpPr/>
            <p:nvPr/>
          </p:nvGrpSpPr>
          <p:grpSpPr>
            <a:xfrm>
              <a:off x="10852557" y="5403585"/>
              <a:ext cx="1329369" cy="1334923"/>
              <a:chOff x="10852557" y="5403585"/>
              <a:chExt cx="1329369" cy="1334923"/>
            </a:xfrm>
          </p:grpSpPr>
          <p:sp>
            <p:nvSpPr>
              <p:cNvPr id="5" name="椭圆 4">
                <a:extLst>
                  <a:ext uri="{FF2B5EF4-FFF2-40B4-BE49-F238E27FC236}">
                    <a16:creationId xmlns:a16="http://schemas.microsoft.com/office/drawing/2014/main" id="{BD15490E-8B53-4163-9BF9-6B9095301BEF}"/>
                  </a:ext>
                </a:extLst>
              </p:cNvPr>
              <p:cNvSpPr/>
              <p:nvPr/>
            </p:nvSpPr>
            <p:spPr>
              <a:xfrm>
                <a:off x="11281272" y="5835077"/>
                <a:ext cx="471941" cy="471941"/>
              </a:xfrm>
              <a:prstGeom prst="ellipse">
                <a:avLst/>
              </a:prstGeom>
              <a:solidFill>
                <a:schemeClr val="accent6">
                  <a:lumMod val="40000"/>
                  <a:lumOff val="60000"/>
                </a:schemeClr>
              </a:solidFill>
              <a:ln w="12700">
                <a:solidFill>
                  <a:srgbClr val="11665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6213" indent="-176213" algn="ctr">
                  <a:lnSpc>
                    <a:spcPct val="120000"/>
                  </a:lnSpc>
                  <a:buClr>
                    <a:srgbClr val="116656"/>
                  </a:buClr>
                  <a:buSzPct val="120000"/>
                  <a:buFont typeface="Wingdings" pitchFamily="2" charset="2"/>
                  <a:buChar char="§"/>
                </a:pPr>
                <a:endParaRPr lang="zh-CN" altLang="en-US" dirty="0" err="1">
                  <a:solidFill>
                    <a:schemeClr val="tx1"/>
                  </a:solidFill>
                  <a:latin typeface="Verdana" pitchFamily="34" charset="0"/>
                </a:endParaRPr>
              </a:p>
            </p:txBody>
          </p:sp>
          <p:sp>
            <p:nvSpPr>
              <p:cNvPr id="12" name="圆: 空心 11">
                <a:extLst>
                  <a:ext uri="{FF2B5EF4-FFF2-40B4-BE49-F238E27FC236}">
                    <a16:creationId xmlns:a16="http://schemas.microsoft.com/office/drawing/2014/main" id="{ECFCA733-DDC9-4922-ADE1-4A00FAA6733A}"/>
                  </a:ext>
                </a:extLst>
              </p:cNvPr>
              <p:cNvSpPr/>
              <p:nvPr/>
            </p:nvSpPr>
            <p:spPr>
              <a:xfrm>
                <a:off x="10852557" y="5403585"/>
                <a:ext cx="1329369" cy="1334923"/>
              </a:xfrm>
              <a:prstGeom prst="donut">
                <a:avLst>
                  <a:gd name="adj" fmla="val 11720"/>
                </a:avLst>
              </a:prstGeom>
              <a:solidFill>
                <a:schemeClr val="accent6">
                  <a:lumMod val="20000"/>
                  <a:lumOff val="80000"/>
                  <a:alpha val="48000"/>
                </a:schemeClr>
              </a:solidFill>
              <a:ln w="12700">
                <a:solidFill>
                  <a:srgbClr val="11665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6213" indent="-176213" algn="ctr">
                  <a:lnSpc>
                    <a:spcPct val="120000"/>
                  </a:lnSpc>
                  <a:buClr>
                    <a:srgbClr val="116656"/>
                  </a:buClr>
                  <a:buSzPct val="120000"/>
                  <a:buFont typeface="Wingdings" pitchFamily="2" charset="2"/>
                  <a:buChar char="§"/>
                </a:pPr>
                <a:endParaRPr lang="zh-CN" altLang="en-US" dirty="0" err="1">
                  <a:solidFill>
                    <a:schemeClr val="tx1"/>
                  </a:solidFill>
                  <a:latin typeface="Verdana" pitchFamily="34" charset="0"/>
                </a:endParaRPr>
              </a:p>
            </p:txBody>
          </p:sp>
        </p:grpSp>
        <p:sp>
          <p:nvSpPr>
            <p:cNvPr id="14" name="爆炸形: 8 pt  13">
              <a:extLst>
                <a:ext uri="{FF2B5EF4-FFF2-40B4-BE49-F238E27FC236}">
                  <a16:creationId xmlns:a16="http://schemas.microsoft.com/office/drawing/2014/main" id="{207BB5FC-F84B-48F6-BE1C-82D9C5654395}"/>
                </a:ext>
              </a:extLst>
            </p:cNvPr>
            <p:cNvSpPr/>
            <p:nvPr/>
          </p:nvSpPr>
          <p:spPr>
            <a:xfrm>
              <a:off x="11033870" y="6382974"/>
              <a:ext cx="328721" cy="290569"/>
            </a:xfrm>
            <a:prstGeom prst="irregularSeal1">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6213" indent="-176213" algn="ctr">
                <a:lnSpc>
                  <a:spcPct val="120000"/>
                </a:lnSpc>
                <a:buClr>
                  <a:srgbClr val="116656"/>
                </a:buClr>
                <a:buSzPct val="120000"/>
                <a:buFont typeface="Wingdings" pitchFamily="2" charset="2"/>
                <a:buChar char="§"/>
              </a:pPr>
              <a:endParaRPr lang="zh-CN" altLang="en-US" dirty="0" err="1">
                <a:solidFill>
                  <a:schemeClr val="tx1"/>
                </a:solidFill>
                <a:latin typeface="Verdana" pitchFamily="34" charset="0"/>
              </a:endParaRPr>
            </a:p>
          </p:txBody>
        </p:sp>
      </p:grpSp>
      <p:pic>
        <p:nvPicPr>
          <p:cNvPr id="8" name="Picture 7">
            <a:extLst>
              <a:ext uri="{FF2B5EF4-FFF2-40B4-BE49-F238E27FC236}">
                <a16:creationId xmlns:a16="http://schemas.microsoft.com/office/drawing/2014/main" id="{6053A147-EB53-6C40-9DCE-9EC5D171726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94496" y="1896539"/>
            <a:ext cx="3296920" cy="2251802"/>
          </a:xfrm>
          <a:prstGeom prst="rect">
            <a:avLst/>
          </a:prstGeom>
        </p:spPr>
      </p:pic>
      <p:pic>
        <p:nvPicPr>
          <p:cNvPr id="9" name="Picture 8">
            <a:extLst>
              <a:ext uri="{FF2B5EF4-FFF2-40B4-BE49-F238E27FC236}">
                <a16:creationId xmlns:a16="http://schemas.microsoft.com/office/drawing/2014/main" id="{0EC6BDE2-D638-4E44-B56A-6650C73026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4497" y="4398301"/>
            <a:ext cx="3319245" cy="1903033"/>
          </a:xfrm>
          <a:prstGeom prst="rect">
            <a:avLst/>
          </a:prstGeom>
        </p:spPr>
      </p:pic>
      <p:sp>
        <p:nvSpPr>
          <p:cNvPr id="13" name="TextBox 12">
            <a:extLst>
              <a:ext uri="{FF2B5EF4-FFF2-40B4-BE49-F238E27FC236}">
                <a16:creationId xmlns:a16="http://schemas.microsoft.com/office/drawing/2014/main" id="{39570ECD-B219-C845-831D-CE66AAAAAE80}"/>
              </a:ext>
            </a:extLst>
          </p:cNvPr>
          <p:cNvSpPr txBox="1"/>
          <p:nvPr/>
        </p:nvSpPr>
        <p:spPr>
          <a:xfrm>
            <a:off x="5461876" y="1840017"/>
            <a:ext cx="5034844" cy="3990836"/>
          </a:xfrm>
          <a:prstGeom prst="rect">
            <a:avLst/>
          </a:prstGeom>
          <a:noFill/>
        </p:spPr>
        <p:txBody>
          <a:bodyPr wrap="square" rtlCol="0">
            <a:spAutoFit/>
          </a:bodyPr>
          <a:lstStyle/>
          <a:p>
            <a:r>
              <a:rPr lang="en-US" sz="2000" dirty="0">
                <a:solidFill>
                  <a:schemeClr val="bg1"/>
                </a:solidFill>
              </a:rPr>
              <a:t>Dawn-dusk asymmetries in the UV emissions from the Io torus</a:t>
            </a:r>
          </a:p>
          <a:p>
            <a:r>
              <a:rPr lang="en-US" sz="2000" dirty="0">
                <a:solidFill>
                  <a:schemeClr val="bg1"/>
                </a:solidFill>
              </a:rPr>
              <a:t>IPT is offset 0.1–0.2 RJ toward the </a:t>
            </a:r>
            <a:r>
              <a:rPr lang="en-US" sz="2000" dirty="0" err="1">
                <a:solidFill>
                  <a:schemeClr val="bg1"/>
                </a:solidFill>
              </a:rPr>
              <a:t>dawnside</a:t>
            </a:r>
            <a:r>
              <a:rPr lang="en-US" sz="2000" dirty="0">
                <a:solidFill>
                  <a:schemeClr val="bg1"/>
                </a:solidFill>
              </a:rPr>
              <a:t> of Jupiter</a:t>
            </a:r>
          </a:p>
          <a:p>
            <a:r>
              <a:rPr lang="en-US" sz="2000" dirty="0">
                <a:solidFill>
                  <a:schemeClr val="bg1"/>
                </a:solidFill>
              </a:rPr>
              <a:t> </a:t>
            </a:r>
            <a:r>
              <a:rPr lang="en-US" sz="2000" dirty="0">
                <a:solidFill>
                  <a:schemeClr val="bg1"/>
                </a:solidFill>
                <a:sym typeface="Wingdings" pitchFamily="2" charset="2"/>
              </a:rPr>
              <a:t> dawn-dusk electric field heating electrons at dusk </a:t>
            </a:r>
            <a:r>
              <a:rPr lang="en-US" sz="2000" dirty="0">
                <a:solidFill>
                  <a:srgbClr val="FFC000"/>
                </a:solidFill>
              </a:rPr>
              <a:t>(Barbosa &amp; Kivelson 1983; Ip &amp; Goertz 1983; Murakami et al. 2016)</a:t>
            </a:r>
          </a:p>
          <a:p>
            <a:endParaRPr lang="en-US" sz="2000" dirty="0">
              <a:solidFill>
                <a:schemeClr val="bg1"/>
              </a:solidFill>
            </a:endParaRPr>
          </a:p>
          <a:p>
            <a:r>
              <a:rPr lang="en-US" sz="2000" dirty="0">
                <a:solidFill>
                  <a:schemeClr val="bg1"/>
                </a:solidFill>
              </a:rPr>
              <a:t>Electric field modulated by SW velocity</a:t>
            </a:r>
          </a:p>
          <a:p>
            <a:endParaRPr lang="en-US" sz="2000" baseline="-25000" dirty="0">
              <a:solidFill>
                <a:schemeClr val="bg1"/>
              </a:solidFill>
            </a:endParaRPr>
          </a:p>
          <a:p>
            <a:r>
              <a:rPr lang="en-US" sz="2000" dirty="0">
                <a:solidFill>
                  <a:schemeClr val="bg1"/>
                </a:solidFill>
              </a:rPr>
              <a:t>Radial distance range, exact pointing unknown</a:t>
            </a:r>
          </a:p>
          <a:p>
            <a:endParaRPr lang="en-US" sz="2000" dirty="0">
              <a:solidFill>
                <a:schemeClr val="bg1"/>
              </a:solidFill>
            </a:endParaRPr>
          </a:p>
          <a:p>
            <a:r>
              <a:rPr lang="en-US" sz="2000" dirty="0">
                <a:solidFill>
                  <a:schemeClr val="bg1"/>
                </a:solidFill>
              </a:rPr>
              <a:t>Never measured in-situ</a:t>
            </a:r>
          </a:p>
        </p:txBody>
      </p:sp>
      <p:sp>
        <p:nvSpPr>
          <p:cNvPr id="10" name="CustomShape 4">
            <a:extLst>
              <a:ext uri="{FF2B5EF4-FFF2-40B4-BE49-F238E27FC236}">
                <a16:creationId xmlns:a16="http://schemas.microsoft.com/office/drawing/2014/main" id="{D4B0D7F4-A790-E240-A914-934EB0369A57}"/>
              </a:ext>
            </a:extLst>
          </p:cNvPr>
          <p:cNvSpPr/>
          <p:nvPr/>
        </p:nvSpPr>
        <p:spPr>
          <a:xfrm>
            <a:off x="3879776" y="6309671"/>
            <a:ext cx="194400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100" spc="-1" dirty="0">
                <a:solidFill>
                  <a:srgbClr val="FFFF00"/>
                </a:solidFill>
                <a:latin typeface="Calibri"/>
              </a:rPr>
              <a:t>Murakami et al. (2016)</a:t>
            </a:r>
            <a:endParaRPr lang="en-US" sz="1100" spc="-1" dirty="0">
              <a:latin typeface="Arial"/>
            </a:endParaRPr>
          </a:p>
        </p:txBody>
      </p:sp>
      <p:sp>
        <p:nvSpPr>
          <p:cNvPr id="11" name="TextBox 10">
            <a:extLst>
              <a:ext uri="{FF2B5EF4-FFF2-40B4-BE49-F238E27FC236}">
                <a16:creationId xmlns:a16="http://schemas.microsoft.com/office/drawing/2014/main" id="{331C013F-25A5-D74B-88F5-06B2E89B7D9E}"/>
              </a:ext>
            </a:extLst>
          </p:cNvPr>
          <p:cNvSpPr txBox="1"/>
          <p:nvPr/>
        </p:nvSpPr>
        <p:spPr>
          <a:xfrm>
            <a:off x="1955540" y="722969"/>
            <a:ext cx="8280920" cy="584775"/>
          </a:xfrm>
          <a:prstGeom prst="rect">
            <a:avLst/>
          </a:prstGeom>
          <a:noFill/>
        </p:spPr>
        <p:txBody>
          <a:bodyPr wrap="square" rtlCol="0">
            <a:spAutoFit/>
          </a:bodyPr>
          <a:lstStyle/>
          <a:p>
            <a:pPr algn="ctr"/>
            <a:r>
              <a:rPr lang="en-GB" sz="3200" b="1" dirty="0">
                <a:solidFill>
                  <a:srgbClr val="FFC000"/>
                </a:solidFill>
              </a:rPr>
              <a:t>Convection at Jupiter: </a:t>
            </a:r>
            <a:r>
              <a:rPr lang="de-DE" sz="3200" b="1" dirty="0" err="1">
                <a:solidFill>
                  <a:srgbClr val="FFC000"/>
                </a:solidFill>
              </a:rPr>
              <a:t>key</a:t>
            </a:r>
            <a:r>
              <a:rPr lang="de-DE" sz="3200" b="1" dirty="0">
                <a:solidFill>
                  <a:srgbClr val="FFC000"/>
                </a:solidFill>
              </a:rPr>
              <a:t> </a:t>
            </a:r>
            <a:r>
              <a:rPr lang="en-GB" sz="3200" b="1" dirty="0">
                <a:solidFill>
                  <a:srgbClr val="FFC000"/>
                </a:solidFill>
              </a:rPr>
              <a:t>signature</a:t>
            </a:r>
          </a:p>
        </p:txBody>
      </p:sp>
    </p:spTree>
    <p:extLst>
      <p:ext uri="{BB962C8B-B14F-4D97-AF65-F5344CB8AC3E}">
        <p14:creationId xmlns:p14="http://schemas.microsoft.com/office/powerpoint/2010/main" val="4088255184"/>
      </p:ext>
    </p:extLst>
  </p:cSld>
  <p:clrMapOvr>
    <a:masterClrMapping/>
  </p:clrMapOvr>
  <p:timing>
    <p:tnLst>
      <p:par>
        <p:cTn id="1" dur="indefinite" restart="never" nodeType="tmRoot">
          <p:childTnLst>
            <p:par>
              <p:cTn id="2" fill="freeze"/>
            </p:par>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1"/>
          <p:cNvSpPr/>
          <p:nvPr/>
        </p:nvSpPr>
        <p:spPr>
          <a:xfrm>
            <a:off x="1847640" y="1054440"/>
            <a:ext cx="85687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spc="-1" dirty="0">
                <a:solidFill>
                  <a:srgbClr val="FFC000"/>
                </a:solidFill>
                <a:latin typeface="Calibri"/>
              </a:rPr>
              <a:t>Comparing with corotation</a:t>
            </a:r>
            <a:endParaRPr lang="en-US" sz="3200" b="1" spc="-1" dirty="0">
              <a:latin typeface="Arial"/>
            </a:endParaRPr>
          </a:p>
        </p:txBody>
      </p:sp>
      <p:graphicFrame>
        <p:nvGraphicFramePr>
          <p:cNvPr id="2" name="Table 1">
            <a:extLst>
              <a:ext uri="{FF2B5EF4-FFF2-40B4-BE49-F238E27FC236}">
                <a16:creationId xmlns:a16="http://schemas.microsoft.com/office/drawing/2014/main" id="{7636A3EB-EB03-2441-9C69-C355CA1B7F68}"/>
              </a:ext>
            </a:extLst>
          </p:cNvPr>
          <p:cNvGraphicFramePr>
            <a:graphicFrameLocks noGrp="1"/>
          </p:cNvGraphicFramePr>
          <p:nvPr>
            <p:extLst/>
          </p:nvPr>
        </p:nvGraphicFramePr>
        <p:xfrm>
          <a:off x="1847640" y="1874521"/>
          <a:ext cx="5237478" cy="3174999"/>
        </p:xfrm>
        <a:graphic>
          <a:graphicData uri="http://schemas.openxmlformats.org/drawingml/2006/table">
            <a:tbl>
              <a:tblPr firstRow="1" bandRow="1">
                <a:tableStyleId>{08FB837D-C827-4EFA-A057-4D05807E0F7C}</a:tableStyleId>
              </a:tblPr>
              <a:tblGrid>
                <a:gridCol w="970163">
                  <a:extLst>
                    <a:ext uri="{9D8B030D-6E8A-4147-A177-3AD203B41FA5}">
                      <a16:colId xmlns:a16="http://schemas.microsoft.com/office/drawing/2014/main" val="2524948328"/>
                    </a:ext>
                  </a:extLst>
                </a:gridCol>
                <a:gridCol w="2133716">
                  <a:extLst>
                    <a:ext uri="{9D8B030D-6E8A-4147-A177-3AD203B41FA5}">
                      <a16:colId xmlns:a16="http://schemas.microsoft.com/office/drawing/2014/main" val="107271176"/>
                    </a:ext>
                  </a:extLst>
                </a:gridCol>
                <a:gridCol w="2133599">
                  <a:extLst>
                    <a:ext uri="{9D8B030D-6E8A-4147-A177-3AD203B41FA5}">
                      <a16:colId xmlns:a16="http://schemas.microsoft.com/office/drawing/2014/main" val="1117396309"/>
                    </a:ext>
                  </a:extLst>
                </a:gridCol>
              </a:tblGrid>
              <a:tr h="1058333">
                <a:tc>
                  <a:txBody>
                    <a:bodyPr/>
                    <a:lstStyle/>
                    <a:p>
                      <a:pPr algn="ctr"/>
                      <a:endParaRPr lang="en-US" dirty="0"/>
                    </a:p>
                  </a:txBody>
                  <a:tcPr anchor="ctr"/>
                </a:tc>
                <a:tc>
                  <a:txBody>
                    <a:bodyPr/>
                    <a:lstStyle/>
                    <a:p>
                      <a:pPr algn="ctr"/>
                      <a:r>
                        <a:rPr lang="en-US" sz="1600" dirty="0"/>
                        <a:t>Corotation electric field (mV/m)</a:t>
                      </a:r>
                    </a:p>
                  </a:txBody>
                  <a:tcPr anchor="ctr"/>
                </a:tc>
                <a:tc>
                  <a:txBody>
                    <a:bodyPr/>
                    <a:lstStyle/>
                    <a:p>
                      <a:pPr algn="ctr"/>
                      <a:r>
                        <a:rPr lang="en-US" sz="1600" dirty="0"/>
                        <a:t>Convective electric field (mV/m)</a:t>
                      </a:r>
                    </a:p>
                  </a:txBody>
                  <a:tcPr anchor="ctr"/>
                </a:tc>
                <a:extLst>
                  <a:ext uri="{0D108BD9-81ED-4DB2-BD59-A6C34878D82A}">
                    <a16:rowId xmlns:a16="http://schemas.microsoft.com/office/drawing/2014/main" val="4064603851"/>
                  </a:ext>
                </a:extLst>
              </a:tr>
              <a:tr h="1058333">
                <a:tc>
                  <a:txBody>
                    <a:bodyPr/>
                    <a:lstStyle/>
                    <a:p>
                      <a:pPr algn="ctr"/>
                      <a:r>
                        <a:rPr lang="en-US" dirty="0"/>
                        <a:t>Saturn (L=5)</a:t>
                      </a:r>
                    </a:p>
                  </a:txBody>
                  <a:tcPr anchor="ctr"/>
                </a:tc>
                <a:tc>
                  <a:txBody>
                    <a:bodyPr/>
                    <a:lstStyle/>
                    <a:p>
                      <a:pPr algn="ctr"/>
                      <a:r>
                        <a:rPr lang="en-US" dirty="0"/>
                        <a:t>8.2</a:t>
                      </a:r>
                    </a:p>
                  </a:txBody>
                  <a:tcPr anchor="ctr"/>
                </a:tc>
                <a:tc>
                  <a:txBody>
                    <a:bodyPr/>
                    <a:lstStyle/>
                    <a:p>
                      <a:pPr algn="ctr"/>
                      <a:r>
                        <a:rPr lang="en-US" dirty="0"/>
                        <a:t>0.3</a:t>
                      </a:r>
                    </a:p>
                  </a:txBody>
                  <a:tcPr anchor="ctr"/>
                </a:tc>
                <a:extLst>
                  <a:ext uri="{0D108BD9-81ED-4DB2-BD59-A6C34878D82A}">
                    <a16:rowId xmlns:a16="http://schemas.microsoft.com/office/drawing/2014/main" val="3043227040"/>
                  </a:ext>
                </a:extLst>
              </a:tr>
              <a:tr h="1058333">
                <a:tc>
                  <a:txBody>
                    <a:bodyPr/>
                    <a:lstStyle/>
                    <a:p>
                      <a:pPr algn="ctr"/>
                      <a:r>
                        <a:rPr lang="en-US" dirty="0"/>
                        <a:t>Jupiter (L=6)</a:t>
                      </a:r>
                    </a:p>
                  </a:txBody>
                  <a:tcPr anchor="ctr"/>
                </a:tc>
                <a:tc>
                  <a:txBody>
                    <a:bodyPr/>
                    <a:lstStyle/>
                    <a:p>
                      <a:pPr algn="ctr"/>
                      <a:r>
                        <a:rPr lang="en-US" dirty="0"/>
                        <a:t>150.0</a:t>
                      </a:r>
                    </a:p>
                  </a:txBody>
                  <a:tcPr anchor="ctr"/>
                </a:tc>
                <a:tc>
                  <a:txBody>
                    <a:bodyPr/>
                    <a:lstStyle/>
                    <a:p>
                      <a:pPr algn="ctr"/>
                      <a:r>
                        <a:rPr lang="en-US" dirty="0"/>
                        <a:t>3.8</a:t>
                      </a:r>
                    </a:p>
                  </a:txBody>
                  <a:tcPr anchor="ctr"/>
                </a:tc>
                <a:extLst>
                  <a:ext uri="{0D108BD9-81ED-4DB2-BD59-A6C34878D82A}">
                    <a16:rowId xmlns:a16="http://schemas.microsoft.com/office/drawing/2014/main" val="1988237272"/>
                  </a:ext>
                </a:extLst>
              </a:tr>
            </a:tbl>
          </a:graphicData>
        </a:graphic>
      </p:graphicFrame>
      <p:sp>
        <p:nvSpPr>
          <p:cNvPr id="3" name="TextBox 2">
            <a:extLst>
              <a:ext uri="{FF2B5EF4-FFF2-40B4-BE49-F238E27FC236}">
                <a16:creationId xmlns:a16="http://schemas.microsoft.com/office/drawing/2014/main" id="{67B9C347-6F5C-DC49-AD59-15BDD480447F}"/>
              </a:ext>
            </a:extLst>
          </p:cNvPr>
          <p:cNvSpPr txBox="1"/>
          <p:nvPr/>
        </p:nvSpPr>
        <p:spPr>
          <a:xfrm>
            <a:off x="1847640" y="5334001"/>
            <a:ext cx="5237478" cy="1477328"/>
          </a:xfrm>
          <a:prstGeom prst="rect">
            <a:avLst/>
          </a:prstGeom>
          <a:noFill/>
        </p:spPr>
        <p:txBody>
          <a:bodyPr wrap="square" rtlCol="0">
            <a:spAutoFit/>
          </a:bodyPr>
          <a:lstStyle/>
          <a:p>
            <a:pPr marL="285750" indent="-285750">
              <a:buFont typeface="Arial" panose="020B0604020202020204" pitchFamily="34" charset="0"/>
              <a:buChar char="•"/>
            </a:pPr>
            <a:r>
              <a:rPr lang="en-US" altLang="zh-CN" dirty="0" err="1">
                <a:solidFill>
                  <a:schemeClr val="bg1"/>
                </a:solidFill>
              </a:rPr>
              <a:t>Corotation</a:t>
            </a:r>
            <a:r>
              <a:rPr lang="en-US" altLang="zh-CN" dirty="0">
                <a:solidFill>
                  <a:schemeClr val="bg1"/>
                </a:solidFill>
              </a:rPr>
              <a:t> electric field 30-40 times stronger than steady-state convection</a:t>
            </a:r>
          </a:p>
          <a:p>
            <a:pPr marL="285750" indent="-285750">
              <a:buFont typeface="Arial" panose="020B0604020202020204" pitchFamily="34" charset="0"/>
              <a:buChar char="•"/>
            </a:pPr>
            <a:r>
              <a:rPr lang="en-US" altLang="zh-CN" dirty="0" err="1">
                <a:solidFill>
                  <a:schemeClr val="bg1"/>
                </a:solidFill>
              </a:rPr>
              <a:t>Corotation</a:t>
            </a:r>
            <a:r>
              <a:rPr lang="en-US" altLang="zh-CN" dirty="0">
                <a:solidFill>
                  <a:schemeClr val="bg1"/>
                </a:solidFill>
              </a:rPr>
              <a:t> dominating region =&gt; Similarity to Earth inner magnetosphere</a:t>
            </a:r>
          </a:p>
          <a:p>
            <a:pPr marL="285750" indent="-285750">
              <a:buFont typeface="Arial" panose="020B0604020202020204" pitchFamily="34" charset="0"/>
              <a:buChar char="•"/>
            </a:pPr>
            <a:endParaRPr lang="en-US" dirty="0">
              <a:solidFill>
                <a:schemeClr val="bg1"/>
              </a:solidFill>
            </a:endParaRPr>
          </a:p>
        </p:txBody>
      </p:sp>
      <p:pic>
        <p:nvPicPr>
          <p:cNvPr id="6" name="Picture 5">
            <a:extLst>
              <a:ext uri="{FF2B5EF4-FFF2-40B4-BE49-F238E27FC236}">
                <a16:creationId xmlns:a16="http://schemas.microsoft.com/office/drawing/2014/main" id="{B496DD3E-224F-4943-9CE4-8CDF980798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6872746" y="2674235"/>
            <a:ext cx="4117449" cy="2518020"/>
          </a:xfrm>
          <a:prstGeom prst="rect">
            <a:avLst/>
          </a:prstGeom>
        </p:spPr>
      </p:pic>
      <p:sp>
        <p:nvSpPr>
          <p:cNvPr id="7" name="TextBox 6">
            <a:extLst>
              <a:ext uri="{FF2B5EF4-FFF2-40B4-BE49-F238E27FC236}">
                <a16:creationId xmlns:a16="http://schemas.microsoft.com/office/drawing/2014/main" id="{75187547-06EE-9741-BD3D-EF077A582372}"/>
              </a:ext>
            </a:extLst>
          </p:cNvPr>
          <p:cNvSpPr txBox="1"/>
          <p:nvPr/>
        </p:nvSpPr>
        <p:spPr>
          <a:xfrm>
            <a:off x="7672460" y="6035040"/>
            <a:ext cx="2518021" cy="261610"/>
          </a:xfrm>
          <a:prstGeom prst="rect">
            <a:avLst/>
          </a:prstGeom>
          <a:noFill/>
        </p:spPr>
        <p:txBody>
          <a:bodyPr wrap="square" rtlCol="0">
            <a:spAutoFit/>
          </a:bodyPr>
          <a:lstStyle/>
          <a:p>
            <a:pPr algn="r"/>
            <a:r>
              <a:rPr lang="en-US" sz="1050" dirty="0">
                <a:solidFill>
                  <a:srgbClr val="FFFF00"/>
                </a:solidFill>
              </a:rPr>
              <a:t>Brice and Ioannides (1970)</a:t>
            </a:r>
          </a:p>
        </p:txBody>
      </p:sp>
      <p:sp>
        <p:nvSpPr>
          <p:cNvPr id="13" name="TextBox 12">
            <a:extLst>
              <a:ext uri="{FF2B5EF4-FFF2-40B4-BE49-F238E27FC236}">
                <a16:creationId xmlns:a16="http://schemas.microsoft.com/office/drawing/2014/main" id="{4C9536CC-7D36-0F49-8703-DC8BDCBA73ED}"/>
              </a:ext>
            </a:extLst>
          </p:cNvPr>
          <p:cNvSpPr txBox="1"/>
          <p:nvPr/>
        </p:nvSpPr>
        <p:spPr>
          <a:xfrm>
            <a:off x="7672459" y="3307990"/>
            <a:ext cx="2518021" cy="261610"/>
          </a:xfrm>
          <a:prstGeom prst="rect">
            <a:avLst/>
          </a:prstGeom>
          <a:noFill/>
        </p:spPr>
        <p:txBody>
          <a:bodyPr wrap="square" rtlCol="0">
            <a:spAutoFit/>
          </a:bodyPr>
          <a:lstStyle/>
          <a:p>
            <a:pPr algn="r"/>
            <a:r>
              <a:rPr lang="en-US" sz="1050" dirty="0">
                <a:solidFill>
                  <a:srgbClr val="FFC000"/>
                </a:solidFill>
              </a:rPr>
              <a:t>Earth</a:t>
            </a:r>
          </a:p>
        </p:txBody>
      </p:sp>
      <p:sp>
        <p:nvSpPr>
          <p:cNvPr id="14" name="TextBox 13">
            <a:extLst>
              <a:ext uri="{FF2B5EF4-FFF2-40B4-BE49-F238E27FC236}">
                <a16:creationId xmlns:a16="http://schemas.microsoft.com/office/drawing/2014/main" id="{C66CEA79-0DF1-E944-B61B-99471D307AD3}"/>
              </a:ext>
            </a:extLst>
          </p:cNvPr>
          <p:cNvSpPr txBox="1"/>
          <p:nvPr/>
        </p:nvSpPr>
        <p:spPr>
          <a:xfrm>
            <a:off x="7672459" y="5526360"/>
            <a:ext cx="2518021" cy="415498"/>
          </a:xfrm>
          <a:prstGeom prst="rect">
            <a:avLst/>
          </a:prstGeom>
          <a:noFill/>
        </p:spPr>
        <p:txBody>
          <a:bodyPr wrap="square" rtlCol="0">
            <a:spAutoFit/>
          </a:bodyPr>
          <a:lstStyle/>
          <a:p>
            <a:pPr algn="r"/>
            <a:r>
              <a:rPr lang="en-US" sz="1050" dirty="0">
                <a:solidFill>
                  <a:srgbClr val="FFC000"/>
                </a:solidFill>
              </a:rPr>
              <a:t>Jupiter/</a:t>
            </a:r>
          </a:p>
          <a:p>
            <a:pPr algn="r"/>
            <a:r>
              <a:rPr lang="en-US" sz="1050" dirty="0">
                <a:solidFill>
                  <a:srgbClr val="FFC000"/>
                </a:solidFill>
              </a:rPr>
              <a:t>Saturn</a:t>
            </a:r>
          </a:p>
        </p:txBody>
      </p:sp>
      <p:sp>
        <p:nvSpPr>
          <p:cNvPr id="10" name="CustomShape 4">
            <a:extLst>
              <a:ext uri="{FF2B5EF4-FFF2-40B4-BE49-F238E27FC236}">
                <a16:creationId xmlns:a16="http://schemas.microsoft.com/office/drawing/2014/main" id="{A8BE6AC6-5B02-4A13-9E85-DE29A59E5C0D}"/>
              </a:ext>
            </a:extLst>
          </p:cNvPr>
          <p:cNvSpPr/>
          <p:nvPr/>
        </p:nvSpPr>
        <p:spPr>
          <a:xfrm>
            <a:off x="5643262" y="5158354"/>
            <a:ext cx="194400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100" spc="-1" dirty="0">
                <a:solidFill>
                  <a:srgbClr val="FFFF00"/>
                </a:solidFill>
                <a:latin typeface="Calibri"/>
              </a:rPr>
              <a:t>Murakami et al. (2016)</a:t>
            </a:r>
            <a:endParaRPr lang="en-US" sz="1100" spc="-1" dirty="0">
              <a:latin typeface="Arial"/>
            </a:endParaRPr>
          </a:p>
        </p:txBody>
      </p:sp>
    </p:spTree>
    <p:extLst>
      <p:ext uri="{BB962C8B-B14F-4D97-AF65-F5344CB8AC3E}">
        <p14:creationId xmlns:p14="http://schemas.microsoft.com/office/powerpoint/2010/main" val="1420639292"/>
      </p:ext>
    </p:extLst>
  </p:cSld>
  <p:clrMapOvr>
    <a:masterClrMapping/>
  </p:clrMapOvr>
  <p:timing>
    <p:tnLst>
      <p:par>
        <p:cTn id="1" dur="indefinite" restart="never" nodeType="tmRoot">
          <p:childTnLst>
            <p:par>
              <p:cTn id="2" fill="freeze"/>
            </p:par>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8F1AFB-9697-4B84-88D7-C0AE220517F1}"/>
              </a:ext>
            </a:extLst>
          </p:cNvPr>
          <p:cNvSpPr txBox="1">
            <a:spLocks/>
          </p:cNvSpPr>
          <p:nvPr/>
        </p:nvSpPr>
        <p:spPr>
          <a:xfrm>
            <a:off x="1981200" y="665228"/>
            <a:ext cx="8229600" cy="1143000"/>
          </a:xfrm>
          <a:prstGeom prst="rect">
            <a:avLst/>
          </a:prstGeom>
        </p:spPr>
        <p:txBody>
          <a:bodyPr>
            <a:normAutofit/>
          </a:bodyPr>
          <a:lstStyle>
            <a:lvl1pPr algn="ctr" rtl="0" eaLnBrk="1" fontAlgn="base" hangingPunct="1">
              <a:spcBef>
                <a:spcPct val="0"/>
              </a:spcBef>
              <a:spcAft>
                <a:spcPct val="0"/>
              </a:spcAft>
              <a:defRPr lang="en-US" sz="2000" b="1" kern="1200" dirty="0">
                <a:solidFill>
                  <a:schemeClr val="bg1"/>
                </a:solidFill>
                <a:latin typeface="Verdana" pitchFamily="34" charset="0"/>
                <a:ea typeface="Verdana" pitchFamily="34" charset="0"/>
                <a:cs typeface="Verdana" pitchFamily="34" charset="0"/>
              </a:defRPr>
            </a:lvl1pPr>
            <a:lvl2pPr algn="l" rtl="0" eaLnBrk="1" fontAlgn="base" hangingPunct="1">
              <a:spcBef>
                <a:spcPct val="0"/>
              </a:spcBef>
              <a:spcAft>
                <a:spcPct val="0"/>
              </a:spcAft>
              <a:defRPr sz="2000" b="1">
                <a:solidFill>
                  <a:schemeClr val="bg1"/>
                </a:solidFill>
                <a:latin typeface="Verdana" pitchFamily="34" charset="0"/>
              </a:defRPr>
            </a:lvl2pPr>
            <a:lvl3pPr algn="l" rtl="0" eaLnBrk="1" fontAlgn="base" hangingPunct="1">
              <a:spcBef>
                <a:spcPct val="0"/>
              </a:spcBef>
              <a:spcAft>
                <a:spcPct val="0"/>
              </a:spcAft>
              <a:defRPr sz="2000" b="1">
                <a:solidFill>
                  <a:schemeClr val="bg1"/>
                </a:solidFill>
                <a:latin typeface="Verdana" pitchFamily="34" charset="0"/>
              </a:defRPr>
            </a:lvl3pPr>
            <a:lvl4pPr algn="l" rtl="0" eaLnBrk="1" fontAlgn="base" hangingPunct="1">
              <a:spcBef>
                <a:spcPct val="0"/>
              </a:spcBef>
              <a:spcAft>
                <a:spcPct val="0"/>
              </a:spcAft>
              <a:defRPr sz="2000" b="1">
                <a:solidFill>
                  <a:schemeClr val="bg1"/>
                </a:solidFill>
                <a:latin typeface="Verdana" pitchFamily="34" charset="0"/>
              </a:defRPr>
            </a:lvl4pPr>
            <a:lvl5pPr algn="l" rtl="0" eaLnBrk="1" fontAlgn="base" hangingPunct="1">
              <a:spcBef>
                <a:spcPct val="0"/>
              </a:spcBef>
              <a:spcAft>
                <a:spcPct val="0"/>
              </a:spcAft>
              <a:defRPr sz="2000" b="1">
                <a:solidFill>
                  <a:schemeClr val="bg1"/>
                </a:solidFill>
                <a:latin typeface="Verdana" pitchFamily="34" charset="0"/>
              </a:defRPr>
            </a:lvl5pPr>
            <a:lvl6pPr marL="457200" algn="l" rtl="0" eaLnBrk="1" fontAlgn="base" hangingPunct="1">
              <a:spcBef>
                <a:spcPct val="0"/>
              </a:spcBef>
              <a:spcAft>
                <a:spcPct val="0"/>
              </a:spcAft>
              <a:defRPr sz="2000" b="1">
                <a:solidFill>
                  <a:schemeClr val="bg1"/>
                </a:solidFill>
                <a:latin typeface="Verdana" pitchFamily="34" charset="0"/>
              </a:defRPr>
            </a:lvl6pPr>
            <a:lvl7pPr marL="914400" algn="l" rtl="0" eaLnBrk="1" fontAlgn="base" hangingPunct="1">
              <a:spcBef>
                <a:spcPct val="0"/>
              </a:spcBef>
              <a:spcAft>
                <a:spcPct val="0"/>
              </a:spcAft>
              <a:defRPr sz="2000" b="1">
                <a:solidFill>
                  <a:schemeClr val="bg1"/>
                </a:solidFill>
                <a:latin typeface="Verdana" pitchFamily="34" charset="0"/>
              </a:defRPr>
            </a:lvl7pPr>
            <a:lvl8pPr marL="1371600" algn="l" rtl="0" eaLnBrk="1" fontAlgn="base" hangingPunct="1">
              <a:spcBef>
                <a:spcPct val="0"/>
              </a:spcBef>
              <a:spcAft>
                <a:spcPct val="0"/>
              </a:spcAft>
              <a:defRPr sz="2000" b="1">
                <a:solidFill>
                  <a:schemeClr val="bg1"/>
                </a:solidFill>
                <a:latin typeface="Verdana" pitchFamily="34" charset="0"/>
              </a:defRPr>
            </a:lvl8pPr>
            <a:lvl9pPr marL="1828800" algn="l" rtl="0" eaLnBrk="1" fontAlgn="base" hangingPunct="1">
              <a:spcBef>
                <a:spcPct val="0"/>
              </a:spcBef>
              <a:spcAft>
                <a:spcPct val="0"/>
              </a:spcAft>
              <a:defRPr sz="2000" b="1">
                <a:solidFill>
                  <a:schemeClr val="bg1"/>
                </a:solidFill>
                <a:latin typeface="Verdana" pitchFamily="34" charset="0"/>
              </a:defRPr>
            </a:lvl9pPr>
          </a:lstStyle>
          <a:p>
            <a:r>
              <a:rPr lang="en-US" altLang="zh-CN" sz="3600" dirty="0">
                <a:solidFill>
                  <a:srgbClr val="FFC000"/>
                </a:solidFill>
                <a:latin typeface="+mn-lt"/>
              </a:rPr>
              <a:t>Possible Origin</a:t>
            </a:r>
            <a:endParaRPr kumimoji="1" lang="en-US" altLang="zh-CN" sz="3600" dirty="0">
              <a:latin typeface="+mn-lt"/>
            </a:endParaRPr>
          </a:p>
        </p:txBody>
      </p:sp>
      <p:pic>
        <p:nvPicPr>
          <p:cNvPr id="3" name="图片 2">
            <a:extLst>
              <a:ext uri="{FF2B5EF4-FFF2-40B4-BE49-F238E27FC236}">
                <a16:creationId xmlns:a16="http://schemas.microsoft.com/office/drawing/2014/main" id="{3E728DB4-BD6D-47C5-B2D8-57AE41C20C11}"/>
              </a:ext>
            </a:extLst>
          </p:cNvPr>
          <p:cNvPicPr>
            <a:picLocks noChangeAspect="1"/>
          </p:cNvPicPr>
          <p:nvPr/>
        </p:nvPicPr>
        <p:blipFill>
          <a:blip r:embed="rId3"/>
          <a:stretch>
            <a:fillRect/>
          </a:stretch>
        </p:blipFill>
        <p:spPr>
          <a:xfrm>
            <a:off x="7898263" y="2296652"/>
            <a:ext cx="4032480" cy="2963119"/>
          </a:xfrm>
          <a:prstGeom prst="rect">
            <a:avLst/>
          </a:prstGeom>
        </p:spPr>
      </p:pic>
      <p:sp>
        <p:nvSpPr>
          <p:cNvPr id="4" name="CustomShape 4">
            <a:extLst>
              <a:ext uri="{FF2B5EF4-FFF2-40B4-BE49-F238E27FC236}">
                <a16:creationId xmlns:a16="http://schemas.microsoft.com/office/drawing/2014/main" id="{F397B799-DEE4-4CFF-8A62-47868B6AB24B}"/>
              </a:ext>
            </a:extLst>
          </p:cNvPr>
          <p:cNvSpPr/>
          <p:nvPr/>
        </p:nvSpPr>
        <p:spPr>
          <a:xfrm>
            <a:off x="8887205" y="5328197"/>
            <a:ext cx="3043538" cy="27794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100" spc="-1" dirty="0">
                <a:solidFill>
                  <a:srgbClr val="FFFF00"/>
                </a:solidFill>
              </a:rPr>
              <a:t>Goertz and Ip, 1984   Murakami </a:t>
            </a:r>
            <a:r>
              <a:rPr lang="en-US" sz="1100" spc="-1" dirty="0">
                <a:solidFill>
                  <a:srgbClr val="FFFF00"/>
                </a:solidFill>
                <a:latin typeface="Calibri"/>
              </a:rPr>
              <a:t>et al. (2016) </a:t>
            </a:r>
            <a:endParaRPr lang="en-US" sz="1100" spc="-1" dirty="0">
              <a:latin typeface="Arial"/>
            </a:endParaRPr>
          </a:p>
        </p:txBody>
      </p:sp>
      <p:sp>
        <p:nvSpPr>
          <p:cNvPr id="5" name="文本框 4">
            <a:extLst>
              <a:ext uri="{FF2B5EF4-FFF2-40B4-BE49-F238E27FC236}">
                <a16:creationId xmlns:a16="http://schemas.microsoft.com/office/drawing/2014/main" id="{7038AE38-261E-41BD-9D26-0ECCDFEF6A9D}"/>
              </a:ext>
            </a:extLst>
          </p:cNvPr>
          <p:cNvSpPr txBox="1"/>
          <p:nvPr/>
        </p:nvSpPr>
        <p:spPr>
          <a:xfrm>
            <a:off x="7898263" y="1560045"/>
            <a:ext cx="1784463" cy="461665"/>
          </a:xfrm>
          <a:prstGeom prst="rect">
            <a:avLst/>
          </a:prstGeom>
          <a:noFill/>
        </p:spPr>
        <p:txBody>
          <a:bodyPr wrap="none" rtlCol="0">
            <a:spAutoFit/>
          </a:bodyPr>
          <a:lstStyle/>
          <a:p>
            <a:pPr algn="l"/>
            <a:r>
              <a:rPr lang="en-US" altLang="zh-CN" sz="2400" dirty="0">
                <a:solidFill>
                  <a:schemeClr val="bg1"/>
                </a:solidFill>
                <a:latin typeface="+mn-lt"/>
              </a:rPr>
              <a:t>M-I Coupling</a:t>
            </a:r>
            <a:endParaRPr lang="zh-CN" altLang="en-US" sz="2400" dirty="0">
              <a:solidFill>
                <a:schemeClr val="bg1"/>
              </a:solidFill>
              <a:latin typeface="+mn-lt"/>
            </a:endParaRPr>
          </a:p>
        </p:txBody>
      </p:sp>
      <p:pic>
        <p:nvPicPr>
          <p:cNvPr id="6" name="图片 5">
            <a:extLst>
              <a:ext uri="{FF2B5EF4-FFF2-40B4-BE49-F238E27FC236}">
                <a16:creationId xmlns:a16="http://schemas.microsoft.com/office/drawing/2014/main" id="{BB729DB1-12FA-4A1E-8CAA-9F9A9B8E7F10}"/>
              </a:ext>
            </a:extLst>
          </p:cNvPr>
          <p:cNvPicPr>
            <a:picLocks noChangeAspect="1"/>
          </p:cNvPicPr>
          <p:nvPr/>
        </p:nvPicPr>
        <p:blipFill>
          <a:blip r:embed="rId4"/>
          <a:stretch>
            <a:fillRect/>
          </a:stretch>
        </p:blipFill>
        <p:spPr>
          <a:xfrm>
            <a:off x="659069" y="4385882"/>
            <a:ext cx="4838218" cy="2100805"/>
          </a:xfrm>
          <a:prstGeom prst="rect">
            <a:avLst/>
          </a:prstGeom>
        </p:spPr>
      </p:pic>
      <p:pic>
        <p:nvPicPr>
          <p:cNvPr id="7" name="图片 6">
            <a:extLst>
              <a:ext uri="{FF2B5EF4-FFF2-40B4-BE49-F238E27FC236}">
                <a16:creationId xmlns:a16="http://schemas.microsoft.com/office/drawing/2014/main" id="{E5011BC3-8B18-4EF0-B724-97A896EFC36B}"/>
              </a:ext>
            </a:extLst>
          </p:cNvPr>
          <p:cNvPicPr>
            <a:picLocks noChangeAspect="1"/>
          </p:cNvPicPr>
          <p:nvPr/>
        </p:nvPicPr>
        <p:blipFill>
          <a:blip r:embed="rId5"/>
          <a:stretch>
            <a:fillRect/>
          </a:stretch>
        </p:blipFill>
        <p:spPr>
          <a:xfrm>
            <a:off x="659069" y="2296652"/>
            <a:ext cx="4815068" cy="2089230"/>
          </a:xfrm>
          <a:prstGeom prst="rect">
            <a:avLst/>
          </a:prstGeom>
        </p:spPr>
      </p:pic>
      <p:sp>
        <p:nvSpPr>
          <p:cNvPr id="11" name="矩形 10">
            <a:extLst>
              <a:ext uri="{FF2B5EF4-FFF2-40B4-BE49-F238E27FC236}">
                <a16:creationId xmlns:a16="http://schemas.microsoft.com/office/drawing/2014/main" id="{1564805F-9AD5-4B53-8352-FD8B757724B1}"/>
              </a:ext>
            </a:extLst>
          </p:cNvPr>
          <p:cNvSpPr/>
          <p:nvPr/>
        </p:nvSpPr>
        <p:spPr>
          <a:xfrm>
            <a:off x="3940914" y="6498597"/>
            <a:ext cx="1553630" cy="261610"/>
          </a:xfrm>
          <a:prstGeom prst="rect">
            <a:avLst/>
          </a:prstGeom>
        </p:spPr>
        <p:txBody>
          <a:bodyPr wrap="none">
            <a:spAutoFit/>
          </a:bodyPr>
          <a:lstStyle/>
          <a:p>
            <a:r>
              <a:rPr lang="en-US" altLang="zh-CN" sz="1100" spc="-1" dirty="0">
                <a:solidFill>
                  <a:srgbClr val="FFFF00"/>
                </a:solidFill>
              </a:rPr>
              <a:t>Jia and </a:t>
            </a:r>
            <a:r>
              <a:rPr lang="en-US" altLang="zh-CN" sz="1100" spc="-1" dirty="0" err="1">
                <a:solidFill>
                  <a:srgbClr val="FFFF00"/>
                </a:solidFill>
              </a:rPr>
              <a:t>Kivelson</a:t>
            </a:r>
            <a:r>
              <a:rPr lang="en-US" altLang="zh-CN" sz="1100" spc="-1" dirty="0">
                <a:solidFill>
                  <a:srgbClr val="FFFF00"/>
                </a:solidFill>
              </a:rPr>
              <a:t>. (2016) </a:t>
            </a:r>
            <a:endParaRPr lang="zh-CN" altLang="en-US" dirty="0"/>
          </a:p>
        </p:txBody>
      </p:sp>
      <p:sp>
        <p:nvSpPr>
          <p:cNvPr id="12" name="文本框 11">
            <a:extLst>
              <a:ext uri="{FF2B5EF4-FFF2-40B4-BE49-F238E27FC236}">
                <a16:creationId xmlns:a16="http://schemas.microsoft.com/office/drawing/2014/main" id="{80A768FA-7FFE-4E65-9873-2896B2A3FA49}"/>
              </a:ext>
            </a:extLst>
          </p:cNvPr>
          <p:cNvSpPr txBox="1"/>
          <p:nvPr/>
        </p:nvSpPr>
        <p:spPr>
          <a:xfrm>
            <a:off x="1610734" y="1583351"/>
            <a:ext cx="3719864" cy="461665"/>
          </a:xfrm>
          <a:prstGeom prst="rect">
            <a:avLst/>
          </a:prstGeom>
          <a:noFill/>
        </p:spPr>
        <p:txBody>
          <a:bodyPr wrap="none" rtlCol="0">
            <a:spAutoFit/>
          </a:bodyPr>
          <a:lstStyle/>
          <a:p>
            <a:pPr algn="l"/>
            <a:r>
              <a:rPr lang="en-US" altLang="zh-CN" sz="2400" dirty="0">
                <a:solidFill>
                  <a:schemeClr val="bg1"/>
                </a:solidFill>
              </a:rPr>
              <a:t>B field distortion asymmetry</a:t>
            </a:r>
            <a:endParaRPr lang="zh-CN" altLang="en-US" sz="2400" dirty="0">
              <a:solidFill>
                <a:schemeClr val="bg1"/>
              </a:solidFill>
              <a:latin typeface="+mn-lt"/>
            </a:endParaRP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895F65C-3C54-4D44-9DE0-F9AC0BF83E9A}"/>
                  </a:ext>
                </a:extLst>
              </p:cNvPr>
              <p:cNvSpPr txBox="1"/>
              <p:nvPr/>
            </p:nvSpPr>
            <p:spPr>
              <a:xfrm>
                <a:off x="5670932" y="5916130"/>
                <a:ext cx="5040611" cy="8440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400" i="1" smtClean="0">
                          <a:solidFill>
                            <a:schemeClr val="bg1"/>
                          </a:solidFill>
                          <a:latin typeface="Cambria Math" panose="02040503050406030204" pitchFamily="18" charset="0"/>
                        </a:rPr>
                        <m:t>𝜌</m:t>
                      </m:r>
                      <m:sSub>
                        <m:sSubPr>
                          <m:ctrlPr>
                            <a:rPr lang="en-US" altLang="zh-CN" sz="240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𝑢</m:t>
                          </m:r>
                        </m:e>
                        <m:sub>
                          <m:r>
                            <a:rPr lang="zh-CN" altLang="en-US" sz="2400" i="1" smtClean="0">
                              <a:solidFill>
                                <a:schemeClr val="bg1"/>
                              </a:solidFill>
                              <a:latin typeface="Cambria Math" panose="02040503050406030204" pitchFamily="18" charset="0"/>
                            </a:rPr>
                            <m:t>𝜙</m:t>
                          </m:r>
                        </m:sub>
                      </m:sSub>
                      <m:f>
                        <m:fPr>
                          <m:ctrlPr>
                            <a:rPr lang="en-US" altLang="zh-CN" sz="2400" i="1" smtClean="0">
                              <a:solidFill>
                                <a:schemeClr val="bg1"/>
                              </a:solidFill>
                              <a:latin typeface="Cambria Math" panose="02040503050406030204" pitchFamily="18" charset="0"/>
                            </a:rPr>
                          </m:ctrlPr>
                        </m:fPr>
                        <m:num>
                          <m:r>
                            <a:rPr lang="zh-CN" altLang="en-US" sz="2400" i="1" smtClean="0">
                              <a:solidFill>
                                <a:schemeClr val="bg1"/>
                              </a:solidFill>
                              <a:latin typeface="Cambria Math" panose="02040503050406030204" pitchFamily="18" charset="0"/>
                            </a:rPr>
                            <m:t>𝜕</m:t>
                          </m:r>
                        </m:num>
                        <m:den>
                          <m:r>
                            <a:rPr lang="en-US" altLang="zh-CN" sz="2400" b="0" i="1" smtClean="0">
                              <a:solidFill>
                                <a:schemeClr val="bg1"/>
                              </a:solidFill>
                              <a:latin typeface="Cambria Math" panose="02040503050406030204" pitchFamily="18" charset="0"/>
                            </a:rPr>
                            <m:t>𝑟</m:t>
                          </m:r>
                          <m:r>
                            <a:rPr lang="zh-CN" altLang="en-US" sz="2400" b="0" i="1" smtClean="0">
                              <a:solidFill>
                                <a:schemeClr val="bg1"/>
                              </a:solidFill>
                              <a:latin typeface="Cambria Math" panose="02040503050406030204" pitchFamily="18" charset="0"/>
                            </a:rPr>
                            <m:t>𝜕</m:t>
                          </m:r>
                          <m:r>
                            <a:rPr lang="zh-CN" altLang="en-US" sz="2400" i="1">
                              <a:solidFill>
                                <a:schemeClr val="bg1"/>
                              </a:solidFill>
                              <a:latin typeface="Cambria Math" panose="02040503050406030204" pitchFamily="18" charset="0"/>
                            </a:rPr>
                            <m:t>𝜙</m:t>
                          </m:r>
                        </m:den>
                      </m:f>
                      <m:sSub>
                        <m:sSubPr>
                          <m:ctrlPr>
                            <a:rPr lang="en-US" altLang="zh-CN" sz="240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𝑢</m:t>
                          </m:r>
                        </m:e>
                        <m:sub>
                          <m:r>
                            <a:rPr lang="en-US" altLang="zh-CN" sz="2400" b="0" i="1" smtClean="0">
                              <a:solidFill>
                                <a:schemeClr val="bg1"/>
                              </a:solidFill>
                              <a:latin typeface="Cambria Math" panose="02040503050406030204" pitchFamily="18" charset="0"/>
                            </a:rPr>
                            <m:t>𝑟</m:t>
                          </m:r>
                        </m:sub>
                      </m:sSub>
                      <m:r>
                        <a:rPr lang="en-US" altLang="zh-CN" sz="2400" i="1">
                          <a:solidFill>
                            <a:schemeClr val="bg1"/>
                          </a:solidFill>
                          <a:latin typeface="Cambria Math" panose="02040503050406030204" pitchFamily="18" charset="0"/>
                          <a:ea typeface="Cambria Math" panose="02040503050406030204" pitchFamily="18" charset="0"/>
                        </a:rPr>
                        <m:t>≅</m:t>
                      </m:r>
                      <m:r>
                        <a:rPr lang="en-US" altLang="zh-CN" sz="2400" b="0" i="1" smtClean="0">
                          <a:solidFill>
                            <a:schemeClr val="bg1"/>
                          </a:solidFill>
                          <a:latin typeface="Cambria Math" panose="02040503050406030204" pitchFamily="18" charset="0"/>
                          <a:ea typeface="Cambria Math" panose="02040503050406030204" pitchFamily="18" charset="0"/>
                        </a:rPr>
                        <m:t>−</m:t>
                      </m:r>
                      <m:sSub>
                        <m:sSubPr>
                          <m:ctrlPr>
                            <a:rPr lang="en-US" altLang="zh-CN" sz="2400" b="0" i="1" smtClean="0">
                              <a:solidFill>
                                <a:schemeClr val="bg1"/>
                              </a:solidFill>
                              <a:latin typeface="Cambria Math" panose="02040503050406030204" pitchFamily="18" charset="0"/>
                              <a:ea typeface="Cambria Math" panose="02040503050406030204" pitchFamily="18" charset="0"/>
                            </a:rPr>
                          </m:ctrlPr>
                        </m:sSubPr>
                        <m:e>
                          <m:r>
                            <m:rPr>
                              <m:sty m:val="p"/>
                            </m:rPr>
                            <a:rPr lang="en-US" altLang="zh-CN" sz="2400" b="0" i="1" smtClean="0">
                              <a:solidFill>
                                <a:schemeClr val="bg1"/>
                              </a:solidFill>
                              <a:latin typeface="Cambria Math" panose="02040503050406030204" pitchFamily="18" charset="0"/>
                              <a:ea typeface="Cambria Math" panose="02040503050406030204" pitchFamily="18" charset="0"/>
                            </a:rPr>
                            <m:t>∇</m:t>
                          </m:r>
                        </m:e>
                        <m:sub>
                          <m:r>
                            <a:rPr lang="en-US" altLang="zh-CN" sz="2400" b="0" i="1" smtClean="0">
                              <a:solidFill>
                                <a:schemeClr val="bg1"/>
                              </a:solidFill>
                              <a:latin typeface="Cambria Math" panose="02040503050406030204" pitchFamily="18" charset="0"/>
                              <a:ea typeface="Cambria Math" panose="02040503050406030204" pitchFamily="18" charset="0"/>
                            </a:rPr>
                            <m:t>𝑟</m:t>
                          </m:r>
                        </m:sub>
                      </m:sSub>
                      <m:r>
                        <a:rPr lang="en-US" altLang="zh-CN" sz="2400" b="0" i="1" smtClean="0">
                          <a:solidFill>
                            <a:schemeClr val="bg1"/>
                          </a:solidFill>
                          <a:latin typeface="Cambria Math" panose="02040503050406030204" pitchFamily="18" charset="0"/>
                          <a:ea typeface="Cambria Math" panose="02040503050406030204" pitchFamily="18" charset="0"/>
                        </a:rPr>
                        <m:t>𝑝</m:t>
                      </m:r>
                      <m:r>
                        <a:rPr lang="en-US" altLang="zh-CN" sz="2400" b="0" i="1" smtClean="0">
                          <a:solidFill>
                            <a:schemeClr val="bg1"/>
                          </a:solidFill>
                          <a:latin typeface="Cambria Math" panose="02040503050406030204" pitchFamily="18" charset="0"/>
                          <a:ea typeface="Cambria Math" panose="02040503050406030204" pitchFamily="18" charset="0"/>
                        </a:rPr>
                        <m:t>+</m:t>
                      </m:r>
                      <m:f>
                        <m:fPr>
                          <m:ctrlPr>
                            <a:rPr lang="en-US" altLang="zh-CN" sz="2400" b="0" i="1" smtClean="0">
                              <a:solidFill>
                                <a:srgbClr val="FF0000"/>
                              </a:solidFill>
                              <a:latin typeface="Cambria Math" panose="02040503050406030204" pitchFamily="18" charset="0"/>
                              <a:ea typeface="Cambria Math" panose="02040503050406030204" pitchFamily="18" charset="0"/>
                            </a:rPr>
                          </m:ctrlPr>
                        </m:fPr>
                        <m:num>
                          <m:r>
                            <a:rPr lang="zh-CN" altLang="en-US" sz="2400" b="0" i="1" smtClean="0">
                              <a:solidFill>
                                <a:srgbClr val="FF0000"/>
                              </a:solidFill>
                              <a:latin typeface="Cambria Math" panose="02040503050406030204" pitchFamily="18" charset="0"/>
                              <a:ea typeface="Cambria Math" panose="02040503050406030204" pitchFamily="18" charset="0"/>
                            </a:rPr>
                            <m:t>𝜌</m:t>
                          </m:r>
                          <m:sSubSup>
                            <m:sSubSupPr>
                              <m:ctrlPr>
                                <a:rPr lang="en-US" altLang="zh-CN" sz="2400" b="0" i="1" smtClean="0">
                                  <a:solidFill>
                                    <a:srgbClr val="FF0000"/>
                                  </a:solidFill>
                                  <a:latin typeface="Cambria Math" panose="02040503050406030204" pitchFamily="18" charset="0"/>
                                  <a:ea typeface="Cambria Math" panose="02040503050406030204" pitchFamily="18" charset="0"/>
                                </a:rPr>
                              </m:ctrlPr>
                            </m:sSubSupPr>
                            <m:e>
                              <m:r>
                                <a:rPr lang="en-US" altLang="zh-CN" sz="2400" b="0" i="1" smtClean="0">
                                  <a:solidFill>
                                    <a:srgbClr val="FF0000"/>
                                  </a:solidFill>
                                  <a:latin typeface="Cambria Math" panose="02040503050406030204" pitchFamily="18" charset="0"/>
                                  <a:ea typeface="Cambria Math" panose="02040503050406030204" pitchFamily="18" charset="0"/>
                                </a:rPr>
                                <m:t>𝑢</m:t>
                              </m:r>
                            </m:e>
                            <m:sub>
                              <m:r>
                                <a:rPr lang="zh-CN" altLang="en-US" sz="2400" i="1" smtClean="0">
                                  <a:solidFill>
                                    <a:srgbClr val="FF0000"/>
                                  </a:solidFill>
                                  <a:latin typeface="Cambria Math" panose="02040503050406030204" pitchFamily="18" charset="0"/>
                                </a:rPr>
                                <m:t>𝜙</m:t>
                              </m:r>
                            </m:sub>
                            <m:sup>
                              <m:r>
                                <a:rPr lang="en-US" altLang="zh-CN" sz="2400" b="0" i="1" smtClean="0">
                                  <a:solidFill>
                                    <a:srgbClr val="FF0000"/>
                                  </a:solidFill>
                                  <a:latin typeface="Cambria Math" panose="02040503050406030204" pitchFamily="18" charset="0"/>
                                  <a:ea typeface="Cambria Math" panose="02040503050406030204" pitchFamily="18" charset="0"/>
                                </a:rPr>
                                <m:t>2</m:t>
                              </m:r>
                            </m:sup>
                          </m:sSubSup>
                        </m:num>
                        <m:den>
                          <m:r>
                            <a:rPr lang="en-US" altLang="zh-CN" sz="2400" b="0" i="1" smtClean="0">
                              <a:solidFill>
                                <a:srgbClr val="FF0000"/>
                              </a:solidFill>
                              <a:latin typeface="Cambria Math" panose="02040503050406030204" pitchFamily="18" charset="0"/>
                              <a:ea typeface="Cambria Math" panose="02040503050406030204" pitchFamily="18" charset="0"/>
                            </a:rPr>
                            <m:t>𝑟</m:t>
                          </m:r>
                        </m:den>
                      </m:f>
                      <m:r>
                        <a:rPr lang="en-US" altLang="zh-CN" sz="2400" b="0" i="1" smtClean="0">
                          <a:solidFill>
                            <a:schemeClr val="bg1"/>
                          </a:solidFill>
                          <a:latin typeface="Cambria Math" panose="02040503050406030204" pitchFamily="18" charset="0"/>
                          <a:ea typeface="Cambria Math" panose="02040503050406030204" pitchFamily="18" charset="0"/>
                        </a:rPr>
                        <m:t>+</m:t>
                      </m:r>
                      <m:sSub>
                        <m:sSubPr>
                          <m:ctrlPr>
                            <a:rPr lang="en-US" altLang="zh-CN" sz="2400" b="0" i="1" smtClean="0">
                              <a:solidFill>
                                <a:srgbClr val="00B0F0"/>
                              </a:solidFill>
                              <a:latin typeface="Cambria Math" panose="02040503050406030204" pitchFamily="18" charset="0"/>
                              <a:ea typeface="Cambria Math" panose="02040503050406030204" pitchFamily="18" charset="0"/>
                            </a:rPr>
                          </m:ctrlPr>
                        </m:sSubPr>
                        <m:e>
                          <m:r>
                            <a:rPr lang="en-US" altLang="zh-CN" sz="2400" b="0" i="1" smtClean="0">
                              <a:solidFill>
                                <a:srgbClr val="00B0F0"/>
                              </a:solidFill>
                              <a:latin typeface="Cambria Math" panose="02040503050406030204" pitchFamily="18" charset="0"/>
                              <a:ea typeface="Cambria Math" panose="02040503050406030204" pitchFamily="18" charset="0"/>
                            </a:rPr>
                            <m:t>(</m:t>
                          </m:r>
                          <m:r>
                            <a:rPr lang="en-US" altLang="zh-CN" sz="2400" b="1" i="1" smtClean="0">
                              <a:solidFill>
                                <a:srgbClr val="00B0F0"/>
                              </a:solidFill>
                              <a:latin typeface="Cambria Math" panose="02040503050406030204" pitchFamily="18" charset="0"/>
                              <a:ea typeface="Cambria Math" panose="02040503050406030204" pitchFamily="18" charset="0"/>
                            </a:rPr>
                            <m:t>𝒋</m:t>
                          </m:r>
                          <m:r>
                            <a:rPr lang="en-US" altLang="zh-CN" sz="2400" b="0" i="1" smtClean="0">
                              <a:solidFill>
                                <a:srgbClr val="00B0F0"/>
                              </a:solidFill>
                              <a:latin typeface="Cambria Math" panose="02040503050406030204" pitchFamily="18" charset="0"/>
                              <a:ea typeface="Cambria Math" panose="02040503050406030204" pitchFamily="18" charset="0"/>
                            </a:rPr>
                            <m:t>×</m:t>
                          </m:r>
                          <m:r>
                            <a:rPr lang="en-US" altLang="zh-CN" sz="2400" b="1" i="1" smtClean="0">
                              <a:solidFill>
                                <a:srgbClr val="00B0F0"/>
                              </a:solidFill>
                              <a:latin typeface="Cambria Math" panose="02040503050406030204" pitchFamily="18" charset="0"/>
                              <a:ea typeface="Cambria Math" panose="02040503050406030204" pitchFamily="18" charset="0"/>
                            </a:rPr>
                            <m:t>𝑩</m:t>
                          </m:r>
                          <m:r>
                            <a:rPr lang="en-US" altLang="zh-CN" sz="2400" b="0" i="1" smtClean="0">
                              <a:solidFill>
                                <a:srgbClr val="00B0F0"/>
                              </a:solidFill>
                              <a:latin typeface="Cambria Math" panose="02040503050406030204" pitchFamily="18" charset="0"/>
                              <a:ea typeface="Cambria Math" panose="02040503050406030204" pitchFamily="18" charset="0"/>
                            </a:rPr>
                            <m:t>)</m:t>
                          </m:r>
                        </m:e>
                        <m:sub>
                          <m:r>
                            <a:rPr lang="en-US" altLang="zh-CN" sz="2400" b="0" i="1" smtClean="0">
                              <a:solidFill>
                                <a:srgbClr val="00B0F0"/>
                              </a:solidFill>
                              <a:latin typeface="Cambria Math" panose="02040503050406030204" pitchFamily="18" charset="0"/>
                              <a:ea typeface="Cambria Math" panose="02040503050406030204" pitchFamily="18" charset="0"/>
                            </a:rPr>
                            <m:t>𝑟</m:t>
                          </m:r>
                        </m:sub>
                      </m:sSub>
                    </m:oMath>
                  </m:oMathPara>
                </a14:m>
                <a:endParaRPr lang="zh-CN" altLang="en-US" sz="2400" dirty="0">
                  <a:solidFill>
                    <a:schemeClr val="bg1"/>
                  </a:solidFill>
                  <a:latin typeface="+mn-lt"/>
                </a:endParaRPr>
              </a:p>
            </p:txBody>
          </p:sp>
        </mc:Choice>
        <mc:Fallback xmlns="">
          <p:sp>
            <p:nvSpPr>
              <p:cNvPr id="13" name="文本框 12">
                <a:extLst>
                  <a:ext uri="{FF2B5EF4-FFF2-40B4-BE49-F238E27FC236}">
                    <a16:creationId xmlns:a16="http://schemas.microsoft.com/office/drawing/2014/main" id="{7895F65C-3C54-4D44-9DE0-F9AC0BF83E9A}"/>
                  </a:ext>
                </a:extLst>
              </p:cNvPr>
              <p:cNvSpPr txBox="1">
                <a:spLocks noRot="1" noChangeAspect="1" noMove="1" noResize="1" noEditPoints="1" noAdjustHandles="1" noChangeArrowheads="1" noChangeShapeType="1" noTextEdit="1"/>
              </p:cNvSpPr>
              <p:nvPr/>
            </p:nvSpPr>
            <p:spPr>
              <a:xfrm>
                <a:off x="5670932" y="5916130"/>
                <a:ext cx="5040611" cy="844077"/>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30828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9179DE-EEE7-8843-96D1-52DFA448DD8B}"/>
              </a:ext>
            </a:extLst>
          </p:cNvPr>
          <p:cNvSpPr txBox="1"/>
          <p:nvPr/>
        </p:nvSpPr>
        <p:spPr>
          <a:xfrm>
            <a:off x="1955540" y="551024"/>
            <a:ext cx="8280920" cy="584775"/>
          </a:xfrm>
          <a:prstGeom prst="rect">
            <a:avLst/>
          </a:prstGeom>
          <a:noFill/>
        </p:spPr>
        <p:txBody>
          <a:bodyPr wrap="square" rtlCol="0">
            <a:spAutoFit/>
          </a:bodyPr>
          <a:lstStyle/>
          <a:p>
            <a:pPr algn="ctr"/>
            <a:r>
              <a:rPr lang="en-GB" sz="3200" b="1" dirty="0">
                <a:solidFill>
                  <a:srgbClr val="FFC000"/>
                </a:solidFill>
              </a:rPr>
              <a:t>Convection at Saturn: microsignatures</a:t>
            </a:r>
          </a:p>
        </p:txBody>
      </p:sp>
      <p:pic>
        <p:nvPicPr>
          <p:cNvPr id="4" name="Picture 3">
            <a:extLst>
              <a:ext uri="{FF2B5EF4-FFF2-40B4-BE49-F238E27FC236}">
                <a16:creationId xmlns:a16="http://schemas.microsoft.com/office/drawing/2014/main" id="{2549F483-2513-E242-92B6-38D8A46CFBB9}"/>
              </a:ext>
            </a:extLst>
          </p:cNvPr>
          <p:cNvPicPr>
            <a:picLocks noChangeAspect="1"/>
          </p:cNvPicPr>
          <p:nvPr/>
        </p:nvPicPr>
        <p:blipFill>
          <a:blip r:embed="rId3"/>
          <a:stretch>
            <a:fillRect/>
          </a:stretch>
        </p:blipFill>
        <p:spPr>
          <a:xfrm>
            <a:off x="8296362" y="1757213"/>
            <a:ext cx="3893467" cy="3069453"/>
          </a:xfrm>
          <a:prstGeom prst="rect">
            <a:avLst/>
          </a:prstGeom>
        </p:spPr>
      </p:pic>
      <p:pic>
        <p:nvPicPr>
          <p:cNvPr id="9" name="Picture 8">
            <a:extLst>
              <a:ext uri="{FF2B5EF4-FFF2-40B4-BE49-F238E27FC236}">
                <a16:creationId xmlns:a16="http://schemas.microsoft.com/office/drawing/2014/main" id="{BB94BC8D-88E5-C94B-95E6-10B6A34F649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554346" y="3947771"/>
            <a:ext cx="3400908" cy="2397525"/>
          </a:xfrm>
          <a:prstGeom prst="rect">
            <a:avLst/>
          </a:prstGeom>
        </p:spPr>
      </p:pic>
      <p:pic>
        <p:nvPicPr>
          <p:cNvPr id="13" name="Picture 12">
            <a:extLst>
              <a:ext uri="{FF2B5EF4-FFF2-40B4-BE49-F238E27FC236}">
                <a16:creationId xmlns:a16="http://schemas.microsoft.com/office/drawing/2014/main" id="{2A7D798B-C4B9-924D-AA3D-F0C55CAC397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00753" y="3947771"/>
            <a:ext cx="4826000" cy="2091690"/>
          </a:xfrm>
          <a:prstGeom prst="rect">
            <a:avLst/>
          </a:prstGeom>
        </p:spPr>
      </p:pic>
      <p:sp>
        <p:nvSpPr>
          <p:cNvPr id="15" name="CustomShape 9">
            <a:extLst>
              <a:ext uri="{FF2B5EF4-FFF2-40B4-BE49-F238E27FC236}">
                <a16:creationId xmlns:a16="http://schemas.microsoft.com/office/drawing/2014/main" id="{E2D4C65E-6214-294C-B7E9-D8B9BE9DA8DB}"/>
              </a:ext>
            </a:extLst>
          </p:cNvPr>
          <p:cNvSpPr/>
          <p:nvPr/>
        </p:nvSpPr>
        <p:spPr>
          <a:xfrm>
            <a:off x="1524000" y="6458548"/>
            <a:ext cx="6909746" cy="25300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100" spc="-1" dirty="0">
                <a:solidFill>
                  <a:srgbClr val="FFFF00"/>
                </a:solidFill>
                <a:latin typeface="Calibri"/>
              </a:rPr>
              <a:t>Andriopoulou et al. (2012; 2014), also in Paranicas et al. (2005, 2009), Roussos et al. (2005, 2007, 2010, 2013, 2019), Thomsen et al. (2012), Wilson et al. (2013), Holmberg et al. (2014)</a:t>
            </a:r>
            <a:endParaRPr lang="en-US" sz="1100" spc="-1" dirty="0">
              <a:latin typeface="Arial"/>
            </a:endParaRPr>
          </a:p>
        </p:txBody>
      </p:sp>
      <p:pic>
        <p:nvPicPr>
          <p:cNvPr id="2" name="图片 1">
            <a:extLst>
              <a:ext uri="{FF2B5EF4-FFF2-40B4-BE49-F238E27FC236}">
                <a16:creationId xmlns:a16="http://schemas.microsoft.com/office/drawing/2014/main" id="{9F1FC14B-1B53-4636-AAFC-302E35898FE8}"/>
              </a:ext>
            </a:extLst>
          </p:cNvPr>
          <p:cNvPicPr>
            <a:picLocks noChangeAspect="1"/>
          </p:cNvPicPr>
          <p:nvPr/>
        </p:nvPicPr>
        <p:blipFill>
          <a:blip r:embed="rId6"/>
          <a:stretch>
            <a:fillRect/>
          </a:stretch>
        </p:blipFill>
        <p:spPr>
          <a:xfrm>
            <a:off x="509661" y="2218871"/>
            <a:ext cx="5263370" cy="1488758"/>
          </a:xfrm>
          <a:prstGeom prst="rect">
            <a:avLst/>
          </a:prstGeom>
        </p:spPr>
      </p:pic>
    </p:spTree>
    <p:extLst>
      <p:ext uri="{BB962C8B-B14F-4D97-AF65-F5344CB8AC3E}">
        <p14:creationId xmlns:p14="http://schemas.microsoft.com/office/powerpoint/2010/main" val="3301973013"/>
      </p:ext>
    </p:extLst>
  </p:cSld>
  <p:clrMapOvr>
    <a:masterClrMapping/>
  </p:clrMapOvr>
  <p:timing>
    <p:tnLst>
      <p:par>
        <p:cTn id="1" dur="indefinite" restart="never" nodeType="tmRoot">
          <p:childTnLst>
            <p:par>
              <p:cTn id="2" fill="freeze"/>
            </p:par>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421C4246-2970-4098-87C7-2DA69BB23D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46984" y="3919618"/>
            <a:ext cx="3645411" cy="2041430"/>
          </a:xfrm>
          <a:prstGeom prst="rect">
            <a:avLst/>
          </a:prstGeom>
        </p:spPr>
      </p:pic>
      <p:sp>
        <p:nvSpPr>
          <p:cNvPr id="6" name="CustomShape 3">
            <a:extLst>
              <a:ext uri="{FF2B5EF4-FFF2-40B4-BE49-F238E27FC236}">
                <a16:creationId xmlns:a16="http://schemas.microsoft.com/office/drawing/2014/main" id="{73459191-B14D-4A5D-B840-5408278C47F2}"/>
              </a:ext>
            </a:extLst>
          </p:cNvPr>
          <p:cNvSpPr/>
          <p:nvPr/>
        </p:nvSpPr>
        <p:spPr>
          <a:xfrm>
            <a:off x="8602747" y="5548601"/>
            <a:ext cx="266400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800" i="1" spc="-1" dirty="0">
                <a:solidFill>
                  <a:srgbClr val="F2F2F2"/>
                </a:solidFill>
                <a:latin typeface="Calibri"/>
              </a:rPr>
              <a:t>Jupiter</a:t>
            </a:r>
            <a:endParaRPr lang="en-US" sz="2800" spc="-1" dirty="0">
              <a:latin typeface="Arial"/>
            </a:endParaRPr>
          </a:p>
        </p:txBody>
      </p:sp>
      <p:sp>
        <p:nvSpPr>
          <p:cNvPr id="9" name="CustomShape 11">
            <a:extLst>
              <a:ext uri="{FF2B5EF4-FFF2-40B4-BE49-F238E27FC236}">
                <a16:creationId xmlns:a16="http://schemas.microsoft.com/office/drawing/2014/main" id="{EFAF92F5-0002-4478-997F-E135F84B61DB}"/>
              </a:ext>
            </a:extLst>
          </p:cNvPr>
          <p:cNvSpPr/>
          <p:nvPr/>
        </p:nvSpPr>
        <p:spPr>
          <a:xfrm>
            <a:off x="10806742" y="5630273"/>
            <a:ext cx="1583640"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100" spc="-1" dirty="0">
                <a:solidFill>
                  <a:srgbClr val="FFFF00"/>
                </a:solidFill>
                <a:latin typeface="Calibri"/>
              </a:rPr>
              <a:t>NASA/JPL/Caltech.</a:t>
            </a:r>
            <a:endParaRPr lang="en-US" sz="1100" spc="-1" dirty="0">
              <a:latin typeface="Arial"/>
            </a:endParaRPr>
          </a:p>
        </p:txBody>
      </p:sp>
      <p:sp>
        <p:nvSpPr>
          <p:cNvPr id="2" name="文本框 1">
            <a:extLst>
              <a:ext uri="{FF2B5EF4-FFF2-40B4-BE49-F238E27FC236}">
                <a16:creationId xmlns:a16="http://schemas.microsoft.com/office/drawing/2014/main" id="{809619DF-1E3E-49D8-8D34-6A897BCAD490}"/>
              </a:ext>
            </a:extLst>
          </p:cNvPr>
          <p:cNvSpPr txBox="1"/>
          <p:nvPr/>
        </p:nvSpPr>
        <p:spPr>
          <a:xfrm>
            <a:off x="1243545" y="1644200"/>
            <a:ext cx="10548850" cy="4467057"/>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altLang="zh-CN" sz="2400" dirty="0">
                <a:solidFill>
                  <a:schemeClr val="bg1"/>
                </a:solidFill>
              </a:rPr>
              <a:t>Magnetospheric convection supply and shape electron Radiation Belt.</a:t>
            </a:r>
          </a:p>
          <a:p>
            <a:pPr marL="342900" indent="-342900">
              <a:lnSpc>
                <a:spcPct val="150000"/>
              </a:lnSpc>
              <a:buFont typeface="Arial" panose="020B0604020202020204" pitchFamily="34" charset="0"/>
              <a:buChar char="•"/>
            </a:pPr>
            <a:r>
              <a:rPr lang="en-US" altLang="zh-CN" sz="2400" dirty="0">
                <a:solidFill>
                  <a:schemeClr val="bg1"/>
                </a:solidFill>
              </a:rPr>
              <a:t>Nearly half of Cassini's orbits have seen Zebra Stripes between L shell 5 and 9.</a:t>
            </a:r>
          </a:p>
          <a:p>
            <a:pPr marL="342900" indent="-342900">
              <a:lnSpc>
                <a:spcPct val="150000"/>
              </a:lnSpc>
              <a:buFont typeface="Arial" panose="020B0604020202020204" pitchFamily="34" charset="0"/>
              <a:buChar char="•"/>
            </a:pPr>
            <a:r>
              <a:rPr lang="en-US" altLang="zh-CN" sz="2400" dirty="0">
                <a:solidFill>
                  <a:schemeClr val="bg1"/>
                </a:solidFill>
              </a:rPr>
              <a:t>Quantitative analysis confirms Zebra Stripes a global and fast developed pattern.</a:t>
            </a:r>
          </a:p>
          <a:p>
            <a:pPr marL="342900" indent="-342900">
              <a:lnSpc>
                <a:spcPct val="150000"/>
              </a:lnSpc>
              <a:buFont typeface="Arial" panose="020B0604020202020204" pitchFamily="34" charset="0"/>
              <a:buChar char="•"/>
            </a:pPr>
            <a:r>
              <a:rPr lang="en-US" altLang="zh-CN" sz="2400" dirty="0">
                <a:solidFill>
                  <a:schemeClr val="bg1"/>
                </a:solidFill>
              </a:rPr>
              <a:t>Tracing back indicates a post-noon to post-midnight convection electric field. </a:t>
            </a:r>
          </a:p>
          <a:p>
            <a:pPr marL="342900" indent="-342900">
              <a:lnSpc>
                <a:spcPct val="150000"/>
              </a:lnSpc>
              <a:buFont typeface="Arial" panose="020B0604020202020204" pitchFamily="34" charset="0"/>
              <a:buChar char="•"/>
            </a:pPr>
            <a:r>
              <a:rPr lang="en-US" altLang="zh-CN" sz="2400" dirty="0">
                <a:solidFill>
                  <a:srgbClr val="FFC000"/>
                </a:solidFill>
              </a:rPr>
              <a:t>Quantify the contribution to RB ?</a:t>
            </a:r>
          </a:p>
          <a:p>
            <a:pPr marL="342900" indent="-342900">
              <a:lnSpc>
                <a:spcPct val="150000"/>
              </a:lnSpc>
              <a:buFont typeface="Arial" panose="020B0604020202020204" pitchFamily="34" charset="0"/>
              <a:buChar char="•"/>
            </a:pPr>
            <a:r>
              <a:rPr lang="en-US" altLang="zh-CN" sz="2400" dirty="0">
                <a:solidFill>
                  <a:srgbClr val="FFC000"/>
                </a:solidFill>
              </a:rPr>
              <a:t>Compare planetary study to Earth inner magnetosphere</a:t>
            </a:r>
          </a:p>
          <a:p>
            <a:pPr marL="342900" indent="-342900">
              <a:lnSpc>
                <a:spcPct val="150000"/>
              </a:lnSpc>
              <a:buFont typeface="Arial" panose="020B0604020202020204" pitchFamily="34" charset="0"/>
              <a:buChar char="•"/>
            </a:pPr>
            <a:r>
              <a:rPr lang="en-US" altLang="zh-CN" sz="2400" dirty="0">
                <a:solidFill>
                  <a:srgbClr val="FFC000"/>
                </a:solidFill>
              </a:rPr>
              <a:t>Electric field origin @ Saturn Endogenous or External ?</a:t>
            </a:r>
          </a:p>
          <a:p>
            <a:pPr marL="342900" indent="-342900">
              <a:lnSpc>
                <a:spcPct val="150000"/>
              </a:lnSpc>
              <a:buFont typeface="Arial" panose="020B0604020202020204" pitchFamily="34" charset="0"/>
              <a:buChar char="•"/>
            </a:pPr>
            <a:r>
              <a:rPr lang="en-US" altLang="zh-CN" sz="2400" dirty="0">
                <a:solidFill>
                  <a:srgbClr val="FFC000"/>
                </a:solidFill>
              </a:rPr>
              <a:t>Convection direction @ Jupiter N-M or D-D?</a:t>
            </a:r>
          </a:p>
        </p:txBody>
      </p:sp>
      <p:sp>
        <p:nvSpPr>
          <p:cNvPr id="3" name="标题 1">
            <a:extLst>
              <a:ext uri="{FF2B5EF4-FFF2-40B4-BE49-F238E27FC236}">
                <a16:creationId xmlns:a16="http://schemas.microsoft.com/office/drawing/2014/main" id="{33AFD504-AD96-40AA-AA6A-0AAFE767FB0C}"/>
              </a:ext>
            </a:extLst>
          </p:cNvPr>
          <p:cNvSpPr txBox="1">
            <a:spLocks/>
          </p:cNvSpPr>
          <p:nvPr/>
        </p:nvSpPr>
        <p:spPr>
          <a:xfrm>
            <a:off x="1981200" y="665228"/>
            <a:ext cx="8229600" cy="1143000"/>
          </a:xfrm>
          <a:prstGeom prst="rect">
            <a:avLst/>
          </a:prstGeom>
        </p:spPr>
        <p:txBody>
          <a:bodyPr>
            <a:normAutofit/>
          </a:bodyPr>
          <a:lstStyle>
            <a:lvl1pPr algn="ctr" rtl="0" eaLnBrk="1" fontAlgn="base" hangingPunct="1">
              <a:spcBef>
                <a:spcPct val="0"/>
              </a:spcBef>
              <a:spcAft>
                <a:spcPct val="0"/>
              </a:spcAft>
              <a:defRPr lang="en-US" sz="2000" b="1" kern="1200" dirty="0">
                <a:solidFill>
                  <a:schemeClr val="bg1"/>
                </a:solidFill>
                <a:latin typeface="Verdana" pitchFamily="34" charset="0"/>
                <a:ea typeface="Verdana" pitchFamily="34" charset="0"/>
                <a:cs typeface="Verdana" pitchFamily="34" charset="0"/>
              </a:defRPr>
            </a:lvl1pPr>
            <a:lvl2pPr algn="l" rtl="0" eaLnBrk="1" fontAlgn="base" hangingPunct="1">
              <a:spcBef>
                <a:spcPct val="0"/>
              </a:spcBef>
              <a:spcAft>
                <a:spcPct val="0"/>
              </a:spcAft>
              <a:defRPr sz="2000" b="1">
                <a:solidFill>
                  <a:schemeClr val="bg1"/>
                </a:solidFill>
                <a:latin typeface="Verdana" pitchFamily="34" charset="0"/>
              </a:defRPr>
            </a:lvl2pPr>
            <a:lvl3pPr algn="l" rtl="0" eaLnBrk="1" fontAlgn="base" hangingPunct="1">
              <a:spcBef>
                <a:spcPct val="0"/>
              </a:spcBef>
              <a:spcAft>
                <a:spcPct val="0"/>
              </a:spcAft>
              <a:defRPr sz="2000" b="1">
                <a:solidFill>
                  <a:schemeClr val="bg1"/>
                </a:solidFill>
                <a:latin typeface="Verdana" pitchFamily="34" charset="0"/>
              </a:defRPr>
            </a:lvl3pPr>
            <a:lvl4pPr algn="l" rtl="0" eaLnBrk="1" fontAlgn="base" hangingPunct="1">
              <a:spcBef>
                <a:spcPct val="0"/>
              </a:spcBef>
              <a:spcAft>
                <a:spcPct val="0"/>
              </a:spcAft>
              <a:defRPr sz="2000" b="1">
                <a:solidFill>
                  <a:schemeClr val="bg1"/>
                </a:solidFill>
                <a:latin typeface="Verdana" pitchFamily="34" charset="0"/>
              </a:defRPr>
            </a:lvl4pPr>
            <a:lvl5pPr algn="l" rtl="0" eaLnBrk="1" fontAlgn="base" hangingPunct="1">
              <a:spcBef>
                <a:spcPct val="0"/>
              </a:spcBef>
              <a:spcAft>
                <a:spcPct val="0"/>
              </a:spcAft>
              <a:defRPr sz="2000" b="1">
                <a:solidFill>
                  <a:schemeClr val="bg1"/>
                </a:solidFill>
                <a:latin typeface="Verdana" pitchFamily="34" charset="0"/>
              </a:defRPr>
            </a:lvl5pPr>
            <a:lvl6pPr marL="457200" algn="l" rtl="0" eaLnBrk="1" fontAlgn="base" hangingPunct="1">
              <a:spcBef>
                <a:spcPct val="0"/>
              </a:spcBef>
              <a:spcAft>
                <a:spcPct val="0"/>
              </a:spcAft>
              <a:defRPr sz="2000" b="1">
                <a:solidFill>
                  <a:schemeClr val="bg1"/>
                </a:solidFill>
                <a:latin typeface="Verdana" pitchFamily="34" charset="0"/>
              </a:defRPr>
            </a:lvl6pPr>
            <a:lvl7pPr marL="914400" algn="l" rtl="0" eaLnBrk="1" fontAlgn="base" hangingPunct="1">
              <a:spcBef>
                <a:spcPct val="0"/>
              </a:spcBef>
              <a:spcAft>
                <a:spcPct val="0"/>
              </a:spcAft>
              <a:defRPr sz="2000" b="1">
                <a:solidFill>
                  <a:schemeClr val="bg1"/>
                </a:solidFill>
                <a:latin typeface="Verdana" pitchFamily="34" charset="0"/>
              </a:defRPr>
            </a:lvl7pPr>
            <a:lvl8pPr marL="1371600" algn="l" rtl="0" eaLnBrk="1" fontAlgn="base" hangingPunct="1">
              <a:spcBef>
                <a:spcPct val="0"/>
              </a:spcBef>
              <a:spcAft>
                <a:spcPct val="0"/>
              </a:spcAft>
              <a:defRPr sz="2000" b="1">
                <a:solidFill>
                  <a:schemeClr val="bg1"/>
                </a:solidFill>
                <a:latin typeface="Verdana" pitchFamily="34" charset="0"/>
              </a:defRPr>
            </a:lvl8pPr>
            <a:lvl9pPr marL="1828800" algn="l" rtl="0" eaLnBrk="1" fontAlgn="base" hangingPunct="1">
              <a:spcBef>
                <a:spcPct val="0"/>
              </a:spcBef>
              <a:spcAft>
                <a:spcPct val="0"/>
              </a:spcAft>
              <a:defRPr sz="2000" b="1">
                <a:solidFill>
                  <a:schemeClr val="bg1"/>
                </a:solidFill>
                <a:latin typeface="Verdana" pitchFamily="34" charset="0"/>
              </a:defRPr>
            </a:lvl9pPr>
          </a:lstStyle>
          <a:p>
            <a:r>
              <a:rPr lang="en-US" altLang="zh-CN" sz="3600" dirty="0">
                <a:solidFill>
                  <a:srgbClr val="FFC000"/>
                </a:solidFill>
                <a:latin typeface="+mn-lt"/>
              </a:rPr>
              <a:t>Conclusion and Open Questions</a:t>
            </a:r>
            <a:endParaRPr kumimoji="1" lang="en-US" altLang="zh-CN" sz="3600" dirty="0">
              <a:latin typeface="+mn-lt"/>
            </a:endParaRPr>
          </a:p>
        </p:txBody>
      </p:sp>
      <p:sp>
        <p:nvSpPr>
          <p:cNvPr id="4" name="文本框 3">
            <a:extLst>
              <a:ext uri="{FF2B5EF4-FFF2-40B4-BE49-F238E27FC236}">
                <a16:creationId xmlns:a16="http://schemas.microsoft.com/office/drawing/2014/main" id="{236FDF70-C0A1-48BB-B6E0-06F7C34E3B2D}"/>
              </a:ext>
            </a:extLst>
          </p:cNvPr>
          <p:cNvSpPr txBox="1"/>
          <p:nvPr/>
        </p:nvSpPr>
        <p:spPr>
          <a:xfrm>
            <a:off x="1060917" y="6375070"/>
            <a:ext cx="10892840" cy="461665"/>
          </a:xfrm>
          <a:prstGeom prst="rect">
            <a:avLst/>
          </a:prstGeom>
          <a:noFill/>
        </p:spPr>
        <p:txBody>
          <a:bodyPr wrap="square" rtlCol="0">
            <a:spAutoFit/>
          </a:bodyPr>
          <a:lstStyle/>
          <a:p>
            <a:pPr algn="ctr"/>
            <a:r>
              <a:rPr lang="en-US" altLang="zh-CN" sz="2400" dirty="0">
                <a:solidFill>
                  <a:srgbClr val="FFFF00"/>
                </a:solidFill>
              </a:rPr>
              <a:t>sunyixin@pku.edu.cn                                                                    </a:t>
            </a:r>
            <a:r>
              <a:rPr lang="en-US" altLang="zh-CN" sz="2400" dirty="0">
                <a:solidFill>
                  <a:srgbClr val="FFFF00"/>
                </a:solidFill>
                <a:latin typeface="+mn-lt"/>
              </a:rPr>
              <a:t>Thanks!(●’◡’●) </a:t>
            </a:r>
            <a:endParaRPr lang="zh-CN" altLang="en-US" sz="2400" dirty="0">
              <a:solidFill>
                <a:srgbClr val="FFFF00"/>
              </a:solidFill>
              <a:latin typeface="+mn-lt"/>
            </a:endParaRPr>
          </a:p>
        </p:txBody>
      </p:sp>
    </p:spTree>
    <p:extLst>
      <p:ext uri="{BB962C8B-B14F-4D97-AF65-F5344CB8AC3E}">
        <p14:creationId xmlns:p14="http://schemas.microsoft.com/office/powerpoint/2010/main" val="1478187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9179DE-EEE7-8843-96D1-52DFA448DD8B}"/>
              </a:ext>
            </a:extLst>
          </p:cNvPr>
          <p:cNvSpPr txBox="1"/>
          <p:nvPr/>
        </p:nvSpPr>
        <p:spPr>
          <a:xfrm>
            <a:off x="1955540" y="647453"/>
            <a:ext cx="8280920" cy="584775"/>
          </a:xfrm>
          <a:prstGeom prst="rect">
            <a:avLst/>
          </a:prstGeom>
          <a:noFill/>
        </p:spPr>
        <p:txBody>
          <a:bodyPr wrap="square" rtlCol="0">
            <a:spAutoFit/>
          </a:bodyPr>
          <a:lstStyle/>
          <a:p>
            <a:pPr algn="ctr"/>
            <a:r>
              <a:rPr lang="en-GB" sz="3200" b="1" dirty="0">
                <a:solidFill>
                  <a:srgbClr val="FFC000"/>
                </a:solidFill>
              </a:rPr>
              <a:t>Convection at Saturn: more evidence</a:t>
            </a:r>
          </a:p>
        </p:txBody>
      </p:sp>
      <p:sp>
        <p:nvSpPr>
          <p:cNvPr id="15" name="CustomShape 9">
            <a:extLst>
              <a:ext uri="{FF2B5EF4-FFF2-40B4-BE49-F238E27FC236}">
                <a16:creationId xmlns:a16="http://schemas.microsoft.com/office/drawing/2014/main" id="{E2D4C65E-6214-294C-B7E9-D8B9BE9DA8DB}"/>
              </a:ext>
            </a:extLst>
          </p:cNvPr>
          <p:cNvSpPr/>
          <p:nvPr/>
        </p:nvSpPr>
        <p:spPr>
          <a:xfrm>
            <a:off x="1524000" y="6458548"/>
            <a:ext cx="6909746" cy="25300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100" spc="-1" dirty="0">
                <a:solidFill>
                  <a:srgbClr val="FFFF00"/>
                </a:solidFill>
                <a:latin typeface="Calibri"/>
              </a:rPr>
              <a:t>Andriopoulou et al. (2012; 2014), also in Paranicas et al. (2005, 2009), Roussos et al. (2005, 2007, 2010, 2013, 2019), Thomsen et al. (2012), Wilson et al. (2013), Holmberg et al. (2014)</a:t>
            </a:r>
            <a:endParaRPr lang="en-US" sz="1100" spc="-1" dirty="0">
              <a:latin typeface="Arial"/>
            </a:endParaRPr>
          </a:p>
        </p:txBody>
      </p:sp>
      <p:pic>
        <p:nvPicPr>
          <p:cNvPr id="4" name="Picture 3">
            <a:extLst>
              <a:ext uri="{FF2B5EF4-FFF2-40B4-BE49-F238E27FC236}">
                <a16:creationId xmlns:a16="http://schemas.microsoft.com/office/drawing/2014/main" id="{701201F1-E6DF-934E-894A-2B1E2AC502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5759" y="1739405"/>
            <a:ext cx="2960002" cy="2294116"/>
          </a:xfrm>
          <a:prstGeom prst="rect">
            <a:avLst/>
          </a:prstGeom>
        </p:spPr>
      </p:pic>
      <p:pic>
        <p:nvPicPr>
          <p:cNvPr id="8" name="Picture 7">
            <a:extLst>
              <a:ext uri="{FF2B5EF4-FFF2-40B4-BE49-F238E27FC236}">
                <a16:creationId xmlns:a16="http://schemas.microsoft.com/office/drawing/2014/main" id="{931599FB-CAD1-C54F-8020-84AC5F7E62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35760" y="4404360"/>
            <a:ext cx="2972181" cy="1366520"/>
          </a:xfrm>
          <a:prstGeom prst="rect">
            <a:avLst/>
          </a:prstGeom>
        </p:spPr>
      </p:pic>
      <p:sp>
        <p:nvSpPr>
          <p:cNvPr id="12" name="CustomShape 9">
            <a:extLst>
              <a:ext uri="{FF2B5EF4-FFF2-40B4-BE49-F238E27FC236}">
                <a16:creationId xmlns:a16="http://schemas.microsoft.com/office/drawing/2014/main" id="{2690F5A2-FBBC-4043-ABDF-8D17569F891A}"/>
              </a:ext>
            </a:extLst>
          </p:cNvPr>
          <p:cNvSpPr/>
          <p:nvPr/>
        </p:nvSpPr>
        <p:spPr>
          <a:xfrm>
            <a:off x="1235759" y="4033521"/>
            <a:ext cx="2972181"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spc="-1" dirty="0">
                <a:solidFill>
                  <a:srgbClr val="FFC000"/>
                </a:solidFill>
                <a:latin typeface="Calibri"/>
              </a:rPr>
              <a:t>Radial flows (dusk to dawn)</a:t>
            </a:r>
            <a:endParaRPr lang="en-US" sz="1600" spc="-1" dirty="0">
              <a:solidFill>
                <a:srgbClr val="FFC000"/>
              </a:solidFill>
              <a:latin typeface="Arial"/>
            </a:endParaRPr>
          </a:p>
        </p:txBody>
      </p:sp>
      <p:sp>
        <p:nvSpPr>
          <p:cNvPr id="13" name="CustomShape 9">
            <a:extLst>
              <a:ext uri="{FF2B5EF4-FFF2-40B4-BE49-F238E27FC236}">
                <a16:creationId xmlns:a16="http://schemas.microsoft.com/office/drawing/2014/main" id="{232BB5D8-9772-4142-AABE-58D6222BF8E0}"/>
              </a:ext>
            </a:extLst>
          </p:cNvPr>
          <p:cNvSpPr/>
          <p:nvPr/>
        </p:nvSpPr>
        <p:spPr>
          <a:xfrm>
            <a:off x="1223581" y="5758279"/>
            <a:ext cx="2972181"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spc="-1" dirty="0">
                <a:solidFill>
                  <a:srgbClr val="FFC000"/>
                </a:solidFill>
                <a:latin typeface="Calibri"/>
              </a:rPr>
              <a:t>Day-night asymmetries </a:t>
            </a:r>
          </a:p>
          <a:p>
            <a:pPr>
              <a:lnSpc>
                <a:spcPct val="100000"/>
              </a:lnSpc>
            </a:pPr>
            <a:r>
              <a:rPr lang="en-US" sz="1600" spc="-1" dirty="0">
                <a:solidFill>
                  <a:srgbClr val="FFC000"/>
                </a:solidFill>
                <a:latin typeface="Calibri"/>
              </a:rPr>
              <a:t>(particle distributions)</a:t>
            </a:r>
            <a:endParaRPr lang="en-US" sz="1600" spc="-1" dirty="0">
              <a:solidFill>
                <a:srgbClr val="FFC000"/>
              </a:solidFill>
              <a:latin typeface="Arial"/>
            </a:endParaRPr>
          </a:p>
        </p:txBody>
      </p:sp>
      <p:sp>
        <p:nvSpPr>
          <p:cNvPr id="16" name="CustomShape 9">
            <a:extLst>
              <a:ext uri="{FF2B5EF4-FFF2-40B4-BE49-F238E27FC236}">
                <a16:creationId xmlns:a16="http://schemas.microsoft.com/office/drawing/2014/main" id="{481D54C8-4E68-C947-9D64-7D42ED20F0E8}"/>
              </a:ext>
            </a:extLst>
          </p:cNvPr>
          <p:cNvSpPr/>
          <p:nvPr/>
        </p:nvSpPr>
        <p:spPr>
          <a:xfrm>
            <a:off x="4662842" y="6034498"/>
            <a:ext cx="3394821"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spc="-1" dirty="0">
                <a:solidFill>
                  <a:srgbClr val="FFC000"/>
                </a:solidFill>
                <a:latin typeface="Calibri"/>
              </a:rPr>
              <a:t>Local time confined </a:t>
            </a:r>
            <a:r>
              <a:rPr lang="en-US" sz="1600" spc="-1" dirty="0" err="1">
                <a:solidFill>
                  <a:srgbClr val="FFC000"/>
                </a:solidFill>
                <a:latin typeface="Calibri"/>
              </a:rPr>
              <a:t>microbelts</a:t>
            </a:r>
            <a:endParaRPr lang="en-US" sz="1600" spc="-1" dirty="0">
              <a:solidFill>
                <a:srgbClr val="FFC000"/>
              </a:solidFill>
              <a:latin typeface="Arial"/>
            </a:endParaRPr>
          </a:p>
        </p:txBody>
      </p:sp>
      <p:sp>
        <p:nvSpPr>
          <p:cNvPr id="17" name="TextBox 16">
            <a:extLst>
              <a:ext uri="{FF2B5EF4-FFF2-40B4-BE49-F238E27FC236}">
                <a16:creationId xmlns:a16="http://schemas.microsoft.com/office/drawing/2014/main" id="{2689A678-F583-704D-BC32-68FB34C4B144}"/>
              </a:ext>
            </a:extLst>
          </p:cNvPr>
          <p:cNvSpPr txBox="1"/>
          <p:nvPr/>
        </p:nvSpPr>
        <p:spPr>
          <a:xfrm>
            <a:off x="7683472" y="1875809"/>
            <a:ext cx="4152098" cy="4001095"/>
          </a:xfrm>
          <a:prstGeom prst="rect">
            <a:avLst/>
          </a:prstGeom>
          <a:noFill/>
        </p:spPr>
        <p:txBody>
          <a:bodyPr wrap="square" rtlCol="0">
            <a:spAutoFit/>
          </a:bodyPr>
          <a:lstStyle/>
          <a:p>
            <a:r>
              <a:rPr lang="en-US" sz="2000" u="sng" dirty="0">
                <a:solidFill>
                  <a:srgbClr val="FFC000"/>
                </a:solidFill>
              </a:rPr>
              <a:t>Convection properties</a:t>
            </a:r>
          </a:p>
          <a:p>
            <a:endParaRPr lang="en-US" sz="2000" u="sng" dirty="0">
              <a:solidFill>
                <a:schemeClr val="bg1"/>
              </a:solidFill>
            </a:endParaRPr>
          </a:p>
          <a:p>
            <a:r>
              <a:rPr lang="en-US" sz="2000" dirty="0">
                <a:solidFill>
                  <a:schemeClr val="bg1"/>
                </a:solidFill>
              </a:rPr>
              <a:t>*   Dawnward flow (&lt;10 km/s)</a:t>
            </a:r>
          </a:p>
          <a:p>
            <a:endParaRPr lang="en-US" sz="1400" dirty="0">
              <a:solidFill>
                <a:schemeClr val="bg1"/>
              </a:solidFill>
            </a:endParaRPr>
          </a:p>
          <a:p>
            <a:r>
              <a:rPr lang="en-US" sz="2000" dirty="0">
                <a:solidFill>
                  <a:schemeClr val="bg1"/>
                </a:solidFill>
              </a:rPr>
              <a:t>*  “Noon-midnight” electric field (offset ~30</a:t>
            </a:r>
            <a:r>
              <a:rPr lang="en-US" sz="2000" baseline="30000" dirty="0">
                <a:solidFill>
                  <a:schemeClr val="bg1"/>
                </a:solidFill>
              </a:rPr>
              <a:t>o</a:t>
            </a:r>
            <a:r>
              <a:rPr lang="en-US" sz="2000" dirty="0">
                <a:solidFill>
                  <a:schemeClr val="bg1"/>
                </a:solidFill>
              </a:rPr>
              <a:t> towards dawn) of 0.1-1.0 mV/m</a:t>
            </a:r>
          </a:p>
          <a:p>
            <a:endParaRPr lang="en-US" sz="2000" dirty="0">
              <a:solidFill>
                <a:schemeClr val="bg1"/>
              </a:solidFill>
            </a:endParaRPr>
          </a:p>
          <a:p>
            <a:r>
              <a:rPr lang="en-US" sz="2000" dirty="0">
                <a:solidFill>
                  <a:schemeClr val="bg1"/>
                </a:solidFill>
              </a:rPr>
              <a:t>*    Variable</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Radial extent: ~ 2.3 - </a:t>
            </a:r>
            <a:r>
              <a:rPr lang="en-US" sz="2000" dirty="0">
                <a:solidFill>
                  <a:schemeClr val="bg1"/>
                </a:solidFill>
                <a:sym typeface="Wingdings" pitchFamily="2" charset="2"/>
              </a:rPr>
              <a:t>15 R</a:t>
            </a:r>
            <a:r>
              <a:rPr lang="en-US" sz="2000" baseline="-25000" dirty="0">
                <a:solidFill>
                  <a:schemeClr val="bg1"/>
                </a:solidFill>
                <a:sym typeface="Wingdings" pitchFamily="2" charset="2"/>
              </a:rPr>
              <a:t>s</a:t>
            </a:r>
            <a:r>
              <a:rPr lang="en-US" sz="2000" dirty="0">
                <a:solidFill>
                  <a:schemeClr val="bg1"/>
                </a:solidFill>
              </a:rPr>
              <a:t> </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Increasing with radi</a:t>
            </a:r>
            <a:r>
              <a:rPr lang="en-US" altLang="zh-CN" sz="2000" dirty="0">
                <a:solidFill>
                  <a:schemeClr val="bg1"/>
                </a:solidFill>
              </a:rPr>
              <a:t>al</a:t>
            </a:r>
            <a:r>
              <a:rPr lang="en-US" sz="2000" dirty="0">
                <a:solidFill>
                  <a:schemeClr val="bg1"/>
                </a:solidFill>
              </a:rPr>
              <a:t> distance</a:t>
            </a:r>
          </a:p>
        </p:txBody>
      </p:sp>
      <p:pic>
        <p:nvPicPr>
          <p:cNvPr id="2" name="图片 1">
            <a:extLst>
              <a:ext uri="{FF2B5EF4-FFF2-40B4-BE49-F238E27FC236}">
                <a16:creationId xmlns:a16="http://schemas.microsoft.com/office/drawing/2014/main" id="{D45A2BB5-F2E1-4DB8-A1E0-7ABA2E106A5D}"/>
              </a:ext>
            </a:extLst>
          </p:cNvPr>
          <p:cNvPicPr>
            <a:picLocks noChangeAspect="1"/>
          </p:cNvPicPr>
          <p:nvPr/>
        </p:nvPicPr>
        <p:blipFill rotWithShape="1">
          <a:blip r:embed="rId5"/>
          <a:srcRect r="49058"/>
          <a:stretch/>
        </p:blipFill>
        <p:spPr>
          <a:xfrm>
            <a:off x="4623003" y="1741914"/>
            <a:ext cx="2690912" cy="2041354"/>
          </a:xfrm>
          <a:prstGeom prst="rect">
            <a:avLst/>
          </a:prstGeom>
        </p:spPr>
      </p:pic>
      <p:pic>
        <p:nvPicPr>
          <p:cNvPr id="19" name="图片 18">
            <a:extLst>
              <a:ext uri="{FF2B5EF4-FFF2-40B4-BE49-F238E27FC236}">
                <a16:creationId xmlns:a16="http://schemas.microsoft.com/office/drawing/2014/main" id="{95539A91-EF67-43E6-8BB7-8B7DBFA31FDE}"/>
              </a:ext>
            </a:extLst>
          </p:cNvPr>
          <p:cNvPicPr>
            <a:picLocks noChangeAspect="1"/>
          </p:cNvPicPr>
          <p:nvPr/>
        </p:nvPicPr>
        <p:blipFill rotWithShape="1">
          <a:blip r:embed="rId5"/>
          <a:srcRect l="50942"/>
          <a:stretch/>
        </p:blipFill>
        <p:spPr>
          <a:xfrm>
            <a:off x="4736250" y="3882895"/>
            <a:ext cx="2591352" cy="2041354"/>
          </a:xfrm>
          <a:prstGeom prst="rect">
            <a:avLst/>
          </a:prstGeom>
        </p:spPr>
      </p:pic>
      <p:sp>
        <p:nvSpPr>
          <p:cNvPr id="5" name="文本框 4">
            <a:extLst>
              <a:ext uri="{FF2B5EF4-FFF2-40B4-BE49-F238E27FC236}">
                <a16:creationId xmlns:a16="http://schemas.microsoft.com/office/drawing/2014/main" id="{9A3799BA-283F-4B7D-BAB5-72DBF3E51D7C}"/>
              </a:ext>
            </a:extLst>
          </p:cNvPr>
          <p:cNvSpPr txBox="1"/>
          <p:nvPr/>
        </p:nvSpPr>
        <p:spPr>
          <a:xfrm>
            <a:off x="5819379" y="2967335"/>
            <a:ext cx="1248227" cy="461665"/>
          </a:xfrm>
          <a:prstGeom prst="rect">
            <a:avLst/>
          </a:prstGeom>
          <a:noFill/>
        </p:spPr>
        <p:txBody>
          <a:bodyPr wrap="none" rtlCol="0">
            <a:spAutoFit/>
          </a:bodyPr>
          <a:lstStyle/>
          <a:p>
            <a:pPr algn="l"/>
            <a:r>
              <a:rPr lang="en-US" altLang="zh-CN" sz="2400" dirty="0">
                <a:solidFill>
                  <a:srgbClr val="92D050"/>
                </a:solidFill>
                <a:latin typeface="+mn-lt"/>
              </a:rPr>
              <a:t>Prenoon</a:t>
            </a:r>
            <a:endParaRPr lang="zh-CN" altLang="en-US" sz="2400" dirty="0">
              <a:solidFill>
                <a:srgbClr val="92D050"/>
              </a:solidFill>
              <a:latin typeface="+mn-lt"/>
            </a:endParaRPr>
          </a:p>
        </p:txBody>
      </p:sp>
      <p:sp>
        <p:nvSpPr>
          <p:cNvPr id="6" name="文本框 5">
            <a:extLst>
              <a:ext uri="{FF2B5EF4-FFF2-40B4-BE49-F238E27FC236}">
                <a16:creationId xmlns:a16="http://schemas.microsoft.com/office/drawing/2014/main" id="{F5E9BF30-4D6F-4AA4-AE2E-E42025105068}"/>
              </a:ext>
            </a:extLst>
          </p:cNvPr>
          <p:cNvSpPr txBox="1"/>
          <p:nvPr/>
        </p:nvSpPr>
        <p:spPr>
          <a:xfrm>
            <a:off x="5819379" y="5087620"/>
            <a:ext cx="1366080" cy="461665"/>
          </a:xfrm>
          <a:prstGeom prst="rect">
            <a:avLst/>
          </a:prstGeom>
          <a:noFill/>
        </p:spPr>
        <p:txBody>
          <a:bodyPr wrap="none" rtlCol="0">
            <a:spAutoFit/>
          </a:bodyPr>
          <a:lstStyle/>
          <a:p>
            <a:pPr algn="l"/>
            <a:r>
              <a:rPr lang="en-US" altLang="zh-CN" sz="2400" dirty="0" err="1">
                <a:solidFill>
                  <a:srgbClr val="92D050"/>
                </a:solidFill>
                <a:latin typeface="+mn-lt"/>
              </a:rPr>
              <a:t>Postnoon</a:t>
            </a:r>
            <a:endParaRPr lang="zh-CN" altLang="en-US" sz="2400" dirty="0">
              <a:solidFill>
                <a:srgbClr val="92D050"/>
              </a:solidFill>
              <a:latin typeface="+mn-lt"/>
            </a:endParaRPr>
          </a:p>
        </p:txBody>
      </p:sp>
    </p:spTree>
    <p:extLst>
      <p:ext uri="{BB962C8B-B14F-4D97-AF65-F5344CB8AC3E}">
        <p14:creationId xmlns:p14="http://schemas.microsoft.com/office/powerpoint/2010/main" val="863864162"/>
      </p:ext>
    </p:extLst>
  </p:cSld>
  <p:clrMapOvr>
    <a:masterClrMapping/>
  </p:clrMapOvr>
  <p:timing>
    <p:tnLst>
      <p:par>
        <p:cTn id="1" dur="indefinite" restart="never" nodeType="tmRoot">
          <p:childTnLst>
            <p:par>
              <p:cTn id="2" fill="freeze"/>
            </p:par>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1"/>
          <p:cNvSpPr/>
          <p:nvPr/>
        </p:nvSpPr>
        <p:spPr>
          <a:xfrm>
            <a:off x="1811640" y="656136"/>
            <a:ext cx="85687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spc="-1" dirty="0" err="1">
                <a:solidFill>
                  <a:srgbClr val="FFC000"/>
                </a:solidFill>
                <a:latin typeface="Calibri"/>
              </a:rPr>
              <a:t>Corotation</a:t>
            </a:r>
            <a:r>
              <a:rPr lang="en-US" sz="3200" b="1" spc="-1" dirty="0">
                <a:solidFill>
                  <a:srgbClr val="FFC000"/>
                </a:solidFill>
                <a:latin typeface="Calibri"/>
              </a:rPr>
              <a:t> Drift Resonance </a:t>
            </a:r>
            <a:endParaRPr lang="en-US" sz="3200" b="1" spc="-1" dirty="0">
              <a:latin typeface="Arial"/>
            </a:endParaRPr>
          </a:p>
        </p:txBody>
      </p:sp>
      <p:pic>
        <p:nvPicPr>
          <p:cNvPr id="4" name="Picture 3">
            <a:extLst>
              <a:ext uri="{FF2B5EF4-FFF2-40B4-BE49-F238E27FC236}">
                <a16:creationId xmlns:a16="http://schemas.microsoft.com/office/drawing/2014/main" id="{BF036650-ED5C-7D42-B77F-F2953D83F21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78611" y="1777362"/>
            <a:ext cx="5919470" cy="2269544"/>
          </a:xfrm>
          <a:prstGeom prst="rect">
            <a:avLst/>
          </a:prstGeom>
          <a:ln>
            <a:solidFill>
              <a:schemeClr val="bg1">
                <a:lumMod val="85000"/>
              </a:schemeClr>
            </a:solidFill>
          </a:ln>
        </p:spPr>
      </p:pic>
      <p:sp>
        <p:nvSpPr>
          <p:cNvPr id="8" name="TextBox 7">
            <a:extLst>
              <a:ext uri="{FF2B5EF4-FFF2-40B4-BE49-F238E27FC236}">
                <a16:creationId xmlns:a16="http://schemas.microsoft.com/office/drawing/2014/main" id="{926EC7E7-6E11-1E49-A510-9B0C2F0D8C95}"/>
              </a:ext>
            </a:extLst>
          </p:cNvPr>
          <p:cNvSpPr txBox="1"/>
          <p:nvPr/>
        </p:nvSpPr>
        <p:spPr>
          <a:xfrm>
            <a:off x="7498081" y="1777362"/>
            <a:ext cx="3958590" cy="861774"/>
          </a:xfrm>
          <a:prstGeom prst="rect">
            <a:avLst/>
          </a:prstGeom>
          <a:noFill/>
        </p:spPr>
        <p:txBody>
          <a:bodyPr wrap="square" rtlCol="0">
            <a:spAutoFit/>
          </a:bodyPr>
          <a:lstStyle/>
          <a:p>
            <a:r>
              <a:rPr lang="en-US" sz="1600" dirty="0">
                <a:solidFill>
                  <a:srgbClr val="FFC000"/>
                </a:solidFill>
              </a:rPr>
              <a:t>Energetic electrons: </a:t>
            </a:r>
            <a:r>
              <a:rPr lang="en-US" sz="1600" dirty="0" err="1">
                <a:solidFill>
                  <a:schemeClr val="bg1">
                    <a:lumMod val="95000"/>
                  </a:schemeClr>
                </a:solidFill>
              </a:rPr>
              <a:t>subcorotate</a:t>
            </a:r>
            <a:endParaRPr lang="en-US" sz="1600" dirty="0">
              <a:solidFill>
                <a:schemeClr val="bg1">
                  <a:lumMod val="95000"/>
                </a:schemeClr>
              </a:solidFill>
            </a:endParaRPr>
          </a:p>
          <a:p>
            <a:endParaRPr lang="en-US" sz="1600" dirty="0">
              <a:solidFill>
                <a:schemeClr val="bg1">
                  <a:lumMod val="95000"/>
                </a:schemeClr>
              </a:solidFill>
            </a:endParaRPr>
          </a:p>
          <a:p>
            <a:r>
              <a:rPr lang="en-US" sz="1600" dirty="0">
                <a:solidFill>
                  <a:srgbClr val="FFC000"/>
                </a:solidFill>
              </a:rPr>
              <a:t>Energetic ions: </a:t>
            </a:r>
            <a:r>
              <a:rPr lang="en-US" sz="1600" dirty="0" err="1">
                <a:solidFill>
                  <a:schemeClr val="bg1">
                    <a:lumMod val="95000"/>
                  </a:schemeClr>
                </a:solidFill>
              </a:rPr>
              <a:t>supercorotate</a:t>
            </a:r>
            <a:endParaRPr lang="en-US" sz="1600" dirty="0">
              <a:solidFill>
                <a:schemeClr val="bg1">
                  <a:lumMod val="95000"/>
                </a:schemeClr>
              </a:solidFill>
            </a:endParaRPr>
          </a:p>
        </p:txBody>
      </p:sp>
      <p:pic>
        <p:nvPicPr>
          <p:cNvPr id="31" name="Picture 30">
            <a:extLst>
              <a:ext uri="{FF2B5EF4-FFF2-40B4-BE49-F238E27FC236}">
                <a16:creationId xmlns:a16="http://schemas.microsoft.com/office/drawing/2014/main" id="{C6BE7C2B-77FD-CA48-A36C-AC44DCDDB88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578611" y="4130829"/>
            <a:ext cx="3576320" cy="2617719"/>
          </a:xfrm>
          <a:prstGeom prst="rect">
            <a:avLst/>
          </a:prstGeom>
        </p:spPr>
      </p:pic>
      <p:sp>
        <p:nvSpPr>
          <p:cNvPr id="33" name="TextBox 32">
            <a:extLst>
              <a:ext uri="{FF2B5EF4-FFF2-40B4-BE49-F238E27FC236}">
                <a16:creationId xmlns:a16="http://schemas.microsoft.com/office/drawing/2014/main" id="{C2DD1BD2-02C6-BC49-8D6F-2E3D48842A52}"/>
              </a:ext>
            </a:extLst>
          </p:cNvPr>
          <p:cNvSpPr txBox="1"/>
          <p:nvPr/>
        </p:nvSpPr>
        <p:spPr>
          <a:xfrm>
            <a:off x="5252721" y="4242589"/>
            <a:ext cx="5019039" cy="2246769"/>
          </a:xfrm>
          <a:prstGeom prst="rect">
            <a:avLst/>
          </a:prstGeom>
          <a:noFill/>
        </p:spPr>
        <p:txBody>
          <a:bodyPr wrap="square" rtlCol="0">
            <a:spAutoFit/>
          </a:bodyPr>
          <a:lstStyle/>
          <a:p>
            <a:r>
              <a:rPr lang="en-US" sz="2000" dirty="0">
                <a:solidFill>
                  <a:schemeClr val="bg1">
                    <a:lumMod val="95000"/>
                  </a:schemeClr>
                </a:solidFill>
              </a:rPr>
              <a:t>Corotation cancellation at “radiation belt energies” for </a:t>
            </a:r>
            <a:r>
              <a:rPr lang="en-US" sz="2000" u="sng" dirty="0">
                <a:solidFill>
                  <a:schemeClr val="bg1">
                    <a:lumMod val="95000"/>
                  </a:schemeClr>
                </a:solidFill>
              </a:rPr>
              <a:t>electrons</a:t>
            </a:r>
            <a:r>
              <a:rPr lang="en-US" sz="2000" dirty="0">
                <a:solidFill>
                  <a:schemeClr val="bg1">
                    <a:lumMod val="95000"/>
                  </a:schemeClr>
                </a:solidFill>
              </a:rPr>
              <a:t>:</a:t>
            </a:r>
          </a:p>
          <a:p>
            <a:endParaRPr lang="en-US" sz="2000" dirty="0">
              <a:solidFill>
                <a:schemeClr val="bg1">
                  <a:lumMod val="95000"/>
                </a:schemeClr>
              </a:solidFill>
            </a:endParaRPr>
          </a:p>
          <a:p>
            <a:r>
              <a:rPr lang="en-US" sz="2000" dirty="0">
                <a:solidFill>
                  <a:srgbClr val="FFC000"/>
                </a:solidFill>
              </a:rPr>
              <a:t>Saturn:</a:t>
            </a:r>
            <a:r>
              <a:rPr lang="en-US" sz="2000" dirty="0">
                <a:solidFill>
                  <a:schemeClr val="bg1">
                    <a:lumMod val="95000"/>
                  </a:schemeClr>
                </a:solidFill>
              </a:rPr>
              <a:t> 0.1-10 MeV</a:t>
            </a:r>
          </a:p>
          <a:p>
            <a:r>
              <a:rPr lang="en-US" sz="2000" dirty="0">
                <a:solidFill>
                  <a:srgbClr val="FFC000"/>
                </a:solidFill>
              </a:rPr>
              <a:t>Jupiter: </a:t>
            </a:r>
            <a:r>
              <a:rPr lang="en-US" sz="2000" dirty="0">
                <a:solidFill>
                  <a:schemeClr val="bg1">
                    <a:lumMod val="95000"/>
                  </a:schemeClr>
                </a:solidFill>
              </a:rPr>
              <a:t>10 – 200 MeV</a:t>
            </a:r>
          </a:p>
          <a:p>
            <a:endParaRPr lang="en-US" sz="2000" dirty="0">
              <a:solidFill>
                <a:schemeClr val="bg1">
                  <a:lumMod val="95000"/>
                </a:schemeClr>
              </a:solidFill>
            </a:endParaRPr>
          </a:p>
          <a:p>
            <a:r>
              <a:rPr lang="en-US" sz="2000" dirty="0">
                <a:solidFill>
                  <a:srgbClr val="00B0F0"/>
                </a:solidFill>
              </a:rPr>
              <a:t>Earth:</a:t>
            </a:r>
            <a:r>
              <a:rPr lang="en-US" sz="2000" dirty="0">
                <a:solidFill>
                  <a:schemeClr val="bg1">
                    <a:lumMod val="95000"/>
                  </a:schemeClr>
                </a:solidFill>
              </a:rPr>
              <a:t> ~keV </a:t>
            </a:r>
            <a:r>
              <a:rPr lang="en-US" sz="2000" u="sng" dirty="0">
                <a:solidFill>
                  <a:schemeClr val="bg1">
                    <a:lumMod val="95000"/>
                  </a:schemeClr>
                </a:solidFill>
              </a:rPr>
              <a:t>(ions)</a:t>
            </a:r>
          </a:p>
        </p:txBody>
      </p:sp>
      <p:sp>
        <p:nvSpPr>
          <p:cNvPr id="34" name="CustomShape 9">
            <a:extLst>
              <a:ext uri="{FF2B5EF4-FFF2-40B4-BE49-F238E27FC236}">
                <a16:creationId xmlns:a16="http://schemas.microsoft.com/office/drawing/2014/main" id="{A21BF97D-5B9D-A840-9319-D97346534AB0}"/>
              </a:ext>
            </a:extLst>
          </p:cNvPr>
          <p:cNvSpPr/>
          <p:nvPr/>
        </p:nvSpPr>
        <p:spPr>
          <a:xfrm>
            <a:off x="1578611" y="6518384"/>
            <a:ext cx="3275762"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100" spc="-1" dirty="0">
                <a:solidFill>
                  <a:srgbClr val="FFC000"/>
                </a:solidFill>
                <a:latin typeface="Calibri"/>
              </a:rPr>
              <a:t>Roussos et al. (2018, Icarus)</a:t>
            </a:r>
            <a:endParaRPr lang="en-US" sz="1100" spc="-1" dirty="0">
              <a:solidFill>
                <a:srgbClr val="FFC000"/>
              </a:solidFill>
              <a:latin typeface="Arial"/>
            </a:endParaRPr>
          </a:p>
        </p:txBody>
      </p:sp>
    </p:spTree>
    <p:extLst>
      <p:ext uri="{BB962C8B-B14F-4D97-AF65-F5344CB8AC3E}">
        <p14:creationId xmlns:p14="http://schemas.microsoft.com/office/powerpoint/2010/main" val="133940558"/>
      </p:ext>
    </p:extLst>
  </p:cSld>
  <p:clrMapOvr>
    <a:masterClrMapping/>
  </p:clrMapOvr>
  <p:timing>
    <p:tnLst>
      <p:par>
        <p:cTn id="1" dur="indefinite" restart="never" nodeType="tmRoot">
          <p:childTnLst>
            <p:par>
              <p:cTn id="2" fill="freeze"/>
            </p:par>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CC583E-FE74-C543-9699-EE9D689802AA}"/>
              </a:ext>
            </a:extLst>
          </p:cNvPr>
          <p:cNvSpPr txBox="1"/>
          <p:nvPr/>
        </p:nvSpPr>
        <p:spPr>
          <a:xfrm>
            <a:off x="1627775" y="660369"/>
            <a:ext cx="9414693" cy="954107"/>
          </a:xfrm>
          <a:prstGeom prst="rect">
            <a:avLst/>
          </a:prstGeom>
          <a:noFill/>
        </p:spPr>
        <p:txBody>
          <a:bodyPr wrap="square" rtlCol="0">
            <a:spAutoFit/>
          </a:bodyPr>
          <a:lstStyle/>
          <a:p>
            <a:pPr algn="ctr"/>
            <a:r>
              <a:rPr lang="en-US" sz="2800" b="1" dirty="0">
                <a:solidFill>
                  <a:srgbClr val="FFC000"/>
                </a:solidFill>
              </a:rPr>
              <a:t>Spectral cutoff and/or “bump” </a:t>
            </a:r>
          </a:p>
          <a:p>
            <a:pPr algn="ctr"/>
            <a:r>
              <a:rPr lang="en-US" sz="2800" b="1" dirty="0">
                <a:solidFill>
                  <a:srgbClr val="FFC000"/>
                </a:solidFill>
              </a:rPr>
              <a:t>for local time stationary electrons (CDR)</a:t>
            </a:r>
          </a:p>
        </p:txBody>
      </p:sp>
      <p:pic>
        <p:nvPicPr>
          <p:cNvPr id="2" name="Picture 1">
            <a:extLst>
              <a:ext uri="{FF2B5EF4-FFF2-40B4-BE49-F238E27FC236}">
                <a16:creationId xmlns:a16="http://schemas.microsoft.com/office/drawing/2014/main" id="{CEA4B99E-288C-2844-8BBA-3F7CD1A0C440}"/>
              </a:ext>
            </a:extLst>
          </p:cNvPr>
          <p:cNvPicPr>
            <a:picLocks noChangeAspect="1"/>
          </p:cNvPicPr>
          <p:nvPr/>
        </p:nvPicPr>
        <p:blipFill>
          <a:blip r:embed="rId3"/>
          <a:stretch>
            <a:fillRect/>
          </a:stretch>
        </p:blipFill>
        <p:spPr>
          <a:xfrm>
            <a:off x="4056202" y="1755003"/>
            <a:ext cx="3307452" cy="2494845"/>
          </a:xfrm>
          <a:prstGeom prst="rect">
            <a:avLst/>
          </a:prstGeom>
        </p:spPr>
      </p:pic>
      <p:pic>
        <p:nvPicPr>
          <p:cNvPr id="9" name="Picture 8">
            <a:extLst>
              <a:ext uri="{FF2B5EF4-FFF2-40B4-BE49-F238E27FC236}">
                <a16:creationId xmlns:a16="http://schemas.microsoft.com/office/drawing/2014/main" id="{9D9EF3B2-1699-0445-AF70-23100BA186DD}"/>
              </a:ext>
            </a:extLst>
          </p:cNvPr>
          <p:cNvPicPr>
            <a:picLocks noChangeAspect="1"/>
          </p:cNvPicPr>
          <p:nvPr/>
        </p:nvPicPr>
        <p:blipFill>
          <a:blip r:embed="rId4"/>
          <a:stretch>
            <a:fillRect/>
          </a:stretch>
        </p:blipFill>
        <p:spPr>
          <a:xfrm>
            <a:off x="2531025" y="4317381"/>
            <a:ext cx="6506518" cy="2334793"/>
          </a:xfrm>
          <a:prstGeom prst="rect">
            <a:avLst/>
          </a:prstGeom>
        </p:spPr>
      </p:pic>
      <p:sp>
        <p:nvSpPr>
          <p:cNvPr id="11" name="CustomShape 9">
            <a:extLst>
              <a:ext uri="{FF2B5EF4-FFF2-40B4-BE49-F238E27FC236}">
                <a16:creationId xmlns:a16="http://schemas.microsoft.com/office/drawing/2014/main" id="{91F6FBA0-4873-E94E-8559-84B67368C04D}"/>
              </a:ext>
            </a:extLst>
          </p:cNvPr>
          <p:cNvSpPr/>
          <p:nvPr/>
        </p:nvSpPr>
        <p:spPr>
          <a:xfrm>
            <a:off x="9037544" y="6377727"/>
            <a:ext cx="2455647"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100" spc="-1" dirty="0">
                <a:solidFill>
                  <a:srgbClr val="FFFF00"/>
                </a:solidFill>
                <a:latin typeface="Calibri"/>
              </a:rPr>
              <a:t>Sun et al. (2019, GRL)</a:t>
            </a:r>
            <a:endParaRPr lang="en-US" sz="1100" spc="-1" dirty="0">
              <a:latin typeface="Arial"/>
            </a:endParaRPr>
          </a:p>
        </p:txBody>
      </p:sp>
      <p:pic>
        <p:nvPicPr>
          <p:cNvPr id="5" name="Picture 4">
            <a:extLst>
              <a:ext uri="{FF2B5EF4-FFF2-40B4-BE49-F238E27FC236}">
                <a16:creationId xmlns:a16="http://schemas.microsoft.com/office/drawing/2014/main" id="{3BEE297F-9614-F94F-8E97-E42118FC3E5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92321" y="1728459"/>
            <a:ext cx="3416694" cy="2494845"/>
          </a:xfrm>
          <a:prstGeom prst="rect">
            <a:avLst/>
          </a:prstGeom>
        </p:spPr>
      </p:pic>
      <p:pic>
        <p:nvPicPr>
          <p:cNvPr id="4" name="图片 3">
            <a:extLst>
              <a:ext uri="{FF2B5EF4-FFF2-40B4-BE49-F238E27FC236}">
                <a16:creationId xmlns:a16="http://schemas.microsoft.com/office/drawing/2014/main" id="{82D10FBC-0B5D-4CFF-BA10-37D4DB9F66D0}"/>
              </a:ext>
            </a:extLst>
          </p:cNvPr>
          <p:cNvPicPr>
            <a:picLocks noChangeAspect="1"/>
          </p:cNvPicPr>
          <p:nvPr/>
        </p:nvPicPr>
        <p:blipFill>
          <a:blip r:embed="rId6"/>
          <a:stretch>
            <a:fillRect/>
          </a:stretch>
        </p:blipFill>
        <p:spPr>
          <a:xfrm>
            <a:off x="164823" y="1781051"/>
            <a:ext cx="3778567" cy="2464486"/>
          </a:xfrm>
          <a:prstGeom prst="rect">
            <a:avLst/>
          </a:prstGeom>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F98F732A-1063-4A6B-85DC-3DCB33CEAE74}"/>
                  </a:ext>
                </a:extLst>
              </p:cNvPr>
              <p:cNvSpPr txBox="1"/>
              <p:nvPr/>
            </p:nvSpPr>
            <p:spPr>
              <a:xfrm>
                <a:off x="9190210" y="4523739"/>
                <a:ext cx="2628668" cy="823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solidFill>
                            <a:schemeClr val="bg1"/>
                          </a:solidFill>
                          <a:latin typeface="Cambria Math" panose="02040503050406030204" pitchFamily="18" charset="0"/>
                        </a:rPr>
                        <m:t>𝑓</m:t>
                      </m:r>
                      <m:r>
                        <a:rPr lang="en-US" altLang="zh-CN" sz="2400" b="0" i="1" smtClean="0">
                          <a:solidFill>
                            <a:schemeClr val="bg1"/>
                          </a:solidFill>
                          <a:latin typeface="Cambria Math" panose="02040503050406030204" pitchFamily="18" charset="0"/>
                        </a:rPr>
                        <m:t>=</m:t>
                      </m:r>
                      <m:d>
                        <m:dPr>
                          <m:begChr m:val="{"/>
                          <m:endChr m:val=""/>
                          <m:ctrlPr>
                            <a:rPr lang="en-US" altLang="zh-CN" sz="2400" b="0" i="1" smtClean="0">
                              <a:solidFill>
                                <a:schemeClr val="bg1"/>
                              </a:solidFill>
                              <a:latin typeface="Cambria Math" panose="02040503050406030204" pitchFamily="18" charset="0"/>
                            </a:rPr>
                          </m:ctrlPr>
                        </m:dPr>
                        <m:e>
                          <m:eqArr>
                            <m:eqArrPr>
                              <m:ctrlPr>
                                <a:rPr lang="en-US" altLang="zh-CN" sz="2400" b="0" i="1" smtClean="0">
                                  <a:solidFill>
                                    <a:schemeClr val="bg1"/>
                                  </a:solidFill>
                                  <a:latin typeface="Cambria Math" panose="02040503050406030204" pitchFamily="18" charset="0"/>
                                </a:rPr>
                              </m:ctrlPr>
                            </m:eqArrPr>
                            <m:e>
                              <m:sSub>
                                <m:sSubPr>
                                  <m:ctrlPr>
                                    <a:rPr lang="en-US" altLang="zh-CN" sz="2400" i="1">
                                      <a:solidFill>
                                        <a:schemeClr val="bg1"/>
                                      </a:solidFill>
                                      <a:latin typeface="Cambria Math" panose="02040503050406030204" pitchFamily="18" charset="0"/>
                                    </a:rPr>
                                  </m:ctrlPr>
                                </m:sSubPr>
                                <m:e>
                                  <m:r>
                                    <a:rPr lang="en-US" altLang="zh-CN" sz="2400" i="1">
                                      <a:solidFill>
                                        <a:schemeClr val="bg1"/>
                                      </a:solidFill>
                                      <a:latin typeface="Cambria Math" panose="02040503050406030204" pitchFamily="18" charset="0"/>
                                    </a:rPr>
                                    <m:t>𝑗</m:t>
                                  </m:r>
                                </m:e>
                                <m:sub>
                                  <m:r>
                                    <a:rPr lang="en-US" altLang="zh-CN" sz="2400" b="0" i="1" smtClean="0">
                                      <a:solidFill>
                                        <a:schemeClr val="bg1"/>
                                      </a:solidFill>
                                      <a:latin typeface="Cambria Math" panose="02040503050406030204" pitchFamily="18" charset="0"/>
                                    </a:rPr>
                                    <m:t>1</m:t>
                                  </m:r>
                                </m:sub>
                              </m:sSub>
                              <m:sSup>
                                <m:sSupPr>
                                  <m:ctrlPr>
                                    <a:rPr lang="en-US" altLang="zh-CN" sz="2400" i="1">
                                      <a:solidFill>
                                        <a:schemeClr val="bg1"/>
                                      </a:solidFill>
                                      <a:latin typeface="Cambria Math" panose="02040503050406030204" pitchFamily="18" charset="0"/>
                                    </a:rPr>
                                  </m:ctrlPr>
                                </m:sSupPr>
                                <m:e>
                                  <m:r>
                                    <a:rPr lang="en-US" altLang="zh-CN" sz="2400" i="1">
                                      <a:solidFill>
                                        <a:schemeClr val="bg1"/>
                                      </a:solidFill>
                                      <a:latin typeface="Cambria Math" panose="02040503050406030204" pitchFamily="18" charset="0"/>
                                    </a:rPr>
                                    <m:t>𝐸</m:t>
                                  </m:r>
                                </m:e>
                                <m:sup>
                                  <m:sSub>
                                    <m:sSubPr>
                                      <m:ctrlPr>
                                        <a:rPr lang="en-US" altLang="zh-CN" sz="2400" i="1">
                                          <a:solidFill>
                                            <a:schemeClr val="bg1"/>
                                          </a:solidFill>
                                          <a:latin typeface="Cambria Math" panose="02040503050406030204" pitchFamily="18" charset="0"/>
                                        </a:rPr>
                                      </m:ctrlPr>
                                    </m:sSubPr>
                                    <m:e>
                                      <m:r>
                                        <a:rPr lang="zh-CN" altLang="en-US" sz="2400" i="1">
                                          <a:solidFill>
                                            <a:schemeClr val="bg1"/>
                                          </a:solidFill>
                                          <a:latin typeface="Cambria Math" panose="02040503050406030204" pitchFamily="18" charset="0"/>
                                        </a:rPr>
                                        <m:t>𝛾</m:t>
                                      </m:r>
                                    </m:e>
                                    <m:sub>
                                      <m:r>
                                        <a:rPr lang="en-US" altLang="zh-CN" sz="2400" b="0" i="1" smtClean="0">
                                          <a:solidFill>
                                            <a:schemeClr val="bg1"/>
                                          </a:solidFill>
                                          <a:latin typeface="Cambria Math" panose="02040503050406030204" pitchFamily="18" charset="0"/>
                                        </a:rPr>
                                        <m:t>1</m:t>
                                      </m:r>
                                    </m:sub>
                                  </m:sSub>
                                </m:sup>
                              </m:sSup>
                              <m:r>
                                <a:rPr lang="en-US" altLang="zh-CN" sz="2400" i="1">
                                  <a:solidFill>
                                    <a:schemeClr val="bg1"/>
                                  </a:solidFill>
                                  <a:latin typeface="Cambria Math" panose="02040503050406030204" pitchFamily="18" charset="0"/>
                                </a:rPr>
                                <m:t>,</m:t>
                              </m:r>
                              <m:r>
                                <a:rPr lang="en-US" altLang="zh-CN" sz="2400" i="1">
                                  <a:solidFill>
                                    <a:schemeClr val="bg1"/>
                                  </a:solidFill>
                                  <a:latin typeface="Cambria Math" panose="02040503050406030204" pitchFamily="18" charset="0"/>
                                </a:rPr>
                                <m:t>𝐸</m:t>
                              </m:r>
                              <m:r>
                                <a:rPr lang="en-US" altLang="zh-CN" sz="2400" i="1">
                                  <a:solidFill>
                                    <a:schemeClr val="bg1"/>
                                  </a:solidFill>
                                  <a:latin typeface="Cambria Math" panose="02040503050406030204" pitchFamily="18" charset="0"/>
                                  <a:ea typeface="Cambria Math" panose="02040503050406030204" pitchFamily="18" charset="0"/>
                                </a:rPr>
                                <m:t>&lt;</m:t>
                              </m:r>
                              <m:sSub>
                                <m:sSubPr>
                                  <m:ctrlPr>
                                    <a:rPr lang="en-US" altLang="zh-CN" sz="2400" i="1">
                                      <a:solidFill>
                                        <a:schemeClr val="bg1"/>
                                      </a:solidFill>
                                      <a:latin typeface="Cambria Math" panose="02040503050406030204" pitchFamily="18" charset="0"/>
                                    </a:rPr>
                                  </m:ctrlPr>
                                </m:sSubPr>
                                <m:e>
                                  <m:r>
                                    <a:rPr lang="en-US" altLang="zh-CN" sz="2400" i="1">
                                      <a:solidFill>
                                        <a:schemeClr val="bg1"/>
                                      </a:solidFill>
                                      <a:latin typeface="Cambria Math" panose="02040503050406030204" pitchFamily="18" charset="0"/>
                                    </a:rPr>
                                    <m:t>𝐸</m:t>
                                  </m:r>
                                </m:e>
                                <m:sub>
                                  <m:r>
                                    <a:rPr lang="en-US" altLang="zh-CN" sz="2400" i="1">
                                      <a:solidFill>
                                        <a:schemeClr val="bg1"/>
                                      </a:solidFill>
                                      <a:latin typeface="Cambria Math" panose="02040503050406030204" pitchFamily="18" charset="0"/>
                                    </a:rPr>
                                    <m:t>𝐶</m:t>
                                  </m:r>
                                </m:sub>
                              </m:sSub>
                            </m:e>
                            <m:e>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𝑗</m:t>
                                  </m:r>
                                </m:e>
                                <m:sub>
                                  <m:r>
                                    <a:rPr lang="en-US" altLang="zh-CN" sz="2400" b="0" i="1" smtClean="0">
                                      <a:solidFill>
                                        <a:schemeClr val="bg1"/>
                                      </a:solidFill>
                                      <a:latin typeface="Cambria Math" panose="02040503050406030204" pitchFamily="18" charset="0"/>
                                    </a:rPr>
                                    <m:t>2</m:t>
                                  </m:r>
                                </m:sub>
                              </m:sSub>
                              <m:sSup>
                                <m:sSupPr>
                                  <m:ctrlPr>
                                    <a:rPr lang="en-US" altLang="zh-CN" sz="2400" b="0" i="1" smtClean="0">
                                      <a:solidFill>
                                        <a:schemeClr val="bg1"/>
                                      </a:solidFill>
                                      <a:latin typeface="Cambria Math" panose="02040503050406030204" pitchFamily="18" charset="0"/>
                                    </a:rPr>
                                  </m:ctrlPr>
                                </m:sSupPr>
                                <m:e>
                                  <m:r>
                                    <a:rPr lang="en-US" altLang="zh-CN" sz="2400" b="0" i="1" smtClean="0">
                                      <a:solidFill>
                                        <a:schemeClr val="bg1"/>
                                      </a:solidFill>
                                      <a:latin typeface="Cambria Math" panose="02040503050406030204" pitchFamily="18" charset="0"/>
                                    </a:rPr>
                                    <m:t>𝐸</m:t>
                                  </m:r>
                                </m:e>
                                <m:sup>
                                  <m:sSub>
                                    <m:sSubPr>
                                      <m:ctrlPr>
                                        <a:rPr lang="en-US" altLang="zh-CN" sz="2400" b="0" i="1" smtClean="0">
                                          <a:solidFill>
                                            <a:schemeClr val="bg1"/>
                                          </a:solidFill>
                                          <a:latin typeface="Cambria Math" panose="02040503050406030204" pitchFamily="18" charset="0"/>
                                        </a:rPr>
                                      </m:ctrlPr>
                                    </m:sSubPr>
                                    <m:e>
                                      <m:r>
                                        <a:rPr lang="zh-CN" altLang="en-US" sz="2400" b="0" i="1" smtClean="0">
                                          <a:solidFill>
                                            <a:schemeClr val="bg1"/>
                                          </a:solidFill>
                                          <a:latin typeface="Cambria Math" panose="02040503050406030204" pitchFamily="18" charset="0"/>
                                        </a:rPr>
                                        <m:t>𝛾</m:t>
                                      </m:r>
                                    </m:e>
                                    <m:sub>
                                      <m:r>
                                        <a:rPr lang="en-US" altLang="zh-CN" sz="2400" b="0" i="1" smtClean="0">
                                          <a:solidFill>
                                            <a:schemeClr val="bg1"/>
                                          </a:solidFill>
                                          <a:latin typeface="Cambria Math" panose="02040503050406030204" pitchFamily="18" charset="0"/>
                                        </a:rPr>
                                        <m:t>2</m:t>
                                      </m:r>
                                    </m:sub>
                                  </m:sSub>
                                </m:sup>
                              </m:sSup>
                              <m:r>
                                <a:rPr lang="en-US" altLang="zh-CN" sz="2400" b="0" i="1" smtClean="0">
                                  <a:solidFill>
                                    <a:schemeClr val="bg1"/>
                                  </a:solidFill>
                                  <a:latin typeface="Cambria Math" panose="02040503050406030204" pitchFamily="18" charset="0"/>
                                </a:rPr>
                                <m:t>,</m:t>
                              </m:r>
                              <m:r>
                                <a:rPr lang="en-US" altLang="zh-CN" sz="2400" b="0" i="1" smtClean="0">
                                  <a:solidFill>
                                    <a:schemeClr val="bg1"/>
                                  </a:solidFill>
                                  <a:latin typeface="Cambria Math" panose="02040503050406030204" pitchFamily="18" charset="0"/>
                                </a:rPr>
                                <m:t>𝐸</m:t>
                              </m:r>
                              <m:r>
                                <a:rPr lang="en-US" altLang="zh-CN" sz="2400" b="0" i="1" smtClean="0">
                                  <a:solidFill>
                                    <a:schemeClr val="bg1"/>
                                  </a:solidFill>
                                  <a:latin typeface="Cambria Math" panose="02040503050406030204" pitchFamily="18" charset="0"/>
                                </a:rPr>
                                <m:t>&gt;</m:t>
                              </m:r>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𝐸</m:t>
                                  </m:r>
                                </m:e>
                                <m:sub>
                                  <m:r>
                                    <a:rPr lang="en-US" altLang="zh-CN" sz="2400" b="0" i="1" smtClean="0">
                                      <a:solidFill>
                                        <a:schemeClr val="bg1"/>
                                      </a:solidFill>
                                      <a:latin typeface="Cambria Math" panose="02040503050406030204" pitchFamily="18" charset="0"/>
                                    </a:rPr>
                                    <m:t>𝐶</m:t>
                                  </m:r>
                                </m:sub>
                              </m:sSub>
                            </m:e>
                          </m:eqArr>
                        </m:e>
                      </m:d>
                    </m:oMath>
                  </m:oMathPara>
                </a14:m>
                <a:endParaRPr lang="zh-CN" altLang="en-US" sz="2400" dirty="0">
                  <a:solidFill>
                    <a:schemeClr val="bg1"/>
                  </a:solidFill>
                  <a:latin typeface="+mn-lt"/>
                </a:endParaRPr>
              </a:p>
            </p:txBody>
          </p:sp>
        </mc:Choice>
        <mc:Fallback xmlns="">
          <p:sp>
            <p:nvSpPr>
              <p:cNvPr id="10" name="文本框 9">
                <a:extLst>
                  <a:ext uri="{FF2B5EF4-FFF2-40B4-BE49-F238E27FC236}">
                    <a16:creationId xmlns:a16="http://schemas.microsoft.com/office/drawing/2014/main" id="{F98F732A-1063-4A6B-85DC-3DCB33CEAE74}"/>
                  </a:ext>
                </a:extLst>
              </p:cNvPr>
              <p:cNvSpPr txBox="1">
                <a:spLocks noRot="1" noChangeAspect="1" noMove="1" noResize="1" noEditPoints="1" noAdjustHandles="1" noChangeArrowheads="1" noChangeShapeType="1" noTextEdit="1"/>
              </p:cNvSpPr>
              <p:nvPr/>
            </p:nvSpPr>
            <p:spPr>
              <a:xfrm>
                <a:off x="9190210" y="4523739"/>
                <a:ext cx="2628668" cy="823815"/>
              </a:xfrm>
              <a:prstGeom prst="rect">
                <a:avLst/>
              </a:prstGeom>
              <a:blipFill>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5693717"/>
      </p:ext>
    </p:extLst>
  </p:cSld>
  <p:clrMapOvr>
    <a:masterClrMapping/>
  </p:clrMapOvr>
  <p:timing>
    <p:tnLst>
      <p:par>
        <p:cTn id="1" dur="indefinite" restart="never" nodeType="tmRoot">
          <p:childTnLst>
            <p:par>
              <p:cTn id="2" fill="freeze"/>
            </p:par>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9671AAF-67AE-491C-BA78-93363126E17F}"/>
              </a:ext>
            </a:extLst>
          </p:cNvPr>
          <p:cNvPicPr>
            <a:picLocks noChangeAspect="1"/>
          </p:cNvPicPr>
          <p:nvPr/>
        </p:nvPicPr>
        <p:blipFill>
          <a:blip r:embed="rId3"/>
          <a:stretch>
            <a:fillRect/>
          </a:stretch>
        </p:blipFill>
        <p:spPr>
          <a:xfrm>
            <a:off x="5052576" y="1847014"/>
            <a:ext cx="3703899" cy="2373729"/>
          </a:xfrm>
          <a:prstGeom prst="rect">
            <a:avLst/>
          </a:prstGeom>
        </p:spPr>
      </p:pic>
      <p:pic>
        <p:nvPicPr>
          <p:cNvPr id="3" name="图片 2">
            <a:extLst>
              <a:ext uri="{FF2B5EF4-FFF2-40B4-BE49-F238E27FC236}">
                <a16:creationId xmlns:a16="http://schemas.microsoft.com/office/drawing/2014/main" id="{A220E19B-022C-4BF9-8967-0C94169F2B00}"/>
              </a:ext>
            </a:extLst>
          </p:cNvPr>
          <p:cNvPicPr>
            <a:picLocks noChangeAspect="1"/>
          </p:cNvPicPr>
          <p:nvPr/>
        </p:nvPicPr>
        <p:blipFill>
          <a:blip r:embed="rId4"/>
          <a:stretch>
            <a:fillRect/>
          </a:stretch>
        </p:blipFill>
        <p:spPr>
          <a:xfrm>
            <a:off x="1500850" y="1847014"/>
            <a:ext cx="3703899" cy="2355448"/>
          </a:xfrm>
          <a:prstGeom prst="rect">
            <a:avLst/>
          </a:prstGeom>
        </p:spPr>
      </p:pic>
      <p:sp>
        <p:nvSpPr>
          <p:cNvPr id="4" name="TextBox 2">
            <a:extLst>
              <a:ext uri="{FF2B5EF4-FFF2-40B4-BE49-F238E27FC236}">
                <a16:creationId xmlns:a16="http://schemas.microsoft.com/office/drawing/2014/main" id="{242AA907-92C3-4673-B6D9-19D83C1C3623}"/>
              </a:ext>
            </a:extLst>
          </p:cNvPr>
          <p:cNvSpPr txBox="1"/>
          <p:nvPr/>
        </p:nvSpPr>
        <p:spPr>
          <a:xfrm>
            <a:off x="1627775" y="660369"/>
            <a:ext cx="9414693" cy="523220"/>
          </a:xfrm>
          <a:prstGeom prst="rect">
            <a:avLst/>
          </a:prstGeom>
          <a:noFill/>
        </p:spPr>
        <p:txBody>
          <a:bodyPr wrap="square" rtlCol="0">
            <a:spAutoFit/>
          </a:bodyPr>
          <a:lstStyle/>
          <a:p>
            <a:pPr algn="ctr"/>
            <a:r>
              <a:rPr lang="en-US" sz="2800" b="1" dirty="0">
                <a:solidFill>
                  <a:srgbClr val="FFC000"/>
                </a:solidFill>
              </a:rPr>
              <a:t>Spectra parameters local time asymmetry</a:t>
            </a:r>
          </a:p>
        </p:txBody>
      </p:sp>
      <p:pic>
        <p:nvPicPr>
          <p:cNvPr id="5" name="图片 4">
            <a:extLst>
              <a:ext uri="{FF2B5EF4-FFF2-40B4-BE49-F238E27FC236}">
                <a16:creationId xmlns:a16="http://schemas.microsoft.com/office/drawing/2014/main" id="{C6A101CD-9BC7-4103-AAAA-8E1B4982B751}"/>
              </a:ext>
            </a:extLst>
          </p:cNvPr>
          <p:cNvPicPr>
            <a:picLocks noChangeAspect="1"/>
          </p:cNvPicPr>
          <p:nvPr/>
        </p:nvPicPr>
        <p:blipFill>
          <a:blip r:embed="rId5"/>
          <a:stretch>
            <a:fillRect/>
          </a:stretch>
        </p:blipFill>
        <p:spPr>
          <a:xfrm>
            <a:off x="1510601" y="4371666"/>
            <a:ext cx="7245752" cy="2407534"/>
          </a:xfrm>
          <a:prstGeom prst="rect">
            <a:avLst/>
          </a:prstGeom>
        </p:spPr>
      </p:pic>
      <p:pic>
        <p:nvPicPr>
          <p:cNvPr id="6" name="Picture 1">
            <a:extLst>
              <a:ext uri="{FF2B5EF4-FFF2-40B4-BE49-F238E27FC236}">
                <a16:creationId xmlns:a16="http://schemas.microsoft.com/office/drawing/2014/main" id="{24499EA5-CF6C-4691-991E-4AC4DB82BA77}"/>
              </a:ext>
            </a:extLst>
          </p:cNvPr>
          <p:cNvPicPr>
            <a:picLocks noChangeAspect="1"/>
          </p:cNvPicPr>
          <p:nvPr/>
        </p:nvPicPr>
        <p:blipFill>
          <a:blip r:embed="rId6"/>
          <a:stretch>
            <a:fillRect/>
          </a:stretch>
        </p:blipFill>
        <p:spPr>
          <a:xfrm>
            <a:off x="8970002" y="1910435"/>
            <a:ext cx="2733432" cy="2061855"/>
          </a:xfrm>
          <a:prstGeom prst="rect">
            <a:avLst/>
          </a:prstGeom>
        </p:spPr>
      </p:pic>
      <p:sp>
        <p:nvSpPr>
          <p:cNvPr id="7" name="CustomShape 9">
            <a:extLst>
              <a:ext uri="{FF2B5EF4-FFF2-40B4-BE49-F238E27FC236}">
                <a16:creationId xmlns:a16="http://schemas.microsoft.com/office/drawing/2014/main" id="{CB2097A8-4B15-4D6D-A044-25306049860F}"/>
              </a:ext>
            </a:extLst>
          </p:cNvPr>
          <p:cNvSpPr/>
          <p:nvPr/>
        </p:nvSpPr>
        <p:spPr>
          <a:xfrm>
            <a:off x="127230" y="6433220"/>
            <a:ext cx="2455647" cy="25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100" spc="-1" dirty="0">
                <a:solidFill>
                  <a:srgbClr val="FFFF00"/>
                </a:solidFill>
                <a:latin typeface="Calibri"/>
              </a:rPr>
              <a:t>Sun et al. (2019, GRL)</a:t>
            </a:r>
            <a:endParaRPr lang="en-US" sz="1100" spc="-1" dirty="0">
              <a:latin typeface="Arial"/>
            </a:endParaRPr>
          </a:p>
        </p:txBody>
      </p:sp>
      <p:pic>
        <p:nvPicPr>
          <p:cNvPr id="8" name="图片 7">
            <a:extLst>
              <a:ext uri="{FF2B5EF4-FFF2-40B4-BE49-F238E27FC236}">
                <a16:creationId xmlns:a16="http://schemas.microsoft.com/office/drawing/2014/main" id="{A7D8653B-1F6C-4CEA-9EF7-DCEEA77DE4BC}"/>
              </a:ext>
            </a:extLst>
          </p:cNvPr>
          <p:cNvPicPr>
            <a:picLocks noChangeAspect="1"/>
          </p:cNvPicPr>
          <p:nvPr/>
        </p:nvPicPr>
        <p:blipFill>
          <a:blip r:embed="rId7"/>
          <a:stretch>
            <a:fillRect/>
          </a:stretch>
        </p:blipFill>
        <p:spPr>
          <a:xfrm>
            <a:off x="9067448" y="4248130"/>
            <a:ext cx="2687925" cy="2442850"/>
          </a:xfrm>
          <a:prstGeom prst="rect">
            <a:avLst/>
          </a:prstGeom>
        </p:spPr>
      </p:pic>
    </p:spTree>
    <p:extLst>
      <p:ext uri="{BB962C8B-B14F-4D97-AF65-F5344CB8AC3E}">
        <p14:creationId xmlns:p14="http://schemas.microsoft.com/office/powerpoint/2010/main" val="1847391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FE46F6-9F74-4558-995B-AEFC6207CF93}"/>
              </a:ext>
            </a:extLst>
          </p:cNvPr>
          <p:cNvPicPr>
            <a:picLocks noChangeAspect="1"/>
          </p:cNvPicPr>
          <p:nvPr/>
        </p:nvPicPr>
        <p:blipFill rotWithShape="1">
          <a:blip r:embed="rId3"/>
          <a:srcRect r="4064" b="39147"/>
          <a:stretch/>
        </p:blipFill>
        <p:spPr>
          <a:xfrm>
            <a:off x="421006" y="1756159"/>
            <a:ext cx="4130067" cy="3167744"/>
          </a:xfrm>
          <a:prstGeom prst="rect">
            <a:avLst/>
          </a:prstGeom>
        </p:spPr>
      </p:pic>
      <p:sp>
        <p:nvSpPr>
          <p:cNvPr id="4" name="TextBox 2">
            <a:extLst>
              <a:ext uri="{FF2B5EF4-FFF2-40B4-BE49-F238E27FC236}">
                <a16:creationId xmlns:a16="http://schemas.microsoft.com/office/drawing/2014/main" id="{1946B9C4-CA94-479A-9AE6-8A69FBDEDC17}"/>
              </a:ext>
            </a:extLst>
          </p:cNvPr>
          <p:cNvSpPr txBox="1"/>
          <p:nvPr/>
        </p:nvSpPr>
        <p:spPr>
          <a:xfrm>
            <a:off x="1651130" y="703911"/>
            <a:ext cx="8889740" cy="584775"/>
          </a:xfrm>
          <a:prstGeom prst="rect">
            <a:avLst/>
          </a:prstGeom>
          <a:noFill/>
        </p:spPr>
        <p:txBody>
          <a:bodyPr wrap="square" rtlCol="0">
            <a:spAutoFit/>
          </a:bodyPr>
          <a:lstStyle/>
          <a:p>
            <a:pPr algn="ctr"/>
            <a:r>
              <a:rPr lang="en-US" sz="3200" b="1" dirty="0">
                <a:solidFill>
                  <a:srgbClr val="FFC000"/>
                </a:solidFill>
                <a:ea typeface="Verdana" panose="020B0604030504040204" pitchFamily="34" charset="0"/>
              </a:rPr>
              <a:t>Zebra Stripes on Saturn</a:t>
            </a:r>
          </a:p>
        </p:txBody>
      </p:sp>
      <p:sp>
        <p:nvSpPr>
          <p:cNvPr id="6" name="矩形 5">
            <a:extLst>
              <a:ext uri="{FF2B5EF4-FFF2-40B4-BE49-F238E27FC236}">
                <a16:creationId xmlns:a16="http://schemas.microsoft.com/office/drawing/2014/main" id="{9406207F-7950-4591-B303-5DD219CDCF01}"/>
              </a:ext>
            </a:extLst>
          </p:cNvPr>
          <p:cNvSpPr/>
          <p:nvPr/>
        </p:nvSpPr>
        <p:spPr>
          <a:xfrm>
            <a:off x="855189" y="5766994"/>
            <a:ext cx="3695884" cy="369332"/>
          </a:xfrm>
          <a:prstGeom prst="rect">
            <a:avLst/>
          </a:prstGeom>
        </p:spPr>
        <p:txBody>
          <a:bodyPr wrap="none">
            <a:spAutoFit/>
          </a:bodyPr>
          <a:lstStyle/>
          <a:p>
            <a:pPr algn="ctr">
              <a:lnSpc>
                <a:spcPct val="100000"/>
              </a:lnSpc>
            </a:pPr>
            <a:r>
              <a:rPr lang="en-US" altLang="zh-CN" spc="-1" dirty="0">
                <a:solidFill>
                  <a:srgbClr val="FFFF00"/>
                </a:solidFill>
              </a:rPr>
              <a:t>Manuscript in preparation (Sun et al.)</a:t>
            </a:r>
            <a:endParaRPr lang="en-US" altLang="zh-CN" spc="-1" dirty="0">
              <a:latin typeface="Arial"/>
            </a:endParaRPr>
          </a:p>
        </p:txBody>
      </p:sp>
      <p:pic>
        <p:nvPicPr>
          <p:cNvPr id="7" name="图片 6" descr="屏幕快照 2019-09-03 上午8.49.59.png">
            <a:extLst>
              <a:ext uri="{FF2B5EF4-FFF2-40B4-BE49-F238E27FC236}">
                <a16:creationId xmlns:a16="http://schemas.microsoft.com/office/drawing/2014/main" id="{7BDDDC04-2B44-493A-80A7-4D160979B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8125" y="1756159"/>
            <a:ext cx="3321409" cy="3141717"/>
          </a:xfrm>
          <a:prstGeom prst="rect">
            <a:avLst/>
          </a:prstGeom>
        </p:spPr>
      </p:pic>
      <p:pic>
        <p:nvPicPr>
          <p:cNvPr id="8" name="图片 7" descr="屏幕快照 2019-09-03 上午8.54.23.png">
            <a:extLst>
              <a:ext uri="{FF2B5EF4-FFF2-40B4-BE49-F238E27FC236}">
                <a16:creationId xmlns:a16="http://schemas.microsoft.com/office/drawing/2014/main" id="{32850589-39A5-4607-A966-BD28A9AF7A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6587" y="1717666"/>
            <a:ext cx="2974531" cy="3141717"/>
          </a:xfrm>
          <a:prstGeom prst="rect">
            <a:avLst/>
          </a:prstGeom>
        </p:spPr>
      </p:pic>
      <p:sp>
        <p:nvSpPr>
          <p:cNvPr id="9" name="文本框 8">
            <a:extLst>
              <a:ext uri="{FF2B5EF4-FFF2-40B4-BE49-F238E27FC236}">
                <a16:creationId xmlns:a16="http://schemas.microsoft.com/office/drawing/2014/main" id="{391ABB9F-5814-4D37-A99C-AC75FA75B907}"/>
              </a:ext>
            </a:extLst>
          </p:cNvPr>
          <p:cNvSpPr txBox="1"/>
          <p:nvPr/>
        </p:nvSpPr>
        <p:spPr>
          <a:xfrm>
            <a:off x="6632354" y="5740967"/>
            <a:ext cx="3974685" cy="369332"/>
          </a:xfrm>
          <a:prstGeom prst="rect">
            <a:avLst/>
          </a:prstGeom>
          <a:noFill/>
        </p:spPr>
        <p:txBody>
          <a:bodyPr wrap="square" rtlCol="0">
            <a:spAutoFit/>
          </a:bodyPr>
          <a:lstStyle/>
          <a:p>
            <a:pPr algn="ctr"/>
            <a:r>
              <a:rPr kumimoji="1" lang="en-US" altLang="zh-CN" dirty="0">
                <a:solidFill>
                  <a:srgbClr val="FFFF00"/>
                </a:solidFill>
              </a:rPr>
              <a:t>[</a:t>
            </a:r>
            <a:r>
              <a:rPr kumimoji="1" lang="en-US" altLang="zh-CN" dirty="0" err="1">
                <a:solidFill>
                  <a:srgbClr val="FFFF00"/>
                </a:solidFill>
              </a:rPr>
              <a:t>Ukhorskiy</a:t>
            </a:r>
            <a:r>
              <a:rPr kumimoji="1" lang="en-US" altLang="zh-CN" dirty="0">
                <a:solidFill>
                  <a:srgbClr val="FFFF00"/>
                </a:solidFill>
              </a:rPr>
              <a:t> et</a:t>
            </a:r>
            <a:r>
              <a:rPr kumimoji="1" lang="zh-CN" altLang="en-US" dirty="0">
                <a:solidFill>
                  <a:srgbClr val="FFFF00"/>
                </a:solidFill>
              </a:rPr>
              <a:t> </a:t>
            </a:r>
            <a:r>
              <a:rPr kumimoji="1" lang="en-US" altLang="zh-CN" dirty="0">
                <a:solidFill>
                  <a:srgbClr val="FFFF00"/>
                </a:solidFill>
              </a:rPr>
              <a:t>al.,2014]   [Liu et al.,2016]</a:t>
            </a:r>
            <a:endParaRPr kumimoji="1" lang="zh-CN" altLang="en-US" dirty="0">
              <a:solidFill>
                <a:srgbClr val="FFFF00"/>
              </a:solidFill>
            </a:endParaRPr>
          </a:p>
        </p:txBody>
      </p:sp>
      <p:sp>
        <p:nvSpPr>
          <p:cNvPr id="3" name="文本框 2">
            <a:extLst>
              <a:ext uri="{FF2B5EF4-FFF2-40B4-BE49-F238E27FC236}">
                <a16:creationId xmlns:a16="http://schemas.microsoft.com/office/drawing/2014/main" id="{3E27015E-B52F-46FD-9CE1-E00498314CF0}"/>
              </a:ext>
            </a:extLst>
          </p:cNvPr>
          <p:cNvSpPr txBox="1"/>
          <p:nvPr/>
        </p:nvSpPr>
        <p:spPr>
          <a:xfrm>
            <a:off x="7995807" y="5069342"/>
            <a:ext cx="1633460" cy="461665"/>
          </a:xfrm>
          <a:prstGeom prst="rect">
            <a:avLst/>
          </a:prstGeom>
          <a:noFill/>
        </p:spPr>
        <p:txBody>
          <a:bodyPr wrap="none" rtlCol="0">
            <a:spAutoFit/>
          </a:bodyPr>
          <a:lstStyle/>
          <a:p>
            <a:pPr algn="l"/>
            <a:r>
              <a:rPr lang="en-US" altLang="zh-CN" sz="2400" dirty="0">
                <a:solidFill>
                  <a:schemeClr val="bg1"/>
                </a:solidFill>
                <a:latin typeface="+mn-lt"/>
              </a:rPr>
              <a:t>L&lt;3 @Earth</a:t>
            </a:r>
            <a:endParaRPr lang="zh-CN" altLang="en-US" sz="2400" dirty="0">
              <a:solidFill>
                <a:schemeClr val="bg1"/>
              </a:solidFill>
              <a:latin typeface="+mn-lt"/>
            </a:endParaRPr>
          </a:p>
        </p:txBody>
      </p:sp>
      <p:sp>
        <p:nvSpPr>
          <p:cNvPr id="5" name="文本框 4">
            <a:extLst>
              <a:ext uri="{FF2B5EF4-FFF2-40B4-BE49-F238E27FC236}">
                <a16:creationId xmlns:a16="http://schemas.microsoft.com/office/drawing/2014/main" id="{57014CBD-3440-4D1E-A70C-8E3A6A70D104}"/>
              </a:ext>
            </a:extLst>
          </p:cNvPr>
          <p:cNvSpPr txBox="1"/>
          <p:nvPr/>
        </p:nvSpPr>
        <p:spPr>
          <a:xfrm>
            <a:off x="1436302" y="5069342"/>
            <a:ext cx="2252861" cy="461665"/>
          </a:xfrm>
          <a:prstGeom prst="rect">
            <a:avLst/>
          </a:prstGeom>
          <a:noFill/>
        </p:spPr>
        <p:txBody>
          <a:bodyPr wrap="none" rtlCol="0">
            <a:spAutoFit/>
          </a:bodyPr>
          <a:lstStyle/>
          <a:p>
            <a:pPr algn="l"/>
            <a:r>
              <a:rPr lang="en-US" altLang="zh-CN" sz="2400" dirty="0">
                <a:solidFill>
                  <a:schemeClr val="bg1"/>
                </a:solidFill>
                <a:latin typeface="+mn-lt"/>
              </a:rPr>
              <a:t>4&lt;L</a:t>
            </a:r>
            <a:r>
              <a:rPr lang="en-US" altLang="zh-CN" sz="2400" dirty="0">
                <a:solidFill>
                  <a:schemeClr val="bg1"/>
                </a:solidFill>
              </a:rPr>
              <a:t>&lt;</a:t>
            </a:r>
            <a:r>
              <a:rPr lang="en-US" altLang="zh-CN" sz="2400" dirty="0">
                <a:solidFill>
                  <a:schemeClr val="bg1"/>
                </a:solidFill>
                <a:latin typeface="+mn-lt"/>
              </a:rPr>
              <a:t>10 @Saturn</a:t>
            </a:r>
            <a:endParaRPr lang="zh-CN" altLang="en-US" sz="2400" dirty="0">
              <a:solidFill>
                <a:schemeClr val="bg1"/>
              </a:solidFill>
              <a:latin typeface="+mn-lt"/>
            </a:endParaRPr>
          </a:p>
        </p:txBody>
      </p:sp>
      <p:sp>
        <p:nvSpPr>
          <p:cNvPr id="11" name="椭圆 10">
            <a:extLst>
              <a:ext uri="{FF2B5EF4-FFF2-40B4-BE49-F238E27FC236}">
                <a16:creationId xmlns:a16="http://schemas.microsoft.com/office/drawing/2014/main" id="{8AFEF694-2758-40F2-9313-0316CB38D582}"/>
              </a:ext>
            </a:extLst>
          </p:cNvPr>
          <p:cNvSpPr/>
          <p:nvPr/>
        </p:nvSpPr>
        <p:spPr>
          <a:xfrm>
            <a:off x="8940800" y="1879600"/>
            <a:ext cx="254000" cy="252177"/>
          </a:xfrm>
          <a:prstGeom prst="ellipse">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6213" indent="-176213" algn="ctr">
              <a:lnSpc>
                <a:spcPct val="120000"/>
              </a:lnSpc>
              <a:buClr>
                <a:srgbClr val="116656"/>
              </a:buClr>
              <a:buSzPct val="120000"/>
              <a:buFont typeface="Wingdings" pitchFamily="2" charset="2"/>
              <a:buChar char="§"/>
            </a:pPr>
            <a:endParaRPr lang="zh-CN" altLang="en-US" dirty="0" err="1">
              <a:solidFill>
                <a:schemeClr val="tx1"/>
              </a:solidFill>
              <a:latin typeface="Verdana" pitchFamily="34" charset="0"/>
            </a:endParaRPr>
          </a:p>
        </p:txBody>
      </p:sp>
      <p:sp>
        <p:nvSpPr>
          <p:cNvPr id="13" name="文本框 12">
            <a:extLst>
              <a:ext uri="{FF2B5EF4-FFF2-40B4-BE49-F238E27FC236}">
                <a16:creationId xmlns:a16="http://schemas.microsoft.com/office/drawing/2014/main" id="{E820D8E8-B577-43E3-B83F-DEA77B2929C6}"/>
              </a:ext>
            </a:extLst>
          </p:cNvPr>
          <p:cNvSpPr txBox="1"/>
          <p:nvPr/>
        </p:nvSpPr>
        <p:spPr>
          <a:xfrm>
            <a:off x="9139909" y="1774855"/>
            <a:ext cx="351378" cy="461665"/>
          </a:xfrm>
          <a:prstGeom prst="rect">
            <a:avLst/>
          </a:prstGeom>
          <a:noFill/>
        </p:spPr>
        <p:txBody>
          <a:bodyPr wrap="none" rtlCol="0">
            <a:spAutoFit/>
          </a:bodyPr>
          <a:lstStyle/>
          <a:p>
            <a:pPr algn="l"/>
            <a:r>
              <a:rPr lang="en-US" altLang="zh-CN" sz="2400" dirty="0">
                <a:latin typeface="+mn-lt"/>
              </a:rPr>
              <a:t>B</a:t>
            </a:r>
            <a:endParaRPr lang="zh-CN" altLang="en-US" sz="2400" dirty="0">
              <a:latin typeface="+mn-lt"/>
            </a:endParaRPr>
          </a:p>
        </p:txBody>
      </p:sp>
      <p:sp>
        <p:nvSpPr>
          <p:cNvPr id="14" name="椭圆 13">
            <a:extLst>
              <a:ext uri="{FF2B5EF4-FFF2-40B4-BE49-F238E27FC236}">
                <a16:creationId xmlns:a16="http://schemas.microsoft.com/office/drawing/2014/main" id="{A6139187-4230-4CA6-B00B-66F482CCD8DA}"/>
              </a:ext>
            </a:extLst>
          </p:cNvPr>
          <p:cNvSpPr/>
          <p:nvPr/>
        </p:nvSpPr>
        <p:spPr>
          <a:xfrm>
            <a:off x="9006837" y="1944724"/>
            <a:ext cx="126090" cy="126090"/>
          </a:xfrm>
          <a:prstGeom prst="ellipse">
            <a:avLst/>
          </a:prstGeom>
          <a:solidFill>
            <a:srgbClr val="002060"/>
          </a:solidFill>
          <a:ln w="12700">
            <a:solidFill>
              <a:srgbClr val="11665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6213" indent="-176213" algn="ctr">
              <a:lnSpc>
                <a:spcPct val="120000"/>
              </a:lnSpc>
              <a:buClr>
                <a:srgbClr val="116656"/>
              </a:buClr>
              <a:buSzPct val="120000"/>
              <a:buFont typeface="Wingdings" pitchFamily="2" charset="2"/>
              <a:buChar char="§"/>
            </a:pPr>
            <a:endParaRPr lang="zh-CN" altLang="en-US" dirty="0" err="1">
              <a:solidFill>
                <a:schemeClr val="tx1"/>
              </a:solidFill>
              <a:latin typeface="Verdana" pitchFamily="34" charset="0"/>
            </a:endParaRPr>
          </a:p>
        </p:txBody>
      </p:sp>
    </p:spTree>
    <p:extLst>
      <p:ext uri="{BB962C8B-B14F-4D97-AF65-F5344CB8AC3E}">
        <p14:creationId xmlns:p14="http://schemas.microsoft.com/office/powerpoint/2010/main" val="3328492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B8D7B151-41BE-473D-91AF-E5200051D5A6}"/>
              </a:ext>
            </a:extLst>
          </p:cNvPr>
          <p:cNvSpPr txBox="1">
            <a:spLocks/>
          </p:cNvSpPr>
          <p:nvPr/>
        </p:nvSpPr>
        <p:spPr>
          <a:xfrm>
            <a:off x="1981200" y="665228"/>
            <a:ext cx="8229600" cy="1143000"/>
          </a:xfrm>
          <a:prstGeom prst="rect">
            <a:avLst/>
          </a:prstGeom>
        </p:spPr>
        <p:txBody>
          <a:bodyPr>
            <a:normAutofit/>
          </a:bodyPr>
          <a:lstStyle>
            <a:lvl1pPr algn="ctr" rtl="0" eaLnBrk="1" fontAlgn="base" hangingPunct="1">
              <a:spcBef>
                <a:spcPct val="0"/>
              </a:spcBef>
              <a:spcAft>
                <a:spcPct val="0"/>
              </a:spcAft>
              <a:defRPr lang="en-US" sz="2000" b="1" kern="1200" dirty="0">
                <a:solidFill>
                  <a:schemeClr val="bg1"/>
                </a:solidFill>
                <a:latin typeface="Verdana" pitchFamily="34" charset="0"/>
                <a:ea typeface="Verdana" pitchFamily="34" charset="0"/>
                <a:cs typeface="Verdana" pitchFamily="34" charset="0"/>
              </a:defRPr>
            </a:lvl1pPr>
            <a:lvl2pPr algn="l" rtl="0" eaLnBrk="1" fontAlgn="base" hangingPunct="1">
              <a:spcBef>
                <a:spcPct val="0"/>
              </a:spcBef>
              <a:spcAft>
                <a:spcPct val="0"/>
              </a:spcAft>
              <a:defRPr sz="2000" b="1">
                <a:solidFill>
                  <a:schemeClr val="bg1"/>
                </a:solidFill>
                <a:latin typeface="Verdana" pitchFamily="34" charset="0"/>
              </a:defRPr>
            </a:lvl2pPr>
            <a:lvl3pPr algn="l" rtl="0" eaLnBrk="1" fontAlgn="base" hangingPunct="1">
              <a:spcBef>
                <a:spcPct val="0"/>
              </a:spcBef>
              <a:spcAft>
                <a:spcPct val="0"/>
              </a:spcAft>
              <a:defRPr sz="2000" b="1">
                <a:solidFill>
                  <a:schemeClr val="bg1"/>
                </a:solidFill>
                <a:latin typeface="Verdana" pitchFamily="34" charset="0"/>
              </a:defRPr>
            </a:lvl3pPr>
            <a:lvl4pPr algn="l" rtl="0" eaLnBrk="1" fontAlgn="base" hangingPunct="1">
              <a:spcBef>
                <a:spcPct val="0"/>
              </a:spcBef>
              <a:spcAft>
                <a:spcPct val="0"/>
              </a:spcAft>
              <a:defRPr sz="2000" b="1">
                <a:solidFill>
                  <a:schemeClr val="bg1"/>
                </a:solidFill>
                <a:latin typeface="Verdana" pitchFamily="34" charset="0"/>
              </a:defRPr>
            </a:lvl4pPr>
            <a:lvl5pPr algn="l" rtl="0" eaLnBrk="1" fontAlgn="base" hangingPunct="1">
              <a:spcBef>
                <a:spcPct val="0"/>
              </a:spcBef>
              <a:spcAft>
                <a:spcPct val="0"/>
              </a:spcAft>
              <a:defRPr sz="2000" b="1">
                <a:solidFill>
                  <a:schemeClr val="bg1"/>
                </a:solidFill>
                <a:latin typeface="Verdana" pitchFamily="34" charset="0"/>
              </a:defRPr>
            </a:lvl5pPr>
            <a:lvl6pPr marL="457200" algn="l" rtl="0" eaLnBrk="1" fontAlgn="base" hangingPunct="1">
              <a:spcBef>
                <a:spcPct val="0"/>
              </a:spcBef>
              <a:spcAft>
                <a:spcPct val="0"/>
              </a:spcAft>
              <a:defRPr sz="2000" b="1">
                <a:solidFill>
                  <a:schemeClr val="bg1"/>
                </a:solidFill>
                <a:latin typeface="Verdana" pitchFamily="34" charset="0"/>
              </a:defRPr>
            </a:lvl6pPr>
            <a:lvl7pPr marL="914400" algn="l" rtl="0" eaLnBrk="1" fontAlgn="base" hangingPunct="1">
              <a:spcBef>
                <a:spcPct val="0"/>
              </a:spcBef>
              <a:spcAft>
                <a:spcPct val="0"/>
              </a:spcAft>
              <a:defRPr sz="2000" b="1">
                <a:solidFill>
                  <a:schemeClr val="bg1"/>
                </a:solidFill>
                <a:latin typeface="Verdana" pitchFamily="34" charset="0"/>
              </a:defRPr>
            </a:lvl7pPr>
            <a:lvl8pPr marL="1371600" algn="l" rtl="0" eaLnBrk="1" fontAlgn="base" hangingPunct="1">
              <a:spcBef>
                <a:spcPct val="0"/>
              </a:spcBef>
              <a:spcAft>
                <a:spcPct val="0"/>
              </a:spcAft>
              <a:defRPr sz="2000" b="1">
                <a:solidFill>
                  <a:schemeClr val="bg1"/>
                </a:solidFill>
                <a:latin typeface="Verdana" pitchFamily="34" charset="0"/>
              </a:defRPr>
            </a:lvl8pPr>
            <a:lvl9pPr marL="1828800" algn="l" rtl="0" eaLnBrk="1" fontAlgn="base" hangingPunct="1">
              <a:spcBef>
                <a:spcPct val="0"/>
              </a:spcBef>
              <a:spcAft>
                <a:spcPct val="0"/>
              </a:spcAft>
              <a:defRPr sz="2000" b="1">
                <a:solidFill>
                  <a:schemeClr val="bg1"/>
                </a:solidFill>
                <a:latin typeface="Verdana" pitchFamily="34" charset="0"/>
              </a:defRPr>
            </a:lvl9pPr>
          </a:lstStyle>
          <a:p>
            <a:r>
              <a:rPr lang="en-US" altLang="zh-CN" sz="3200" dirty="0">
                <a:solidFill>
                  <a:srgbClr val="FFC000"/>
                </a:solidFill>
                <a:latin typeface="+mn-lt"/>
              </a:rPr>
              <a:t>Sinusoidal Pattern</a:t>
            </a:r>
            <a:endParaRPr kumimoji="1" lang="en-US" altLang="zh-CN" sz="3200" dirty="0">
              <a:latin typeface="+mn-lt"/>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FE6F5718-6FBB-4807-9F77-AA1755745DE8}"/>
                  </a:ext>
                </a:extLst>
              </p:cNvPr>
              <p:cNvSpPr txBox="1"/>
              <p:nvPr/>
            </p:nvSpPr>
            <p:spPr>
              <a:xfrm>
                <a:off x="909048" y="2402584"/>
                <a:ext cx="3666196" cy="402226"/>
              </a:xfrm>
              <a:prstGeom prst="rect">
                <a:avLst/>
              </a:prstGeom>
              <a:noFill/>
            </p:spPr>
            <p:txBody>
              <a:bodyPr wrap="none" lIns="0" tIns="0" rIns="0" bIns="0" rtlCol="0">
                <a:spAutoFit/>
              </a:bodyPr>
              <a:lstStyle/>
              <a:p>
                <a14:m>
                  <m:oMath xmlns:m="http://schemas.openxmlformats.org/officeDocument/2006/math">
                    <m:sSub>
                      <m:sSubPr>
                        <m:ctrlPr>
                          <a:rPr lang="en-US" altLang="zh-CN" sz="240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𝐸</m:t>
                        </m:r>
                      </m:e>
                      <m:sub>
                        <m:r>
                          <a:rPr lang="zh-CN" altLang="en-US" sz="2400" i="1" smtClean="0">
                            <a:solidFill>
                              <a:schemeClr val="bg1"/>
                            </a:solidFill>
                            <a:latin typeface="Cambria Math" panose="02040503050406030204" pitchFamily="18" charset="0"/>
                          </a:rPr>
                          <m:t>𝜙</m:t>
                        </m:r>
                      </m:sub>
                    </m:sSub>
                    <m:r>
                      <a:rPr lang="en-US" altLang="zh-CN" sz="2400" i="1">
                        <a:solidFill>
                          <a:schemeClr val="bg1"/>
                        </a:solidFill>
                        <a:latin typeface="Cambria Math" panose="02040503050406030204" pitchFamily="18" charset="0"/>
                      </a:rPr>
                      <m:t>=</m:t>
                    </m:r>
                  </m:oMath>
                </a14:m>
                <a:r>
                  <a:rPr lang="en-US" altLang="zh-CN" sz="2400" dirty="0">
                    <a:solidFill>
                      <a:schemeClr val="bg1"/>
                    </a:solidFill>
                  </a:rPr>
                  <a:t> </a:t>
                </a:r>
                <a14:m>
                  <m:oMath xmlns:m="http://schemas.openxmlformats.org/officeDocument/2006/math">
                    <m:sSub>
                      <m:sSubPr>
                        <m:ctrlPr>
                          <a:rPr lang="en-US" altLang="zh-CN" sz="240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𝐸</m:t>
                        </m:r>
                      </m:e>
                      <m:sub>
                        <m:r>
                          <a:rPr lang="en-US" altLang="zh-CN" sz="2400" i="1">
                            <a:solidFill>
                              <a:schemeClr val="bg1"/>
                            </a:solidFill>
                            <a:latin typeface="Cambria Math" panose="02040503050406030204" pitchFamily="18" charset="0"/>
                          </a:rPr>
                          <m:t>0</m:t>
                        </m:r>
                      </m:sub>
                    </m:sSub>
                    <m:r>
                      <m:rPr>
                        <m:sty m:val="p"/>
                      </m:rPr>
                      <a:rPr lang="en-US" altLang="zh-CN" sz="2400" b="0" i="0" smtClean="0">
                        <a:solidFill>
                          <a:schemeClr val="bg1"/>
                        </a:solidFill>
                        <a:latin typeface="Cambria Math" panose="02040503050406030204" pitchFamily="18" charset="0"/>
                      </a:rPr>
                      <m:t>cos</m:t>
                    </m:r>
                    <m:r>
                      <a:rPr lang="en-US" altLang="zh-CN" sz="2400" b="0" i="1" smtClean="0">
                        <a:solidFill>
                          <a:schemeClr val="bg1"/>
                        </a:solidFill>
                        <a:latin typeface="Cambria Math" panose="02040503050406030204" pitchFamily="18" charset="0"/>
                      </a:rPr>
                      <m:t>⁡(</m:t>
                    </m:r>
                    <m:r>
                      <a:rPr lang="zh-CN" altLang="en-US" sz="2400" b="0" i="1" smtClean="0">
                        <a:solidFill>
                          <a:schemeClr val="bg1"/>
                        </a:solidFill>
                        <a:latin typeface="Cambria Math" panose="02040503050406030204" pitchFamily="18" charset="0"/>
                      </a:rPr>
                      <m:t>𝜔</m:t>
                    </m:r>
                    <m:r>
                      <a:rPr lang="en-US" altLang="zh-CN" sz="2400" b="0" i="1" smtClean="0">
                        <a:solidFill>
                          <a:schemeClr val="bg1"/>
                        </a:solidFill>
                        <a:latin typeface="Cambria Math" panose="02040503050406030204" pitchFamily="18" charset="0"/>
                      </a:rPr>
                      <m:t>𝑡</m:t>
                    </m:r>
                    <m:r>
                      <a:rPr lang="en-US" altLang="zh-CN" sz="2400" b="0" i="1" smtClean="0">
                        <a:solidFill>
                          <a:schemeClr val="bg1"/>
                        </a:solidFill>
                        <a:latin typeface="Cambria Math" panose="02040503050406030204" pitchFamily="18" charset="0"/>
                      </a:rPr>
                      <m:t>−</m:t>
                    </m:r>
                    <m:r>
                      <a:rPr lang="en-US" altLang="zh-CN" sz="2400" b="0" i="1" smtClean="0">
                        <a:solidFill>
                          <a:schemeClr val="bg1"/>
                        </a:solidFill>
                        <a:latin typeface="Cambria Math" panose="02040503050406030204" pitchFamily="18" charset="0"/>
                      </a:rPr>
                      <m:t>𝑚</m:t>
                    </m:r>
                    <m:r>
                      <a:rPr lang="zh-CN" altLang="en-US" sz="2400" b="0" i="1" smtClean="0">
                        <a:solidFill>
                          <a:schemeClr val="bg1"/>
                        </a:solidFill>
                        <a:latin typeface="Cambria Math" panose="02040503050406030204" pitchFamily="18" charset="0"/>
                      </a:rPr>
                      <m:t>𝜑</m:t>
                    </m:r>
                    <m:r>
                      <a:rPr lang="en-US" altLang="zh-CN" sz="2400" b="0" i="1" smtClean="0">
                        <a:solidFill>
                          <a:schemeClr val="bg1"/>
                        </a:solidFill>
                        <a:latin typeface="Cambria Math" panose="02040503050406030204" pitchFamily="18" charset="0"/>
                      </a:rPr>
                      <m:t>+</m:t>
                    </m:r>
                    <m:sSub>
                      <m:sSubPr>
                        <m:ctrlPr>
                          <a:rPr lang="en-US" altLang="zh-CN" sz="2400" b="0" i="1" smtClean="0">
                            <a:solidFill>
                              <a:schemeClr val="bg1"/>
                            </a:solidFill>
                            <a:latin typeface="Cambria Math" panose="02040503050406030204" pitchFamily="18" charset="0"/>
                          </a:rPr>
                        </m:ctrlPr>
                      </m:sSubPr>
                      <m:e>
                        <m:r>
                          <a:rPr lang="zh-CN" altLang="en-US" sz="2400" b="0" i="1" smtClean="0">
                            <a:solidFill>
                              <a:schemeClr val="bg1"/>
                            </a:solidFill>
                            <a:latin typeface="Cambria Math" panose="02040503050406030204" pitchFamily="18" charset="0"/>
                          </a:rPr>
                          <m:t>𝜙</m:t>
                        </m:r>
                      </m:e>
                      <m:sub>
                        <m:r>
                          <a:rPr lang="en-US" altLang="zh-CN" sz="2400" b="0" i="1" smtClean="0">
                            <a:solidFill>
                              <a:schemeClr val="bg1"/>
                            </a:solidFill>
                            <a:latin typeface="Cambria Math" panose="02040503050406030204" pitchFamily="18" charset="0"/>
                          </a:rPr>
                          <m:t>0</m:t>
                        </m:r>
                      </m:sub>
                    </m:sSub>
                    <m:r>
                      <a:rPr lang="en-US" altLang="zh-CN" sz="2400" b="0" i="1" smtClean="0">
                        <a:solidFill>
                          <a:schemeClr val="bg1"/>
                        </a:solidFill>
                        <a:latin typeface="Cambria Math" panose="02040503050406030204" pitchFamily="18" charset="0"/>
                      </a:rPr>
                      <m:t>)</m:t>
                    </m:r>
                  </m:oMath>
                </a14:m>
                <a:endParaRPr lang="zh-CN" altLang="en-US" sz="2400" dirty="0">
                  <a:solidFill>
                    <a:schemeClr val="bg1"/>
                  </a:solidFill>
                  <a:latin typeface="+mn-lt"/>
                </a:endParaRPr>
              </a:p>
            </p:txBody>
          </p:sp>
        </mc:Choice>
        <mc:Fallback xmlns="">
          <p:sp>
            <p:nvSpPr>
              <p:cNvPr id="6" name="文本框 5">
                <a:extLst>
                  <a:ext uri="{FF2B5EF4-FFF2-40B4-BE49-F238E27FC236}">
                    <a16:creationId xmlns:a16="http://schemas.microsoft.com/office/drawing/2014/main" id="{FE6F5718-6FBB-4807-9F77-AA1755745DE8}"/>
                  </a:ext>
                </a:extLst>
              </p:cNvPr>
              <p:cNvSpPr txBox="1">
                <a:spLocks noRot="1" noChangeAspect="1" noMove="1" noResize="1" noEditPoints="1" noAdjustHandles="1" noChangeArrowheads="1" noChangeShapeType="1" noTextEdit="1"/>
              </p:cNvSpPr>
              <p:nvPr/>
            </p:nvSpPr>
            <p:spPr>
              <a:xfrm>
                <a:off x="909048" y="2402584"/>
                <a:ext cx="3666196" cy="402226"/>
              </a:xfrm>
              <a:prstGeom prst="rect">
                <a:avLst/>
              </a:prstGeom>
              <a:blipFill>
                <a:blip r:embed="rId3"/>
                <a:stretch>
                  <a:fillRect l="-2824" r="-2824" b="-2727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471636FB-6275-4D0C-87DD-0D9FB4706F70}"/>
                  </a:ext>
                </a:extLst>
              </p:cNvPr>
              <p:cNvSpPr txBox="1"/>
              <p:nvPr/>
            </p:nvSpPr>
            <p:spPr>
              <a:xfrm>
                <a:off x="794044" y="3493251"/>
                <a:ext cx="6670352" cy="7022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solidFill>
                            <a:schemeClr val="bg1"/>
                          </a:solidFill>
                          <a:latin typeface="Cambria Math" panose="02040503050406030204" pitchFamily="18" charset="0"/>
                        </a:rPr>
                        <m:t>𝑓</m:t>
                      </m:r>
                      <m:d>
                        <m:dPr>
                          <m:ctrlPr>
                            <a:rPr lang="en-US" altLang="zh-CN" sz="2400" b="0" i="1" smtClean="0">
                              <a:solidFill>
                                <a:schemeClr val="bg1"/>
                              </a:solidFill>
                              <a:latin typeface="Cambria Math" panose="02040503050406030204" pitchFamily="18" charset="0"/>
                            </a:rPr>
                          </m:ctrlPr>
                        </m:dPr>
                        <m:e>
                          <m:r>
                            <a:rPr lang="zh-CN" altLang="en-US" sz="2400" b="0" i="1" smtClean="0">
                              <a:solidFill>
                                <a:schemeClr val="bg1"/>
                              </a:solidFill>
                              <a:latin typeface="Cambria Math" panose="02040503050406030204" pitchFamily="18" charset="0"/>
                            </a:rPr>
                            <m:t>𝜇</m:t>
                          </m:r>
                          <m:r>
                            <a:rPr lang="en-US" altLang="zh-CN" sz="2400" b="0" i="1" smtClean="0">
                              <a:solidFill>
                                <a:schemeClr val="bg1"/>
                              </a:solidFill>
                              <a:latin typeface="Cambria Math" panose="02040503050406030204" pitchFamily="18" charset="0"/>
                            </a:rPr>
                            <m:t>,</m:t>
                          </m:r>
                          <m:r>
                            <a:rPr lang="en-US" altLang="zh-CN" sz="2400" b="0" i="1" smtClean="0">
                              <a:solidFill>
                                <a:schemeClr val="bg1"/>
                              </a:solidFill>
                              <a:latin typeface="Cambria Math" panose="02040503050406030204" pitchFamily="18" charset="0"/>
                            </a:rPr>
                            <m:t>𝐿</m:t>
                          </m:r>
                          <m:r>
                            <a:rPr lang="en-US" altLang="zh-CN" sz="2400" b="0" i="1" smtClean="0">
                              <a:solidFill>
                                <a:schemeClr val="bg1"/>
                              </a:solidFill>
                              <a:latin typeface="Cambria Math" panose="02040503050406030204" pitchFamily="18" charset="0"/>
                            </a:rPr>
                            <m:t>,</m:t>
                          </m:r>
                          <m:r>
                            <a:rPr lang="zh-CN" altLang="en-US" sz="2400" b="0" i="1" smtClean="0">
                              <a:solidFill>
                                <a:schemeClr val="bg1"/>
                              </a:solidFill>
                              <a:latin typeface="Cambria Math" panose="02040503050406030204" pitchFamily="18" charset="0"/>
                            </a:rPr>
                            <m:t>𝜑</m:t>
                          </m:r>
                          <m:r>
                            <a:rPr lang="en-US" altLang="zh-CN" sz="2400" b="0" i="1" smtClean="0">
                              <a:solidFill>
                                <a:schemeClr val="bg1"/>
                              </a:solidFill>
                              <a:latin typeface="Cambria Math" panose="02040503050406030204" pitchFamily="18" charset="0"/>
                            </a:rPr>
                            <m:t>;</m:t>
                          </m:r>
                          <m:r>
                            <a:rPr lang="en-US" altLang="zh-CN" sz="2400" b="0" i="1" smtClean="0">
                              <a:solidFill>
                                <a:schemeClr val="bg1"/>
                              </a:solidFill>
                              <a:latin typeface="Cambria Math" panose="02040503050406030204" pitchFamily="18" charset="0"/>
                            </a:rPr>
                            <m:t>𝑡</m:t>
                          </m:r>
                        </m:e>
                      </m:d>
                      <m:r>
                        <a:rPr lang="en-US" altLang="zh-CN" sz="2400" b="0" i="1" smtClean="0">
                          <a:solidFill>
                            <a:schemeClr val="bg1"/>
                          </a:solidFill>
                          <a:latin typeface="Cambria Math" panose="02040503050406030204" pitchFamily="18" charset="0"/>
                        </a:rPr>
                        <m:t>=</m:t>
                      </m:r>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𝑓</m:t>
                          </m:r>
                        </m:e>
                        <m:sub>
                          <m:r>
                            <a:rPr lang="en-US" altLang="zh-CN" sz="2400" b="0" i="1" smtClean="0">
                              <a:solidFill>
                                <a:schemeClr val="bg1"/>
                              </a:solidFill>
                              <a:latin typeface="Cambria Math" panose="02040503050406030204" pitchFamily="18" charset="0"/>
                            </a:rPr>
                            <m:t>0</m:t>
                          </m:r>
                        </m:sub>
                      </m:sSub>
                      <m:d>
                        <m:dPr>
                          <m:ctrlPr>
                            <a:rPr lang="en-US" altLang="zh-CN" sz="2400" b="0" i="1" smtClean="0">
                              <a:solidFill>
                                <a:schemeClr val="bg1"/>
                              </a:solidFill>
                              <a:latin typeface="Cambria Math" panose="02040503050406030204" pitchFamily="18" charset="0"/>
                            </a:rPr>
                          </m:ctrlPr>
                        </m:dPr>
                        <m:e>
                          <m:r>
                            <a:rPr lang="zh-CN" altLang="en-US" sz="2400" b="0" i="1" smtClean="0">
                              <a:solidFill>
                                <a:schemeClr val="bg1"/>
                              </a:solidFill>
                              <a:latin typeface="Cambria Math" panose="02040503050406030204" pitchFamily="18" charset="0"/>
                            </a:rPr>
                            <m:t>𝜇</m:t>
                          </m:r>
                          <m:r>
                            <a:rPr lang="en-US" altLang="zh-CN" sz="2400" b="0" i="1" smtClean="0">
                              <a:solidFill>
                                <a:schemeClr val="bg1"/>
                              </a:solidFill>
                              <a:latin typeface="Cambria Math" panose="02040503050406030204" pitchFamily="18" charset="0"/>
                            </a:rPr>
                            <m:t>,</m:t>
                          </m:r>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𝐿</m:t>
                              </m:r>
                            </m:e>
                            <m:sub>
                              <m:r>
                                <a:rPr lang="en-US" altLang="zh-CN" sz="2400" b="0" i="1" smtClean="0">
                                  <a:solidFill>
                                    <a:schemeClr val="bg1"/>
                                  </a:solidFill>
                                  <a:latin typeface="Cambria Math" panose="02040503050406030204" pitchFamily="18" charset="0"/>
                                </a:rPr>
                                <m:t>0</m:t>
                              </m:r>
                            </m:sub>
                          </m:sSub>
                        </m:e>
                      </m:d>
                      <m:r>
                        <a:rPr lang="en-US" altLang="zh-CN" sz="2400" b="0" i="1" smtClean="0">
                          <a:solidFill>
                            <a:schemeClr val="bg1"/>
                          </a:solidFill>
                          <a:latin typeface="Cambria Math" panose="02040503050406030204" pitchFamily="18" charset="0"/>
                          <a:ea typeface="Cambria Math" panose="02040503050406030204" pitchFamily="18" charset="0"/>
                        </a:rPr>
                        <m:t>≈</m:t>
                      </m:r>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𝑓</m:t>
                          </m:r>
                        </m:e>
                        <m:sub>
                          <m:r>
                            <a:rPr lang="en-US" altLang="zh-CN" sz="2400" b="0" i="1" smtClean="0">
                              <a:solidFill>
                                <a:schemeClr val="bg1"/>
                              </a:solidFill>
                              <a:latin typeface="Cambria Math" panose="02040503050406030204" pitchFamily="18" charset="0"/>
                            </a:rPr>
                            <m:t>0</m:t>
                          </m:r>
                        </m:sub>
                      </m:sSub>
                      <m:d>
                        <m:dPr>
                          <m:ctrlPr>
                            <a:rPr lang="en-US" altLang="zh-CN" sz="2400" b="0" i="1" smtClean="0">
                              <a:solidFill>
                                <a:schemeClr val="bg1"/>
                              </a:solidFill>
                              <a:latin typeface="Cambria Math" panose="02040503050406030204" pitchFamily="18" charset="0"/>
                            </a:rPr>
                          </m:ctrlPr>
                        </m:dPr>
                        <m:e>
                          <m:r>
                            <a:rPr lang="zh-CN" altLang="en-US" sz="2400" b="0" i="1" smtClean="0">
                              <a:solidFill>
                                <a:schemeClr val="bg1"/>
                              </a:solidFill>
                              <a:latin typeface="Cambria Math" panose="02040503050406030204" pitchFamily="18" charset="0"/>
                            </a:rPr>
                            <m:t>𝜇</m:t>
                          </m:r>
                          <m:r>
                            <a:rPr lang="en-US" altLang="zh-CN" sz="2400" b="0" i="1" smtClean="0">
                              <a:solidFill>
                                <a:schemeClr val="bg1"/>
                              </a:solidFill>
                              <a:latin typeface="Cambria Math" panose="02040503050406030204" pitchFamily="18" charset="0"/>
                            </a:rPr>
                            <m:t>,</m:t>
                          </m:r>
                          <m:r>
                            <a:rPr lang="en-US" altLang="zh-CN" sz="2400" b="0" i="1" smtClean="0">
                              <a:solidFill>
                                <a:schemeClr val="bg1"/>
                              </a:solidFill>
                              <a:latin typeface="Cambria Math" panose="02040503050406030204" pitchFamily="18" charset="0"/>
                            </a:rPr>
                            <m:t>𝐿</m:t>
                          </m:r>
                        </m:e>
                      </m:d>
                      <m:r>
                        <a:rPr lang="en-US" altLang="zh-CN" sz="2400" b="0" i="1" smtClean="0">
                          <a:solidFill>
                            <a:schemeClr val="bg1"/>
                          </a:solidFill>
                          <a:latin typeface="Cambria Math" panose="02040503050406030204" pitchFamily="18" charset="0"/>
                        </a:rPr>
                        <m:t>+</m:t>
                      </m:r>
                      <m:sSub>
                        <m:sSubPr>
                          <m:ctrlPr>
                            <a:rPr lang="en-US" altLang="zh-CN" sz="2400" b="0" i="1" smtClean="0">
                              <a:solidFill>
                                <a:schemeClr val="bg1"/>
                              </a:solidFill>
                              <a:latin typeface="Cambria Math" panose="02040503050406030204" pitchFamily="18" charset="0"/>
                            </a:rPr>
                          </m:ctrlPr>
                        </m:sSubPr>
                        <m:e>
                          <m:f>
                            <m:fPr>
                              <m:ctrlPr>
                                <a:rPr lang="en-US" altLang="zh-CN" sz="2400" b="0" i="1" smtClean="0">
                                  <a:solidFill>
                                    <a:schemeClr val="bg1"/>
                                  </a:solidFill>
                                  <a:latin typeface="Cambria Math" panose="02040503050406030204" pitchFamily="18" charset="0"/>
                                </a:rPr>
                              </m:ctrlPr>
                            </m:fPr>
                            <m:num>
                              <m:r>
                                <a:rPr lang="zh-CN" altLang="en-US" sz="2400" b="0" i="1" smtClean="0">
                                  <a:solidFill>
                                    <a:schemeClr val="bg1"/>
                                  </a:solidFill>
                                  <a:latin typeface="Cambria Math" panose="02040503050406030204" pitchFamily="18" charset="0"/>
                                </a:rPr>
                                <m:t>𝜕</m:t>
                              </m:r>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𝑓</m:t>
                                  </m:r>
                                </m:e>
                                <m:sub>
                                  <m:r>
                                    <a:rPr lang="en-US" altLang="zh-CN" sz="2400" b="0" i="1" smtClean="0">
                                      <a:solidFill>
                                        <a:schemeClr val="bg1"/>
                                      </a:solidFill>
                                      <a:latin typeface="Cambria Math" panose="02040503050406030204" pitchFamily="18" charset="0"/>
                                    </a:rPr>
                                    <m:t>0</m:t>
                                  </m:r>
                                </m:sub>
                              </m:sSub>
                            </m:num>
                            <m:den>
                              <m:r>
                                <a:rPr lang="zh-CN" altLang="en-US" sz="2400" b="0" i="1" smtClean="0">
                                  <a:solidFill>
                                    <a:schemeClr val="bg1"/>
                                  </a:solidFill>
                                  <a:latin typeface="Cambria Math" panose="02040503050406030204" pitchFamily="18" charset="0"/>
                                </a:rPr>
                                <m:t>𝜕</m:t>
                              </m:r>
                              <m:r>
                                <a:rPr lang="en-US" altLang="zh-CN" sz="2400" b="0" i="1" smtClean="0">
                                  <a:solidFill>
                                    <a:schemeClr val="bg1"/>
                                  </a:solidFill>
                                  <a:latin typeface="Cambria Math" panose="02040503050406030204" pitchFamily="18" charset="0"/>
                                </a:rPr>
                                <m:t>𝐿</m:t>
                              </m:r>
                            </m:den>
                          </m:f>
                          <m:r>
                            <a:rPr lang="en-US" altLang="zh-CN" sz="2400" b="0" i="1" smtClean="0">
                              <a:solidFill>
                                <a:schemeClr val="bg1"/>
                              </a:solidFill>
                              <a:latin typeface="Cambria Math" panose="02040503050406030204" pitchFamily="18" charset="0"/>
                            </a:rPr>
                            <m:t>|</m:t>
                          </m:r>
                        </m:e>
                        <m:sub>
                          <m:r>
                            <a:rPr lang="zh-CN" altLang="en-US" sz="2400" b="0" i="1" smtClean="0">
                              <a:solidFill>
                                <a:schemeClr val="bg1"/>
                              </a:solidFill>
                              <a:latin typeface="Cambria Math" panose="02040503050406030204" pitchFamily="18" charset="0"/>
                            </a:rPr>
                            <m:t>𝜇</m:t>
                          </m:r>
                        </m:sub>
                      </m:sSub>
                      <m:r>
                        <a:rPr lang="en-US" altLang="zh-CN" sz="2400" b="0" i="1" smtClean="0">
                          <a:solidFill>
                            <a:schemeClr val="bg1"/>
                          </a:solidFill>
                          <a:latin typeface="Cambria Math" panose="02040503050406030204" pitchFamily="18" charset="0"/>
                        </a:rPr>
                        <m:t>(</m:t>
                      </m:r>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𝐿</m:t>
                          </m:r>
                        </m:e>
                        <m:sub>
                          <m:r>
                            <a:rPr lang="en-US" altLang="zh-CN" sz="2400" b="0" i="1" smtClean="0">
                              <a:solidFill>
                                <a:schemeClr val="bg1"/>
                              </a:solidFill>
                              <a:latin typeface="Cambria Math" panose="02040503050406030204" pitchFamily="18" charset="0"/>
                            </a:rPr>
                            <m:t>0</m:t>
                          </m:r>
                        </m:sub>
                      </m:sSub>
                      <m:r>
                        <a:rPr lang="en-US" altLang="zh-CN" sz="2400" b="0" i="1" smtClean="0">
                          <a:solidFill>
                            <a:schemeClr val="bg1"/>
                          </a:solidFill>
                          <a:latin typeface="Cambria Math" panose="02040503050406030204" pitchFamily="18" charset="0"/>
                        </a:rPr>
                        <m:t>−</m:t>
                      </m:r>
                      <m:r>
                        <a:rPr lang="en-US" altLang="zh-CN" sz="2400" b="0" i="1" smtClean="0">
                          <a:solidFill>
                            <a:schemeClr val="bg1"/>
                          </a:solidFill>
                          <a:latin typeface="Cambria Math" panose="02040503050406030204" pitchFamily="18" charset="0"/>
                        </a:rPr>
                        <m:t>𝐿</m:t>
                      </m:r>
                      <m:r>
                        <a:rPr lang="en-US" altLang="zh-CN" sz="2400" b="0" i="1" smtClean="0">
                          <a:solidFill>
                            <a:schemeClr val="bg1"/>
                          </a:solidFill>
                          <a:latin typeface="Cambria Math" panose="02040503050406030204" pitchFamily="18" charset="0"/>
                        </a:rPr>
                        <m:t>)</m:t>
                      </m:r>
                    </m:oMath>
                  </m:oMathPara>
                </a14:m>
                <a:endParaRPr lang="zh-CN" altLang="en-US" sz="2400" dirty="0">
                  <a:solidFill>
                    <a:schemeClr val="bg1"/>
                  </a:solidFill>
                  <a:latin typeface="+mn-lt"/>
                </a:endParaRPr>
              </a:p>
            </p:txBody>
          </p:sp>
        </mc:Choice>
        <mc:Fallback xmlns="">
          <p:sp>
            <p:nvSpPr>
              <p:cNvPr id="7" name="文本框 6">
                <a:extLst>
                  <a:ext uri="{FF2B5EF4-FFF2-40B4-BE49-F238E27FC236}">
                    <a16:creationId xmlns:a16="http://schemas.microsoft.com/office/drawing/2014/main" id="{471636FB-6275-4D0C-87DD-0D9FB4706F70}"/>
                  </a:ext>
                </a:extLst>
              </p:cNvPr>
              <p:cNvSpPr txBox="1">
                <a:spLocks noRot="1" noChangeAspect="1" noMove="1" noResize="1" noEditPoints="1" noAdjustHandles="1" noChangeArrowheads="1" noChangeShapeType="1" noTextEdit="1"/>
              </p:cNvSpPr>
              <p:nvPr/>
            </p:nvSpPr>
            <p:spPr>
              <a:xfrm>
                <a:off x="794044" y="3493251"/>
                <a:ext cx="6670352" cy="702244"/>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0374E06-8792-45DE-9A84-F31E9896CD56}"/>
                  </a:ext>
                </a:extLst>
              </p:cNvPr>
              <p:cNvSpPr txBox="1"/>
              <p:nvPr/>
            </p:nvSpPr>
            <p:spPr>
              <a:xfrm>
                <a:off x="585038" y="4856644"/>
                <a:ext cx="11245386" cy="8039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altLang="zh-CN" sz="2400" b="0" i="1" smtClean="0">
                              <a:solidFill>
                                <a:schemeClr val="bg1"/>
                              </a:solidFill>
                              <a:latin typeface="Cambria Math" panose="02040503050406030204" pitchFamily="18" charset="0"/>
                            </a:rPr>
                          </m:ctrlPr>
                        </m:dPr>
                        <m:e>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𝐿</m:t>
                              </m:r>
                            </m:e>
                            <m:sub>
                              <m:r>
                                <a:rPr lang="en-US" altLang="zh-CN" sz="2400" b="0" i="1" smtClean="0">
                                  <a:solidFill>
                                    <a:schemeClr val="bg1"/>
                                  </a:solidFill>
                                  <a:latin typeface="Cambria Math" panose="02040503050406030204" pitchFamily="18" charset="0"/>
                                </a:rPr>
                                <m:t>0</m:t>
                              </m:r>
                            </m:sub>
                          </m:sSub>
                          <m:r>
                            <a:rPr lang="en-US" altLang="zh-CN" sz="2400" b="0" i="1" smtClean="0">
                              <a:solidFill>
                                <a:schemeClr val="bg1"/>
                              </a:solidFill>
                              <a:latin typeface="Cambria Math" panose="02040503050406030204" pitchFamily="18" charset="0"/>
                            </a:rPr>
                            <m:t>−</m:t>
                          </m:r>
                          <m:r>
                            <a:rPr lang="en-US" altLang="zh-CN" sz="2400" b="0" i="1" smtClean="0">
                              <a:solidFill>
                                <a:schemeClr val="bg1"/>
                              </a:solidFill>
                              <a:latin typeface="Cambria Math" panose="02040503050406030204" pitchFamily="18" charset="0"/>
                            </a:rPr>
                            <m:t>𝐿</m:t>
                          </m:r>
                        </m:e>
                      </m:d>
                      <m:r>
                        <a:rPr lang="en-US" altLang="zh-CN" sz="2400" b="0" i="1" smtClean="0">
                          <a:solidFill>
                            <a:schemeClr val="bg1"/>
                          </a:solidFill>
                          <a:latin typeface="Cambria Math" panose="02040503050406030204" pitchFamily="18" charset="0"/>
                          <a:ea typeface="Cambria Math" panose="02040503050406030204" pitchFamily="18" charset="0"/>
                        </a:rPr>
                        <m:t>≈−</m:t>
                      </m:r>
                      <m:f>
                        <m:fPr>
                          <m:ctrlPr>
                            <a:rPr lang="en-US" altLang="zh-CN" sz="2400" b="0" i="1" smtClean="0">
                              <a:solidFill>
                                <a:schemeClr val="bg1"/>
                              </a:solidFill>
                              <a:latin typeface="Cambria Math" panose="02040503050406030204" pitchFamily="18" charset="0"/>
                              <a:ea typeface="Cambria Math" panose="02040503050406030204" pitchFamily="18" charset="0"/>
                            </a:rPr>
                          </m:ctrlPr>
                        </m:fPr>
                        <m:num>
                          <m:sSup>
                            <m:sSupPr>
                              <m:ctrlPr>
                                <a:rPr lang="en-US" altLang="zh-CN" sz="2400" b="0" i="1" smtClean="0">
                                  <a:solidFill>
                                    <a:schemeClr val="bg1"/>
                                  </a:solidFill>
                                  <a:latin typeface="Cambria Math" panose="02040503050406030204" pitchFamily="18" charset="0"/>
                                  <a:ea typeface="Cambria Math" panose="02040503050406030204" pitchFamily="18" charset="0"/>
                                </a:rPr>
                              </m:ctrlPr>
                            </m:sSupPr>
                            <m:e>
                              <m:r>
                                <a:rPr lang="en-US" altLang="zh-CN" sz="2400" b="0" i="1" smtClean="0">
                                  <a:solidFill>
                                    <a:schemeClr val="bg1"/>
                                  </a:solidFill>
                                  <a:latin typeface="Cambria Math" panose="02040503050406030204" pitchFamily="18" charset="0"/>
                                  <a:ea typeface="Cambria Math" panose="02040503050406030204" pitchFamily="18" charset="0"/>
                                </a:rPr>
                                <m:t>𝐿</m:t>
                              </m:r>
                            </m:e>
                            <m:sup>
                              <m:r>
                                <a:rPr lang="en-US" altLang="zh-CN" sz="2400" b="0" i="1" smtClean="0">
                                  <a:solidFill>
                                    <a:schemeClr val="bg1"/>
                                  </a:solidFill>
                                  <a:latin typeface="Cambria Math" panose="02040503050406030204" pitchFamily="18" charset="0"/>
                                  <a:ea typeface="Cambria Math" panose="02040503050406030204" pitchFamily="18" charset="0"/>
                                </a:rPr>
                                <m:t>3</m:t>
                              </m:r>
                            </m:sup>
                          </m:sSup>
                          <m:sSub>
                            <m:sSubPr>
                              <m:ctrlPr>
                                <a:rPr lang="en-US" altLang="zh-CN" sz="2400" b="0" i="1" smtClean="0">
                                  <a:solidFill>
                                    <a:schemeClr val="bg1"/>
                                  </a:solidFill>
                                  <a:latin typeface="Cambria Math" panose="02040503050406030204" pitchFamily="18" charset="0"/>
                                  <a:ea typeface="Cambria Math" panose="02040503050406030204" pitchFamily="18" charset="0"/>
                                </a:rPr>
                              </m:ctrlPr>
                            </m:sSubPr>
                            <m:e>
                              <m:r>
                                <a:rPr lang="en-US" altLang="zh-CN" sz="2400" b="0" i="1" smtClean="0">
                                  <a:solidFill>
                                    <a:schemeClr val="bg1"/>
                                  </a:solidFill>
                                  <a:latin typeface="Cambria Math" panose="02040503050406030204" pitchFamily="18" charset="0"/>
                                  <a:ea typeface="Cambria Math" panose="02040503050406030204" pitchFamily="18" charset="0"/>
                                </a:rPr>
                                <m:t>𝐸</m:t>
                              </m:r>
                            </m:e>
                            <m:sub>
                              <m:r>
                                <a:rPr lang="en-US" altLang="zh-CN" sz="2400" b="0" i="1" smtClean="0">
                                  <a:solidFill>
                                    <a:schemeClr val="bg1"/>
                                  </a:solidFill>
                                  <a:latin typeface="Cambria Math" panose="02040503050406030204" pitchFamily="18" charset="0"/>
                                  <a:ea typeface="Cambria Math" panose="02040503050406030204" pitchFamily="18" charset="0"/>
                                </a:rPr>
                                <m:t>0</m:t>
                              </m:r>
                            </m:sub>
                          </m:sSub>
                        </m:num>
                        <m:den>
                          <m:sSub>
                            <m:sSubPr>
                              <m:ctrlPr>
                                <a:rPr lang="en-US" altLang="zh-CN" sz="2400" b="0" i="1" smtClean="0">
                                  <a:solidFill>
                                    <a:schemeClr val="bg1"/>
                                  </a:solidFill>
                                  <a:latin typeface="Cambria Math" panose="02040503050406030204" pitchFamily="18" charset="0"/>
                                  <a:ea typeface="Cambria Math" panose="02040503050406030204" pitchFamily="18" charset="0"/>
                                </a:rPr>
                              </m:ctrlPr>
                            </m:sSubPr>
                            <m:e>
                              <m:r>
                                <a:rPr lang="en-US" altLang="zh-CN" sz="2400" b="0" i="1" smtClean="0">
                                  <a:solidFill>
                                    <a:schemeClr val="bg1"/>
                                  </a:solidFill>
                                  <a:latin typeface="Cambria Math" panose="02040503050406030204" pitchFamily="18" charset="0"/>
                                  <a:ea typeface="Cambria Math" panose="02040503050406030204" pitchFamily="18" charset="0"/>
                                </a:rPr>
                                <m:t>𝐵</m:t>
                              </m:r>
                            </m:e>
                            <m:sub>
                              <m:r>
                                <a:rPr lang="en-US" altLang="zh-CN" sz="2400" b="0" i="1" smtClean="0">
                                  <a:solidFill>
                                    <a:schemeClr val="bg1"/>
                                  </a:solidFill>
                                  <a:latin typeface="Cambria Math" panose="02040503050406030204" pitchFamily="18" charset="0"/>
                                  <a:ea typeface="Cambria Math" panose="02040503050406030204" pitchFamily="18" charset="0"/>
                                </a:rPr>
                                <m:t>0</m:t>
                              </m:r>
                            </m:sub>
                          </m:sSub>
                          <m:sSub>
                            <m:sSubPr>
                              <m:ctrlPr>
                                <a:rPr lang="en-US" altLang="zh-CN" sz="2400" b="0" i="1" smtClean="0">
                                  <a:solidFill>
                                    <a:schemeClr val="bg1"/>
                                  </a:solidFill>
                                  <a:latin typeface="Cambria Math" panose="02040503050406030204" pitchFamily="18" charset="0"/>
                                  <a:ea typeface="Cambria Math" panose="02040503050406030204" pitchFamily="18" charset="0"/>
                                </a:rPr>
                              </m:ctrlPr>
                            </m:sSubPr>
                            <m:e>
                              <m:r>
                                <a:rPr lang="en-US" altLang="zh-CN" sz="2400" b="0" i="1" smtClean="0">
                                  <a:solidFill>
                                    <a:schemeClr val="bg1"/>
                                  </a:solidFill>
                                  <a:latin typeface="Cambria Math" panose="02040503050406030204" pitchFamily="18" charset="0"/>
                                  <a:ea typeface="Cambria Math" panose="02040503050406030204" pitchFamily="18" charset="0"/>
                                </a:rPr>
                                <m:t>𝑅</m:t>
                              </m:r>
                            </m:e>
                            <m:sub>
                              <m:r>
                                <a:rPr lang="en-US" altLang="zh-CN" sz="2400" b="0" i="1" smtClean="0">
                                  <a:solidFill>
                                    <a:schemeClr val="bg1"/>
                                  </a:solidFill>
                                  <a:latin typeface="Cambria Math" panose="02040503050406030204" pitchFamily="18" charset="0"/>
                                  <a:ea typeface="Cambria Math" panose="02040503050406030204" pitchFamily="18" charset="0"/>
                                </a:rPr>
                                <m:t>𝑆</m:t>
                              </m:r>
                            </m:sub>
                          </m:sSub>
                          <m:d>
                            <m:dPr>
                              <m:ctrlPr>
                                <a:rPr lang="en-US" altLang="zh-CN" sz="2400" b="0" i="1" smtClean="0">
                                  <a:solidFill>
                                    <a:schemeClr val="bg1"/>
                                  </a:solidFill>
                                  <a:latin typeface="Cambria Math" panose="02040503050406030204" pitchFamily="18" charset="0"/>
                                  <a:ea typeface="Cambria Math" panose="02040503050406030204" pitchFamily="18" charset="0"/>
                                </a:rPr>
                              </m:ctrlPr>
                            </m:dPr>
                            <m:e>
                              <m:r>
                                <a:rPr lang="zh-CN" altLang="en-US" sz="2400" b="0" i="1" smtClean="0">
                                  <a:solidFill>
                                    <a:schemeClr val="bg1"/>
                                  </a:solidFill>
                                  <a:latin typeface="Cambria Math" panose="02040503050406030204" pitchFamily="18" charset="0"/>
                                  <a:ea typeface="Cambria Math" panose="02040503050406030204" pitchFamily="18" charset="0"/>
                                </a:rPr>
                                <m:t>𝜔</m:t>
                              </m:r>
                              <m:r>
                                <a:rPr lang="en-US" altLang="zh-CN" sz="2400" b="0" i="1" smtClean="0">
                                  <a:solidFill>
                                    <a:schemeClr val="bg1"/>
                                  </a:solidFill>
                                  <a:latin typeface="Cambria Math" panose="02040503050406030204" pitchFamily="18" charset="0"/>
                                  <a:ea typeface="Cambria Math" panose="02040503050406030204" pitchFamily="18" charset="0"/>
                                </a:rPr>
                                <m:t>−</m:t>
                              </m:r>
                              <m:r>
                                <a:rPr lang="en-US" altLang="zh-CN" sz="2400" b="0" i="1" smtClean="0">
                                  <a:solidFill>
                                    <a:schemeClr val="bg1"/>
                                  </a:solidFill>
                                  <a:latin typeface="Cambria Math" panose="02040503050406030204" pitchFamily="18" charset="0"/>
                                  <a:ea typeface="Cambria Math" panose="02040503050406030204" pitchFamily="18" charset="0"/>
                                </a:rPr>
                                <m:t>𝑚</m:t>
                              </m:r>
                              <m:sSub>
                                <m:sSubPr>
                                  <m:ctrlPr>
                                    <a:rPr lang="en-US" altLang="zh-CN" sz="2400" b="0" i="1" smtClean="0">
                                      <a:solidFill>
                                        <a:schemeClr val="bg1"/>
                                      </a:solidFill>
                                      <a:latin typeface="Cambria Math" panose="02040503050406030204" pitchFamily="18" charset="0"/>
                                      <a:ea typeface="Cambria Math" panose="02040503050406030204" pitchFamily="18" charset="0"/>
                                    </a:rPr>
                                  </m:ctrlPr>
                                </m:sSubPr>
                                <m:e>
                                  <m:r>
                                    <a:rPr lang="zh-CN" altLang="en-US" sz="2400" b="0" i="1" smtClean="0">
                                      <a:solidFill>
                                        <a:schemeClr val="bg1"/>
                                      </a:solidFill>
                                      <a:latin typeface="Cambria Math" panose="02040503050406030204" pitchFamily="18" charset="0"/>
                                      <a:ea typeface="Cambria Math" panose="02040503050406030204" pitchFamily="18" charset="0"/>
                                    </a:rPr>
                                    <m:t>𝜔</m:t>
                                  </m:r>
                                </m:e>
                                <m:sub>
                                  <m:r>
                                    <a:rPr lang="en-US" altLang="zh-CN" sz="2400" b="0" i="1" smtClean="0">
                                      <a:solidFill>
                                        <a:schemeClr val="bg1"/>
                                      </a:solidFill>
                                      <a:latin typeface="Cambria Math" panose="02040503050406030204" pitchFamily="18" charset="0"/>
                                      <a:ea typeface="Cambria Math" panose="02040503050406030204" pitchFamily="18" charset="0"/>
                                    </a:rPr>
                                    <m:t>𝑑</m:t>
                                  </m:r>
                                </m:sub>
                              </m:sSub>
                            </m:e>
                          </m:d>
                        </m:den>
                      </m:f>
                      <m:r>
                        <a:rPr lang="en-US" altLang="zh-CN" sz="2400" b="0" i="1" smtClean="0">
                          <a:solidFill>
                            <a:schemeClr val="bg1"/>
                          </a:solidFill>
                          <a:latin typeface="Cambria Math" panose="02040503050406030204" pitchFamily="18" charset="0"/>
                          <a:ea typeface="Cambria Math" panose="02040503050406030204" pitchFamily="18" charset="0"/>
                        </a:rPr>
                        <m:t>[−</m:t>
                      </m:r>
                      <m:func>
                        <m:funcPr>
                          <m:ctrlPr>
                            <a:rPr lang="en-US" altLang="zh-CN" sz="2400" b="0" i="1" smtClean="0">
                              <a:solidFill>
                                <a:schemeClr val="bg1"/>
                              </a:solidFill>
                              <a:latin typeface="Cambria Math" panose="02040503050406030204" pitchFamily="18" charset="0"/>
                              <a:ea typeface="Cambria Math" panose="02040503050406030204" pitchFamily="18" charset="0"/>
                            </a:rPr>
                          </m:ctrlPr>
                        </m:funcPr>
                        <m:fName>
                          <m:r>
                            <m:rPr>
                              <m:sty m:val="p"/>
                            </m:rPr>
                            <a:rPr lang="en-US" altLang="zh-CN" sz="2400" b="0" i="0" smtClean="0">
                              <a:solidFill>
                                <a:schemeClr val="bg1"/>
                              </a:solidFill>
                              <a:latin typeface="Cambria Math" panose="02040503050406030204" pitchFamily="18" charset="0"/>
                              <a:ea typeface="Cambria Math" panose="02040503050406030204" pitchFamily="18" charset="0"/>
                            </a:rPr>
                            <m:t>sin</m:t>
                          </m:r>
                        </m:fName>
                        <m:e>
                          <m:d>
                            <m:dPr>
                              <m:ctrlPr>
                                <a:rPr lang="en-US" altLang="zh-CN" sz="2400" b="0" i="1" smtClean="0">
                                  <a:solidFill>
                                    <a:schemeClr val="bg1"/>
                                  </a:solidFill>
                                  <a:latin typeface="Cambria Math" panose="02040503050406030204" pitchFamily="18" charset="0"/>
                                  <a:ea typeface="Cambria Math" panose="02040503050406030204" pitchFamily="18" charset="0"/>
                                </a:rPr>
                              </m:ctrlPr>
                            </m:dPr>
                            <m:e>
                              <m:r>
                                <a:rPr lang="en-US" altLang="zh-CN" sz="2400" b="0" i="1" smtClean="0">
                                  <a:solidFill>
                                    <a:schemeClr val="bg1"/>
                                  </a:solidFill>
                                  <a:latin typeface="Cambria Math" panose="02040503050406030204" pitchFamily="18" charset="0"/>
                                  <a:ea typeface="Cambria Math" panose="02040503050406030204" pitchFamily="18" charset="0"/>
                                </a:rPr>
                                <m:t>−</m:t>
                              </m:r>
                              <m:r>
                                <a:rPr lang="en-US" altLang="zh-CN" sz="2400" b="0" i="1" smtClean="0">
                                  <a:solidFill>
                                    <a:schemeClr val="bg1"/>
                                  </a:solidFill>
                                  <a:latin typeface="Cambria Math" panose="02040503050406030204" pitchFamily="18" charset="0"/>
                                  <a:ea typeface="Cambria Math" panose="02040503050406030204" pitchFamily="18" charset="0"/>
                                </a:rPr>
                                <m:t>𝑚</m:t>
                              </m:r>
                              <m:r>
                                <a:rPr lang="zh-CN" altLang="en-US" sz="2400" b="0" i="1" smtClean="0">
                                  <a:solidFill>
                                    <a:schemeClr val="bg1"/>
                                  </a:solidFill>
                                  <a:latin typeface="Cambria Math" panose="02040503050406030204" pitchFamily="18" charset="0"/>
                                  <a:ea typeface="Cambria Math" panose="02040503050406030204" pitchFamily="18" charset="0"/>
                                </a:rPr>
                                <m:t>𝜑</m:t>
                              </m:r>
                              <m:r>
                                <a:rPr lang="en-US" altLang="zh-CN" sz="2400" b="0" i="1" smtClean="0">
                                  <a:solidFill>
                                    <a:schemeClr val="bg1"/>
                                  </a:solidFill>
                                  <a:latin typeface="Cambria Math" panose="02040503050406030204" pitchFamily="18" charset="0"/>
                                  <a:ea typeface="Cambria Math" panose="02040503050406030204" pitchFamily="18" charset="0"/>
                                </a:rPr>
                                <m:t>+</m:t>
                              </m:r>
                              <m:r>
                                <a:rPr lang="zh-CN" altLang="en-US" sz="2400" b="0" i="1" smtClean="0">
                                  <a:solidFill>
                                    <a:schemeClr val="bg1"/>
                                  </a:solidFill>
                                  <a:latin typeface="Cambria Math" panose="02040503050406030204" pitchFamily="18" charset="0"/>
                                  <a:ea typeface="Cambria Math" panose="02040503050406030204" pitchFamily="18" charset="0"/>
                                </a:rPr>
                                <m:t>𝜔</m:t>
                              </m:r>
                              <m:r>
                                <a:rPr lang="en-US" altLang="zh-CN" sz="2400" b="0" i="1" smtClean="0">
                                  <a:solidFill>
                                    <a:schemeClr val="bg1"/>
                                  </a:solidFill>
                                  <a:latin typeface="Cambria Math" panose="02040503050406030204" pitchFamily="18" charset="0"/>
                                  <a:ea typeface="Cambria Math" panose="02040503050406030204" pitchFamily="18" charset="0"/>
                                </a:rPr>
                                <m:t>𝑡</m:t>
                              </m:r>
                              <m:r>
                                <a:rPr lang="en-US" altLang="zh-CN" sz="2400" b="0" i="1" smtClean="0">
                                  <a:solidFill>
                                    <a:schemeClr val="bg1"/>
                                  </a:solidFill>
                                  <a:latin typeface="Cambria Math" panose="02040503050406030204" pitchFamily="18" charset="0"/>
                                  <a:ea typeface="Cambria Math" panose="02040503050406030204" pitchFamily="18" charset="0"/>
                                </a:rPr>
                                <m:t>+</m:t>
                              </m:r>
                              <m:sSub>
                                <m:sSubPr>
                                  <m:ctrlPr>
                                    <a:rPr lang="en-US" altLang="zh-CN" sz="2400" b="0" i="1" smtClean="0">
                                      <a:solidFill>
                                        <a:schemeClr val="bg1"/>
                                      </a:solidFill>
                                      <a:latin typeface="Cambria Math" panose="02040503050406030204" pitchFamily="18" charset="0"/>
                                      <a:ea typeface="Cambria Math" panose="02040503050406030204" pitchFamily="18" charset="0"/>
                                    </a:rPr>
                                  </m:ctrlPr>
                                </m:sSubPr>
                                <m:e>
                                  <m:r>
                                    <a:rPr lang="zh-CN" altLang="en-US" sz="2400" b="0" i="1" smtClean="0">
                                      <a:solidFill>
                                        <a:schemeClr val="bg1"/>
                                      </a:solidFill>
                                      <a:latin typeface="Cambria Math" panose="02040503050406030204" pitchFamily="18" charset="0"/>
                                      <a:ea typeface="Cambria Math" panose="02040503050406030204" pitchFamily="18" charset="0"/>
                                    </a:rPr>
                                    <m:t>𝜙</m:t>
                                  </m:r>
                                </m:e>
                                <m:sub>
                                  <m:r>
                                    <a:rPr lang="en-US" altLang="zh-CN" sz="2400" b="0" i="1" smtClean="0">
                                      <a:solidFill>
                                        <a:schemeClr val="bg1"/>
                                      </a:solidFill>
                                      <a:latin typeface="Cambria Math" panose="02040503050406030204" pitchFamily="18" charset="0"/>
                                      <a:ea typeface="Cambria Math" panose="02040503050406030204" pitchFamily="18" charset="0"/>
                                    </a:rPr>
                                    <m:t>0</m:t>
                                  </m:r>
                                </m:sub>
                              </m:sSub>
                            </m:e>
                          </m:d>
                        </m:e>
                      </m:func>
                      <m:r>
                        <a:rPr lang="en-US" altLang="zh-CN" sz="2400" b="0" i="1" smtClean="0">
                          <a:solidFill>
                            <a:schemeClr val="bg1"/>
                          </a:solidFill>
                          <a:latin typeface="Cambria Math" panose="02040503050406030204" pitchFamily="18" charset="0"/>
                          <a:ea typeface="Cambria Math" panose="02040503050406030204" pitchFamily="18" charset="0"/>
                        </a:rPr>
                        <m:t>+</m:t>
                      </m:r>
                      <m:r>
                        <m:rPr>
                          <m:sty m:val="p"/>
                        </m:rPr>
                        <a:rPr lang="en-US" altLang="zh-CN" sz="2400" b="0" i="0" smtClean="0">
                          <a:solidFill>
                            <a:srgbClr val="C00000"/>
                          </a:solidFill>
                          <a:latin typeface="Cambria Math" panose="02040503050406030204" pitchFamily="18" charset="0"/>
                          <a:ea typeface="Cambria Math" panose="02040503050406030204" pitchFamily="18" charset="0"/>
                        </a:rPr>
                        <m:t>sin</m:t>
                      </m:r>
                      <m:r>
                        <a:rPr lang="en-US" altLang="zh-CN" sz="2400" b="0" i="1" smtClean="0">
                          <a:solidFill>
                            <a:srgbClr val="C00000"/>
                          </a:solidFill>
                          <a:latin typeface="Cambria Math" panose="02040503050406030204" pitchFamily="18" charset="0"/>
                          <a:ea typeface="Cambria Math" panose="02040503050406030204" pitchFamily="18" charset="0"/>
                        </a:rPr>
                        <m:t>⁡(−</m:t>
                      </m:r>
                      <m:r>
                        <a:rPr lang="en-US" altLang="zh-CN" sz="2400" b="0" i="1" smtClean="0">
                          <a:solidFill>
                            <a:srgbClr val="C00000"/>
                          </a:solidFill>
                          <a:latin typeface="Cambria Math" panose="02040503050406030204" pitchFamily="18" charset="0"/>
                          <a:ea typeface="Cambria Math" panose="02040503050406030204" pitchFamily="18" charset="0"/>
                        </a:rPr>
                        <m:t>𝑚</m:t>
                      </m:r>
                      <m:r>
                        <a:rPr lang="zh-CN" altLang="en-US" sz="2400" b="0" i="1" smtClean="0">
                          <a:solidFill>
                            <a:srgbClr val="C00000"/>
                          </a:solidFill>
                          <a:latin typeface="Cambria Math" panose="02040503050406030204" pitchFamily="18" charset="0"/>
                          <a:ea typeface="Cambria Math" panose="02040503050406030204" pitchFamily="18" charset="0"/>
                        </a:rPr>
                        <m:t>𝜑</m:t>
                      </m:r>
                      <m:r>
                        <a:rPr lang="en-US" altLang="zh-CN" sz="2400" b="0" i="1" smtClean="0">
                          <a:solidFill>
                            <a:srgbClr val="C00000"/>
                          </a:solidFill>
                          <a:latin typeface="Cambria Math" panose="02040503050406030204" pitchFamily="18" charset="0"/>
                          <a:ea typeface="Cambria Math" panose="02040503050406030204" pitchFamily="18" charset="0"/>
                        </a:rPr>
                        <m:t>+</m:t>
                      </m:r>
                      <m:r>
                        <a:rPr lang="en-US" altLang="zh-CN" sz="2400" b="0" i="1" smtClean="0">
                          <a:solidFill>
                            <a:srgbClr val="C00000"/>
                          </a:solidFill>
                          <a:latin typeface="Cambria Math" panose="02040503050406030204" pitchFamily="18" charset="0"/>
                          <a:ea typeface="Cambria Math" panose="02040503050406030204" pitchFamily="18" charset="0"/>
                        </a:rPr>
                        <m:t>𝑚</m:t>
                      </m:r>
                      <m:sSub>
                        <m:sSubPr>
                          <m:ctrlPr>
                            <a:rPr lang="en-US" altLang="zh-CN" sz="2400" b="0" i="1" smtClean="0">
                              <a:solidFill>
                                <a:srgbClr val="C00000"/>
                              </a:solidFill>
                              <a:latin typeface="Cambria Math" panose="02040503050406030204" pitchFamily="18" charset="0"/>
                              <a:ea typeface="Cambria Math" panose="02040503050406030204" pitchFamily="18" charset="0"/>
                            </a:rPr>
                          </m:ctrlPr>
                        </m:sSubPr>
                        <m:e>
                          <m:r>
                            <a:rPr lang="zh-CN" altLang="en-US" sz="2400" b="0" i="1" smtClean="0">
                              <a:solidFill>
                                <a:srgbClr val="C00000"/>
                              </a:solidFill>
                              <a:latin typeface="Cambria Math" panose="02040503050406030204" pitchFamily="18" charset="0"/>
                              <a:ea typeface="Cambria Math" panose="02040503050406030204" pitchFamily="18" charset="0"/>
                            </a:rPr>
                            <m:t>𝜔</m:t>
                          </m:r>
                        </m:e>
                        <m:sub>
                          <m:r>
                            <a:rPr lang="en-US" altLang="zh-CN" sz="2400" b="0" i="1" smtClean="0">
                              <a:solidFill>
                                <a:srgbClr val="C00000"/>
                              </a:solidFill>
                              <a:latin typeface="Cambria Math" panose="02040503050406030204" pitchFamily="18" charset="0"/>
                              <a:ea typeface="Cambria Math" panose="02040503050406030204" pitchFamily="18" charset="0"/>
                            </a:rPr>
                            <m:t>𝑑</m:t>
                          </m:r>
                        </m:sub>
                      </m:sSub>
                      <m:r>
                        <a:rPr lang="en-US" altLang="zh-CN" sz="2400" b="0" i="1" smtClean="0">
                          <a:solidFill>
                            <a:srgbClr val="C00000"/>
                          </a:solidFill>
                          <a:latin typeface="Cambria Math" panose="02040503050406030204" pitchFamily="18" charset="0"/>
                          <a:ea typeface="Cambria Math" panose="02040503050406030204" pitchFamily="18" charset="0"/>
                        </a:rPr>
                        <m:t>𝑡</m:t>
                      </m:r>
                      <m:r>
                        <a:rPr lang="en-US" altLang="zh-CN" sz="2400" b="0" i="1" smtClean="0">
                          <a:solidFill>
                            <a:srgbClr val="C00000"/>
                          </a:solidFill>
                          <a:latin typeface="Cambria Math" panose="02040503050406030204" pitchFamily="18" charset="0"/>
                          <a:ea typeface="Cambria Math" panose="02040503050406030204" pitchFamily="18" charset="0"/>
                        </a:rPr>
                        <m:t>+</m:t>
                      </m:r>
                      <m:sSub>
                        <m:sSubPr>
                          <m:ctrlPr>
                            <a:rPr lang="en-US" altLang="zh-CN" sz="2400" b="0" i="1" smtClean="0">
                              <a:solidFill>
                                <a:srgbClr val="C00000"/>
                              </a:solidFill>
                              <a:latin typeface="Cambria Math" panose="02040503050406030204" pitchFamily="18" charset="0"/>
                              <a:ea typeface="Cambria Math" panose="02040503050406030204" pitchFamily="18" charset="0"/>
                            </a:rPr>
                          </m:ctrlPr>
                        </m:sSubPr>
                        <m:e>
                          <m:r>
                            <a:rPr lang="zh-CN" altLang="en-US" sz="2400" b="0" i="1" smtClean="0">
                              <a:solidFill>
                                <a:srgbClr val="C00000"/>
                              </a:solidFill>
                              <a:latin typeface="Cambria Math" panose="02040503050406030204" pitchFamily="18" charset="0"/>
                              <a:ea typeface="Cambria Math" panose="02040503050406030204" pitchFamily="18" charset="0"/>
                            </a:rPr>
                            <m:t>𝜙</m:t>
                          </m:r>
                        </m:e>
                        <m:sub>
                          <m:r>
                            <a:rPr lang="en-US" altLang="zh-CN" sz="2400" b="0" i="1" smtClean="0">
                              <a:solidFill>
                                <a:srgbClr val="C00000"/>
                              </a:solidFill>
                              <a:latin typeface="Cambria Math" panose="02040503050406030204" pitchFamily="18" charset="0"/>
                              <a:ea typeface="Cambria Math" panose="02040503050406030204" pitchFamily="18" charset="0"/>
                            </a:rPr>
                            <m:t>0</m:t>
                          </m:r>
                        </m:sub>
                      </m:sSub>
                      <m:r>
                        <a:rPr lang="en-US" altLang="zh-CN" sz="2400" b="0" i="1" smtClean="0">
                          <a:solidFill>
                            <a:srgbClr val="C00000"/>
                          </a:solidFill>
                          <a:latin typeface="Cambria Math" panose="02040503050406030204" pitchFamily="18" charset="0"/>
                          <a:ea typeface="Cambria Math" panose="02040503050406030204" pitchFamily="18" charset="0"/>
                        </a:rPr>
                        <m:t>)</m:t>
                      </m:r>
                      <m:r>
                        <a:rPr lang="en-US" altLang="zh-CN" sz="2400" b="0" i="1" smtClean="0">
                          <a:solidFill>
                            <a:schemeClr val="bg1"/>
                          </a:solidFill>
                          <a:latin typeface="Cambria Math" panose="02040503050406030204" pitchFamily="18" charset="0"/>
                          <a:ea typeface="Cambria Math" panose="02040503050406030204" pitchFamily="18" charset="0"/>
                        </a:rPr>
                        <m:t>]</m:t>
                      </m:r>
                    </m:oMath>
                  </m:oMathPara>
                </a14:m>
                <a:endParaRPr lang="zh-CN" altLang="en-US" sz="2400" dirty="0">
                  <a:solidFill>
                    <a:schemeClr val="bg1"/>
                  </a:solidFill>
                  <a:latin typeface="+mn-lt"/>
                </a:endParaRPr>
              </a:p>
            </p:txBody>
          </p:sp>
        </mc:Choice>
        <mc:Fallback xmlns="">
          <p:sp>
            <p:nvSpPr>
              <p:cNvPr id="8" name="文本框 7">
                <a:extLst>
                  <a:ext uri="{FF2B5EF4-FFF2-40B4-BE49-F238E27FC236}">
                    <a16:creationId xmlns:a16="http://schemas.microsoft.com/office/drawing/2014/main" id="{40374E06-8792-45DE-9A84-F31E9896CD56}"/>
                  </a:ext>
                </a:extLst>
              </p:cNvPr>
              <p:cNvSpPr txBox="1">
                <a:spLocks noRot="1" noChangeAspect="1" noMove="1" noResize="1" noEditPoints="1" noAdjustHandles="1" noChangeArrowheads="1" noChangeShapeType="1" noTextEdit="1"/>
              </p:cNvSpPr>
              <p:nvPr/>
            </p:nvSpPr>
            <p:spPr>
              <a:xfrm>
                <a:off x="585038" y="4856644"/>
                <a:ext cx="11245386" cy="803938"/>
              </a:xfrm>
              <a:prstGeom prst="rect">
                <a:avLst/>
              </a:prstGeom>
              <a:blipFill>
                <a:blip r:embed="rId5"/>
                <a:stretch>
                  <a:fillRect/>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38C97BCD-0FB5-4DC8-8A30-14FF1F68F4F5}"/>
              </a:ext>
            </a:extLst>
          </p:cNvPr>
          <p:cNvSpPr txBox="1"/>
          <p:nvPr/>
        </p:nvSpPr>
        <p:spPr>
          <a:xfrm>
            <a:off x="825499" y="1904027"/>
            <a:ext cx="3833293" cy="461665"/>
          </a:xfrm>
          <a:prstGeom prst="rect">
            <a:avLst/>
          </a:prstGeom>
          <a:noFill/>
        </p:spPr>
        <p:txBody>
          <a:bodyPr wrap="none" rtlCol="0">
            <a:spAutoFit/>
          </a:bodyPr>
          <a:lstStyle/>
          <a:p>
            <a:r>
              <a:rPr lang="en-US" altLang="zh-CN" sz="2400" dirty="0">
                <a:solidFill>
                  <a:srgbClr val="FFC000"/>
                </a:solidFill>
              </a:rPr>
              <a:t>Monochromatic Electric Field</a:t>
            </a:r>
            <a:endParaRPr lang="zh-CN" altLang="en-US" sz="3200" dirty="0">
              <a:solidFill>
                <a:srgbClr val="FFC000"/>
              </a:solidFill>
            </a:endParaRPr>
          </a:p>
        </p:txBody>
      </p:sp>
      <p:sp>
        <p:nvSpPr>
          <p:cNvPr id="10" name="文本框 9">
            <a:extLst>
              <a:ext uri="{FF2B5EF4-FFF2-40B4-BE49-F238E27FC236}">
                <a16:creationId xmlns:a16="http://schemas.microsoft.com/office/drawing/2014/main" id="{CAB85CF9-1F56-40A6-A755-A9EC7A9F332E}"/>
              </a:ext>
            </a:extLst>
          </p:cNvPr>
          <p:cNvSpPr txBox="1"/>
          <p:nvPr/>
        </p:nvSpPr>
        <p:spPr>
          <a:xfrm>
            <a:off x="825499" y="3198167"/>
            <a:ext cx="3930115" cy="461665"/>
          </a:xfrm>
          <a:prstGeom prst="rect">
            <a:avLst/>
          </a:prstGeom>
          <a:noFill/>
        </p:spPr>
        <p:txBody>
          <a:bodyPr wrap="none" rtlCol="0">
            <a:spAutoFit/>
          </a:bodyPr>
          <a:lstStyle/>
          <a:p>
            <a:pPr algn="l"/>
            <a:r>
              <a:rPr lang="en-US" altLang="zh-CN" sz="2400" dirty="0">
                <a:solidFill>
                  <a:srgbClr val="FFC000"/>
                </a:solidFill>
                <a:latin typeface="+mn-lt"/>
              </a:rPr>
              <a:t>Phase Space Density Variation</a:t>
            </a:r>
            <a:endParaRPr lang="zh-CN" altLang="en-US" sz="2400" dirty="0">
              <a:solidFill>
                <a:srgbClr val="FFC000"/>
              </a:solidFill>
              <a:latin typeface="+mn-lt"/>
            </a:endParaRPr>
          </a:p>
        </p:txBody>
      </p:sp>
      <p:sp>
        <p:nvSpPr>
          <p:cNvPr id="11" name="文本框 10">
            <a:extLst>
              <a:ext uri="{FF2B5EF4-FFF2-40B4-BE49-F238E27FC236}">
                <a16:creationId xmlns:a16="http://schemas.microsoft.com/office/drawing/2014/main" id="{8F2DA48B-4C60-4A99-9371-734C60240716}"/>
              </a:ext>
            </a:extLst>
          </p:cNvPr>
          <p:cNvSpPr txBox="1"/>
          <p:nvPr/>
        </p:nvSpPr>
        <p:spPr>
          <a:xfrm>
            <a:off x="825499" y="4556558"/>
            <a:ext cx="2153988" cy="461665"/>
          </a:xfrm>
          <a:prstGeom prst="rect">
            <a:avLst/>
          </a:prstGeom>
          <a:noFill/>
        </p:spPr>
        <p:txBody>
          <a:bodyPr wrap="none" rtlCol="0">
            <a:spAutoFit/>
          </a:bodyPr>
          <a:lstStyle/>
          <a:p>
            <a:pPr algn="l"/>
            <a:r>
              <a:rPr lang="en-US" altLang="zh-CN" sz="2400" dirty="0">
                <a:solidFill>
                  <a:srgbClr val="FFC000"/>
                </a:solidFill>
                <a:latin typeface="+mn-lt"/>
              </a:rPr>
              <a:t>L shell Variation</a:t>
            </a:r>
            <a:endParaRPr lang="zh-CN" altLang="en-US" sz="2400" dirty="0">
              <a:solidFill>
                <a:srgbClr val="FFC000"/>
              </a:solidFill>
              <a:latin typeface="+mn-lt"/>
            </a:endParaRP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C8C5B704-5F64-49FB-95EC-BA11807B26C3}"/>
                  </a:ext>
                </a:extLst>
              </p:cNvPr>
              <p:cNvSpPr txBox="1"/>
              <p:nvPr/>
            </p:nvSpPr>
            <p:spPr>
              <a:xfrm>
                <a:off x="909048" y="5874878"/>
                <a:ext cx="5611151" cy="8333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a:solidFill>
                                <a:schemeClr val="bg1"/>
                              </a:solidFill>
                              <a:latin typeface="Cambria Math" panose="02040503050406030204" pitchFamily="18" charset="0"/>
                            </a:rPr>
                          </m:ctrlPr>
                        </m:sSubPr>
                        <m:e>
                          <m:r>
                            <a:rPr lang="en-US" altLang="zh-CN" sz="2400" i="1">
                              <a:solidFill>
                                <a:schemeClr val="bg1"/>
                              </a:solidFill>
                              <a:latin typeface="Cambria Math" panose="02040503050406030204" pitchFamily="18" charset="0"/>
                            </a:rPr>
                            <m:t>𝑓</m:t>
                          </m:r>
                        </m:e>
                        <m:sub>
                          <m:r>
                            <a:rPr lang="en-US" altLang="zh-CN" sz="2400" i="1">
                              <a:solidFill>
                                <a:schemeClr val="bg1"/>
                              </a:solidFill>
                              <a:latin typeface="Cambria Math" panose="02040503050406030204" pitchFamily="18" charset="0"/>
                            </a:rPr>
                            <m:t>𝑑𝑟𝑖𝑓𝑡</m:t>
                          </m:r>
                        </m:sub>
                      </m:sSub>
                      <m:r>
                        <a:rPr lang="en-US" altLang="zh-CN" sz="2400" i="1">
                          <a:solidFill>
                            <a:schemeClr val="bg1"/>
                          </a:solidFill>
                          <a:latin typeface="Cambria Math" panose="02040503050406030204" pitchFamily="18" charset="0"/>
                        </a:rPr>
                        <m:t>=</m:t>
                      </m:r>
                      <m:f>
                        <m:fPr>
                          <m:ctrlPr>
                            <a:rPr lang="en-US" altLang="zh-CN" sz="2400" i="1" smtClean="0">
                              <a:solidFill>
                                <a:schemeClr val="bg1"/>
                              </a:solidFill>
                              <a:latin typeface="Cambria Math" panose="02040503050406030204" pitchFamily="18" charset="0"/>
                            </a:rPr>
                          </m:ctrlPr>
                        </m:fPr>
                        <m:num>
                          <m:sSub>
                            <m:sSubPr>
                              <m:ctrlPr>
                                <a:rPr lang="en-US" altLang="zh-CN" sz="2400" i="1" smtClean="0">
                                  <a:solidFill>
                                    <a:schemeClr val="bg1"/>
                                  </a:solidFill>
                                  <a:latin typeface="Cambria Math" panose="02040503050406030204" pitchFamily="18" charset="0"/>
                                </a:rPr>
                              </m:ctrlPr>
                            </m:sSubPr>
                            <m:e>
                              <m:r>
                                <a:rPr lang="zh-CN" altLang="en-US" sz="2400" i="1" smtClean="0">
                                  <a:solidFill>
                                    <a:schemeClr val="bg1"/>
                                  </a:solidFill>
                                  <a:latin typeface="Cambria Math" panose="02040503050406030204" pitchFamily="18" charset="0"/>
                                </a:rPr>
                                <m:t>𝜔</m:t>
                              </m:r>
                            </m:e>
                            <m:sub>
                              <m:r>
                                <a:rPr lang="en-US" altLang="zh-CN" sz="2400" b="0" i="1" smtClean="0">
                                  <a:solidFill>
                                    <a:schemeClr val="bg1"/>
                                  </a:solidFill>
                                  <a:latin typeface="Cambria Math" panose="02040503050406030204" pitchFamily="18" charset="0"/>
                                </a:rPr>
                                <m:t>𝑑</m:t>
                              </m:r>
                            </m:sub>
                          </m:sSub>
                        </m:num>
                        <m:den>
                          <m:r>
                            <a:rPr lang="en-US" altLang="zh-CN" sz="2400" i="1">
                              <a:solidFill>
                                <a:schemeClr val="bg1"/>
                              </a:solidFill>
                              <a:latin typeface="Cambria Math" panose="02040503050406030204" pitchFamily="18" charset="0"/>
                            </a:rPr>
                            <m:t>2</m:t>
                          </m:r>
                          <m:r>
                            <a:rPr lang="zh-CN" altLang="en-US" sz="2400" i="1" smtClean="0">
                              <a:solidFill>
                                <a:schemeClr val="bg1"/>
                              </a:solidFill>
                              <a:latin typeface="Cambria Math" panose="02040503050406030204" pitchFamily="18" charset="0"/>
                            </a:rPr>
                            <m:t>𝜋</m:t>
                          </m:r>
                        </m:den>
                      </m:f>
                      <m:r>
                        <a:rPr lang="en-US" altLang="zh-CN" sz="2400" i="1">
                          <a:solidFill>
                            <a:schemeClr val="bg1"/>
                          </a:solidFill>
                          <a:latin typeface="Cambria Math" panose="02040503050406030204" pitchFamily="18" charset="0"/>
                        </a:rPr>
                        <m:t>=</m:t>
                      </m:r>
                      <m:f>
                        <m:fPr>
                          <m:ctrlPr>
                            <a:rPr lang="en-US" altLang="zh-CN" sz="2400" b="0" i="1" smtClean="0">
                              <a:solidFill>
                                <a:schemeClr val="bg1"/>
                              </a:solidFill>
                              <a:latin typeface="Cambria Math" panose="02040503050406030204" pitchFamily="18" charset="0"/>
                            </a:rPr>
                          </m:ctrlPr>
                        </m:fPr>
                        <m:num>
                          <m:sSub>
                            <m:sSubPr>
                              <m:ctrlPr>
                                <a:rPr lang="en-US" altLang="zh-CN" sz="2400" b="0" i="1" smtClean="0">
                                  <a:solidFill>
                                    <a:schemeClr val="bg1"/>
                                  </a:solidFill>
                                  <a:latin typeface="Cambria Math" panose="02040503050406030204" pitchFamily="18" charset="0"/>
                                </a:rPr>
                              </m:ctrlPr>
                            </m:sSubPr>
                            <m:e>
                              <m:r>
                                <m:rPr>
                                  <m:sty m:val="p"/>
                                </m:rPr>
                                <a:rPr lang="el-GR" altLang="zh-CN" sz="2400" b="0" i="1" smtClean="0">
                                  <a:solidFill>
                                    <a:schemeClr val="bg1"/>
                                  </a:solidFill>
                                  <a:latin typeface="Cambria Math" panose="02040503050406030204" pitchFamily="18" charset="0"/>
                                  <a:ea typeface="Cambria Math" panose="02040503050406030204" pitchFamily="18" charset="0"/>
                                </a:rPr>
                                <m:t>Ω</m:t>
                              </m:r>
                            </m:e>
                            <m:sub>
                              <m:r>
                                <a:rPr lang="en-US" altLang="zh-CN" sz="2400" b="0" i="1" smtClean="0">
                                  <a:solidFill>
                                    <a:schemeClr val="bg1"/>
                                  </a:solidFill>
                                  <a:latin typeface="Cambria Math" panose="02040503050406030204" pitchFamily="18" charset="0"/>
                                </a:rPr>
                                <m:t>𝑐𝑜𝑟𝑜𝑡</m:t>
                              </m:r>
                            </m:sub>
                          </m:sSub>
                        </m:num>
                        <m:den>
                          <m:r>
                            <a:rPr lang="en-US" altLang="zh-CN" sz="2400" b="0" i="1" smtClean="0">
                              <a:solidFill>
                                <a:schemeClr val="bg1"/>
                              </a:solidFill>
                              <a:latin typeface="Cambria Math" panose="02040503050406030204" pitchFamily="18" charset="0"/>
                            </a:rPr>
                            <m:t>2</m:t>
                          </m:r>
                          <m:r>
                            <a:rPr lang="zh-CN" altLang="en-US" sz="2400" b="0" i="1" smtClean="0">
                              <a:solidFill>
                                <a:schemeClr val="bg1"/>
                              </a:solidFill>
                              <a:latin typeface="Cambria Math" panose="02040503050406030204" pitchFamily="18" charset="0"/>
                            </a:rPr>
                            <m:t>𝜋</m:t>
                          </m:r>
                        </m:den>
                      </m:f>
                      <m:r>
                        <a:rPr lang="en-US" altLang="zh-CN" sz="2400" b="0" i="1" smtClean="0">
                          <a:solidFill>
                            <a:schemeClr val="bg1"/>
                          </a:solidFill>
                          <a:latin typeface="Cambria Math" panose="02040503050406030204" pitchFamily="18" charset="0"/>
                        </a:rPr>
                        <m:t>−</m:t>
                      </m:r>
                      <m:f>
                        <m:fPr>
                          <m:ctrlPr>
                            <a:rPr lang="en-US" altLang="zh-CN" sz="2400" b="0" i="1" smtClean="0">
                              <a:solidFill>
                                <a:schemeClr val="bg1"/>
                              </a:solidFill>
                              <a:latin typeface="Cambria Math" panose="02040503050406030204" pitchFamily="18" charset="0"/>
                            </a:rPr>
                          </m:ctrlPr>
                        </m:fPr>
                        <m:num>
                          <m:r>
                            <a:rPr lang="en-US" altLang="zh-CN" sz="2400" b="0" i="1" smtClean="0">
                              <a:solidFill>
                                <a:schemeClr val="bg1"/>
                              </a:solidFill>
                              <a:latin typeface="Cambria Math" panose="02040503050406030204" pitchFamily="18" charset="0"/>
                            </a:rPr>
                            <m:t>3</m:t>
                          </m:r>
                          <m:r>
                            <a:rPr lang="zh-CN" altLang="en-US" sz="2400" b="0" i="1" smtClean="0">
                              <a:solidFill>
                                <a:schemeClr val="bg1"/>
                              </a:solidFill>
                              <a:latin typeface="Cambria Math" panose="02040503050406030204" pitchFamily="18" charset="0"/>
                            </a:rPr>
                            <m:t>𝛾</m:t>
                          </m:r>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𝑚</m:t>
                              </m:r>
                            </m:e>
                            <m:sub>
                              <m:r>
                                <a:rPr lang="en-US" altLang="zh-CN" sz="2400" b="0" i="1" smtClean="0">
                                  <a:solidFill>
                                    <a:schemeClr val="bg1"/>
                                  </a:solidFill>
                                  <a:latin typeface="Cambria Math" panose="02040503050406030204" pitchFamily="18" charset="0"/>
                                </a:rPr>
                                <m:t>0</m:t>
                              </m:r>
                            </m:sub>
                          </m:sSub>
                          <m:sSup>
                            <m:sSupPr>
                              <m:ctrlPr>
                                <a:rPr lang="en-US" altLang="zh-CN" sz="2400" b="0" i="1" smtClean="0">
                                  <a:solidFill>
                                    <a:schemeClr val="bg1"/>
                                  </a:solidFill>
                                  <a:latin typeface="Cambria Math" panose="02040503050406030204" pitchFamily="18" charset="0"/>
                                </a:rPr>
                              </m:ctrlPr>
                            </m:sSupPr>
                            <m:e>
                              <m:r>
                                <a:rPr lang="zh-CN" altLang="en-US" sz="2400" b="0" i="1" smtClean="0">
                                  <a:solidFill>
                                    <a:schemeClr val="bg1"/>
                                  </a:solidFill>
                                  <a:latin typeface="Cambria Math" panose="02040503050406030204" pitchFamily="18" charset="0"/>
                                </a:rPr>
                                <m:t>𝛽</m:t>
                              </m:r>
                            </m:e>
                            <m:sup>
                              <m:r>
                                <a:rPr lang="en-US" altLang="zh-CN" sz="2400" b="0" i="1" smtClean="0">
                                  <a:solidFill>
                                    <a:schemeClr val="bg1"/>
                                  </a:solidFill>
                                  <a:latin typeface="Cambria Math" panose="02040503050406030204" pitchFamily="18" charset="0"/>
                                </a:rPr>
                                <m:t>2</m:t>
                              </m:r>
                            </m:sup>
                          </m:sSup>
                          <m:sSup>
                            <m:sSupPr>
                              <m:ctrlPr>
                                <a:rPr lang="en-US" altLang="zh-CN" sz="2400" b="0" i="1" smtClean="0">
                                  <a:solidFill>
                                    <a:schemeClr val="bg1"/>
                                  </a:solidFill>
                                  <a:latin typeface="Cambria Math" panose="02040503050406030204" pitchFamily="18" charset="0"/>
                                </a:rPr>
                              </m:ctrlPr>
                            </m:sSupPr>
                            <m:e>
                              <m:r>
                                <a:rPr lang="en-US" altLang="zh-CN" sz="2400" b="0" i="1" smtClean="0">
                                  <a:solidFill>
                                    <a:schemeClr val="bg1"/>
                                  </a:solidFill>
                                  <a:latin typeface="Cambria Math" panose="02040503050406030204" pitchFamily="18" charset="0"/>
                                </a:rPr>
                                <m:t>𝑐</m:t>
                              </m:r>
                            </m:e>
                            <m:sup>
                              <m:r>
                                <a:rPr lang="en-US" altLang="zh-CN" sz="2400" b="0" i="1" smtClean="0">
                                  <a:solidFill>
                                    <a:schemeClr val="bg1"/>
                                  </a:solidFill>
                                  <a:latin typeface="Cambria Math" panose="02040503050406030204" pitchFamily="18" charset="0"/>
                                </a:rPr>
                                <m:t>3</m:t>
                              </m:r>
                            </m:sup>
                          </m:sSup>
                          <m:r>
                            <a:rPr lang="en-US" altLang="zh-CN" sz="2400" b="0" i="1" smtClean="0">
                              <a:solidFill>
                                <a:schemeClr val="bg1"/>
                              </a:solidFill>
                              <a:latin typeface="Cambria Math" panose="02040503050406030204" pitchFamily="18" charset="0"/>
                            </a:rPr>
                            <m:t>𝐿</m:t>
                          </m:r>
                        </m:num>
                        <m:den>
                          <m:r>
                            <a:rPr lang="en-US" altLang="zh-CN" sz="2400" b="0" i="1" smtClean="0">
                              <a:solidFill>
                                <a:schemeClr val="bg1"/>
                              </a:solidFill>
                              <a:latin typeface="Cambria Math" panose="02040503050406030204" pitchFamily="18" charset="0"/>
                            </a:rPr>
                            <m:t>4</m:t>
                          </m:r>
                          <m:r>
                            <a:rPr lang="zh-CN" altLang="en-US" sz="2400" b="0" i="1" smtClean="0">
                              <a:solidFill>
                                <a:schemeClr val="bg1"/>
                              </a:solidFill>
                              <a:latin typeface="Cambria Math" panose="02040503050406030204" pitchFamily="18" charset="0"/>
                            </a:rPr>
                            <m:t>𝜋</m:t>
                          </m:r>
                          <m:r>
                            <a:rPr lang="en-US" altLang="zh-CN" sz="2400" b="0" i="1" smtClean="0">
                              <a:solidFill>
                                <a:schemeClr val="bg1"/>
                              </a:solidFill>
                              <a:latin typeface="Cambria Math" panose="02040503050406030204" pitchFamily="18" charset="0"/>
                            </a:rPr>
                            <m:t>𝑞</m:t>
                          </m:r>
                          <m:sSub>
                            <m:sSubPr>
                              <m:ctrlPr>
                                <a:rPr lang="en-US" altLang="zh-CN" sz="2400" b="0" i="1" smtClean="0">
                                  <a:solidFill>
                                    <a:schemeClr val="bg1"/>
                                  </a:solidFill>
                                  <a:latin typeface="Cambria Math" panose="02040503050406030204" pitchFamily="18" charset="0"/>
                                </a:rPr>
                              </m:ctrlPr>
                            </m:sSubPr>
                            <m:e>
                              <m:r>
                                <a:rPr lang="en-US" altLang="zh-CN" sz="2400" b="0" i="1" smtClean="0">
                                  <a:solidFill>
                                    <a:schemeClr val="bg1"/>
                                  </a:solidFill>
                                  <a:latin typeface="Cambria Math" panose="02040503050406030204" pitchFamily="18" charset="0"/>
                                </a:rPr>
                                <m:t>𝐵</m:t>
                              </m:r>
                            </m:e>
                            <m:sub>
                              <m:r>
                                <a:rPr lang="en-US" altLang="zh-CN" sz="2400" b="0" i="1" smtClean="0">
                                  <a:solidFill>
                                    <a:schemeClr val="bg1"/>
                                  </a:solidFill>
                                  <a:latin typeface="Cambria Math" panose="02040503050406030204" pitchFamily="18" charset="0"/>
                                </a:rPr>
                                <m:t>𝑆</m:t>
                              </m:r>
                            </m:sub>
                          </m:sSub>
                          <m:sSubSup>
                            <m:sSubSupPr>
                              <m:ctrlPr>
                                <a:rPr lang="en-US" altLang="zh-CN" sz="2400" b="0" i="1" smtClean="0">
                                  <a:solidFill>
                                    <a:schemeClr val="bg1"/>
                                  </a:solidFill>
                                  <a:latin typeface="Cambria Math" panose="02040503050406030204" pitchFamily="18" charset="0"/>
                                </a:rPr>
                              </m:ctrlPr>
                            </m:sSubSupPr>
                            <m:e>
                              <m:r>
                                <a:rPr lang="en-US" altLang="zh-CN" sz="2400" b="0" i="1" smtClean="0">
                                  <a:solidFill>
                                    <a:schemeClr val="bg1"/>
                                  </a:solidFill>
                                  <a:latin typeface="Cambria Math" panose="02040503050406030204" pitchFamily="18" charset="0"/>
                                </a:rPr>
                                <m:t>𝑅</m:t>
                              </m:r>
                            </m:e>
                            <m:sub>
                              <m:r>
                                <a:rPr lang="en-US" altLang="zh-CN" sz="2400" b="0" i="1" smtClean="0">
                                  <a:solidFill>
                                    <a:schemeClr val="bg1"/>
                                  </a:solidFill>
                                  <a:latin typeface="Cambria Math" panose="02040503050406030204" pitchFamily="18" charset="0"/>
                                </a:rPr>
                                <m:t>𝑆</m:t>
                              </m:r>
                            </m:sub>
                            <m:sup>
                              <m:r>
                                <a:rPr lang="en-US" altLang="zh-CN" sz="2400" b="0" i="1" smtClean="0">
                                  <a:solidFill>
                                    <a:schemeClr val="bg1"/>
                                  </a:solidFill>
                                  <a:latin typeface="Cambria Math" panose="02040503050406030204" pitchFamily="18" charset="0"/>
                                </a:rPr>
                                <m:t>2</m:t>
                              </m:r>
                            </m:sup>
                          </m:sSubSup>
                        </m:den>
                      </m:f>
                      <m:f>
                        <m:fPr>
                          <m:ctrlPr>
                            <a:rPr lang="en-US" altLang="zh-CN" sz="2400" b="0" i="1" smtClean="0">
                              <a:solidFill>
                                <a:schemeClr val="bg1"/>
                              </a:solidFill>
                              <a:latin typeface="Cambria Math" panose="02040503050406030204" pitchFamily="18" charset="0"/>
                            </a:rPr>
                          </m:ctrlPr>
                        </m:fPr>
                        <m:num>
                          <m:r>
                            <a:rPr lang="en-US" altLang="zh-CN" sz="2400" i="1">
                              <a:solidFill>
                                <a:schemeClr val="bg1"/>
                              </a:solidFill>
                              <a:latin typeface="Cambria Math" panose="02040503050406030204" pitchFamily="18" charset="0"/>
                            </a:rPr>
                            <m:t>𝐹</m:t>
                          </m:r>
                          <m:r>
                            <a:rPr lang="en-US" altLang="zh-CN" sz="2400" i="1">
                              <a:solidFill>
                                <a:schemeClr val="bg1"/>
                              </a:solidFill>
                              <a:latin typeface="Cambria Math" panose="02040503050406030204" pitchFamily="18" charset="0"/>
                            </a:rPr>
                            <m:t>(</m:t>
                          </m:r>
                          <m:sSub>
                            <m:sSubPr>
                              <m:ctrlPr>
                                <a:rPr lang="en-US" altLang="zh-CN" sz="2400" i="1">
                                  <a:solidFill>
                                    <a:schemeClr val="bg1"/>
                                  </a:solidFill>
                                  <a:latin typeface="Cambria Math" panose="02040503050406030204" pitchFamily="18" charset="0"/>
                                </a:rPr>
                              </m:ctrlPr>
                            </m:sSubPr>
                            <m:e>
                              <m:r>
                                <a:rPr lang="zh-CN" altLang="en-US" sz="2400" i="1">
                                  <a:solidFill>
                                    <a:schemeClr val="bg1"/>
                                  </a:solidFill>
                                  <a:latin typeface="Cambria Math" panose="02040503050406030204" pitchFamily="18" charset="0"/>
                                </a:rPr>
                                <m:t>𝜆</m:t>
                              </m:r>
                            </m:e>
                            <m:sub>
                              <m:r>
                                <a:rPr lang="en-US" altLang="zh-CN" sz="2400" i="1">
                                  <a:solidFill>
                                    <a:schemeClr val="bg1"/>
                                  </a:solidFill>
                                  <a:latin typeface="Cambria Math" panose="02040503050406030204" pitchFamily="18" charset="0"/>
                                </a:rPr>
                                <m:t>𝑚</m:t>
                              </m:r>
                            </m:sub>
                          </m:sSub>
                          <m:r>
                            <a:rPr lang="en-US" altLang="zh-CN" sz="2400" i="1">
                              <a:solidFill>
                                <a:schemeClr val="bg1"/>
                              </a:solidFill>
                              <a:latin typeface="Cambria Math" panose="02040503050406030204" pitchFamily="18" charset="0"/>
                            </a:rPr>
                            <m:t>)</m:t>
                          </m:r>
                        </m:num>
                        <m:den>
                          <m:r>
                            <a:rPr lang="en-US" altLang="zh-CN" sz="2400" b="0" i="1" smtClean="0">
                              <a:solidFill>
                                <a:schemeClr val="bg1"/>
                              </a:solidFill>
                              <a:latin typeface="Cambria Math" panose="02040503050406030204" pitchFamily="18" charset="0"/>
                            </a:rPr>
                            <m:t>𝐺</m:t>
                          </m:r>
                          <m:r>
                            <a:rPr lang="en-US" altLang="zh-CN" sz="2400" b="0" i="1" smtClean="0">
                              <a:solidFill>
                                <a:schemeClr val="bg1"/>
                              </a:solidFill>
                              <a:latin typeface="Cambria Math" panose="02040503050406030204" pitchFamily="18" charset="0"/>
                            </a:rPr>
                            <m:t>(</m:t>
                          </m:r>
                          <m:sSub>
                            <m:sSubPr>
                              <m:ctrlPr>
                                <a:rPr lang="en-US" altLang="zh-CN" sz="2400" b="0" i="1" smtClean="0">
                                  <a:solidFill>
                                    <a:schemeClr val="bg1"/>
                                  </a:solidFill>
                                  <a:latin typeface="Cambria Math" panose="02040503050406030204" pitchFamily="18" charset="0"/>
                                </a:rPr>
                              </m:ctrlPr>
                            </m:sSubPr>
                            <m:e>
                              <m:r>
                                <a:rPr lang="zh-CN" altLang="en-US" sz="2400" b="0" i="1" smtClean="0">
                                  <a:solidFill>
                                    <a:schemeClr val="bg1"/>
                                  </a:solidFill>
                                  <a:latin typeface="Cambria Math" panose="02040503050406030204" pitchFamily="18" charset="0"/>
                                </a:rPr>
                                <m:t>𝜆</m:t>
                              </m:r>
                            </m:e>
                            <m:sub>
                              <m:r>
                                <a:rPr lang="en-US" altLang="zh-CN" sz="2400" b="0" i="1" smtClean="0">
                                  <a:solidFill>
                                    <a:schemeClr val="bg1"/>
                                  </a:solidFill>
                                  <a:latin typeface="Cambria Math" panose="02040503050406030204" pitchFamily="18" charset="0"/>
                                </a:rPr>
                                <m:t>𝑚</m:t>
                              </m:r>
                            </m:sub>
                          </m:sSub>
                          <m:r>
                            <a:rPr lang="en-US" altLang="zh-CN" sz="2400" b="0" i="1" smtClean="0">
                              <a:solidFill>
                                <a:schemeClr val="bg1"/>
                              </a:solidFill>
                              <a:latin typeface="Cambria Math" panose="02040503050406030204" pitchFamily="18" charset="0"/>
                            </a:rPr>
                            <m:t>)</m:t>
                          </m:r>
                        </m:den>
                      </m:f>
                    </m:oMath>
                  </m:oMathPara>
                </a14:m>
                <a:endParaRPr lang="zh-CN" altLang="en-US" sz="2400" dirty="0">
                  <a:solidFill>
                    <a:schemeClr val="bg1"/>
                  </a:solidFill>
                  <a:latin typeface="+mn-lt"/>
                </a:endParaRPr>
              </a:p>
            </p:txBody>
          </p:sp>
        </mc:Choice>
        <mc:Fallback xmlns="">
          <p:sp>
            <p:nvSpPr>
              <p:cNvPr id="13" name="文本框 12">
                <a:extLst>
                  <a:ext uri="{FF2B5EF4-FFF2-40B4-BE49-F238E27FC236}">
                    <a16:creationId xmlns:a16="http://schemas.microsoft.com/office/drawing/2014/main" id="{C8C5B704-5F64-49FB-95EC-BA11807B26C3}"/>
                  </a:ext>
                </a:extLst>
              </p:cNvPr>
              <p:cNvSpPr txBox="1">
                <a:spLocks noRot="1" noChangeAspect="1" noMove="1" noResize="1" noEditPoints="1" noAdjustHandles="1" noChangeArrowheads="1" noChangeShapeType="1" noTextEdit="1"/>
              </p:cNvSpPr>
              <p:nvPr/>
            </p:nvSpPr>
            <p:spPr>
              <a:xfrm>
                <a:off x="909048" y="5874878"/>
                <a:ext cx="5611151" cy="833370"/>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54670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ADB616B4-F23E-4BE7-ACF0-8CF360600A77}"/>
              </a:ext>
            </a:extLst>
          </p:cNvPr>
          <p:cNvSpPr txBox="1">
            <a:spLocks/>
          </p:cNvSpPr>
          <p:nvPr/>
        </p:nvSpPr>
        <p:spPr>
          <a:xfrm>
            <a:off x="1981200" y="665228"/>
            <a:ext cx="8229600" cy="1143000"/>
          </a:xfrm>
          <a:prstGeom prst="rect">
            <a:avLst/>
          </a:prstGeom>
        </p:spPr>
        <p:txBody>
          <a:bodyPr>
            <a:normAutofit/>
          </a:bodyPr>
          <a:lstStyle>
            <a:lvl1pPr algn="ctr" rtl="0" eaLnBrk="1" fontAlgn="base" hangingPunct="1">
              <a:spcBef>
                <a:spcPct val="0"/>
              </a:spcBef>
              <a:spcAft>
                <a:spcPct val="0"/>
              </a:spcAft>
              <a:defRPr lang="en-US" sz="2000" b="1" kern="1200" dirty="0">
                <a:solidFill>
                  <a:schemeClr val="bg1"/>
                </a:solidFill>
                <a:latin typeface="Verdana" pitchFamily="34" charset="0"/>
                <a:ea typeface="Verdana" pitchFamily="34" charset="0"/>
                <a:cs typeface="Verdana" pitchFamily="34" charset="0"/>
              </a:defRPr>
            </a:lvl1pPr>
            <a:lvl2pPr algn="l" rtl="0" eaLnBrk="1" fontAlgn="base" hangingPunct="1">
              <a:spcBef>
                <a:spcPct val="0"/>
              </a:spcBef>
              <a:spcAft>
                <a:spcPct val="0"/>
              </a:spcAft>
              <a:defRPr sz="2000" b="1">
                <a:solidFill>
                  <a:schemeClr val="bg1"/>
                </a:solidFill>
                <a:latin typeface="Verdana" pitchFamily="34" charset="0"/>
              </a:defRPr>
            </a:lvl2pPr>
            <a:lvl3pPr algn="l" rtl="0" eaLnBrk="1" fontAlgn="base" hangingPunct="1">
              <a:spcBef>
                <a:spcPct val="0"/>
              </a:spcBef>
              <a:spcAft>
                <a:spcPct val="0"/>
              </a:spcAft>
              <a:defRPr sz="2000" b="1">
                <a:solidFill>
                  <a:schemeClr val="bg1"/>
                </a:solidFill>
                <a:latin typeface="Verdana" pitchFamily="34" charset="0"/>
              </a:defRPr>
            </a:lvl3pPr>
            <a:lvl4pPr algn="l" rtl="0" eaLnBrk="1" fontAlgn="base" hangingPunct="1">
              <a:spcBef>
                <a:spcPct val="0"/>
              </a:spcBef>
              <a:spcAft>
                <a:spcPct val="0"/>
              </a:spcAft>
              <a:defRPr sz="2000" b="1">
                <a:solidFill>
                  <a:schemeClr val="bg1"/>
                </a:solidFill>
                <a:latin typeface="Verdana" pitchFamily="34" charset="0"/>
              </a:defRPr>
            </a:lvl4pPr>
            <a:lvl5pPr algn="l" rtl="0" eaLnBrk="1" fontAlgn="base" hangingPunct="1">
              <a:spcBef>
                <a:spcPct val="0"/>
              </a:spcBef>
              <a:spcAft>
                <a:spcPct val="0"/>
              </a:spcAft>
              <a:defRPr sz="2000" b="1">
                <a:solidFill>
                  <a:schemeClr val="bg1"/>
                </a:solidFill>
                <a:latin typeface="Verdana" pitchFamily="34" charset="0"/>
              </a:defRPr>
            </a:lvl5pPr>
            <a:lvl6pPr marL="457200" algn="l" rtl="0" eaLnBrk="1" fontAlgn="base" hangingPunct="1">
              <a:spcBef>
                <a:spcPct val="0"/>
              </a:spcBef>
              <a:spcAft>
                <a:spcPct val="0"/>
              </a:spcAft>
              <a:defRPr sz="2000" b="1">
                <a:solidFill>
                  <a:schemeClr val="bg1"/>
                </a:solidFill>
                <a:latin typeface="Verdana" pitchFamily="34" charset="0"/>
              </a:defRPr>
            </a:lvl6pPr>
            <a:lvl7pPr marL="914400" algn="l" rtl="0" eaLnBrk="1" fontAlgn="base" hangingPunct="1">
              <a:spcBef>
                <a:spcPct val="0"/>
              </a:spcBef>
              <a:spcAft>
                <a:spcPct val="0"/>
              </a:spcAft>
              <a:defRPr sz="2000" b="1">
                <a:solidFill>
                  <a:schemeClr val="bg1"/>
                </a:solidFill>
                <a:latin typeface="Verdana" pitchFamily="34" charset="0"/>
              </a:defRPr>
            </a:lvl7pPr>
            <a:lvl8pPr marL="1371600" algn="l" rtl="0" eaLnBrk="1" fontAlgn="base" hangingPunct="1">
              <a:spcBef>
                <a:spcPct val="0"/>
              </a:spcBef>
              <a:spcAft>
                <a:spcPct val="0"/>
              </a:spcAft>
              <a:defRPr sz="2000" b="1">
                <a:solidFill>
                  <a:schemeClr val="bg1"/>
                </a:solidFill>
                <a:latin typeface="Verdana" pitchFamily="34" charset="0"/>
              </a:defRPr>
            </a:lvl8pPr>
            <a:lvl9pPr marL="1828800" algn="l" rtl="0" eaLnBrk="1" fontAlgn="base" hangingPunct="1">
              <a:spcBef>
                <a:spcPct val="0"/>
              </a:spcBef>
              <a:spcAft>
                <a:spcPct val="0"/>
              </a:spcAft>
              <a:defRPr sz="2000" b="1">
                <a:solidFill>
                  <a:schemeClr val="bg1"/>
                </a:solidFill>
                <a:latin typeface="Verdana" pitchFamily="34" charset="0"/>
              </a:defRPr>
            </a:lvl9pPr>
          </a:lstStyle>
          <a:p>
            <a:r>
              <a:rPr lang="en-US" altLang="zh-CN" sz="3200" dirty="0">
                <a:solidFill>
                  <a:srgbClr val="FFC000"/>
                </a:solidFill>
                <a:latin typeface="+mn-lt"/>
              </a:rPr>
              <a:t>Mass Loading and Bifurcation</a:t>
            </a:r>
            <a:endParaRPr kumimoji="1" lang="en-US" altLang="zh-CN" sz="3200" dirty="0">
              <a:latin typeface="+mn-lt"/>
            </a:endParaRPr>
          </a:p>
        </p:txBody>
      </p:sp>
      <p:sp>
        <p:nvSpPr>
          <p:cNvPr id="5" name="矩形 4">
            <a:extLst>
              <a:ext uri="{FF2B5EF4-FFF2-40B4-BE49-F238E27FC236}">
                <a16:creationId xmlns:a16="http://schemas.microsoft.com/office/drawing/2014/main" id="{D2C77A10-C703-44D8-BD14-F6B207DBA08B}"/>
              </a:ext>
            </a:extLst>
          </p:cNvPr>
          <p:cNvSpPr/>
          <p:nvPr/>
        </p:nvSpPr>
        <p:spPr>
          <a:xfrm>
            <a:off x="2852916" y="5776032"/>
            <a:ext cx="3869264" cy="369332"/>
          </a:xfrm>
          <a:prstGeom prst="rect">
            <a:avLst/>
          </a:prstGeom>
        </p:spPr>
        <p:txBody>
          <a:bodyPr wrap="none">
            <a:spAutoFit/>
          </a:bodyPr>
          <a:lstStyle/>
          <a:p>
            <a:pPr algn="ctr">
              <a:lnSpc>
                <a:spcPct val="100000"/>
              </a:lnSpc>
            </a:pPr>
            <a:r>
              <a:rPr lang="en-US" altLang="zh-CN" spc="-1" dirty="0">
                <a:solidFill>
                  <a:srgbClr val="FFFF00"/>
                </a:solidFill>
              </a:rPr>
              <a:t>Manuscript submitted to NC(Hao et al.)</a:t>
            </a:r>
            <a:endParaRPr lang="en-US" altLang="zh-CN" spc="-1" dirty="0">
              <a:latin typeface="Arial"/>
            </a:endParaRPr>
          </a:p>
        </p:txBody>
      </p:sp>
      <p:pic>
        <p:nvPicPr>
          <p:cNvPr id="7" name="图片 6" descr="Bifurcation_illustration.jpg">
            <a:extLst>
              <a:ext uri="{FF2B5EF4-FFF2-40B4-BE49-F238E27FC236}">
                <a16:creationId xmlns:a16="http://schemas.microsoft.com/office/drawing/2014/main" id="{887FDBD2-3CA1-4F7D-8808-14B850AF6F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1566" y="2359817"/>
            <a:ext cx="5250605" cy="3232368"/>
          </a:xfrm>
          <a:prstGeom prst="rect">
            <a:avLst/>
          </a:prstGeom>
        </p:spPr>
      </p:pic>
      <p:pic>
        <p:nvPicPr>
          <p:cNvPr id="9" name="图片 8">
            <a:extLst>
              <a:ext uri="{FF2B5EF4-FFF2-40B4-BE49-F238E27FC236}">
                <a16:creationId xmlns:a16="http://schemas.microsoft.com/office/drawing/2014/main" id="{9022F6BE-F7FC-4B91-BCCD-D2B48B501D80}"/>
              </a:ext>
            </a:extLst>
          </p:cNvPr>
          <p:cNvPicPr>
            <a:picLocks noChangeAspect="1"/>
          </p:cNvPicPr>
          <p:nvPr/>
        </p:nvPicPr>
        <p:blipFill>
          <a:blip r:embed="rId3"/>
          <a:stretch>
            <a:fillRect/>
          </a:stretch>
        </p:blipFill>
        <p:spPr>
          <a:xfrm>
            <a:off x="24669" y="2175971"/>
            <a:ext cx="2420161" cy="3740727"/>
          </a:xfrm>
          <a:prstGeom prst="rect">
            <a:avLst/>
          </a:prstGeom>
        </p:spPr>
      </p:pic>
      <p:pic>
        <p:nvPicPr>
          <p:cNvPr id="10" name="图片 9" descr="L_phi_Saturn_corotating_drift_resonance_by_YXHao_Er_Ephi_0.3_mu_eq1800.0created_20190818_marked.jpg">
            <a:extLst>
              <a:ext uri="{FF2B5EF4-FFF2-40B4-BE49-F238E27FC236}">
                <a16:creationId xmlns:a16="http://schemas.microsoft.com/office/drawing/2014/main" id="{4E3A6BD4-6656-4D22-B30D-B8D0D7E673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7890" y="3727137"/>
            <a:ext cx="3961726" cy="3160680"/>
          </a:xfrm>
          <a:prstGeom prst="rect">
            <a:avLst/>
          </a:prstGeom>
        </p:spPr>
      </p:pic>
      <p:pic>
        <p:nvPicPr>
          <p:cNvPr id="8" name="图片 7" descr="Schemetic_Saturn_corotating_drift_resonance_multi_trapping_by_YXHao_color_coded.jpg">
            <a:extLst>
              <a:ext uri="{FF2B5EF4-FFF2-40B4-BE49-F238E27FC236}">
                <a16:creationId xmlns:a16="http://schemas.microsoft.com/office/drawing/2014/main" id="{C1C77894-DA0B-4DC7-B429-55A4111229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0003" y="1553761"/>
            <a:ext cx="4437013" cy="2262828"/>
          </a:xfrm>
          <a:prstGeom prst="rect">
            <a:avLst/>
          </a:prstGeom>
        </p:spPr>
      </p:pic>
    </p:spTree>
    <p:extLst>
      <p:ext uri="{BB962C8B-B14F-4D97-AF65-F5344CB8AC3E}">
        <p14:creationId xmlns:p14="http://schemas.microsoft.com/office/powerpoint/2010/main" val="990299584"/>
      </p:ext>
    </p:extLst>
  </p:cSld>
  <p:clrMapOvr>
    <a:masterClrMapping/>
  </p:clrMapOvr>
</p:sld>
</file>

<file path=ppt/theme/theme1.xml><?xml version="1.0" encoding="utf-8"?>
<a:theme xmlns:a="http://schemas.openxmlformats.org/drawingml/2006/main" name="Blank">
  <a:themeElements>
    <a:clrScheme name="MPG">
      <a:dk1>
        <a:sysClr val="windowText" lastClr="000000"/>
      </a:dk1>
      <a:lt1>
        <a:srgbClr val="FFFFFF"/>
      </a:lt1>
      <a:dk2>
        <a:srgbClr val="007363"/>
      </a:dk2>
      <a:lt2>
        <a:srgbClr val="F2F2F2"/>
      </a:lt2>
      <a:accent1>
        <a:srgbClr val="7F7F7F"/>
      </a:accent1>
      <a:accent2>
        <a:srgbClr val="BFBFBF"/>
      </a:accent2>
      <a:accent3>
        <a:srgbClr val="109A80"/>
      </a:accent3>
      <a:accent4>
        <a:srgbClr val="105A9A"/>
      </a:accent4>
      <a:accent5>
        <a:srgbClr val="9A102C"/>
      </a:accent5>
      <a:accent6>
        <a:srgbClr val="9A5010"/>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rgbClr val="116656"/>
          </a:solidFill>
        </a:ln>
      </a:spPr>
      <a:bodyPr rtlCol="0" anchor="t" anchorCtr="0"/>
      <a:lstStyle>
        <a:defPPr marL="176213" indent="-176213">
          <a:lnSpc>
            <a:spcPct val="120000"/>
          </a:lnSpc>
          <a:buClr>
            <a:srgbClr val="116656"/>
          </a:buClr>
          <a:buSzPct val="120000"/>
          <a:buFont typeface="Wingdings" pitchFamily="2" charset="2"/>
          <a:buChar char="§"/>
          <a:defRPr dirty="0" err="1" smtClean="0">
            <a:solidFill>
              <a:schemeClr val="tx1"/>
            </a:solidFill>
            <a:latin typeface="Verdana"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400" dirty="0">
            <a:latin typeface="+mn-lt"/>
          </a:defRPr>
        </a:defPPr>
      </a:lstStyle>
    </a:txDef>
  </a:objectDefaults>
  <a:extraClrSchemeLst/>
  <a:extLst>
    <a:ext uri="{05A4C25C-085E-4340-85A3-A5531E510DB2}">
      <thm15:themeFamily xmlns:thm15="http://schemas.microsoft.com/office/thememl/2012/main" name="Krupp_EPSC2014_Flows.pptx" id="{9F5DFA8E-B01F-40DF-AB11-939C81E4641E}" vid="{F8F740E4-8B07-45AB-8C8C-DE13E893C48C}"/>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
</file>

<file path=customXml/itemProps1.xml><?xml version="1.0" encoding="utf-8"?>
<ds:datastoreItem xmlns:ds="http://schemas.openxmlformats.org/officeDocument/2006/customXml" ds:itemID="{F5138257-C7C2-4D3F-8214-CE591A3BB5A2}"/>
</file>

<file path=docProps/app.xml><?xml version="1.0" encoding="utf-8"?>
<Properties xmlns="http://schemas.openxmlformats.org/officeDocument/2006/extended-properties" xmlns:vt="http://schemas.openxmlformats.org/officeDocument/2006/docPropsVTypes">
  <TotalTime>4398</TotalTime>
  <Words>2332</Words>
  <Application>Microsoft Office PowerPoint</Application>
  <PresentationFormat>宽屏</PresentationFormat>
  <Paragraphs>234</Paragraphs>
  <Slides>20</Slides>
  <Notes>18</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20</vt:i4>
      </vt:variant>
    </vt:vector>
  </HeadingPairs>
  <TitlesOfParts>
    <vt:vector size="29" baseType="lpstr">
      <vt:lpstr>等线</vt:lpstr>
      <vt:lpstr>宋体</vt:lpstr>
      <vt:lpstr>Arial</vt:lpstr>
      <vt:lpstr>Calibri</vt:lpstr>
      <vt:lpstr>Cambria Math</vt:lpstr>
      <vt:lpstr>Times New Roman</vt:lpstr>
      <vt:lpstr>Verdana</vt:lpstr>
      <vt:lpstr>Wingdings</vt:lpstr>
      <vt:lpstr>Blank</vt:lpstr>
      <vt:lpstr>Y.X.Sun1, Y.X.Hao1, E. Roussos2, Q.G.Zong1, Y.Liu1, X.Z.Zhou1, Y.Chao1, S.Lejosne 3 , P. Kollmann4 , N. Krupp2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Y.X.Sun1, Y.X.Hao1, E. Roussos2, Q.G.Zong1, Y.Liu1, X.Z.Zhou1 , N. Krupp2, S.Lejosne 3</dc:title>
  <dc:creator>sun</dc:creator>
  <cp:lastModifiedBy>sun</cp:lastModifiedBy>
  <cp:revision>188</cp:revision>
  <dcterms:created xsi:type="dcterms:W3CDTF">2020-04-11T01:24:07Z</dcterms:created>
  <dcterms:modified xsi:type="dcterms:W3CDTF">2020-04-22T00:16:20Z</dcterms:modified>
</cp:coreProperties>
</file>