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25" r:id="rId5"/>
    <p:sldId id="273" r:id="rId6"/>
    <p:sldId id="339" r:id="rId7"/>
    <p:sldId id="345" r:id="rId8"/>
    <p:sldId id="338" r:id="rId9"/>
    <p:sldId id="346" r:id="rId10"/>
  </p:sldIdLst>
  <p:sldSz cx="9144000" cy="5143500" type="screen16x9"/>
  <p:notesSz cx="9874250" cy="6797675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0">
          <p15:clr>
            <a:srgbClr val="A4A3A4"/>
          </p15:clr>
        </p15:guide>
        <p15:guide id="2" orient="horz" pos="3066">
          <p15:clr>
            <a:srgbClr val="A4A3A4"/>
          </p15:clr>
        </p15:guide>
        <p15:guide id="3" orient="horz" pos="2736">
          <p15:clr>
            <a:srgbClr val="A4A3A4"/>
          </p15:clr>
        </p15:guide>
        <p15:guide id="4" orient="horz" pos="826">
          <p15:clr>
            <a:srgbClr val="A4A3A4"/>
          </p15:clr>
        </p15:guide>
        <p15:guide id="5" pos="726">
          <p15:clr>
            <a:srgbClr val="A4A3A4"/>
          </p15:clr>
        </p15:guide>
        <p15:guide id="6" pos="5034">
          <p15:clr>
            <a:srgbClr val="A4A3A4"/>
          </p15:clr>
        </p15:guide>
        <p15:guide id="7" pos="1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>
          <p15:clr>
            <a:srgbClr val="A4A3A4"/>
          </p15:clr>
        </p15:guide>
        <p15:guide id="2" pos="311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Tekijä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B233"/>
    <a:srgbClr val="148A29"/>
    <a:srgbClr val="84D0F0"/>
    <a:srgbClr val="189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73" autoAdjust="0"/>
  </p:normalViewPr>
  <p:slideViewPr>
    <p:cSldViewPr snapToGrid="0" snapToObjects="1">
      <p:cViewPr varScale="1">
        <p:scale>
          <a:sx n="78" d="100"/>
          <a:sy n="78" d="100"/>
        </p:scale>
        <p:origin x="102" y="1014"/>
      </p:cViewPr>
      <p:guideLst>
        <p:guide orient="horz" pos="330"/>
        <p:guide orient="horz" pos="3066"/>
        <p:guide orient="horz" pos="2736"/>
        <p:guide orient="horz" pos="826"/>
        <p:guide pos="726"/>
        <p:guide pos="5034"/>
        <p:guide pos="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8" d="100"/>
          <a:sy n="108" d="100"/>
        </p:scale>
        <p:origin x="456" y="96"/>
      </p:cViewPr>
      <p:guideLst>
        <p:guide orient="horz" pos="2142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Calibrated</c:v>
                </c:pt>
              </c:strCache>
            </c:strRef>
          </c:tx>
          <c:spPr>
            <a:solidFill>
              <a:schemeClr val="accent3">
                <a:shade val="58000"/>
              </a:schemeClr>
            </a:solidFill>
            <a:ln>
              <a:noFill/>
            </a:ln>
            <a:effectLst/>
          </c:spPr>
          <c:cat>
            <c:numRef>
              <c:f>Taul1!$A$2:$A$2502</c:f>
              <c:numCache>
                <c:formatCode>m/d/yyyy</c:formatCode>
                <c:ptCount val="2501"/>
                <c:pt idx="0">
                  <c:v>34850</c:v>
                </c:pt>
                <c:pt idx="1">
                  <c:v>34851</c:v>
                </c:pt>
                <c:pt idx="2">
                  <c:v>34852</c:v>
                </c:pt>
                <c:pt idx="3">
                  <c:v>34853</c:v>
                </c:pt>
                <c:pt idx="4">
                  <c:v>34854</c:v>
                </c:pt>
                <c:pt idx="5">
                  <c:v>34855</c:v>
                </c:pt>
                <c:pt idx="6">
                  <c:v>34856</c:v>
                </c:pt>
                <c:pt idx="7">
                  <c:v>34857</c:v>
                </c:pt>
                <c:pt idx="8">
                  <c:v>34858</c:v>
                </c:pt>
                <c:pt idx="9">
                  <c:v>34859</c:v>
                </c:pt>
                <c:pt idx="10">
                  <c:v>34860</c:v>
                </c:pt>
                <c:pt idx="11">
                  <c:v>34861</c:v>
                </c:pt>
                <c:pt idx="12">
                  <c:v>34862</c:v>
                </c:pt>
                <c:pt idx="13">
                  <c:v>34863</c:v>
                </c:pt>
                <c:pt idx="14">
                  <c:v>34864</c:v>
                </c:pt>
                <c:pt idx="15">
                  <c:v>34865</c:v>
                </c:pt>
                <c:pt idx="16">
                  <c:v>34866</c:v>
                </c:pt>
                <c:pt idx="17">
                  <c:v>34867</c:v>
                </c:pt>
                <c:pt idx="18">
                  <c:v>34868</c:v>
                </c:pt>
                <c:pt idx="19">
                  <c:v>34869</c:v>
                </c:pt>
                <c:pt idx="20">
                  <c:v>34870</c:v>
                </c:pt>
                <c:pt idx="21">
                  <c:v>34871</c:v>
                </c:pt>
                <c:pt idx="22">
                  <c:v>34872</c:v>
                </c:pt>
                <c:pt idx="23">
                  <c:v>34873</c:v>
                </c:pt>
                <c:pt idx="24">
                  <c:v>34874</c:v>
                </c:pt>
                <c:pt idx="25">
                  <c:v>34875</c:v>
                </c:pt>
                <c:pt idx="26">
                  <c:v>34876</c:v>
                </c:pt>
                <c:pt idx="27">
                  <c:v>34877</c:v>
                </c:pt>
                <c:pt idx="28">
                  <c:v>34878</c:v>
                </c:pt>
                <c:pt idx="29">
                  <c:v>34879</c:v>
                </c:pt>
                <c:pt idx="30">
                  <c:v>34880</c:v>
                </c:pt>
                <c:pt idx="31">
                  <c:v>34881</c:v>
                </c:pt>
                <c:pt idx="32">
                  <c:v>34882</c:v>
                </c:pt>
                <c:pt idx="33">
                  <c:v>34883</c:v>
                </c:pt>
                <c:pt idx="34">
                  <c:v>34884</c:v>
                </c:pt>
                <c:pt idx="35">
                  <c:v>34885</c:v>
                </c:pt>
                <c:pt idx="36">
                  <c:v>34886</c:v>
                </c:pt>
                <c:pt idx="37">
                  <c:v>34887</c:v>
                </c:pt>
                <c:pt idx="38">
                  <c:v>34888</c:v>
                </c:pt>
                <c:pt idx="39">
                  <c:v>34889</c:v>
                </c:pt>
                <c:pt idx="40">
                  <c:v>34890</c:v>
                </c:pt>
                <c:pt idx="41">
                  <c:v>34891</c:v>
                </c:pt>
                <c:pt idx="42">
                  <c:v>34892</c:v>
                </c:pt>
                <c:pt idx="43">
                  <c:v>34893</c:v>
                </c:pt>
                <c:pt idx="44">
                  <c:v>34894</c:v>
                </c:pt>
                <c:pt idx="45">
                  <c:v>34895</c:v>
                </c:pt>
                <c:pt idx="46">
                  <c:v>34896</c:v>
                </c:pt>
                <c:pt idx="47">
                  <c:v>34897</c:v>
                </c:pt>
                <c:pt idx="48">
                  <c:v>34898</c:v>
                </c:pt>
                <c:pt idx="49">
                  <c:v>34899</c:v>
                </c:pt>
                <c:pt idx="50">
                  <c:v>34900</c:v>
                </c:pt>
                <c:pt idx="51">
                  <c:v>34901</c:v>
                </c:pt>
                <c:pt idx="52">
                  <c:v>34902</c:v>
                </c:pt>
                <c:pt idx="53">
                  <c:v>34903</c:v>
                </c:pt>
                <c:pt idx="54">
                  <c:v>34904</c:v>
                </c:pt>
                <c:pt idx="55">
                  <c:v>34905</c:v>
                </c:pt>
                <c:pt idx="56">
                  <c:v>34906</c:v>
                </c:pt>
                <c:pt idx="57">
                  <c:v>34907</c:v>
                </c:pt>
                <c:pt idx="58">
                  <c:v>34908</c:v>
                </c:pt>
                <c:pt idx="59">
                  <c:v>34909</c:v>
                </c:pt>
                <c:pt idx="60">
                  <c:v>34910</c:v>
                </c:pt>
                <c:pt idx="61">
                  <c:v>34911</c:v>
                </c:pt>
                <c:pt idx="62">
                  <c:v>34912</c:v>
                </c:pt>
                <c:pt idx="63">
                  <c:v>34913</c:v>
                </c:pt>
                <c:pt idx="64">
                  <c:v>34914</c:v>
                </c:pt>
                <c:pt idx="65">
                  <c:v>34915</c:v>
                </c:pt>
                <c:pt idx="66">
                  <c:v>34916</c:v>
                </c:pt>
                <c:pt idx="67">
                  <c:v>34917</c:v>
                </c:pt>
                <c:pt idx="68">
                  <c:v>34918</c:v>
                </c:pt>
                <c:pt idx="69">
                  <c:v>34919</c:v>
                </c:pt>
                <c:pt idx="70">
                  <c:v>34920</c:v>
                </c:pt>
                <c:pt idx="71">
                  <c:v>34921</c:v>
                </c:pt>
                <c:pt idx="72">
                  <c:v>34922</c:v>
                </c:pt>
                <c:pt idx="73">
                  <c:v>34923</c:v>
                </c:pt>
                <c:pt idx="74">
                  <c:v>34924</c:v>
                </c:pt>
                <c:pt idx="75">
                  <c:v>34925</c:v>
                </c:pt>
                <c:pt idx="76">
                  <c:v>34926</c:v>
                </c:pt>
                <c:pt idx="77">
                  <c:v>34927</c:v>
                </c:pt>
                <c:pt idx="78">
                  <c:v>34928</c:v>
                </c:pt>
                <c:pt idx="79">
                  <c:v>34929</c:v>
                </c:pt>
                <c:pt idx="80">
                  <c:v>34930</c:v>
                </c:pt>
                <c:pt idx="81">
                  <c:v>34931</c:v>
                </c:pt>
                <c:pt idx="82">
                  <c:v>34932</c:v>
                </c:pt>
                <c:pt idx="83">
                  <c:v>34933</c:v>
                </c:pt>
                <c:pt idx="84">
                  <c:v>34934</c:v>
                </c:pt>
                <c:pt idx="85">
                  <c:v>34935</c:v>
                </c:pt>
                <c:pt idx="86">
                  <c:v>34936</c:v>
                </c:pt>
                <c:pt idx="87">
                  <c:v>34937</c:v>
                </c:pt>
                <c:pt idx="88">
                  <c:v>34938</c:v>
                </c:pt>
                <c:pt idx="89">
                  <c:v>34939</c:v>
                </c:pt>
                <c:pt idx="90">
                  <c:v>34940</c:v>
                </c:pt>
                <c:pt idx="91">
                  <c:v>34941</c:v>
                </c:pt>
                <c:pt idx="92">
                  <c:v>34942</c:v>
                </c:pt>
                <c:pt idx="93">
                  <c:v>34943</c:v>
                </c:pt>
                <c:pt idx="94">
                  <c:v>34944</c:v>
                </c:pt>
                <c:pt idx="95">
                  <c:v>34945</c:v>
                </c:pt>
                <c:pt idx="96">
                  <c:v>34946</c:v>
                </c:pt>
                <c:pt idx="97">
                  <c:v>34947</c:v>
                </c:pt>
                <c:pt idx="98">
                  <c:v>34948</c:v>
                </c:pt>
                <c:pt idx="99">
                  <c:v>34949</c:v>
                </c:pt>
                <c:pt idx="100">
                  <c:v>34950</c:v>
                </c:pt>
                <c:pt idx="101">
                  <c:v>34951</c:v>
                </c:pt>
                <c:pt idx="102">
                  <c:v>34952</c:v>
                </c:pt>
                <c:pt idx="103">
                  <c:v>34953</c:v>
                </c:pt>
                <c:pt idx="104">
                  <c:v>34954</c:v>
                </c:pt>
                <c:pt idx="105">
                  <c:v>34955</c:v>
                </c:pt>
                <c:pt idx="106">
                  <c:v>34956</c:v>
                </c:pt>
                <c:pt idx="107">
                  <c:v>34957</c:v>
                </c:pt>
                <c:pt idx="108">
                  <c:v>34958</c:v>
                </c:pt>
                <c:pt idx="109">
                  <c:v>34959</c:v>
                </c:pt>
                <c:pt idx="110">
                  <c:v>34960</c:v>
                </c:pt>
                <c:pt idx="111">
                  <c:v>34961</c:v>
                </c:pt>
                <c:pt idx="112">
                  <c:v>34962</c:v>
                </c:pt>
                <c:pt idx="113">
                  <c:v>34963</c:v>
                </c:pt>
                <c:pt idx="114">
                  <c:v>34964</c:v>
                </c:pt>
                <c:pt idx="115">
                  <c:v>34965</c:v>
                </c:pt>
                <c:pt idx="116">
                  <c:v>34966</c:v>
                </c:pt>
                <c:pt idx="117">
                  <c:v>34967</c:v>
                </c:pt>
                <c:pt idx="118">
                  <c:v>34968</c:v>
                </c:pt>
                <c:pt idx="119">
                  <c:v>34969</c:v>
                </c:pt>
                <c:pt idx="120">
                  <c:v>34970</c:v>
                </c:pt>
                <c:pt idx="121">
                  <c:v>34971</c:v>
                </c:pt>
                <c:pt idx="122">
                  <c:v>34972</c:v>
                </c:pt>
                <c:pt idx="123">
                  <c:v>34973</c:v>
                </c:pt>
                <c:pt idx="124">
                  <c:v>34974</c:v>
                </c:pt>
                <c:pt idx="125">
                  <c:v>34975</c:v>
                </c:pt>
                <c:pt idx="126">
                  <c:v>34976</c:v>
                </c:pt>
                <c:pt idx="127">
                  <c:v>34977</c:v>
                </c:pt>
                <c:pt idx="128">
                  <c:v>34978</c:v>
                </c:pt>
                <c:pt idx="129">
                  <c:v>34979</c:v>
                </c:pt>
                <c:pt idx="130">
                  <c:v>34980</c:v>
                </c:pt>
                <c:pt idx="131">
                  <c:v>34981</c:v>
                </c:pt>
                <c:pt idx="132">
                  <c:v>34982</c:v>
                </c:pt>
                <c:pt idx="133">
                  <c:v>34983</c:v>
                </c:pt>
                <c:pt idx="134">
                  <c:v>34984</c:v>
                </c:pt>
                <c:pt idx="135">
                  <c:v>34985</c:v>
                </c:pt>
                <c:pt idx="136">
                  <c:v>34986</c:v>
                </c:pt>
                <c:pt idx="137">
                  <c:v>34987</c:v>
                </c:pt>
                <c:pt idx="138">
                  <c:v>34988</c:v>
                </c:pt>
                <c:pt idx="139">
                  <c:v>34989</c:v>
                </c:pt>
                <c:pt idx="140">
                  <c:v>34990</c:v>
                </c:pt>
                <c:pt idx="141">
                  <c:v>34991</c:v>
                </c:pt>
                <c:pt idx="142">
                  <c:v>34992</c:v>
                </c:pt>
                <c:pt idx="143">
                  <c:v>34993</c:v>
                </c:pt>
                <c:pt idx="144">
                  <c:v>34994</c:v>
                </c:pt>
                <c:pt idx="145">
                  <c:v>34995</c:v>
                </c:pt>
                <c:pt idx="146">
                  <c:v>34996</c:v>
                </c:pt>
                <c:pt idx="147">
                  <c:v>34997</c:v>
                </c:pt>
                <c:pt idx="148">
                  <c:v>34998</c:v>
                </c:pt>
                <c:pt idx="149">
                  <c:v>34999</c:v>
                </c:pt>
                <c:pt idx="150">
                  <c:v>35000</c:v>
                </c:pt>
                <c:pt idx="151">
                  <c:v>35001</c:v>
                </c:pt>
                <c:pt idx="152">
                  <c:v>35002</c:v>
                </c:pt>
                <c:pt idx="153">
                  <c:v>35003</c:v>
                </c:pt>
                <c:pt idx="154">
                  <c:v>35004</c:v>
                </c:pt>
                <c:pt idx="155">
                  <c:v>35005</c:v>
                </c:pt>
                <c:pt idx="156">
                  <c:v>35006</c:v>
                </c:pt>
                <c:pt idx="157">
                  <c:v>35007</c:v>
                </c:pt>
                <c:pt idx="158">
                  <c:v>35008</c:v>
                </c:pt>
                <c:pt idx="159">
                  <c:v>35009</c:v>
                </c:pt>
                <c:pt idx="160">
                  <c:v>35010</c:v>
                </c:pt>
                <c:pt idx="161">
                  <c:v>35011</c:v>
                </c:pt>
                <c:pt idx="162">
                  <c:v>35012</c:v>
                </c:pt>
                <c:pt idx="163">
                  <c:v>35013</c:v>
                </c:pt>
                <c:pt idx="164">
                  <c:v>35014</c:v>
                </c:pt>
                <c:pt idx="165">
                  <c:v>35015</c:v>
                </c:pt>
                <c:pt idx="166">
                  <c:v>35016</c:v>
                </c:pt>
                <c:pt idx="167">
                  <c:v>35017</c:v>
                </c:pt>
                <c:pt idx="168">
                  <c:v>35018</c:v>
                </c:pt>
                <c:pt idx="169">
                  <c:v>35019</c:v>
                </c:pt>
                <c:pt idx="170">
                  <c:v>35020</c:v>
                </c:pt>
                <c:pt idx="171">
                  <c:v>35021</c:v>
                </c:pt>
                <c:pt idx="172">
                  <c:v>35022</c:v>
                </c:pt>
                <c:pt idx="173">
                  <c:v>35023</c:v>
                </c:pt>
                <c:pt idx="174">
                  <c:v>35024</c:v>
                </c:pt>
                <c:pt idx="175">
                  <c:v>35025</c:v>
                </c:pt>
                <c:pt idx="176">
                  <c:v>35026</c:v>
                </c:pt>
                <c:pt idx="177">
                  <c:v>35027</c:v>
                </c:pt>
                <c:pt idx="178">
                  <c:v>35028</c:v>
                </c:pt>
                <c:pt idx="179">
                  <c:v>35029</c:v>
                </c:pt>
                <c:pt idx="180">
                  <c:v>35030</c:v>
                </c:pt>
                <c:pt idx="181">
                  <c:v>35031</c:v>
                </c:pt>
                <c:pt idx="182">
                  <c:v>35032</c:v>
                </c:pt>
                <c:pt idx="183">
                  <c:v>35033</c:v>
                </c:pt>
                <c:pt idx="184">
                  <c:v>35034</c:v>
                </c:pt>
                <c:pt idx="185">
                  <c:v>35035</c:v>
                </c:pt>
                <c:pt idx="186">
                  <c:v>35036</c:v>
                </c:pt>
                <c:pt idx="187">
                  <c:v>35037</c:v>
                </c:pt>
                <c:pt idx="188">
                  <c:v>35038</c:v>
                </c:pt>
                <c:pt idx="189">
                  <c:v>35039</c:v>
                </c:pt>
                <c:pt idx="190">
                  <c:v>35040</c:v>
                </c:pt>
                <c:pt idx="191">
                  <c:v>35041</c:v>
                </c:pt>
                <c:pt idx="192">
                  <c:v>35042</c:v>
                </c:pt>
                <c:pt idx="193">
                  <c:v>35043</c:v>
                </c:pt>
                <c:pt idx="194">
                  <c:v>35044</c:v>
                </c:pt>
                <c:pt idx="195">
                  <c:v>35045</c:v>
                </c:pt>
                <c:pt idx="196">
                  <c:v>35046</c:v>
                </c:pt>
                <c:pt idx="197">
                  <c:v>35047</c:v>
                </c:pt>
                <c:pt idx="198">
                  <c:v>35048</c:v>
                </c:pt>
                <c:pt idx="199">
                  <c:v>35049</c:v>
                </c:pt>
                <c:pt idx="200">
                  <c:v>35050</c:v>
                </c:pt>
                <c:pt idx="201">
                  <c:v>35051</c:v>
                </c:pt>
                <c:pt idx="202">
                  <c:v>35052</c:v>
                </c:pt>
                <c:pt idx="203">
                  <c:v>35053</c:v>
                </c:pt>
                <c:pt idx="204">
                  <c:v>35054</c:v>
                </c:pt>
                <c:pt idx="205">
                  <c:v>35055</c:v>
                </c:pt>
                <c:pt idx="206">
                  <c:v>35056</c:v>
                </c:pt>
                <c:pt idx="207">
                  <c:v>35057</c:v>
                </c:pt>
                <c:pt idx="208">
                  <c:v>35058</c:v>
                </c:pt>
                <c:pt idx="209">
                  <c:v>35059</c:v>
                </c:pt>
                <c:pt idx="210">
                  <c:v>35060</c:v>
                </c:pt>
                <c:pt idx="211">
                  <c:v>35061</c:v>
                </c:pt>
                <c:pt idx="212">
                  <c:v>35062</c:v>
                </c:pt>
                <c:pt idx="213">
                  <c:v>35063</c:v>
                </c:pt>
                <c:pt idx="214">
                  <c:v>35064</c:v>
                </c:pt>
                <c:pt idx="215">
                  <c:v>35065</c:v>
                </c:pt>
                <c:pt idx="216">
                  <c:v>35066</c:v>
                </c:pt>
                <c:pt idx="217">
                  <c:v>35067</c:v>
                </c:pt>
                <c:pt idx="218">
                  <c:v>35068</c:v>
                </c:pt>
                <c:pt idx="219">
                  <c:v>35069</c:v>
                </c:pt>
                <c:pt idx="220">
                  <c:v>35070</c:v>
                </c:pt>
                <c:pt idx="221">
                  <c:v>35071</c:v>
                </c:pt>
                <c:pt idx="222">
                  <c:v>35072</c:v>
                </c:pt>
                <c:pt idx="223">
                  <c:v>35073</c:v>
                </c:pt>
                <c:pt idx="224">
                  <c:v>35074</c:v>
                </c:pt>
                <c:pt idx="225">
                  <c:v>35075</c:v>
                </c:pt>
                <c:pt idx="226">
                  <c:v>35076</c:v>
                </c:pt>
                <c:pt idx="227">
                  <c:v>35077</c:v>
                </c:pt>
                <c:pt idx="228">
                  <c:v>35078</c:v>
                </c:pt>
                <c:pt idx="229">
                  <c:v>35079</c:v>
                </c:pt>
                <c:pt idx="230">
                  <c:v>35080</c:v>
                </c:pt>
                <c:pt idx="231">
                  <c:v>35081</c:v>
                </c:pt>
                <c:pt idx="232">
                  <c:v>35082</c:v>
                </c:pt>
                <c:pt idx="233">
                  <c:v>35083</c:v>
                </c:pt>
                <c:pt idx="234">
                  <c:v>35084</c:v>
                </c:pt>
                <c:pt idx="235">
                  <c:v>35085</c:v>
                </c:pt>
                <c:pt idx="236">
                  <c:v>35086</c:v>
                </c:pt>
                <c:pt idx="237">
                  <c:v>35087</c:v>
                </c:pt>
                <c:pt idx="238">
                  <c:v>35088</c:v>
                </c:pt>
                <c:pt idx="239">
                  <c:v>35089</c:v>
                </c:pt>
                <c:pt idx="240">
                  <c:v>35090</c:v>
                </c:pt>
                <c:pt idx="241">
                  <c:v>35091</c:v>
                </c:pt>
                <c:pt idx="242">
                  <c:v>35092</c:v>
                </c:pt>
                <c:pt idx="243">
                  <c:v>35093</c:v>
                </c:pt>
                <c:pt idx="244">
                  <c:v>35094</c:v>
                </c:pt>
                <c:pt idx="245">
                  <c:v>35095</c:v>
                </c:pt>
                <c:pt idx="246">
                  <c:v>35096</c:v>
                </c:pt>
                <c:pt idx="247">
                  <c:v>35097</c:v>
                </c:pt>
                <c:pt idx="248">
                  <c:v>35098</c:v>
                </c:pt>
                <c:pt idx="249">
                  <c:v>35099</c:v>
                </c:pt>
                <c:pt idx="250">
                  <c:v>35100</c:v>
                </c:pt>
                <c:pt idx="251">
                  <c:v>35101</c:v>
                </c:pt>
                <c:pt idx="252">
                  <c:v>35102</c:v>
                </c:pt>
                <c:pt idx="253">
                  <c:v>35103</c:v>
                </c:pt>
                <c:pt idx="254">
                  <c:v>35104</c:v>
                </c:pt>
                <c:pt idx="255">
                  <c:v>35105</c:v>
                </c:pt>
                <c:pt idx="256">
                  <c:v>35106</c:v>
                </c:pt>
                <c:pt idx="257">
                  <c:v>35107</c:v>
                </c:pt>
                <c:pt idx="258">
                  <c:v>35108</c:v>
                </c:pt>
                <c:pt idx="259">
                  <c:v>35109</c:v>
                </c:pt>
                <c:pt idx="260">
                  <c:v>35110</c:v>
                </c:pt>
                <c:pt idx="261">
                  <c:v>35111</c:v>
                </c:pt>
                <c:pt idx="262">
                  <c:v>35112</c:v>
                </c:pt>
                <c:pt idx="263">
                  <c:v>35113</c:v>
                </c:pt>
                <c:pt idx="264">
                  <c:v>35114</c:v>
                </c:pt>
                <c:pt idx="265">
                  <c:v>35115</c:v>
                </c:pt>
                <c:pt idx="266">
                  <c:v>35116</c:v>
                </c:pt>
                <c:pt idx="267">
                  <c:v>35117</c:v>
                </c:pt>
                <c:pt idx="268">
                  <c:v>35118</c:v>
                </c:pt>
                <c:pt idx="269">
                  <c:v>35119</c:v>
                </c:pt>
                <c:pt idx="270">
                  <c:v>35120</c:v>
                </c:pt>
                <c:pt idx="271">
                  <c:v>35121</c:v>
                </c:pt>
                <c:pt idx="272">
                  <c:v>35122</c:v>
                </c:pt>
                <c:pt idx="273">
                  <c:v>35123</c:v>
                </c:pt>
                <c:pt idx="274">
                  <c:v>35124</c:v>
                </c:pt>
                <c:pt idx="275">
                  <c:v>35125</c:v>
                </c:pt>
                <c:pt idx="276">
                  <c:v>35126</c:v>
                </c:pt>
                <c:pt idx="277">
                  <c:v>35127</c:v>
                </c:pt>
                <c:pt idx="278">
                  <c:v>35128</c:v>
                </c:pt>
                <c:pt idx="279">
                  <c:v>35129</c:v>
                </c:pt>
                <c:pt idx="280">
                  <c:v>35130</c:v>
                </c:pt>
                <c:pt idx="281">
                  <c:v>35131</c:v>
                </c:pt>
                <c:pt idx="282">
                  <c:v>35132</c:v>
                </c:pt>
                <c:pt idx="283">
                  <c:v>35133</c:v>
                </c:pt>
                <c:pt idx="284">
                  <c:v>35134</c:v>
                </c:pt>
                <c:pt idx="285">
                  <c:v>35135</c:v>
                </c:pt>
                <c:pt idx="286">
                  <c:v>35136</c:v>
                </c:pt>
                <c:pt idx="287">
                  <c:v>35137</c:v>
                </c:pt>
                <c:pt idx="288">
                  <c:v>35138</c:v>
                </c:pt>
                <c:pt idx="289">
                  <c:v>35139</c:v>
                </c:pt>
                <c:pt idx="290">
                  <c:v>35140</c:v>
                </c:pt>
                <c:pt idx="291">
                  <c:v>35141</c:v>
                </c:pt>
                <c:pt idx="292">
                  <c:v>35142</c:v>
                </c:pt>
                <c:pt idx="293">
                  <c:v>35143</c:v>
                </c:pt>
                <c:pt idx="294">
                  <c:v>35144</c:v>
                </c:pt>
                <c:pt idx="295">
                  <c:v>35145</c:v>
                </c:pt>
                <c:pt idx="296">
                  <c:v>35146</c:v>
                </c:pt>
                <c:pt idx="297">
                  <c:v>35147</c:v>
                </c:pt>
                <c:pt idx="298">
                  <c:v>35148</c:v>
                </c:pt>
                <c:pt idx="299">
                  <c:v>35149</c:v>
                </c:pt>
                <c:pt idx="300">
                  <c:v>35150</c:v>
                </c:pt>
                <c:pt idx="301">
                  <c:v>35151</c:v>
                </c:pt>
                <c:pt idx="302">
                  <c:v>35152</c:v>
                </c:pt>
                <c:pt idx="303">
                  <c:v>35153</c:v>
                </c:pt>
                <c:pt idx="304">
                  <c:v>35154</c:v>
                </c:pt>
                <c:pt idx="305">
                  <c:v>35155</c:v>
                </c:pt>
                <c:pt idx="306">
                  <c:v>35156</c:v>
                </c:pt>
                <c:pt idx="307">
                  <c:v>35157</c:v>
                </c:pt>
                <c:pt idx="308">
                  <c:v>35158</c:v>
                </c:pt>
                <c:pt idx="309">
                  <c:v>35159</c:v>
                </c:pt>
                <c:pt idx="310">
                  <c:v>35160</c:v>
                </c:pt>
                <c:pt idx="311">
                  <c:v>35161</c:v>
                </c:pt>
                <c:pt idx="312">
                  <c:v>35162</c:v>
                </c:pt>
                <c:pt idx="313">
                  <c:v>35163</c:v>
                </c:pt>
                <c:pt idx="314">
                  <c:v>35164</c:v>
                </c:pt>
                <c:pt idx="315">
                  <c:v>35165</c:v>
                </c:pt>
                <c:pt idx="316">
                  <c:v>35166</c:v>
                </c:pt>
                <c:pt idx="317">
                  <c:v>35167</c:v>
                </c:pt>
                <c:pt idx="318">
                  <c:v>35168</c:v>
                </c:pt>
                <c:pt idx="319">
                  <c:v>35169</c:v>
                </c:pt>
                <c:pt idx="320">
                  <c:v>35170</c:v>
                </c:pt>
                <c:pt idx="321">
                  <c:v>35171</c:v>
                </c:pt>
                <c:pt idx="322">
                  <c:v>35172</c:v>
                </c:pt>
                <c:pt idx="323">
                  <c:v>35173</c:v>
                </c:pt>
                <c:pt idx="324">
                  <c:v>35174</c:v>
                </c:pt>
                <c:pt idx="325">
                  <c:v>35175</c:v>
                </c:pt>
                <c:pt idx="326">
                  <c:v>35176</c:v>
                </c:pt>
                <c:pt idx="327">
                  <c:v>35177</c:v>
                </c:pt>
                <c:pt idx="328">
                  <c:v>35178</c:v>
                </c:pt>
                <c:pt idx="329">
                  <c:v>35179</c:v>
                </c:pt>
                <c:pt idx="330">
                  <c:v>35180</c:v>
                </c:pt>
                <c:pt idx="331">
                  <c:v>35181</c:v>
                </c:pt>
                <c:pt idx="332">
                  <c:v>35182</c:v>
                </c:pt>
                <c:pt idx="333">
                  <c:v>35183</c:v>
                </c:pt>
                <c:pt idx="334">
                  <c:v>35184</c:v>
                </c:pt>
                <c:pt idx="335">
                  <c:v>35185</c:v>
                </c:pt>
                <c:pt idx="336">
                  <c:v>35186</c:v>
                </c:pt>
                <c:pt idx="337">
                  <c:v>35187</c:v>
                </c:pt>
                <c:pt idx="338">
                  <c:v>35188</c:v>
                </c:pt>
                <c:pt idx="339">
                  <c:v>35189</c:v>
                </c:pt>
                <c:pt idx="340">
                  <c:v>35190</c:v>
                </c:pt>
                <c:pt idx="341">
                  <c:v>35191</c:v>
                </c:pt>
                <c:pt idx="342">
                  <c:v>35192</c:v>
                </c:pt>
                <c:pt idx="343">
                  <c:v>35193</c:v>
                </c:pt>
                <c:pt idx="344">
                  <c:v>35194</c:v>
                </c:pt>
                <c:pt idx="345">
                  <c:v>35195</c:v>
                </c:pt>
                <c:pt idx="346">
                  <c:v>35196</c:v>
                </c:pt>
                <c:pt idx="347">
                  <c:v>35197</c:v>
                </c:pt>
                <c:pt idx="348">
                  <c:v>35198</c:v>
                </c:pt>
                <c:pt idx="349">
                  <c:v>35199</c:v>
                </c:pt>
                <c:pt idx="350">
                  <c:v>35200</c:v>
                </c:pt>
                <c:pt idx="351">
                  <c:v>35201</c:v>
                </c:pt>
                <c:pt idx="352">
                  <c:v>35202</c:v>
                </c:pt>
                <c:pt idx="353">
                  <c:v>35203</c:v>
                </c:pt>
                <c:pt idx="354">
                  <c:v>35204</c:v>
                </c:pt>
                <c:pt idx="355">
                  <c:v>35205</c:v>
                </c:pt>
                <c:pt idx="356">
                  <c:v>35206</c:v>
                </c:pt>
                <c:pt idx="357">
                  <c:v>35207</c:v>
                </c:pt>
                <c:pt idx="358">
                  <c:v>35208</c:v>
                </c:pt>
                <c:pt idx="359">
                  <c:v>35209</c:v>
                </c:pt>
                <c:pt idx="360">
                  <c:v>35210</c:v>
                </c:pt>
                <c:pt idx="361">
                  <c:v>35211</c:v>
                </c:pt>
                <c:pt idx="362">
                  <c:v>35212</c:v>
                </c:pt>
                <c:pt idx="363">
                  <c:v>35213</c:v>
                </c:pt>
                <c:pt idx="364">
                  <c:v>35214</c:v>
                </c:pt>
                <c:pt idx="365">
                  <c:v>35215</c:v>
                </c:pt>
                <c:pt idx="366">
                  <c:v>35216</c:v>
                </c:pt>
                <c:pt idx="367">
                  <c:v>35217</c:v>
                </c:pt>
                <c:pt idx="368">
                  <c:v>35218</c:v>
                </c:pt>
                <c:pt idx="369">
                  <c:v>35219</c:v>
                </c:pt>
                <c:pt idx="370">
                  <c:v>35220</c:v>
                </c:pt>
                <c:pt idx="371">
                  <c:v>35221</c:v>
                </c:pt>
                <c:pt idx="372">
                  <c:v>35222</c:v>
                </c:pt>
                <c:pt idx="373">
                  <c:v>35223</c:v>
                </c:pt>
                <c:pt idx="374">
                  <c:v>35224</c:v>
                </c:pt>
                <c:pt idx="375">
                  <c:v>35225</c:v>
                </c:pt>
                <c:pt idx="376">
                  <c:v>35226</c:v>
                </c:pt>
                <c:pt idx="377">
                  <c:v>35227</c:v>
                </c:pt>
                <c:pt idx="378">
                  <c:v>35228</c:v>
                </c:pt>
                <c:pt idx="379">
                  <c:v>35229</c:v>
                </c:pt>
                <c:pt idx="380">
                  <c:v>35230</c:v>
                </c:pt>
                <c:pt idx="381">
                  <c:v>35231</c:v>
                </c:pt>
                <c:pt idx="382">
                  <c:v>35232</c:v>
                </c:pt>
                <c:pt idx="383">
                  <c:v>35233</c:v>
                </c:pt>
                <c:pt idx="384">
                  <c:v>35234</c:v>
                </c:pt>
                <c:pt idx="385">
                  <c:v>35235</c:v>
                </c:pt>
                <c:pt idx="386">
                  <c:v>35236</c:v>
                </c:pt>
                <c:pt idx="387">
                  <c:v>35237</c:v>
                </c:pt>
                <c:pt idx="388">
                  <c:v>35238</c:v>
                </c:pt>
                <c:pt idx="389">
                  <c:v>35239</c:v>
                </c:pt>
                <c:pt idx="390">
                  <c:v>35240</c:v>
                </c:pt>
                <c:pt idx="391">
                  <c:v>35241</c:v>
                </c:pt>
                <c:pt idx="392">
                  <c:v>35242</c:v>
                </c:pt>
                <c:pt idx="393">
                  <c:v>35243</c:v>
                </c:pt>
                <c:pt idx="394">
                  <c:v>35244</c:v>
                </c:pt>
                <c:pt idx="395">
                  <c:v>35245</c:v>
                </c:pt>
                <c:pt idx="396">
                  <c:v>35246</c:v>
                </c:pt>
                <c:pt idx="397">
                  <c:v>35247</c:v>
                </c:pt>
                <c:pt idx="398">
                  <c:v>35248</c:v>
                </c:pt>
                <c:pt idx="399">
                  <c:v>35249</c:v>
                </c:pt>
                <c:pt idx="400">
                  <c:v>35250</c:v>
                </c:pt>
                <c:pt idx="401">
                  <c:v>35251</c:v>
                </c:pt>
                <c:pt idx="402">
                  <c:v>35252</c:v>
                </c:pt>
                <c:pt idx="403">
                  <c:v>35253</c:v>
                </c:pt>
                <c:pt idx="404">
                  <c:v>35254</c:v>
                </c:pt>
                <c:pt idx="405">
                  <c:v>35255</c:v>
                </c:pt>
                <c:pt idx="406">
                  <c:v>35256</c:v>
                </c:pt>
                <c:pt idx="407">
                  <c:v>35257</c:v>
                </c:pt>
                <c:pt idx="408">
                  <c:v>35258</c:v>
                </c:pt>
                <c:pt idx="409">
                  <c:v>35259</c:v>
                </c:pt>
                <c:pt idx="410">
                  <c:v>35260</c:v>
                </c:pt>
                <c:pt idx="411">
                  <c:v>35261</c:v>
                </c:pt>
                <c:pt idx="412">
                  <c:v>35262</c:v>
                </c:pt>
                <c:pt idx="413">
                  <c:v>35263</c:v>
                </c:pt>
                <c:pt idx="414">
                  <c:v>35264</c:v>
                </c:pt>
                <c:pt idx="415">
                  <c:v>35265</c:v>
                </c:pt>
                <c:pt idx="416">
                  <c:v>35266</c:v>
                </c:pt>
                <c:pt idx="417">
                  <c:v>35267</c:v>
                </c:pt>
                <c:pt idx="418">
                  <c:v>35268</c:v>
                </c:pt>
                <c:pt idx="419">
                  <c:v>35269</c:v>
                </c:pt>
                <c:pt idx="420">
                  <c:v>35270</c:v>
                </c:pt>
                <c:pt idx="421">
                  <c:v>35271</c:v>
                </c:pt>
                <c:pt idx="422">
                  <c:v>35272</c:v>
                </c:pt>
                <c:pt idx="423">
                  <c:v>35273</c:v>
                </c:pt>
                <c:pt idx="424">
                  <c:v>35274</c:v>
                </c:pt>
                <c:pt idx="425">
                  <c:v>35275</c:v>
                </c:pt>
                <c:pt idx="426">
                  <c:v>35276</c:v>
                </c:pt>
                <c:pt idx="427">
                  <c:v>35277</c:v>
                </c:pt>
                <c:pt idx="428">
                  <c:v>35278</c:v>
                </c:pt>
                <c:pt idx="429">
                  <c:v>35279</c:v>
                </c:pt>
                <c:pt idx="430">
                  <c:v>35280</c:v>
                </c:pt>
                <c:pt idx="431">
                  <c:v>35281</c:v>
                </c:pt>
                <c:pt idx="432">
                  <c:v>35282</c:v>
                </c:pt>
                <c:pt idx="433">
                  <c:v>35283</c:v>
                </c:pt>
                <c:pt idx="434">
                  <c:v>35284</c:v>
                </c:pt>
                <c:pt idx="435">
                  <c:v>35285</c:v>
                </c:pt>
                <c:pt idx="436">
                  <c:v>35286</c:v>
                </c:pt>
                <c:pt idx="437">
                  <c:v>35287</c:v>
                </c:pt>
                <c:pt idx="438">
                  <c:v>35288</c:v>
                </c:pt>
                <c:pt idx="439">
                  <c:v>35289</c:v>
                </c:pt>
                <c:pt idx="440">
                  <c:v>35290</c:v>
                </c:pt>
                <c:pt idx="441">
                  <c:v>35291</c:v>
                </c:pt>
                <c:pt idx="442">
                  <c:v>35292</c:v>
                </c:pt>
                <c:pt idx="443">
                  <c:v>35293</c:v>
                </c:pt>
                <c:pt idx="444">
                  <c:v>35294</c:v>
                </c:pt>
                <c:pt idx="445">
                  <c:v>35295</c:v>
                </c:pt>
                <c:pt idx="446">
                  <c:v>35296</c:v>
                </c:pt>
                <c:pt idx="447">
                  <c:v>35297</c:v>
                </c:pt>
                <c:pt idx="448">
                  <c:v>35298</c:v>
                </c:pt>
                <c:pt idx="449">
                  <c:v>35299</c:v>
                </c:pt>
                <c:pt idx="450">
                  <c:v>35300</c:v>
                </c:pt>
                <c:pt idx="451">
                  <c:v>35301</c:v>
                </c:pt>
                <c:pt idx="452">
                  <c:v>35302</c:v>
                </c:pt>
                <c:pt idx="453">
                  <c:v>35303</c:v>
                </c:pt>
                <c:pt idx="454">
                  <c:v>35304</c:v>
                </c:pt>
                <c:pt idx="455">
                  <c:v>35305</c:v>
                </c:pt>
                <c:pt idx="456">
                  <c:v>35306</c:v>
                </c:pt>
                <c:pt idx="457">
                  <c:v>35307</c:v>
                </c:pt>
                <c:pt idx="458">
                  <c:v>35308</c:v>
                </c:pt>
                <c:pt idx="459">
                  <c:v>35309</c:v>
                </c:pt>
                <c:pt idx="460">
                  <c:v>35310</c:v>
                </c:pt>
                <c:pt idx="461">
                  <c:v>35311</c:v>
                </c:pt>
                <c:pt idx="462">
                  <c:v>35312</c:v>
                </c:pt>
                <c:pt idx="463">
                  <c:v>35313</c:v>
                </c:pt>
                <c:pt idx="464">
                  <c:v>35314</c:v>
                </c:pt>
                <c:pt idx="465">
                  <c:v>35315</c:v>
                </c:pt>
                <c:pt idx="466">
                  <c:v>35316</c:v>
                </c:pt>
                <c:pt idx="467">
                  <c:v>35317</c:v>
                </c:pt>
                <c:pt idx="468">
                  <c:v>35318</c:v>
                </c:pt>
                <c:pt idx="469">
                  <c:v>35319</c:v>
                </c:pt>
                <c:pt idx="470">
                  <c:v>35320</c:v>
                </c:pt>
                <c:pt idx="471">
                  <c:v>35321</c:v>
                </c:pt>
                <c:pt idx="472">
                  <c:v>35322</c:v>
                </c:pt>
                <c:pt idx="473">
                  <c:v>35323</c:v>
                </c:pt>
                <c:pt idx="474">
                  <c:v>35324</c:v>
                </c:pt>
                <c:pt idx="475">
                  <c:v>35325</c:v>
                </c:pt>
                <c:pt idx="476">
                  <c:v>35326</c:v>
                </c:pt>
                <c:pt idx="477">
                  <c:v>35327</c:v>
                </c:pt>
                <c:pt idx="478">
                  <c:v>35328</c:v>
                </c:pt>
                <c:pt idx="479">
                  <c:v>35329</c:v>
                </c:pt>
                <c:pt idx="480">
                  <c:v>35330</c:v>
                </c:pt>
                <c:pt idx="481">
                  <c:v>35331</c:v>
                </c:pt>
                <c:pt idx="482">
                  <c:v>35332</c:v>
                </c:pt>
                <c:pt idx="483">
                  <c:v>35333</c:v>
                </c:pt>
                <c:pt idx="484">
                  <c:v>35334</c:v>
                </c:pt>
                <c:pt idx="485">
                  <c:v>35335</c:v>
                </c:pt>
                <c:pt idx="486">
                  <c:v>35336</c:v>
                </c:pt>
                <c:pt idx="487">
                  <c:v>35337</c:v>
                </c:pt>
                <c:pt idx="488">
                  <c:v>35338</c:v>
                </c:pt>
                <c:pt idx="489">
                  <c:v>35339</c:v>
                </c:pt>
                <c:pt idx="490">
                  <c:v>35340</c:v>
                </c:pt>
                <c:pt idx="491">
                  <c:v>35341</c:v>
                </c:pt>
                <c:pt idx="492">
                  <c:v>35342</c:v>
                </c:pt>
                <c:pt idx="493">
                  <c:v>35343</c:v>
                </c:pt>
                <c:pt idx="494">
                  <c:v>35344</c:v>
                </c:pt>
                <c:pt idx="495">
                  <c:v>35345</c:v>
                </c:pt>
                <c:pt idx="496">
                  <c:v>35346</c:v>
                </c:pt>
                <c:pt idx="497">
                  <c:v>35347</c:v>
                </c:pt>
                <c:pt idx="498">
                  <c:v>35348</c:v>
                </c:pt>
                <c:pt idx="499">
                  <c:v>35349</c:v>
                </c:pt>
                <c:pt idx="500">
                  <c:v>35350</c:v>
                </c:pt>
                <c:pt idx="501">
                  <c:v>35351</c:v>
                </c:pt>
                <c:pt idx="502">
                  <c:v>35352</c:v>
                </c:pt>
                <c:pt idx="503">
                  <c:v>35353</c:v>
                </c:pt>
                <c:pt idx="504">
                  <c:v>35354</c:v>
                </c:pt>
                <c:pt idx="505">
                  <c:v>35355</c:v>
                </c:pt>
                <c:pt idx="506">
                  <c:v>35356</c:v>
                </c:pt>
                <c:pt idx="507">
                  <c:v>35357</c:v>
                </c:pt>
                <c:pt idx="508">
                  <c:v>35358</c:v>
                </c:pt>
                <c:pt idx="509">
                  <c:v>35359</c:v>
                </c:pt>
                <c:pt idx="510">
                  <c:v>35360</c:v>
                </c:pt>
                <c:pt idx="511">
                  <c:v>35361</c:v>
                </c:pt>
                <c:pt idx="512">
                  <c:v>35362</c:v>
                </c:pt>
                <c:pt idx="513">
                  <c:v>35363</c:v>
                </c:pt>
                <c:pt idx="514">
                  <c:v>35364</c:v>
                </c:pt>
                <c:pt idx="515">
                  <c:v>35365</c:v>
                </c:pt>
                <c:pt idx="516">
                  <c:v>35366</c:v>
                </c:pt>
                <c:pt idx="517">
                  <c:v>35367</c:v>
                </c:pt>
                <c:pt idx="518">
                  <c:v>35368</c:v>
                </c:pt>
                <c:pt idx="519">
                  <c:v>35369</c:v>
                </c:pt>
                <c:pt idx="520">
                  <c:v>35370</c:v>
                </c:pt>
                <c:pt idx="521">
                  <c:v>35371</c:v>
                </c:pt>
                <c:pt idx="522">
                  <c:v>35372</c:v>
                </c:pt>
                <c:pt idx="523">
                  <c:v>35373</c:v>
                </c:pt>
                <c:pt idx="524">
                  <c:v>35374</c:v>
                </c:pt>
                <c:pt idx="525">
                  <c:v>35375</c:v>
                </c:pt>
                <c:pt idx="526">
                  <c:v>35376</c:v>
                </c:pt>
                <c:pt idx="527">
                  <c:v>35377</c:v>
                </c:pt>
                <c:pt idx="528">
                  <c:v>35378</c:v>
                </c:pt>
                <c:pt idx="529">
                  <c:v>35379</c:v>
                </c:pt>
                <c:pt idx="530">
                  <c:v>35380</c:v>
                </c:pt>
                <c:pt idx="531">
                  <c:v>35381</c:v>
                </c:pt>
                <c:pt idx="532">
                  <c:v>35382</c:v>
                </c:pt>
                <c:pt idx="533">
                  <c:v>35383</c:v>
                </c:pt>
                <c:pt idx="534">
                  <c:v>35384</c:v>
                </c:pt>
                <c:pt idx="535">
                  <c:v>35385</c:v>
                </c:pt>
                <c:pt idx="536">
                  <c:v>35386</c:v>
                </c:pt>
                <c:pt idx="537">
                  <c:v>35387</c:v>
                </c:pt>
                <c:pt idx="538">
                  <c:v>35388</c:v>
                </c:pt>
                <c:pt idx="539">
                  <c:v>35389</c:v>
                </c:pt>
                <c:pt idx="540">
                  <c:v>35390</c:v>
                </c:pt>
                <c:pt idx="541">
                  <c:v>35391</c:v>
                </c:pt>
                <c:pt idx="542">
                  <c:v>35392</c:v>
                </c:pt>
                <c:pt idx="543">
                  <c:v>35393</c:v>
                </c:pt>
                <c:pt idx="544">
                  <c:v>35394</c:v>
                </c:pt>
                <c:pt idx="545">
                  <c:v>35395</c:v>
                </c:pt>
                <c:pt idx="546">
                  <c:v>35396</c:v>
                </c:pt>
                <c:pt idx="547">
                  <c:v>35397</c:v>
                </c:pt>
                <c:pt idx="548">
                  <c:v>35398</c:v>
                </c:pt>
                <c:pt idx="549">
                  <c:v>35399</c:v>
                </c:pt>
                <c:pt idx="550">
                  <c:v>35400</c:v>
                </c:pt>
                <c:pt idx="551">
                  <c:v>35401</c:v>
                </c:pt>
                <c:pt idx="552">
                  <c:v>35402</c:v>
                </c:pt>
                <c:pt idx="553">
                  <c:v>35403</c:v>
                </c:pt>
                <c:pt idx="554">
                  <c:v>35404</c:v>
                </c:pt>
                <c:pt idx="555">
                  <c:v>35405</c:v>
                </c:pt>
                <c:pt idx="556">
                  <c:v>35406</c:v>
                </c:pt>
                <c:pt idx="557">
                  <c:v>35407</c:v>
                </c:pt>
                <c:pt idx="558">
                  <c:v>35408</c:v>
                </c:pt>
                <c:pt idx="559">
                  <c:v>35409</c:v>
                </c:pt>
                <c:pt idx="560">
                  <c:v>35410</c:v>
                </c:pt>
                <c:pt idx="561">
                  <c:v>35411</c:v>
                </c:pt>
                <c:pt idx="562">
                  <c:v>35412</c:v>
                </c:pt>
                <c:pt idx="563">
                  <c:v>35413</c:v>
                </c:pt>
                <c:pt idx="564">
                  <c:v>35414</c:v>
                </c:pt>
                <c:pt idx="565">
                  <c:v>35415</c:v>
                </c:pt>
                <c:pt idx="566">
                  <c:v>35416</c:v>
                </c:pt>
                <c:pt idx="567">
                  <c:v>35417</c:v>
                </c:pt>
                <c:pt idx="568">
                  <c:v>35418</c:v>
                </c:pt>
                <c:pt idx="569">
                  <c:v>35419</c:v>
                </c:pt>
                <c:pt idx="570">
                  <c:v>35420</c:v>
                </c:pt>
                <c:pt idx="571">
                  <c:v>35421</c:v>
                </c:pt>
                <c:pt idx="572">
                  <c:v>35422</c:v>
                </c:pt>
                <c:pt idx="573">
                  <c:v>35423</c:v>
                </c:pt>
                <c:pt idx="574">
                  <c:v>35424</c:v>
                </c:pt>
                <c:pt idx="575">
                  <c:v>35425</c:v>
                </c:pt>
                <c:pt idx="576">
                  <c:v>35426</c:v>
                </c:pt>
                <c:pt idx="577">
                  <c:v>35427</c:v>
                </c:pt>
                <c:pt idx="578">
                  <c:v>35428</c:v>
                </c:pt>
                <c:pt idx="579">
                  <c:v>35429</c:v>
                </c:pt>
                <c:pt idx="580">
                  <c:v>35430</c:v>
                </c:pt>
                <c:pt idx="581">
                  <c:v>35431</c:v>
                </c:pt>
                <c:pt idx="582">
                  <c:v>35432</c:v>
                </c:pt>
                <c:pt idx="583">
                  <c:v>35433</c:v>
                </c:pt>
                <c:pt idx="584">
                  <c:v>35434</c:v>
                </c:pt>
                <c:pt idx="585">
                  <c:v>35435</c:v>
                </c:pt>
                <c:pt idx="586">
                  <c:v>35436</c:v>
                </c:pt>
                <c:pt idx="587">
                  <c:v>35437</c:v>
                </c:pt>
                <c:pt idx="588">
                  <c:v>35438</c:v>
                </c:pt>
                <c:pt idx="589">
                  <c:v>35439</c:v>
                </c:pt>
                <c:pt idx="590">
                  <c:v>35440</c:v>
                </c:pt>
                <c:pt idx="591">
                  <c:v>35441</c:v>
                </c:pt>
                <c:pt idx="592">
                  <c:v>35442</c:v>
                </c:pt>
                <c:pt idx="593">
                  <c:v>35443</c:v>
                </c:pt>
                <c:pt idx="594">
                  <c:v>35444</c:v>
                </c:pt>
                <c:pt idx="595">
                  <c:v>35445</c:v>
                </c:pt>
                <c:pt idx="596">
                  <c:v>35446</c:v>
                </c:pt>
                <c:pt idx="597">
                  <c:v>35447</c:v>
                </c:pt>
                <c:pt idx="598">
                  <c:v>35448</c:v>
                </c:pt>
                <c:pt idx="599">
                  <c:v>35449</c:v>
                </c:pt>
                <c:pt idx="600">
                  <c:v>35450</c:v>
                </c:pt>
                <c:pt idx="601">
                  <c:v>35451</c:v>
                </c:pt>
                <c:pt idx="602">
                  <c:v>35452</c:v>
                </c:pt>
                <c:pt idx="603">
                  <c:v>35453</c:v>
                </c:pt>
                <c:pt idx="604">
                  <c:v>35454</c:v>
                </c:pt>
                <c:pt idx="605">
                  <c:v>35455</c:v>
                </c:pt>
                <c:pt idx="606">
                  <c:v>35456</c:v>
                </c:pt>
                <c:pt idx="607">
                  <c:v>35457</c:v>
                </c:pt>
                <c:pt idx="608">
                  <c:v>35458</c:v>
                </c:pt>
                <c:pt idx="609">
                  <c:v>35459</c:v>
                </c:pt>
                <c:pt idx="610">
                  <c:v>35460</c:v>
                </c:pt>
                <c:pt idx="611">
                  <c:v>35461</c:v>
                </c:pt>
                <c:pt idx="612">
                  <c:v>35462</c:v>
                </c:pt>
                <c:pt idx="613">
                  <c:v>35463</c:v>
                </c:pt>
                <c:pt idx="614">
                  <c:v>35464</c:v>
                </c:pt>
                <c:pt idx="615">
                  <c:v>35465</c:v>
                </c:pt>
                <c:pt idx="616">
                  <c:v>35466</c:v>
                </c:pt>
                <c:pt idx="617">
                  <c:v>35467</c:v>
                </c:pt>
                <c:pt idx="618">
                  <c:v>35468</c:v>
                </c:pt>
                <c:pt idx="619">
                  <c:v>35469</c:v>
                </c:pt>
                <c:pt idx="620">
                  <c:v>35470</c:v>
                </c:pt>
                <c:pt idx="621">
                  <c:v>35471</c:v>
                </c:pt>
                <c:pt idx="622">
                  <c:v>35472</c:v>
                </c:pt>
                <c:pt idx="623">
                  <c:v>35473</c:v>
                </c:pt>
                <c:pt idx="624">
                  <c:v>35474</c:v>
                </c:pt>
                <c:pt idx="625">
                  <c:v>35475</c:v>
                </c:pt>
                <c:pt idx="626">
                  <c:v>35476</c:v>
                </c:pt>
                <c:pt idx="627">
                  <c:v>35477</c:v>
                </c:pt>
                <c:pt idx="628">
                  <c:v>35478</c:v>
                </c:pt>
                <c:pt idx="629">
                  <c:v>35479</c:v>
                </c:pt>
                <c:pt idx="630">
                  <c:v>35480</c:v>
                </c:pt>
                <c:pt idx="631">
                  <c:v>35481</c:v>
                </c:pt>
                <c:pt idx="632">
                  <c:v>35482</c:v>
                </c:pt>
                <c:pt idx="633">
                  <c:v>35483</c:v>
                </c:pt>
                <c:pt idx="634">
                  <c:v>35484</c:v>
                </c:pt>
                <c:pt idx="635">
                  <c:v>35485</c:v>
                </c:pt>
                <c:pt idx="636">
                  <c:v>35486</c:v>
                </c:pt>
                <c:pt idx="637">
                  <c:v>35487</c:v>
                </c:pt>
                <c:pt idx="638">
                  <c:v>35488</c:v>
                </c:pt>
                <c:pt idx="639">
                  <c:v>35489</c:v>
                </c:pt>
                <c:pt idx="640">
                  <c:v>35490</c:v>
                </c:pt>
                <c:pt idx="641">
                  <c:v>35491</c:v>
                </c:pt>
                <c:pt idx="642">
                  <c:v>35492</c:v>
                </c:pt>
                <c:pt idx="643">
                  <c:v>35493</c:v>
                </c:pt>
                <c:pt idx="644">
                  <c:v>35494</c:v>
                </c:pt>
                <c:pt idx="645">
                  <c:v>35495</c:v>
                </c:pt>
                <c:pt idx="646">
                  <c:v>35496</c:v>
                </c:pt>
                <c:pt idx="647">
                  <c:v>35497</c:v>
                </c:pt>
                <c:pt idx="648">
                  <c:v>35498</c:v>
                </c:pt>
                <c:pt idx="649">
                  <c:v>35499</c:v>
                </c:pt>
                <c:pt idx="650">
                  <c:v>35500</c:v>
                </c:pt>
                <c:pt idx="651">
                  <c:v>35501</c:v>
                </c:pt>
                <c:pt idx="652">
                  <c:v>35502</c:v>
                </c:pt>
                <c:pt idx="653">
                  <c:v>35503</c:v>
                </c:pt>
                <c:pt idx="654">
                  <c:v>35504</c:v>
                </c:pt>
                <c:pt idx="655">
                  <c:v>35505</c:v>
                </c:pt>
                <c:pt idx="656">
                  <c:v>35506</c:v>
                </c:pt>
                <c:pt idx="657">
                  <c:v>35507</c:v>
                </c:pt>
                <c:pt idx="658">
                  <c:v>35508</c:v>
                </c:pt>
                <c:pt idx="659">
                  <c:v>35509</c:v>
                </c:pt>
                <c:pt idx="660">
                  <c:v>35510</c:v>
                </c:pt>
                <c:pt idx="661">
                  <c:v>35511</c:v>
                </c:pt>
                <c:pt idx="662">
                  <c:v>35512</c:v>
                </c:pt>
                <c:pt idx="663">
                  <c:v>35513</c:v>
                </c:pt>
                <c:pt idx="664">
                  <c:v>35514</c:v>
                </c:pt>
                <c:pt idx="665">
                  <c:v>35515</c:v>
                </c:pt>
                <c:pt idx="666">
                  <c:v>35516</c:v>
                </c:pt>
                <c:pt idx="667">
                  <c:v>35517</c:v>
                </c:pt>
                <c:pt idx="668">
                  <c:v>35518</c:v>
                </c:pt>
                <c:pt idx="669">
                  <c:v>35519</c:v>
                </c:pt>
                <c:pt idx="670">
                  <c:v>35520</c:v>
                </c:pt>
                <c:pt idx="671">
                  <c:v>35521</c:v>
                </c:pt>
                <c:pt idx="672">
                  <c:v>35522</c:v>
                </c:pt>
                <c:pt idx="673">
                  <c:v>35523</c:v>
                </c:pt>
                <c:pt idx="674">
                  <c:v>35524</c:v>
                </c:pt>
                <c:pt idx="675">
                  <c:v>35525</c:v>
                </c:pt>
                <c:pt idx="676">
                  <c:v>35526</c:v>
                </c:pt>
                <c:pt idx="677">
                  <c:v>35527</c:v>
                </c:pt>
                <c:pt idx="678">
                  <c:v>35528</c:v>
                </c:pt>
                <c:pt idx="679">
                  <c:v>35529</c:v>
                </c:pt>
                <c:pt idx="680">
                  <c:v>35530</c:v>
                </c:pt>
                <c:pt idx="681">
                  <c:v>35531</c:v>
                </c:pt>
                <c:pt idx="682">
                  <c:v>35532</c:v>
                </c:pt>
                <c:pt idx="683">
                  <c:v>35533</c:v>
                </c:pt>
                <c:pt idx="684">
                  <c:v>35534</c:v>
                </c:pt>
                <c:pt idx="685">
                  <c:v>35535</c:v>
                </c:pt>
                <c:pt idx="686">
                  <c:v>35536</c:v>
                </c:pt>
                <c:pt idx="687">
                  <c:v>35537</c:v>
                </c:pt>
                <c:pt idx="688">
                  <c:v>35538</c:v>
                </c:pt>
                <c:pt idx="689">
                  <c:v>35539</c:v>
                </c:pt>
                <c:pt idx="690">
                  <c:v>35540</c:v>
                </c:pt>
                <c:pt idx="691">
                  <c:v>35541</c:v>
                </c:pt>
                <c:pt idx="692">
                  <c:v>35542</c:v>
                </c:pt>
                <c:pt idx="693">
                  <c:v>35543</c:v>
                </c:pt>
                <c:pt idx="694">
                  <c:v>35544</c:v>
                </c:pt>
                <c:pt idx="695">
                  <c:v>35545</c:v>
                </c:pt>
                <c:pt idx="696">
                  <c:v>35546</c:v>
                </c:pt>
                <c:pt idx="697">
                  <c:v>35547</c:v>
                </c:pt>
                <c:pt idx="698">
                  <c:v>35548</c:v>
                </c:pt>
                <c:pt idx="699">
                  <c:v>35549</c:v>
                </c:pt>
                <c:pt idx="700">
                  <c:v>35550</c:v>
                </c:pt>
                <c:pt idx="701">
                  <c:v>35551</c:v>
                </c:pt>
                <c:pt idx="702">
                  <c:v>35552</c:v>
                </c:pt>
                <c:pt idx="703">
                  <c:v>35553</c:v>
                </c:pt>
                <c:pt idx="704">
                  <c:v>35554</c:v>
                </c:pt>
                <c:pt idx="705">
                  <c:v>35555</c:v>
                </c:pt>
                <c:pt idx="706">
                  <c:v>35556</c:v>
                </c:pt>
                <c:pt idx="707">
                  <c:v>35557</c:v>
                </c:pt>
                <c:pt idx="708">
                  <c:v>35558</c:v>
                </c:pt>
                <c:pt idx="709">
                  <c:v>35559</c:v>
                </c:pt>
                <c:pt idx="710">
                  <c:v>35560</c:v>
                </c:pt>
                <c:pt idx="711">
                  <c:v>35561</c:v>
                </c:pt>
                <c:pt idx="712">
                  <c:v>35562</c:v>
                </c:pt>
                <c:pt idx="713">
                  <c:v>35563</c:v>
                </c:pt>
                <c:pt idx="714">
                  <c:v>35564</c:v>
                </c:pt>
                <c:pt idx="715">
                  <c:v>35565</c:v>
                </c:pt>
                <c:pt idx="716">
                  <c:v>35566</c:v>
                </c:pt>
                <c:pt idx="717">
                  <c:v>35567</c:v>
                </c:pt>
                <c:pt idx="718">
                  <c:v>35568</c:v>
                </c:pt>
                <c:pt idx="719">
                  <c:v>35569</c:v>
                </c:pt>
                <c:pt idx="720">
                  <c:v>35570</c:v>
                </c:pt>
                <c:pt idx="721">
                  <c:v>35571</c:v>
                </c:pt>
                <c:pt idx="722">
                  <c:v>35572</c:v>
                </c:pt>
                <c:pt idx="723">
                  <c:v>35573</c:v>
                </c:pt>
                <c:pt idx="724">
                  <c:v>35574</c:v>
                </c:pt>
                <c:pt idx="725">
                  <c:v>35575</c:v>
                </c:pt>
                <c:pt idx="726">
                  <c:v>35576</c:v>
                </c:pt>
                <c:pt idx="727">
                  <c:v>35577</c:v>
                </c:pt>
                <c:pt idx="728">
                  <c:v>35578</c:v>
                </c:pt>
                <c:pt idx="729">
                  <c:v>35579</c:v>
                </c:pt>
                <c:pt idx="730">
                  <c:v>35580</c:v>
                </c:pt>
                <c:pt idx="731">
                  <c:v>35581</c:v>
                </c:pt>
                <c:pt idx="732">
                  <c:v>35582</c:v>
                </c:pt>
                <c:pt idx="733">
                  <c:v>35583</c:v>
                </c:pt>
                <c:pt idx="734">
                  <c:v>35584</c:v>
                </c:pt>
                <c:pt idx="735">
                  <c:v>35585</c:v>
                </c:pt>
                <c:pt idx="736">
                  <c:v>35586</c:v>
                </c:pt>
                <c:pt idx="737">
                  <c:v>35587</c:v>
                </c:pt>
                <c:pt idx="738">
                  <c:v>35588</c:v>
                </c:pt>
                <c:pt idx="739">
                  <c:v>35589</c:v>
                </c:pt>
                <c:pt idx="740">
                  <c:v>35590</c:v>
                </c:pt>
                <c:pt idx="741">
                  <c:v>35591</c:v>
                </c:pt>
                <c:pt idx="742">
                  <c:v>35592</c:v>
                </c:pt>
                <c:pt idx="743">
                  <c:v>35593</c:v>
                </c:pt>
                <c:pt idx="744">
                  <c:v>35594</c:v>
                </c:pt>
                <c:pt idx="745">
                  <c:v>35595</c:v>
                </c:pt>
                <c:pt idx="746">
                  <c:v>35596</c:v>
                </c:pt>
                <c:pt idx="747">
                  <c:v>35597</c:v>
                </c:pt>
                <c:pt idx="748">
                  <c:v>35598</c:v>
                </c:pt>
                <c:pt idx="749">
                  <c:v>35599</c:v>
                </c:pt>
                <c:pt idx="750">
                  <c:v>35600</c:v>
                </c:pt>
                <c:pt idx="751">
                  <c:v>35601</c:v>
                </c:pt>
                <c:pt idx="752">
                  <c:v>35602</c:v>
                </c:pt>
                <c:pt idx="753">
                  <c:v>35603</c:v>
                </c:pt>
                <c:pt idx="754">
                  <c:v>35604</c:v>
                </c:pt>
                <c:pt idx="755">
                  <c:v>35605</c:v>
                </c:pt>
                <c:pt idx="756">
                  <c:v>35606</c:v>
                </c:pt>
                <c:pt idx="757">
                  <c:v>35607</c:v>
                </c:pt>
                <c:pt idx="758">
                  <c:v>35608</c:v>
                </c:pt>
                <c:pt idx="759">
                  <c:v>35609</c:v>
                </c:pt>
                <c:pt idx="760">
                  <c:v>35610</c:v>
                </c:pt>
                <c:pt idx="761">
                  <c:v>35611</c:v>
                </c:pt>
                <c:pt idx="762">
                  <c:v>35612</c:v>
                </c:pt>
                <c:pt idx="763">
                  <c:v>35613</c:v>
                </c:pt>
                <c:pt idx="764">
                  <c:v>35614</c:v>
                </c:pt>
                <c:pt idx="765">
                  <c:v>35615</c:v>
                </c:pt>
                <c:pt idx="766">
                  <c:v>35616</c:v>
                </c:pt>
                <c:pt idx="767">
                  <c:v>35617</c:v>
                </c:pt>
                <c:pt idx="768">
                  <c:v>35618</c:v>
                </c:pt>
                <c:pt idx="769">
                  <c:v>35619</c:v>
                </c:pt>
                <c:pt idx="770">
                  <c:v>35620</c:v>
                </c:pt>
                <c:pt idx="771">
                  <c:v>35621</c:v>
                </c:pt>
                <c:pt idx="772">
                  <c:v>35622</c:v>
                </c:pt>
                <c:pt idx="773">
                  <c:v>35623</c:v>
                </c:pt>
                <c:pt idx="774">
                  <c:v>35624</c:v>
                </c:pt>
                <c:pt idx="775">
                  <c:v>35625</c:v>
                </c:pt>
                <c:pt idx="776">
                  <c:v>35626</c:v>
                </c:pt>
                <c:pt idx="777">
                  <c:v>35627</c:v>
                </c:pt>
                <c:pt idx="778">
                  <c:v>35628</c:v>
                </c:pt>
                <c:pt idx="779">
                  <c:v>35629</c:v>
                </c:pt>
                <c:pt idx="780">
                  <c:v>35630</c:v>
                </c:pt>
                <c:pt idx="781">
                  <c:v>35631</c:v>
                </c:pt>
                <c:pt idx="782">
                  <c:v>35632</c:v>
                </c:pt>
                <c:pt idx="783">
                  <c:v>35633</c:v>
                </c:pt>
                <c:pt idx="784">
                  <c:v>35634</c:v>
                </c:pt>
                <c:pt idx="785">
                  <c:v>35635</c:v>
                </c:pt>
                <c:pt idx="786">
                  <c:v>35636</c:v>
                </c:pt>
                <c:pt idx="787">
                  <c:v>35637</c:v>
                </c:pt>
                <c:pt idx="788">
                  <c:v>35638</c:v>
                </c:pt>
                <c:pt idx="789">
                  <c:v>35639</c:v>
                </c:pt>
                <c:pt idx="790">
                  <c:v>35640</c:v>
                </c:pt>
                <c:pt idx="791">
                  <c:v>35641</c:v>
                </c:pt>
                <c:pt idx="792">
                  <c:v>35642</c:v>
                </c:pt>
                <c:pt idx="793">
                  <c:v>35643</c:v>
                </c:pt>
                <c:pt idx="794">
                  <c:v>35644</c:v>
                </c:pt>
                <c:pt idx="795">
                  <c:v>35645</c:v>
                </c:pt>
                <c:pt idx="796">
                  <c:v>35646</c:v>
                </c:pt>
                <c:pt idx="797">
                  <c:v>35647</c:v>
                </c:pt>
                <c:pt idx="798">
                  <c:v>35648</c:v>
                </c:pt>
                <c:pt idx="799">
                  <c:v>35649</c:v>
                </c:pt>
                <c:pt idx="800">
                  <c:v>35650</c:v>
                </c:pt>
                <c:pt idx="801">
                  <c:v>35651</c:v>
                </c:pt>
                <c:pt idx="802">
                  <c:v>35652</c:v>
                </c:pt>
                <c:pt idx="803">
                  <c:v>35653</c:v>
                </c:pt>
                <c:pt idx="804">
                  <c:v>35654</c:v>
                </c:pt>
                <c:pt idx="805">
                  <c:v>35655</c:v>
                </c:pt>
                <c:pt idx="806">
                  <c:v>35656</c:v>
                </c:pt>
                <c:pt idx="807">
                  <c:v>35657</c:v>
                </c:pt>
                <c:pt idx="808">
                  <c:v>35658</c:v>
                </c:pt>
                <c:pt idx="809">
                  <c:v>35659</c:v>
                </c:pt>
                <c:pt idx="810">
                  <c:v>35660</c:v>
                </c:pt>
                <c:pt idx="811">
                  <c:v>35661</c:v>
                </c:pt>
                <c:pt idx="812">
                  <c:v>35662</c:v>
                </c:pt>
                <c:pt idx="813">
                  <c:v>35663</c:v>
                </c:pt>
                <c:pt idx="814">
                  <c:v>35664</c:v>
                </c:pt>
                <c:pt idx="815">
                  <c:v>35665</c:v>
                </c:pt>
                <c:pt idx="816">
                  <c:v>35666</c:v>
                </c:pt>
                <c:pt idx="817">
                  <c:v>35667</c:v>
                </c:pt>
                <c:pt idx="818">
                  <c:v>35668</c:v>
                </c:pt>
                <c:pt idx="819">
                  <c:v>35669</c:v>
                </c:pt>
                <c:pt idx="820">
                  <c:v>35670</c:v>
                </c:pt>
                <c:pt idx="821">
                  <c:v>35671</c:v>
                </c:pt>
                <c:pt idx="822">
                  <c:v>35672</c:v>
                </c:pt>
                <c:pt idx="823">
                  <c:v>35673</c:v>
                </c:pt>
                <c:pt idx="824">
                  <c:v>35674</c:v>
                </c:pt>
                <c:pt idx="825">
                  <c:v>35675</c:v>
                </c:pt>
                <c:pt idx="826">
                  <c:v>35676</c:v>
                </c:pt>
                <c:pt idx="827">
                  <c:v>35677</c:v>
                </c:pt>
                <c:pt idx="828">
                  <c:v>35678</c:v>
                </c:pt>
                <c:pt idx="829">
                  <c:v>35679</c:v>
                </c:pt>
                <c:pt idx="830">
                  <c:v>35680</c:v>
                </c:pt>
                <c:pt idx="831">
                  <c:v>35681</c:v>
                </c:pt>
                <c:pt idx="832">
                  <c:v>35682</c:v>
                </c:pt>
                <c:pt idx="833">
                  <c:v>35683</c:v>
                </c:pt>
                <c:pt idx="834">
                  <c:v>35684</c:v>
                </c:pt>
                <c:pt idx="835">
                  <c:v>35685</c:v>
                </c:pt>
                <c:pt idx="836">
                  <c:v>35686</c:v>
                </c:pt>
                <c:pt idx="837">
                  <c:v>35687</c:v>
                </c:pt>
                <c:pt idx="838">
                  <c:v>35688</c:v>
                </c:pt>
                <c:pt idx="839">
                  <c:v>35689</c:v>
                </c:pt>
                <c:pt idx="840">
                  <c:v>35690</c:v>
                </c:pt>
                <c:pt idx="841">
                  <c:v>35691</c:v>
                </c:pt>
                <c:pt idx="842">
                  <c:v>35692</c:v>
                </c:pt>
                <c:pt idx="843">
                  <c:v>35693</c:v>
                </c:pt>
                <c:pt idx="844">
                  <c:v>35694</c:v>
                </c:pt>
                <c:pt idx="845">
                  <c:v>35695</c:v>
                </c:pt>
                <c:pt idx="846">
                  <c:v>35696</c:v>
                </c:pt>
                <c:pt idx="847">
                  <c:v>35697</c:v>
                </c:pt>
                <c:pt idx="848">
                  <c:v>35698</c:v>
                </c:pt>
                <c:pt idx="849">
                  <c:v>35699</c:v>
                </c:pt>
                <c:pt idx="850">
                  <c:v>35700</c:v>
                </c:pt>
                <c:pt idx="851">
                  <c:v>35701</c:v>
                </c:pt>
                <c:pt idx="852">
                  <c:v>35702</c:v>
                </c:pt>
                <c:pt idx="853">
                  <c:v>35703</c:v>
                </c:pt>
                <c:pt idx="854">
                  <c:v>35704</c:v>
                </c:pt>
                <c:pt idx="855">
                  <c:v>35705</c:v>
                </c:pt>
                <c:pt idx="856">
                  <c:v>35706</c:v>
                </c:pt>
                <c:pt idx="857">
                  <c:v>35707</c:v>
                </c:pt>
                <c:pt idx="858">
                  <c:v>35708</c:v>
                </c:pt>
                <c:pt idx="859">
                  <c:v>35709</c:v>
                </c:pt>
                <c:pt idx="860">
                  <c:v>35710</c:v>
                </c:pt>
                <c:pt idx="861">
                  <c:v>35711</c:v>
                </c:pt>
                <c:pt idx="862">
                  <c:v>35712</c:v>
                </c:pt>
                <c:pt idx="863">
                  <c:v>35713</c:v>
                </c:pt>
                <c:pt idx="864">
                  <c:v>35714</c:v>
                </c:pt>
                <c:pt idx="865">
                  <c:v>35715</c:v>
                </c:pt>
                <c:pt idx="866">
                  <c:v>35716</c:v>
                </c:pt>
                <c:pt idx="867">
                  <c:v>35717</c:v>
                </c:pt>
                <c:pt idx="868">
                  <c:v>35718</c:v>
                </c:pt>
                <c:pt idx="869">
                  <c:v>35719</c:v>
                </c:pt>
                <c:pt idx="870">
                  <c:v>35720</c:v>
                </c:pt>
                <c:pt idx="871">
                  <c:v>35721</c:v>
                </c:pt>
                <c:pt idx="872">
                  <c:v>35722</c:v>
                </c:pt>
                <c:pt idx="873">
                  <c:v>35723</c:v>
                </c:pt>
                <c:pt idx="874">
                  <c:v>35724</c:v>
                </c:pt>
                <c:pt idx="875">
                  <c:v>35725</c:v>
                </c:pt>
                <c:pt idx="876">
                  <c:v>35726</c:v>
                </c:pt>
                <c:pt idx="877">
                  <c:v>35727</c:v>
                </c:pt>
                <c:pt idx="878">
                  <c:v>35728</c:v>
                </c:pt>
                <c:pt idx="879">
                  <c:v>35729</c:v>
                </c:pt>
                <c:pt idx="880">
                  <c:v>35730</c:v>
                </c:pt>
                <c:pt idx="881">
                  <c:v>35731</c:v>
                </c:pt>
                <c:pt idx="882">
                  <c:v>35732</c:v>
                </c:pt>
                <c:pt idx="883">
                  <c:v>35733</c:v>
                </c:pt>
                <c:pt idx="884">
                  <c:v>35734</c:v>
                </c:pt>
                <c:pt idx="885">
                  <c:v>35735</c:v>
                </c:pt>
                <c:pt idx="886">
                  <c:v>35736</c:v>
                </c:pt>
                <c:pt idx="887">
                  <c:v>35737</c:v>
                </c:pt>
                <c:pt idx="888">
                  <c:v>35738</c:v>
                </c:pt>
                <c:pt idx="889">
                  <c:v>35739</c:v>
                </c:pt>
                <c:pt idx="890">
                  <c:v>35740</c:v>
                </c:pt>
                <c:pt idx="891">
                  <c:v>35741</c:v>
                </c:pt>
                <c:pt idx="892">
                  <c:v>35742</c:v>
                </c:pt>
                <c:pt idx="893">
                  <c:v>35743</c:v>
                </c:pt>
                <c:pt idx="894">
                  <c:v>35744</c:v>
                </c:pt>
                <c:pt idx="895">
                  <c:v>35745</c:v>
                </c:pt>
                <c:pt idx="896">
                  <c:v>35746</c:v>
                </c:pt>
                <c:pt idx="897">
                  <c:v>35747</c:v>
                </c:pt>
                <c:pt idx="898">
                  <c:v>35748</c:v>
                </c:pt>
                <c:pt idx="899">
                  <c:v>35749</c:v>
                </c:pt>
                <c:pt idx="900">
                  <c:v>35750</c:v>
                </c:pt>
                <c:pt idx="901">
                  <c:v>35751</c:v>
                </c:pt>
                <c:pt idx="902">
                  <c:v>35752</c:v>
                </c:pt>
                <c:pt idx="903">
                  <c:v>35753</c:v>
                </c:pt>
                <c:pt idx="904">
                  <c:v>35754</c:v>
                </c:pt>
                <c:pt idx="905">
                  <c:v>35755</c:v>
                </c:pt>
                <c:pt idx="906">
                  <c:v>35756</c:v>
                </c:pt>
                <c:pt idx="907">
                  <c:v>35757</c:v>
                </c:pt>
                <c:pt idx="908">
                  <c:v>35758</c:v>
                </c:pt>
                <c:pt idx="909">
                  <c:v>35759</c:v>
                </c:pt>
                <c:pt idx="910">
                  <c:v>35760</c:v>
                </c:pt>
                <c:pt idx="911">
                  <c:v>35761</c:v>
                </c:pt>
                <c:pt idx="912">
                  <c:v>35762</c:v>
                </c:pt>
                <c:pt idx="913">
                  <c:v>35763</c:v>
                </c:pt>
                <c:pt idx="914">
                  <c:v>35764</c:v>
                </c:pt>
                <c:pt idx="915">
                  <c:v>35765</c:v>
                </c:pt>
                <c:pt idx="916">
                  <c:v>35766</c:v>
                </c:pt>
                <c:pt idx="917">
                  <c:v>35767</c:v>
                </c:pt>
                <c:pt idx="918">
                  <c:v>35768</c:v>
                </c:pt>
                <c:pt idx="919">
                  <c:v>35769</c:v>
                </c:pt>
                <c:pt idx="920">
                  <c:v>35770</c:v>
                </c:pt>
                <c:pt idx="921">
                  <c:v>35771</c:v>
                </c:pt>
                <c:pt idx="922">
                  <c:v>35772</c:v>
                </c:pt>
                <c:pt idx="923">
                  <c:v>35773</c:v>
                </c:pt>
                <c:pt idx="924">
                  <c:v>35774</c:v>
                </c:pt>
                <c:pt idx="925">
                  <c:v>35775</c:v>
                </c:pt>
                <c:pt idx="926">
                  <c:v>35776</c:v>
                </c:pt>
                <c:pt idx="927">
                  <c:v>35777</c:v>
                </c:pt>
                <c:pt idx="928">
                  <c:v>35778</c:v>
                </c:pt>
                <c:pt idx="929">
                  <c:v>35779</c:v>
                </c:pt>
                <c:pt idx="930">
                  <c:v>35780</c:v>
                </c:pt>
                <c:pt idx="931">
                  <c:v>35781</c:v>
                </c:pt>
                <c:pt idx="932">
                  <c:v>35782</c:v>
                </c:pt>
                <c:pt idx="933">
                  <c:v>35783</c:v>
                </c:pt>
                <c:pt idx="934">
                  <c:v>35784</c:v>
                </c:pt>
                <c:pt idx="935">
                  <c:v>35785</c:v>
                </c:pt>
                <c:pt idx="936">
                  <c:v>35786</c:v>
                </c:pt>
                <c:pt idx="937">
                  <c:v>35787</c:v>
                </c:pt>
                <c:pt idx="938">
                  <c:v>35788</c:v>
                </c:pt>
                <c:pt idx="939">
                  <c:v>35789</c:v>
                </c:pt>
                <c:pt idx="940">
                  <c:v>35790</c:v>
                </c:pt>
                <c:pt idx="941">
                  <c:v>35791</c:v>
                </c:pt>
                <c:pt idx="942">
                  <c:v>35792</c:v>
                </c:pt>
                <c:pt idx="943">
                  <c:v>35793</c:v>
                </c:pt>
                <c:pt idx="944">
                  <c:v>35794</c:v>
                </c:pt>
                <c:pt idx="945">
                  <c:v>35795</c:v>
                </c:pt>
                <c:pt idx="946">
                  <c:v>35796</c:v>
                </c:pt>
                <c:pt idx="947">
                  <c:v>35797</c:v>
                </c:pt>
                <c:pt idx="948">
                  <c:v>35798</c:v>
                </c:pt>
                <c:pt idx="949">
                  <c:v>35799</c:v>
                </c:pt>
                <c:pt idx="950">
                  <c:v>35800</c:v>
                </c:pt>
                <c:pt idx="951">
                  <c:v>35801</c:v>
                </c:pt>
                <c:pt idx="952">
                  <c:v>35802</c:v>
                </c:pt>
                <c:pt idx="953">
                  <c:v>35803</c:v>
                </c:pt>
                <c:pt idx="954">
                  <c:v>35804</c:v>
                </c:pt>
                <c:pt idx="955">
                  <c:v>35805</c:v>
                </c:pt>
                <c:pt idx="956">
                  <c:v>35806</c:v>
                </c:pt>
                <c:pt idx="957">
                  <c:v>35807</c:v>
                </c:pt>
                <c:pt idx="958">
                  <c:v>35808</c:v>
                </c:pt>
                <c:pt idx="959">
                  <c:v>35809</c:v>
                </c:pt>
                <c:pt idx="960">
                  <c:v>35810</c:v>
                </c:pt>
                <c:pt idx="961">
                  <c:v>35811</c:v>
                </c:pt>
                <c:pt idx="962">
                  <c:v>35812</c:v>
                </c:pt>
                <c:pt idx="963">
                  <c:v>35813</c:v>
                </c:pt>
                <c:pt idx="964">
                  <c:v>35814</c:v>
                </c:pt>
                <c:pt idx="965">
                  <c:v>35815</c:v>
                </c:pt>
                <c:pt idx="966">
                  <c:v>35816</c:v>
                </c:pt>
                <c:pt idx="967">
                  <c:v>35817</c:v>
                </c:pt>
                <c:pt idx="968">
                  <c:v>35818</c:v>
                </c:pt>
                <c:pt idx="969">
                  <c:v>35819</c:v>
                </c:pt>
                <c:pt idx="970">
                  <c:v>35820</c:v>
                </c:pt>
                <c:pt idx="971">
                  <c:v>35821</c:v>
                </c:pt>
                <c:pt idx="972">
                  <c:v>35822</c:v>
                </c:pt>
                <c:pt idx="973">
                  <c:v>35823</c:v>
                </c:pt>
                <c:pt idx="974">
                  <c:v>35824</c:v>
                </c:pt>
                <c:pt idx="975">
                  <c:v>35825</c:v>
                </c:pt>
                <c:pt idx="976">
                  <c:v>35826</c:v>
                </c:pt>
                <c:pt idx="977">
                  <c:v>35827</c:v>
                </c:pt>
                <c:pt idx="978">
                  <c:v>35828</c:v>
                </c:pt>
                <c:pt idx="979">
                  <c:v>35829</c:v>
                </c:pt>
                <c:pt idx="980">
                  <c:v>35830</c:v>
                </c:pt>
                <c:pt idx="981">
                  <c:v>35831</c:v>
                </c:pt>
                <c:pt idx="982">
                  <c:v>35832</c:v>
                </c:pt>
                <c:pt idx="983">
                  <c:v>35833</c:v>
                </c:pt>
                <c:pt idx="984">
                  <c:v>35834</c:v>
                </c:pt>
                <c:pt idx="985">
                  <c:v>35835</c:v>
                </c:pt>
                <c:pt idx="986">
                  <c:v>35836</c:v>
                </c:pt>
                <c:pt idx="987">
                  <c:v>35837</c:v>
                </c:pt>
                <c:pt idx="988">
                  <c:v>35838</c:v>
                </c:pt>
                <c:pt idx="989">
                  <c:v>35839</c:v>
                </c:pt>
                <c:pt idx="990">
                  <c:v>35840</c:v>
                </c:pt>
                <c:pt idx="991">
                  <c:v>35841</c:v>
                </c:pt>
                <c:pt idx="992">
                  <c:v>35842</c:v>
                </c:pt>
                <c:pt idx="993">
                  <c:v>35843</c:v>
                </c:pt>
                <c:pt idx="994">
                  <c:v>35844</c:v>
                </c:pt>
                <c:pt idx="995">
                  <c:v>35845</c:v>
                </c:pt>
                <c:pt idx="996">
                  <c:v>35846</c:v>
                </c:pt>
                <c:pt idx="997">
                  <c:v>35847</c:v>
                </c:pt>
                <c:pt idx="998">
                  <c:v>35848</c:v>
                </c:pt>
                <c:pt idx="999">
                  <c:v>35849</c:v>
                </c:pt>
                <c:pt idx="1000">
                  <c:v>35850</c:v>
                </c:pt>
                <c:pt idx="1001">
                  <c:v>35851</c:v>
                </c:pt>
                <c:pt idx="1002">
                  <c:v>35852</c:v>
                </c:pt>
                <c:pt idx="1003">
                  <c:v>35853</c:v>
                </c:pt>
                <c:pt idx="1004">
                  <c:v>35854</c:v>
                </c:pt>
                <c:pt idx="1005">
                  <c:v>35855</c:v>
                </c:pt>
                <c:pt idx="1006">
                  <c:v>35856</c:v>
                </c:pt>
                <c:pt idx="1007">
                  <c:v>35857</c:v>
                </c:pt>
                <c:pt idx="1008">
                  <c:v>35858</c:v>
                </c:pt>
                <c:pt idx="1009">
                  <c:v>35859</c:v>
                </c:pt>
                <c:pt idx="1010">
                  <c:v>35860</c:v>
                </c:pt>
                <c:pt idx="1011">
                  <c:v>35861</c:v>
                </c:pt>
                <c:pt idx="1012">
                  <c:v>35862</c:v>
                </c:pt>
                <c:pt idx="1013">
                  <c:v>35863</c:v>
                </c:pt>
                <c:pt idx="1014">
                  <c:v>35864</c:v>
                </c:pt>
                <c:pt idx="1015">
                  <c:v>35865</c:v>
                </c:pt>
                <c:pt idx="1016">
                  <c:v>35866</c:v>
                </c:pt>
                <c:pt idx="1017">
                  <c:v>35867</c:v>
                </c:pt>
                <c:pt idx="1018">
                  <c:v>35868</c:v>
                </c:pt>
                <c:pt idx="1019">
                  <c:v>35869</c:v>
                </c:pt>
                <c:pt idx="1020">
                  <c:v>35870</c:v>
                </c:pt>
                <c:pt idx="1021">
                  <c:v>35871</c:v>
                </c:pt>
                <c:pt idx="1022">
                  <c:v>35872</c:v>
                </c:pt>
                <c:pt idx="1023">
                  <c:v>35873</c:v>
                </c:pt>
                <c:pt idx="1024">
                  <c:v>35874</c:v>
                </c:pt>
                <c:pt idx="1025">
                  <c:v>35875</c:v>
                </c:pt>
                <c:pt idx="1026">
                  <c:v>35876</c:v>
                </c:pt>
                <c:pt idx="1027">
                  <c:v>35877</c:v>
                </c:pt>
                <c:pt idx="1028">
                  <c:v>35878</c:v>
                </c:pt>
                <c:pt idx="1029">
                  <c:v>35879</c:v>
                </c:pt>
                <c:pt idx="1030">
                  <c:v>35880</c:v>
                </c:pt>
                <c:pt idx="1031">
                  <c:v>35881</c:v>
                </c:pt>
                <c:pt idx="1032">
                  <c:v>35882</c:v>
                </c:pt>
                <c:pt idx="1033">
                  <c:v>35883</c:v>
                </c:pt>
                <c:pt idx="1034">
                  <c:v>35884</c:v>
                </c:pt>
                <c:pt idx="1035">
                  <c:v>35885</c:v>
                </c:pt>
                <c:pt idx="1036">
                  <c:v>35886</c:v>
                </c:pt>
                <c:pt idx="1037">
                  <c:v>35887</c:v>
                </c:pt>
                <c:pt idx="1038">
                  <c:v>35888</c:v>
                </c:pt>
                <c:pt idx="1039">
                  <c:v>35889</c:v>
                </c:pt>
                <c:pt idx="1040">
                  <c:v>35890</c:v>
                </c:pt>
                <c:pt idx="1041">
                  <c:v>35891</c:v>
                </c:pt>
                <c:pt idx="1042">
                  <c:v>35892</c:v>
                </c:pt>
                <c:pt idx="1043">
                  <c:v>35893</c:v>
                </c:pt>
                <c:pt idx="1044">
                  <c:v>35894</c:v>
                </c:pt>
                <c:pt idx="1045">
                  <c:v>35895</c:v>
                </c:pt>
                <c:pt idx="1046">
                  <c:v>35896</c:v>
                </c:pt>
                <c:pt idx="1047">
                  <c:v>35897</c:v>
                </c:pt>
                <c:pt idx="1048">
                  <c:v>35898</c:v>
                </c:pt>
                <c:pt idx="1049">
                  <c:v>35899</c:v>
                </c:pt>
                <c:pt idx="1050">
                  <c:v>35900</c:v>
                </c:pt>
                <c:pt idx="1051">
                  <c:v>35901</c:v>
                </c:pt>
                <c:pt idx="1052">
                  <c:v>35902</c:v>
                </c:pt>
                <c:pt idx="1053">
                  <c:v>35903</c:v>
                </c:pt>
                <c:pt idx="1054">
                  <c:v>35904</c:v>
                </c:pt>
                <c:pt idx="1055">
                  <c:v>35905</c:v>
                </c:pt>
                <c:pt idx="1056">
                  <c:v>35906</c:v>
                </c:pt>
                <c:pt idx="1057">
                  <c:v>35907</c:v>
                </c:pt>
                <c:pt idx="1058">
                  <c:v>35908</c:v>
                </c:pt>
                <c:pt idx="1059">
                  <c:v>35909</c:v>
                </c:pt>
                <c:pt idx="1060">
                  <c:v>35910</c:v>
                </c:pt>
                <c:pt idx="1061">
                  <c:v>35911</c:v>
                </c:pt>
                <c:pt idx="1062">
                  <c:v>35912</c:v>
                </c:pt>
                <c:pt idx="1063">
                  <c:v>35913</c:v>
                </c:pt>
                <c:pt idx="1064">
                  <c:v>35914</c:v>
                </c:pt>
                <c:pt idx="1065">
                  <c:v>35915</c:v>
                </c:pt>
                <c:pt idx="1066">
                  <c:v>35916</c:v>
                </c:pt>
                <c:pt idx="1067">
                  <c:v>35917</c:v>
                </c:pt>
                <c:pt idx="1068">
                  <c:v>35918</c:v>
                </c:pt>
                <c:pt idx="1069">
                  <c:v>35919</c:v>
                </c:pt>
                <c:pt idx="1070">
                  <c:v>35920</c:v>
                </c:pt>
                <c:pt idx="1071">
                  <c:v>35921</c:v>
                </c:pt>
                <c:pt idx="1072">
                  <c:v>35922</c:v>
                </c:pt>
                <c:pt idx="1073">
                  <c:v>35923</c:v>
                </c:pt>
                <c:pt idx="1074">
                  <c:v>35924</c:v>
                </c:pt>
                <c:pt idx="1075">
                  <c:v>35925</c:v>
                </c:pt>
                <c:pt idx="1076">
                  <c:v>35926</c:v>
                </c:pt>
                <c:pt idx="1077">
                  <c:v>35927</c:v>
                </c:pt>
                <c:pt idx="1078">
                  <c:v>35928</c:v>
                </c:pt>
                <c:pt idx="1079">
                  <c:v>35929</c:v>
                </c:pt>
                <c:pt idx="1080">
                  <c:v>35930</c:v>
                </c:pt>
                <c:pt idx="1081">
                  <c:v>35931</c:v>
                </c:pt>
                <c:pt idx="1082">
                  <c:v>35932</c:v>
                </c:pt>
                <c:pt idx="1083">
                  <c:v>35933</c:v>
                </c:pt>
                <c:pt idx="1084">
                  <c:v>35934</c:v>
                </c:pt>
                <c:pt idx="1085">
                  <c:v>35935</c:v>
                </c:pt>
                <c:pt idx="1086">
                  <c:v>35936</c:v>
                </c:pt>
                <c:pt idx="1087">
                  <c:v>35937</c:v>
                </c:pt>
                <c:pt idx="1088">
                  <c:v>35938</c:v>
                </c:pt>
                <c:pt idx="1089">
                  <c:v>35939</c:v>
                </c:pt>
                <c:pt idx="1090">
                  <c:v>35940</c:v>
                </c:pt>
                <c:pt idx="1091">
                  <c:v>35941</c:v>
                </c:pt>
                <c:pt idx="1092">
                  <c:v>35942</c:v>
                </c:pt>
                <c:pt idx="1093">
                  <c:v>35943</c:v>
                </c:pt>
                <c:pt idx="1094">
                  <c:v>35944</c:v>
                </c:pt>
                <c:pt idx="1095">
                  <c:v>35945</c:v>
                </c:pt>
                <c:pt idx="1096">
                  <c:v>35946</c:v>
                </c:pt>
                <c:pt idx="1097">
                  <c:v>35947</c:v>
                </c:pt>
                <c:pt idx="1098">
                  <c:v>35948</c:v>
                </c:pt>
                <c:pt idx="1099">
                  <c:v>35949</c:v>
                </c:pt>
                <c:pt idx="1100">
                  <c:v>35950</c:v>
                </c:pt>
                <c:pt idx="1101">
                  <c:v>35951</c:v>
                </c:pt>
                <c:pt idx="1102">
                  <c:v>35952</c:v>
                </c:pt>
                <c:pt idx="1103">
                  <c:v>35953</c:v>
                </c:pt>
                <c:pt idx="1104">
                  <c:v>35954</c:v>
                </c:pt>
                <c:pt idx="1105">
                  <c:v>35955</c:v>
                </c:pt>
                <c:pt idx="1106">
                  <c:v>35956</c:v>
                </c:pt>
                <c:pt idx="1107">
                  <c:v>35957</c:v>
                </c:pt>
                <c:pt idx="1108">
                  <c:v>35958</c:v>
                </c:pt>
                <c:pt idx="1109">
                  <c:v>35959</c:v>
                </c:pt>
                <c:pt idx="1110">
                  <c:v>35960</c:v>
                </c:pt>
                <c:pt idx="1111">
                  <c:v>35961</c:v>
                </c:pt>
                <c:pt idx="1112">
                  <c:v>35962</c:v>
                </c:pt>
                <c:pt idx="1113">
                  <c:v>35963</c:v>
                </c:pt>
                <c:pt idx="1114">
                  <c:v>35964</c:v>
                </c:pt>
                <c:pt idx="1115">
                  <c:v>35965</c:v>
                </c:pt>
                <c:pt idx="1116">
                  <c:v>35966</c:v>
                </c:pt>
                <c:pt idx="1117">
                  <c:v>35967</c:v>
                </c:pt>
                <c:pt idx="1118">
                  <c:v>35968</c:v>
                </c:pt>
                <c:pt idx="1119">
                  <c:v>35969</c:v>
                </c:pt>
                <c:pt idx="1120">
                  <c:v>35970</c:v>
                </c:pt>
                <c:pt idx="1121">
                  <c:v>35971</c:v>
                </c:pt>
                <c:pt idx="1122">
                  <c:v>35972</c:v>
                </c:pt>
                <c:pt idx="1123">
                  <c:v>35973</c:v>
                </c:pt>
                <c:pt idx="1124">
                  <c:v>35974</c:v>
                </c:pt>
                <c:pt idx="1125">
                  <c:v>35975</c:v>
                </c:pt>
                <c:pt idx="1126">
                  <c:v>35976</c:v>
                </c:pt>
                <c:pt idx="1127">
                  <c:v>35977</c:v>
                </c:pt>
                <c:pt idx="1128">
                  <c:v>35978</c:v>
                </c:pt>
                <c:pt idx="1129">
                  <c:v>35979</c:v>
                </c:pt>
                <c:pt idx="1130">
                  <c:v>35980</c:v>
                </c:pt>
                <c:pt idx="1131">
                  <c:v>35981</c:v>
                </c:pt>
                <c:pt idx="1132">
                  <c:v>35982</c:v>
                </c:pt>
                <c:pt idx="1133">
                  <c:v>35983</c:v>
                </c:pt>
                <c:pt idx="1134">
                  <c:v>35984</c:v>
                </c:pt>
                <c:pt idx="1135">
                  <c:v>35985</c:v>
                </c:pt>
                <c:pt idx="1136">
                  <c:v>35986</c:v>
                </c:pt>
                <c:pt idx="1137">
                  <c:v>35987</c:v>
                </c:pt>
                <c:pt idx="1138">
                  <c:v>35988</c:v>
                </c:pt>
                <c:pt idx="1139">
                  <c:v>35989</c:v>
                </c:pt>
                <c:pt idx="1140">
                  <c:v>35990</c:v>
                </c:pt>
                <c:pt idx="1141">
                  <c:v>35991</c:v>
                </c:pt>
                <c:pt idx="1142">
                  <c:v>35992</c:v>
                </c:pt>
                <c:pt idx="1143">
                  <c:v>35993</c:v>
                </c:pt>
                <c:pt idx="1144">
                  <c:v>35994</c:v>
                </c:pt>
                <c:pt idx="1145">
                  <c:v>35995</c:v>
                </c:pt>
                <c:pt idx="1146">
                  <c:v>35996</c:v>
                </c:pt>
                <c:pt idx="1147">
                  <c:v>35997</c:v>
                </c:pt>
                <c:pt idx="1148">
                  <c:v>35998</c:v>
                </c:pt>
                <c:pt idx="1149">
                  <c:v>35999</c:v>
                </c:pt>
                <c:pt idx="1150">
                  <c:v>36000</c:v>
                </c:pt>
                <c:pt idx="1151">
                  <c:v>36001</c:v>
                </c:pt>
                <c:pt idx="1152">
                  <c:v>36002</c:v>
                </c:pt>
                <c:pt idx="1153">
                  <c:v>36003</c:v>
                </c:pt>
                <c:pt idx="1154">
                  <c:v>36004</c:v>
                </c:pt>
                <c:pt idx="1155">
                  <c:v>36005</c:v>
                </c:pt>
                <c:pt idx="1156">
                  <c:v>36006</c:v>
                </c:pt>
                <c:pt idx="1157">
                  <c:v>36007</c:v>
                </c:pt>
                <c:pt idx="1158">
                  <c:v>36008</c:v>
                </c:pt>
                <c:pt idx="1159">
                  <c:v>36009</c:v>
                </c:pt>
                <c:pt idx="1160">
                  <c:v>36010</c:v>
                </c:pt>
                <c:pt idx="1161">
                  <c:v>36011</c:v>
                </c:pt>
                <c:pt idx="1162">
                  <c:v>36012</c:v>
                </c:pt>
                <c:pt idx="1163">
                  <c:v>36013</c:v>
                </c:pt>
                <c:pt idx="1164">
                  <c:v>36014</c:v>
                </c:pt>
                <c:pt idx="1165">
                  <c:v>36015</c:v>
                </c:pt>
                <c:pt idx="1166">
                  <c:v>36016</c:v>
                </c:pt>
                <c:pt idx="1167">
                  <c:v>36017</c:v>
                </c:pt>
                <c:pt idx="1168">
                  <c:v>36018</c:v>
                </c:pt>
                <c:pt idx="1169">
                  <c:v>36019</c:v>
                </c:pt>
                <c:pt idx="1170">
                  <c:v>36020</c:v>
                </c:pt>
                <c:pt idx="1171">
                  <c:v>36021</c:v>
                </c:pt>
                <c:pt idx="1172">
                  <c:v>36022</c:v>
                </c:pt>
                <c:pt idx="1173">
                  <c:v>36023</c:v>
                </c:pt>
                <c:pt idx="1174">
                  <c:v>36024</c:v>
                </c:pt>
                <c:pt idx="1175">
                  <c:v>36025</c:v>
                </c:pt>
                <c:pt idx="1176">
                  <c:v>36026</c:v>
                </c:pt>
                <c:pt idx="1177">
                  <c:v>36027</c:v>
                </c:pt>
                <c:pt idx="1178">
                  <c:v>36028</c:v>
                </c:pt>
                <c:pt idx="1179">
                  <c:v>36029</c:v>
                </c:pt>
                <c:pt idx="1180">
                  <c:v>36030</c:v>
                </c:pt>
                <c:pt idx="1181">
                  <c:v>36031</c:v>
                </c:pt>
                <c:pt idx="1182">
                  <c:v>36032</c:v>
                </c:pt>
                <c:pt idx="1183">
                  <c:v>36033</c:v>
                </c:pt>
                <c:pt idx="1184">
                  <c:v>36034</c:v>
                </c:pt>
                <c:pt idx="1185">
                  <c:v>36035</c:v>
                </c:pt>
                <c:pt idx="1186">
                  <c:v>36036</c:v>
                </c:pt>
                <c:pt idx="1187">
                  <c:v>36037</c:v>
                </c:pt>
                <c:pt idx="1188">
                  <c:v>36038</c:v>
                </c:pt>
                <c:pt idx="1189">
                  <c:v>36039</c:v>
                </c:pt>
                <c:pt idx="1190">
                  <c:v>36040</c:v>
                </c:pt>
                <c:pt idx="1191">
                  <c:v>36041</c:v>
                </c:pt>
                <c:pt idx="1192">
                  <c:v>36042</c:v>
                </c:pt>
                <c:pt idx="1193">
                  <c:v>36043</c:v>
                </c:pt>
                <c:pt idx="1194">
                  <c:v>36044</c:v>
                </c:pt>
                <c:pt idx="1195">
                  <c:v>36045</c:v>
                </c:pt>
                <c:pt idx="1196">
                  <c:v>36046</c:v>
                </c:pt>
                <c:pt idx="1197">
                  <c:v>36047</c:v>
                </c:pt>
                <c:pt idx="1198">
                  <c:v>36048</c:v>
                </c:pt>
                <c:pt idx="1199">
                  <c:v>36049</c:v>
                </c:pt>
                <c:pt idx="1200">
                  <c:v>36050</c:v>
                </c:pt>
                <c:pt idx="1201">
                  <c:v>36051</c:v>
                </c:pt>
                <c:pt idx="1202">
                  <c:v>36052</c:v>
                </c:pt>
                <c:pt idx="1203">
                  <c:v>36053</c:v>
                </c:pt>
                <c:pt idx="1204">
                  <c:v>36054</c:v>
                </c:pt>
                <c:pt idx="1205">
                  <c:v>36055</c:v>
                </c:pt>
                <c:pt idx="1206">
                  <c:v>36056</c:v>
                </c:pt>
                <c:pt idx="1207">
                  <c:v>36057</c:v>
                </c:pt>
                <c:pt idx="1208">
                  <c:v>36058</c:v>
                </c:pt>
                <c:pt idx="1209">
                  <c:v>36059</c:v>
                </c:pt>
                <c:pt idx="1210">
                  <c:v>36060</c:v>
                </c:pt>
                <c:pt idx="1211">
                  <c:v>36061</c:v>
                </c:pt>
                <c:pt idx="1212">
                  <c:v>36062</c:v>
                </c:pt>
                <c:pt idx="1213">
                  <c:v>36063</c:v>
                </c:pt>
                <c:pt idx="1214">
                  <c:v>36064</c:v>
                </c:pt>
                <c:pt idx="1215">
                  <c:v>36065</c:v>
                </c:pt>
                <c:pt idx="1216">
                  <c:v>36066</c:v>
                </c:pt>
                <c:pt idx="1217">
                  <c:v>36067</c:v>
                </c:pt>
                <c:pt idx="1218">
                  <c:v>36068</c:v>
                </c:pt>
                <c:pt idx="1219">
                  <c:v>36069</c:v>
                </c:pt>
                <c:pt idx="1220">
                  <c:v>36070</c:v>
                </c:pt>
                <c:pt idx="1221">
                  <c:v>36071</c:v>
                </c:pt>
                <c:pt idx="1222">
                  <c:v>36072</c:v>
                </c:pt>
                <c:pt idx="1223">
                  <c:v>36073</c:v>
                </c:pt>
                <c:pt idx="1224">
                  <c:v>36074</c:v>
                </c:pt>
                <c:pt idx="1225">
                  <c:v>36075</c:v>
                </c:pt>
                <c:pt idx="1226">
                  <c:v>36076</c:v>
                </c:pt>
                <c:pt idx="1227">
                  <c:v>36077</c:v>
                </c:pt>
                <c:pt idx="1228">
                  <c:v>36078</c:v>
                </c:pt>
                <c:pt idx="1229">
                  <c:v>36079</c:v>
                </c:pt>
                <c:pt idx="1230">
                  <c:v>36080</c:v>
                </c:pt>
                <c:pt idx="1231">
                  <c:v>36081</c:v>
                </c:pt>
                <c:pt idx="1232">
                  <c:v>36082</c:v>
                </c:pt>
                <c:pt idx="1233">
                  <c:v>36083</c:v>
                </c:pt>
                <c:pt idx="1234">
                  <c:v>36084</c:v>
                </c:pt>
                <c:pt idx="1235">
                  <c:v>36085</c:v>
                </c:pt>
                <c:pt idx="1236">
                  <c:v>36086</c:v>
                </c:pt>
                <c:pt idx="1237">
                  <c:v>36087</c:v>
                </c:pt>
                <c:pt idx="1238">
                  <c:v>36088</c:v>
                </c:pt>
                <c:pt idx="1239">
                  <c:v>36089</c:v>
                </c:pt>
                <c:pt idx="1240">
                  <c:v>36090</c:v>
                </c:pt>
                <c:pt idx="1241">
                  <c:v>36091</c:v>
                </c:pt>
                <c:pt idx="1242">
                  <c:v>36092</c:v>
                </c:pt>
                <c:pt idx="1243">
                  <c:v>36093</c:v>
                </c:pt>
                <c:pt idx="1244">
                  <c:v>36094</c:v>
                </c:pt>
                <c:pt idx="1245">
                  <c:v>36095</c:v>
                </c:pt>
                <c:pt idx="1246">
                  <c:v>36096</c:v>
                </c:pt>
                <c:pt idx="1247">
                  <c:v>36097</c:v>
                </c:pt>
                <c:pt idx="1248">
                  <c:v>36098</c:v>
                </c:pt>
                <c:pt idx="1249">
                  <c:v>36099</c:v>
                </c:pt>
                <c:pt idx="1250">
                  <c:v>36100</c:v>
                </c:pt>
                <c:pt idx="1251">
                  <c:v>36101</c:v>
                </c:pt>
                <c:pt idx="1252">
                  <c:v>36102</c:v>
                </c:pt>
                <c:pt idx="1253">
                  <c:v>36103</c:v>
                </c:pt>
                <c:pt idx="1254">
                  <c:v>36104</c:v>
                </c:pt>
                <c:pt idx="1255">
                  <c:v>36105</c:v>
                </c:pt>
                <c:pt idx="1256">
                  <c:v>36106</c:v>
                </c:pt>
                <c:pt idx="1257">
                  <c:v>36107</c:v>
                </c:pt>
                <c:pt idx="1258">
                  <c:v>36108</c:v>
                </c:pt>
                <c:pt idx="1259">
                  <c:v>36109</c:v>
                </c:pt>
                <c:pt idx="1260">
                  <c:v>36110</c:v>
                </c:pt>
                <c:pt idx="1261">
                  <c:v>36111</c:v>
                </c:pt>
                <c:pt idx="1262">
                  <c:v>36112</c:v>
                </c:pt>
                <c:pt idx="1263">
                  <c:v>36113</c:v>
                </c:pt>
                <c:pt idx="1264">
                  <c:v>36114</c:v>
                </c:pt>
                <c:pt idx="1265">
                  <c:v>36115</c:v>
                </c:pt>
                <c:pt idx="1266">
                  <c:v>36116</c:v>
                </c:pt>
                <c:pt idx="1267">
                  <c:v>36117</c:v>
                </c:pt>
                <c:pt idx="1268">
                  <c:v>36118</c:v>
                </c:pt>
                <c:pt idx="1269">
                  <c:v>36119</c:v>
                </c:pt>
                <c:pt idx="1270">
                  <c:v>36120</c:v>
                </c:pt>
                <c:pt idx="1271">
                  <c:v>36121</c:v>
                </c:pt>
                <c:pt idx="1272">
                  <c:v>36122</c:v>
                </c:pt>
                <c:pt idx="1273">
                  <c:v>36123</c:v>
                </c:pt>
                <c:pt idx="1274">
                  <c:v>36124</c:v>
                </c:pt>
                <c:pt idx="1275">
                  <c:v>36125</c:v>
                </c:pt>
                <c:pt idx="1276">
                  <c:v>36126</c:v>
                </c:pt>
                <c:pt idx="1277">
                  <c:v>36127</c:v>
                </c:pt>
                <c:pt idx="1278">
                  <c:v>36128</c:v>
                </c:pt>
                <c:pt idx="1279">
                  <c:v>36129</c:v>
                </c:pt>
                <c:pt idx="1280">
                  <c:v>36130</c:v>
                </c:pt>
                <c:pt idx="1281">
                  <c:v>36131</c:v>
                </c:pt>
                <c:pt idx="1282">
                  <c:v>36132</c:v>
                </c:pt>
                <c:pt idx="1283">
                  <c:v>36133</c:v>
                </c:pt>
                <c:pt idx="1284">
                  <c:v>36134</c:v>
                </c:pt>
                <c:pt idx="1285">
                  <c:v>36135</c:v>
                </c:pt>
                <c:pt idx="1286">
                  <c:v>36136</c:v>
                </c:pt>
                <c:pt idx="1287">
                  <c:v>36137</c:v>
                </c:pt>
                <c:pt idx="1288">
                  <c:v>36138</c:v>
                </c:pt>
                <c:pt idx="1289">
                  <c:v>36139</c:v>
                </c:pt>
                <c:pt idx="1290">
                  <c:v>36140</c:v>
                </c:pt>
                <c:pt idx="1291">
                  <c:v>36141</c:v>
                </c:pt>
                <c:pt idx="1292">
                  <c:v>36142</c:v>
                </c:pt>
                <c:pt idx="1293">
                  <c:v>36143</c:v>
                </c:pt>
                <c:pt idx="1294">
                  <c:v>36144</c:v>
                </c:pt>
                <c:pt idx="1295">
                  <c:v>36145</c:v>
                </c:pt>
                <c:pt idx="1296">
                  <c:v>36146</c:v>
                </c:pt>
                <c:pt idx="1297">
                  <c:v>36147</c:v>
                </c:pt>
                <c:pt idx="1298">
                  <c:v>36148</c:v>
                </c:pt>
                <c:pt idx="1299">
                  <c:v>36149</c:v>
                </c:pt>
                <c:pt idx="1300">
                  <c:v>36150</c:v>
                </c:pt>
                <c:pt idx="1301">
                  <c:v>36151</c:v>
                </c:pt>
                <c:pt idx="1302">
                  <c:v>36152</c:v>
                </c:pt>
                <c:pt idx="1303">
                  <c:v>36153</c:v>
                </c:pt>
                <c:pt idx="1304">
                  <c:v>36154</c:v>
                </c:pt>
                <c:pt idx="1305">
                  <c:v>36155</c:v>
                </c:pt>
                <c:pt idx="1306">
                  <c:v>36156</c:v>
                </c:pt>
                <c:pt idx="1307">
                  <c:v>36157</c:v>
                </c:pt>
                <c:pt idx="1308">
                  <c:v>36158</c:v>
                </c:pt>
                <c:pt idx="1309">
                  <c:v>36159</c:v>
                </c:pt>
                <c:pt idx="1310">
                  <c:v>36160</c:v>
                </c:pt>
                <c:pt idx="1311">
                  <c:v>36161</c:v>
                </c:pt>
                <c:pt idx="1312">
                  <c:v>36162</c:v>
                </c:pt>
                <c:pt idx="1313">
                  <c:v>36163</c:v>
                </c:pt>
                <c:pt idx="1314">
                  <c:v>36164</c:v>
                </c:pt>
                <c:pt idx="1315">
                  <c:v>36165</c:v>
                </c:pt>
                <c:pt idx="1316">
                  <c:v>36166</c:v>
                </c:pt>
                <c:pt idx="1317">
                  <c:v>36167</c:v>
                </c:pt>
                <c:pt idx="1318">
                  <c:v>36168</c:v>
                </c:pt>
                <c:pt idx="1319">
                  <c:v>36169</c:v>
                </c:pt>
                <c:pt idx="1320">
                  <c:v>36170</c:v>
                </c:pt>
                <c:pt idx="1321">
                  <c:v>36171</c:v>
                </c:pt>
                <c:pt idx="1322">
                  <c:v>36172</c:v>
                </c:pt>
                <c:pt idx="1323">
                  <c:v>36173</c:v>
                </c:pt>
                <c:pt idx="1324">
                  <c:v>36174</c:v>
                </c:pt>
                <c:pt idx="1325">
                  <c:v>36175</c:v>
                </c:pt>
                <c:pt idx="1326">
                  <c:v>36176</c:v>
                </c:pt>
                <c:pt idx="1327">
                  <c:v>36177</c:v>
                </c:pt>
                <c:pt idx="1328">
                  <c:v>36178</c:v>
                </c:pt>
                <c:pt idx="1329">
                  <c:v>36179</c:v>
                </c:pt>
                <c:pt idx="1330">
                  <c:v>36180</c:v>
                </c:pt>
                <c:pt idx="1331">
                  <c:v>36181</c:v>
                </c:pt>
                <c:pt idx="1332">
                  <c:v>36182</c:v>
                </c:pt>
                <c:pt idx="1333">
                  <c:v>36183</c:v>
                </c:pt>
                <c:pt idx="1334">
                  <c:v>36184</c:v>
                </c:pt>
                <c:pt idx="1335">
                  <c:v>36185</c:v>
                </c:pt>
                <c:pt idx="1336">
                  <c:v>36186</c:v>
                </c:pt>
                <c:pt idx="1337">
                  <c:v>36187</c:v>
                </c:pt>
                <c:pt idx="1338">
                  <c:v>36188</c:v>
                </c:pt>
                <c:pt idx="1339">
                  <c:v>36189</c:v>
                </c:pt>
                <c:pt idx="1340">
                  <c:v>36190</c:v>
                </c:pt>
                <c:pt idx="1341">
                  <c:v>36191</c:v>
                </c:pt>
                <c:pt idx="1342">
                  <c:v>36192</c:v>
                </c:pt>
                <c:pt idx="1343">
                  <c:v>36193</c:v>
                </c:pt>
                <c:pt idx="1344">
                  <c:v>36194</c:v>
                </c:pt>
                <c:pt idx="1345">
                  <c:v>36195</c:v>
                </c:pt>
                <c:pt idx="1346">
                  <c:v>36196</c:v>
                </c:pt>
                <c:pt idx="1347">
                  <c:v>36197</c:v>
                </c:pt>
                <c:pt idx="1348">
                  <c:v>36198</c:v>
                </c:pt>
                <c:pt idx="1349">
                  <c:v>36199</c:v>
                </c:pt>
                <c:pt idx="1350">
                  <c:v>36200</c:v>
                </c:pt>
                <c:pt idx="1351">
                  <c:v>36201</c:v>
                </c:pt>
                <c:pt idx="1352">
                  <c:v>36202</c:v>
                </c:pt>
                <c:pt idx="1353">
                  <c:v>36203</c:v>
                </c:pt>
                <c:pt idx="1354">
                  <c:v>36204</c:v>
                </c:pt>
                <c:pt idx="1355">
                  <c:v>36205</c:v>
                </c:pt>
                <c:pt idx="1356">
                  <c:v>36206</c:v>
                </c:pt>
                <c:pt idx="1357">
                  <c:v>36207</c:v>
                </c:pt>
                <c:pt idx="1358">
                  <c:v>36208</c:v>
                </c:pt>
                <c:pt idx="1359">
                  <c:v>36209</c:v>
                </c:pt>
                <c:pt idx="1360">
                  <c:v>36210</c:v>
                </c:pt>
                <c:pt idx="1361">
                  <c:v>36211</c:v>
                </c:pt>
                <c:pt idx="1362">
                  <c:v>36212</c:v>
                </c:pt>
                <c:pt idx="1363">
                  <c:v>36213</c:v>
                </c:pt>
                <c:pt idx="1364">
                  <c:v>36214</c:v>
                </c:pt>
                <c:pt idx="1365">
                  <c:v>36215</c:v>
                </c:pt>
                <c:pt idx="1366">
                  <c:v>36216</c:v>
                </c:pt>
                <c:pt idx="1367">
                  <c:v>36217</c:v>
                </c:pt>
                <c:pt idx="1368">
                  <c:v>36218</c:v>
                </c:pt>
                <c:pt idx="1369">
                  <c:v>36219</c:v>
                </c:pt>
                <c:pt idx="1370">
                  <c:v>36220</c:v>
                </c:pt>
                <c:pt idx="1371">
                  <c:v>36221</c:v>
                </c:pt>
                <c:pt idx="1372">
                  <c:v>36222</c:v>
                </c:pt>
                <c:pt idx="1373">
                  <c:v>36223</c:v>
                </c:pt>
                <c:pt idx="1374">
                  <c:v>36224</c:v>
                </c:pt>
                <c:pt idx="1375">
                  <c:v>36225</c:v>
                </c:pt>
                <c:pt idx="1376">
                  <c:v>36226</c:v>
                </c:pt>
                <c:pt idx="1377">
                  <c:v>36227</c:v>
                </c:pt>
                <c:pt idx="1378">
                  <c:v>36228</c:v>
                </c:pt>
                <c:pt idx="1379">
                  <c:v>36229</c:v>
                </c:pt>
                <c:pt idx="1380">
                  <c:v>36230</c:v>
                </c:pt>
                <c:pt idx="1381">
                  <c:v>36231</c:v>
                </c:pt>
                <c:pt idx="1382">
                  <c:v>36232</c:v>
                </c:pt>
                <c:pt idx="1383">
                  <c:v>36233</c:v>
                </c:pt>
                <c:pt idx="1384">
                  <c:v>36234</c:v>
                </c:pt>
                <c:pt idx="1385">
                  <c:v>36235</c:v>
                </c:pt>
                <c:pt idx="1386">
                  <c:v>36236</c:v>
                </c:pt>
                <c:pt idx="1387">
                  <c:v>36237</c:v>
                </c:pt>
                <c:pt idx="1388">
                  <c:v>36238</c:v>
                </c:pt>
                <c:pt idx="1389">
                  <c:v>36239</c:v>
                </c:pt>
                <c:pt idx="1390">
                  <c:v>36240</c:v>
                </c:pt>
                <c:pt idx="1391">
                  <c:v>36241</c:v>
                </c:pt>
                <c:pt idx="1392">
                  <c:v>36242</c:v>
                </c:pt>
                <c:pt idx="1393">
                  <c:v>36243</c:v>
                </c:pt>
                <c:pt idx="1394">
                  <c:v>36244</c:v>
                </c:pt>
                <c:pt idx="1395">
                  <c:v>36245</c:v>
                </c:pt>
                <c:pt idx="1396">
                  <c:v>36246</c:v>
                </c:pt>
                <c:pt idx="1397">
                  <c:v>36247</c:v>
                </c:pt>
                <c:pt idx="1398">
                  <c:v>36248</c:v>
                </c:pt>
                <c:pt idx="1399">
                  <c:v>36249</c:v>
                </c:pt>
                <c:pt idx="1400">
                  <c:v>36250</c:v>
                </c:pt>
                <c:pt idx="1401">
                  <c:v>36251</c:v>
                </c:pt>
                <c:pt idx="1402">
                  <c:v>36252</c:v>
                </c:pt>
                <c:pt idx="1403">
                  <c:v>36253</c:v>
                </c:pt>
                <c:pt idx="1404">
                  <c:v>36254</c:v>
                </c:pt>
                <c:pt idx="1405">
                  <c:v>36255</c:v>
                </c:pt>
                <c:pt idx="1406">
                  <c:v>36256</c:v>
                </c:pt>
                <c:pt idx="1407">
                  <c:v>36257</c:v>
                </c:pt>
                <c:pt idx="1408">
                  <c:v>36258</c:v>
                </c:pt>
                <c:pt idx="1409">
                  <c:v>36259</c:v>
                </c:pt>
                <c:pt idx="1410">
                  <c:v>36260</c:v>
                </c:pt>
                <c:pt idx="1411">
                  <c:v>36261</c:v>
                </c:pt>
                <c:pt idx="1412">
                  <c:v>36262</c:v>
                </c:pt>
                <c:pt idx="1413">
                  <c:v>36263</c:v>
                </c:pt>
                <c:pt idx="1414">
                  <c:v>36264</c:v>
                </c:pt>
                <c:pt idx="1415">
                  <c:v>36265</c:v>
                </c:pt>
                <c:pt idx="1416">
                  <c:v>36266</c:v>
                </c:pt>
                <c:pt idx="1417">
                  <c:v>36267</c:v>
                </c:pt>
                <c:pt idx="1418">
                  <c:v>36268</c:v>
                </c:pt>
                <c:pt idx="1419">
                  <c:v>36269</c:v>
                </c:pt>
                <c:pt idx="1420">
                  <c:v>36270</c:v>
                </c:pt>
                <c:pt idx="1421">
                  <c:v>36271</c:v>
                </c:pt>
                <c:pt idx="1422">
                  <c:v>36272</c:v>
                </c:pt>
                <c:pt idx="1423">
                  <c:v>36273</c:v>
                </c:pt>
                <c:pt idx="1424">
                  <c:v>36274</c:v>
                </c:pt>
                <c:pt idx="1425">
                  <c:v>36275</c:v>
                </c:pt>
                <c:pt idx="1426">
                  <c:v>36276</c:v>
                </c:pt>
                <c:pt idx="1427">
                  <c:v>36277</c:v>
                </c:pt>
                <c:pt idx="1428">
                  <c:v>36278</c:v>
                </c:pt>
                <c:pt idx="1429">
                  <c:v>36279</c:v>
                </c:pt>
                <c:pt idx="1430">
                  <c:v>36280</c:v>
                </c:pt>
                <c:pt idx="1431">
                  <c:v>36281</c:v>
                </c:pt>
                <c:pt idx="1432">
                  <c:v>36282</c:v>
                </c:pt>
                <c:pt idx="1433">
                  <c:v>36283</c:v>
                </c:pt>
                <c:pt idx="1434">
                  <c:v>36284</c:v>
                </c:pt>
                <c:pt idx="1435">
                  <c:v>36285</c:v>
                </c:pt>
                <c:pt idx="1436">
                  <c:v>36286</c:v>
                </c:pt>
                <c:pt idx="1437">
                  <c:v>36287</c:v>
                </c:pt>
                <c:pt idx="1438">
                  <c:v>36288</c:v>
                </c:pt>
                <c:pt idx="1439">
                  <c:v>36289</c:v>
                </c:pt>
                <c:pt idx="1440">
                  <c:v>36290</c:v>
                </c:pt>
                <c:pt idx="1441">
                  <c:v>36291</c:v>
                </c:pt>
                <c:pt idx="1442">
                  <c:v>36292</c:v>
                </c:pt>
                <c:pt idx="1443">
                  <c:v>36293</c:v>
                </c:pt>
                <c:pt idx="1444">
                  <c:v>36294</c:v>
                </c:pt>
                <c:pt idx="1445">
                  <c:v>36295</c:v>
                </c:pt>
                <c:pt idx="1446">
                  <c:v>36296</c:v>
                </c:pt>
                <c:pt idx="1447">
                  <c:v>36297</c:v>
                </c:pt>
                <c:pt idx="1448">
                  <c:v>36298</c:v>
                </c:pt>
                <c:pt idx="1449">
                  <c:v>36299</c:v>
                </c:pt>
                <c:pt idx="1450">
                  <c:v>36300</c:v>
                </c:pt>
                <c:pt idx="1451">
                  <c:v>36301</c:v>
                </c:pt>
                <c:pt idx="1452">
                  <c:v>36302</c:v>
                </c:pt>
                <c:pt idx="1453">
                  <c:v>36303</c:v>
                </c:pt>
                <c:pt idx="1454">
                  <c:v>36304</c:v>
                </c:pt>
                <c:pt idx="1455">
                  <c:v>36305</c:v>
                </c:pt>
                <c:pt idx="1456">
                  <c:v>36306</c:v>
                </c:pt>
                <c:pt idx="1457">
                  <c:v>36307</c:v>
                </c:pt>
                <c:pt idx="1458">
                  <c:v>36308</c:v>
                </c:pt>
                <c:pt idx="1459">
                  <c:v>36309</c:v>
                </c:pt>
                <c:pt idx="1460">
                  <c:v>36310</c:v>
                </c:pt>
                <c:pt idx="1461">
                  <c:v>36311</c:v>
                </c:pt>
                <c:pt idx="1462">
                  <c:v>36312</c:v>
                </c:pt>
                <c:pt idx="1463">
                  <c:v>36313</c:v>
                </c:pt>
                <c:pt idx="1464">
                  <c:v>36314</c:v>
                </c:pt>
                <c:pt idx="1465">
                  <c:v>36315</c:v>
                </c:pt>
                <c:pt idx="1466">
                  <c:v>36316</c:v>
                </c:pt>
                <c:pt idx="1467">
                  <c:v>36317</c:v>
                </c:pt>
                <c:pt idx="1468">
                  <c:v>36318</c:v>
                </c:pt>
                <c:pt idx="1469">
                  <c:v>36319</c:v>
                </c:pt>
                <c:pt idx="1470">
                  <c:v>36320</c:v>
                </c:pt>
                <c:pt idx="1471">
                  <c:v>36321</c:v>
                </c:pt>
                <c:pt idx="1472">
                  <c:v>36322</c:v>
                </c:pt>
                <c:pt idx="1473">
                  <c:v>36323</c:v>
                </c:pt>
                <c:pt idx="1474">
                  <c:v>36324</c:v>
                </c:pt>
                <c:pt idx="1475">
                  <c:v>36325</c:v>
                </c:pt>
                <c:pt idx="1476">
                  <c:v>36326</c:v>
                </c:pt>
                <c:pt idx="1477">
                  <c:v>36327</c:v>
                </c:pt>
                <c:pt idx="1478">
                  <c:v>36328</c:v>
                </c:pt>
                <c:pt idx="1479">
                  <c:v>36329</c:v>
                </c:pt>
                <c:pt idx="1480">
                  <c:v>36330</c:v>
                </c:pt>
                <c:pt idx="1481">
                  <c:v>36331</c:v>
                </c:pt>
                <c:pt idx="1482">
                  <c:v>36332</c:v>
                </c:pt>
                <c:pt idx="1483">
                  <c:v>36333</c:v>
                </c:pt>
                <c:pt idx="1484">
                  <c:v>36334</c:v>
                </c:pt>
                <c:pt idx="1485">
                  <c:v>36335</c:v>
                </c:pt>
                <c:pt idx="1486">
                  <c:v>36336</c:v>
                </c:pt>
                <c:pt idx="1487">
                  <c:v>36337</c:v>
                </c:pt>
                <c:pt idx="1488">
                  <c:v>36338</c:v>
                </c:pt>
                <c:pt idx="1489">
                  <c:v>36339</c:v>
                </c:pt>
                <c:pt idx="1490">
                  <c:v>36340</c:v>
                </c:pt>
                <c:pt idx="1491">
                  <c:v>36341</c:v>
                </c:pt>
                <c:pt idx="1492">
                  <c:v>36342</c:v>
                </c:pt>
                <c:pt idx="1493">
                  <c:v>36343</c:v>
                </c:pt>
                <c:pt idx="1494">
                  <c:v>36344</c:v>
                </c:pt>
                <c:pt idx="1495">
                  <c:v>36345</c:v>
                </c:pt>
                <c:pt idx="1496">
                  <c:v>36346</c:v>
                </c:pt>
                <c:pt idx="1497">
                  <c:v>36347</c:v>
                </c:pt>
                <c:pt idx="1498">
                  <c:v>36348</c:v>
                </c:pt>
                <c:pt idx="1499">
                  <c:v>36349</c:v>
                </c:pt>
                <c:pt idx="1500">
                  <c:v>36350</c:v>
                </c:pt>
                <c:pt idx="1501">
                  <c:v>36351</c:v>
                </c:pt>
                <c:pt idx="1502">
                  <c:v>36352</c:v>
                </c:pt>
                <c:pt idx="1503">
                  <c:v>36353</c:v>
                </c:pt>
                <c:pt idx="1504">
                  <c:v>36354</c:v>
                </c:pt>
                <c:pt idx="1505">
                  <c:v>36355</c:v>
                </c:pt>
                <c:pt idx="1506">
                  <c:v>36356</c:v>
                </c:pt>
                <c:pt idx="1507">
                  <c:v>36357</c:v>
                </c:pt>
                <c:pt idx="1508">
                  <c:v>36358</c:v>
                </c:pt>
                <c:pt idx="1509">
                  <c:v>36359</c:v>
                </c:pt>
                <c:pt idx="1510">
                  <c:v>36360</c:v>
                </c:pt>
                <c:pt idx="1511">
                  <c:v>36361</c:v>
                </c:pt>
                <c:pt idx="1512">
                  <c:v>36362</c:v>
                </c:pt>
                <c:pt idx="1513">
                  <c:v>36363</c:v>
                </c:pt>
                <c:pt idx="1514">
                  <c:v>36364</c:v>
                </c:pt>
                <c:pt idx="1515">
                  <c:v>36365</c:v>
                </c:pt>
                <c:pt idx="1516">
                  <c:v>36366</c:v>
                </c:pt>
                <c:pt idx="1517">
                  <c:v>36367</c:v>
                </c:pt>
                <c:pt idx="1518">
                  <c:v>36368</c:v>
                </c:pt>
                <c:pt idx="1519">
                  <c:v>36369</c:v>
                </c:pt>
                <c:pt idx="1520">
                  <c:v>36370</c:v>
                </c:pt>
                <c:pt idx="1521">
                  <c:v>36371</c:v>
                </c:pt>
                <c:pt idx="1522">
                  <c:v>36372</c:v>
                </c:pt>
                <c:pt idx="1523">
                  <c:v>36373</c:v>
                </c:pt>
                <c:pt idx="1524">
                  <c:v>36374</c:v>
                </c:pt>
                <c:pt idx="1525">
                  <c:v>36375</c:v>
                </c:pt>
                <c:pt idx="1526">
                  <c:v>36376</c:v>
                </c:pt>
                <c:pt idx="1527">
                  <c:v>36377</c:v>
                </c:pt>
                <c:pt idx="1528">
                  <c:v>36378</c:v>
                </c:pt>
                <c:pt idx="1529">
                  <c:v>36379</c:v>
                </c:pt>
                <c:pt idx="1530">
                  <c:v>36380</c:v>
                </c:pt>
                <c:pt idx="1531">
                  <c:v>36381</c:v>
                </c:pt>
                <c:pt idx="1532">
                  <c:v>36382</c:v>
                </c:pt>
                <c:pt idx="1533">
                  <c:v>36383</c:v>
                </c:pt>
                <c:pt idx="1534">
                  <c:v>36384</c:v>
                </c:pt>
                <c:pt idx="1535">
                  <c:v>36385</c:v>
                </c:pt>
                <c:pt idx="1536">
                  <c:v>36386</c:v>
                </c:pt>
                <c:pt idx="1537">
                  <c:v>36387</c:v>
                </c:pt>
                <c:pt idx="1538">
                  <c:v>36388</c:v>
                </c:pt>
                <c:pt idx="1539">
                  <c:v>36389</c:v>
                </c:pt>
                <c:pt idx="1540">
                  <c:v>36390</c:v>
                </c:pt>
                <c:pt idx="1541">
                  <c:v>36391</c:v>
                </c:pt>
                <c:pt idx="1542">
                  <c:v>36392</c:v>
                </c:pt>
                <c:pt idx="1543">
                  <c:v>36393</c:v>
                </c:pt>
                <c:pt idx="1544">
                  <c:v>36394</c:v>
                </c:pt>
                <c:pt idx="1545">
                  <c:v>36395</c:v>
                </c:pt>
                <c:pt idx="1546">
                  <c:v>36396</c:v>
                </c:pt>
                <c:pt idx="1547">
                  <c:v>36397</c:v>
                </c:pt>
                <c:pt idx="1548">
                  <c:v>36398</c:v>
                </c:pt>
                <c:pt idx="1549">
                  <c:v>36399</c:v>
                </c:pt>
                <c:pt idx="1550">
                  <c:v>36400</c:v>
                </c:pt>
                <c:pt idx="1551">
                  <c:v>36401</c:v>
                </c:pt>
                <c:pt idx="1552">
                  <c:v>36402</c:v>
                </c:pt>
                <c:pt idx="1553">
                  <c:v>36403</c:v>
                </c:pt>
                <c:pt idx="1554">
                  <c:v>36404</c:v>
                </c:pt>
                <c:pt idx="1555">
                  <c:v>36405</c:v>
                </c:pt>
                <c:pt idx="1556">
                  <c:v>36406</c:v>
                </c:pt>
                <c:pt idx="1557">
                  <c:v>36407</c:v>
                </c:pt>
                <c:pt idx="1558">
                  <c:v>36408</c:v>
                </c:pt>
                <c:pt idx="1559">
                  <c:v>36409</c:v>
                </c:pt>
                <c:pt idx="1560">
                  <c:v>36410</c:v>
                </c:pt>
                <c:pt idx="1561">
                  <c:v>36411</c:v>
                </c:pt>
                <c:pt idx="1562">
                  <c:v>36412</c:v>
                </c:pt>
                <c:pt idx="1563">
                  <c:v>36413</c:v>
                </c:pt>
                <c:pt idx="1564">
                  <c:v>36414</c:v>
                </c:pt>
                <c:pt idx="1565">
                  <c:v>36415</c:v>
                </c:pt>
                <c:pt idx="1566">
                  <c:v>36416</c:v>
                </c:pt>
                <c:pt idx="1567">
                  <c:v>36417</c:v>
                </c:pt>
                <c:pt idx="1568">
                  <c:v>36418</c:v>
                </c:pt>
                <c:pt idx="1569">
                  <c:v>36419</c:v>
                </c:pt>
                <c:pt idx="1570">
                  <c:v>36420</c:v>
                </c:pt>
                <c:pt idx="1571">
                  <c:v>36421</c:v>
                </c:pt>
                <c:pt idx="1572">
                  <c:v>36422</c:v>
                </c:pt>
                <c:pt idx="1573">
                  <c:v>36423</c:v>
                </c:pt>
                <c:pt idx="1574">
                  <c:v>36424</c:v>
                </c:pt>
                <c:pt idx="1575">
                  <c:v>36425</c:v>
                </c:pt>
                <c:pt idx="1576">
                  <c:v>36426</c:v>
                </c:pt>
                <c:pt idx="1577">
                  <c:v>36427</c:v>
                </c:pt>
                <c:pt idx="1578">
                  <c:v>36428</c:v>
                </c:pt>
                <c:pt idx="1579">
                  <c:v>36429</c:v>
                </c:pt>
                <c:pt idx="1580">
                  <c:v>36430</c:v>
                </c:pt>
                <c:pt idx="1581">
                  <c:v>36431</c:v>
                </c:pt>
                <c:pt idx="1582">
                  <c:v>36432</c:v>
                </c:pt>
                <c:pt idx="1583">
                  <c:v>36433</c:v>
                </c:pt>
                <c:pt idx="1584">
                  <c:v>36434</c:v>
                </c:pt>
                <c:pt idx="1585">
                  <c:v>36435</c:v>
                </c:pt>
                <c:pt idx="1586">
                  <c:v>36436</c:v>
                </c:pt>
                <c:pt idx="1587">
                  <c:v>36437</c:v>
                </c:pt>
                <c:pt idx="1588">
                  <c:v>36438</c:v>
                </c:pt>
                <c:pt idx="1589">
                  <c:v>36439</c:v>
                </c:pt>
                <c:pt idx="1590">
                  <c:v>36440</c:v>
                </c:pt>
                <c:pt idx="1591">
                  <c:v>36441</c:v>
                </c:pt>
                <c:pt idx="1592">
                  <c:v>36442</c:v>
                </c:pt>
                <c:pt idx="1593">
                  <c:v>36443</c:v>
                </c:pt>
                <c:pt idx="1594">
                  <c:v>36444</c:v>
                </c:pt>
                <c:pt idx="1595">
                  <c:v>36445</c:v>
                </c:pt>
                <c:pt idx="1596">
                  <c:v>36446</c:v>
                </c:pt>
                <c:pt idx="1597">
                  <c:v>36447</c:v>
                </c:pt>
                <c:pt idx="1598">
                  <c:v>36448</c:v>
                </c:pt>
                <c:pt idx="1599">
                  <c:v>36449</c:v>
                </c:pt>
                <c:pt idx="1600">
                  <c:v>36450</c:v>
                </c:pt>
                <c:pt idx="1601">
                  <c:v>36451</c:v>
                </c:pt>
                <c:pt idx="1602">
                  <c:v>36452</c:v>
                </c:pt>
                <c:pt idx="1603">
                  <c:v>36453</c:v>
                </c:pt>
                <c:pt idx="1604">
                  <c:v>36454</c:v>
                </c:pt>
                <c:pt idx="1605">
                  <c:v>36455</c:v>
                </c:pt>
                <c:pt idx="1606">
                  <c:v>36456</c:v>
                </c:pt>
                <c:pt idx="1607">
                  <c:v>36457</c:v>
                </c:pt>
                <c:pt idx="1608">
                  <c:v>36458</c:v>
                </c:pt>
                <c:pt idx="1609">
                  <c:v>36459</c:v>
                </c:pt>
                <c:pt idx="1610">
                  <c:v>36460</c:v>
                </c:pt>
                <c:pt idx="1611">
                  <c:v>36461</c:v>
                </c:pt>
                <c:pt idx="1612">
                  <c:v>36462</c:v>
                </c:pt>
                <c:pt idx="1613">
                  <c:v>36463</c:v>
                </c:pt>
                <c:pt idx="1614">
                  <c:v>36464</c:v>
                </c:pt>
                <c:pt idx="1615">
                  <c:v>36465</c:v>
                </c:pt>
                <c:pt idx="1616">
                  <c:v>36466</c:v>
                </c:pt>
                <c:pt idx="1617">
                  <c:v>36467</c:v>
                </c:pt>
                <c:pt idx="1618">
                  <c:v>36468</c:v>
                </c:pt>
                <c:pt idx="1619">
                  <c:v>36469</c:v>
                </c:pt>
                <c:pt idx="1620">
                  <c:v>36470</c:v>
                </c:pt>
                <c:pt idx="1621">
                  <c:v>36471</c:v>
                </c:pt>
                <c:pt idx="1622">
                  <c:v>36472</c:v>
                </c:pt>
                <c:pt idx="1623">
                  <c:v>36473</c:v>
                </c:pt>
                <c:pt idx="1624">
                  <c:v>36474</c:v>
                </c:pt>
                <c:pt idx="1625">
                  <c:v>36475</c:v>
                </c:pt>
                <c:pt idx="1626">
                  <c:v>36476</c:v>
                </c:pt>
                <c:pt idx="1627">
                  <c:v>36477</c:v>
                </c:pt>
                <c:pt idx="1628">
                  <c:v>36478</c:v>
                </c:pt>
                <c:pt idx="1629">
                  <c:v>36479</c:v>
                </c:pt>
                <c:pt idx="1630">
                  <c:v>36480</c:v>
                </c:pt>
                <c:pt idx="1631">
                  <c:v>36481</c:v>
                </c:pt>
                <c:pt idx="1632">
                  <c:v>36482</c:v>
                </c:pt>
                <c:pt idx="1633">
                  <c:v>36483</c:v>
                </c:pt>
                <c:pt idx="1634">
                  <c:v>36484</c:v>
                </c:pt>
                <c:pt idx="1635">
                  <c:v>36485</c:v>
                </c:pt>
                <c:pt idx="1636">
                  <c:v>36486</c:v>
                </c:pt>
                <c:pt idx="1637">
                  <c:v>36487</c:v>
                </c:pt>
                <c:pt idx="1638">
                  <c:v>36488</c:v>
                </c:pt>
                <c:pt idx="1639">
                  <c:v>36489</c:v>
                </c:pt>
                <c:pt idx="1640">
                  <c:v>36490</c:v>
                </c:pt>
                <c:pt idx="1641">
                  <c:v>36491</c:v>
                </c:pt>
                <c:pt idx="1642">
                  <c:v>36492</c:v>
                </c:pt>
                <c:pt idx="1643">
                  <c:v>36493</c:v>
                </c:pt>
                <c:pt idx="1644">
                  <c:v>36494</c:v>
                </c:pt>
                <c:pt idx="1645">
                  <c:v>36495</c:v>
                </c:pt>
                <c:pt idx="1646">
                  <c:v>36496</c:v>
                </c:pt>
                <c:pt idx="1647">
                  <c:v>36497</c:v>
                </c:pt>
                <c:pt idx="1648">
                  <c:v>36498</c:v>
                </c:pt>
                <c:pt idx="1649">
                  <c:v>36499</c:v>
                </c:pt>
                <c:pt idx="1650">
                  <c:v>36500</c:v>
                </c:pt>
                <c:pt idx="1651">
                  <c:v>36501</c:v>
                </c:pt>
                <c:pt idx="1652">
                  <c:v>36502</c:v>
                </c:pt>
                <c:pt idx="1653">
                  <c:v>36503</c:v>
                </c:pt>
                <c:pt idx="1654">
                  <c:v>36504</c:v>
                </c:pt>
                <c:pt idx="1655">
                  <c:v>36505</c:v>
                </c:pt>
                <c:pt idx="1656">
                  <c:v>36506</c:v>
                </c:pt>
                <c:pt idx="1657">
                  <c:v>36507</c:v>
                </c:pt>
                <c:pt idx="1658">
                  <c:v>36508</c:v>
                </c:pt>
                <c:pt idx="1659">
                  <c:v>36509</c:v>
                </c:pt>
                <c:pt idx="1660">
                  <c:v>36510</c:v>
                </c:pt>
                <c:pt idx="1661">
                  <c:v>36511</c:v>
                </c:pt>
                <c:pt idx="1662">
                  <c:v>36512</c:v>
                </c:pt>
                <c:pt idx="1663">
                  <c:v>36513</c:v>
                </c:pt>
                <c:pt idx="1664">
                  <c:v>36514</c:v>
                </c:pt>
                <c:pt idx="1665">
                  <c:v>36515</c:v>
                </c:pt>
                <c:pt idx="1666">
                  <c:v>36516</c:v>
                </c:pt>
                <c:pt idx="1667">
                  <c:v>36517</c:v>
                </c:pt>
                <c:pt idx="1668">
                  <c:v>36518</c:v>
                </c:pt>
                <c:pt idx="1669">
                  <c:v>36519</c:v>
                </c:pt>
                <c:pt idx="1670">
                  <c:v>36520</c:v>
                </c:pt>
                <c:pt idx="1671">
                  <c:v>36521</c:v>
                </c:pt>
                <c:pt idx="1672">
                  <c:v>36522</c:v>
                </c:pt>
                <c:pt idx="1673">
                  <c:v>36523</c:v>
                </c:pt>
                <c:pt idx="1674">
                  <c:v>36524</c:v>
                </c:pt>
                <c:pt idx="1675">
                  <c:v>36525</c:v>
                </c:pt>
                <c:pt idx="1676">
                  <c:v>36526</c:v>
                </c:pt>
                <c:pt idx="1677">
                  <c:v>36527</c:v>
                </c:pt>
                <c:pt idx="1678">
                  <c:v>36528</c:v>
                </c:pt>
                <c:pt idx="1679">
                  <c:v>36529</c:v>
                </c:pt>
                <c:pt idx="1680">
                  <c:v>36530</c:v>
                </c:pt>
                <c:pt idx="1681">
                  <c:v>36531</c:v>
                </c:pt>
                <c:pt idx="1682">
                  <c:v>36532</c:v>
                </c:pt>
                <c:pt idx="1683">
                  <c:v>36533</c:v>
                </c:pt>
                <c:pt idx="1684">
                  <c:v>36534</c:v>
                </c:pt>
                <c:pt idx="1685">
                  <c:v>36535</c:v>
                </c:pt>
                <c:pt idx="1686">
                  <c:v>36536</c:v>
                </c:pt>
                <c:pt idx="1687">
                  <c:v>36537</c:v>
                </c:pt>
                <c:pt idx="1688">
                  <c:v>36538</c:v>
                </c:pt>
                <c:pt idx="1689">
                  <c:v>36539</c:v>
                </c:pt>
                <c:pt idx="1690">
                  <c:v>36540</c:v>
                </c:pt>
                <c:pt idx="1691">
                  <c:v>36541</c:v>
                </c:pt>
                <c:pt idx="1692">
                  <c:v>36542</c:v>
                </c:pt>
                <c:pt idx="1693">
                  <c:v>36543</c:v>
                </c:pt>
                <c:pt idx="1694">
                  <c:v>36544</c:v>
                </c:pt>
                <c:pt idx="1695">
                  <c:v>36545</c:v>
                </c:pt>
                <c:pt idx="1696">
                  <c:v>36546</c:v>
                </c:pt>
                <c:pt idx="1697">
                  <c:v>36547</c:v>
                </c:pt>
                <c:pt idx="1698">
                  <c:v>36548</c:v>
                </c:pt>
                <c:pt idx="1699">
                  <c:v>36549</c:v>
                </c:pt>
                <c:pt idx="1700">
                  <c:v>36550</c:v>
                </c:pt>
                <c:pt idx="1701">
                  <c:v>36551</c:v>
                </c:pt>
                <c:pt idx="1702">
                  <c:v>36552</c:v>
                </c:pt>
                <c:pt idx="1703">
                  <c:v>36553</c:v>
                </c:pt>
                <c:pt idx="1704">
                  <c:v>36554</c:v>
                </c:pt>
                <c:pt idx="1705">
                  <c:v>36555</c:v>
                </c:pt>
                <c:pt idx="1706">
                  <c:v>36556</c:v>
                </c:pt>
                <c:pt idx="1707">
                  <c:v>36557</c:v>
                </c:pt>
                <c:pt idx="1708">
                  <c:v>36558</c:v>
                </c:pt>
                <c:pt idx="1709">
                  <c:v>36559</c:v>
                </c:pt>
                <c:pt idx="1710">
                  <c:v>36560</c:v>
                </c:pt>
                <c:pt idx="1711">
                  <c:v>36561</c:v>
                </c:pt>
                <c:pt idx="1712">
                  <c:v>36562</c:v>
                </c:pt>
                <c:pt idx="1713">
                  <c:v>36563</c:v>
                </c:pt>
                <c:pt idx="1714">
                  <c:v>36564</c:v>
                </c:pt>
                <c:pt idx="1715">
                  <c:v>36565</c:v>
                </c:pt>
                <c:pt idx="1716">
                  <c:v>36566</c:v>
                </c:pt>
                <c:pt idx="1717">
                  <c:v>36567</c:v>
                </c:pt>
                <c:pt idx="1718">
                  <c:v>36568</c:v>
                </c:pt>
                <c:pt idx="1719">
                  <c:v>36569</c:v>
                </c:pt>
                <c:pt idx="1720">
                  <c:v>36570</c:v>
                </c:pt>
                <c:pt idx="1721">
                  <c:v>36571</c:v>
                </c:pt>
                <c:pt idx="1722">
                  <c:v>36572</c:v>
                </c:pt>
                <c:pt idx="1723">
                  <c:v>36573</c:v>
                </c:pt>
                <c:pt idx="1724">
                  <c:v>36574</c:v>
                </c:pt>
                <c:pt idx="1725">
                  <c:v>36575</c:v>
                </c:pt>
                <c:pt idx="1726">
                  <c:v>36576</c:v>
                </c:pt>
                <c:pt idx="1727">
                  <c:v>36577</c:v>
                </c:pt>
                <c:pt idx="1728">
                  <c:v>36578</c:v>
                </c:pt>
                <c:pt idx="1729">
                  <c:v>36579</c:v>
                </c:pt>
                <c:pt idx="1730">
                  <c:v>36580</c:v>
                </c:pt>
                <c:pt idx="1731">
                  <c:v>36581</c:v>
                </c:pt>
                <c:pt idx="1732">
                  <c:v>36582</c:v>
                </c:pt>
                <c:pt idx="1733">
                  <c:v>36583</c:v>
                </c:pt>
                <c:pt idx="1734">
                  <c:v>36584</c:v>
                </c:pt>
                <c:pt idx="1735">
                  <c:v>36585</c:v>
                </c:pt>
                <c:pt idx="1736">
                  <c:v>36586</c:v>
                </c:pt>
                <c:pt idx="1737">
                  <c:v>36587</c:v>
                </c:pt>
                <c:pt idx="1738">
                  <c:v>36588</c:v>
                </c:pt>
                <c:pt idx="1739">
                  <c:v>36589</c:v>
                </c:pt>
                <c:pt idx="1740">
                  <c:v>36590</c:v>
                </c:pt>
                <c:pt idx="1741">
                  <c:v>36591</c:v>
                </c:pt>
                <c:pt idx="1742">
                  <c:v>36592</c:v>
                </c:pt>
                <c:pt idx="1743">
                  <c:v>36593</c:v>
                </c:pt>
                <c:pt idx="1744">
                  <c:v>36594</c:v>
                </c:pt>
                <c:pt idx="1745">
                  <c:v>36595</c:v>
                </c:pt>
                <c:pt idx="1746">
                  <c:v>36596</c:v>
                </c:pt>
                <c:pt idx="1747">
                  <c:v>36597</c:v>
                </c:pt>
                <c:pt idx="1748">
                  <c:v>36598</c:v>
                </c:pt>
                <c:pt idx="1749">
                  <c:v>36599</c:v>
                </c:pt>
                <c:pt idx="1750">
                  <c:v>36600</c:v>
                </c:pt>
                <c:pt idx="1751">
                  <c:v>36601</c:v>
                </c:pt>
                <c:pt idx="1752">
                  <c:v>36602</c:v>
                </c:pt>
                <c:pt idx="1753">
                  <c:v>36603</c:v>
                </c:pt>
                <c:pt idx="1754">
                  <c:v>36604</c:v>
                </c:pt>
                <c:pt idx="1755">
                  <c:v>36605</c:v>
                </c:pt>
                <c:pt idx="1756">
                  <c:v>36606</c:v>
                </c:pt>
                <c:pt idx="1757">
                  <c:v>36607</c:v>
                </c:pt>
                <c:pt idx="1758">
                  <c:v>36608</c:v>
                </c:pt>
                <c:pt idx="1759">
                  <c:v>36609</c:v>
                </c:pt>
                <c:pt idx="1760">
                  <c:v>36610</c:v>
                </c:pt>
                <c:pt idx="1761">
                  <c:v>36611</c:v>
                </c:pt>
                <c:pt idx="1762">
                  <c:v>36612</c:v>
                </c:pt>
                <c:pt idx="1763">
                  <c:v>36613</c:v>
                </c:pt>
                <c:pt idx="1764">
                  <c:v>36614</c:v>
                </c:pt>
                <c:pt idx="1765">
                  <c:v>36615</c:v>
                </c:pt>
                <c:pt idx="1766">
                  <c:v>36616</c:v>
                </c:pt>
                <c:pt idx="1767">
                  <c:v>36617</c:v>
                </c:pt>
                <c:pt idx="1768">
                  <c:v>36618</c:v>
                </c:pt>
                <c:pt idx="1769">
                  <c:v>36619</c:v>
                </c:pt>
                <c:pt idx="1770">
                  <c:v>36620</c:v>
                </c:pt>
                <c:pt idx="1771">
                  <c:v>36621</c:v>
                </c:pt>
                <c:pt idx="1772">
                  <c:v>36622</c:v>
                </c:pt>
                <c:pt idx="1773">
                  <c:v>36623</c:v>
                </c:pt>
                <c:pt idx="1774">
                  <c:v>36624</c:v>
                </c:pt>
                <c:pt idx="1775">
                  <c:v>36625</c:v>
                </c:pt>
                <c:pt idx="1776">
                  <c:v>36626</c:v>
                </c:pt>
                <c:pt idx="1777">
                  <c:v>36627</c:v>
                </c:pt>
                <c:pt idx="1778">
                  <c:v>36628</c:v>
                </c:pt>
                <c:pt idx="1779">
                  <c:v>36629</c:v>
                </c:pt>
                <c:pt idx="1780">
                  <c:v>36630</c:v>
                </c:pt>
                <c:pt idx="1781">
                  <c:v>36631</c:v>
                </c:pt>
                <c:pt idx="1782">
                  <c:v>36632</c:v>
                </c:pt>
                <c:pt idx="1783">
                  <c:v>36633</c:v>
                </c:pt>
                <c:pt idx="1784">
                  <c:v>36634</c:v>
                </c:pt>
                <c:pt idx="1785">
                  <c:v>36635</c:v>
                </c:pt>
                <c:pt idx="1786">
                  <c:v>36636</c:v>
                </c:pt>
                <c:pt idx="1787">
                  <c:v>36637</c:v>
                </c:pt>
                <c:pt idx="1788">
                  <c:v>36638</c:v>
                </c:pt>
                <c:pt idx="1789">
                  <c:v>36639</c:v>
                </c:pt>
                <c:pt idx="1790">
                  <c:v>36640</c:v>
                </c:pt>
                <c:pt idx="1791">
                  <c:v>36641</c:v>
                </c:pt>
                <c:pt idx="1792">
                  <c:v>36642</c:v>
                </c:pt>
                <c:pt idx="1793">
                  <c:v>36643</c:v>
                </c:pt>
                <c:pt idx="1794">
                  <c:v>36644</c:v>
                </c:pt>
                <c:pt idx="1795">
                  <c:v>36645</c:v>
                </c:pt>
                <c:pt idx="1796">
                  <c:v>36646</c:v>
                </c:pt>
                <c:pt idx="1797">
                  <c:v>36647</c:v>
                </c:pt>
                <c:pt idx="1798">
                  <c:v>36648</c:v>
                </c:pt>
                <c:pt idx="1799">
                  <c:v>36649</c:v>
                </c:pt>
                <c:pt idx="1800">
                  <c:v>36650</c:v>
                </c:pt>
                <c:pt idx="1801">
                  <c:v>36651</c:v>
                </c:pt>
                <c:pt idx="1802">
                  <c:v>36652</c:v>
                </c:pt>
                <c:pt idx="1803">
                  <c:v>36653</c:v>
                </c:pt>
                <c:pt idx="1804">
                  <c:v>36654</c:v>
                </c:pt>
                <c:pt idx="1805">
                  <c:v>36655</c:v>
                </c:pt>
                <c:pt idx="1806">
                  <c:v>36656</c:v>
                </c:pt>
                <c:pt idx="1807">
                  <c:v>36657</c:v>
                </c:pt>
                <c:pt idx="1808">
                  <c:v>36658</c:v>
                </c:pt>
                <c:pt idx="1809">
                  <c:v>36659</c:v>
                </c:pt>
                <c:pt idx="1810">
                  <c:v>36660</c:v>
                </c:pt>
                <c:pt idx="1811">
                  <c:v>36661</c:v>
                </c:pt>
                <c:pt idx="1812">
                  <c:v>36662</c:v>
                </c:pt>
                <c:pt idx="1813">
                  <c:v>36663</c:v>
                </c:pt>
                <c:pt idx="1814">
                  <c:v>36664</c:v>
                </c:pt>
                <c:pt idx="1815">
                  <c:v>36665</c:v>
                </c:pt>
                <c:pt idx="1816">
                  <c:v>36666</c:v>
                </c:pt>
                <c:pt idx="1817">
                  <c:v>36667</c:v>
                </c:pt>
                <c:pt idx="1818">
                  <c:v>36668</c:v>
                </c:pt>
                <c:pt idx="1819">
                  <c:v>36669</c:v>
                </c:pt>
                <c:pt idx="1820">
                  <c:v>36670</c:v>
                </c:pt>
                <c:pt idx="1821">
                  <c:v>36671</c:v>
                </c:pt>
                <c:pt idx="1822">
                  <c:v>36672</c:v>
                </c:pt>
                <c:pt idx="1823">
                  <c:v>36673</c:v>
                </c:pt>
                <c:pt idx="1824">
                  <c:v>36674</c:v>
                </c:pt>
                <c:pt idx="1825">
                  <c:v>36675</c:v>
                </c:pt>
                <c:pt idx="1826">
                  <c:v>36676</c:v>
                </c:pt>
                <c:pt idx="1827">
                  <c:v>36677</c:v>
                </c:pt>
                <c:pt idx="1828">
                  <c:v>36678</c:v>
                </c:pt>
                <c:pt idx="1829">
                  <c:v>36679</c:v>
                </c:pt>
                <c:pt idx="1830">
                  <c:v>36680</c:v>
                </c:pt>
                <c:pt idx="1831">
                  <c:v>36681</c:v>
                </c:pt>
                <c:pt idx="1832">
                  <c:v>36682</c:v>
                </c:pt>
                <c:pt idx="1833">
                  <c:v>36683</c:v>
                </c:pt>
                <c:pt idx="1834">
                  <c:v>36684</c:v>
                </c:pt>
                <c:pt idx="1835">
                  <c:v>36685</c:v>
                </c:pt>
                <c:pt idx="1836">
                  <c:v>36686</c:v>
                </c:pt>
                <c:pt idx="1837">
                  <c:v>36687</c:v>
                </c:pt>
                <c:pt idx="1838">
                  <c:v>36688</c:v>
                </c:pt>
                <c:pt idx="1839">
                  <c:v>36689</c:v>
                </c:pt>
                <c:pt idx="1840">
                  <c:v>36690</c:v>
                </c:pt>
                <c:pt idx="1841">
                  <c:v>36691</c:v>
                </c:pt>
                <c:pt idx="1842">
                  <c:v>36692</c:v>
                </c:pt>
                <c:pt idx="1843">
                  <c:v>36693</c:v>
                </c:pt>
                <c:pt idx="1844">
                  <c:v>36694</c:v>
                </c:pt>
                <c:pt idx="1845">
                  <c:v>36695</c:v>
                </c:pt>
                <c:pt idx="1846">
                  <c:v>36696</c:v>
                </c:pt>
                <c:pt idx="1847">
                  <c:v>36697</c:v>
                </c:pt>
                <c:pt idx="1848">
                  <c:v>36698</c:v>
                </c:pt>
                <c:pt idx="1849">
                  <c:v>36699</c:v>
                </c:pt>
                <c:pt idx="1850">
                  <c:v>36700</c:v>
                </c:pt>
                <c:pt idx="1851">
                  <c:v>36701</c:v>
                </c:pt>
                <c:pt idx="1852">
                  <c:v>36702</c:v>
                </c:pt>
                <c:pt idx="1853">
                  <c:v>36703</c:v>
                </c:pt>
                <c:pt idx="1854">
                  <c:v>36704</c:v>
                </c:pt>
                <c:pt idx="1855">
                  <c:v>36705</c:v>
                </c:pt>
                <c:pt idx="1856">
                  <c:v>36706</c:v>
                </c:pt>
                <c:pt idx="1857">
                  <c:v>36707</c:v>
                </c:pt>
                <c:pt idx="1858">
                  <c:v>36708</c:v>
                </c:pt>
                <c:pt idx="1859">
                  <c:v>36709</c:v>
                </c:pt>
                <c:pt idx="1860">
                  <c:v>36710</c:v>
                </c:pt>
                <c:pt idx="1861">
                  <c:v>36711</c:v>
                </c:pt>
                <c:pt idx="1862">
                  <c:v>36712</c:v>
                </c:pt>
                <c:pt idx="1863">
                  <c:v>36713</c:v>
                </c:pt>
                <c:pt idx="1864">
                  <c:v>36714</c:v>
                </c:pt>
                <c:pt idx="1865">
                  <c:v>36715</c:v>
                </c:pt>
                <c:pt idx="1866">
                  <c:v>36716</c:v>
                </c:pt>
                <c:pt idx="1867">
                  <c:v>36717</c:v>
                </c:pt>
                <c:pt idx="1868">
                  <c:v>36718</c:v>
                </c:pt>
                <c:pt idx="1869">
                  <c:v>36719</c:v>
                </c:pt>
                <c:pt idx="1870">
                  <c:v>36720</c:v>
                </c:pt>
                <c:pt idx="1871">
                  <c:v>36721</c:v>
                </c:pt>
                <c:pt idx="1872">
                  <c:v>36722</c:v>
                </c:pt>
                <c:pt idx="1873">
                  <c:v>36723</c:v>
                </c:pt>
                <c:pt idx="1874">
                  <c:v>36724</c:v>
                </c:pt>
                <c:pt idx="1875">
                  <c:v>36725</c:v>
                </c:pt>
                <c:pt idx="1876">
                  <c:v>36726</c:v>
                </c:pt>
                <c:pt idx="1877">
                  <c:v>36727</c:v>
                </c:pt>
                <c:pt idx="1878">
                  <c:v>36728</c:v>
                </c:pt>
                <c:pt idx="1879">
                  <c:v>36729</c:v>
                </c:pt>
                <c:pt idx="1880">
                  <c:v>36730</c:v>
                </c:pt>
                <c:pt idx="1881">
                  <c:v>36731</c:v>
                </c:pt>
                <c:pt idx="1882">
                  <c:v>36732</c:v>
                </c:pt>
                <c:pt idx="1883">
                  <c:v>36733</c:v>
                </c:pt>
                <c:pt idx="1884">
                  <c:v>36734</c:v>
                </c:pt>
                <c:pt idx="1885">
                  <c:v>36735</c:v>
                </c:pt>
                <c:pt idx="1886">
                  <c:v>36736</c:v>
                </c:pt>
                <c:pt idx="1887">
                  <c:v>36737</c:v>
                </c:pt>
                <c:pt idx="1888">
                  <c:v>36738</c:v>
                </c:pt>
                <c:pt idx="1889">
                  <c:v>36739</c:v>
                </c:pt>
                <c:pt idx="1890">
                  <c:v>36740</c:v>
                </c:pt>
                <c:pt idx="1891">
                  <c:v>36741</c:v>
                </c:pt>
                <c:pt idx="1892">
                  <c:v>36742</c:v>
                </c:pt>
                <c:pt idx="1893">
                  <c:v>36743</c:v>
                </c:pt>
                <c:pt idx="1894">
                  <c:v>36744</c:v>
                </c:pt>
                <c:pt idx="1895">
                  <c:v>36745</c:v>
                </c:pt>
                <c:pt idx="1896">
                  <c:v>36746</c:v>
                </c:pt>
                <c:pt idx="1897">
                  <c:v>36747</c:v>
                </c:pt>
                <c:pt idx="1898">
                  <c:v>36748</c:v>
                </c:pt>
                <c:pt idx="1899">
                  <c:v>36749</c:v>
                </c:pt>
                <c:pt idx="1900">
                  <c:v>36750</c:v>
                </c:pt>
                <c:pt idx="1901">
                  <c:v>36751</c:v>
                </c:pt>
                <c:pt idx="1902">
                  <c:v>36752</c:v>
                </c:pt>
                <c:pt idx="1903">
                  <c:v>36753</c:v>
                </c:pt>
                <c:pt idx="1904">
                  <c:v>36754</c:v>
                </c:pt>
                <c:pt idx="1905">
                  <c:v>36755</c:v>
                </c:pt>
                <c:pt idx="1906">
                  <c:v>36756</c:v>
                </c:pt>
                <c:pt idx="1907">
                  <c:v>36757</c:v>
                </c:pt>
                <c:pt idx="1908">
                  <c:v>36758</c:v>
                </c:pt>
                <c:pt idx="1909">
                  <c:v>36759</c:v>
                </c:pt>
                <c:pt idx="1910">
                  <c:v>36760</c:v>
                </c:pt>
                <c:pt idx="1911">
                  <c:v>36761</c:v>
                </c:pt>
                <c:pt idx="1912">
                  <c:v>36762</c:v>
                </c:pt>
                <c:pt idx="1913">
                  <c:v>36763</c:v>
                </c:pt>
                <c:pt idx="1914">
                  <c:v>36764</c:v>
                </c:pt>
                <c:pt idx="1915">
                  <c:v>36765</c:v>
                </c:pt>
                <c:pt idx="1916">
                  <c:v>36766</c:v>
                </c:pt>
                <c:pt idx="1917">
                  <c:v>36767</c:v>
                </c:pt>
                <c:pt idx="1918">
                  <c:v>36768</c:v>
                </c:pt>
                <c:pt idx="1919">
                  <c:v>36769</c:v>
                </c:pt>
                <c:pt idx="1920">
                  <c:v>36770</c:v>
                </c:pt>
                <c:pt idx="1921">
                  <c:v>36771</c:v>
                </c:pt>
                <c:pt idx="1922">
                  <c:v>36772</c:v>
                </c:pt>
                <c:pt idx="1923">
                  <c:v>36773</c:v>
                </c:pt>
                <c:pt idx="1924">
                  <c:v>36774</c:v>
                </c:pt>
                <c:pt idx="1925">
                  <c:v>36775</c:v>
                </c:pt>
                <c:pt idx="1926">
                  <c:v>36776</c:v>
                </c:pt>
                <c:pt idx="1927">
                  <c:v>36777</c:v>
                </c:pt>
                <c:pt idx="1928">
                  <c:v>36778</c:v>
                </c:pt>
                <c:pt idx="1929">
                  <c:v>36779</c:v>
                </c:pt>
                <c:pt idx="1930">
                  <c:v>36780</c:v>
                </c:pt>
                <c:pt idx="1931">
                  <c:v>36781</c:v>
                </c:pt>
                <c:pt idx="1932">
                  <c:v>36782</c:v>
                </c:pt>
                <c:pt idx="1933">
                  <c:v>36783</c:v>
                </c:pt>
                <c:pt idx="1934">
                  <c:v>36784</c:v>
                </c:pt>
                <c:pt idx="1935">
                  <c:v>36785</c:v>
                </c:pt>
                <c:pt idx="1936">
                  <c:v>36786</c:v>
                </c:pt>
                <c:pt idx="1937">
                  <c:v>36787</c:v>
                </c:pt>
                <c:pt idx="1938">
                  <c:v>36788</c:v>
                </c:pt>
                <c:pt idx="1939">
                  <c:v>36789</c:v>
                </c:pt>
                <c:pt idx="1940">
                  <c:v>36790</c:v>
                </c:pt>
                <c:pt idx="1941">
                  <c:v>36791</c:v>
                </c:pt>
                <c:pt idx="1942">
                  <c:v>36792</c:v>
                </c:pt>
                <c:pt idx="1943">
                  <c:v>36793</c:v>
                </c:pt>
                <c:pt idx="1944">
                  <c:v>36794</c:v>
                </c:pt>
                <c:pt idx="1945">
                  <c:v>36795</c:v>
                </c:pt>
                <c:pt idx="1946">
                  <c:v>36796</c:v>
                </c:pt>
                <c:pt idx="1947">
                  <c:v>36797</c:v>
                </c:pt>
                <c:pt idx="1948">
                  <c:v>36798</c:v>
                </c:pt>
                <c:pt idx="1949">
                  <c:v>36799</c:v>
                </c:pt>
                <c:pt idx="1950">
                  <c:v>36800</c:v>
                </c:pt>
                <c:pt idx="1951">
                  <c:v>36801</c:v>
                </c:pt>
                <c:pt idx="1952">
                  <c:v>36802</c:v>
                </c:pt>
                <c:pt idx="1953">
                  <c:v>36803</c:v>
                </c:pt>
                <c:pt idx="1954">
                  <c:v>36804</c:v>
                </c:pt>
                <c:pt idx="1955">
                  <c:v>36805</c:v>
                </c:pt>
                <c:pt idx="1956">
                  <c:v>36806</c:v>
                </c:pt>
                <c:pt idx="1957">
                  <c:v>36807</c:v>
                </c:pt>
                <c:pt idx="1958">
                  <c:v>36808</c:v>
                </c:pt>
                <c:pt idx="1959">
                  <c:v>36809</c:v>
                </c:pt>
                <c:pt idx="1960">
                  <c:v>36810</c:v>
                </c:pt>
                <c:pt idx="1961">
                  <c:v>36811</c:v>
                </c:pt>
                <c:pt idx="1962">
                  <c:v>36812</c:v>
                </c:pt>
                <c:pt idx="1963">
                  <c:v>36813</c:v>
                </c:pt>
                <c:pt idx="1964">
                  <c:v>36814</c:v>
                </c:pt>
                <c:pt idx="1965">
                  <c:v>36815</c:v>
                </c:pt>
                <c:pt idx="1966">
                  <c:v>36816</c:v>
                </c:pt>
                <c:pt idx="1967">
                  <c:v>36817</c:v>
                </c:pt>
                <c:pt idx="1968">
                  <c:v>36818</c:v>
                </c:pt>
                <c:pt idx="1969">
                  <c:v>36819</c:v>
                </c:pt>
                <c:pt idx="1970">
                  <c:v>36820</c:v>
                </c:pt>
                <c:pt idx="1971">
                  <c:v>36821</c:v>
                </c:pt>
                <c:pt idx="1972">
                  <c:v>36822</c:v>
                </c:pt>
                <c:pt idx="1973">
                  <c:v>36823</c:v>
                </c:pt>
                <c:pt idx="1974">
                  <c:v>36824</c:v>
                </c:pt>
                <c:pt idx="1975">
                  <c:v>36825</c:v>
                </c:pt>
                <c:pt idx="1976">
                  <c:v>36826</c:v>
                </c:pt>
                <c:pt idx="1977">
                  <c:v>36827</c:v>
                </c:pt>
                <c:pt idx="1978">
                  <c:v>36828</c:v>
                </c:pt>
                <c:pt idx="1979">
                  <c:v>36829</c:v>
                </c:pt>
                <c:pt idx="1980">
                  <c:v>36830</c:v>
                </c:pt>
                <c:pt idx="1981">
                  <c:v>36831</c:v>
                </c:pt>
                <c:pt idx="1982">
                  <c:v>36832</c:v>
                </c:pt>
                <c:pt idx="1983">
                  <c:v>36833</c:v>
                </c:pt>
                <c:pt idx="1984">
                  <c:v>36834</c:v>
                </c:pt>
                <c:pt idx="1985">
                  <c:v>36835</c:v>
                </c:pt>
                <c:pt idx="1986">
                  <c:v>36836</c:v>
                </c:pt>
                <c:pt idx="1987">
                  <c:v>36837</c:v>
                </c:pt>
                <c:pt idx="1988">
                  <c:v>36838</c:v>
                </c:pt>
                <c:pt idx="1989">
                  <c:v>36839</c:v>
                </c:pt>
                <c:pt idx="1990">
                  <c:v>36840</c:v>
                </c:pt>
                <c:pt idx="1991">
                  <c:v>36841</c:v>
                </c:pt>
                <c:pt idx="1992">
                  <c:v>36842</c:v>
                </c:pt>
                <c:pt idx="1993">
                  <c:v>36843</c:v>
                </c:pt>
                <c:pt idx="1994">
                  <c:v>36844</c:v>
                </c:pt>
                <c:pt idx="1995">
                  <c:v>36845</c:v>
                </c:pt>
                <c:pt idx="1996">
                  <c:v>36846</c:v>
                </c:pt>
                <c:pt idx="1997">
                  <c:v>36847</c:v>
                </c:pt>
                <c:pt idx="1998">
                  <c:v>36848</c:v>
                </c:pt>
                <c:pt idx="1999">
                  <c:v>36849</c:v>
                </c:pt>
                <c:pt idx="2000">
                  <c:v>36850</c:v>
                </c:pt>
                <c:pt idx="2001">
                  <c:v>36851</c:v>
                </c:pt>
                <c:pt idx="2002">
                  <c:v>36852</c:v>
                </c:pt>
                <c:pt idx="2003">
                  <c:v>36853</c:v>
                </c:pt>
                <c:pt idx="2004">
                  <c:v>36854</c:v>
                </c:pt>
                <c:pt idx="2005">
                  <c:v>36855</c:v>
                </c:pt>
                <c:pt idx="2006">
                  <c:v>36856</c:v>
                </c:pt>
                <c:pt idx="2007">
                  <c:v>36857</c:v>
                </c:pt>
                <c:pt idx="2008">
                  <c:v>36858</c:v>
                </c:pt>
                <c:pt idx="2009">
                  <c:v>36859</c:v>
                </c:pt>
                <c:pt idx="2010">
                  <c:v>36860</c:v>
                </c:pt>
                <c:pt idx="2011">
                  <c:v>36861</c:v>
                </c:pt>
                <c:pt idx="2012">
                  <c:v>36862</c:v>
                </c:pt>
                <c:pt idx="2013">
                  <c:v>36863</c:v>
                </c:pt>
                <c:pt idx="2014">
                  <c:v>36864</c:v>
                </c:pt>
                <c:pt idx="2015">
                  <c:v>36865</c:v>
                </c:pt>
                <c:pt idx="2016">
                  <c:v>36866</c:v>
                </c:pt>
                <c:pt idx="2017">
                  <c:v>36867</c:v>
                </c:pt>
                <c:pt idx="2018">
                  <c:v>36868</c:v>
                </c:pt>
                <c:pt idx="2019">
                  <c:v>36869</c:v>
                </c:pt>
                <c:pt idx="2020">
                  <c:v>36870</c:v>
                </c:pt>
                <c:pt idx="2021">
                  <c:v>36871</c:v>
                </c:pt>
                <c:pt idx="2022">
                  <c:v>36872</c:v>
                </c:pt>
                <c:pt idx="2023">
                  <c:v>36873</c:v>
                </c:pt>
                <c:pt idx="2024">
                  <c:v>36874</c:v>
                </c:pt>
                <c:pt idx="2025">
                  <c:v>36875</c:v>
                </c:pt>
                <c:pt idx="2026">
                  <c:v>36876</c:v>
                </c:pt>
                <c:pt idx="2027">
                  <c:v>36877</c:v>
                </c:pt>
                <c:pt idx="2028">
                  <c:v>36878</c:v>
                </c:pt>
                <c:pt idx="2029">
                  <c:v>36879</c:v>
                </c:pt>
                <c:pt idx="2030">
                  <c:v>36880</c:v>
                </c:pt>
                <c:pt idx="2031">
                  <c:v>36881</c:v>
                </c:pt>
                <c:pt idx="2032">
                  <c:v>36882</c:v>
                </c:pt>
                <c:pt idx="2033">
                  <c:v>36883</c:v>
                </c:pt>
                <c:pt idx="2034">
                  <c:v>36884</c:v>
                </c:pt>
                <c:pt idx="2035">
                  <c:v>36885</c:v>
                </c:pt>
                <c:pt idx="2036">
                  <c:v>36886</c:v>
                </c:pt>
                <c:pt idx="2037">
                  <c:v>36887</c:v>
                </c:pt>
                <c:pt idx="2038">
                  <c:v>36888</c:v>
                </c:pt>
                <c:pt idx="2039">
                  <c:v>36889</c:v>
                </c:pt>
                <c:pt idx="2040">
                  <c:v>36890</c:v>
                </c:pt>
                <c:pt idx="2041">
                  <c:v>36891</c:v>
                </c:pt>
                <c:pt idx="2042">
                  <c:v>36892</c:v>
                </c:pt>
                <c:pt idx="2043">
                  <c:v>36893</c:v>
                </c:pt>
                <c:pt idx="2044">
                  <c:v>36894</c:v>
                </c:pt>
                <c:pt idx="2045">
                  <c:v>36895</c:v>
                </c:pt>
                <c:pt idx="2046">
                  <c:v>36896</c:v>
                </c:pt>
                <c:pt idx="2047">
                  <c:v>36897</c:v>
                </c:pt>
                <c:pt idx="2048">
                  <c:v>36898</c:v>
                </c:pt>
                <c:pt idx="2049">
                  <c:v>36899</c:v>
                </c:pt>
                <c:pt idx="2050">
                  <c:v>36900</c:v>
                </c:pt>
                <c:pt idx="2051">
                  <c:v>36901</c:v>
                </c:pt>
                <c:pt idx="2052">
                  <c:v>36902</c:v>
                </c:pt>
                <c:pt idx="2053">
                  <c:v>36903</c:v>
                </c:pt>
                <c:pt idx="2054">
                  <c:v>36904</c:v>
                </c:pt>
                <c:pt idx="2055">
                  <c:v>36905</c:v>
                </c:pt>
                <c:pt idx="2056">
                  <c:v>36906</c:v>
                </c:pt>
                <c:pt idx="2057">
                  <c:v>36907</c:v>
                </c:pt>
                <c:pt idx="2058">
                  <c:v>36908</c:v>
                </c:pt>
                <c:pt idx="2059">
                  <c:v>36909</c:v>
                </c:pt>
                <c:pt idx="2060">
                  <c:v>36910</c:v>
                </c:pt>
                <c:pt idx="2061">
                  <c:v>36911</c:v>
                </c:pt>
                <c:pt idx="2062">
                  <c:v>36912</c:v>
                </c:pt>
                <c:pt idx="2063">
                  <c:v>36913</c:v>
                </c:pt>
                <c:pt idx="2064">
                  <c:v>36914</c:v>
                </c:pt>
                <c:pt idx="2065">
                  <c:v>36915</c:v>
                </c:pt>
                <c:pt idx="2066">
                  <c:v>36916</c:v>
                </c:pt>
                <c:pt idx="2067">
                  <c:v>36917</c:v>
                </c:pt>
                <c:pt idx="2068">
                  <c:v>36918</c:v>
                </c:pt>
                <c:pt idx="2069">
                  <c:v>36919</c:v>
                </c:pt>
                <c:pt idx="2070">
                  <c:v>36920</c:v>
                </c:pt>
                <c:pt idx="2071">
                  <c:v>36921</c:v>
                </c:pt>
                <c:pt idx="2072">
                  <c:v>36922</c:v>
                </c:pt>
                <c:pt idx="2073">
                  <c:v>36923</c:v>
                </c:pt>
                <c:pt idx="2074">
                  <c:v>36924</c:v>
                </c:pt>
                <c:pt idx="2075">
                  <c:v>36925</c:v>
                </c:pt>
                <c:pt idx="2076">
                  <c:v>36926</c:v>
                </c:pt>
                <c:pt idx="2077">
                  <c:v>36927</c:v>
                </c:pt>
                <c:pt idx="2078">
                  <c:v>36928</c:v>
                </c:pt>
                <c:pt idx="2079">
                  <c:v>36929</c:v>
                </c:pt>
                <c:pt idx="2080">
                  <c:v>36930</c:v>
                </c:pt>
                <c:pt idx="2081">
                  <c:v>36931</c:v>
                </c:pt>
                <c:pt idx="2082">
                  <c:v>36932</c:v>
                </c:pt>
                <c:pt idx="2083">
                  <c:v>36933</c:v>
                </c:pt>
                <c:pt idx="2084">
                  <c:v>36934</c:v>
                </c:pt>
                <c:pt idx="2085">
                  <c:v>36935</c:v>
                </c:pt>
                <c:pt idx="2086">
                  <c:v>36936</c:v>
                </c:pt>
                <c:pt idx="2087">
                  <c:v>36937</c:v>
                </c:pt>
                <c:pt idx="2088">
                  <c:v>36938</c:v>
                </c:pt>
                <c:pt idx="2089">
                  <c:v>36939</c:v>
                </c:pt>
                <c:pt idx="2090">
                  <c:v>36940</c:v>
                </c:pt>
                <c:pt idx="2091">
                  <c:v>36941</c:v>
                </c:pt>
                <c:pt idx="2092">
                  <c:v>36942</c:v>
                </c:pt>
                <c:pt idx="2093">
                  <c:v>36943</c:v>
                </c:pt>
                <c:pt idx="2094">
                  <c:v>36944</c:v>
                </c:pt>
                <c:pt idx="2095">
                  <c:v>36945</c:v>
                </c:pt>
                <c:pt idx="2096">
                  <c:v>36946</c:v>
                </c:pt>
                <c:pt idx="2097">
                  <c:v>36947</c:v>
                </c:pt>
                <c:pt idx="2098">
                  <c:v>36948</c:v>
                </c:pt>
                <c:pt idx="2099">
                  <c:v>36949</c:v>
                </c:pt>
                <c:pt idx="2100">
                  <c:v>36950</c:v>
                </c:pt>
                <c:pt idx="2101">
                  <c:v>36951</c:v>
                </c:pt>
                <c:pt idx="2102">
                  <c:v>36952</c:v>
                </c:pt>
                <c:pt idx="2103">
                  <c:v>36953</c:v>
                </c:pt>
                <c:pt idx="2104">
                  <c:v>36954</c:v>
                </c:pt>
                <c:pt idx="2105">
                  <c:v>36955</c:v>
                </c:pt>
                <c:pt idx="2106">
                  <c:v>36956</c:v>
                </c:pt>
                <c:pt idx="2107">
                  <c:v>36957</c:v>
                </c:pt>
                <c:pt idx="2108">
                  <c:v>36958</c:v>
                </c:pt>
                <c:pt idx="2109">
                  <c:v>36959</c:v>
                </c:pt>
                <c:pt idx="2110">
                  <c:v>36960</c:v>
                </c:pt>
                <c:pt idx="2111">
                  <c:v>36961</c:v>
                </c:pt>
                <c:pt idx="2112">
                  <c:v>36962</c:v>
                </c:pt>
                <c:pt idx="2113">
                  <c:v>36963</c:v>
                </c:pt>
                <c:pt idx="2114">
                  <c:v>36964</c:v>
                </c:pt>
                <c:pt idx="2115">
                  <c:v>36965</c:v>
                </c:pt>
                <c:pt idx="2116">
                  <c:v>36966</c:v>
                </c:pt>
                <c:pt idx="2117">
                  <c:v>36967</c:v>
                </c:pt>
                <c:pt idx="2118">
                  <c:v>36968</c:v>
                </c:pt>
                <c:pt idx="2119">
                  <c:v>36969</c:v>
                </c:pt>
                <c:pt idx="2120">
                  <c:v>36970</c:v>
                </c:pt>
                <c:pt idx="2121">
                  <c:v>36971</c:v>
                </c:pt>
                <c:pt idx="2122">
                  <c:v>36972</c:v>
                </c:pt>
                <c:pt idx="2123">
                  <c:v>36973</c:v>
                </c:pt>
                <c:pt idx="2124">
                  <c:v>36974</c:v>
                </c:pt>
                <c:pt idx="2125">
                  <c:v>36975</c:v>
                </c:pt>
                <c:pt idx="2126">
                  <c:v>36976</c:v>
                </c:pt>
                <c:pt idx="2127">
                  <c:v>36977</c:v>
                </c:pt>
                <c:pt idx="2128">
                  <c:v>36978</c:v>
                </c:pt>
                <c:pt idx="2129">
                  <c:v>36979</c:v>
                </c:pt>
                <c:pt idx="2130">
                  <c:v>36980</c:v>
                </c:pt>
                <c:pt idx="2131">
                  <c:v>36981</c:v>
                </c:pt>
                <c:pt idx="2132">
                  <c:v>36982</c:v>
                </c:pt>
                <c:pt idx="2133">
                  <c:v>36983</c:v>
                </c:pt>
                <c:pt idx="2134">
                  <c:v>36984</c:v>
                </c:pt>
                <c:pt idx="2135">
                  <c:v>36985</c:v>
                </c:pt>
                <c:pt idx="2136">
                  <c:v>36986</c:v>
                </c:pt>
                <c:pt idx="2137">
                  <c:v>36987</c:v>
                </c:pt>
                <c:pt idx="2138">
                  <c:v>36988</c:v>
                </c:pt>
                <c:pt idx="2139">
                  <c:v>36989</c:v>
                </c:pt>
                <c:pt idx="2140">
                  <c:v>36990</c:v>
                </c:pt>
                <c:pt idx="2141">
                  <c:v>36991</c:v>
                </c:pt>
                <c:pt idx="2142">
                  <c:v>36992</c:v>
                </c:pt>
                <c:pt idx="2143">
                  <c:v>36993</c:v>
                </c:pt>
                <c:pt idx="2144">
                  <c:v>36994</c:v>
                </c:pt>
                <c:pt idx="2145">
                  <c:v>36995</c:v>
                </c:pt>
                <c:pt idx="2146">
                  <c:v>36996</c:v>
                </c:pt>
                <c:pt idx="2147">
                  <c:v>36997</c:v>
                </c:pt>
                <c:pt idx="2148">
                  <c:v>36998</c:v>
                </c:pt>
                <c:pt idx="2149">
                  <c:v>36999</c:v>
                </c:pt>
                <c:pt idx="2150">
                  <c:v>37000</c:v>
                </c:pt>
                <c:pt idx="2151">
                  <c:v>37001</c:v>
                </c:pt>
                <c:pt idx="2152">
                  <c:v>37002</c:v>
                </c:pt>
                <c:pt idx="2153">
                  <c:v>37003</c:v>
                </c:pt>
                <c:pt idx="2154">
                  <c:v>37004</c:v>
                </c:pt>
                <c:pt idx="2155">
                  <c:v>37005</c:v>
                </c:pt>
                <c:pt idx="2156">
                  <c:v>37006</c:v>
                </c:pt>
                <c:pt idx="2157">
                  <c:v>37007</c:v>
                </c:pt>
                <c:pt idx="2158">
                  <c:v>37008</c:v>
                </c:pt>
                <c:pt idx="2159">
                  <c:v>37009</c:v>
                </c:pt>
                <c:pt idx="2160">
                  <c:v>37010</c:v>
                </c:pt>
                <c:pt idx="2161">
                  <c:v>37011</c:v>
                </c:pt>
                <c:pt idx="2162">
                  <c:v>37012</c:v>
                </c:pt>
                <c:pt idx="2163">
                  <c:v>37013</c:v>
                </c:pt>
                <c:pt idx="2164">
                  <c:v>37014</c:v>
                </c:pt>
                <c:pt idx="2165">
                  <c:v>37015</c:v>
                </c:pt>
                <c:pt idx="2166">
                  <c:v>37016</c:v>
                </c:pt>
                <c:pt idx="2167">
                  <c:v>37017</c:v>
                </c:pt>
                <c:pt idx="2168">
                  <c:v>37018</c:v>
                </c:pt>
                <c:pt idx="2169">
                  <c:v>37019</c:v>
                </c:pt>
                <c:pt idx="2170">
                  <c:v>37020</c:v>
                </c:pt>
                <c:pt idx="2171">
                  <c:v>37021</c:v>
                </c:pt>
                <c:pt idx="2172">
                  <c:v>37022</c:v>
                </c:pt>
                <c:pt idx="2173">
                  <c:v>37023</c:v>
                </c:pt>
                <c:pt idx="2174">
                  <c:v>37024</c:v>
                </c:pt>
                <c:pt idx="2175">
                  <c:v>37025</c:v>
                </c:pt>
                <c:pt idx="2176">
                  <c:v>37026</c:v>
                </c:pt>
                <c:pt idx="2177">
                  <c:v>37027</c:v>
                </c:pt>
                <c:pt idx="2178">
                  <c:v>37028</c:v>
                </c:pt>
                <c:pt idx="2179">
                  <c:v>37029</c:v>
                </c:pt>
                <c:pt idx="2180">
                  <c:v>37030</c:v>
                </c:pt>
                <c:pt idx="2181">
                  <c:v>37031</c:v>
                </c:pt>
                <c:pt idx="2182">
                  <c:v>37032</c:v>
                </c:pt>
                <c:pt idx="2183">
                  <c:v>37033</c:v>
                </c:pt>
                <c:pt idx="2184">
                  <c:v>37034</c:v>
                </c:pt>
                <c:pt idx="2185">
                  <c:v>37035</c:v>
                </c:pt>
                <c:pt idx="2186">
                  <c:v>37036</c:v>
                </c:pt>
                <c:pt idx="2187">
                  <c:v>37037</c:v>
                </c:pt>
                <c:pt idx="2188">
                  <c:v>37038</c:v>
                </c:pt>
                <c:pt idx="2189">
                  <c:v>37039</c:v>
                </c:pt>
                <c:pt idx="2190">
                  <c:v>37040</c:v>
                </c:pt>
                <c:pt idx="2191">
                  <c:v>37041</c:v>
                </c:pt>
                <c:pt idx="2192">
                  <c:v>37042</c:v>
                </c:pt>
                <c:pt idx="2193">
                  <c:v>37043</c:v>
                </c:pt>
                <c:pt idx="2194">
                  <c:v>37044</c:v>
                </c:pt>
                <c:pt idx="2195">
                  <c:v>37045</c:v>
                </c:pt>
                <c:pt idx="2196">
                  <c:v>37046</c:v>
                </c:pt>
                <c:pt idx="2197">
                  <c:v>37047</c:v>
                </c:pt>
                <c:pt idx="2198">
                  <c:v>37048</c:v>
                </c:pt>
                <c:pt idx="2199">
                  <c:v>37049</c:v>
                </c:pt>
                <c:pt idx="2200">
                  <c:v>37050</c:v>
                </c:pt>
                <c:pt idx="2201">
                  <c:v>37051</c:v>
                </c:pt>
                <c:pt idx="2202">
                  <c:v>37052</c:v>
                </c:pt>
                <c:pt idx="2203">
                  <c:v>37053</c:v>
                </c:pt>
                <c:pt idx="2204">
                  <c:v>37054</c:v>
                </c:pt>
                <c:pt idx="2205">
                  <c:v>37055</c:v>
                </c:pt>
                <c:pt idx="2206">
                  <c:v>37056</c:v>
                </c:pt>
                <c:pt idx="2207">
                  <c:v>37057</c:v>
                </c:pt>
                <c:pt idx="2208">
                  <c:v>37058</c:v>
                </c:pt>
                <c:pt idx="2209">
                  <c:v>37059</c:v>
                </c:pt>
                <c:pt idx="2210">
                  <c:v>37060</c:v>
                </c:pt>
                <c:pt idx="2211">
                  <c:v>37061</c:v>
                </c:pt>
                <c:pt idx="2212">
                  <c:v>37062</c:v>
                </c:pt>
                <c:pt idx="2213">
                  <c:v>37063</c:v>
                </c:pt>
                <c:pt idx="2214">
                  <c:v>37064</c:v>
                </c:pt>
                <c:pt idx="2215">
                  <c:v>37065</c:v>
                </c:pt>
                <c:pt idx="2216">
                  <c:v>37066</c:v>
                </c:pt>
                <c:pt idx="2217">
                  <c:v>37067</c:v>
                </c:pt>
                <c:pt idx="2218">
                  <c:v>37068</c:v>
                </c:pt>
                <c:pt idx="2219">
                  <c:v>37069</c:v>
                </c:pt>
                <c:pt idx="2220">
                  <c:v>37070</c:v>
                </c:pt>
                <c:pt idx="2221">
                  <c:v>37071</c:v>
                </c:pt>
                <c:pt idx="2222">
                  <c:v>37072</c:v>
                </c:pt>
                <c:pt idx="2223">
                  <c:v>37073</c:v>
                </c:pt>
                <c:pt idx="2224">
                  <c:v>37074</c:v>
                </c:pt>
                <c:pt idx="2225">
                  <c:v>37075</c:v>
                </c:pt>
                <c:pt idx="2226">
                  <c:v>37076</c:v>
                </c:pt>
                <c:pt idx="2227">
                  <c:v>37077</c:v>
                </c:pt>
                <c:pt idx="2228">
                  <c:v>37078</c:v>
                </c:pt>
                <c:pt idx="2229">
                  <c:v>37079</c:v>
                </c:pt>
                <c:pt idx="2230">
                  <c:v>37080</c:v>
                </c:pt>
                <c:pt idx="2231">
                  <c:v>37081</c:v>
                </c:pt>
                <c:pt idx="2232">
                  <c:v>37082</c:v>
                </c:pt>
                <c:pt idx="2233">
                  <c:v>37083</c:v>
                </c:pt>
                <c:pt idx="2234">
                  <c:v>37084</c:v>
                </c:pt>
                <c:pt idx="2235">
                  <c:v>37085</c:v>
                </c:pt>
                <c:pt idx="2236">
                  <c:v>37086</c:v>
                </c:pt>
                <c:pt idx="2237">
                  <c:v>37087</c:v>
                </c:pt>
                <c:pt idx="2238">
                  <c:v>37088</c:v>
                </c:pt>
                <c:pt idx="2239">
                  <c:v>37089</c:v>
                </c:pt>
                <c:pt idx="2240">
                  <c:v>37090</c:v>
                </c:pt>
                <c:pt idx="2241">
                  <c:v>37091</c:v>
                </c:pt>
                <c:pt idx="2242">
                  <c:v>37092</c:v>
                </c:pt>
                <c:pt idx="2243">
                  <c:v>37093</c:v>
                </c:pt>
                <c:pt idx="2244">
                  <c:v>37094</c:v>
                </c:pt>
                <c:pt idx="2245">
                  <c:v>37095</c:v>
                </c:pt>
                <c:pt idx="2246">
                  <c:v>37096</c:v>
                </c:pt>
                <c:pt idx="2247">
                  <c:v>37097</c:v>
                </c:pt>
                <c:pt idx="2248">
                  <c:v>37098</c:v>
                </c:pt>
                <c:pt idx="2249">
                  <c:v>37099</c:v>
                </c:pt>
                <c:pt idx="2250">
                  <c:v>37100</c:v>
                </c:pt>
                <c:pt idx="2251">
                  <c:v>37101</c:v>
                </c:pt>
                <c:pt idx="2252">
                  <c:v>37102</c:v>
                </c:pt>
                <c:pt idx="2253">
                  <c:v>37103</c:v>
                </c:pt>
                <c:pt idx="2254">
                  <c:v>37104</c:v>
                </c:pt>
                <c:pt idx="2255">
                  <c:v>37105</c:v>
                </c:pt>
                <c:pt idx="2256">
                  <c:v>37106</c:v>
                </c:pt>
                <c:pt idx="2257">
                  <c:v>37107</c:v>
                </c:pt>
                <c:pt idx="2258">
                  <c:v>37108</c:v>
                </c:pt>
                <c:pt idx="2259">
                  <c:v>37109</c:v>
                </c:pt>
                <c:pt idx="2260">
                  <c:v>37110</c:v>
                </c:pt>
                <c:pt idx="2261">
                  <c:v>37111</c:v>
                </c:pt>
                <c:pt idx="2262">
                  <c:v>37112</c:v>
                </c:pt>
                <c:pt idx="2263">
                  <c:v>37113</c:v>
                </c:pt>
                <c:pt idx="2264">
                  <c:v>37114</c:v>
                </c:pt>
                <c:pt idx="2265">
                  <c:v>37115</c:v>
                </c:pt>
                <c:pt idx="2266">
                  <c:v>37116</c:v>
                </c:pt>
                <c:pt idx="2267">
                  <c:v>37117</c:v>
                </c:pt>
                <c:pt idx="2268">
                  <c:v>37118</c:v>
                </c:pt>
                <c:pt idx="2269">
                  <c:v>37119</c:v>
                </c:pt>
                <c:pt idx="2270">
                  <c:v>37120</c:v>
                </c:pt>
                <c:pt idx="2271">
                  <c:v>37121</c:v>
                </c:pt>
                <c:pt idx="2272">
                  <c:v>37122</c:v>
                </c:pt>
                <c:pt idx="2273">
                  <c:v>37123</c:v>
                </c:pt>
                <c:pt idx="2274">
                  <c:v>37124</c:v>
                </c:pt>
                <c:pt idx="2275">
                  <c:v>37125</c:v>
                </c:pt>
                <c:pt idx="2276">
                  <c:v>37126</c:v>
                </c:pt>
                <c:pt idx="2277">
                  <c:v>37127</c:v>
                </c:pt>
                <c:pt idx="2278">
                  <c:v>37128</c:v>
                </c:pt>
                <c:pt idx="2279">
                  <c:v>37129</c:v>
                </c:pt>
                <c:pt idx="2280">
                  <c:v>37130</c:v>
                </c:pt>
                <c:pt idx="2281">
                  <c:v>37131</c:v>
                </c:pt>
                <c:pt idx="2282">
                  <c:v>37132</c:v>
                </c:pt>
                <c:pt idx="2283">
                  <c:v>37133</c:v>
                </c:pt>
                <c:pt idx="2284">
                  <c:v>37134</c:v>
                </c:pt>
                <c:pt idx="2285">
                  <c:v>37135</c:v>
                </c:pt>
                <c:pt idx="2286">
                  <c:v>37136</c:v>
                </c:pt>
                <c:pt idx="2287">
                  <c:v>37137</c:v>
                </c:pt>
                <c:pt idx="2288">
                  <c:v>37138</c:v>
                </c:pt>
                <c:pt idx="2289">
                  <c:v>37139</c:v>
                </c:pt>
                <c:pt idx="2290">
                  <c:v>37140</c:v>
                </c:pt>
                <c:pt idx="2291">
                  <c:v>37141</c:v>
                </c:pt>
                <c:pt idx="2292">
                  <c:v>37142</c:v>
                </c:pt>
                <c:pt idx="2293">
                  <c:v>37143</c:v>
                </c:pt>
                <c:pt idx="2294">
                  <c:v>37144</c:v>
                </c:pt>
                <c:pt idx="2295">
                  <c:v>37145</c:v>
                </c:pt>
                <c:pt idx="2296">
                  <c:v>37146</c:v>
                </c:pt>
                <c:pt idx="2297">
                  <c:v>37147</c:v>
                </c:pt>
                <c:pt idx="2298">
                  <c:v>37148</c:v>
                </c:pt>
                <c:pt idx="2299">
                  <c:v>37149</c:v>
                </c:pt>
                <c:pt idx="2300">
                  <c:v>37150</c:v>
                </c:pt>
                <c:pt idx="2301">
                  <c:v>37151</c:v>
                </c:pt>
                <c:pt idx="2302">
                  <c:v>37152</c:v>
                </c:pt>
                <c:pt idx="2303">
                  <c:v>37153</c:v>
                </c:pt>
                <c:pt idx="2304">
                  <c:v>37154</c:v>
                </c:pt>
                <c:pt idx="2305">
                  <c:v>37155</c:v>
                </c:pt>
                <c:pt idx="2306">
                  <c:v>37156</c:v>
                </c:pt>
                <c:pt idx="2307">
                  <c:v>37157</c:v>
                </c:pt>
                <c:pt idx="2308">
                  <c:v>37158</c:v>
                </c:pt>
                <c:pt idx="2309">
                  <c:v>37159</c:v>
                </c:pt>
                <c:pt idx="2310">
                  <c:v>37160</c:v>
                </c:pt>
                <c:pt idx="2311">
                  <c:v>37161</c:v>
                </c:pt>
                <c:pt idx="2312">
                  <c:v>37162</c:v>
                </c:pt>
                <c:pt idx="2313">
                  <c:v>37163</c:v>
                </c:pt>
                <c:pt idx="2314">
                  <c:v>37164</c:v>
                </c:pt>
                <c:pt idx="2315">
                  <c:v>37165</c:v>
                </c:pt>
                <c:pt idx="2316">
                  <c:v>37166</c:v>
                </c:pt>
                <c:pt idx="2317">
                  <c:v>37167</c:v>
                </c:pt>
                <c:pt idx="2318">
                  <c:v>37168</c:v>
                </c:pt>
                <c:pt idx="2319">
                  <c:v>37169</c:v>
                </c:pt>
                <c:pt idx="2320">
                  <c:v>37170</c:v>
                </c:pt>
                <c:pt idx="2321">
                  <c:v>37171</c:v>
                </c:pt>
                <c:pt idx="2322">
                  <c:v>37172</c:v>
                </c:pt>
                <c:pt idx="2323">
                  <c:v>37173</c:v>
                </c:pt>
                <c:pt idx="2324">
                  <c:v>37174</c:v>
                </c:pt>
                <c:pt idx="2325">
                  <c:v>37175</c:v>
                </c:pt>
                <c:pt idx="2326">
                  <c:v>37176</c:v>
                </c:pt>
                <c:pt idx="2327">
                  <c:v>37177</c:v>
                </c:pt>
                <c:pt idx="2328">
                  <c:v>37178</c:v>
                </c:pt>
                <c:pt idx="2329">
                  <c:v>37179</c:v>
                </c:pt>
                <c:pt idx="2330">
                  <c:v>37180</c:v>
                </c:pt>
                <c:pt idx="2331">
                  <c:v>37181</c:v>
                </c:pt>
                <c:pt idx="2332">
                  <c:v>37182</c:v>
                </c:pt>
                <c:pt idx="2333">
                  <c:v>37183</c:v>
                </c:pt>
                <c:pt idx="2334">
                  <c:v>37184</c:v>
                </c:pt>
                <c:pt idx="2335">
                  <c:v>37185</c:v>
                </c:pt>
                <c:pt idx="2336">
                  <c:v>37186</c:v>
                </c:pt>
                <c:pt idx="2337">
                  <c:v>37187</c:v>
                </c:pt>
                <c:pt idx="2338">
                  <c:v>37188</c:v>
                </c:pt>
                <c:pt idx="2339">
                  <c:v>37189</c:v>
                </c:pt>
                <c:pt idx="2340">
                  <c:v>37190</c:v>
                </c:pt>
                <c:pt idx="2341">
                  <c:v>37191</c:v>
                </c:pt>
                <c:pt idx="2342">
                  <c:v>37192</c:v>
                </c:pt>
                <c:pt idx="2343">
                  <c:v>37193</c:v>
                </c:pt>
                <c:pt idx="2344">
                  <c:v>37194</c:v>
                </c:pt>
                <c:pt idx="2345">
                  <c:v>37195</c:v>
                </c:pt>
                <c:pt idx="2346">
                  <c:v>37196</c:v>
                </c:pt>
                <c:pt idx="2347">
                  <c:v>37197</c:v>
                </c:pt>
                <c:pt idx="2348">
                  <c:v>37198</c:v>
                </c:pt>
                <c:pt idx="2349">
                  <c:v>37199</c:v>
                </c:pt>
                <c:pt idx="2350">
                  <c:v>37200</c:v>
                </c:pt>
                <c:pt idx="2351">
                  <c:v>37201</c:v>
                </c:pt>
                <c:pt idx="2352">
                  <c:v>37202</c:v>
                </c:pt>
                <c:pt idx="2353">
                  <c:v>37203</c:v>
                </c:pt>
                <c:pt idx="2354">
                  <c:v>37204</c:v>
                </c:pt>
                <c:pt idx="2355">
                  <c:v>37205</c:v>
                </c:pt>
                <c:pt idx="2356">
                  <c:v>37206</c:v>
                </c:pt>
                <c:pt idx="2357">
                  <c:v>37207</c:v>
                </c:pt>
                <c:pt idx="2358">
                  <c:v>37208</c:v>
                </c:pt>
                <c:pt idx="2359">
                  <c:v>37209</c:v>
                </c:pt>
                <c:pt idx="2360">
                  <c:v>37210</c:v>
                </c:pt>
                <c:pt idx="2361">
                  <c:v>37211</c:v>
                </c:pt>
                <c:pt idx="2362">
                  <c:v>37212</c:v>
                </c:pt>
                <c:pt idx="2363">
                  <c:v>37213</c:v>
                </c:pt>
                <c:pt idx="2364">
                  <c:v>37214</c:v>
                </c:pt>
                <c:pt idx="2365">
                  <c:v>37215</c:v>
                </c:pt>
                <c:pt idx="2366">
                  <c:v>37216</c:v>
                </c:pt>
                <c:pt idx="2367">
                  <c:v>37217</c:v>
                </c:pt>
                <c:pt idx="2368">
                  <c:v>37218</c:v>
                </c:pt>
                <c:pt idx="2369">
                  <c:v>37219</c:v>
                </c:pt>
                <c:pt idx="2370">
                  <c:v>37220</c:v>
                </c:pt>
                <c:pt idx="2371">
                  <c:v>37221</c:v>
                </c:pt>
                <c:pt idx="2372">
                  <c:v>37222</c:v>
                </c:pt>
                <c:pt idx="2373">
                  <c:v>37223</c:v>
                </c:pt>
                <c:pt idx="2374">
                  <c:v>37224</c:v>
                </c:pt>
                <c:pt idx="2375">
                  <c:v>37225</c:v>
                </c:pt>
                <c:pt idx="2376">
                  <c:v>37226</c:v>
                </c:pt>
                <c:pt idx="2377">
                  <c:v>37227</c:v>
                </c:pt>
                <c:pt idx="2378">
                  <c:v>37228</c:v>
                </c:pt>
                <c:pt idx="2379">
                  <c:v>37229</c:v>
                </c:pt>
                <c:pt idx="2380">
                  <c:v>37230</c:v>
                </c:pt>
                <c:pt idx="2381">
                  <c:v>37231</c:v>
                </c:pt>
                <c:pt idx="2382">
                  <c:v>37232</c:v>
                </c:pt>
                <c:pt idx="2383">
                  <c:v>37233</c:v>
                </c:pt>
                <c:pt idx="2384">
                  <c:v>37234</c:v>
                </c:pt>
                <c:pt idx="2385">
                  <c:v>37235</c:v>
                </c:pt>
                <c:pt idx="2386">
                  <c:v>37236</c:v>
                </c:pt>
                <c:pt idx="2387">
                  <c:v>37237</c:v>
                </c:pt>
                <c:pt idx="2388">
                  <c:v>37238</c:v>
                </c:pt>
                <c:pt idx="2389">
                  <c:v>37239</c:v>
                </c:pt>
                <c:pt idx="2390">
                  <c:v>37240</c:v>
                </c:pt>
                <c:pt idx="2391">
                  <c:v>37241</c:v>
                </c:pt>
                <c:pt idx="2392">
                  <c:v>37242</c:v>
                </c:pt>
                <c:pt idx="2393">
                  <c:v>37243</c:v>
                </c:pt>
                <c:pt idx="2394">
                  <c:v>37244</c:v>
                </c:pt>
                <c:pt idx="2395">
                  <c:v>37245</c:v>
                </c:pt>
                <c:pt idx="2396">
                  <c:v>37246</c:v>
                </c:pt>
                <c:pt idx="2397">
                  <c:v>37247</c:v>
                </c:pt>
                <c:pt idx="2398">
                  <c:v>37248</c:v>
                </c:pt>
                <c:pt idx="2399">
                  <c:v>37249</c:v>
                </c:pt>
                <c:pt idx="2400">
                  <c:v>37250</c:v>
                </c:pt>
                <c:pt idx="2401">
                  <c:v>37251</c:v>
                </c:pt>
                <c:pt idx="2402">
                  <c:v>37252</c:v>
                </c:pt>
                <c:pt idx="2403">
                  <c:v>37253</c:v>
                </c:pt>
                <c:pt idx="2404">
                  <c:v>37254</c:v>
                </c:pt>
                <c:pt idx="2405">
                  <c:v>37255</c:v>
                </c:pt>
                <c:pt idx="2406">
                  <c:v>37256</c:v>
                </c:pt>
                <c:pt idx="2407">
                  <c:v>37257</c:v>
                </c:pt>
                <c:pt idx="2408">
                  <c:v>37258</c:v>
                </c:pt>
                <c:pt idx="2409">
                  <c:v>37259</c:v>
                </c:pt>
                <c:pt idx="2410">
                  <c:v>37260</c:v>
                </c:pt>
                <c:pt idx="2411">
                  <c:v>37261</c:v>
                </c:pt>
                <c:pt idx="2412">
                  <c:v>37262</c:v>
                </c:pt>
                <c:pt idx="2413">
                  <c:v>37263</c:v>
                </c:pt>
                <c:pt idx="2414">
                  <c:v>37264</c:v>
                </c:pt>
                <c:pt idx="2415">
                  <c:v>37265</c:v>
                </c:pt>
                <c:pt idx="2416">
                  <c:v>37266</c:v>
                </c:pt>
                <c:pt idx="2417">
                  <c:v>37267</c:v>
                </c:pt>
                <c:pt idx="2418">
                  <c:v>37268</c:v>
                </c:pt>
                <c:pt idx="2419">
                  <c:v>37269</c:v>
                </c:pt>
                <c:pt idx="2420">
                  <c:v>37270</c:v>
                </c:pt>
                <c:pt idx="2421">
                  <c:v>37271</c:v>
                </c:pt>
                <c:pt idx="2422">
                  <c:v>37272</c:v>
                </c:pt>
                <c:pt idx="2423">
                  <c:v>37273</c:v>
                </c:pt>
                <c:pt idx="2424">
                  <c:v>37274</c:v>
                </c:pt>
                <c:pt idx="2425">
                  <c:v>37275</c:v>
                </c:pt>
                <c:pt idx="2426">
                  <c:v>37276</c:v>
                </c:pt>
                <c:pt idx="2427">
                  <c:v>37277</c:v>
                </c:pt>
                <c:pt idx="2428">
                  <c:v>37278</c:v>
                </c:pt>
                <c:pt idx="2429">
                  <c:v>37279</c:v>
                </c:pt>
                <c:pt idx="2430">
                  <c:v>37280</c:v>
                </c:pt>
                <c:pt idx="2431">
                  <c:v>37281</c:v>
                </c:pt>
                <c:pt idx="2432">
                  <c:v>37282</c:v>
                </c:pt>
                <c:pt idx="2433">
                  <c:v>37283</c:v>
                </c:pt>
                <c:pt idx="2434">
                  <c:v>37284</c:v>
                </c:pt>
                <c:pt idx="2435">
                  <c:v>37285</c:v>
                </c:pt>
                <c:pt idx="2436">
                  <c:v>37286</c:v>
                </c:pt>
                <c:pt idx="2437">
                  <c:v>37287</c:v>
                </c:pt>
                <c:pt idx="2438">
                  <c:v>37288</c:v>
                </c:pt>
                <c:pt idx="2439">
                  <c:v>37289</c:v>
                </c:pt>
                <c:pt idx="2440">
                  <c:v>37290</c:v>
                </c:pt>
                <c:pt idx="2441">
                  <c:v>37291</c:v>
                </c:pt>
                <c:pt idx="2442">
                  <c:v>37292</c:v>
                </c:pt>
                <c:pt idx="2443">
                  <c:v>37293</c:v>
                </c:pt>
                <c:pt idx="2444">
                  <c:v>37294</c:v>
                </c:pt>
                <c:pt idx="2445">
                  <c:v>37295</c:v>
                </c:pt>
                <c:pt idx="2446">
                  <c:v>37296</c:v>
                </c:pt>
                <c:pt idx="2447">
                  <c:v>37297</c:v>
                </c:pt>
                <c:pt idx="2448">
                  <c:v>37298</c:v>
                </c:pt>
                <c:pt idx="2449">
                  <c:v>37299</c:v>
                </c:pt>
                <c:pt idx="2450">
                  <c:v>37300</c:v>
                </c:pt>
                <c:pt idx="2451">
                  <c:v>37301</c:v>
                </c:pt>
                <c:pt idx="2452">
                  <c:v>37302</c:v>
                </c:pt>
                <c:pt idx="2453">
                  <c:v>37303</c:v>
                </c:pt>
                <c:pt idx="2454">
                  <c:v>37304</c:v>
                </c:pt>
                <c:pt idx="2455">
                  <c:v>37305</c:v>
                </c:pt>
                <c:pt idx="2456">
                  <c:v>37306</c:v>
                </c:pt>
                <c:pt idx="2457">
                  <c:v>37307</c:v>
                </c:pt>
                <c:pt idx="2458">
                  <c:v>37308</c:v>
                </c:pt>
                <c:pt idx="2459">
                  <c:v>37309</c:v>
                </c:pt>
                <c:pt idx="2460">
                  <c:v>37310</c:v>
                </c:pt>
                <c:pt idx="2461">
                  <c:v>37311</c:v>
                </c:pt>
                <c:pt idx="2462">
                  <c:v>37312</c:v>
                </c:pt>
                <c:pt idx="2463">
                  <c:v>37313</c:v>
                </c:pt>
                <c:pt idx="2464">
                  <c:v>37314</c:v>
                </c:pt>
                <c:pt idx="2465">
                  <c:v>37315</c:v>
                </c:pt>
                <c:pt idx="2466">
                  <c:v>37316</c:v>
                </c:pt>
                <c:pt idx="2467">
                  <c:v>37317</c:v>
                </c:pt>
                <c:pt idx="2468">
                  <c:v>37318</c:v>
                </c:pt>
                <c:pt idx="2469">
                  <c:v>37319</c:v>
                </c:pt>
                <c:pt idx="2470">
                  <c:v>37320</c:v>
                </c:pt>
                <c:pt idx="2471">
                  <c:v>37321</c:v>
                </c:pt>
                <c:pt idx="2472">
                  <c:v>37322</c:v>
                </c:pt>
                <c:pt idx="2473">
                  <c:v>37323</c:v>
                </c:pt>
                <c:pt idx="2474">
                  <c:v>37324</c:v>
                </c:pt>
                <c:pt idx="2475">
                  <c:v>37325</c:v>
                </c:pt>
                <c:pt idx="2476">
                  <c:v>37326</c:v>
                </c:pt>
                <c:pt idx="2477">
                  <c:v>37327</c:v>
                </c:pt>
                <c:pt idx="2478">
                  <c:v>37328</c:v>
                </c:pt>
                <c:pt idx="2479">
                  <c:v>37329</c:v>
                </c:pt>
                <c:pt idx="2480">
                  <c:v>37330</c:v>
                </c:pt>
                <c:pt idx="2481">
                  <c:v>37331</c:v>
                </c:pt>
                <c:pt idx="2482">
                  <c:v>37332</c:v>
                </c:pt>
                <c:pt idx="2483">
                  <c:v>37333</c:v>
                </c:pt>
                <c:pt idx="2484">
                  <c:v>37334</c:v>
                </c:pt>
                <c:pt idx="2485">
                  <c:v>37335</c:v>
                </c:pt>
                <c:pt idx="2486">
                  <c:v>37336</c:v>
                </c:pt>
                <c:pt idx="2487">
                  <c:v>37337</c:v>
                </c:pt>
                <c:pt idx="2488">
                  <c:v>37338</c:v>
                </c:pt>
                <c:pt idx="2489">
                  <c:v>37339</c:v>
                </c:pt>
                <c:pt idx="2490">
                  <c:v>37340</c:v>
                </c:pt>
                <c:pt idx="2491">
                  <c:v>37341</c:v>
                </c:pt>
                <c:pt idx="2492">
                  <c:v>37342</c:v>
                </c:pt>
                <c:pt idx="2493">
                  <c:v>37343</c:v>
                </c:pt>
                <c:pt idx="2494">
                  <c:v>37344</c:v>
                </c:pt>
                <c:pt idx="2495">
                  <c:v>37345</c:v>
                </c:pt>
                <c:pt idx="2496">
                  <c:v>37346</c:v>
                </c:pt>
                <c:pt idx="2497">
                  <c:v>37347</c:v>
                </c:pt>
                <c:pt idx="2498">
                  <c:v>37348</c:v>
                </c:pt>
                <c:pt idx="2499">
                  <c:v>37349</c:v>
                </c:pt>
                <c:pt idx="2500">
                  <c:v>37350</c:v>
                </c:pt>
              </c:numCache>
            </c:numRef>
          </c:cat>
          <c:val>
            <c:numRef>
              <c:f>Taul1!$B$2:$B$2502</c:f>
              <c:numCache>
                <c:formatCode>General</c:formatCode>
                <c:ptCount val="2501"/>
                <c:pt idx="0">
                  <c:v>10.204000000000001</c:v>
                </c:pt>
                <c:pt idx="1">
                  <c:v>10.263999999999999</c:v>
                </c:pt>
                <c:pt idx="2">
                  <c:v>10.307</c:v>
                </c:pt>
                <c:pt idx="3">
                  <c:v>10.346</c:v>
                </c:pt>
                <c:pt idx="4">
                  <c:v>10.35</c:v>
                </c:pt>
                <c:pt idx="5">
                  <c:v>10.305999999999999</c:v>
                </c:pt>
                <c:pt idx="6">
                  <c:v>10.295</c:v>
                </c:pt>
                <c:pt idx="7">
                  <c:v>10.286</c:v>
                </c:pt>
                <c:pt idx="8">
                  <c:v>10.295</c:v>
                </c:pt>
                <c:pt idx="9">
                  <c:v>10.295</c:v>
                </c:pt>
                <c:pt idx="10">
                  <c:v>10.286</c:v>
                </c:pt>
                <c:pt idx="11">
                  <c:v>10.284000000000001</c:v>
                </c:pt>
                <c:pt idx="12">
                  <c:v>10.271000000000001</c:v>
                </c:pt>
                <c:pt idx="13">
                  <c:v>10.284000000000001</c:v>
                </c:pt>
                <c:pt idx="14">
                  <c:v>10.297000000000001</c:v>
                </c:pt>
                <c:pt idx="15">
                  <c:v>10.294</c:v>
                </c:pt>
                <c:pt idx="16">
                  <c:v>10.297000000000001</c:v>
                </c:pt>
                <c:pt idx="17">
                  <c:v>10.292999999999999</c:v>
                </c:pt>
                <c:pt idx="18">
                  <c:v>10.285</c:v>
                </c:pt>
                <c:pt idx="19">
                  <c:v>10.281000000000001</c:v>
                </c:pt>
                <c:pt idx="20">
                  <c:v>10.273999999999999</c:v>
                </c:pt>
                <c:pt idx="21">
                  <c:v>10.269</c:v>
                </c:pt>
                <c:pt idx="22">
                  <c:v>10.243</c:v>
                </c:pt>
                <c:pt idx="23">
                  <c:v>10.218</c:v>
                </c:pt>
                <c:pt idx="24">
                  <c:v>10.211</c:v>
                </c:pt>
                <c:pt idx="25">
                  <c:v>10.207000000000001</c:v>
                </c:pt>
                <c:pt idx="26">
                  <c:v>10.196</c:v>
                </c:pt>
                <c:pt idx="27">
                  <c:v>10.183999999999999</c:v>
                </c:pt>
                <c:pt idx="28">
                  <c:v>10.173</c:v>
                </c:pt>
                <c:pt idx="29">
                  <c:v>10.156000000000001</c:v>
                </c:pt>
                <c:pt idx="30">
                  <c:v>10.143000000000001</c:v>
                </c:pt>
                <c:pt idx="31">
                  <c:v>10.129</c:v>
                </c:pt>
                <c:pt idx="32">
                  <c:v>10.121</c:v>
                </c:pt>
                <c:pt idx="33">
                  <c:v>10.111000000000001</c:v>
                </c:pt>
                <c:pt idx="34">
                  <c:v>10.098000000000001</c:v>
                </c:pt>
                <c:pt idx="35">
                  <c:v>10.08</c:v>
                </c:pt>
                <c:pt idx="36">
                  <c:v>10.073</c:v>
                </c:pt>
                <c:pt idx="37">
                  <c:v>10.067</c:v>
                </c:pt>
                <c:pt idx="38">
                  <c:v>10.063000000000001</c:v>
                </c:pt>
                <c:pt idx="39">
                  <c:v>10.058</c:v>
                </c:pt>
                <c:pt idx="40">
                  <c:v>10.052</c:v>
                </c:pt>
                <c:pt idx="41">
                  <c:v>10.044</c:v>
                </c:pt>
                <c:pt idx="42">
                  <c:v>10.036</c:v>
                </c:pt>
                <c:pt idx="43">
                  <c:v>10.026999999999999</c:v>
                </c:pt>
                <c:pt idx="44">
                  <c:v>10.016999999999999</c:v>
                </c:pt>
                <c:pt idx="45">
                  <c:v>10.009</c:v>
                </c:pt>
                <c:pt idx="46">
                  <c:v>10</c:v>
                </c:pt>
                <c:pt idx="47">
                  <c:v>9.9902999999999995</c:v>
                </c:pt>
                <c:pt idx="48">
                  <c:v>9.9806000000000008</c:v>
                </c:pt>
                <c:pt idx="49">
                  <c:v>9.9713999999999992</c:v>
                </c:pt>
                <c:pt idx="50">
                  <c:v>9.9626999999999999</c:v>
                </c:pt>
                <c:pt idx="51">
                  <c:v>9.9535999999999998</c:v>
                </c:pt>
                <c:pt idx="52">
                  <c:v>9.9452000000000016</c:v>
                </c:pt>
                <c:pt idx="53">
                  <c:v>9.9368999999999996</c:v>
                </c:pt>
                <c:pt idx="54">
                  <c:v>9.9281000000000006</c:v>
                </c:pt>
                <c:pt idx="55">
                  <c:v>9.9197000000000006</c:v>
                </c:pt>
                <c:pt idx="56">
                  <c:v>9.912700000000001</c:v>
                </c:pt>
                <c:pt idx="57">
                  <c:v>9.9060000000000006</c:v>
                </c:pt>
                <c:pt idx="58">
                  <c:v>9.8987999999999996</c:v>
                </c:pt>
                <c:pt idx="59">
                  <c:v>9.8913999999999991</c:v>
                </c:pt>
                <c:pt idx="60">
                  <c:v>9.8843999999999994</c:v>
                </c:pt>
                <c:pt idx="61">
                  <c:v>9.8765999999999998</c:v>
                </c:pt>
                <c:pt idx="62">
                  <c:v>9.8680000000000003</c:v>
                </c:pt>
                <c:pt idx="63">
                  <c:v>9.8595000000000006</c:v>
                </c:pt>
                <c:pt idx="64">
                  <c:v>9.8506</c:v>
                </c:pt>
                <c:pt idx="65">
                  <c:v>9.8411000000000008</c:v>
                </c:pt>
                <c:pt idx="66">
                  <c:v>9.8322000000000003</c:v>
                </c:pt>
                <c:pt idx="67">
                  <c:v>9.8225999999999996</c:v>
                </c:pt>
                <c:pt idx="68">
                  <c:v>9.813600000000001</c:v>
                </c:pt>
                <c:pt idx="69">
                  <c:v>9.8043999999999993</c:v>
                </c:pt>
                <c:pt idx="70">
                  <c:v>9.795399999999999</c:v>
                </c:pt>
                <c:pt idx="71">
                  <c:v>9.7865000000000002</c:v>
                </c:pt>
                <c:pt idx="72">
                  <c:v>9.7777999999999992</c:v>
                </c:pt>
                <c:pt idx="73">
                  <c:v>9.7702000000000009</c:v>
                </c:pt>
                <c:pt idx="74">
                  <c:v>9.7635000000000005</c:v>
                </c:pt>
                <c:pt idx="75">
                  <c:v>9.7565000000000008</c:v>
                </c:pt>
                <c:pt idx="76">
                  <c:v>9.7493999999999996</c:v>
                </c:pt>
                <c:pt idx="77">
                  <c:v>9.7418999999999993</c:v>
                </c:pt>
                <c:pt idx="78">
                  <c:v>9.7324000000000002</c:v>
                </c:pt>
                <c:pt idx="79">
                  <c:v>9.7256</c:v>
                </c:pt>
                <c:pt idx="80">
                  <c:v>9.7179000000000002</c:v>
                </c:pt>
                <c:pt idx="81">
                  <c:v>9.7095000000000002</c:v>
                </c:pt>
                <c:pt idx="82">
                  <c:v>9.7017999999999986</c:v>
                </c:pt>
                <c:pt idx="83">
                  <c:v>9.6938999999999993</c:v>
                </c:pt>
                <c:pt idx="84">
                  <c:v>9.6877000000000013</c:v>
                </c:pt>
                <c:pt idx="85">
                  <c:v>9.6806000000000001</c:v>
                </c:pt>
                <c:pt idx="86">
                  <c:v>9.6732000000000014</c:v>
                </c:pt>
                <c:pt idx="87">
                  <c:v>9.6652000000000005</c:v>
                </c:pt>
                <c:pt idx="88">
                  <c:v>9.6585000000000001</c:v>
                </c:pt>
                <c:pt idx="89">
                  <c:v>9.6518999999999995</c:v>
                </c:pt>
                <c:pt idx="90">
                  <c:v>9.6452999999999989</c:v>
                </c:pt>
                <c:pt idx="91">
                  <c:v>9.6401000000000003</c:v>
                </c:pt>
                <c:pt idx="92">
                  <c:v>9.6349</c:v>
                </c:pt>
                <c:pt idx="93">
                  <c:v>9.6303999999999998</c:v>
                </c:pt>
                <c:pt idx="94">
                  <c:v>9.6253999999999991</c:v>
                </c:pt>
                <c:pt idx="95">
                  <c:v>9.6219000000000001</c:v>
                </c:pt>
                <c:pt idx="96">
                  <c:v>9.6175999999999995</c:v>
                </c:pt>
                <c:pt idx="97">
                  <c:v>9.6132999999999988</c:v>
                </c:pt>
                <c:pt idx="98">
                  <c:v>9.6074999999999999</c:v>
                </c:pt>
                <c:pt idx="99">
                  <c:v>9.6018999999999988</c:v>
                </c:pt>
                <c:pt idx="100">
                  <c:v>9.5960999999999999</c:v>
                </c:pt>
                <c:pt idx="101">
                  <c:v>9.59</c:v>
                </c:pt>
                <c:pt idx="102">
                  <c:v>9.5842999999999989</c:v>
                </c:pt>
                <c:pt idx="103">
                  <c:v>9.5790000000000006</c:v>
                </c:pt>
                <c:pt idx="104">
                  <c:v>9.5731000000000002</c:v>
                </c:pt>
                <c:pt idx="105">
                  <c:v>9.5672999999999995</c:v>
                </c:pt>
                <c:pt idx="106">
                  <c:v>9.5612999999999992</c:v>
                </c:pt>
                <c:pt idx="107">
                  <c:v>9.5550999999999995</c:v>
                </c:pt>
                <c:pt idx="108">
                  <c:v>9.5494000000000003</c:v>
                </c:pt>
                <c:pt idx="109">
                  <c:v>9.5434999999999999</c:v>
                </c:pt>
                <c:pt idx="110">
                  <c:v>9.5370000000000008</c:v>
                </c:pt>
                <c:pt idx="111">
                  <c:v>9.5307000000000013</c:v>
                </c:pt>
                <c:pt idx="112">
                  <c:v>9.5244999999999997</c:v>
                </c:pt>
                <c:pt idx="113">
                  <c:v>9.5183999999999997</c:v>
                </c:pt>
                <c:pt idx="114">
                  <c:v>9.5117999999999991</c:v>
                </c:pt>
                <c:pt idx="115">
                  <c:v>9.5051000000000005</c:v>
                </c:pt>
                <c:pt idx="116">
                  <c:v>9.4977999999999998</c:v>
                </c:pt>
                <c:pt idx="117">
                  <c:v>9.4899000000000004</c:v>
                </c:pt>
                <c:pt idx="118">
                  <c:v>9.4830000000000005</c:v>
                </c:pt>
                <c:pt idx="119">
                  <c:v>9.4764999999999997</c:v>
                </c:pt>
                <c:pt idx="120">
                  <c:v>9.4702000000000002</c:v>
                </c:pt>
                <c:pt idx="121">
                  <c:v>9.4632999999999985</c:v>
                </c:pt>
                <c:pt idx="122">
                  <c:v>9.4565999999999999</c:v>
                </c:pt>
                <c:pt idx="123">
                  <c:v>9.4504000000000001</c:v>
                </c:pt>
                <c:pt idx="124">
                  <c:v>9.4443000000000001</c:v>
                </c:pt>
                <c:pt idx="125">
                  <c:v>9.4382999999999999</c:v>
                </c:pt>
                <c:pt idx="126">
                  <c:v>9.4330999999999996</c:v>
                </c:pt>
                <c:pt idx="127">
                  <c:v>9.4274000000000004</c:v>
                </c:pt>
                <c:pt idx="128">
                  <c:v>9.4212999999999987</c:v>
                </c:pt>
                <c:pt idx="129">
                  <c:v>9.4152999999999984</c:v>
                </c:pt>
                <c:pt idx="130">
                  <c:v>9.4094999999999995</c:v>
                </c:pt>
                <c:pt idx="131">
                  <c:v>9.4042000000000012</c:v>
                </c:pt>
                <c:pt idx="132">
                  <c:v>9.398200000000001</c:v>
                </c:pt>
                <c:pt idx="133">
                  <c:v>9.3919999999999995</c:v>
                </c:pt>
                <c:pt idx="134">
                  <c:v>9.3856999999999999</c:v>
                </c:pt>
                <c:pt idx="135">
                  <c:v>9.3787000000000003</c:v>
                </c:pt>
                <c:pt idx="136">
                  <c:v>9.3725000000000005</c:v>
                </c:pt>
                <c:pt idx="137">
                  <c:v>9.3667000000000016</c:v>
                </c:pt>
                <c:pt idx="138">
                  <c:v>9.360100000000001</c:v>
                </c:pt>
                <c:pt idx="139">
                  <c:v>9.3536000000000001</c:v>
                </c:pt>
                <c:pt idx="140">
                  <c:v>9.3472000000000008</c:v>
                </c:pt>
                <c:pt idx="141">
                  <c:v>9.3412999999999986</c:v>
                </c:pt>
                <c:pt idx="142">
                  <c:v>9.3353999999999999</c:v>
                </c:pt>
                <c:pt idx="143">
                  <c:v>9.3292999999999999</c:v>
                </c:pt>
                <c:pt idx="144">
                  <c:v>9.3230000000000004</c:v>
                </c:pt>
                <c:pt idx="145">
                  <c:v>9.3167999999999989</c:v>
                </c:pt>
                <c:pt idx="146">
                  <c:v>9.3109999999999999</c:v>
                </c:pt>
                <c:pt idx="147">
                  <c:v>9.3050999999999995</c:v>
                </c:pt>
                <c:pt idx="148">
                  <c:v>9.2987000000000002</c:v>
                </c:pt>
                <c:pt idx="149">
                  <c:v>9.2914999999999992</c:v>
                </c:pt>
                <c:pt idx="150">
                  <c:v>9.2857000000000003</c:v>
                </c:pt>
                <c:pt idx="151">
                  <c:v>9.2801000000000009</c:v>
                </c:pt>
                <c:pt idx="152">
                  <c:v>9.2742000000000004</c:v>
                </c:pt>
                <c:pt idx="153">
                  <c:v>9.2684999999999995</c:v>
                </c:pt>
                <c:pt idx="154">
                  <c:v>9.2629999999999999</c:v>
                </c:pt>
                <c:pt idx="155">
                  <c:v>9.257299999999999</c:v>
                </c:pt>
                <c:pt idx="156">
                  <c:v>9.2496000000000009</c:v>
                </c:pt>
                <c:pt idx="157">
                  <c:v>9.2420000000000009</c:v>
                </c:pt>
                <c:pt idx="158">
                  <c:v>9.2377000000000002</c:v>
                </c:pt>
                <c:pt idx="159">
                  <c:v>9.2318999999999996</c:v>
                </c:pt>
                <c:pt idx="160">
                  <c:v>9.2262999999999984</c:v>
                </c:pt>
                <c:pt idx="161">
                  <c:v>9.2202000000000002</c:v>
                </c:pt>
                <c:pt idx="162">
                  <c:v>9.2149999999999999</c:v>
                </c:pt>
                <c:pt idx="163">
                  <c:v>9.2092999999999989</c:v>
                </c:pt>
                <c:pt idx="164">
                  <c:v>9.2047999999999988</c:v>
                </c:pt>
                <c:pt idx="165">
                  <c:v>9.1987000000000005</c:v>
                </c:pt>
                <c:pt idx="166">
                  <c:v>9.1937999999999995</c:v>
                </c:pt>
                <c:pt idx="167">
                  <c:v>9.1897000000000002</c:v>
                </c:pt>
                <c:pt idx="168">
                  <c:v>9.1919000000000004</c:v>
                </c:pt>
                <c:pt idx="169">
                  <c:v>9.1811000000000007</c:v>
                </c:pt>
                <c:pt idx="170">
                  <c:v>9.1871000000000009</c:v>
                </c:pt>
                <c:pt idx="171">
                  <c:v>9.1729000000000003</c:v>
                </c:pt>
                <c:pt idx="172">
                  <c:v>9.1721000000000004</c:v>
                </c:pt>
                <c:pt idx="173">
                  <c:v>9.1807999999999996</c:v>
                </c:pt>
                <c:pt idx="174">
                  <c:v>9.1875999999999998</c:v>
                </c:pt>
                <c:pt idx="175">
                  <c:v>9.180200000000001</c:v>
                </c:pt>
                <c:pt idx="176">
                  <c:v>9.1622000000000003</c:v>
                </c:pt>
                <c:pt idx="177">
                  <c:v>9.1617999999999995</c:v>
                </c:pt>
                <c:pt idx="178">
                  <c:v>9.1938999999999993</c:v>
                </c:pt>
                <c:pt idx="179">
                  <c:v>9.2025000000000006</c:v>
                </c:pt>
                <c:pt idx="180">
                  <c:v>9.2523999999999997</c:v>
                </c:pt>
                <c:pt idx="181">
                  <c:v>9.3330000000000002</c:v>
                </c:pt>
                <c:pt idx="182">
                  <c:v>9.3978000000000002</c:v>
                </c:pt>
                <c:pt idx="183">
                  <c:v>9.4497999999999998</c:v>
                </c:pt>
                <c:pt idx="184">
                  <c:v>9.4909999999999997</c:v>
                </c:pt>
                <c:pt idx="185">
                  <c:v>9.5235000000000003</c:v>
                </c:pt>
                <c:pt idx="186">
                  <c:v>9.5489999999999995</c:v>
                </c:pt>
                <c:pt idx="187">
                  <c:v>9.5690000000000008</c:v>
                </c:pt>
                <c:pt idx="188">
                  <c:v>9.5844000000000005</c:v>
                </c:pt>
                <c:pt idx="189">
                  <c:v>9.5962999999999994</c:v>
                </c:pt>
                <c:pt idx="190">
                  <c:v>9.6051000000000002</c:v>
                </c:pt>
                <c:pt idx="191">
                  <c:v>9.6113999999999997</c:v>
                </c:pt>
                <c:pt idx="192">
                  <c:v>9.6158000000000001</c:v>
                </c:pt>
                <c:pt idx="193">
                  <c:v>9.6184999999999992</c:v>
                </c:pt>
                <c:pt idx="194">
                  <c:v>9.6196999999999999</c:v>
                </c:pt>
                <c:pt idx="195">
                  <c:v>9.6197999999999997</c:v>
                </c:pt>
                <c:pt idx="196">
                  <c:v>9.6189</c:v>
                </c:pt>
                <c:pt idx="197">
                  <c:v>9.6171000000000006</c:v>
                </c:pt>
                <c:pt idx="198">
                  <c:v>9.6146000000000011</c:v>
                </c:pt>
                <c:pt idx="199">
                  <c:v>9.6126000000000005</c:v>
                </c:pt>
                <c:pt idx="200">
                  <c:v>9.6134000000000004</c:v>
                </c:pt>
                <c:pt idx="201">
                  <c:v>9.6151</c:v>
                </c:pt>
                <c:pt idx="202">
                  <c:v>9.6166</c:v>
                </c:pt>
                <c:pt idx="203">
                  <c:v>9.6175999999999995</c:v>
                </c:pt>
                <c:pt idx="204">
                  <c:v>9.617799999999999</c:v>
                </c:pt>
                <c:pt idx="205">
                  <c:v>9.6172000000000004</c:v>
                </c:pt>
                <c:pt idx="206">
                  <c:v>9.6158000000000001</c:v>
                </c:pt>
                <c:pt idx="207">
                  <c:v>9.6137000000000015</c:v>
                </c:pt>
                <c:pt idx="208">
                  <c:v>9.6108999999999991</c:v>
                </c:pt>
                <c:pt idx="209">
                  <c:v>9.6075999999999997</c:v>
                </c:pt>
                <c:pt idx="210">
                  <c:v>9.6038999999999994</c:v>
                </c:pt>
                <c:pt idx="211">
                  <c:v>9.5997000000000003</c:v>
                </c:pt>
                <c:pt idx="212">
                  <c:v>9.5952999999999999</c:v>
                </c:pt>
                <c:pt idx="213">
                  <c:v>9.5905000000000005</c:v>
                </c:pt>
                <c:pt idx="214">
                  <c:v>9.5854999999999997</c:v>
                </c:pt>
                <c:pt idx="215">
                  <c:v>9.5803999999999991</c:v>
                </c:pt>
                <c:pt idx="216">
                  <c:v>9.5749999999999993</c:v>
                </c:pt>
                <c:pt idx="217">
                  <c:v>9.5696000000000012</c:v>
                </c:pt>
                <c:pt idx="218">
                  <c:v>9.5640999999999998</c:v>
                </c:pt>
                <c:pt idx="219">
                  <c:v>9.5585000000000004</c:v>
                </c:pt>
                <c:pt idx="220">
                  <c:v>9.5527999999999995</c:v>
                </c:pt>
                <c:pt idx="221">
                  <c:v>9.5471000000000004</c:v>
                </c:pt>
                <c:pt idx="222">
                  <c:v>9.5413999999999994</c:v>
                </c:pt>
                <c:pt idx="223">
                  <c:v>9.5357000000000003</c:v>
                </c:pt>
                <c:pt idx="224">
                  <c:v>9.5299999999999994</c:v>
                </c:pt>
                <c:pt idx="225">
                  <c:v>9.5242999999999984</c:v>
                </c:pt>
                <c:pt idx="226">
                  <c:v>9.5187000000000008</c:v>
                </c:pt>
                <c:pt idx="227">
                  <c:v>9.5132000000000012</c:v>
                </c:pt>
                <c:pt idx="228">
                  <c:v>9.5077000000000016</c:v>
                </c:pt>
                <c:pt idx="229">
                  <c:v>9.5022000000000002</c:v>
                </c:pt>
                <c:pt idx="230">
                  <c:v>9.4969999999999999</c:v>
                </c:pt>
                <c:pt idx="231">
                  <c:v>9.4918999999999993</c:v>
                </c:pt>
                <c:pt idx="232">
                  <c:v>9.4870000000000001</c:v>
                </c:pt>
                <c:pt idx="233">
                  <c:v>9.4822000000000006</c:v>
                </c:pt>
                <c:pt idx="234">
                  <c:v>9.4773999999999994</c:v>
                </c:pt>
                <c:pt idx="235">
                  <c:v>9.4727000000000015</c:v>
                </c:pt>
                <c:pt idx="236">
                  <c:v>9.4680999999999997</c:v>
                </c:pt>
                <c:pt idx="237">
                  <c:v>9.4634999999999998</c:v>
                </c:pt>
                <c:pt idx="238">
                  <c:v>9.4588999999999999</c:v>
                </c:pt>
                <c:pt idx="239">
                  <c:v>9.4544999999999995</c:v>
                </c:pt>
                <c:pt idx="240">
                  <c:v>9.4499999999999993</c:v>
                </c:pt>
                <c:pt idx="241">
                  <c:v>9.4457000000000004</c:v>
                </c:pt>
                <c:pt idx="242">
                  <c:v>9.4413999999999998</c:v>
                </c:pt>
                <c:pt idx="243">
                  <c:v>9.4372000000000007</c:v>
                </c:pt>
                <c:pt idx="244">
                  <c:v>9.4329999999999998</c:v>
                </c:pt>
                <c:pt idx="245">
                  <c:v>9.4289000000000005</c:v>
                </c:pt>
                <c:pt idx="246">
                  <c:v>9.4248999999999992</c:v>
                </c:pt>
                <c:pt idx="247">
                  <c:v>9.4209999999999994</c:v>
                </c:pt>
                <c:pt idx="248">
                  <c:v>9.4170999999999996</c:v>
                </c:pt>
                <c:pt idx="249">
                  <c:v>9.4132999999999996</c:v>
                </c:pt>
                <c:pt idx="250">
                  <c:v>9.4094999999999995</c:v>
                </c:pt>
                <c:pt idx="251">
                  <c:v>9.4057999999999993</c:v>
                </c:pt>
                <c:pt idx="252">
                  <c:v>9.4022000000000006</c:v>
                </c:pt>
                <c:pt idx="253">
                  <c:v>9.3987000000000016</c:v>
                </c:pt>
                <c:pt idx="254">
                  <c:v>9.3952000000000009</c:v>
                </c:pt>
                <c:pt idx="255">
                  <c:v>9.3917999999999999</c:v>
                </c:pt>
                <c:pt idx="256">
                  <c:v>9.388399999999999</c:v>
                </c:pt>
                <c:pt idx="257">
                  <c:v>9.3850999999999996</c:v>
                </c:pt>
                <c:pt idx="258">
                  <c:v>9.3818999999999999</c:v>
                </c:pt>
                <c:pt idx="259">
                  <c:v>9.3787000000000003</c:v>
                </c:pt>
                <c:pt idx="260">
                  <c:v>9.3756000000000004</c:v>
                </c:pt>
                <c:pt idx="261">
                  <c:v>9.3726000000000003</c:v>
                </c:pt>
                <c:pt idx="262">
                  <c:v>9.3696000000000002</c:v>
                </c:pt>
                <c:pt idx="263">
                  <c:v>9.3666</c:v>
                </c:pt>
                <c:pt idx="264">
                  <c:v>9.3637000000000015</c:v>
                </c:pt>
                <c:pt idx="265">
                  <c:v>9.3607999999999993</c:v>
                </c:pt>
                <c:pt idx="266">
                  <c:v>9.3580000000000005</c:v>
                </c:pt>
                <c:pt idx="267">
                  <c:v>9.3552999999999997</c:v>
                </c:pt>
                <c:pt idx="268">
                  <c:v>9.3524999999999991</c:v>
                </c:pt>
                <c:pt idx="269">
                  <c:v>9.3498999999999999</c:v>
                </c:pt>
                <c:pt idx="270">
                  <c:v>9.3472999999999988</c:v>
                </c:pt>
                <c:pt idx="271">
                  <c:v>9.3447000000000013</c:v>
                </c:pt>
                <c:pt idx="272">
                  <c:v>9.3422999999999998</c:v>
                </c:pt>
                <c:pt idx="273">
                  <c:v>9.3407</c:v>
                </c:pt>
                <c:pt idx="274">
                  <c:v>9.3394999999999992</c:v>
                </c:pt>
                <c:pt idx="275">
                  <c:v>9.3384999999999998</c:v>
                </c:pt>
                <c:pt idx="276">
                  <c:v>9.3375000000000004</c:v>
                </c:pt>
                <c:pt idx="277">
                  <c:v>9.3366000000000007</c:v>
                </c:pt>
                <c:pt idx="278">
                  <c:v>9.3356000000000012</c:v>
                </c:pt>
                <c:pt idx="279">
                  <c:v>9.3346</c:v>
                </c:pt>
                <c:pt idx="280">
                  <c:v>9.3335000000000008</c:v>
                </c:pt>
                <c:pt idx="281">
                  <c:v>9.3323</c:v>
                </c:pt>
                <c:pt idx="282">
                  <c:v>9.3309999999999995</c:v>
                </c:pt>
                <c:pt idx="283">
                  <c:v>9.329600000000001</c:v>
                </c:pt>
                <c:pt idx="284">
                  <c:v>9.3282000000000007</c:v>
                </c:pt>
                <c:pt idx="285">
                  <c:v>9.3267000000000007</c:v>
                </c:pt>
                <c:pt idx="286">
                  <c:v>9.3252000000000006</c:v>
                </c:pt>
                <c:pt idx="287">
                  <c:v>9.3237000000000005</c:v>
                </c:pt>
                <c:pt idx="288">
                  <c:v>9.3221000000000007</c:v>
                </c:pt>
                <c:pt idx="289">
                  <c:v>9.3203999999999994</c:v>
                </c:pt>
                <c:pt idx="290">
                  <c:v>9.3190000000000008</c:v>
                </c:pt>
                <c:pt idx="291">
                  <c:v>9.3182000000000009</c:v>
                </c:pt>
                <c:pt idx="292">
                  <c:v>9.3178000000000001</c:v>
                </c:pt>
                <c:pt idx="293">
                  <c:v>9.3175000000000008</c:v>
                </c:pt>
                <c:pt idx="294">
                  <c:v>9.3172000000000015</c:v>
                </c:pt>
                <c:pt idx="295">
                  <c:v>9.3167999999999989</c:v>
                </c:pt>
                <c:pt idx="296">
                  <c:v>9.3163999999999998</c:v>
                </c:pt>
                <c:pt idx="297">
                  <c:v>9.3157999999999994</c:v>
                </c:pt>
                <c:pt idx="298">
                  <c:v>9.315100000000001</c:v>
                </c:pt>
                <c:pt idx="299">
                  <c:v>9.3142999999999994</c:v>
                </c:pt>
                <c:pt idx="300">
                  <c:v>9.3133999999999997</c:v>
                </c:pt>
                <c:pt idx="301">
                  <c:v>9.3124000000000002</c:v>
                </c:pt>
                <c:pt idx="302">
                  <c:v>9.3112999999999992</c:v>
                </c:pt>
                <c:pt idx="303">
                  <c:v>9.3104999999999993</c:v>
                </c:pt>
                <c:pt idx="304">
                  <c:v>9.3102999999999998</c:v>
                </c:pt>
                <c:pt idx="305">
                  <c:v>9.3106000000000009</c:v>
                </c:pt>
                <c:pt idx="306">
                  <c:v>9.3109000000000002</c:v>
                </c:pt>
                <c:pt idx="307">
                  <c:v>9.3112000000000013</c:v>
                </c:pt>
                <c:pt idx="308">
                  <c:v>9.311399999999999</c:v>
                </c:pt>
                <c:pt idx="309">
                  <c:v>9.3115000000000006</c:v>
                </c:pt>
                <c:pt idx="310">
                  <c:v>9.311399999999999</c:v>
                </c:pt>
                <c:pt idx="311">
                  <c:v>9.311399999999999</c:v>
                </c:pt>
                <c:pt idx="312">
                  <c:v>9.3121000000000009</c:v>
                </c:pt>
                <c:pt idx="313">
                  <c:v>9.3142000000000014</c:v>
                </c:pt>
                <c:pt idx="314">
                  <c:v>9.3222999999999985</c:v>
                </c:pt>
                <c:pt idx="315">
                  <c:v>9.3427999999999987</c:v>
                </c:pt>
                <c:pt idx="316">
                  <c:v>9.3686000000000007</c:v>
                </c:pt>
                <c:pt idx="317">
                  <c:v>9.3948</c:v>
                </c:pt>
                <c:pt idx="318">
                  <c:v>9.4188999999999989</c:v>
                </c:pt>
                <c:pt idx="319">
                  <c:v>9.4413999999999998</c:v>
                </c:pt>
                <c:pt idx="320">
                  <c:v>9.4649000000000001</c:v>
                </c:pt>
                <c:pt idx="321">
                  <c:v>9.4925999999999995</c:v>
                </c:pt>
                <c:pt idx="322">
                  <c:v>9.5269999999999992</c:v>
                </c:pt>
                <c:pt idx="323">
                  <c:v>9.5719999999999992</c:v>
                </c:pt>
                <c:pt idx="324">
                  <c:v>9.6341999999999999</c:v>
                </c:pt>
                <c:pt idx="325">
                  <c:v>9.7194000000000003</c:v>
                </c:pt>
                <c:pt idx="326">
                  <c:v>9.819700000000001</c:v>
                </c:pt>
                <c:pt idx="327">
                  <c:v>9.9</c:v>
                </c:pt>
                <c:pt idx="328">
                  <c:v>9.9791000000000007</c:v>
                </c:pt>
                <c:pt idx="329">
                  <c:v>10.061</c:v>
                </c:pt>
                <c:pt idx="330">
                  <c:v>10.15</c:v>
                </c:pt>
                <c:pt idx="331">
                  <c:v>10.23</c:v>
                </c:pt>
                <c:pt idx="332">
                  <c:v>10.298</c:v>
                </c:pt>
                <c:pt idx="333">
                  <c:v>10.352</c:v>
                </c:pt>
                <c:pt idx="334">
                  <c:v>10.403</c:v>
                </c:pt>
                <c:pt idx="335">
                  <c:v>10.449</c:v>
                </c:pt>
                <c:pt idx="336">
                  <c:v>10.497999999999999</c:v>
                </c:pt>
                <c:pt idx="337">
                  <c:v>10.544</c:v>
                </c:pt>
                <c:pt idx="338">
                  <c:v>10.587</c:v>
                </c:pt>
                <c:pt idx="339">
                  <c:v>10.638</c:v>
                </c:pt>
                <c:pt idx="340">
                  <c:v>10.696</c:v>
                </c:pt>
                <c:pt idx="341">
                  <c:v>10.760999999999999</c:v>
                </c:pt>
                <c:pt idx="342">
                  <c:v>10.821999999999999</c:v>
                </c:pt>
                <c:pt idx="343">
                  <c:v>10.871</c:v>
                </c:pt>
                <c:pt idx="344">
                  <c:v>10.914</c:v>
                </c:pt>
                <c:pt idx="345">
                  <c:v>10.951000000000001</c:v>
                </c:pt>
                <c:pt idx="346">
                  <c:v>10.96</c:v>
                </c:pt>
                <c:pt idx="347">
                  <c:v>10.933999999999999</c:v>
                </c:pt>
                <c:pt idx="348">
                  <c:v>9.8701000000000008</c:v>
                </c:pt>
                <c:pt idx="349">
                  <c:v>9.742700000000001</c:v>
                </c:pt>
                <c:pt idx="350">
                  <c:v>9.8307000000000002</c:v>
                </c:pt>
                <c:pt idx="351">
                  <c:v>9.6219999999999999</c:v>
                </c:pt>
                <c:pt idx="352">
                  <c:v>9.2375000000000007</c:v>
                </c:pt>
                <c:pt idx="353">
                  <c:v>9.1387</c:v>
                </c:pt>
                <c:pt idx="354">
                  <c:v>9.0461000000000009</c:v>
                </c:pt>
                <c:pt idx="355">
                  <c:v>8.8889999999999993</c:v>
                </c:pt>
                <c:pt idx="356">
                  <c:v>8.8909000000000002</c:v>
                </c:pt>
                <c:pt idx="357">
                  <c:v>8.9067000000000007</c:v>
                </c:pt>
                <c:pt idx="358">
                  <c:v>8.9257000000000009</c:v>
                </c:pt>
                <c:pt idx="359">
                  <c:v>8.9427000000000003</c:v>
                </c:pt>
                <c:pt idx="360">
                  <c:v>8.9392999999999994</c:v>
                </c:pt>
                <c:pt idx="361">
                  <c:v>8.9507999999999992</c:v>
                </c:pt>
                <c:pt idx="362">
                  <c:v>8.9659999999999993</c:v>
                </c:pt>
                <c:pt idx="363">
                  <c:v>8.9764999999999997</c:v>
                </c:pt>
                <c:pt idx="364">
                  <c:v>8.9861000000000004</c:v>
                </c:pt>
                <c:pt idx="365">
                  <c:v>9.001100000000001</c:v>
                </c:pt>
                <c:pt idx="366">
                  <c:v>9.0340000000000007</c:v>
                </c:pt>
                <c:pt idx="367">
                  <c:v>9.0507000000000009</c:v>
                </c:pt>
                <c:pt idx="368">
                  <c:v>9.0831</c:v>
                </c:pt>
                <c:pt idx="369">
                  <c:v>9.0995000000000008</c:v>
                </c:pt>
                <c:pt idx="370">
                  <c:v>9.1228999999999996</c:v>
                </c:pt>
                <c:pt idx="371">
                  <c:v>9.1234999999999999</c:v>
                </c:pt>
                <c:pt idx="372">
                  <c:v>9.1054999999999993</c:v>
                </c:pt>
                <c:pt idx="373">
                  <c:v>9.1174999999999997</c:v>
                </c:pt>
                <c:pt idx="374">
                  <c:v>9.138399999999999</c:v>
                </c:pt>
                <c:pt idx="375">
                  <c:v>9.1487000000000016</c:v>
                </c:pt>
                <c:pt idx="376">
                  <c:v>9.1620000000000008</c:v>
                </c:pt>
                <c:pt idx="377">
                  <c:v>9.1504999999999992</c:v>
                </c:pt>
                <c:pt idx="378">
                  <c:v>9.1370000000000005</c:v>
                </c:pt>
                <c:pt idx="379">
                  <c:v>9.1041000000000007</c:v>
                </c:pt>
                <c:pt idx="380">
                  <c:v>9.0806000000000004</c:v>
                </c:pt>
                <c:pt idx="381">
                  <c:v>9.069700000000001</c:v>
                </c:pt>
                <c:pt idx="382">
                  <c:v>9.0541</c:v>
                </c:pt>
                <c:pt idx="383">
                  <c:v>9.055299999999999</c:v>
                </c:pt>
                <c:pt idx="384">
                  <c:v>9.0449000000000002</c:v>
                </c:pt>
                <c:pt idx="385">
                  <c:v>9.0389999999999997</c:v>
                </c:pt>
                <c:pt idx="386">
                  <c:v>9.0427</c:v>
                </c:pt>
                <c:pt idx="387">
                  <c:v>9.0426000000000002</c:v>
                </c:pt>
                <c:pt idx="388">
                  <c:v>9.0434999999999999</c:v>
                </c:pt>
                <c:pt idx="389">
                  <c:v>9.0607999999999986</c:v>
                </c:pt>
                <c:pt idx="390">
                  <c:v>9.0587999999999997</c:v>
                </c:pt>
                <c:pt idx="391">
                  <c:v>9.0482000000000014</c:v>
                </c:pt>
                <c:pt idx="392">
                  <c:v>9.0480999999999998</c:v>
                </c:pt>
                <c:pt idx="393">
                  <c:v>9.0498999999999992</c:v>
                </c:pt>
                <c:pt idx="394">
                  <c:v>9.0591000000000008</c:v>
                </c:pt>
                <c:pt idx="395">
                  <c:v>9.0702999999999996</c:v>
                </c:pt>
                <c:pt idx="396">
                  <c:v>9.0746000000000002</c:v>
                </c:pt>
                <c:pt idx="397">
                  <c:v>9.0657000000000014</c:v>
                </c:pt>
                <c:pt idx="398">
                  <c:v>9.0501000000000005</c:v>
                </c:pt>
                <c:pt idx="399">
                  <c:v>9.0419</c:v>
                </c:pt>
                <c:pt idx="400">
                  <c:v>9.0332000000000008</c:v>
                </c:pt>
                <c:pt idx="401">
                  <c:v>9.0223999999999993</c:v>
                </c:pt>
                <c:pt idx="402">
                  <c:v>9.0147000000000013</c:v>
                </c:pt>
                <c:pt idx="403">
                  <c:v>9.0192999999999994</c:v>
                </c:pt>
                <c:pt idx="404">
                  <c:v>9.0387999999999984</c:v>
                </c:pt>
                <c:pt idx="405">
                  <c:v>9.0168999999999997</c:v>
                </c:pt>
                <c:pt idx="406">
                  <c:v>9.0307999999999993</c:v>
                </c:pt>
                <c:pt idx="407">
                  <c:v>9.0627000000000013</c:v>
                </c:pt>
                <c:pt idx="408">
                  <c:v>9.1189999999999998</c:v>
                </c:pt>
                <c:pt idx="409">
                  <c:v>9.1138999999999992</c:v>
                </c:pt>
                <c:pt idx="410">
                  <c:v>9.1141000000000005</c:v>
                </c:pt>
                <c:pt idx="411">
                  <c:v>9.1282000000000014</c:v>
                </c:pt>
                <c:pt idx="412">
                  <c:v>9.1517999999999997</c:v>
                </c:pt>
                <c:pt idx="413">
                  <c:v>9.1760999999999999</c:v>
                </c:pt>
                <c:pt idx="414">
                  <c:v>9.1835000000000004</c:v>
                </c:pt>
                <c:pt idx="415">
                  <c:v>9.1917000000000009</c:v>
                </c:pt>
                <c:pt idx="416">
                  <c:v>9.2043999999999997</c:v>
                </c:pt>
                <c:pt idx="417">
                  <c:v>9.2127999999999997</c:v>
                </c:pt>
                <c:pt idx="418">
                  <c:v>9.2207000000000008</c:v>
                </c:pt>
                <c:pt idx="419">
                  <c:v>9.2282000000000011</c:v>
                </c:pt>
                <c:pt idx="420">
                  <c:v>9.235100000000001</c:v>
                </c:pt>
                <c:pt idx="421">
                  <c:v>9.2355</c:v>
                </c:pt>
                <c:pt idx="422">
                  <c:v>9.2339000000000002</c:v>
                </c:pt>
                <c:pt idx="423">
                  <c:v>9.2282999999999991</c:v>
                </c:pt>
                <c:pt idx="424">
                  <c:v>9.2179000000000002</c:v>
                </c:pt>
                <c:pt idx="425">
                  <c:v>9.204600000000001</c:v>
                </c:pt>
                <c:pt idx="426">
                  <c:v>9.2005999999999997</c:v>
                </c:pt>
                <c:pt idx="427">
                  <c:v>9.2004000000000001</c:v>
                </c:pt>
                <c:pt idx="428">
                  <c:v>9.1989999999999998</c:v>
                </c:pt>
                <c:pt idx="429">
                  <c:v>9.1928999999999998</c:v>
                </c:pt>
                <c:pt idx="430">
                  <c:v>9.1737000000000002</c:v>
                </c:pt>
                <c:pt idx="431">
                  <c:v>9.1754999999999995</c:v>
                </c:pt>
                <c:pt idx="432">
                  <c:v>9.1818999999999988</c:v>
                </c:pt>
                <c:pt idx="433">
                  <c:v>9.1875</c:v>
                </c:pt>
                <c:pt idx="434">
                  <c:v>9.190100000000001</c:v>
                </c:pt>
                <c:pt idx="435">
                  <c:v>9.1892000000000014</c:v>
                </c:pt>
                <c:pt idx="436">
                  <c:v>9.1904000000000003</c:v>
                </c:pt>
                <c:pt idx="437">
                  <c:v>9.1877000000000013</c:v>
                </c:pt>
                <c:pt idx="438">
                  <c:v>9.1805000000000003</c:v>
                </c:pt>
                <c:pt idx="439">
                  <c:v>9.1732999999999993</c:v>
                </c:pt>
                <c:pt idx="440">
                  <c:v>9.1632000000000016</c:v>
                </c:pt>
                <c:pt idx="441">
                  <c:v>9.1485000000000003</c:v>
                </c:pt>
                <c:pt idx="442">
                  <c:v>9.1335999999999995</c:v>
                </c:pt>
                <c:pt idx="443">
                  <c:v>9.126100000000001</c:v>
                </c:pt>
                <c:pt idx="444">
                  <c:v>9.1152000000000015</c:v>
                </c:pt>
                <c:pt idx="445">
                  <c:v>9.1014999999999997</c:v>
                </c:pt>
                <c:pt idx="446">
                  <c:v>9.0899000000000001</c:v>
                </c:pt>
                <c:pt idx="447">
                  <c:v>9.0770999999999997</c:v>
                </c:pt>
                <c:pt idx="448">
                  <c:v>9.0646000000000004</c:v>
                </c:pt>
                <c:pt idx="449">
                  <c:v>9.0503</c:v>
                </c:pt>
                <c:pt idx="450">
                  <c:v>9.0364000000000004</c:v>
                </c:pt>
                <c:pt idx="451">
                  <c:v>9.0223999999999993</c:v>
                </c:pt>
                <c:pt idx="452">
                  <c:v>9.0030999999999999</c:v>
                </c:pt>
                <c:pt idx="453">
                  <c:v>8.9881000000000011</c:v>
                </c:pt>
                <c:pt idx="454">
                  <c:v>8.9756</c:v>
                </c:pt>
                <c:pt idx="455">
                  <c:v>8.9661000000000008</c:v>
                </c:pt>
                <c:pt idx="456">
                  <c:v>8.9556000000000004</c:v>
                </c:pt>
                <c:pt idx="457">
                  <c:v>8.9442000000000004</c:v>
                </c:pt>
                <c:pt idx="458">
                  <c:v>8.9307999999999996</c:v>
                </c:pt>
                <c:pt idx="459">
                  <c:v>8.9208999999999996</c:v>
                </c:pt>
                <c:pt idx="460">
                  <c:v>8.9109999999999996</c:v>
                </c:pt>
                <c:pt idx="461">
                  <c:v>8.8978000000000002</c:v>
                </c:pt>
                <c:pt idx="462">
                  <c:v>8.8773999999999997</c:v>
                </c:pt>
                <c:pt idx="463">
                  <c:v>8.8586000000000009</c:v>
                </c:pt>
                <c:pt idx="464">
                  <c:v>8.8399000000000001</c:v>
                </c:pt>
                <c:pt idx="465">
                  <c:v>8.8231999999999999</c:v>
                </c:pt>
                <c:pt idx="466">
                  <c:v>8.8059999999999992</c:v>
                </c:pt>
                <c:pt idx="467">
                  <c:v>8.7942999999999998</c:v>
                </c:pt>
                <c:pt idx="468">
                  <c:v>8.7837999999999994</c:v>
                </c:pt>
                <c:pt idx="469">
                  <c:v>8.7742000000000004</c:v>
                </c:pt>
                <c:pt idx="470">
                  <c:v>8.7650000000000006</c:v>
                </c:pt>
                <c:pt idx="471">
                  <c:v>8.7560000000000002</c:v>
                </c:pt>
                <c:pt idx="472">
                  <c:v>8.7467000000000006</c:v>
                </c:pt>
                <c:pt idx="473">
                  <c:v>8.7317999999999998</c:v>
                </c:pt>
                <c:pt idx="474">
                  <c:v>8.7180999999999997</c:v>
                </c:pt>
                <c:pt idx="475">
                  <c:v>8.7098999999999993</c:v>
                </c:pt>
                <c:pt idx="476">
                  <c:v>8.7004999999999999</c:v>
                </c:pt>
                <c:pt idx="477">
                  <c:v>8.6881000000000004</c:v>
                </c:pt>
                <c:pt idx="478">
                  <c:v>8.6800999999999995</c:v>
                </c:pt>
                <c:pt idx="479">
                  <c:v>8.6720000000000006</c:v>
                </c:pt>
                <c:pt idx="480">
                  <c:v>8.664299999999999</c:v>
                </c:pt>
                <c:pt idx="481">
                  <c:v>8.6555</c:v>
                </c:pt>
                <c:pt idx="482">
                  <c:v>8.6467000000000009</c:v>
                </c:pt>
                <c:pt idx="483">
                  <c:v>8.6388999999999996</c:v>
                </c:pt>
                <c:pt idx="484">
                  <c:v>8.6312000000000015</c:v>
                </c:pt>
                <c:pt idx="485">
                  <c:v>8.6222999999999992</c:v>
                </c:pt>
                <c:pt idx="486">
                  <c:v>8.6117000000000008</c:v>
                </c:pt>
                <c:pt idx="487">
                  <c:v>8.5978999999999992</c:v>
                </c:pt>
                <c:pt idx="488">
                  <c:v>8.5862000000000016</c:v>
                </c:pt>
                <c:pt idx="489">
                  <c:v>8.5767000000000007</c:v>
                </c:pt>
                <c:pt idx="490">
                  <c:v>8.5696000000000012</c:v>
                </c:pt>
                <c:pt idx="491">
                  <c:v>8.5625</c:v>
                </c:pt>
                <c:pt idx="492">
                  <c:v>8.5524000000000004</c:v>
                </c:pt>
                <c:pt idx="493">
                  <c:v>8.5429999999999993</c:v>
                </c:pt>
                <c:pt idx="494">
                  <c:v>8.5334000000000003</c:v>
                </c:pt>
                <c:pt idx="495">
                  <c:v>8.5251000000000001</c:v>
                </c:pt>
                <c:pt idx="496">
                  <c:v>8.5190000000000001</c:v>
                </c:pt>
                <c:pt idx="497">
                  <c:v>8.5102000000000011</c:v>
                </c:pt>
                <c:pt idx="498">
                  <c:v>8.5023</c:v>
                </c:pt>
                <c:pt idx="499">
                  <c:v>8.4942000000000011</c:v>
                </c:pt>
                <c:pt idx="500">
                  <c:v>8.4827999999999992</c:v>
                </c:pt>
                <c:pt idx="501">
                  <c:v>8.4757000000000016</c:v>
                </c:pt>
                <c:pt idx="502">
                  <c:v>8.4695999999999998</c:v>
                </c:pt>
                <c:pt idx="503">
                  <c:v>8.4634</c:v>
                </c:pt>
                <c:pt idx="504">
                  <c:v>8.4568999999999992</c:v>
                </c:pt>
                <c:pt idx="505">
                  <c:v>8.4489999999999998</c:v>
                </c:pt>
                <c:pt idx="506">
                  <c:v>8.44</c:v>
                </c:pt>
                <c:pt idx="507">
                  <c:v>8.4333999999999989</c:v>
                </c:pt>
                <c:pt idx="508">
                  <c:v>8.4269999999999996</c:v>
                </c:pt>
                <c:pt idx="509">
                  <c:v>8.42</c:v>
                </c:pt>
                <c:pt idx="510">
                  <c:v>8.4132999999999996</c:v>
                </c:pt>
                <c:pt idx="511">
                  <c:v>8.4067999999999987</c:v>
                </c:pt>
                <c:pt idx="512">
                  <c:v>8.4</c:v>
                </c:pt>
                <c:pt idx="513">
                  <c:v>8.3925000000000001</c:v>
                </c:pt>
                <c:pt idx="514">
                  <c:v>8.3857999999999997</c:v>
                </c:pt>
                <c:pt idx="515">
                  <c:v>8.3780999999999999</c:v>
                </c:pt>
                <c:pt idx="516">
                  <c:v>8.3690999999999995</c:v>
                </c:pt>
                <c:pt idx="517">
                  <c:v>8.3607999999999993</c:v>
                </c:pt>
                <c:pt idx="518">
                  <c:v>8.3536999999999999</c:v>
                </c:pt>
                <c:pt idx="519">
                  <c:v>8.3468</c:v>
                </c:pt>
                <c:pt idx="520">
                  <c:v>8.3391999999999999</c:v>
                </c:pt>
                <c:pt idx="521">
                  <c:v>8.3332000000000015</c:v>
                </c:pt>
                <c:pt idx="522">
                  <c:v>8.3263999999999996</c:v>
                </c:pt>
                <c:pt idx="523">
                  <c:v>8.32</c:v>
                </c:pt>
                <c:pt idx="524">
                  <c:v>8.3119999999999994</c:v>
                </c:pt>
                <c:pt idx="525">
                  <c:v>8.3062000000000005</c:v>
                </c:pt>
                <c:pt idx="526">
                  <c:v>8.3261000000000003</c:v>
                </c:pt>
                <c:pt idx="527">
                  <c:v>8.3432999999999993</c:v>
                </c:pt>
                <c:pt idx="528">
                  <c:v>8.3536999999999999</c:v>
                </c:pt>
                <c:pt idx="529">
                  <c:v>8.3638999999999992</c:v>
                </c:pt>
                <c:pt idx="530">
                  <c:v>8.3687999999999985</c:v>
                </c:pt>
                <c:pt idx="531">
                  <c:v>8.3643999999999998</c:v>
                </c:pt>
                <c:pt idx="532">
                  <c:v>8.3717000000000006</c:v>
                </c:pt>
                <c:pt idx="533">
                  <c:v>8.3985000000000003</c:v>
                </c:pt>
                <c:pt idx="534">
                  <c:v>8.4012000000000011</c:v>
                </c:pt>
                <c:pt idx="535">
                  <c:v>8.4032</c:v>
                </c:pt>
                <c:pt idx="536">
                  <c:v>8.4209999999999994</c:v>
                </c:pt>
                <c:pt idx="537">
                  <c:v>8.4214000000000002</c:v>
                </c:pt>
                <c:pt idx="538">
                  <c:v>8.4197000000000006</c:v>
                </c:pt>
                <c:pt idx="539">
                  <c:v>8.4371000000000009</c:v>
                </c:pt>
                <c:pt idx="540">
                  <c:v>8.4416000000000011</c:v>
                </c:pt>
                <c:pt idx="541">
                  <c:v>8.4384999999999994</c:v>
                </c:pt>
                <c:pt idx="542">
                  <c:v>8.4336000000000002</c:v>
                </c:pt>
                <c:pt idx="543">
                  <c:v>8.4326000000000008</c:v>
                </c:pt>
                <c:pt idx="544">
                  <c:v>8.4309999999999992</c:v>
                </c:pt>
                <c:pt idx="545">
                  <c:v>8.3492999999999995</c:v>
                </c:pt>
                <c:pt idx="546">
                  <c:v>8.3430999999999997</c:v>
                </c:pt>
                <c:pt idx="547">
                  <c:v>8.3406000000000002</c:v>
                </c:pt>
                <c:pt idx="548">
                  <c:v>8.343</c:v>
                </c:pt>
                <c:pt idx="549">
                  <c:v>8.3407</c:v>
                </c:pt>
                <c:pt idx="550">
                  <c:v>8.3430999999999997</c:v>
                </c:pt>
                <c:pt idx="551">
                  <c:v>8.3400999999999996</c:v>
                </c:pt>
                <c:pt idx="552">
                  <c:v>8.4139999999999997</c:v>
                </c:pt>
                <c:pt idx="553">
                  <c:v>8.3387000000000011</c:v>
                </c:pt>
                <c:pt idx="554">
                  <c:v>8.3399000000000001</c:v>
                </c:pt>
                <c:pt idx="555">
                  <c:v>8.3414000000000001</c:v>
                </c:pt>
                <c:pt idx="556">
                  <c:v>8.343</c:v>
                </c:pt>
                <c:pt idx="557">
                  <c:v>8.3442999999999987</c:v>
                </c:pt>
                <c:pt idx="558">
                  <c:v>8.345600000000001</c:v>
                </c:pt>
                <c:pt idx="559">
                  <c:v>8.3477000000000015</c:v>
                </c:pt>
                <c:pt idx="560">
                  <c:v>8.3605</c:v>
                </c:pt>
                <c:pt idx="561">
                  <c:v>8.3530999999999995</c:v>
                </c:pt>
                <c:pt idx="562">
                  <c:v>8.3592999999999993</c:v>
                </c:pt>
                <c:pt idx="563">
                  <c:v>8.4177</c:v>
                </c:pt>
                <c:pt idx="564">
                  <c:v>8.4641999999999999</c:v>
                </c:pt>
                <c:pt idx="565">
                  <c:v>8.5085999999999995</c:v>
                </c:pt>
                <c:pt idx="566">
                  <c:v>8.5452999999999992</c:v>
                </c:pt>
                <c:pt idx="567">
                  <c:v>8.5752000000000006</c:v>
                </c:pt>
                <c:pt idx="568">
                  <c:v>8.5993999999999993</c:v>
                </c:pt>
                <c:pt idx="569">
                  <c:v>8.6187999999999985</c:v>
                </c:pt>
                <c:pt idx="570">
                  <c:v>8.6341000000000001</c:v>
                </c:pt>
                <c:pt idx="571">
                  <c:v>8.6457999999999995</c:v>
                </c:pt>
                <c:pt idx="572">
                  <c:v>8.6545000000000005</c:v>
                </c:pt>
                <c:pt idx="573">
                  <c:v>8.6606000000000005</c:v>
                </c:pt>
                <c:pt idx="574">
                  <c:v>8.6645000000000003</c:v>
                </c:pt>
                <c:pt idx="575">
                  <c:v>8.6666000000000007</c:v>
                </c:pt>
                <c:pt idx="576">
                  <c:v>8.6669999999999998</c:v>
                </c:pt>
                <c:pt idx="577">
                  <c:v>8.6661000000000001</c:v>
                </c:pt>
                <c:pt idx="578">
                  <c:v>8.6638999999999999</c:v>
                </c:pt>
                <c:pt idx="579">
                  <c:v>8.6608000000000001</c:v>
                </c:pt>
                <c:pt idx="580">
                  <c:v>8.6567999999999987</c:v>
                </c:pt>
                <c:pt idx="581">
                  <c:v>8.6519999999999992</c:v>
                </c:pt>
                <c:pt idx="582">
                  <c:v>8.6467000000000009</c:v>
                </c:pt>
                <c:pt idx="583">
                  <c:v>8.6409000000000002</c:v>
                </c:pt>
                <c:pt idx="584">
                  <c:v>8.6347000000000005</c:v>
                </c:pt>
                <c:pt idx="585">
                  <c:v>8.6280999999999999</c:v>
                </c:pt>
                <c:pt idx="586">
                  <c:v>8.6212</c:v>
                </c:pt>
                <c:pt idx="587">
                  <c:v>8.6141000000000005</c:v>
                </c:pt>
                <c:pt idx="588">
                  <c:v>8.6067999999999998</c:v>
                </c:pt>
                <c:pt idx="589">
                  <c:v>8.5992999999999995</c:v>
                </c:pt>
                <c:pt idx="590">
                  <c:v>8.5917999999999992</c:v>
                </c:pt>
                <c:pt idx="591">
                  <c:v>8.5842000000000009</c:v>
                </c:pt>
                <c:pt idx="592">
                  <c:v>8.5764999999999993</c:v>
                </c:pt>
                <c:pt idx="593">
                  <c:v>8.5687999999999995</c:v>
                </c:pt>
                <c:pt idx="594">
                  <c:v>8.5607000000000006</c:v>
                </c:pt>
                <c:pt idx="595">
                  <c:v>8.5534999999999997</c:v>
                </c:pt>
                <c:pt idx="596">
                  <c:v>8.5513999999999992</c:v>
                </c:pt>
                <c:pt idx="597">
                  <c:v>8.5618999999999996</c:v>
                </c:pt>
                <c:pt idx="598">
                  <c:v>8.5782999999999987</c:v>
                </c:pt>
                <c:pt idx="599">
                  <c:v>8.5962999999999994</c:v>
                </c:pt>
                <c:pt idx="600">
                  <c:v>8.6135000000000002</c:v>
                </c:pt>
                <c:pt idx="601">
                  <c:v>8.6286000000000005</c:v>
                </c:pt>
                <c:pt idx="602">
                  <c:v>8.6415000000000006</c:v>
                </c:pt>
                <c:pt idx="603">
                  <c:v>8.6518999999999995</c:v>
                </c:pt>
                <c:pt idx="604">
                  <c:v>8.66</c:v>
                </c:pt>
                <c:pt idx="605">
                  <c:v>8.6658999999999988</c:v>
                </c:pt>
                <c:pt idx="606">
                  <c:v>8.6700999999999997</c:v>
                </c:pt>
                <c:pt idx="607">
                  <c:v>8.6717999999999993</c:v>
                </c:pt>
                <c:pt idx="608">
                  <c:v>8.6824999999999992</c:v>
                </c:pt>
                <c:pt idx="609">
                  <c:v>8.6972000000000005</c:v>
                </c:pt>
                <c:pt idx="610">
                  <c:v>8.7126000000000001</c:v>
                </c:pt>
                <c:pt idx="611">
                  <c:v>8.7277000000000005</c:v>
                </c:pt>
                <c:pt idx="612">
                  <c:v>8.7411000000000012</c:v>
                </c:pt>
                <c:pt idx="613">
                  <c:v>8.7523999999999997</c:v>
                </c:pt>
                <c:pt idx="614">
                  <c:v>8.7614000000000001</c:v>
                </c:pt>
                <c:pt idx="615">
                  <c:v>8.7682000000000002</c:v>
                </c:pt>
                <c:pt idx="616">
                  <c:v>8.7738999999999994</c:v>
                </c:pt>
                <c:pt idx="617">
                  <c:v>8.7782</c:v>
                </c:pt>
                <c:pt idx="618">
                  <c:v>8.7811000000000003</c:v>
                </c:pt>
                <c:pt idx="619">
                  <c:v>8.7825000000000006</c:v>
                </c:pt>
                <c:pt idx="620">
                  <c:v>8.7826000000000004</c:v>
                </c:pt>
                <c:pt idx="621">
                  <c:v>8.7814999999999994</c:v>
                </c:pt>
                <c:pt idx="622">
                  <c:v>8.779399999999999</c:v>
                </c:pt>
                <c:pt idx="623">
                  <c:v>8.7763999999999989</c:v>
                </c:pt>
                <c:pt idx="624">
                  <c:v>8.7725000000000009</c:v>
                </c:pt>
                <c:pt idx="625">
                  <c:v>8.7680000000000007</c:v>
                </c:pt>
                <c:pt idx="626">
                  <c:v>8.7627999999999986</c:v>
                </c:pt>
                <c:pt idx="627">
                  <c:v>8.757200000000001</c:v>
                </c:pt>
                <c:pt idx="628">
                  <c:v>8.7512000000000008</c:v>
                </c:pt>
                <c:pt idx="629">
                  <c:v>8.7446999999999999</c:v>
                </c:pt>
                <c:pt idx="630">
                  <c:v>8.7381000000000011</c:v>
                </c:pt>
                <c:pt idx="631">
                  <c:v>8.7312000000000012</c:v>
                </c:pt>
                <c:pt idx="632">
                  <c:v>8.7241</c:v>
                </c:pt>
                <c:pt idx="633">
                  <c:v>8.716899999999999</c:v>
                </c:pt>
                <c:pt idx="634">
                  <c:v>8.7094000000000005</c:v>
                </c:pt>
                <c:pt idx="635">
                  <c:v>8.7017000000000007</c:v>
                </c:pt>
                <c:pt idx="636">
                  <c:v>8.6934000000000005</c:v>
                </c:pt>
                <c:pt idx="637">
                  <c:v>8.6922999999999995</c:v>
                </c:pt>
                <c:pt idx="638">
                  <c:v>8.7111000000000001</c:v>
                </c:pt>
                <c:pt idx="639">
                  <c:v>8.7420000000000009</c:v>
                </c:pt>
                <c:pt idx="640">
                  <c:v>8.7754999999999992</c:v>
                </c:pt>
                <c:pt idx="641">
                  <c:v>8.8082000000000011</c:v>
                </c:pt>
                <c:pt idx="642">
                  <c:v>8.8468999999999998</c:v>
                </c:pt>
                <c:pt idx="643">
                  <c:v>8.8967999999999989</c:v>
                </c:pt>
                <c:pt idx="644">
                  <c:v>8.9501000000000008</c:v>
                </c:pt>
                <c:pt idx="645">
                  <c:v>9.0000999999999998</c:v>
                </c:pt>
                <c:pt idx="646">
                  <c:v>9.0438999999999989</c:v>
                </c:pt>
                <c:pt idx="647">
                  <c:v>9.0832999999999995</c:v>
                </c:pt>
                <c:pt idx="648">
                  <c:v>9.1189</c:v>
                </c:pt>
                <c:pt idx="649">
                  <c:v>9.1547000000000001</c:v>
                </c:pt>
                <c:pt idx="650">
                  <c:v>9.1997</c:v>
                </c:pt>
                <c:pt idx="651">
                  <c:v>9.2396000000000011</c:v>
                </c:pt>
                <c:pt idx="652">
                  <c:v>9.2895000000000003</c:v>
                </c:pt>
                <c:pt idx="653">
                  <c:v>9.3421000000000003</c:v>
                </c:pt>
                <c:pt idx="654">
                  <c:v>9.391</c:v>
                </c:pt>
                <c:pt idx="655">
                  <c:v>9.4335000000000004</c:v>
                </c:pt>
                <c:pt idx="656">
                  <c:v>9.4687000000000001</c:v>
                </c:pt>
                <c:pt idx="657">
                  <c:v>9.4967000000000006</c:v>
                </c:pt>
                <c:pt idx="658">
                  <c:v>9.5178999999999991</c:v>
                </c:pt>
                <c:pt idx="659">
                  <c:v>9.5328999999999997</c:v>
                </c:pt>
                <c:pt idx="660">
                  <c:v>9.5425000000000004</c:v>
                </c:pt>
                <c:pt idx="661">
                  <c:v>9.5474999999999994</c:v>
                </c:pt>
                <c:pt idx="662">
                  <c:v>9.5486000000000004</c:v>
                </c:pt>
                <c:pt idx="663">
                  <c:v>9.5464000000000002</c:v>
                </c:pt>
                <c:pt idx="664">
                  <c:v>9.5412999999999997</c:v>
                </c:pt>
                <c:pt idx="665">
                  <c:v>9.5340000000000007</c:v>
                </c:pt>
                <c:pt idx="666">
                  <c:v>9.5245999999999995</c:v>
                </c:pt>
                <c:pt idx="667">
                  <c:v>9.5135000000000005</c:v>
                </c:pt>
                <c:pt idx="668">
                  <c:v>9.5012000000000008</c:v>
                </c:pt>
                <c:pt idx="669">
                  <c:v>9.4878999999999998</c:v>
                </c:pt>
                <c:pt idx="670">
                  <c:v>9.4722999999999988</c:v>
                </c:pt>
                <c:pt idx="671">
                  <c:v>9.4505999999999997</c:v>
                </c:pt>
                <c:pt idx="672">
                  <c:v>9.4372999999999987</c:v>
                </c:pt>
                <c:pt idx="673">
                  <c:v>9.4378999999999991</c:v>
                </c:pt>
                <c:pt idx="674">
                  <c:v>9.4493999999999989</c:v>
                </c:pt>
                <c:pt idx="675">
                  <c:v>9.4647999999999985</c:v>
                </c:pt>
                <c:pt idx="676">
                  <c:v>9.4802</c:v>
                </c:pt>
                <c:pt idx="677">
                  <c:v>9.4931999999999999</c:v>
                </c:pt>
                <c:pt idx="678">
                  <c:v>9.5032000000000014</c:v>
                </c:pt>
                <c:pt idx="679">
                  <c:v>9.5097999999999985</c:v>
                </c:pt>
                <c:pt idx="680">
                  <c:v>9.5124999999999993</c:v>
                </c:pt>
                <c:pt idx="681">
                  <c:v>9.5132000000000012</c:v>
                </c:pt>
                <c:pt idx="682">
                  <c:v>9.5152000000000001</c:v>
                </c:pt>
                <c:pt idx="683">
                  <c:v>9.5169999999999995</c:v>
                </c:pt>
                <c:pt idx="684">
                  <c:v>9.5157000000000007</c:v>
                </c:pt>
                <c:pt idx="685">
                  <c:v>9.5169999999999995</c:v>
                </c:pt>
                <c:pt idx="686">
                  <c:v>9.5162999999999993</c:v>
                </c:pt>
                <c:pt idx="687">
                  <c:v>9.5169999999999995</c:v>
                </c:pt>
                <c:pt idx="688">
                  <c:v>9.5268999999999995</c:v>
                </c:pt>
                <c:pt idx="689">
                  <c:v>9.5402999999999984</c:v>
                </c:pt>
                <c:pt idx="690">
                  <c:v>9.5533999999999999</c:v>
                </c:pt>
                <c:pt idx="691">
                  <c:v>9.5632999999999999</c:v>
                </c:pt>
                <c:pt idx="692">
                  <c:v>9.5743999999999989</c:v>
                </c:pt>
                <c:pt idx="693">
                  <c:v>9.5892999999999997</c:v>
                </c:pt>
                <c:pt idx="694">
                  <c:v>9.6069999999999993</c:v>
                </c:pt>
                <c:pt idx="695">
                  <c:v>9.6288</c:v>
                </c:pt>
                <c:pt idx="696">
                  <c:v>9.6522000000000006</c:v>
                </c:pt>
                <c:pt idx="697">
                  <c:v>9.6732000000000014</c:v>
                </c:pt>
                <c:pt idx="698">
                  <c:v>9.6908999999999992</c:v>
                </c:pt>
                <c:pt idx="699">
                  <c:v>9.7059999999999995</c:v>
                </c:pt>
                <c:pt idx="700">
                  <c:v>9.7330000000000005</c:v>
                </c:pt>
                <c:pt idx="701">
                  <c:v>9.7672000000000008</c:v>
                </c:pt>
                <c:pt idx="702">
                  <c:v>9.8042000000000016</c:v>
                </c:pt>
                <c:pt idx="703">
                  <c:v>9.8399000000000001</c:v>
                </c:pt>
                <c:pt idx="704">
                  <c:v>9.8711000000000002</c:v>
                </c:pt>
                <c:pt idx="705">
                  <c:v>9.8948999999999998</c:v>
                </c:pt>
                <c:pt idx="706">
                  <c:v>9.9120000000000008</c:v>
                </c:pt>
                <c:pt idx="707">
                  <c:v>9.9196000000000009</c:v>
                </c:pt>
                <c:pt idx="708">
                  <c:v>9.9306000000000001</c:v>
                </c:pt>
                <c:pt idx="709">
                  <c:v>9.9392999999999994</c:v>
                </c:pt>
                <c:pt idx="710">
                  <c:v>9.9527000000000001</c:v>
                </c:pt>
                <c:pt idx="711">
                  <c:v>9.9647000000000006</c:v>
                </c:pt>
                <c:pt idx="712">
                  <c:v>9.9676000000000009</c:v>
                </c:pt>
                <c:pt idx="713">
                  <c:v>9.2618999999999989</c:v>
                </c:pt>
                <c:pt idx="714">
                  <c:v>9.0836000000000006</c:v>
                </c:pt>
                <c:pt idx="715">
                  <c:v>8.1502999999999997</c:v>
                </c:pt>
                <c:pt idx="716">
                  <c:v>8.2088999999999999</c:v>
                </c:pt>
                <c:pt idx="717">
                  <c:v>8.1513000000000009</c:v>
                </c:pt>
                <c:pt idx="718">
                  <c:v>8.1513000000000009</c:v>
                </c:pt>
                <c:pt idx="719">
                  <c:v>8.1513000000000009</c:v>
                </c:pt>
                <c:pt idx="720">
                  <c:v>8.1513999999999989</c:v>
                </c:pt>
                <c:pt idx="721">
                  <c:v>8.1541999999999994</c:v>
                </c:pt>
                <c:pt idx="722">
                  <c:v>8.1571999999999996</c:v>
                </c:pt>
                <c:pt idx="723">
                  <c:v>8.155800000000001</c:v>
                </c:pt>
                <c:pt idx="724">
                  <c:v>8.1664999999999992</c:v>
                </c:pt>
                <c:pt idx="725">
                  <c:v>8.1746999999999996</c:v>
                </c:pt>
                <c:pt idx="726">
                  <c:v>8.1872000000000007</c:v>
                </c:pt>
                <c:pt idx="727">
                  <c:v>8.2108999999999988</c:v>
                </c:pt>
                <c:pt idx="728">
                  <c:v>8.2149999999999999</c:v>
                </c:pt>
                <c:pt idx="729">
                  <c:v>8.2103999999999999</c:v>
                </c:pt>
                <c:pt idx="730">
                  <c:v>8.2156000000000002</c:v>
                </c:pt>
                <c:pt idx="731">
                  <c:v>8.2316000000000003</c:v>
                </c:pt>
                <c:pt idx="732">
                  <c:v>8.2361000000000004</c:v>
                </c:pt>
                <c:pt idx="733">
                  <c:v>8.2542000000000009</c:v>
                </c:pt>
                <c:pt idx="734">
                  <c:v>8.2378999999999998</c:v>
                </c:pt>
                <c:pt idx="735">
                  <c:v>8.2332999999999998</c:v>
                </c:pt>
                <c:pt idx="736">
                  <c:v>8.2369000000000003</c:v>
                </c:pt>
                <c:pt idx="737">
                  <c:v>8.2407000000000004</c:v>
                </c:pt>
                <c:pt idx="738">
                  <c:v>8.2478999999999996</c:v>
                </c:pt>
                <c:pt idx="739">
                  <c:v>8.2497000000000007</c:v>
                </c:pt>
                <c:pt idx="740">
                  <c:v>8.2477</c:v>
                </c:pt>
                <c:pt idx="741">
                  <c:v>8.2460000000000004</c:v>
                </c:pt>
                <c:pt idx="742">
                  <c:v>8.2449999999999992</c:v>
                </c:pt>
                <c:pt idx="743">
                  <c:v>8.2390000000000008</c:v>
                </c:pt>
                <c:pt idx="744">
                  <c:v>8.2287999999999997</c:v>
                </c:pt>
                <c:pt idx="745">
                  <c:v>8.2173999999999996</c:v>
                </c:pt>
                <c:pt idx="746">
                  <c:v>8.2128999999999994</c:v>
                </c:pt>
                <c:pt idx="747">
                  <c:v>8.2049000000000003</c:v>
                </c:pt>
                <c:pt idx="748">
                  <c:v>8.1943999999999999</c:v>
                </c:pt>
                <c:pt idx="749">
                  <c:v>8.1880000000000006</c:v>
                </c:pt>
                <c:pt idx="750">
                  <c:v>8.184800000000001</c:v>
                </c:pt>
                <c:pt idx="751">
                  <c:v>8.1806999999999999</c:v>
                </c:pt>
                <c:pt idx="752">
                  <c:v>8.1771999999999991</c:v>
                </c:pt>
                <c:pt idx="753">
                  <c:v>8.1686999999999994</c:v>
                </c:pt>
                <c:pt idx="754">
                  <c:v>8.1638999999999999</c:v>
                </c:pt>
                <c:pt idx="755">
                  <c:v>8.1605000000000008</c:v>
                </c:pt>
                <c:pt idx="756">
                  <c:v>8.1596999999999991</c:v>
                </c:pt>
                <c:pt idx="757">
                  <c:v>8.1639999999999997</c:v>
                </c:pt>
                <c:pt idx="758">
                  <c:v>8.1783999999999999</c:v>
                </c:pt>
                <c:pt idx="759">
                  <c:v>8.2085000000000008</c:v>
                </c:pt>
                <c:pt idx="760">
                  <c:v>8.2086000000000006</c:v>
                </c:pt>
                <c:pt idx="761">
                  <c:v>8.2295999999999996</c:v>
                </c:pt>
                <c:pt idx="762">
                  <c:v>8.2442999999999991</c:v>
                </c:pt>
                <c:pt idx="763">
                  <c:v>8.2491000000000003</c:v>
                </c:pt>
                <c:pt idx="764">
                  <c:v>8.2514000000000003</c:v>
                </c:pt>
                <c:pt idx="765">
                  <c:v>8.2406000000000006</c:v>
                </c:pt>
                <c:pt idx="766">
                  <c:v>8.2497000000000007</c:v>
                </c:pt>
                <c:pt idx="767">
                  <c:v>8.2723999999999993</c:v>
                </c:pt>
                <c:pt idx="768">
                  <c:v>8.3003</c:v>
                </c:pt>
                <c:pt idx="769">
                  <c:v>8.2852000000000015</c:v>
                </c:pt>
                <c:pt idx="770">
                  <c:v>8.2702000000000009</c:v>
                </c:pt>
                <c:pt idx="771">
                  <c:v>8.2637</c:v>
                </c:pt>
                <c:pt idx="772">
                  <c:v>8.2596000000000007</c:v>
                </c:pt>
                <c:pt idx="773">
                  <c:v>8.2590000000000003</c:v>
                </c:pt>
                <c:pt idx="774">
                  <c:v>8.2645</c:v>
                </c:pt>
                <c:pt idx="775">
                  <c:v>8.2647999999999993</c:v>
                </c:pt>
                <c:pt idx="776">
                  <c:v>8.2637</c:v>
                </c:pt>
                <c:pt idx="777">
                  <c:v>8.2606000000000002</c:v>
                </c:pt>
                <c:pt idx="778">
                  <c:v>8.2517999999999994</c:v>
                </c:pt>
                <c:pt idx="779">
                  <c:v>8.2469999999999999</c:v>
                </c:pt>
                <c:pt idx="780">
                  <c:v>8.2405000000000008</c:v>
                </c:pt>
                <c:pt idx="781">
                  <c:v>8.2357999999999993</c:v>
                </c:pt>
                <c:pt idx="782">
                  <c:v>8.2307999999999986</c:v>
                </c:pt>
                <c:pt idx="783">
                  <c:v>8.2292000000000005</c:v>
                </c:pt>
                <c:pt idx="784">
                  <c:v>8.2227000000000015</c:v>
                </c:pt>
                <c:pt idx="785">
                  <c:v>8.2144999999999992</c:v>
                </c:pt>
                <c:pt idx="786">
                  <c:v>8.2071000000000005</c:v>
                </c:pt>
                <c:pt idx="787">
                  <c:v>8.1997999999999998</c:v>
                </c:pt>
                <c:pt idx="788">
                  <c:v>8.19</c:v>
                </c:pt>
                <c:pt idx="789">
                  <c:v>8.1801999999999992</c:v>
                </c:pt>
                <c:pt idx="790">
                  <c:v>8.1691000000000003</c:v>
                </c:pt>
                <c:pt idx="791">
                  <c:v>8.1623000000000001</c:v>
                </c:pt>
                <c:pt idx="792">
                  <c:v>8.1643000000000008</c:v>
                </c:pt>
                <c:pt idx="793">
                  <c:v>8.1661999999999999</c:v>
                </c:pt>
                <c:pt idx="794">
                  <c:v>8.1753</c:v>
                </c:pt>
                <c:pt idx="795">
                  <c:v>8.1768000000000001</c:v>
                </c:pt>
                <c:pt idx="796">
                  <c:v>8.1681000000000008</c:v>
                </c:pt>
                <c:pt idx="797">
                  <c:v>8.1661999999999999</c:v>
                </c:pt>
                <c:pt idx="798">
                  <c:v>8.1649999999999991</c:v>
                </c:pt>
                <c:pt idx="799">
                  <c:v>8.1643999999999988</c:v>
                </c:pt>
                <c:pt idx="800">
                  <c:v>8.1624999999999996</c:v>
                </c:pt>
                <c:pt idx="801">
                  <c:v>8.156600000000001</c:v>
                </c:pt>
                <c:pt idx="802">
                  <c:v>8.1436999999999991</c:v>
                </c:pt>
                <c:pt idx="803">
                  <c:v>8.1364999999999998</c:v>
                </c:pt>
                <c:pt idx="804">
                  <c:v>8.1274999999999995</c:v>
                </c:pt>
                <c:pt idx="805">
                  <c:v>8.1108999999999991</c:v>
                </c:pt>
                <c:pt idx="806">
                  <c:v>8.0947999999999993</c:v>
                </c:pt>
                <c:pt idx="807">
                  <c:v>8.0798000000000005</c:v>
                </c:pt>
                <c:pt idx="808">
                  <c:v>8.0717999999999996</c:v>
                </c:pt>
                <c:pt idx="809">
                  <c:v>8.0655999999999999</c:v>
                </c:pt>
                <c:pt idx="810">
                  <c:v>8.0632999999999999</c:v>
                </c:pt>
                <c:pt idx="811">
                  <c:v>8.0616000000000003</c:v>
                </c:pt>
                <c:pt idx="812">
                  <c:v>8.0574999999999992</c:v>
                </c:pt>
                <c:pt idx="813">
                  <c:v>8.0546000000000006</c:v>
                </c:pt>
                <c:pt idx="814">
                  <c:v>8.0470000000000006</c:v>
                </c:pt>
                <c:pt idx="815">
                  <c:v>8.0397999999999996</c:v>
                </c:pt>
                <c:pt idx="816">
                  <c:v>8.0346000000000011</c:v>
                </c:pt>
                <c:pt idx="817">
                  <c:v>8.0268999999999995</c:v>
                </c:pt>
                <c:pt idx="818">
                  <c:v>8.0241000000000007</c:v>
                </c:pt>
                <c:pt idx="819">
                  <c:v>8.0205000000000002</c:v>
                </c:pt>
                <c:pt idx="820">
                  <c:v>8.0162999999999993</c:v>
                </c:pt>
                <c:pt idx="821">
                  <c:v>8.0107999999999997</c:v>
                </c:pt>
                <c:pt idx="822">
                  <c:v>8.0047999999999995</c:v>
                </c:pt>
                <c:pt idx="823">
                  <c:v>7.9986000000000006</c:v>
                </c:pt>
                <c:pt idx="824">
                  <c:v>7.9918999999999993</c:v>
                </c:pt>
                <c:pt idx="825">
                  <c:v>7.9823999999999993</c:v>
                </c:pt>
                <c:pt idx="826">
                  <c:v>7.9748000000000001</c:v>
                </c:pt>
                <c:pt idx="827">
                  <c:v>7.9643999999999995</c:v>
                </c:pt>
                <c:pt idx="828">
                  <c:v>7.9561999999999999</c:v>
                </c:pt>
                <c:pt idx="829">
                  <c:v>7.9465000000000003</c:v>
                </c:pt>
                <c:pt idx="830">
                  <c:v>7.9386000000000001</c:v>
                </c:pt>
                <c:pt idx="831">
                  <c:v>7.9318</c:v>
                </c:pt>
                <c:pt idx="832">
                  <c:v>7.9248000000000003</c:v>
                </c:pt>
                <c:pt idx="833">
                  <c:v>7.9157999999999999</c:v>
                </c:pt>
                <c:pt idx="834">
                  <c:v>7.9081999999999999</c:v>
                </c:pt>
                <c:pt idx="835">
                  <c:v>7.9006999999999996</c:v>
                </c:pt>
                <c:pt idx="836">
                  <c:v>7.8929999999999998</c:v>
                </c:pt>
                <c:pt idx="837">
                  <c:v>7.8848000000000003</c:v>
                </c:pt>
                <c:pt idx="838">
                  <c:v>7.8788</c:v>
                </c:pt>
                <c:pt idx="839">
                  <c:v>7.8719999999999999</c:v>
                </c:pt>
                <c:pt idx="840">
                  <c:v>7.8641000000000005</c:v>
                </c:pt>
                <c:pt idx="841">
                  <c:v>7.8586</c:v>
                </c:pt>
                <c:pt idx="842">
                  <c:v>7.8541999999999996</c:v>
                </c:pt>
                <c:pt idx="843">
                  <c:v>7.8490000000000002</c:v>
                </c:pt>
                <c:pt idx="844">
                  <c:v>7.8426999999999998</c:v>
                </c:pt>
                <c:pt idx="845">
                  <c:v>7.8363000000000005</c:v>
                </c:pt>
                <c:pt idx="846">
                  <c:v>7.8273000000000001</c:v>
                </c:pt>
                <c:pt idx="847">
                  <c:v>7.8231000000000002</c:v>
                </c:pt>
                <c:pt idx="848">
                  <c:v>7.8197999999999999</c:v>
                </c:pt>
                <c:pt idx="849">
                  <c:v>7.8148</c:v>
                </c:pt>
                <c:pt idx="850">
                  <c:v>7.8087999999999997</c:v>
                </c:pt>
                <c:pt idx="851">
                  <c:v>7.8037000000000001</c:v>
                </c:pt>
                <c:pt idx="852">
                  <c:v>7.7999000000000001</c:v>
                </c:pt>
                <c:pt idx="853">
                  <c:v>7.7960000000000003</c:v>
                </c:pt>
                <c:pt idx="854">
                  <c:v>7.7922000000000002</c:v>
                </c:pt>
                <c:pt idx="855">
                  <c:v>7.7877999999999998</c:v>
                </c:pt>
                <c:pt idx="856">
                  <c:v>7.7831999999999999</c:v>
                </c:pt>
                <c:pt idx="857">
                  <c:v>7.7782</c:v>
                </c:pt>
                <c:pt idx="858">
                  <c:v>7.7723999999999993</c:v>
                </c:pt>
                <c:pt idx="859">
                  <c:v>7.7670000000000003</c:v>
                </c:pt>
                <c:pt idx="860">
                  <c:v>7.7622999999999998</c:v>
                </c:pt>
                <c:pt idx="861">
                  <c:v>7.7571000000000003</c:v>
                </c:pt>
                <c:pt idx="862">
                  <c:v>7.7534999999999998</c:v>
                </c:pt>
                <c:pt idx="863">
                  <c:v>7.7486000000000006</c:v>
                </c:pt>
                <c:pt idx="864">
                  <c:v>7.7403000000000004</c:v>
                </c:pt>
                <c:pt idx="865">
                  <c:v>7.7343999999999999</c:v>
                </c:pt>
                <c:pt idx="866">
                  <c:v>7.7309999999999999</c:v>
                </c:pt>
                <c:pt idx="867">
                  <c:v>7.7285000000000004</c:v>
                </c:pt>
                <c:pt idx="868">
                  <c:v>7.7248000000000001</c:v>
                </c:pt>
                <c:pt idx="869">
                  <c:v>7.7211999999999996</c:v>
                </c:pt>
                <c:pt idx="870">
                  <c:v>7.7164999999999999</c:v>
                </c:pt>
                <c:pt idx="871">
                  <c:v>7.7106000000000003</c:v>
                </c:pt>
                <c:pt idx="872">
                  <c:v>7.7098999999999993</c:v>
                </c:pt>
                <c:pt idx="873">
                  <c:v>7.7061999999999999</c:v>
                </c:pt>
                <c:pt idx="874">
                  <c:v>7.7046000000000001</c:v>
                </c:pt>
                <c:pt idx="875">
                  <c:v>7.7036000000000007</c:v>
                </c:pt>
                <c:pt idx="876">
                  <c:v>7.6993</c:v>
                </c:pt>
                <c:pt idx="877">
                  <c:v>7.6882000000000001</c:v>
                </c:pt>
                <c:pt idx="878">
                  <c:v>7.6796999999999995</c:v>
                </c:pt>
                <c:pt idx="879">
                  <c:v>7.6731000000000007</c:v>
                </c:pt>
                <c:pt idx="880">
                  <c:v>7.6683000000000003</c:v>
                </c:pt>
                <c:pt idx="881">
                  <c:v>7.6609999999999996</c:v>
                </c:pt>
                <c:pt idx="882">
                  <c:v>7.6568000000000005</c:v>
                </c:pt>
                <c:pt idx="883">
                  <c:v>7.6528</c:v>
                </c:pt>
                <c:pt idx="884">
                  <c:v>7.6478000000000002</c:v>
                </c:pt>
                <c:pt idx="885">
                  <c:v>7.69</c:v>
                </c:pt>
                <c:pt idx="886">
                  <c:v>7.6541000000000006</c:v>
                </c:pt>
                <c:pt idx="887">
                  <c:v>7.6521999999999997</c:v>
                </c:pt>
                <c:pt idx="888">
                  <c:v>7.6482999999999999</c:v>
                </c:pt>
                <c:pt idx="889">
                  <c:v>7.6441999999999997</c:v>
                </c:pt>
                <c:pt idx="890">
                  <c:v>7.6432000000000002</c:v>
                </c:pt>
                <c:pt idx="891">
                  <c:v>7.6653000000000002</c:v>
                </c:pt>
                <c:pt idx="892">
                  <c:v>7.6633999999999993</c:v>
                </c:pt>
                <c:pt idx="893">
                  <c:v>7.6645000000000003</c:v>
                </c:pt>
                <c:pt idx="894">
                  <c:v>7.6711</c:v>
                </c:pt>
                <c:pt idx="895">
                  <c:v>7.6401000000000003</c:v>
                </c:pt>
                <c:pt idx="896">
                  <c:v>7.6386000000000003</c:v>
                </c:pt>
                <c:pt idx="897">
                  <c:v>7.6417999999999999</c:v>
                </c:pt>
                <c:pt idx="898">
                  <c:v>7.6948999999999996</c:v>
                </c:pt>
                <c:pt idx="899">
                  <c:v>7.6446000000000005</c:v>
                </c:pt>
                <c:pt idx="900">
                  <c:v>7.6398000000000001</c:v>
                </c:pt>
                <c:pt idx="901">
                  <c:v>7.6921999999999997</c:v>
                </c:pt>
                <c:pt idx="902">
                  <c:v>7.6891999999999996</c:v>
                </c:pt>
                <c:pt idx="903">
                  <c:v>7.6631</c:v>
                </c:pt>
                <c:pt idx="904">
                  <c:v>7.6683999999999992</c:v>
                </c:pt>
                <c:pt idx="905">
                  <c:v>7.6755000000000004</c:v>
                </c:pt>
                <c:pt idx="906">
                  <c:v>7.6776</c:v>
                </c:pt>
                <c:pt idx="907">
                  <c:v>7.6766999999999994</c:v>
                </c:pt>
                <c:pt idx="908">
                  <c:v>7.6734</c:v>
                </c:pt>
                <c:pt idx="909">
                  <c:v>7.6829999999999998</c:v>
                </c:pt>
                <c:pt idx="910">
                  <c:v>7.6928000000000001</c:v>
                </c:pt>
                <c:pt idx="911">
                  <c:v>7.7336999999999998</c:v>
                </c:pt>
                <c:pt idx="912">
                  <c:v>7.7930000000000001</c:v>
                </c:pt>
                <c:pt idx="913">
                  <c:v>7.8218999999999994</c:v>
                </c:pt>
                <c:pt idx="914">
                  <c:v>7.8188999999999993</c:v>
                </c:pt>
                <c:pt idx="915">
                  <c:v>7.8414999999999999</c:v>
                </c:pt>
                <c:pt idx="916">
                  <c:v>7.8627000000000002</c:v>
                </c:pt>
                <c:pt idx="917">
                  <c:v>7.8529999999999998</c:v>
                </c:pt>
                <c:pt idx="918">
                  <c:v>7.8811</c:v>
                </c:pt>
                <c:pt idx="919">
                  <c:v>7.9038000000000004</c:v>
                </c:pt>
                <c:pt idx="920">
                  <c:v>7.9218999999999999</c:v>
                </c:pt>
                <c:pt idx="921">
                  <c:v>7.9363000000000001</c:v>
                </c:pt>
                <c:pt idx="922">
                  <c:v>7.9550000000000001</c:v>
                </c:pt>
                <c:pt idx="923">
                  <c:v>7.9942000000000002</c:v>
                </c:pt>
                <c:pt idx="924">
                  <c:v>8.0632999999999999</c:v>
                </c:pt>
                <c:pt idx="925">
                  <c:v>8.1498999999999988</c:v>
                </c:pt>
                <c:pt idx="926">
                  <c:v>8.2340999999999998</c:v>
                </c:pt>
                <c:pt idx="927">
                  <c:v>8.3076000000000008</c:v>
                </c:pt>
                <c:pt idx="928">
                  <c:v>8.3682999999999996</c:v>
                </c:pt>
                <c:pt idx="929">
                  <c:v>8.4164999999999992</c:v>
                </c:pt>
                <c:pt idx="930">
                  <c:v>8.4543999999999997</c:v>
                </c:pt>
                <c:pt idx="931">
                  <c:v>8.4909999999999997</c:v>
                </c:pt>
                <c:pt idx="932">
                  <c:v>8.5304000000000002</c:v>
                </c:pt>
                <c:pt idx="933">
                  <c:v>8.5667000000000009</c:v>
                </c:pt>
                <c:pt idx="934">
                  <c:v>8.5971000000000011</c:v>
                </c:pt>
                <c:pt idx="935">
                  <c:v>8.6211000000000002</c:v>
                </c:pt>
                <c:pt idx="936">
                  <c:v>8.6392000000000007</c:v>
                </c:pt>
                <c:pt idx="937">
                  <c:v>8.6519999999999992</c:v>
                </c:pt>
                <c:pt idx="938">
                  <c:v>8.6602999999999994</c:v>
                </c:pt>
                <c:pt idx="939">
                  <c:v>8.6648999999999994</c:v>
                </c:pt>
                <c:pt idx="940">
                  <c:v>8.6664999999999992</c:v>
                </c:pt>
                <c:pt idx="941">
                  <c:v>8.6654999999999998</c:v>
                </c:pt>
                <c:pt idx="942">
                  <c:v>8.6624999999999996</c:v>
                </c:pt>
                <c:pt idx="943">
                  <c:v>8.6578999999999997</c:v>
                </c:pt>
                <c:pt idx="944">
                  <c:v>8.6518999999999995</c:v>
                </c:pt>
                <c:pt idx="945">
                  <c:v>8.6448</c:v>
                </c:pt>
                <c:pt idx="946">
                  <c:v>8.6368999999999989</c:v>
                </c:pt>
                <c:pt idx="947">
                  <c:v>8.6282999999999994</c:v>
                </c:pt>
                <c:pt idx="948">
                  <c:v>8.6190999999999995</c:v>
                </c:pt>
                <c:pt idx="949">
                  <c:v>8.6102000000000007</c:v>
                </c:pt>
                <c:pt idx="950">
                  <c:v>8.6048999999999989</c:v>
                </c:pt>
                <c:pt idx="951">
                  <c:v>8.6084999999999994</c:v>
                </c:pt>
                <c:pt idx="952">
                  <c:v>8.6212</c:v>
                </c:pt>
                <c:pt idx="953">
                  <c:v>8.6427000000000014</c:v>
                </c:pt>
                <c:pt idx="954">
                  <c:v>8.6687000000000012</c:v>
                </c:pt>
                <c:pt idx="955">
                  <c:v>8.6937000000000015</c:v>
                </c:pt>
                <c:pt idx="956">
                  <c:v>8.716899999999999</c:v>
                </c:pt>
                <c:pt idx="957">
                  <c:v>8.7381000000000011</c:v>
                </c:pt>
                <c:pt idx="958">
                  <c:v>8.7559000000000005</c:v>
                </c:pt>
                <c:pt idx="959">
                  <c:v>8.7698</c:v>
                </c:pt>
                <c:pt idx="960">
                  <c:v>8.7843</c:v>
                </c:pt>
                <c:pt idx="961">
                  <c:v>8.8109999999999999</c:v>
                </c:pt>
                <c:pt idx="962">
                  <c:v>8.8617999999999988</c:v>
                </c:pt>
                <c:pt idx="963">
                  <c:v>8.9380000000000006</c:v>
                </c:pt>
                <c:pt idx="964">
                  <c:v>9.0228000000000002</c:v>
                </c:pt>
                <c:pt idx="965">
                  <c:v>9.1021000000000001</c:v>
                </c:pt>
                <c:pt idx="966">
                  <c:v>9.1696000000000009</c:v>
                </c:pt>
                <c:pt idx="967">
                  <c:v>9.2241</c:v>
                </c:pt>
                <c:pt idx="968">
                  <c:v>9.2707999999999995</c:v>
                </c:pt>
                <c:pt idx="969">
                  <c:v>9.3155000000000001</c:v>
                </c:pt>
                <c:pt idx="970">
                  <c:v>9.3533999999999988</c:v>
                </c:pt>
                <c:pt idx="971">
                  <c:v>9.3841000000000001</c:v>
                </c:pt>
                <c:pt idx="972">
                  <c:v>9.4099000000000004</c:v>
                </c:pt>
                <c:pt idx="973">
                  <c:v>9.4321000000000002</c:v>
                </c:pt>
                <c:pt idx="974">
                  <c:v>9.4487999999999985</c:v>
                </c:pt>
                <c:pt idx="975">
                  <c:v>9.4600000000000009</c:v>
                </c:pt>
                <c:pt idx="976">
                  <c:v>9.4659999999999993</c:v>
                </c:pt>
                <c:pt idx="977">
                  <c:v>9.4672000000000001</c:v>
                </c:pt>
                <c:pt idx="978">
                  <c:v>9.4646000000000008</c:v>
                </c:pt>
                <c:pt idx="979">
                  <c:v>9.4586000000000006</c:v>
                </c:pt>
                <c:pt idx="980">
                  <c:v>9.4499999999999993</c:v>
                </c:pt>
                <c:pt idx="981">
                  <c:v>9.4390999999999998</c:v>
                </c:pt>
                <c:pt idx="982">
                  <c:v>9.4263999999999992</c:v>
                </c:pt>
                <c:pt idx="983">
                  <c:v>9.4123000000000001</c:v>
                </c:pt>
                <c:pt idx="984">
                  <c:v>9.3975000000000009</c:v>
                </c:pt>
                <c:pt idx="985">
                  <c:v>9.3835999999999995</c:v>
                </c:pt>
                <c:pt idx="986">
                  <c:v>9.3702999999999985</c:v>
                </c:pt>
                <c:pt idx="987">
                  <c:v>9.3587000000000007</c:v>
                </c:pt>
                <c:pt idx="988">
                  <c:v>9.3483000000000001</c:v>
                </c:pt>
                <c:pt idx="989">
                  <c:v>9.3379999999999992</c:v>
                </c:pt>
                <c:pt idx="990">
                  <c:v>9.327399999999999</c:v>
                </c:pt>
                <c:pt idx="991">
                  <c:v>9.3163</c:v>
                </c:pt>
                <c:pt idx="992">
                  <c:v>9.3045000000000009</c:v>
                </c:pt>
                <c:pt idx="993">
                  <c:v>9.2919999999999998</c:v>
                </c:pt>
                <c:pt idx="994">
                  <c:v>9.2789999999999999</c:v>
                </c:pt>
                <c:pt idx="995">
                  <c:v>9.2645</c:v>
                </c:pt>
                <c:pt idx="996">
                  <c:v>9.2752999999999997</c:v>
                </c:pt>
                <c:pt idx="997">
                  <c:v>9.2988</c:v>
                </c:pt>
                <c:pt idx="998">
                  <c:v>9.341899999999999</c:v>
                </c:pt>
                <c:pt idx="999">
                  <c:v>9.4093999999999998</c:v>
                </c:pt>
                <c:pt idx="1000">
                  <c:v>9.4917000000000016</c:v>
                </c:pt>
                <c:pt idx="1001">
                  <c:v>9.5716000000000001</c:v>
                </c:pt>
                <c:pt idx="1002">
                  <c:v>9.6417000000000002</c:v>
                </c:pt>
                <c:pt idx="1003">
                  <c:v>9.7004000000000001</c:v>
                </c:pt>
                <c:pt idx="1004">
                  <c:v>9.7530000000000001</c:v>
                </c:pt>
                <c:pt idx="1005">
                  <c:v>9.7970000000000006</c:v>
                </c:pt>
                <c:pt idx="1006">
                  <c:v>9.8312999999999988</c:v>
                </c:pt>
                <c:pt idx="1007">
                  <c:v>9.8562000000000012</c:v>
                </c:pt>
                <c:pt idx="1008">
                  <c:v>9.8727</c:v>
                </c:pt>
                <c:pt idx="1009">
                  <c:v>9.8819999999999997</c:v>
                </c:pt>
                <c:pt idx="1010">
                  <c:v>9.8850999999999996</c:v>
                </c:pt>
                <c:pt idx="1011">
                  <c:v>9.8829999999999991</c:v>
                </c:pt>
                <c:pt idx="1012">
                  <c:v>9.8767999999999994</c:v>
                </c:pt>
                <c:pt idx="1013">
                  <c:v>9.8672000000000004</c:v>
                </c:pt>
                <c:pt idx="1014">
                  <c:v>9.8545999999999996</c:v>
                </c:pt>
                <c:pt idx="1015">
                  <c:v>9.8399000000000001</c:v>
                </c:pt>
                <c:pt idx="1016">
                  <c:v>9.8232999999999997</c:v>
                </c:pt>
                <c:pt idx="1017">
                  <c:v>9.805299999999999</c:v>
                </c:pt>
                <c:pt idx="1018">
                  <c:v>9.7862000000000009</c:v>
                </c:pt>
                <c:pt idx="1019">
                  <c:v>9.7662999999999993</c:v>
                </c:pt>
                <c:pt idx="1020">
                  <c:v>9.7457999999999991</c:v>
                </c:pt>
                <c:pt idx="1021">
                  <c:v>9.7248999999999999</c:v>
                </c:pt>
                <c:pt idx="1022">
                  <c:v>9.7037000000000013</c:v>
                </c:pt>
                <c:pt idx="1023">
                  <c:v>9.6823999999999995</c:v>
                </c:pt>
                <c:pt idx="1024">
                  <c:v>9.6609999999999996</c:v>
                </c:pt>
                <c:pt idx="1025">
                  <c:v>9.6397000000000013</c:v>
                </c:pt>
                <c:pt idx="1026">
                  <c:v>9.6184999999999992</c:v>
                </c:pt>
                <c:pt idx="1027">
                  <c:v>9.5975000000000001</c:v>
                </c:pt>
                <c:pt idx="1028">
                  <c:v>9.5767999999999986</c:v>
                </c:pt>
                <c:pt idx="1029">
                  <c:v>9.5562999999999985</c:v>
                </c:pt>
                <c:pt idx="1030">
                  <c:v>9.5361000000000011</c:v>
                </c:pt>
                <c:pt idx="1031">
                  <c:v>9.5157999999999987</c:v>
                </c:pt>
                <c:pt idx="1032">
                  <c:v>9.497399999999999</c:v>
                </c:pt>
                <c:pt idx="1033">
                  <c:v>9.4803999999999995</c:v>
                </c:pt>
                <c:pt idx="1034">
                  <c:v>9.4597000000000016</c:v>
                </c:pt>
                <c:pt idx="1035">
                  <c:v>9.4570000000000007</c:v>
                </c:pt>
                <c:pt idx="1036">
                  <c:v>9.4734999999999996</c:v>
                </c:pt>
                <c:pt idx="1037">
                  <c:v>9.4985999999999997</c:v>
                </c:pt>
                <c:pt idx="1038">
                  <c:v>9.5251999999999999</c:v>
                </c:pt>
                <c:pt idx="1039">
                  <c:v>9.5495000000000001</c:v>
                </c:pt>
                <c:pt idx="1040">
                  <c:v>9.569799999999999</c:v>
                </c:pt>
                <c:pt idx="1041">
                  <c:v>9.5853999999999999</c:v>
                </c:pt>
                <c:pt idx="1042">
                  <c:v>9.5965000000000007</c:v>
                </c:pt>
                <c:pt idx="1043">
                  <c:v>9.6032999999999991</c:v>
                </c:pt>
                <c:pt idx="1044">
                  <c:v>9.6065000000000005</c:v>
                </c:pt>
                <c:pt idx="1045">
                  <c:v>9.6065000000000005</c:v>
                </c:pt>
                <c:pt idx="1046">
                  <c:v>9.6036999999999999</c:v>
                </c:pt>
                <c:pt idx="1047">
                  <c:v>9.5987000000000009</c:v>
                </c:pt>
                <c:pt idx="1048">
                  <c:v>9.5917000000000012</c:v>
                </c:pt>
                <c:pt idx="1049">
                  <c:v>9.5831</c:v>
                </c:pt>
                <c:pt idx="1050">
                  <c:v>9.5731999999999999</c:v>
                </c:pt>
                <c:pt idx="1051">
                  <c:v>9.5622000000000007</c:v>
                </c:pt>
                <c:pt idx="1052">
                  <c:v>9.5527999999999995</c:v>
                </c:pt>
                <c:pt idx="1053">
                  <c:v>9.5492000000000008</c:v>
                </c:pt>
                <c:pt idx="1054">
                  <c:v>9.5568999999999988</c:v>
                </c:pt>
                <c:pt idx="1055">
                  <c:v>9.5812999999999988</c:v>
                </c:pt>
                <c:pt idx="1056">
                  <c:v>9.6195000000000004</c:v>
                </c:pt>
                <c:pt idx="1057">
                  <c:v>9.6772999999999989</c:v>
                </c:pt>
                <c:pt idx="1058">
                  <c:v>9.7469999999999999</c:v>
                </c:pt>
                <c:pt idx="1059">
                  <c:v>9.8384999999999998</c:v>
                </c:pt>
                <c:pt idx="1060">
                  <c:v>9.9333999999999989</c:v>
                </c:pt>
                <c:pt idx="1061">
                  <c:v>10.02</c:v>
                </c:pt>
                <c:pt idx="1062">
                  <c:v>10.113</c:v>
                </c:pt>
                <c:pt idx="1063">
                  <c:v>10.196999999999999</c:v>
                </c:pt>
                <c:pt idx="1064">
                  <c:v>10.276</c:v>
                </c:pt>
                <c:pt idx="1065">
                  <c:v>10.345000000000001</c:v>
                </c:pt>
                <c:pt idx="1066">
                  <c:v>10.398</c:v>
                </c:pt>
                <c:pt idx="1067">
                  <c:v>10.446</c:v>
                </c:pt>
                <c:pt idx="1068">
                  <c:v>10.500999999999999</c:v>
                </c:pt>
                <c:pt idx="1069">
                  <c:v>10.532999999999999</c:v>
                </c:pt>
                <c:pt idx="1070">
                  <c:v>10.593</c:v>
                </c:pt>
                <c:pt idx="1071">
                  <c:v>10.667999999999999</c:v>
                </c:pt>
                <c:pt idx="1072">
                  <c:v>10.791</c:v>
                </c:pt>
                <c:pt idx="1073">
                  <c:v>10.904999999999999</c:v>
                </c:pt>
                <c:pt idx="1074">
                  <c:v>9.6152999999999995</c:v>
                </c:pt>
                <c:pt idx="1075">
                  <c:v>9.7657000000000007</c:v>
                </c:pt>
                <c:pt idx="1076">
                  <c:v>9.2117000000000004</c:v>
                </c:pt>
                <c:pt idx="1077">
                  <c:v>8.2370999999999999</c:v>
                </c:pt>
                <c:pt idx="1078">
                  <c:v>7.8716999999999997</c:v>
                </c:pt>
                <c:pt idx="1079">
                  <c:v>7.7220000000000004</c:v>
                </c:pt>
                <c:pt idx="1080">
                  <c:v>7.7258999999999993</c:v>
                </c:pt>
                <c:pt idx="1081">
                  <c:v>7.7738999999999994</c:v>
                </c:pt>
                <c:pt idx="1082">
                  <c:v>7.806</c:v>
                </c:pt>
                <c:pt idx="1083">
                  <c:v>7.8221999999999996</c:v>
                </c:pt>
                <c:pt idx="1084">
                  <c:v>7.8036000000000003</c:v>
                </c:pt>
                <c:pt idx="1085">
                  <c:v>7.8123000000000005</c:v>
                </c:pt>
                <c:pt idx="1086">
                  <c:v>7.8162000000000003</c:v>
                </c:pt>
                <c:pt idx="1087">
                  <c:v>7.8143000000000002</c:v>
                </c:pt>
                <c:pt idx="1088">
                  <c:v>7.7981999999999996</c:v>
                </c:pt>
                <c:pt idx="1089">
                  <c:v>7.7972999999999999</c:v>
                </c:pt>
                <c:pt idx="1090">
                  <c:v>7.8029999999999999</c:v>
                </c:pt>
                <c:pt idx="1091">
                  <c:v>7.8176000000000005</c:v>
                </c:pt>
                <c:pt idx="1092">
                  <c:v>7.8436000000000003</c:v>
                </c:pt>
                <c:pt idx="1093">
                  <c:v>7.8789999999999996</c:v>
                </c:pt>
                <c:pt idx="1094">
                  <c:v>7.8846999999999996</c:v>
                </c:pt>
                <c:pt idx="1095">
                  <c:v>7.8798999999999992</c:v>
                </c:pt>
                <c:pt idx="1096">
                  <c:v>7.8734999999999999</c:v>
                </c:pt>
                <c:pt idx="1097">
                  <c:v>7.8841999999999999</c:v>
                </c:pt>
                <c:pt idx="1098">
                  <c:v>7.8823999999999996</c:v>
                </c:pt>
                <c:pt idx="1099">
                  <c:v>7.8893000000000004</c:v>
                </c:pt>
                <c:pt idx="1100">
                  <c:v>7.9041000000000006</c:v>
                </c:pt>
                <c:pt idx="1101">
                  <c:v>7.9047999999999998</c:v>
                </c:pt>
                <c:pt idx="1102">
                  <c:v>7.9253999999999998</c:v>
                </c:pt>
                <c:pt idx="1103">
                  <c:v>7.9332000000000003</c:v>
                </c:pt>
                <c:pt idx="1104">
                  <c:v>7.9320000000000004</c:v>
                </c:pt>
                <c:pt idx="1105">
                  <c:v>7.9331000000000005</c:v>
                </c:pt>
                <c:pt idx="1106">
                  <c:v>7.9418999999999995</c:v>
                </c:pt>
                <c:pt idx="1107">
                  <c:v>7.9696999999999996</c:v>
                </c:pt>
                <c:pt idx="1108">
                  <c:v>7.9880000000000004</c:v>
                </c:pt>
                <c:pt idx="1109">
                  <c:v>7.9826999999999995</c:v>
                </c:pt>
                <c:pt idx="1110">
                  <c:v>8.0053999999999998</c:v>
                </c:pt>
                <c:pt idx="1111">
                  <c:v>8.0017999999999994</c:v>
                </c:pt>
                <c:pt idx="1112">
                  <c:v>7.9951999999999996</c:v>
                </c:pt>
                <c:pt idx="1113">
                  <c:v>7.9668000000000001</c:v>
                </c:pt>
                <c:pt idx="1114">
                  <c:v>7.9583000000000004</c:v>
                </c:pt>
                <c:pt idx="1115">
                  <c:v>7.9737999999999998</c:v>
                </c:pt>
                <c:pt idx="1116">
                  <c:v>7.9638</c:v>
                </c:pt>
                <c:pt idx="1117">
                  <c:v>7.9603000000000002</c:v>
                </c:pt>
                <c:pt idx="1118">
                  <c:v>7.9491999999999994</c:v>
                </c:pt>
                <c:pt idx="1119">
                  <c:v>7.9481000000000002</c:v>
                </c:pt>
                <c:pt idx="1120">
                  <c:v>7.9992000000000001</c:v>
                </c:pt>
                <c:pt idx="1121">
                  <c:v>8.0423000000000009</c:v>
                </c:pt>
                <c:pt idx="1122">
                  <c:v>8.0924999999999994</c:v>
                </c:pt>
                <c:pt idx="1123">
                  <c:v>8.1389999999999993</c:v>
                </c:pt>
                <c:pt idx="1124">
                  <c:v>8.1753</c:v>
                </c:pt>
                <c:pt idx="1125">
                  <c:v>8.1423000000000005</c:v>
                </c:pt>
                <c:pt idx="1126">
                  <c:v>8.1438000000000006</c:v>
                </c:pt>
                <c:pt idx="1127">
                  <c:v>8.1463000000000001</c:v>
                </c:pt>
                <c:pt idx="1128">
                  <c:v>8.1464999999999996</c:v>
                </c:pt>
                <c:pt idx="1129">
                  <c:v>8.1309000000000005</c:v>
                </c:pt>
                <c:pt idx="1130">
                  <c:v>8.1013999999999999</c:v>
                </c:pt>
                <c:pt idx="1131">
                  <c:v>8.1018999999999988</c:v>
                </c:pt>
                <c:pt idx="1132">
                  <c:v>8.1189999999999998</c:v>
                </c:pt>
                <c:pt idx="1133">
                  <c:v>8.1308000000000007</c:v>
                </c:pt>
                <c:pt idx="1134">
                  <c:v>8.1324000000000005</c:v>
                </c:pt>
                <c:pt idx="1135">
                  <c:v>8.1232000000000006</c:v>
                </c:pt>
                <c:pt idx="1136">
                  <c:v>8.1251999999999995</c:v>
                </c:pt>
                <c:pt idx="1137">
                  <c:v>8.1105</c:v>
                </c:pt>
                <c:pt idx="1138">
                  <c:v>8.1067999999999998</c:v>
                </c:pt>
                <c:pt idx="1139">
                  <c:v>8.1029999999999998</c:v>
                </c:pt>
                <c:pt idx="1140">
                  <c:v>8.0995000000000008</c:v>
                </c:pt>
                <c:pt idx="1141">
                  <c:v>8.0753000000000004</c:v>
                </c:pt>
                <c:pt idx="1142">
                  <c:v>8.0662000000000003</c:v>
                </c:pt>
                <c:pt idx="1143">
                  <c:v>8.0663</c:v>
                </c:pt>
                <c:pt idx="1144">
                  <c:v>8.0818999999999992</c:v>
                </c:pt>
                <c:pt idx="1145">
                  <c:v>8.0824999999999996</c:v>
                </c:pt>
                <c:pt idx="1146">
                  <c:v>8.0769000000000002</c:v>
                </c:pt>
                <c:pt idx="1147">
                  <c:v>8.077</c:v>
                </c:pt>
                <c:pt idx="1148">
                  <c:v>8.1067</c:v>
                </c:pt>
                <c:pt idx="1149">
                  <c:v>8.1434999999999995</c:v>
                </c:pt>
                <c:pt idx="1150">
                  <c:v>8.1743000000000006</c:v>
                </c:pt>
                <c:pt idx="1151">
                  <c:v>8.1683000000000003</c:v>
                </c:pt>
                <c:pt idx="1152">
                  <c:v>8.1635000000000009</c:v>
                </c:pt>
                <c:pt idx="1153">
                  <c:v>8.1458999999999993</c:v>
                </c:pt>
                <c:pt idx="1154">
                  <c:v>8.1641000000000012</c:v>
                </c:pt>
                <c:pt idx="1155">
                  <c:v>8.1363000000000003</c:v>
                </c:pt>
                <c:pt idx="1156">
                  <c:v>8.1219999999999999</c:v>
                </c:pt>
                <c:pt idx="1157">
                  <c:v>8.111699999999999</c:v>
                </c:pt>
                <c:pt idx="1158">
                  <c:v>8.1044</c:v>
                </c:pt>
                <c:pt idx="1159">
                  <c:v>8.1142000000000003</c:v>
                </c:pt>
                <c:pt idx="1160">
                  <c:v>8.1392000000000007</c:v>
                </c:pt>
                <c:pt idx="1161">
                  <c:v>8.139899999999999</c:v>
                </c:pt>
                <c:pt idx="1162">
                  <c:v>8.1404999999999994</c:v>
                </c:pt>
                <c:pt idx="1163">
                  <c:v>8.1451000000000011</c:v>
                </c:pt>
                <c:pt idx="1164">
                  <c:v>8.1475000000000009</c:v>
                </c:pt>
                <c:pt idx="1165">
                  <c:v>8.1524000000000001</c:v>
                </c:pt>
                <c:pt idx="1166">
                  <c:v>8.1455000000000002</c:v>
                </c:pt>
                <c:pt idx="1167">
                  <c:v>8.1374999999999993</c:v>
                </c:pt>
                <c:pt idx="1168">
                  <c:v>8.1496999999999993</c:v>
                </c:pt>
                <c:pt idx="1169">
                  <c:v>8.1690000000000005</c:v>
                </c:pt>
                <c:pt idx="1170">
                  <c:v>8.1646000000000001</c:v>
                </c:pt>
                <c:pt idx="1171">
                  <c:v>8.1532</c:v>
                </c:pt>
                <c:pt idx="1172">
                  <c:v>8.1513999999999989</c:v>
                </c:pt>
                <c:pt idx="1173">
                  <c:v>8.1315000000000008</c:v>
                </c:pt>
                <c:pt idx="1174">
                  <c:v>8.1747999999999994</c:v>
                </c:pt>
                <c:pt idx="1175">
                  <c:v>8.1418999999999997</c:v>
                </c:pt>
                <c:pt idx="1176">
                  <c:v>8.1466999999999992</c:v>
                </c:pt>
                <c:pt idx="1177">
                  <c:v>8.1359999999999992</c:v>
                </c:pt>
                <c:pt idx="1178">
                  <c:v>8.1256000000000004</c:v>
                </c:pt>
                <c:pt idx="1179">
                  <c:v>8.1251999999999995</c:v>
                </c:pt>
                <c:pt idx="1180">
                  <c:v>8.1419999999999995</c:v>
                </c:pt>
                <c:pt idx="1181">
                  <c:v>8.170399999999999</c:v>
                </c:pt>
                <c:pt idx="1182">
                  <c:v>8.2092999999999989</c:v>
                </c:pt>
                <c:pt idx="1183">
                  <c:v>8.2103999999999999</c:v>
                </c:pt>
                <c:pt idx="1184">
                  <c:v>8.2012</c:v>
                </c:pt>
                <c:pt idx="1185">
                  <c:v>8.1981999999999999</c:v>
                </c:pt>
                <c:pt idx="1186">
                  <c:v>8.2044999999999995</c:v>
                </c:pt>
                <c:pt idx="1187">
                  <c:v>8.2100000000000009</c:v>
                </c:pt>
                <c:pt idx="1188">
                  <c:v>8.2117000000000004</c:v>
                </c:pt>
                <c:pt idx="1189">
                  <c:v>8.2202000000000002</c:v>
                </c:pt>
                <c:pt idx="1190">
                  <c:v>8.2562000000000015</c:v>
                </c:pt>
                <c:pt idx="1191">
                  <c:v>8.2802999999999987</c:v>
                </c:pt>
                <c:pt idx="1192">
                  <c:v>8.2970000000000006</c:v>
                </c:pt>
                <c:pt idx="1193">
                  <c:v>8.3167000000000009</c:v>
                </c:pt>
                <c:pt idx="1194">
                  <c:v>8.3191000000000006</c:v>
                </c:pt>
                <c:pt idx="1195">
                  <c:v>8.3219999999999992</c:v>
                </c:pt>
                <c:pt idx="1196">
                  <c:v>8.3353999999999999</c:v>
                </c:pt>
                <c:pt idx="1197">
                  <c:v>8.3231000000000002</c:v>
                </c:pt>
                <c:pt idx="1198">
                  <c:v>8.2883999999999993</c:v>
                </c:pt>
                <c:pt idx="1199">
                  <c:v>8.2887999999999984</c:v>
                </c:pt>
                <c:pt idx="1200">
                  <c:v>8.2947999999999986</c:v>
                </c:pt>
                <c:pt idx="1201">
                  <c:v>8.3010000000000002</c:v>
                </c:pt>
                <c:pt idx="1202">
                  <c:v>8.2967000000000013</c:v>
                </c:pt>
                <c:pt idx="1203">
                  <c:v>8.2928999999999995</c:v>
                </c:pt>
                <c:pt idx="1204">
                  <c:v>8.281600000000001</c:v>
                </c:pt>
                <c:pt idx="1205">
                  <c:v>8.2693999999999992</c:v>
                </c:pt>
                <c:pt idx="1206">
                  <c:v>8.2630999999999997</c:v>
                </c:pt>
                <c:pt idx="1207">
                  <c:v>8.2507999999999999</c:v>
                </c:pt>
                <c:pt idx="1208">
                  <c:v>8.2393000000000001</c:v>
                </c:pt>
                <c:pt idx="1209">
                  <c:v>8.2188999999999997</c:v>
                </c:pt>
                <c:pt idx="1210">
                  <c:v>8.1977999999999991</c:v>
                </c:pt>
                <c:pt idx="1211">
                  <c:v>8.1833000000000009</c:v>
                </c:pt>
                <c:pt idx="1212">
                  <c:v>8.1447000000000003</c:v>
                </c:pt>
                <c:pt idx="1213">
                  <c:v>8.1291999999999991</c:v>
                </c:pt>
                <c:pt idx="1214">
                  <c:v>8.1197999999999997</c:v>
                </c:pt>
                <c:pt idx="1215">
                  <c:v>8.0998000000000001</c:v>
                </c:pt>
                <c:pt idx="1216">
                  <c:v>8.0862999999999996</c:v>
                </c:pt>
                <c:pt idx="1217">
                  <c:v>8.0670000000000002</c:v>
                </c:pt>
                <c:pt idx="1218">
                  <c:v>8.0414999999999992</c:v>
                </c:pt>
                <c:pt idx="1219">
                  <c:v>8.0272000000000006</c:v>
                </c:pt>
                <c:pt idx="1220">
                  <c:v>8.0166000000000004</c:v>
                </c:pt>
                <c:pt idx="1221">
                  <c:v>7.9995000000000003</c:v>
                </c:pt>
                <c:pt idx="1222">
                  <c:v>7.9881000000000002</c:v>
                </c:pt>
                <c:pt idx="1223">
                  <c:v>7.9733999999999998</c:v>
                </c:pt>
                <c:pt idx="1224">
                  <c:v>7.9603000000000002</c:v>
                </c:pt>
                <c:pt idx="1225">
                  <c:v>7.9390000000000001</c:v>
                </c:pt>
                <c:pt idx="1226">
                  <c:v>7.9207999999999998</c:v>
                </c:pt>
                <c:pt idx="1227">
                  <c:v>7.8968999999999996</c:v>
                </c:pt>
                <c:pt idx="1228">
                  <c:v>7.8822000000000001</c:v>
                </c:pt>
                <c:pt idx="1229">
                  <c:v>7.8792999999999997</c:v>
                </c:pt>
                <c:pt idx="1230">
                  <c:v>7.8641999999999994</c:v>
                </c:pt>
                <c:pt idx="1231">
                  <c:v>7.8496000000000006</c:v>
                </c:pt>
                <c:pt idx="1232">
                  <c:v>7.8239000000000001</c:v>
                </c:pt>
                <c:pt idx="1233">
                  <c:v>7.8079999999999998</c:v>
                </c:pt>
                <c:pt idx="1234">
                  <c:v>7.7868999999999993</c:v>
                </c:pt>
                <c:pt idx="1235">
                  <c:v>7.7782</c:v>
                </c:pt>
                <c:pt idx="1236">
                  <c:v>7.7619999999999996</c:v>
                </c:pt>
                <c:pt idx="1237">
                  <c:v>7.7614000000000001</c:v>
                </c:pt>
                <c:pt idx="1238">
                  <c:v>7.7641999999999998</c:v>
                </c:pt>
                <c:pt idx="1239">
                  <c:v>7.7748999999999997</c:v>
                </c:pt>
                <c:pt idx="1240">
                  <c:v>7.7806999999999995</c:v>
                </c:pt>
                <c:pt idx="1241">
                  <c:v>7.7735000000000003</c:v>
                </c:pt>
                <c:pt idx="1242">
                  <c:v>7.7783999999999995</c:v>
                </c:pt>
                <c:pt idx="1243">
                  <c:v>7.7726000000000006</c:v>
                </c:pt>
                <c:pt idx="1244">
                  <c:v>7.7738999999999994</c:v>
                </c:pt>
                <c:pt idx="1245">
                  <c:v>7.7778</c:v>
                </c:pt>
                <c:pt idx="1246">
                  <c:v>7.7803000000000004</c:v>
                </c:pt>
                <c:pt idx="1247">
                  <c:v>7.7868999999999993</c:v>
                </c:pt>
                <c:pt idx="1248">
                  <c:v>7.7976000000000001</c:v>
                </c:pt>
                <c:pt idx="1249">
                  <c:v>7.8131000000000004</c:v>
                </c:pt>
                <c:pt idx="1250">
                  <c:v>7.8286999999999995</c:v>
                </c:pt>
                <c:pt idx="1251">
                  <c:v>7.8378999999999994</c:v>
                </c:pt>
                <c:pt idx="1252">
                  <c:v>7.8464999999999998</c:v>
                </c:pt>
                <c:pt idx="1253">
                  <c:v>7.8543000000000003</c:v>
                </c:pt>
                <c:pt idx="1254">
                  <c:v>7.8548</c:v>
                </c:pt>
                <c:pt idx="1255">
                  <c:v>7.8561999999999994</c:v>
                </c:pt>
                <c:pt idx="1256">
                  <c:v>7.8529999999999998</c:v>
                </c:pt>
                <c:pt idx="1257">
                  <c:v>7.8441999999999998</c:v>
                </c:pt>
                <c:pt idx="1258">
                  <c:v>7.8434999999999997</c:v>
                </c:pt>
                <c:pt idx="1259">
                  <c:v>7.8425000000000002</c:v>
                </c:pt>
                <c:pt idx="1260">
                  <c:v>7.8496999999999995</c:v>
                </c:pt>
                <c:pt idx="1261">
                  <c:v>7.8472</c:v>
                </c:pt>
                <c:pt idx="1262">
                  <c:v>7.8445</c:v>
                </c:pt>
                <c:pt idx="1263">
                  <c:v>7.8407</c:v>
                </c:pt>
                <c:pt idx="1264">
                  <c:v>7.8416000000000006</c:v>
                </c:pt>
                <c:pt idx="1265">
                  <c:v>7.8551000000000002</c:v>
                </c:pt>
                <c:pt idx="1266">
                  <c:v>7.8753000000000002</c:v>
                </c:pt>
                <c:pt idx="1267">
                  <c:v>7.8925000000000001</c:v>
                </c:pt>
                <c:pt idx="1268">
                  <c:v>7.9059999999999997</c:v>
                </c:pt>
                <c:pt idx="1269">
                  <c:v>7.9186000000000005</c:v>
                </c:pt>
                <c:pt idx="1270">
                  <c:v>7.9287000000000001</c:v>
                </c:pt>
                <c:pt idx="1271">
                  <c:v>7.9408000000000003</c:v>
                </c:pt>
                <c:pt idx="1272">
                  <c:v>7.9628999999999994</c:v>
                </c:pt>
                <c:pt idx="1273">
                  <c:v>7.9971999999999994</c:v>
                </c:pt>
                <c:pt idx="1274">
                  <c:v>8.0427</c:v>
                </c:pt>
                <c:pt idx="1275">
                  <c:v>8.0899000000000001</c:v>
                </c:pt>
                <c:pt idx="1276">
                  <c:v>8.1338999999999988</c:v>
                </c:pt>
                <c:pt idx="1277">
                  <c:v>8.1724999999999994</c:v>
                </c:pt>
                <c:pt idx="1278">
                  <c:v>8.2052000000000014</c:v>
                </c:pt>
                <c:pt idx="1279">
                  <c:v>8.2321000000000009</c:v>
                </c:pt>
                <c:pt idx="1280">
                  <c:v>8.2537000000000003</c:v>
                </c:pt>
                <c:pt idx="1281">
                  <c:v>8.2733999999999988</c:v>
                </c:pt>
                <c:pt idx="1282">
                  <c:v>8.3049999999999997</c:v>
                </c:pt>
                <c:pt idx="1283">
                  <c:v>8.3668999999999993</c:v>
                </c:pt>
                <c:pt idx="1284">
                  <c:v>8.4514999999999993</c:v>
                </c:pt>
                <c:pt idx="1285">
                  <c:v>8.5376000000000012</c:v>
                </c:pt>
                <c:pt idx="1286">
                  <c:v>8.6157000000000004</c:v>
                </c:pt>
                <c:pt idx="1287">
                  <c:v>8.6822999999999997</c:v>
                </c:pt>
                <c:pt idx="1288">
                  <c:v>8.7370999999999999</c:v>
                </c:pt>
                <c:pt idx="1289">
                  <c:v>8.7811000000000003</c:v>
                </c:pt>
                <c:pt idx="1290">
                  <c:v>8.8155000000000001</c:v>
                </c:pt>
                <c:pt idx="1291">
                  <c:v>8.8414999999999999</c:v>
                </c:pt>
                <c:pt idx="1292">
                  <c:v>8.8605999999999998</c:v>
                </c:pt>
                <c:pt idx="1293">
                  <c:v>8.8735999999999997</c:v>
                </c:pt>
                <c:pt idx="1294">
                  <c:v>8.8832000000000004</c:v>
                </c:pt>
                <c:pt idx="1295">
                  <c:v>8.8952999999999989</c:v>
                </c:pt>
                <c:pt idx="1296">
                  <c:v>8.914299999999999</c:v>
                </c:pt>
                <c:pt idx="1297">
                  <c:v>8.9535</c:v>
                </c:pt>
                <c:pt idx="1298">
                  <c:v>9.0401000000000007</c:v>
                </c:pt>
                <c:pt idx="1299">
                  <c:v>9.1467000000000009</c:v>
                </c:pt>
                <c:pt idx="1300">
                  <c:v>9.2497000000000007</c:v>
                </c:pt>
                <c:pt idx="1301">
                  <c:v>9.3394999999999992</c:v>
                </c:pt>
                <c:pt idx="1302">
                  <c:v>9.4139999999999997</c:v>
                </c:pt>
                <c:pt idx="1303">
                  <c:v>9.4733000000000001</c:v>
                </c:pt>
                <c:pt idx="1304">
                  <c:v>9.5189000000000004</c:v>
                </c:pt>
                <c:pt idx="1305">
                  <c:v>9.5561000000000007</c:v>
                </c:pt>
                <c:pt idx="1306">
                  <c:v>9.5887999999999991</c:v>
                </c:pt>
                <c:pt idx="1307">
                  <c:v>9.6178999999999988</c:v>
                </c:pt>
                <c:pt idx="1308">
                  <c:v>9.6497000000000011</c:v>
                </c:pt>
                <c:pt idx="1309">
                  <c:v>9.6850000000000005</c:v>
                </c:pt>
                <c:pt idx="1310">
                  <c:v>9.7171000000000003</c:v>
                </c:pt>
                <c:pt idx="1311">
                  <c:v>9.7431999999999999</c:v>
                </c:pt>
                <c:pt idx="1312">
                  <c:v>9.7635000000000005</c:v>
                </c:pt>
                <c:pt idx="1313">
                  <c:v>9.7797000000000001</c:v>
                </c:pt>
                <c:pt idx="1314">
                  <c:v>9.7907000000000011</c:v>
                </c:pt>
                <c:pt idx="1315">
                  <c:v>9.7965</c:v>
                </c:pt>
                <c:pt idx="1316">
                  <c:v>9.797600000000001</c:v>
                </c:pt>
                <c:pt idx="1317">
                  <c:v>9.7943999999999996</c:v>
                </c:pt>
                <c:pt idx="1318">
                  <c:v>9.7874999999999996</c:v>
                </c:pt>
                <c:pt idx="1319">
                  <c:v>9.7772999999999985</c:v>
                </c:pt>
                <c:pt idx="1320">
                  <c:v>9.7642999999999986</c:v>
                </c:pt>
                <c:pt idx="1321">
                  <c:v>9.7490000000000006</c:v>
                </c:pt>
                <c:pt idx="1322">
                  <c:v>9.7317999999999998</c:v>
                </c:pt>
                <c:pt idx="1323">
                  <c:v>9.7129999999999992</c:v>
                </c:pt>
                <c:pt idx="1324">
                  <c:v>9.6928999999999998</c:v>
                </c:pt>
                <c:pt idx="1325">
                  <c:v>9.6717999999999993</c:v>
                </c:pt>
                <c:pt idx="1326">
                  <c:v>9.649799999999999</c:v>
                </c:pt>
                <c:pt idx="1327">
                  <c:v>9.6273</c:v>
                </c:pt>
                <c:pt idx="1328">
                  <c:v>9.6044999999999998</c:v>
                </c:pt>
                <c:pt idx="1329">
                  <c:v>9.5838000000000001</c:v>
                </c:pt>
                <c:pt idx="1330">
                  <c:v>9.5693000000000001</c:v>
                </c:pt>
                <c:pt idx="1331">
                  <c:v>9.5808</c:v>
                </c:pt>
                <c:pt idx="1332">
                  <c:v>9.6262999999999987</c:v>
                </c:pt>
                <c:pt idx="1333">
                  <c:v>9.684899999999999</c:v>
                </c:pt>
                <c:pt idx="1334">
                  <c:v>9.7430000000000003</c:v>
                </c:pt>
                <c:pt idx="1335">
                  <c:v>9.7943999999999996</c:v>
                </c:pt>
                <c:pt idx="1336">
                  <c:v>9.8367999999999984</c:v>
                </c:pt>
                <c:pt idx="1337">
                  <c:v>9.8698999999999995</c:v>
                </c:pt>
                <c:pt idx="1338">
                  <c:v>9.8942000000000014</c:v>
                </c:pt>
                <c:pt idx="1339">
                  <c:v>9.9108999999999998</c:v>
                </c:pt>
                <c:pt idx="1340">
                  <c:v>9.9207000000000001</c:v>
                </c:pt>
                <c:pt idx="1341">
                  <c:v>9.9247999999999994</c:v>
                </c:pt>
                <c:pt idx="1342">
                  <c:v>9.9239999999999995</c:v>
                </c:pt>
                <c:pt idx="1343">
                  <c:v>9.9191000000000003</c:v>
                </c:pt>
                <c:pt idx="1344">
                  <c:v>9.9108000000000001</c:v>
                </c:pt>
                <c:pt idx="1345">
                  <c:v>9.8995999999999995</c:v>
                </c:pt>
                <c:pt idx="1346">
                  <c:v>9.8859999999999992</c:v>
                </c:pt>
                <c:pt idx="1347">
                  <c:v>9.8704999999999998</c:v>
                </c:pt>
                <c:pt idx="1348">
                  <c:v>9.8532999999999991</c:v>
                </c:pt>
                <c:pt idx="1349">
                  <c:v>9.8347999999999995</c:v>
                </c:pt>
                <c:pt idx="1350">
                  <c:v>9.8152999999999988</c:v>
                </c:pt>
                <c:pt idx="1351">
                  <c:v>9.7949000000000002</c:v>
                </c:pt>
                <c:pt idx="1352">
                  <c:v>9.7738999999999994</c:v>
                </c:pt>
                <c:pt idx="1353">
                  <c:v>9.7523999999999997</c:v>
                </c:pt>
                <c:pt idx="1354">
                  <c:v>9.7306000000000008</c:v>
                </c:pt>
                <c:pt idx="1355">
                  <c:v>9.7086000000000006</c:v>
                </c:pt>
                <c:pt idx="1356">
                  <c:v>9.686399999999999</c:v>
                </c:pt>
                <c:pt idx="1357">
                  <c:v>9.664200000000001</c:v>
                </c:pt>
                <c:pt idx="1358">
                  <c:v>9.6419999999999995</c:v>
                </c:pt>
                <c:pt idx="1359">
                  <c:v>9.6199999999999992</c:v>
                </c:pt>
                <c:pt idx="1360">
                  <c:v>9.5980000000000008</c:v>
                </c:pt>
                <c:pt idx="1361">
                  <c:v>9.5762</c:v>
                </c:pt>
                <c:pt idx="1362">
                  <c:v>9.5546000000000006</c:v>
                </c:pt>
                <c:pt idx="1363">
                  <c:v>9.5332999999999988</c:v>
                </c:pt>
                <c:pt idx="1364">
                  <c:v>9.5122</c:v>
                </c:pt>
                <c:pt idx="1365">
                  <c:v>9.491299999999999</c:v>
                </c:pt>
                <c:pt idx="1366">
                  <c:v>9.4707999999999988</c:v>
                </c:pt>
                <c:pt idx="1367">
                  <c:v>9.4504999999999999</c:v>
                </c:pt>
                <c:pt idx="1368">
                  <c:v>9.4306000000000001</c:v>
                </c:pt>
                <c:pt idx="1369">
                  <c:v>9.4108999999999998</c:v>
                </c:pt>
                <c:pt idx="1370">
                  <c:v>9.3916000000000004</c:v>
                </c:pt>
                <c:pt idx="1371">
                  <c:v>9.3726000000000003</c:v>
                </c:pt>
                <c:pt idx="1372">
                  <c:v>9.3539999999999992</c:v>
                </c:pt>
                <c:pt idx="1373">
                  <c:v>9.335700000000001</c:v>
                </c:pt>
                <c:pt idx="1374">
                  <c:v>9.3177000000000003</c:v>
                </c:pt>
                <c:pt idx="1375">
                  <c:v>9.3001000000000005</c:v>
                </c:pt>
                <c:pt idx="1376">
                  <c:v>9.2827000000000002</c:v>
                </c:pt>
                <c:pt idx="1377">
                  <c:v>9.2659000000000002</c:v>
                </c:pt>
                <c:pt idx="1378">
                  <c:v>9.2494999999999994</c:v>
                </c:pt>
                <c:pt idx="1379">
                  <c:v>9.2334999999999994</c:v>
                </c:pt>
                <c:pt idx="1380">
                  <c:v>9.2177999999999987</c:v>
                </c:pt>
                <c:pt idx="1381">
                  <c:v>9.2022999999999993</c:v>
                </c:pt>
                <c:pt idx="1382">
                  <c:v>9.1872000000000007</c:v>
                </c:pt>
                <c:pt idx="1383">
                  <c:v>9.1722999999999999</c:v>
                </c:pt>
                <c:pt idx="1384">
                  <c:v>9.1577000000000002</c:v>
                </c:pt>
                <c:pt idx="1385">
                  <c:v>9.1433999999999997</c:v>
                </c:pt>
                <c:pt idx="1386">
                  <c:v>9.1292999999999989</c:v>
                </c:pt>
                <c:pt idx="1387">
                  <c:v>9.1155000000000008</c:v>
                </c:pt>
                <c:pt idx="1388">
                  <c:v>9.1021999999999998</c:v>
                </c:pt>
                <c:pt idx="1389">
                  <c:v>9.0892999999999997</c:v>
                </c:pt>
                <c:pt idx="1390">
                  <c:v>9.0767000000000007</c:v>
                </c:pt>
                <c:pt idx="1391">
                  <c:v>9.0643999999999991</c:v>
                </c:pt>
                <c:pt idx="1392">
                  <c:v>9.0527999999999995</c:v>
                </c:pt>
                <c:pt idx="1393">
                  <c:v>9.0437000000000012</c:v>
                </c:pt>
                <c:pt idx="1394">
                  <c:v>9.0364000000000004</c:v>
                </c:pt>
                <c:pt idx="1395">
                  <c:v>9.0302000000000007</c:v>
                </c:pt>
                <c:pt idx="1396">
                  <c:v>9.0245999999999995</c:v>
                </c:pt>
                <c:pt idx="1397">
                  <c:v>9.0205000000000002</c:v>
                </c:pt>
                <c:pt idx="1398">
                  <c:v>9.0187999999999988</c:v>
                </c:pt>
                <c:pt idx="1399">
                  <c:v>9.0207999999999995</c:v>
                </c:pt>
                <c:pt idx="1400">
                  <c:v>9.0296000000000003</c:v>
                </c:pt>
                <c:pt idx="1401">
                  <c:v>9.0477999999999987</c:v>
                </c:pt>
                <c:pt idx="1402">
                  <c:v>9.0802999999999994</c:v>
                </c:pt>
                <c:pt idx="1403">
                  <c:v>9.1331000000000007</c:v>
                </c:pt>
                <c:pt idx="1404">
                  <c:v>9.1974</c:v>
                </c:pt>
                <c:pt idx="1405">
                  <c:v>9.2617999999999991</c:v>
                </c:pt>
                <c:pt idx="1406">
                  <c:v>9.3240999999999996</c:v>
                </c:pt>
                <c:pt idx="1407">
                  <c:v>9.3889999999999993</c:v>
                </c:pt>
                <c:pt idx="1408">
                  <c:v>9.4611000000000001</c:v>
                </c:pt>
                <c:pt idx="1409">
                  <c:v>9.5447000000000006</c:v>
                </c:pt>
                <c:pt idx="1410">
                  <c:v>9.6431000000000004</c:v>
                </c:pt>
                <c:pt idx="1411">
                  <c:v>9.7637999999999998</c:v>
                </c:pt>
                <c:pt idx="1412">
                  <c:v>9.9007000000000005</c:v>
                </c:pt>
                <c:pt idx="1413">
                  <c:v>10.032</c:v>
                </c:pt>
                <c:pt idx="1414">
                  <c:v>10.151999999999999</c:v>
                </c:pt>
                <c:pt idx="1415">
                  <c:v>10.268000000000001</c:v>
                </c:pt>
                <c:pt idx="1416">
                  <c:v>10.367000000000001</c:v>
                </c:pt>
                <c:pt idx="1417">
                  <c:v>10.446</c:v>
                </c:pt>
                <c:pt idx="1418">
                  <c:v>10.432</c:v>
                </c:pt>
                <c:pt idx="1419">
                  <c:v>10.362</c:v>
                </c:pt>
                <c:pt idx="1420">
                  <c:v>10.282999999999999</c:v>
                </c:pt>
                <c:pt idx="1421">
                  <c:v>10.244</c:v>
                </c:pt>
                <c:pt idx="1422">
                  <c:v>10.255000000000001</c:v>
                </c:pt>
                <c:pt idx="1423">
                  <c:v>10.295</c:v>
                </c:pt>
                <c:pt idx="1424">
                  <c:v>10.346</c:v>
                </c:pt>
                <c:pt idx="1425">
                  <c:v>10.4</c:v>
                </c:pt>
                <c:pt idx="1426">
                  <c:v>10.452</c:v>
                </c:pt>
                <c:pt idx="1427">
                  <c:v>10.497</c:v>
                </c:pt>
                <c:pt idx="1428">
                  <c:v>10.54</c:v>
                </c:pt>
                <c:pt idx="1429">
                  <c:v>10.574</c:v>
                </c:pt>
                <c:pt idx="1430">
                  <c:v>10.608000000000001</c:v>
                </c:pt>
                <c:pt idx="1431">
                  <c:v>10.632999999999999</c:v>
                </c:pt>
                <c:pt idx="1432">
                  <c:v>10.659000000000001</c:v>
                </c:pt>
                <c:pt idx="1433">
                  <c:v>10.673</c:v>
                </c:pt>
                <c:pt idx="1434">
                  <c:v>10.683999999999999</c:v>
                </c:pt>
                <c:pt idx="1435">
                  <c:v>10.680999999999999</c:v>
                </c:pt>
                <c:pt idx="1436">
                  <c:v>10.667999999999999</c:v>
                </c:pt>
                <c:pt idx="1437">
                  <c:v>10.644</c:v>
                </c:pt>
                <c:pt idx="1438">
                  <c:v>9.0192999999999994</c:v>
                </c:pt>
                <c:pt idx="1439">
                  <c:v>8.6837</c:v>
                </c:pt>
                <c:pt idx="1440">
                  <c:v>8.063699999999999</c:v>
                </c:pt>
                <c:pt idx="1441">
                  <c:v>7.7885</c:v>
                </c:pt>
                <c:pt idx="1442">
                  <c:v>7.7130000000000001</c:v>
                </c:pt>
                <c:pt idx="1443">
                  <c:v>7.7125000000000004</c:v>
                </c:pt>
                <c:pt idx="1444">
                  <c:v>7.7140000000000004</c:v>
                </c:pt>
                <c:pt idx="1445">
                  <c:v>7.7205000000000004</c:v>
                </c:pt>
                <c:pt idx="1446">
                  <c:v>7.7241</c:v>
                </c:pt>
                <c:pt idx="1447">
                  <c:v>7.7401</c:v>
                </c:pt>
                <c:pt idx="1448">
                  <c:v>7.7368999999999994</c:v>
                </c:pt>
                <c:pt idx="1449">
                  <c:v>7.7468000000000004</c:v>
                </c:pt>
                <c:pt idx="1450">
                  <c:v>7.7636000000000003</c:v>
                </c:pt>
                <c:pt idx="1451">
                  <c:v>7.7720000000000002</c:v>
                </c:pt>
                <c:pt idx="1452">
                  <c:v>7.7753999999999994</c:v>
                </c:pt>
                <c:pt idx="1453">
                  <c:v>7.7788999999999993</c:v>
                </c:pt>
                <c:pt idx="1454">
                  <c:v>7.7761000000000005</c:v>
                </c:pt>
                <c:pt idx="1455">
                  <c:v>7.7839999999999998</c:v>
                </c:pt>
                <c:pt idx="1456">
                  <c:v>7.8231999999999999</c:v>
                </c:pt>
                <c:pt idx="1457">
                  <c:v>7.8141000000000007</c:v>
                </c:pt>
                <c:pt idx="1458">
                  <c:v>7.8223000000000003</c:v>
                </c:pt>
                <c:pt idx="1459">
                  <c:v>7.8185000000000002</c:v>
                </c:pt>
                <c:pt idx="1460">
                  <c:v>7.8031999999999995</c:v>
                </c:pt>
                <c:pt idx="1461">
                  <c:v>7.8117999999999999</c:v>
                </c:pt>
                <c:pt idx="1462">
                  <c:v>7.8176000000000005</c:v>
                </c:pt>
                <c:pt idx="1463">
                  <c:v>7.8289999999999997</c:v>
                </c:pt>
                <c:pt idx="1464">
                  <c:v>7.8437000000000001</c:v>
                </c:pt>
                <c:pt idx="1465">
                  <c:v>7.8532999999999999</c:v>
                </c:pt>
                <c:pt idx="1466">
                  <c:v>7.8494999999999999</c:v>
                </c:pt>
                <c:pt idx="1467">
                  <c:v>7.8671000000000006</c:v>
                </c:pt>
                <c:pt idx="1468">
                  <c:v>7.8792</c:v>
                </c:pt>
                <c:pt idx="1469">
                  <c:v>7.9139999999999997</c:v>
                </c:pt>
                <c:pt idx="1470">
                  <c:v>7.915</c:v>
                </c:pt>
                <c:pt idx="1471">
                  <c:v>7.9346000000000005</c:v>
                </c:pt>
                <c:pt idx="1472">
                  <c:v>7.9458000000000002</c:v>
                </c:pt>
                <c:pt idx="1473">
                  <c:v>7.9558</c:v>
                </c:pt>
                <c:pt idx="1474">
                  <c:v>7.9557000000000002</c:v>
                </c:pt>
                <c:pt idx="1475">
                  <c:v>7.9483999999999995</c:v>
                </c:pt>
                <c:pt idx="1476">
                  <c:v>7.9480000000000004</c:v>
                </c:pt>
                <c:pt idx="1477">
                  <c:v>7.9383999999999997</c:v>
                </c:pt>
                <c:pt idx="1478">
                  <c:v>7.9306000000000001</c:v>
                </c:pt>
                <c:pt idx="1479">
                  <c:v>7.9201000000000006</c:v>
                </c:pt>
                <c:pt idx="1480">
                  <c:v>7.9116</c:v>
                </c:pt>
                <c:pt idx="1481">
                  <c:v>7.8971</c:v>
                </c:pt>
                <c:pt idx="1482">
                  <c:v>7.8875000000000002</c:v>
                </c:pt>
                <c:pt idx="1483">
                  <c:v>7.8891</c:v>
                </c:pt>
                <c:pt idx="1484">
                  <c:v>7.8739999999999997</c:v>
                </c:pt>
                <c:pt idx="1485">
                  <c:v>7.8601999999999999</c:v>
                </c:pt>
                <c:pt idx="1486">
                  <c:v>7.8566000000000003</c:v>
                </c:pt>
                <c:pt idx="1487">
                  <c:v>7.8553999999999995</c:v>
                </c:pt>
                <c:pt idx="1488">
                  <c:v>7.8574999999999999</c:v>
                </c:pt>
                <c:pt idx="1489">
                  <c:v>7.8567</c:v>
                </c:pt>
                <c:pt idx="1490">
                  <c:v>7.8536000000000001</c:v>
                </c:pt>
                <c:pt idx="1491">
                  <c:v>7.8511000000000006</c:v>
                </c:pt>
                <c:pt idx="1492">
                  <c:v>7.8467000000000002</c:v>
                </c:pt>
                <c:pt idx="1493">
                  <c:v>7.84</c:v>
                </c:pt>
                <c:pt idx="1494">
                  <c:v>7.8233000000000006</c:v>
                </c:pt>
                <c:pt idx="1495">
                  <c:v>7.8146000000000004</c:v>
                </c:pt>
                <c:pt idx="1496">
                  <c:v>7.8083999999999998</c:v>
                </c:pt>
                <c:pt idx="1497">
                  <c:v>7.7984999999999998</c:v>
                </c:pt>
                <c:pt idx="1498">
                  <c:v>7.7938999999999998</c:v>
                </c:pt>
                <c:pt idx="1499">
                  <c:v>7.7891000000000004</c:v>
                </c:pt>
                <c:pt idx="1500">
                  <c:v>7.7845000000000004</c:v>
                </c:pt>
                <c:pt idx="1501">
                  <c:v>7.7831999999999999</c:v>
                </c:pt>
                <c:pt idx="1502">
                  <c:v>7.7786999999999997</c:v>
                </c:pt>
                <c:pt idx="1503">
                  <c:v>7.774</c:v>
                </c:pt>
                <c:pt idx="1504">
                  <c:v>7.7703999999999995</c:v>
                </c:pt>
                <c:pt idx="1505">
                  <c:v>7.7643999999999993</c:v>
                </c:pt>
                <c:pt idx="1506">
                  <c:v>7.7556000000000003</c:v>
                </c:pt>
                <c:pt idx="1507">
                  <c:v>7.7489999999999997</c:v>
                </c:pt>
                <c:pt idx="1508">
                  <c:v>7.7416999999999998</c:v>
                </c:pt>
                <c:pt idx="1509">
                  <c:v>7.7343000000000002</c:v>
                </c:pt>
                <c:pt idx="1510">
                  <c:v>7.7273000000000005</c:v>
                </c:pt>
                <c:pt idx="1511">
                  <c:v>7.7222</c:v>
                </c:pt>
                <c:pt idx="1512">
                  <c:v>7.7146000000000008</c:v>
                </c:pt>
                <c:pt idx="1513">
                  <c:v>7.7073999999999998</c:v>
                </c:pt>
                <c:pt idx="1514">
                  <c:v>7.7003999999999992</c:v>
                </c:pt>
                <c:pt idx="1515">
                  <c:v>7.6914999999999996</c:v>
                </c:pt>
                <c:pt idx="1516">
                  <c:v>7.6855000000000002</c:v>
                </c:pt>
                <c:pt idx="1517">
                  <c:v>7.6795</c:v>
                </c:pt>
                <c:pt idx="1518">
                  <c:v>7.6726999999999999</c:v>
                </c:pt>
                <c:pt idx="1519">
                  <c:v>7.6677</c:v>
                </c:pt>
                <c:pt idx="1520">
                  <c:v>7.6618999999999993</c:v>
                </c:pt>
                <c:pt idx="1521">
                  <c:v>7.6611000000000002</c:v>
                </c:pt>
                <c:pt idx="1522">
                  <c:v>7.6593999999999998</c:v>
                </c:pt>
                <c:pt idx="1523">
                  <c:v>7.6596000000000002</c:v>
                </c:pt>
                <c:pt idx="1524">
                  <c:v>7.6536999999999997</c:v>
                </c:pt>
                <c:pt idx="1525">
                  <c:v>7.6497000000000002</c:v>
                </c:pt>
                <c:pt idx="1526">
                  <c:v>7.6433999999999997</c:v>
                </c:pt>
                <c:pt idx="1527">
                  <c:v>7.6364000000000001</c:v>
                </c:pt>
                <c:pt idx="1528">
                  <c:v>7.6266999999999996</c:v>
                </c:pt>
                <c:pt idx="1529">
                  <c:v>7.6203000000000003</c:v>
                </c:pt>
                <c:pt idx="1530">
                  <c:v>7.6139999999999999</c:v>
                </c:pt>
                <c:pt idx="1531">
                  <c:v>7.6053999999999995</c:v>
                </c:pt>
                <c:pt idx="1532">
                  <c:v>7.6013000000000002</c:v>
                </c:pt>
                <c:pt idx="1533">
                  <c:v>7.5964</c:v>
                </c:pt>
                <c:pt idx="1534">
                  <c:v>7.5922999999999998</c:v>
                </c:pt>
                <c:pt idx="1535">
                  <c:v>7.5906000000000002</c:v>
                </c:pt>
                <c:pt idx="1536">
                  <c:v>7.5883000000000003</c:v>
                </c:pt>
                <c:pt idx="1537">
                  <c:v>7.5846999999999998</c:v>
                </c:pt>
                <c:pt idx="1538">
                  <c:v>7.5808999999999997</c:v>
                </c:pt>
                <c:pt idx="1539">
                  <c:v>7.5808999999999997</c:v>
                </c:pt>
                <c:pt idx="1540">
                  <c:v>7.5789999999999997</c:v>
                </c:pt>
                <c:pt idx="1541">
                  <c:v>7.5738000000000003</c:v>
                </c:pt>
                <c:pt idx="1542">
                  <c:v>7.5693000000000001</c:v>
                </c:pt>
                <c:pt idx="1543">
                  <c:v>7.5638000000000005</c:v>
                </c:pt>
                <c:pt idx="1544">
                  <c:v>7.5558000000000005</c:v>
                </c:pt>
                <c:pt idx="1545">
                  <c:v>7.5488</c:v>
                </c:pt>
                <c:pt idx="1546">
                  <c:v>7.5434999999999999</c:v>
                </c:pt>
                <c:pt idx="1547">
                  <c:v>7.5368000000000004</c:v>
                </c:pt>
                <c:pt idx="1548">
                  <c:v>7.5336999999999996</c:v>
                </c:pt>
                <c:pt idx="1549">
                  <c:v>7.5282</c:v>
                </c:pt>
                <c:pt idx="1550">
                  <c:v>7.5228000000000002</c:v>
                </c:pt>
                <c:pt idx="1551">
                  <c:v>7.5178000000000003</c:v>
                </c:pt>
                <c:pt idx="1552">
                  <c:v>7.5152999999999999</c:v>
                </c:pt>
                <c:pt idx="1553">
                  <c:v>7.5122999999999998</c:v>
                </c:pt>
                <c:pt idx="1554">
                  <c:v>7.5116000000000005</c:v>
                </c:pt>
                <c:pt idx="1555">
                  <c:v>7.5058999999999996</c:v>
                </c:pt>
                <c:pt idx="1556">
                  <c:v>7.5038999999999998</c:v>
                </c:pt>
                <c:pt idx="1557">
                  <c:v>7.5037000000000003</c:v>
                </c:pt>
                <c:pt idx="1558">
                  <c:v>7.5018000000000002</c:v>
                </c:pt>
                <c:pt idx="1559">
                  <c:v>7.5001999999999995</c:v>
                </c:pt>
                <c:pt idx="1560">
                  <c:v>7.4965999999999999</c:v>
                </c:pt>
                <c:pt idx="1561">
                  <c:v>7.4893999999999998</c:v>
                </c:pt>
                <c:pt idx="1562">
                  <c:v>7.4841000000000006</c:v>
                </c:pt>
                <c:pt idx="1563">
                  <c:v>7.4770000000000003</c:v>
                </c:pt>
                <c:pt idx="1564">
                  <c:v>7.4706999999999999</c:v>
                </c:pt>
                <c:pt idx="1565">
                  <c:v>7.4646999999999997</c:v>
                </c:pt>
                <c:pt idx="1566">
                  <c:v>7.4569999999999999</c:v>
                </c:pt>
                <c:pt idx="1567">
                  <c:v>7.4500999999999999</c:v>
                </c:pt>
                <c:pt idx="1568">
                  <c:v>7.4432999999999998</c:v>
                </c:pt>
                <c:pt idx="1569">
                  <c:v>7.4368999999999996</c:v>
                </c:pt>
                <c:pt idx="1570">
                  <c:v>7.4326000000000008</c:v>
                </c:pt>
                <c:pt idx="1571">
                  <c:v>7.4257</c:v>
                </c:pt>
                <c:pt idx="1572">
                  <c:v>7.4188999999999998</c:v>
                </c:pt>
                <c:pt idx="1573">
                  <c:v>7.4123000000000001</c:v>
                </c:pt>
                <c:pt idx="1574">
                  <c:v>7.4043000000000001</c:v>
                </c:pt>
                <c:pt idx="1575">
                  <c:v>7.3978000000000002</c:v>
                </c:pt>
                <c:pt idx="1576">
                  <c:v>7.3888999999999996</c:v>
                </c:pt>
                <c:pt idx="1577">
                  <c:v>7.3808999999999996</c:v>
                </c:pt>
                <c:pt idx="1578">
                  <c:v>7.3741000000000003</c:v>
                </c:pt>
                <c:pt idx="1579">
                  <c:v>7.3678999999999997</c:v>
                </c:pt>
                <c:pt idx="1580">
                  <c:v>7.3613</c:v>
                </c:pt>
                <c:pt idx="1581">
                  <c:v>7.3540000000000001</c:v>
                </c:pt>
                <c:pt idx="1582">
                  <c:v>7.3494999999999999</c:v>
                </c:pt>
                <c:pt idx="1583">
                  <c:v>7.3437000000000001</c:v>
                </c:pt>
                <c:pt idx="1584">
                  <c:v>7.3378000000000005</c:v>
                </c:pt>
                <c:pt idx="1585">
                  <c:v>7.3331999999999997</c:v>
                </c:pt>
                <c:pt idx="1586">
                  <c:v>7.3278999999999996</c:v>
                </c:pt>
                <c:pt idx="1587">
                  <c:v>7.3247999999999998</c:v>
                </c:pt>
                <c:pt idx="1588">
                  <c:v>7.3220000000000001</c:v>
                </c:pt>
                <c:pt idx="1589">
                  <c:v>7.3183999999999996</c:v>
                </c:pt>
                <c:pt idx="1590">
                  <c:v>7.3141999999999996</c:v>
                </c:pt>
                <c:pt idx="1591">
                  <c:v>7.3103999999999996</c:v>
                </c:pt>
                <c:pt idx="1592">
                  <c:v>7.3093999999999992</c:v>
                </c:pt>
                <c:pt idx="1593">
                  <c:v>7.3083999999999998</c:v>
                </c:pt>
                <c:pt idx="1594">
                  <c:v>7.3049999999999997</c:v>
                </c:pt>
                <c:pt idx="1595">
                  <c:v>7.3064999999999998</c:v>
                </c:pt>
                <c:pt idx="1596">
                  <c:v>7.3128000000000002</c:v>
                </c:pt>
                <c:pt idx="1597">
                  <c:v>7.3178000000000001</c:v>
                </c:pt>
                <c:pt idx="1598">
                  <c:v>7.3206999999999995</c:v>
                </c:pt>
                <c:pt idx="1599">
                  <c:v>7.3253000000000004</c:v>
                </c:pt>
                <c:pt idx="1600">
                  <c:v>7.3295000000000003</c:v>
                </c:pt>
                <c:pt idx="1601">
                  <c:v>7.3315000000000001</c:v>
                </c:pt>
                <c:pt idx="1602">
                  <c:v>7.3333000000000004</c:v>
                </c:pt>
                <c:pt idx="1603">
                  <c:v>7.3341000000000003</c:v>
                </c:pt>
                <c:pt idx="1604">
                  <c:v>7.3330000000000002</c:v>
                </c:pt>
                <c:pt idx="1605">
                  <c:v>7.3318000000000003</c:v>
                </c:pt>
                <c:pt idx="1606">
                  <c:v>7.3262</c:v>
                </c:pt>
                <c:pt idx="1607">
                  <c:v>7.3168999999999995</c:v>
                </c:pt>
                <c:pt idx="1608">
                  <c:v>7.3151999999999999</c:v>
                </c:pt>
                <c:pt idx="1609">
                  <c:v>7.3173000000000004</c:v>
                </c:pt>
                <c:pt idx="1610">
                  <c:v>7.3156000000000008</c:v>
                </c:pt>
                <c:pt idx="1611">
                  <c:v>7.3132000000000001</c:v>
                </c:pt>
                <c:pt idx="1612">
                  <c:v>7.3068</c:v>
                </c:pt>
                <c:pt idx="1613">
                  <c:v>7.3071999999999999</c:v>
                </c:pt>
                <c:pt idx="1614">
                  <c:v>7.3061000000000007</c:v>
                </c:pt>
                <c:pt idx="1615">
                  <c:v>7.3041999999999998</c:v>
                </c:pt>
                <c:pt idx="1616">
                  <c:v>7.2961999999999998</c:v>
                </c:pt>
                <c:pt idx="1617">
                  <c:v>7.2901000000000007</c:v>
                </c:pt>
                <c:pt idx="1618">
                  <c:v>7.2881</c:v>
                </c:pt>
                <c:pt idx="1619">
                  <c:v>7.2853000000000003</c:v>
                </c:pt>
                <c:pt idx="1620">
                  <c:v>7.2809999999999997</c:v>
                </c:pt>
                <c:pt idx="1621">
                  <c:v>7.2762000000000002</c:v>
                </c:pt>
                <c:pt idx="1622">
                  <c:v>7.2706999999999997</c:v>
                </c:pt>
                <c:pt idx="1623">
                  <c:v>7.2664</c:v>
                </c:pt>
                <c:pt idx="1624">
                  <c:v>7.2622</c:v>
                </c:pt>
                <c:pt idx="1625">
                  <c:v>7.2981999999999996</c:v>
                </c:pt>
                <c:pt idx="1626">
                  <c:v>7.2998000000000003</c:v>
                </c:pt>
                <c:pt idx="1627">
                  <c:v>7.2984</c:v>
                </c:pt>
                <c:pt idx="1628">
                  <c:v>7.2636000000000003</c:v>
                </c:pt>
                <c:pt idx="1629">
                  <c:v>7.2898999999999994</c:v>
                </c:pt>
                <c:pt idx="1630">
                  <c:v>7.2843</c:v>
                </c:pt>
                <c:pt idx="1631">
                  <c:v>7.2782999999999998</c:v>
                </c:pt>
                <c:pt idx="1632">
                  <c:v>7.2723999999999993</c:v>
                </c:pt>
                <c:pt idx="1633">
                  <c:v>7.2481</c:v>
                </c:pt>
                <c:pt idx="1634">
                  <c:v>7.2457000000000003</c:v>
                </c:pt>
                <c:pt idx="1635">
                  <c:v>7.2409999999999997</c:v>
                </c:pt>
                <c:pt idx="1636">
                  <c:v>7.2378</c:v>
                </c:pt>
                <c:pt idx="1637">
                  <c:v>7.2346000000000004</c:v>
                </c:pt>
                <c:pt idx="1638">
                  <c:v>7.2428999999999997</c:v>
                </c:pt>
                <c:pt idx="1639">
                  <c:v>7.2286999999999999</c:v>
                </c:pt>
                <c:pt idx="1640">
                  <c:v>7.2261000000000006</c:v>
                </c:pt>
                <c:pt idx="1641">
                  <c:v>7.2237</c:v>
                </c:pt>
                <c:pt idx="1642">
                  <c:v>7.2218</c:v>
                </c:pt>
                <c:pt idx="1643">
                  <c:v>7.2513000000000005</c:v>
                </c:pt>
                <c:pt idx="1644">
                  <c:v>7.2214</c:v>
                </c:pt>
                <c:pt idx="1645">
                  <c:v>7.2249999999999996</c:v>
                </c:pt>
                <c:pt idx="1646">
                  <c:v>7.2558999999999996</c:v>
                </c:pt>
                <c:pt idx="1647">
                  <c:v>7.3102</c:v>
                </c:pt>
                <c:pt idx="1648">
                  <c:v>7.2682000000000002</c:v>
                </c:pt>
                <c:pt idx="1649">
                  <c:v>7.3786000000000005</c:v>
                </c:pt>
                <c:pt idx="1650">
                  <c:v>7.3293999999999997</c:v>
                </c:pt>
                <c:pt idx="1651">
                  <c:v>7.3653999999999993</c:v>
                </c:pt>
                <c:pt idx="1652">
                  <c:v>7.4698000000000002</c:v>
                </c:pt>
                <c:pt idx="1653">
                  <c:v>7.5461999999999998</c:v>
                </c:pt>
                <c:pt idx="1654">
                  <c:v>7.6692999999999998</c:v>
                </c:pt>
                <c:pt idx="1655">
                  <c:v>7.827</c:v>
                </c:pt>
                <c:pt idx="1656">
                  <c:v>7.9901999999999997</c:v>
                </c:pt>
                <c:pt idx="1657">
                  <c:v>8.1739999999999995</c:v>
                </c:pt>
                <c:pt idx="1658">
                  <c:v>8.3744999999999994</c:v>
                </c:pt>
                <c:pt idx="1659">
                  <c:v>8.5572999999999997</c:v>
                </c:pt>
                <c:pt idx="1660">
                  <c:v>8.7117999999999984</c:v>
                </c:pt>
                <c:pt idx="1661">
                  <c:v>8.8375000000000004</c:v>
                </c:pt>
                <c:pt idx="1662">
                  <c:v>8.9369999999999994</c:v>
                </c:pt>
                <c:pt idx="1663">
                  <c:v>9.0141000000000009</c:v>
                </c:pt>
                <c:pt idx="1664">
                  <c:v>9.0722999999999985</c:v>
                </c:pt>
                <c:pt idx="1665">
                  <c:v>9.1149000000000004</c:v>
                </c:pt>
                <c:pt idx="1666">
                  <c:v>9.1449999999999996</c:v>
                </c:pt>
                <c:pt idx="1667">
                  <c:v>9.1651000000000007</c:v>
                </c:pt>
                <c:pt idx="1668">
                  <c:v>9.1786000000000012</c:v>
                </c:pt>
                <c:pt idx="1669">
                  <c:v>9.1875</c:v>
                </c:pt>
                <c:pt idx="1670">
                  <c:v>9.1922999999999995</c:v>
                </c:pt>
                <c:pt idx="1671">
                  <c:v>9.1927000000000003</c:v>
                </c:pt>
                <c:pt idx="1672">
                  <c:v>9.1890000000000001</c:v>
                </c:pt>
                <c:pt idx="1673">
                  <c:v>9.1815999999999995</c:v>
                </c:pt>
                <c:pt idx="1674">
                  <c:v>9.1711000000000009</c:v>
                </c:pt>
                <c:pt idx="1675">
                  <c:v>9.1579999999999995</c:v>
                </c:pt>
                <c:pt idx="1676">
                  <c:v>9.1427999999999994</c:v>
                </c:pt>
                <c:pt idx="1677">
                  <c:v>9.1257999999999999</c:v>
                </c:pt>
                <c:pt idx="1678">
                  <c:v>9.1082000000000001</c:v>
                </c:pt>
                <c:pt idx="1679">
                  <c:v>9.0922000000000001</c:v>
                </c:pt>
                <c:pt idx="1680">
                  <c:v>9.0797999999999988</c:v>
                </c:pt>
                <c:pt idx="1681">
                  <c:v>9.0722000000000005</c:v>
                </c:pt>
                <c:pt idx="1682">
                  <c:v>9.0694999999999997</c:v>
                </c:pt>
                <c:pt idx="1683">
                  <c:v>9.0852000000000004</c:v>
                </c:pt>
                <c:pt idx="1684">
                  <c:v>9.1460000000000008</c:v>
                </c:pt>
                <c:pt idx="1685">
                  <c:v>9.2469000000000001</c:v>
                </c:pt>
                <c:pt idx="1686">
                  <c:v>9.3593999999999991</c:v>
                </c:pt>
                <c:pt idx="1687">
                  <c:v>9.4766000000000012</c:v>
                </c:pt>
                <c:pt idx="1688">
                  <c:v>9.6054999999999993</c:v>
                </c:pt>
                <c:pt idx="1689">
                  <c:v>9.7381000000000011</c:v>
                </c:pt>
                <c:pt idx="1690">
                  <c:v>9.8559999999999999</c:v>
                </c:pt>
                <c:pt idx="1691">
                  <c:v>9.9550999999999998</c:v>
                </c:pt>
                <c:pt idx="1692">
                  <c:v>10.036</c:v>
                </c:pt>
                <c:pt idx="1693">
                  <c:v>10.098000000000001</c:v>
                </c:pt>
                <c:pt idx="1694">
                  <c:v>10.144</c:v>
                </c:pt>
                <c:pt idx="1695">
                  <c:v>10.175000000000001</c:v>
                </c:pt>
                <c:pt idx="1696">
                  <c:v>10.194000000000001</c:v>
                </c:pt>
                <c:pt idx="1697">
                  <c:v>10.202</c:v>
                </c:pt>
                <c:pt idx="1698">
                  <c:v>10.201000000000001</c:v>
                </c:pt>
                <c:pt idx="1699">
                  <c:v>10.194000000000001</c:v>
                </c:pt>
                <c:pt idx="1700">
                  <c:v>10.180999999999999</c:v>
                </c:pt>
                <c:pt idx="1701">
                  <c:v>10.163</c:v>
                </c:pt>
                <c:pt idx="1702">
                  <c:v>10.141</c:v>
                </c:pt>
                <c:pt idx="1703">
                  <c:v>10.117000000000001</c:v>
                </c:pt>
                <c:pt idx="1704">
                  <c:v>10.09</c:v>
                </c:pt>
                <c:pt idx="1705">
                  <c:v>10.066000000000001</c:v>
                </c:pt>
                <c:pt idx="1706">
                  <c:v>10.069000000000001</c:v>
                </c:pt>
                <c:pt idx="1707">
                  <c:v>10.085000000000001</c:v>
                </c:pt>
                <c:pt idx="1708">
                  <c:v>10.103999999999999</c:v>
                </c:pt>
                <c:pt idx="1709">
                  <c:v>10.121</c:v>
                </c:pt>
                <c:pt idx="1710">
                  <c:v>10.132</c:v>
                </c:pt>
                <c:pt idx="1711">
                  <c:v>10.138</c:v>
                </c:pt>
                <c:pt idx="1712">
                  <c:v>10.138</c:v>
                </c:pt>
                <c:pt idx="1713">
                  <c:v>10.135999999999999</c:v>
                </c:pt>
                <c:pt idx="1714">
                  <c:v>10.138</c:v>
                </c:pt>
                <c:pt idx="1715">
                  <c:v>10.15</c:v>
                </c:pt>
                <c:pt idx="1716">
                  <c:v>10.166</c:v>
                </c:pt>
                <c:pt idx="1717">
                  <c:v>10.183999999999999</c:v>
                </c:pt>
                <c:pt idx="1718">
                  <c:v>10.207000000000001</c:v>
                </c:pt>
                <c:pt idx="1719">
                  <c:v>10.233000000000001</c:v>
                </c:pt>
                <c:pt idx="1720">
                  <c:v>10.262</c:v>
                </c:pt>
                <c:pt idx="1721">
                  <c:v>10.287000000000001</c:v>
                </c:pt>
                <c:pt idx="1722">
                  <c:v>10.305999999999999</c:v>
                </c:pt>
                <c:pt idx="1723">
                  <c:v>10.324999999999999</c:v>
                </c:pt>
                <c:pt idx="1724">
                  <c:v>10.353999999999999</c:v>
                </c:pt>
                <c:pt idx="1725">
                  <c:v>10.384</c:v>
                </c:pt>
                <c:pt idx="1726">
                  <c:v>10.407999999999999</c:v>
                </c:pt>
                <c:pt idx="1727">
                  <c:v>10.426</c:v>
                </c:pt>
                <c:pt idx="1728">
                  <c:v>10.436</c:v>
                </c:pt>
                <c:pt idx="1729">
                  <c:v>10.439</c:v>
                </c:pt>
                <c:pt idx="1730">
                  <c:v>10.436999999999999</c:v>
                </c:pt>
                <c:pt idx="1731">
                  <c:v>10.428000000000001</c:v>
                </c:pt>
                <c:pt idx="1732">
                  <c:v>10.416</c:v>
                </c:pt>
                <c:pt idx="1733">
                  <c:v>10.398999999999999</c:v>
                </c:pt>
                <c:pt idx="1734">
                  <c:v>10.382999999999999</c:v>
                </c:pt>
                <c:pt idx="1735">
                  <c:v>10.377000000000001</c:v>
                </c:pt>
                <c:pt idx="1736">
                  <c:v>10.384</c:v>
                </c:pt>
                <c:pt idx="1737">
                  <c:v>10.425000000000001</c:v>
                </c:pt>
                <c:pt idx="1738">
                  <c:v>10.477</c:v>
                </c:pt>
                <c:pt idx="1739">
                  <c:v>10.529</c:v>
                </c:pt>
                <c:pt idx="1740">
                  <c:v>10.574</c:v>
                </c:pt>
                <c:pt idx="1741">
                  <c:v>10.61</c:v>
                </c:pt>
                <c:pt idx="1742">
                  <c:v>10.635999999999999</c:v>
                </c:pt>
                <c:pt idx="1743">
                  <c:v>10.654</c:v>
                </c:pt>
                <c:pt idx="1744">
                  <c:v>10.664999999999999</c:v>
                </c:pt>
                <c:pt idx="1745">
                  <c:v>10.667999999999999</c:v>
                </c:pt>
                <c:pt idx="1746">
                  <c:v>10.664999999999999</c:v>
                </c:pt>
                <c:pt idx="1747">
                  <c:v>10.656000000000001</c:v>
                </c:pt>
                <c:pt idx="1748">
                  <c:v>10.643000000000001</c:v>
                </c:pt>
                <c:pt idx="1749">
                  <c:v>10.628</c:v>
                </c:pt>
                <c:pt idx="1750">
                  <c:v>10.621</c:v>
                </c:pt>
                <c:pt idx="1751">
                  <c:v>10.616</c:v>
                </c:pt>
                <c:pt idx="1752">
                  <c:v>10.612</c:v>
                </c:pt>
                <c:pt idx="1753">
                  <c:v>10.608000000000001</c:v>
                </c:pt>
                <c:pt idx="1754">
                  <c:v>10.606</c:v>
                </c:pt>
                <c:pt idx="1755">
                  <c:v>10.605</c:v>
                </c:pt>
                <c:pt idx="1756">
                  <c:v>10.616</c:v>
                </c:pt>
                <c:pt idx="1757">
                  <c:v>10.654</c:v>
                </c:pt>
                <c:pt idx="1758">
                  <c:v>10.705</c:v>
                </c:pt>
                <c:pt idx="1759">
                  <c:v>10.754</c:v>
                </c:pt>
                <c:pt idx="1760">
                  <c:v>10.795999999999999</c:v>
                </c:pt>
                <c:pt idx="1761">
                  <c:v>10.827999999999999</c:v>
                </c:pt>
                <c:pt idx="1762">
                  <c:v>10.851000000000001</c:v>
                </c:pt>
                <c:pt idx="1763">
                  <c:v>10.864000000000001</c:v>
                </c:pt>
                <c:pt idx="1764">
                  <c:v>10.869</c:v>
                </c:pt>
                <c:pt idx="1765">
                  <c:v>10.869</c:v>
                </c:pt>
                <c:pt idx="1766">
                  <c:v>10.871</c:v>
                </c:pt>
                <c:pt idx="1767">
                  <c:v>10.882999999999999</c:v>
                </c:pt>
                <c:pt idx="1768">
                  <c:v>10.917</c:v>
                </c:pt>
                <c:pt idx="1769">
                  <c:v>10.957000000000001</c:v>
                </c:pt>
                <c:pt idx="1770">
                  <c:v>10.997</c:v>
                </c:pt>
                <c:pt idx="1771">
                  <c:v>11.042</c:v>
                </c:pt>
                <c:pt idx="1772">
                  <c:v>11.1</c:v>
                </c:pt>
                <c:pt idx="1773">
                  <c:v>11.156000000000001</c:v>
                </c:pt>
                <c:pt idx="1774">
                  <c:v>11.218</c:v>
                </c:pt>
                <c:pt idx="1775">
                  <c:v>11.286</c:v>
                </c:pt>
                <c:pt idx="1776">
                  <c:v>11.356</c:v>
                </c:pt>
                <c:pt idx="1777">
                  <c:v>11.432</c:v>
                </c:pt>
                <c:pt idx="1778">
                  <c:v>11.513</c:v>
                </c:pt>
                <c:pt idx="1779">
                  <c:v>11.555</c:v>
                </c:pt>
                <c:pt idx="1780">
                  <c:v>11.574999999999999</c:v>
                </c:pt>
                <c:pt idx="1781">
                  <c:v>11.64</c:v>
                </c:pt>
                <c:pt idx="1782">
                  <c:v>11.71</c:v>
                </c:pt>
                <c:pt idx="1783">
                  <c:v>11.776</c:v>
                </c:pt>
                <c:pt idx="1784">
                  <c:v>11.843999999999999</c:v>
                </c:pt>
                <c:pt idx="1785">
                  <c:v>11.916</c:v>
                </c:pt>
                <c:pt idx="1786">
                  <c:v>11.981</c:v>
                </c:pt>
                <c:pt idx="1787">
                  <c:v>12.029</c:v>
                </c:pt>
                <c:pt idx="1788">
                  <c:v>12.067</c:v>
                </c:pt>
                <c:pt idx="1789">
                  <c:v>12.093</c:v>
                </c:pt>
                <c:pt idx="1790">
                  <c:v>12.103</c:v>
                </c:pt>
                <c:pt idx="1791">
                  <c:v>12.103999999999999</c:v>
                </c:pt>
                <c:pt idx="1792">
                  <c:v>12.071</c:v>
                </c:pt>
                <c:pt idx="1793">
                  <c:v>12.000999999999999</c:v>
                </c:pt>
                <c:pt idx="1794">
                  <c:v>11.957000000000001</c:v>
                </c:pt>
                <c:pt idx="1795">
                  <c:v>11.882999999999999</c:v>
                </c:pt>
                <c:pt idx="1796">
                  <c:v>9.6935000000000002</c:v>
                </c:pt>
                <c:pt idx="1797">
                  <c:v>9.1682999999999986</c:v>
                </c:pt>
                <c:pt idx="1798">
                  <c:v>8.9804999999999993</c:v>
                </c:pt>
                <c:pt idx="1799">
                  <c:v>8.1431000000000004</c:v>
                </c:pt>
                <c:pt idx="1800">
                  <c:v>7.7942</c:v>
                </c:pt>
                <c:pt idx="1801">
                  <c:v>7.6121999999999996</c:v>
                </c:pt>
                <c:pt idx="1802">
                  <c:v>7.6121999999999996</c:v>
                </c:pt>
                <c:pt idx="1803">
                  <c:v>7.6115000000000004</c:v>
                </c:pt>
                <c:pt idx="1804">
                  <c:v>7.6116999999999999</c:v>
                </c:pt>
                <c:pt idx="1805">
                  <c:v>7.6206000000000005</c:v>
                </c:pt>
                <c:pt idx="1806">
                  <c:v>7.6162000000000001</c:v>
                </c:pt>
                <c:pt idx="1807">
                  <c:v>7.6106000000000007</c:v>
                </c:pt>
                <c:pt idx="1808">
                  <c:v>7.6071999999999997</c:v>
                </c:pt>
                <c:pt idx="1809">
                  <c:v>7.6050000000000004</c:v>
                </c:pt>
                <c:pt idx="1810">
                  <c:v>7.6088999999999993</c:v>
                </c:pt>
                <c:pt idx="1811">
                  <c:v>7.6133000000000006</c:v>
                </c:pt>
                <c:pt idx="1812">
                  <c:v>7.6269999999999998</c:v>
                </c:pt>
                <c:pt idx="1813">
                  <c:v>7.6208</c:v>
                </c:pt>
                <c:pt idx="1814">
                  <c:v>7.62</c:v>
                </c:pt>
                <c:pt idx="1815">
                  <c:v>7.6185</c:v>
                </c:pt>
                <c:pt idx="1816">
                  <c:v>7.6189</c:v>
                </c:pt>
                <c:pt idx="1817">
                  <c:v>7.6186000000000007</c:v>
                </c:pt>
                <c:pt idx="1818">
                  <c:v>7.6166</c:v>
                </c:pt>
                <c:pt idx="1819">
                  <c:v>7.6210000000000004</c:v>
                </c:pt>
                <c:pt idx="1820">
                  <c:v>7.6185</c:v>
                </c:pt>
                <c:pt idx="1821">
                  <c:v>7.6131000000000002</c:v>
                </c:pt>
                <c:pt idx="1822">
                  <c:v>7.6048</c:v>
                </c:pt>
                <c:pt idx="1823">
                  <c:v>7.6064999999999996</c:v>
                </c:pt>
                <c:pt idx="1824">
                  <c:v>7.6212</c:v>
                </c:pt>
                <c:pt idx="1825">
                  <c:v>7.6192000000000002</c:v>
                </c:pt>
                <c:pt idx="1826">
                  <c:v>7.6207000000000003</c:v>
                </c:pt>
                <c:pt idx="1827">
                  <c:v>7.6242999999999999</c:v>
                </c:pt>
                <c:pt idx="1828">
                  <c:v>7.6331999999999995</c:v>
                </c:pt>
                <c:pt idx="1829">
                  <c:v>7.6251000000000007</c:v>
                </c:pt>
                <c:pt idx="1830">
                  <c:v>7.6177000000000001</c:v>
                </c:pt>
                <c:pt idx="1831">
                  <c:v>7.6124999999999998</c:v>
                </c:pt>
                <c:pt idx="1832">
                  <c:v>7.6180000000000003</c:v>
                </c:pt>
                <c:pt idx="1833">
                  <c:v>7.63</c:v>
                </c:pt>
                <c:pt idx="1834">
                  <c:v>7.6289999999999996</c:v>
                </c:pt>
                <c:pt idx="1835">
                  <c:v>7.6246</c:v>
                </c:pt>
                <c:pt idx="1836">
                  <c:v>7.6446000000000005</c:v>
                </c:pt>
                <c:pt idx="1837">
                  <c:v>7.6558000000000002</c:v>
                </c:pt>
                <c:pt idx="1838">
                  <c:v>7.6577000000000002</c:v>
                </c:pt>
                <c:pt idx="1839">
                  <c:v>7.6521000000000008</c:v>
                </c:pt>
                <c:pt idx="1840">
                  <c:v>7.6448</c:v>
                </c:pt>
                <c:pt idx="1841">
                  <c:v>7.6383999999999999</c:v>
                </c:pt>
                <c:pt idx="1842">
                  <c:v>7.6396999999999995</c:v>
                </c:pt>
                <c:pt idx="1843">
                  <c:v>7.6340000000000003</c:v>
                </c:pt>
                <c:pt idx="1844">
                  <c:v>7.6278999999999995</c:v>
                </c:pt>
                <c:pt idx="1845">
                  <c:v>7.6295999999999999</c:v>
                </c:pt>
                <c:pt idx="1846">
                  <c:v>7.6248999999999993</c:v>
                </c:pt>
                <c:pt idx="1847">
                  <c:v>7.6301999999999994</c:v>
                </c:pt>
                <c:pt idx="1848">
                  <c:v>7.6373999999999995</c:v>
                </c:pt>
                <c:pt idx="1849">
                  <c:v>7.6390000000000002</c:v>
                </c:pt>
                <c:pt idx="1850">
                  <c:v>7.6372</c:v>
                </c:pt>
                <c:pt idx="1851">
                  <c:v>7.6353</c:v>
                </c:pt>
                <c:pt idx="1852">
                  <c:v>7.6276000000000002</c:v>
                </c:pt>
                <c:pt idx="1853">
                  <c:v>7.6231</c:v>
                </c:pt>
                <c:pt idx="1854">
                  <c:v>7.6193</c:v>
                </c:pt>
                <c:pt idx="1855">
                  <c:v>7.6132</c:v>
                </c:pt>
                <c:pt idx="1856">
                  <c:v>7.6097999999999999</c:v>
                </c:pt>
                <c:pt idx="1857">
                  <c:v>7.6056000000000008</c:v>
                </c:pt>
                <c:pt idx="1858">
                  <c:v>7.6031000000000004</c:v>
                </c:pt>
                <c:pt idx="1859">
                  <c:v>7.6014999999999997</c:v>
                </c:pt>
                <c:pt idx="1860">
                  <c:v>7.6052</c:v>
                </c:pt>
                <c:pt idx="1861">
                  <c:v>7.6161000000000003</c:v>
                </c:pt>
                <c:pt idx="1862">
                  <c:v>7.6281999999999996</c:v>
                </c:pt>
                <c:pt idx="1863">
                  <c:v>7.63</c:v>
                </c:pt>
                <c:pt idx="1864">
                  <c:v>7.6238999999999999</c:v>
                </c:pt>
                <c:pt idx="1865">
                  <c:v>7.6218999999999992</c:v>
                </c:pt>
                <c:pt idx="1866">
                  <c:v>7.6128</c:v>
                </c:pt>
                <c:pt idx="1867">
                  <c:v>7.6143999999999998</c:v>
                </c:pt>
                <c:pt idx="1868">
                  <c:v>7.6064999999999996</c:v>
                </c:pt>
                <c:pt idx="1869">
                  <c:v>7.5998000000000001</c:v>
                </c:pt>
                <c:pt idx="1870">
                  <c:v>7.59</c:v>
                </c:pt>
                <c:pt idx="1871">
                  <c:v>7.5806000000000004</c:v>
                </c:pt>
                <c:pt idx="1872">
                  <c:v>7.5773999999999999</c:v>
                </c:pt>
                <c:pt idx="1873">
                  <c:v>7.5741999999999994</c:v>
                </c:pt>
                <c:pt idx="1874">
                  <c:v>7.5857000000000001</c:v>
                </c:pt>
                <c:pt idx="1875">
                  <c:v>7.6086</c:v>
                </c:pt>
                <c:pt idx="1876">
                  <c:v>7.6048</c:v>
                </c:pt>
                <c:pt idx="1877">
                  <c:v>7.6101999999999999</c:v>
                </c:pt>
                <c:pt idx="1878">
                  <c:v>7.6162999999999998</c:v>
                </c:pt>
                <c:pt idx="1879">
                  <c:v>7.6166999999999998</c:v>
                </c:pt>
                <c:pt idx="1880">
                  <c:v>7.6165000000000003</c:v>
                </c:pt>
                <c:pt idx="1881">
                  <c:v>7.6311999999999998</c:v>
                </c:pt>
                <c:pt idx="1882">
                  <c:v>7.6201000000000008</c:v>
                </c:pt>
                <c:pt idx="1883">
                  <c:v>7.6177999999999999</c:v>
                </c:pt>
                <c:pt idx="1884">
                  <c:v>7.6254</c:v>
                </c:pt>
                <c:pt idx="1885">
                  <c:v>7.6355000000000004</c:v>
                </c:pt>
                <c:pt idx="1886">
                  <c:v>7.6565000000000003</c:v>
                </c:pt>
                <c:pt idx="1887">
                  <c:v>7.6947000000000001</c:v>
                </c:pt>
                <c:pt idx="1888">
                  <c:v>7.7145000000000001</c:v>
                </c:pt>
                <c:pt idx="1889">
                  <c:v>7.7191999999999998</c:v>
                </c:pt>
                <c:pt idx="1890">
                  <c:v>7.7281000000000004</c:v>
                </c:pt>
                <c:pt idx="1891">
                  <c:v>7.7645</c:v>
                </c:pt>
                <c:pt idx="1892">
                  <c:v>7.7621000000000002</c:v>
                </c:pt>
                <c:pt idx="1893">
                  <c:v>7.7705000000000002</c:v>
                </c:pt>
                <c:pt idx="1894">
                  <c:v>7.7549999999999999</c:v>
                </c:pt>
                <c:pt idx="1895">
                  <c:v>7.7591999999999999</c:v>
                </c:pt>
                <c:pt idx="1896">
                  <c:v>7.7523</c:v>
                </c:pt>
                <c:pt idx="1897">
                  <c:v>7.7309999999999999</c:v>
                </c:pt>
                <c:pt idx="1898">
                  <c:v>7.7288999999999994</c:v>
                </c:pt>
                <c:pt idx="1899">
                  <c:v>7.7385999999999999</c:v>
                </c:pt>
                <c:pt idx="1900">
                  <c:v>7.7237</c:v>
                </c:pt>
                <c:pt idx="1901">
                  <c:v>7.7253999999999996</c:v>
                </c:pt>
                <c:pt idx="1902">
                  <c:v>7.7443</c:v>
                </c:pt>
                <c:pt idx="1903">
                  <c:v>7.7285000000000004</c:v>
                </c:pt>
                <c:pt idx="1904">
                  <c:v>7.7328999999999999</c:v>
                </c:pt>
                <c:pt idx="1905">
                  <c:v>7.7258000000000004</c:v>
                </c:pt>
                <c:pt idx="1906">
                  <c:v>7.7187000000000001</c:v>
                </c:pt>
                <c:pt idx="1907">
                  <c:v>7.7054999999999998</c:v>
                </c:pt>
                <c:pt idx="1908">
                  <c:v>7.7003000000000004</c:v>
                </c:pt>
                <c:pt idx="1909">
                  <c:v>7.6946000000000003</c:v>
                </c:pt>
                <c:pt idx="1910">
                  <c:v>7.6906999999999996</c:v>
                </c:pt>
                <c:pt idx="1911">
                  <c:v>7.6796000000000006</c:v>
                </c:pt>
                <c:pt idx="1912">
                  <c:v>7.6783999999999999</c:v>
                </c:pt>
                <c:pt idx="1913">
                  <c:v>7.6928999999999998</c:v>
                </c:pt>
                <c:pt idx="1914">
                  <c:v>7.7161</c:v>
                </c:pt>
                <c:pt idx="1915">
                  <c:v>7.7123999999999997</c:v>
                </c:pt>
                <c:pt idx="1916">
                  <c:v>7.7119999999999997</c:v>
                </c:pt>
                <c:pt idx="1917">
                  <c:v>7.7126000000000001</c:v>
                </c:pt>
                <c:pt idx="1918">
                  <c:v>7.7086000000000006</c:v>
                </c:pt>
                <c:pt idx="1919">
                  <c:v>7.7122999999999999</c:v>
                </c:pt>
                <c:pt idx="1920">
                  <c:v>7.7131000000000007</c:v>
                </c:pt>
                <c:pt idx="1921">
                  <c:v>7.7095000000000002</c:v>
                </c:pt>
                <c:pt idx="1922">
                  <c:v>7.6963999999999997</c:v>
                </c:pt>
                <c:pt idx="1923">
                  <c:v>7.6718000000000002</c:v>
                </c:pt>
                <c:pt idx="1924">
                  <c:v>7.6568999999999994</c:v>
                </c:pt>
                <c:pt idx="1925">
                  <c:v>7.6503000000000005</c:v>
                </c:pt>
                <c:pt idx="1926">
                  <c:v>7.6411999999999995</c:v>
                </c:pt>
                <c:pt idx="1927">
                  <c:v>7.6218000000000004</c:v>
                </c:pt>
                <c:pt idx="1928">
                  <c:v>7.6143000000000001</c:v>
                </c:pt>
                <c:pt idx="1929">
                  <c:v>7.6005000000000003</c:v>
                </c:pt>
                <c:pt idx="1930">
                  <c:v>7.5831</c:v>
                </c:pt>
                <c:pt idx="1931">
                  <c:v>7.5697999999999999</c:v>
                </c:pt>
                <c:pt idx="1932">
                  <c:v>7.5608000000000004</c:v>
                </c:pt>
                <c:pt idx="1933">
                  <c:v>7.5531999999999995</c:v>
                </c:pt>
                <c:pt idx="1934">
                  <c:v>7.5461999999999998</c:v>
                </c:pt>
                <c:pt idx="1935">
                  <c:v>7.5386999999999995</c:v>
                </c:pt>
                <c:pt idx="1936">
                  <c:v>7.5281000000000002</c:v>
                </c:pt>
                <c:pt idx="1937">
                  <c:v>7.5183999999999997</c:v>
                </c:pt>
                <c:pt idx="1938">
                  <c:v>7.5111000000000008</c:v>
                </c:pt>
                <c:pt idx="1939">
                  <c:v>7.5018000000000002</c:v>
                </c:pt>
                <c:pt idx="1940">
                  <c:v>7.4931000000000001</c:v>
                </c:pt>
                <c:pt idx="1941">
                  <c:v>7.4848999999999997</c:v>
                </c:pt>
                <c:pt idx="1942">
                  <c:v>7.4776999999999996</c:v>
                </c:pt>
                <c:pt idx="1943">
                  <c:v>7.4684999999999997</c:v>
                </c:pt>
                <c:pt idx="1944">
                  <c:v>7.4601000000000006</c:v>
                </c:pt>
                <c:pt idx="1945">
                  <c:v>7.4523999999999999</c:v>
                </c:pt>
                <c:pt idx="1946">
                  <c:v>7.4458000000000002</c:v>
                </c:pt>
                <c:pt idx="1947">
                  <c:v>7.4386999999999999</c:v>
                </c:pt>
                <c:pt idx="1948">
                  <c:v>7.4291999999999998</c:v>
                </c:pt>
                <c:pt idx="1949">
                  <c:v>7.4261999999999997</c:v>
                </c:pt>
                <c:pt idx="1950">
                  <c:v>7.4171000000000005</c:v>
                </c:pt>
                <c:pt idx="1951">
                  <c:v>7.4093999999999998</c:v>
                </c:pt>
                <c:pt idx="1952">
                  <c:v>7.4013999999999998</c:v>
                </c:pt>
                <c:pt idx="1953">
                  <c:v>7.3973000000000004</c:v>
                </c:pt>
                <c:pt idx="1954">
                  <c:v>7.3911999999999995</c:v>
                </c:pt>
                <c:pt idx="1955">
                  <c:v>7.3833000000000002</c:v>
                </c:pt>
                <c:pt idx="1956">
                  <c:v>7.3784999999999998</c:v>
                </c:pt>
                <c:pt idx="1957">
                  <c:v>7.3708999999999998</c:v>
                </c:pt>
                <c:pt idx="1958">
                  <c:v>7.3650000000000002</c:v>
                </c:pt>
                <c:pt idx="1959">
                  <c:v>7.3567</c:v>
                </c:pt>
                <c:pt idx="1960">
                  <c:v>7.343</c:v>
                </c:pt>
                <c:pt idx="1961">
                  <c:v>7.3301999999999996</c:v>
                </c:pt>
                <c:pt idx="1962">
                  <c:v>7.3258000000000001</c:v>
                </c:pt>
                <c:pt idx="1963">
                  <c:v>7.3193999999999999</c:v>
                </c:pt>
                <c:pt idx="1964">
                  <c:v>7.3148</c:v>
                </c:pt>
                <c:pt idx="1965">
                  <c:v>7.3090999999999999</c:v>
                </c:pt>
                <c:pt idx="1966">
                  <c:v>7.3016999999999994</c:v>
                </c:pt>
                <c:pt idx="1967">
                  <c:v>7.2953999999999999</c:v>
                </c:pt>
                <c:pt idx="1968">
                  <c:v>7.2903000000000002</c:v>
                </c:pt>
                <c:pt idx="1969">
                  <c:v>7.2846000000000002</c:v>
                </c:pt>
                <c:pt idx="1970">
                  <c:v>7.2778999999999998</c:v>
                </c:pt>
                <c:pt idx="1971">
                  <c:v>7.2711000000000006</c:v>
                </c:pt>
                <c:pt idx="1972">
                  <c:v>7.2643999999999993</c:v>
                </c:pt>
                <c:pt idx="1973">
                  <c:v>7.2548000000000004</c:v>
                </c:pt>
                <c:pt idx="1974">
                  <c:v>7.2481</c:v>
                </c:pt>
                <c:pt idx="1975">
                  <c:v>7.2415000000000003</c:v>
                </c:pt>
                <c:pt idx="1976">
                  <c:v>7.2343000000000002</c:v>
                </c:pt>
                <c:pt idx="1977">
                  <c:v>7.2275</c:v>
                </c:pt>
                <c:pt idx="1978">
                  <c:v>7.2202000000000002</c:v>
                </c:pt>
                <c:pt idx="1979">
                  <c:v>7.2095000000000002</c:v>
                </c:pt>
                <c:pt idx="1980">
                  <c:v>7.2042000000000002</c:v>
                </c:pt>
                <c:pt idx="1981">
                  <c:v>7.2000999999999999</c:v>
                </c:pt>
                <c:pt idx="1982">
                  <c:v>7.1976000000000004</c:v>
                </c:pt>
                <c:pt idx="1983">
                  <c:v>7.1938999999999993</c:v>
                </c:pt>
                <c:pt idx="1984">
                  <c:v>7.1890000000000001</c:v>
                </c:pt>
                <c:pt idx="1985">
                  <c:v>7.1943999999999999</c:v>
                </c:pt>
                <c:pt idx="1986">
                  <c:v>7.2088999999999999</c:v>
                </c:pt>
                <c:pt idx="1987">
                  <c:v>7.2228999999999992</c:v>
                </c:pt>
                <c:pt idx="1988">
                  <c:v>7.2348999999999997</c:v>
                </c:pt>
                <c:pt idx="1989">
                  <c:v>7.2531000000000008</c:v>
                </c:pt>
                <c:pt idx="1990">
                  <c:v>7.2696999999999994</c:v>
                </c:pt>
                <c:pt idx="1991">
                  <c:v>7.2827000000000002</c:v>
                </c:pt>
                <c:pt idx="1992">
                  <c:v>7.2919999999999998</c:v>
                </c:pt>
                <c:pt idx="1993">
                  <c:v>7.2984999999999998</c:v>
                </c:pt>
                <c:pt idx="1994">
                  <c:v>7.3141000000000007</c:v>
                </c:pt>
                <c:pt idx="1995">
                  <c:v>7.3318000000000003</c:v>
                </c:pt>
                <c:pt idx="1996">
                  <c:v>7.3476000000000008</c:v>
                </c:pt>
                <c:pt idx="1997">
                  <c:v>7.3613999999999997</c:v>
                </c:pt>
                <c:pt idx="1998">
                  <c:v>7.3748999999999993</c:v>
                </c:pt>
                <c:pt idx="1999">
                  <c:v>7.3911999999999995</c:v>
                </c:pt>
                <c:pt idx="2000">
                  <c:v>7.4044999999999996</c:v>
                </c:pt>
                <c:pt idx="2001">
                  <c:v>7.6763999999999992</c:v>
                </c:pt>
                <c:pt idx="2002">
                  <c:v>7.6518000000000006</c:v>
                </c:pt>
                <c:pt idx="2003">
                  <c:v>7.6283000000000003</c:v>
                </c:pt>
                <c:pt idx="2004">
                  <c:v>7.6071</c:v>
                </c:pt>
                <c:pt idx="2005">
                  <c:v>7.5888</c:v>
                </c:pt>
                <c:pt idx="2006">
                  <c:v>7.5723000000000003</c:v>
                </c:pt>
                <c:pt idx="2007">
                  <c:v>7.5571000000000002</c:v>
                </c:pt>
                <c:pt idx="2008">
                  <c:v>7.4761000000000006</c:v>
                </c:pt>
                <c:pt idx="2009">
                  <c:v>7.5514999999999999</c:v>
                </c:pt>
                <c:pt idx="2010">
                  <c:v>7.5994999999999999</c:v>
                </c:pt>
                <c:pt idx="2011">
                  <c:v>7.6663000000000006</c:v>
                </c:pt>
                <c:pt idx="2012">
                  <c:v>7.6891999999999996</c:v>
                </c:pt>
                <c:pt idx="2013">
                  <c:v>7.69</c:v>
                </c:pt>
                <c:pt idx="2014">
                  <c:v>7.6908000000000003</c:v>
                </c:pt>
                <c:pt idx="2015">
                  <c:v>7.6898</c:v>
                </c:pt>
                <c:pt idx="2016">
                  <c:v>7.6814</c:v>
                </c:pt>
                <c:pt idx="2017">
                  <c:v>7.6971000000000007</c:v>
                </c:pt>
                <c:pt idx="2018">
                  <c:v>7.7286000000000001</c:v>
                </c:pt>
                <c:pt idx="2019">
                  <c:v>7.7668999999999997</c:v>
                </c:pt>
                <c:pt idx="2020">
                  <c:v>7.8094999999999999</c:v>
                </c:pt>
                <c:pt idx="2021">
                  <c:v>7.8357999999999999</c:v>
                </c:pt>
                <c:pt idx="2022">
                  <c:v>7.8487</c:v>
                </c:pt>
                <c:pt idx="2023">
                  <c:v>7.8718999999999992</c:v>
                </c:pt>
                <c:pt idx="2024">
                  <c:v>7.8906000000000001</c:v>
                </c:pt>
                <c:pt idx="2025">
                  <c:v>7.8881000000000006</c:v>
                </c:pt>
                <c:pt idx="2026">
                  <c:v>7.6894</c:v>
                </c:pt>
                <c:pt idx="2027">
                  <c:v>7.6882000000000001</c:v>
                </c:pt>
                <c:pt idx="2028">
                  <c:v>7.6814999999999998</c:v>
                </c:pt>
                <c:pt idx="2029">
                  <c:v>7.6763000000000003</c:v>
                </c:pt>
                <c:pt idx="2030">
                  <c:v>7.6755000000000004</c:v>
                </c:pt>
                <c:pt idx="2031">
                  <c:v>7.6897000000000002</c:v>
                </c:pt>
                <c:pt idx="2032">
                  <c:v>7.7217000000000002</c:v>
                </c:pt>
                <c:pt idx="2033">
                  <c:v>7.6938000000000004</c:v>
                </c:pt>
                <c:pt idx="2034">
                  <c:v>7.7228999999999992</c:v>
                </c:pt>
                <c:pt idx="2035">
                  <c:v>7.8043000000000005</c:v>
                </c:pt>
                <c:pt idx="2036">
                  <c:v>7.8648999999999996</c:v>
                </c:pt>
                <c:pt idx="2037">
                  <c:v>7.9241000000000001</c:v>
                </c:pt>
                <c:pt idx="2038">
                  <c:v>7.9731000000000005</c:v>
                </c:pt>
                <c:pt idx="2039">
                  <c:v>8.013300000000001</c:v>
                </c:pt>
                <c:pt idx="2040">
                  <c:v>8.0457999999999998</c:v>
                </c:pt>
                <c:pt idx="2041">
                  <c:v>8.0716999999999999</c:v>
                </c:pt>
                <c:pt idx="2042">
                  <c:v>8.091899999999999</c:v>
                </c:pt>
                <c:pt idx="2043">
                  <c:v>8.1072000000000006</c:v>
                </c:pt>
                <c:pt idx="2044">
                  <c:v>8.1184999999999992</c:v>
                </c:pt>
                <c:pt idx="2045">
                  <c:v>8.1264000000000003</c:v>
                </c:pt>
                <c:pt idx="2046">
                  <c:v>8.1313999999999993</c:v>
                </c:pt>
                <c:pt idx="2047">
                  <c:v>8.1361000000000008</c:v>
                </c:pt>
                <c:pt idx="2048">
                  <c:v>8.1440000000000001</c:v>
                </c:pt>
                <c:pt idx="2049">
                  <c:v>8.1552000000000007</c:v>
                </c:pt>
                <c:pt idx="2050">
                  <c:v>8.1788000000000007</c:v>
                </c:pt>
                <c:pt idx="2051">
                  <c:v>8.2227000000000015</c:v>
                </c:pt>
                <c:pt idx="2052">
                  <c:v>8.2742000000000004</c:v>
                </c:pt>
                <c:pt idx="2053">
                  <c:v>8.3249999999999993</c:v>
                </c:pt>
                <c:pt idx="2054">
                  <c:v>8.3711000000000002</c:v>
                </c:pt>
                <c:pt idx="2055">
                  <c:v>8.4108000000000001</c:v>
                </c:pt>
                <c:pt idx="2056">
                  <c:v>8.4437000000000015</c:v>
                </c:pt>
                <c:pt idx="2057">
                  <c:v>8.4700000000000006</c:v>
                </c:pt>
                <c:pt idx="2058">
                  <c:v>8.4903999999999993</c:v>
                </c:pt>
                <c:pt idx="2059">
                  <c:v>8.5054999999999996</c:v>
                </c:pt>
                <c:pt idx="2060">
                  <c:v>8.5159000000000002</c:v>
                </c:pt>
                <c:pt idx="2061">
                  <c:v>8.5222999999999995</c:v>
                </c:pt>
                <c:pt idx="2062">
                  <c:v>8.5251999999999999</c:v>
                </c:pt>
                <c:pt idx="2063">
                  <c:v>8.5251999999999999</c:v>
                </c:pt>
                <c:pt idx="2064">
                  <c:v>8.5227000000000004</c:v>
                </c:pt>
                <c:pt idx="2065">
                  <c:v>8.5181000000000004</c:v>
                </c:pt>
                <c:pt idx="2066">
                  <c:v>8.5117000000000012</c:v>
                </c:pt>
                <c:pt idx="2067">
                  <c:v>8.5039999999999996</c:v>
                </c:pt>
                <c:pt idx="2068">
                  <c:v>8.4977</c:v>
                </c:pt>
                <c:pt idx="2069">
                  <c:v>8.4992000000000001</c:v>
                </c:pt>
                <c:pt idx="2070">
                  <c:v>8.5060000000000002</c:v>
                </c:pt>
                <c:pt idx="2071">
                  <c:v>8.5156000000000009</c:v>
                </c:pt>
                <c:pt idx="2072">
                  <c:v>8.5254999999999992</c:v>
                </c:pt>
                <c:pt idx="2073">
                  <c:v>8.5342000000000002</c:v>
                </c:pt>
                <c:pt idx="2074">
                  <c:v>8.5408999999999988</c:v>
                </c:pt>
                <c:pt idx="2075">
                  <c:v>8.545399999999999</c:v>
                </c:pt>
                <c:pt idx="2076">
                  <c:v>8.547600000000001</c:v>
                </c:pt>
                <c:pt idx="2077">
                  <c:v>8.5477000000000007</c:v>
                </c:pt>
                <c:pt idx="2078">
                  <c:v>8.5457999999999998</c:v>
                </c:pt>
                <c:pt idx="2079">
                  <c:v>8.5426000000000002</c:v>
                </c:pt>
                <c:pt idx="2080">
                  <c:v>8.5515000000000008</c:v>
                </c:pt>
                <c:pt idx="2081">
                  <c:v>8.6167000000000016</c:v>
                </c:pt>
                <c:pt idx="2082">
                  <c:v>8.7072000000000003</c:v>
                </c:pt>
                <c:pt idx="2083">
                  <c:v>8.8012999999999995</c:v>
                </c:pt>
                <c:pt idx="2084">
                  <c:v>8.8962000000000003</c:v>
                </c:pt>
                <c:pt idx="2085">
                  <c:v>8.9917000000000016</c:v>
                </c:pt>
                <c:pt idx="2086">
                  <c:v>9.0782999999999987</c:v>
                </c:pt>
                <c:pt idx="2087">
                  <c:v>9.1708999999999996</c:v>
                </c:pt>
                <c:pt idx="2088">
                  <c:v>9.2807999999999993</c:v>
                </c:pt>
                <c:pt idx="2089">
                  <c:v>9.3872</c:v>
                </c:pt>
                <c:pt idx="2090">
                  <c:v>9.4807000000000006</c:v>
                </c:pt>
                <c:pt idx="2091">
                  <c:v>9.5585000000000004</c:v>
                </c:pt>
                <c:pt idx="2092">
                  <c:v>9.6282000000000014</c:v>
                </c:pt>
                <c:pt idx="2093">
                  <c:v>9.6952999999999996</c:v>
                </c:pt>
                <c:pt idx="2094">
                  <c:v>9.7533999999999992</c:v>
                </c:pt>
                <c:pt idx="2095">
                  <c:v>9.8003</c:v>
                </c:pt>
                <c:pt idx="2096">
                  <c:v>9.8360000000000003</c:v>
                </c:pt>
                <c:pt idx="2097">
                  <c:v>9.8613</c:v>
                </c:pt>
                <c:pt idx="2098">
                  <c:v>9.8774999999999995</c:v>
                </c:pt>
                <c:pt idx="2099">
                  <c:v>9.8858999999999995</c:v>
                </c:pt>
                <c:pt idx="2100">
                  <c:v>9.8874999999999993</c:v>
                </c:pt>
                <c:pt idx="2101">
                  <c:v>9.8834999999999997</c:v>
                </c:pt>
                <c:pt idx="2102">
                  <c:v>9.8749000000000002</c:v>
                </c:pt>
                <c:pt idx="2103">
                  <c:v>9.8622999999999994</c:v>
                </c:pt>
                <c:pt idx="2104">
                  <c:v>9.8466000000000005</c:v>
                </c:pt>
                <c:pt idx="2105">
                  <c:v>9.8282000000000007</c:v>
                </c:pt>
                <c:pt idx="2106">
                  <c:v>9.8077999999999985</c:v>
                </c:pt>
                <c:pt idx="2107">
                  <c:v>9.7856000000000005</c:v>
                </c:pt>
                <c:pt idx="2108">
                  <c:v>9.7621000000000002</c:v>
                </c:pt>
                <c:pt idx="2109">
                  <c:v>9.7376000000000005</c:v>
                </c:pt>
                <c:pt idx="2110">
                  <c:v>9.712299999999999</c:v>
                </c:pt>
                <c:pt idx="2111">
                  <c:v>9.6887000000000008</c:v>
                </c:pt>
                <c:pt idx="2112">
                  <c:v>9.7002000000000006</c:v>
                </c:pt>
                <c:pt idx="2113">
                  <c:v>9.7742000000000004</c:v>
                </c:pt>
                <c:pt idx="2114">
                  <c:v>9.892100000000001</c:v>
                </c:pt>
                <c:pt idx="2115">
                  <c:v>10.018000000000001</c:v>
                </c:pt>
                <c:pt idx="2116">
                  <c:v>10.132999999999999</c:v>
                </c:pt>
                <c:pt idx="2117">
                  <c:v>10.231999999999999</c:v>
                </c:pt>
                <c:pt idx="2118">
                  <c:v>10.311999999999999</c:v>
                </c:pt>
                <c:pt idx="2119">
                  <c:v>10.374000000000001</c:v>
                </c:pt>
                <c:pt idx="2120">
                  <c:v>10.42</c:v>
                </c:pt>
                <c:pt idx="2121">
                  <c:v>10.452</c:v>
                </c:pt>
                <c:pt idx="2122">
                  <c:v>10.472</c:v>
                </c:pt>
                <c:pt idx="2123">
                  <c:v>10.481999999999999</c:v>
                </c:pt>
                <c:pt idx="2124">
                  <c:v>10.484</c:v>
                </c:pt>
                <c:pt idx="2125">
                  <c:v>10.478</c:v>
                </c:pt>
                <c:pt idx="2126">
                  <c:v>10.467000000000001</c:v>
                </c:pt>
                <c:pt idx="2127">
                  <c:v>10.452</c:v>
                </c:pt>
                <c:pt idx="2128">
                  <c:v>10.432</c:v>
                </c:pt>
                <c:pt idx="2129">
                  <c:v>10.41</c:v>
                </c:pt>
                <c:pt idx="2130">
                  <c:v>10.385</c:v>
                </c:pt>
                <c:pt idx="2131">
                  <c:v>10.36</c:v>
                </c:pt>
                <c:pt idx="2132">
                  <c:v>10.337</c:v>
                </c:pt>
                <c:pt idx="2133">
                  <c:v>10.321999999999999</c:v>
                </c:pt>
                <c:pt idx="2134">
                  <c:v>10.319000000000001</c:v>
                </c:pt>
                <c:pt idx="2135">
                  <c:v>10.340999999999999</c:v>
                </c:pt>
                <c:pt idx="2136">
                  <c:v>10.394</c:v>
                </c:pt>
                <c:pt idx="2137">
                  <c:v>10.488</c:v>
                </c:pt>
                <c:pt idx="2138">
                  <c:v>10.618</c:v>
                </c:pt>
                <c:pt idx="2139">
                  <c:v>10.763999999999999</c:v>
                </c:pt>
                <c:pt idx="2140">
                  <c:v>10.912000000000001</c:v>
                </c:pt>
                <c:pt idx="2141">
                  <c:v>11.071</c:v>
                </c:pt>
                <c:pt idx="2142">
                  <c:v>11.228999999999999</c:v>
                </c:pt>
                <c:pt idx="2143">
                  <c:v>11.372</c:v>
                </c:pt>
                <c:pt idx="2144">
                  <c:v>11.492000000000001</c:v>
                </c:pt>
                <c:pt idx="2145">
                  <c:v>11.589</c:v>
                </c:pt>
                <c:pt idx="2146">
                  <c:v>11.685</c:v>
                </c:pt>
                <c:pt idx="2147">
                  <c:v>11.768000000000001</c:v>
                </c:pt>
                <c:pt idx="2148">
                  <c:v>11.834</c:v>
                </c:pt>
                <c:pt idx="2149">
                  <c:v>11.906000000000001</c:v>
                </c:pt>
                <c:pt idx="2150">
                  <c:v>11.98</c:v>
                </c:pt>
                <c:pt idx="2151">
                  <c:v>12.045999999999999</c:v>
                </c:pt>
                <c:pt idx="2152">
                  <c:v>12.096</c:v>
                </c:pt>
                <c:pt idx="2153">
                  <c:v>12.13</c:v>
                </c:pt>
                <c:pt idx="2154">
                  <c:v>12.151</c:v>
                </c:pt>
                <c:pt idx="2155">
                  <c:v>12.154999999999999</c:v>
                </c:pt>
                <c:pt idx="2156">
                  <c:v>12.15</c:v>
                </c:pt>
                <c:pt idx="2157">
                  <c:v>12.134</c:v>
                </c:pt>
                <c:pt idx="2158">
                  <c:v>12.13</c:v>
                </c:pt>
                <c:pt idx="2159">
                  <c:v>12.137</c:v>
                </c:pt>
                <c:pt idx="2160">
                  <c:v>12.14</c:v>
                </c:pt>
                <c:pt idx="2161">
                  <c:v>12.138</c:v>
                </c:pt>
                <c:pt idx="2162">
                  <c:v>12.151</c:v>
                </c:pt>
                <c:pt idx="2163">
                  <c:v>12.138</c:v>
                </c:pt>
                <c:pt idx="2164">
                  <c:v>12.061999999999999</c:v>
                </c:pt>
                <c:pt idx="2165">
                  <c:v>12.004</c:v>
                </c:pt>
                <c:pt idx="2166">
                  <c:v>8.3436000000000003</c:v>
                </c:pt>
                <c:pt idx="2167">
                  <c:v>7.9433999999999996</c:v>
                </c:pt>
                <c:pt idx="2168">
                  <c:v>7.8633000000000006</c:v>
                </c:pt>
                <c:pt idx="2169">
                  <c:v>7.8661000000000003</c:v>
                </c:pt>
                <c:pt idx="2170">
                  <c:v>7.8761999999999999</c:v>
                </c:pt>
                <c:pt idx="2171">
                  <c:v>7.8804999999999996</c:v>
                </c:pt>
                <c:pt idx="2172">
                  <c:v>7.8849999999999998</c:v>
                </c:pt>
                <c:pt idx="2173">
                  <c:v>7.8943999999999992</c:v>
                </c:pt>
                <c:pt idx="2174">
                  <c:v>7.9058000000000002</c:v>
                </c:pt>
                <c:pt idx="2175">
                  <c:v>7.9228999999999994</c:v>
                </c:pt>
                <c:pt idx="2176">
                  <c:v>7.9340000000000002</c:v>
                </c:pt>
                <c:pt idx="2177">
                  <c:v>7.9413999999999998</c:v>
                </c:pt>
                <c:pt idx="2178">
                  <c:v>7.9276</c:v>
                </c:pt>
                <c:pt idx="2179">
                  <c:v>7.9290000000000003</c:v>
                </c:pt>
                <c:pt idx="2180">
                  <c:v>7.9225000000000003</c:v>
                </c:pt>
                <c:pt idx="2181">
                  <c:v>7.9078999999999997</c:v>
                </c:pt>
                <c:pt idx="2182">
                  <c:v>7.9023999999999992</c:v>
                </c:pt>
                <c:pt idx="2183">
                  <c:v>7.9119999999999999</c:v>
                </c:pt>
                <c:pt idx="2184">
                  <c:v>7.9175000000000004</c:v>
                </c:pt>
                <c:pt idx="2185">
                  <c:v>7.9183999999999992</c:v>
                </c:pt>
                <c:pt idx="2186">
                  <c:v>7.9121999999999995</c:v>
                </c:pt>
                <c:pt idx="2187">
                  <c:v>7.9161999999999999</c:v>
                </c:pt>
                <c:pt idx="2188">
                  <c:v>7.9237000000000002</c:v>
                </c:pt>
                <c:pt idx="2189">
                  <c:v>7.9276</c:v>
                </c:pt>
                <c:pt idx="2190">
                  <c:v>7.9313000000000002</c:v>
                </c:pt>
                <c:pt idx="2191">
                  <c:v>7.9373999999999993</c:v>
                </c:pt>
                <c:pt idx="2192">
                  <c:v>7.9515000000000002</c:v>
                </c:pt>
                <c:pt idx="2193">
                  <c:v>7.9592000000000001</c:v>
                </c:pt>
                <c:pt idx="2194">
                  <c:v>7.9607999999999999</c:v>
                </c:pt>
                <c:pt idx="2195">
                  <c:v>7.9586999999999994</c:v>
                </c:pt>
                <c:pt idx="2196">
                  <c:v>7.9708000000000006</c:v>
                </c:pt>
                <c:pt idx="2197">
                  <c:v>7.9722</c:v>
                </c:pt>
                <c:pt idx="2198">
                  <c:v>7.9649999999999999</c:v>
                </c:pt>
                <c:pt idx="2199">
                  <c:v>7.9626999999999999</c:v>
                </c:pt>
                <c:pt idx="2200">
                  <c:v>7.9653</c:v>
                </c:pt>
                <c:pt idx="2201">
                  <c:v>7.9648000000000003</c:v>
                </c:pt>
                <c:pt idx="2202">
                  <c:v>7.9588999999999999</c:v>
                </c:pt>
                <c:pt idx="2203">
                  <c:v>7.9497999999999998</c:v>
                </c:pt>
                <c:pt idx="2204">
                  <c:v>7.9481000000000002</c:v>
                </c:pt>
                <c:pt idx="2205">
                  <c:v>7.9456999999999995</c:v>
                </c:pt>
                <c:pt idx="2206">
                  <c:v>8.0066000000000006</c:v>
                </c:pt>
                <c:pt idx="2207">
                  <c:v>8.1501000000000001</c:v>
                </c:pt>
                <c:pt idx="2208">
                  <c:v>8.3414999999999999</c:v>
                </c:pt>
                <c:pt idx="2209">
                  <c:v>8.4116</c:v>
                </c:pt>
                <c:pt idx="2210">
                  <c:v>8.4704999999999995</c:v>
                </c:pt>
                <c:pt idx="2211">
                  <c:v>8.4377000000000013</c:v>
                </c:pt>
                <c:pt idx="2212">
                  <c:v>8.476799999999999</c:v>
                </c:pt>
                <c:pt idx="2213">
                  <c:v>8.5332000000000008</c:v>
                </c:pt>
                <c:pt idx="2214">
                  <c:v>8.5646000000000004</c:v>
                </c:pt>
                <c:pt idx="2215">
                  <c:v>8.5515000000000008</c:v>
                </c:pt>
                <c:pt idx="2216">
                  <c:v>8.6687000000000012</c:v>
                </c:pt>
                <c:pt idx="2217">
                  <c:v>8.7382000000000009</c:v>
                </c:pt>
                <c:pt idx="2218">
                  <c:v>8.7697000000000003</c:v>
                </c:pt>
                <c:pt idx="2219">
                  <c:v>8.7727000000000004</c:v>
                </c:pt>
                <c:pt idx="2220">
                  <c:v>8.7599</c:v>
                </c:pt>
                <c:pt idx="2221">
                  <c:v>8.7321000000000009</c:v>
                </c:pt>
                <c:pt idx="2222">
                  <c:v>8.7385999999999999</c:v>
                </c:pt>
                <c:pt idx="2223">
                  <c:v>8.7171000000000003</c:v>
                </c:pt>
                <c:pt idx="2224">
                  <c:v>8.6815999999999995</c:v>
                </c:pt>
                <c:pt idx="2225">
                  <c:v>8.6564999999999994</c:v>
                </c:pt>
                <c:pt idx="2226">
                  <c:v>8.655899999999999</c:v>
                </c:pt>
                <c:pt idx="2227">
                  <c:v>8.6422999999999988</c:v>
                </c:pt>
                <c:pt idx="2228">
                  <c:v>8.6310000000000002</c:v>
                </c:pt>
                <c:pt idx="2229">
                  <c:v>8.6207999999999991</c:v>
                </c:pt>
                <c:pt idx="2230">
                  <c:v>8.6151</c:v>
                </c:pt>
                <c:pt idx="2231">
                  <c:v>8.5878999999999994</c:v>
                </c:pt>
                <c:pt idx="2232">
                  <c:v>8.553700000000001</c:v>
                </c:pt>
                <c:pt idx="2233">
                  <c:v>8.5282999999999998</c:v>
                </c:pt>
                <c:pt idx="2234">
                  <c:v>8.5084</c:v>
                </c:pt>
                <c:pt idx="2235">
                  <c:v>8.4923999999999999</c:v>
                </c:pt>
                <c:pt idx="2236">
                  <c:v>8.4783999999999988</c:v>
                </c:pt>
                <c:pt idx="2237">
                  <c:v>8.4698999999999991</c:v>
                </c:pt>
                <c:pt idx="2238">
                  <c:v>8.4869000000000003</c:v>
                </c:pt>
                <c:pt idx="2239">
                  <c:v>8.4787999999999997</c:v>
                </c:pt>
                <c:pt idx="2240">
                  <c:v>8.4966000000000008</c:v>
                </c:pt>
                <c:pt idx="2241">
                  <c:v>8.4879999999999995</c:v>
                </c:pt>
                <c:pt idx="2242">
                  <c:v>8.4867000000000008</c:v>
                </c:pt>
                <c:pt idx="2243">
                  <c:v>8.4842999999999993</c:v>
                </c:pt>
                <c:pt idx="2244">
                  <c:v>8.5210000000000008</c:v>
                </c:pt>
                <c:pt idx="2245">
                  <c:v>8.5408999999999988</c:v>
                </c:pt>
                <c:pt idx="2246">
                  <c:v>8.5606000000000009</c:v>
                </c:pt>
                <c:pt idx="2247">
                  <c:v>8.5770999999999997</c:v>
                </c:pt>
                <c:pt idx="2248">
                  <c:v>8.5987999999999989</c:v>
                </c:pt>
                <c:pt idx="2249">
                  <c:v>8.5682000000000009</c:v>
                </c:pt>
                <c:pt idx="2250">
                  <c:v>8.5512000000000015</c:v>
                </c:pt>
                <c:pt idx="2251">
                  <c:v>8.5370000000000008</c:v>
                </c:pt>
                <c:pt idx="2252">
                  <c:v>8.5092999999999996</c:v>
                </c:pt>
                <c:pt idx="2253">
                  <c:v>8.4739000000000004</c:v>
                </c:pt>
                <c:pt idx="2254">
                  <c:v>8.4552999999999994</c:v>
                </c:pt>
                <c:pt idx="2255">
                  <c:v>8.4277999999999995</c:v>
                </c:pt>
                <c:pt idx="2256">
                  <c:v>8.4137999999999984</c:v>
                </c:pt>
                <c:pt idx="2257">
                  <c:v>8.388399999999999</c:v>
                </c:pt>
                <c:pt idx="2258">
                  <c:v>8.3954000000000004</c:v>
                </c:pt>
                <c:pt idx="2259">
                  <c:v>8.3997000000000011</c:v>
                </c:pt>
                <c:pt idx="2260">
                  <c:v>8.3862000000000005</c:v>
                </c:pt>
                <c:pt idx="2261">
                  <c:v>8.3817000000000004</c:v>
                </c:pt>
                <c:pt idx="2262">
                  <c:v>8.3732000000000006</c:v>
                </c:pt>
                <c:pt idx="2263">
                  <c:v>8.3622999999999994</c:v>
                </c:pt>
                <c:pt idx="2264">
                  <c:v>8.3535000000000004</c:v>
                </c:pt>
                <c:pt idx="2265">
                  <c:v>8.3324999999999996</c:v>
                </c:pt>
                <c:pt idx="2266">
                  <c:v>8.327399999999999</c:v>
                </c:pt>
                <c:pt idx="2267">
                  <c:v>8.3242000000000012</c:v>
                </c:pt>
                <c:pt idx="2268">
                  <c:v>8.3215000000000003</c:v>
                </c:pt>
                <c:pt idx="2269">
                  <c:v>8.3157000000000014</c:v>
                </c:pt>
                <c:pt idx="2270">
                  <c:v>8.3109999999999999</c:v>
                </c:pt>
                <c:pt idx="2271">
                  <c:v>8.3016000000000005</c:v>
                </c:pt>
                <c:pt idx="2272">
                  <c:v>8.2937000000000012</c:v>
                </c:pt>
                <c:pt idx="2273">
                  <c:v>8.2838999999999992</c:v>
                </c:pt>
                <c:pt idx="2274">
                  <c:v>8.2680000000000007</c:v>
                </c:pt>
                <c:pt idx="2275">
                  <c:v>8.2545000000000002</c:v>
                </c:pt>
                <c:pt idx="2276">
                  <c:v>8.2442999999999991</c:v>
                </c:pt>
                <c:pt idx="2277">
                  <c:v>8.2332999999999998</c:v>
                </c:pt>
                <c:pt idx="2278">
                  <c:v>8.2222000000000008</c:v>
                </c:pt>
                <c:pt idx="2279">
                  <c:v>8.2152999999999992</c:v>
                </c:pt>
                <c:pt idx="2280">
                  <c:v>8.1852999999999998</c:v>
                </c:pt>
                <c:pt idx="2281">
                  <c:v>8.16</c:v>
                </c:pt>
                <c:pt idx="2282">
                  <c:v>8.1532</c:v>
                </c:pt>
                <c:pt idx="2283">
                  <c:v>8.1446000000000005</c:v>
                </c:pt>
                <c:pt idx="2284">
                  <c:v>8.1347000000000005</c:v>
                </c:pt>
                <c:pt idx="2285">
                  <c:v>8.1249000000000002</c:v>
                </c:pt>
                <c:pt idx="2286">
                  <c:v>8.1050000000000004</c:v>
                </c:pt>
                <c:pt idx="2287">
                  <c:v>8.0867000000000004</c:v>
                </c:pt>
                <c:pt idx="2288">
                  <c:v>8.0761000000000003</c:v>
                </c:pt>
                <c:pt idx="2289">
                  <c:v>8.0621000000000009</c:v>
                </c:pt>
                <c:pt idx="2290">
                  <c:v>8.0555000000000003</c:v>
                </c:pt>
                <c:pt idx="2291">
                  <c:v>8.0425000000000004</c:v>
                </c:pt>
                <c:pt idx="2292">
                  <c:v>8.029300000000001</c:v>
                </c:pt>
                <c:pt idx="2293">
                  <c:v>8.0201000000000011</c:v>
                </c:pt>
                <c:pt idx="2294">
                  <c:v>8.0106000000000002</c:v>
                </c:pt>
                <c:pt idx="2295">
                  <c:v>8.0002999999999993</c:v>
                </c:pt>
                <c:pt idx="2296">
                  <c:v>7.9911000000000003</c:v>
                </c:pt>
                <c:pt idx="2297">
                  <c:v>7.9803000000000006</c:v>
                </c:pt>
                <c:pt idx="2298">
                  <c:v>7.9702999999999999</c:v>
                </c:pt>
                <c:pt idx="2299">
                  <c:v>7.9651000000000005</c:v>
                </c:pt>
                <c:pt idx="2300">
                  <c:v>7.9728999999999992</c:v>
                </c:pt>
                <c:pt idx="2301">
                  <c:v>7.9954999999999998</c:v>
                </c:pt>
                <c:pt idx="2302">
                  <c:v>7.9958</c:v>
                </c:pt>
                <c:pt idx="2303">
                  <c:v>7.9942000000000002</c:v>
                </c:pt>
                <c:pt idx="2304">
                  <c:v>7.9931999999999999</c:v>
                </c:pt>
                <c:pt idx="2305">
                  <c:v>7.9877000000000002</c:v>
                </c:pt>
                <c:pt idx="2306">
                  <c:v>7.9835000000000003</c:v>
                </c:pt>
                <c:pt idx="2307">
                  <c:v>7.9523000000000001</c:v>
                </c:pt>
                <c:pt idx="2308">
                  <c:v>7.9401999999999999</c:v>
                </c:pt>
                <c:pt idx="2309">
                  <c:v>7.9314</c:v>
                </c:pt>
                <c:pt idx="2310">
                  <c:v>7.9234999999999998</c:v>
                </c:pt>
                <c:pt idx="2311">
                  <c:v>7.9151000000000007</c:v>
                </c:pt>
                <c:pt idx="2312">
                  <c:v>7.899</c:v>
                </c:pt>
                <c:pt idx="2313">
                  <c:v>7.8825000000000003</c:v>
                </c:pt>
                <c:pt idx="2314">
                  <c:v>7.8708999999999998</c:v>
                </c:pt>
                <c:pt idx="2315">
                  <c:v>7.8571</c:v>
                </c:pt>
                <c:pt idx="2316">
                  <c:v>7.8431000000000006</c:v>
                </c:pt>
                <c:pt idx="2317">
                  <c:v>7.8366000000000007</c:v>
                </c:pt>
                <c:pt idx="2318">
                  <c:v>7.8273999999999999</c:v>
                </c:pt>
                <c:pt idx="2319">
                  <c:v>7.8224999999999998</c:v>
                </c:pt>
                <c:pt idx="2320">
                  <c:v>7.8140000000000001</c:v>
                </c:pt>
                <c:pt idx="2321">
                  <c:v>7.8021000000000003</c:v>
                </c:pt>
                <c:pt idx="2322">
                  <c:v>7.7931000000000008</c:v>
                </c:pt>
                <c:pt idx="2323">
                  <c:v>7.7866999999999997</c:v>
                </c:pt>
                <c:pt idx="2324">
                  <c:v>7.7791000000000006</c:v>
                </c:pt>
                <c:pt idx="2325">
                  <c:v>7.7756000000000007</c:v>
                </c:pt>
                <c:pt idx="2326">
                  <c:v>7.7702999999999998</c:v>
                </c:pt>
                <c:pt idx="2327">
                  <c:v>7.7645</c:v>
                </c:pt>
                <c:pt idx="2328">
                  <c:v>7.7586000000000004</c:v>
                </c:pt>
                <c:pt idx="2329">
                  <c:v>7.7513000000000005</c:v>
                </c:pt>
                <c:pt idx="2330">
                  <c:v>7.7431999999999999</c:v>
                </c:pt>
                <c:pt idx="2331">
                  <c:v>7.7359999999999998</c:v>
                </c:pt>
                <c:pt idx="2332">
                  <c:v>7.7273000000000005</c:v>
                </c:pt>
                <c:pt idx="2333">
                  <c:v>7.7148999999999992</c:v>
                </c:pt>
                <c:pt idx="2334">
                  <c:v>7.7074999999999996</c:v>
                </c:pt>
                <c:pt idx="2335">
                  <c:v>7.6989000000000001</c:v>
                </c:pt>
                <c:pt idx="2336">
                  <c:v>7.6871</c:v>
                </c:pt>
                <c:pt idx="2337">
                  <c:v>7.6766999999999994</c:v>
                </c:pt>
                <c:pt idx="2338">
                  <c:v>7.6673999999999998</c:v>
                </c:pt>
                <c:pt idx="2339">
                  <c:v>7.6568999999999994</c:v>
                </c:pt>
                <c:pt idx="2340">
                  <c:v>7.6438000000000006</c:v>
                </c:pt>
                <c:pt idx="2341">
                  <c:v>7.6269999999999998</c:v>
                </c:pt>
                <c:pt idx="2342">
                  <c:v>7.6191000000000004</c:v>
                </c:pt>
                <c:pt idx="2343">
                  <c:v>7.6111000000000004</c:v>
                </c:pt>
                <c:pt idx="2344">
                  <c:v>7.6018999999999997</c:v>
                </c:pt>
                <c:pt idx="2345">
                  <c:v>7.5946000000000007</c:v>
                </c:pt>
                <c:pt idx="2346">
                  <c:v>7.5484</c:v>
                </c:pt>
                <c:pt idx="2347">
                  <c:v>7.5507</c:v>
                </c:pt>
                <c:pt idx="2348">
                  <c:v>7.5553999999999997</c:v>
                </c:pt>
                <c:pt idx="2349">
                  <c:v>7.5602</c:v>
                </c:pt>
                <c:pt idx="2350">
                  <c:v>7.5629999999999997</c:v>
                </c:pt>
                <c:pt idx="2351">
                  <c:v>7.5661000000000005</c:v>
                </c:pt>
                <c:pt idx="2352">
                  <c:v>7.5666000000000002</c:v>
                </c:pt>
                <c:pt idx="2353">
                  <c:v>7.5650000000000004</c:v>
                </c:pt>
                <c:pt idx="2354">
                  <c:v>7.5545</c:v>
                </c:pt>
                <c:pt idx="2355">
                  <c:v>7.5503</c:v>
                </c:pt>
                <c:pt idx="2356">
                  <c:v>7.5513000000000003</c:v>
                </c:pt>
                <c:pt idx="2357">
                  <c:v>7.6608999999999998</c:v>
                </c:pt>
                <c:pt idx="2358">
                  <c:v>7.6681999999999997</c:v>
                </c:pt>
                <c:pt idx="2359">
                  <c:v>7.5808999999999997</c:v>
                </c:pt>
                <c:pt idx="2360">
                  <c:v>7.5750999999999999</c:v>
                </c:pt>
                <c:pt idx="2361">
                  <c:v>7.5733999999999995</c:v>
                </c:pt>
                <c:pt idx="2362">
                  <c:v>7.5751999999999997</c:v>
                </c:pt>
                <c:pt idx="2363">
                  <c:v>7.5773999999999999</c:v>
                </c:pt>
                <c:pt idx="2364">
                  <c:v>7.5731999999999999</c:v>
                </c:pt>
                <c:pt idx="2365">
                  <c:v>7.5709999999999997</c:v>
                </c:pt>
                <c:pt idx="2366">
                  <c:v>7.5716999999999999</c:v>
                </c:pt>
                <c:pt idx="2367">
                  <c:v>7.5731000000000002</c:v>
                </c:pt>
                <c:pt idx="2368">
                  <c:v>7.5756000000000006</c:v>
                </c:pt>
                <c:pt idx="2369">
                  <c:v>7.6079999999999997</c:v>
                </c:pt>
                <c:pt idx="2370">
                  <c:v>7.6263999999999994</c:v>
                </c:pt>
                <c:pt idx="2371">
                  <c:v>7.6052</c:v>
                </c:pt>
                <c:pt idx="2372">
                  <c:v>7.6008999999999993</c:v>
                </c:pt>
                <c:pt idx="2373">
                  <c:v>7.6001000000000003</c:v>
                </c:pt>
                <c:pt idx="2374">
                  <c:v>7.6021000000000001</c:v>
                </c:pt>
                <c:pt idx="2375">
                  <c:v>7.6068999999999996</c:v>
                </c:pt>
                <c:pt idx="2376">
                  <c:v>7.6238999999999999</c:v>
                </c:pt>
                <c:pt idx="2377">
                  <c:v>7.6436000000000002</c:v>
                </c:pt>
                <c:pt idx="2378">
                  <c:v>7.6543999999999999</c:v>
                </c:pt>
                <c:pt idx="2379">
                  <c:v>7.6676000000000002</c:v>
                </c:pt>
                <c:pt idx="2380">
                  <c:v>7.6741000000000001</c:v>
                </c:pt>
                <c:pt idx="2381">
                  <c:v>7.6721000000000004</c:v>
                </c:pt>
                <c:pt idx="2382">
                  <c:v>7.6858000000000004</c:v>
                </c:pt>
                <c:pt idx="2383">
                  <c:v>7.6971000000000007</c:v>
                </c:pt>
                <c:pt idx="2384">
                  <c:v>7.7074999999999996</c:v>
                </c:pt>
                <c:pt idx="2385">
                  <c:v>7.7181000000000006</c:v>
                </c:pt>
                <c:pt idx="2386">
                  <c:v>7.7282999999999999</c:v>
                </c:pt>
                <c:pt idx="2387">
                  <c:v>7.7374999999999998</c:v>
                </c:pt>
                <c:pt idx="2388">
                  <c:v>7.7454999999999998</c:v>
                </c:pt>
                <c:pt idx="2389">
                  <c:v>7.7522000000000002</c:v>
                </c:pt>
                <c:pt idx="2390">
                  <c:v>7.7576999999999998</c:v>
                </c:pt>
                <c:pt idx="2391">
                  <c:v>7.7622</c:v>
                </c:pt>
                <c:pt idx="2392">
                  <c:v>7.7658000000000005</c:v>
                </c:pt>
                <c:pt idx="2393">
                  <c:v>7.7683999999999997</c:v>
                </c:pt>
                <c:pt idx="2394">
                  <c:v>7.7702</c:v>
                </c:pt>
                <c:pt idx="2395">
                  <c:v>7.7713000000000001</c:v>
                </c:pt>
                <c:pt idx="2396">
                  <c:v>7.7717999999999998</c:v>
                </c:pt>
                <c:pt idx="2397">
                  <c:v>7.7717999999999998</c:v>
                </c:pt>
                <c:pt idx="2398">
                  <c:v>7.7713000000000001</c:v>
                </c:pt>
                <c:pt idx="2399">
                  <c:v>7.7705000000000002</c:v>
                </c:pt>
                <c:pt idx="2400">
                  <c:v>7.7693999999999992</c:v>
                </c:pt>
                <c:pt idx="2401">
                  <c:v>7.7679999999999998</c:v>
                </c:pt>
                <c:pt idx="2402">
                  <c:v>7.7663000000000002</c:v>
                </c:pt>
                <c:pt idx="2403">
                  <c:v>7.7645</c:v>
                </c:pt>
                <c:pt idx="2404">
                  <c:v>7.7625000000000002</c:v>
                </c:pt>
                <c:pt idx="2405">
                  <c:v>7.7603999999999997</c:v>
                </c:pt>
                <c:pt idx="2406">
                  <c:v>7.7581000000000007</c:v>
                </c:pt>
                <c:pt idx="2407">
                  <c:v>7.7557999999999998</c:v>
                </c:pt>
                <c:pt idx="2408">
                  <c:v>7.7534000000000001</c:v>
                </c:pt>
                <c:pt idx="2409">
                  <c:v>7.7508999999999997</c:v>
                </c:pt>
                <c:pt idx="2410">
                  <c:v>7.7486000000000006</c:v>
                </c:pt>
                <c:pt idx="2411">
                  <c:v>7.7477</c:v>
                </c:pt>
                <c:pt idx="2412">
                  <c:v>7.7501999999999995</c:v>
                </c:pt>
                <c:pt idx="2413">
                  <c:v>7.7545999999999999</c:v>
                </c:pt>
                <c:pt idx="2414">
                  <c:v>7.7605000000000004</c:v>
                </c:pt>
                <c:pt idx="2415">
                  <c:v>7.7679</c:v>
                </c:pt>
                <c:pt idx="2416">
                  <c:v>7.7756999999999996</c:v>
                </c:pt>
                <c:pt idx="2417">
                  <c:v>7.7831999999999999</c:v>
                </c:pt>
                <c:pt idx="2418">
                  <c:v>7.7901000000000007</c:v>
                </c:pt>
                <c:pt idx="2419">
                  <c:v>7.7966000000000006</c:v>
                </c:pt>
                <c:pt idx="2420">
                  <c:v>7.8056999999999999</c:v>
                </c:pt>
                <c:pt idx="2421">
                  <c:v>7.8266</c:v>
                </c:pt>
                <c:pt idx="2422">
                  <c:v>7.8701999999999996</c:v>
                </c:pt>
                <c:pt idx="2423">
                  <c:v>7.9361000000000006</c:v>
                </c:pt>
                <c:pt idx="2424">
                  <c:v>8.0139999999999993</c:v>
                </c:pt>
                <c:pt idx="2425">
                  <c:v>8.0981000000000005</c:v>
                </c:pt>
                <c:pt idx="2426">
                  <c:v>8.1818999999999988</c:v>
                </c:pt>
                <c:pt idx="2427">
                  <c:v>8.2579999999999991</c:v>
                </c:pt>
                <c:pt idx="2428">
                  <c:v>8.3237000000000005</c:v>
                </c:pt>
                <c:pt idx="2429">
                  <c:v>8.3782999999999994</c:v>
                </c:pt>
                <c:pt idx="2430">
                  <c:v>8.4227999999999987</c:v>
                </c:pt>
                <c:pt idx="2431">
                  <c:v>8.4582999999999995</c:v>
                </c:pt>
                <c:pt idx="2432">
                  <c:v>8.4857999999999993</c:v>
                </c:pt>
                <c:pt idx="2433">
                  <c:v>8.5068000000000001</c:v>
                </c:pt>
                <c:pt idx="2434">
                  <c:v>8.5222000000000016</c:v>
                </c:pt>
                <c:pt idx="2435">
                  <c:v>8.5329999999999995</c:v>
                </c:pt>
                <c:pt idx="2436">
                  <c:v>8.5398999999999994</c:v>
                </c:pt>
                <c:pt idx="2437">
                  <c:v>8.5435999999999996</c:v>
                </c:pt>
                <c:pt idx="2438">
                  <c:v>8.5447000000000006</c:v>
                </c:pt>
                <c:pt idx="2439">
                  <c:v>8.5435999999999996</c:v>
                </c:pt>
                <c:pt idx="2440">
                  <c:v>8.5487000000000002</c:v>
                </c:pt>
                <c:pt idx="2441">
                  <c:v>8.5713999999999988</c:v>
                </c:pt>
                <c:pt idx="2442">
                  <c:v>8.639899999999999</c:v>
                </c:pt>
                <c:pt idx="2443">
                  <c:v>8.7741000000000007</c:v>
                </c:pt>
                <c:pt idx="2444">
                  <c:v>8.9457000000000004</c:v>
                </c:pt>
                <c:pt idx="2445">
                  <c:v>9.1235999999999997</c:v>
                </c:pt>
                <c:pt idx="2446">
                  <c:v>9.2922000000000011</c:v>
                </c:pt>
                <c:pt idx="2447">
                  <c:v>9.4559999999999995</c:v>
                </c:pt>
                <c:pt idx="2448">
                  <c:v>9.6107000000000014</c:v>
                </c:pt>
                <c:pt idx="2449">
                  <c:v>9.7451000000000008</c:v>
                </c:pt>
                <c:pt idx="2450">
                  <c:v>9.8545999999999996</c:v>
                </c:pt>
                <c:pt idx="2451">
                  <c:v>9.9393999999999991</c:v>
                </c:pt>
                <c:pt idx="2452">
                  <c:v>10.003</c:v>
                </c:pt>
                <c:pt idx="2453">
                  <c:v>10.061999999999999</c:v>
                </c:pt>
                <c:pt idx="2454">
                  <c:v>10.14</c:v>
                </c:pt>
                <c:pt idx="2455">
                  <c:v>10.236000000000001</c:v>
                </c:pt>
                <c:pt idx="2456">
                  <c:v>10.329000000000001</c:v>
                </c:pt>
                <c:pt idx="2457">
                  <c:v>10.407</c:v>
                </c:pt>
                <c:pt idx="2458">
                  <c:v>10.468999999999999</c:v>
                </c:pt>
                <c:pt idx="2459">
                  <c:v>10.513999999999999</c:v>
                </c:pt>
                <c:pt idx="2460">
                  <c:v>10.544</c:v>
                </c:pt>
                <c:pt idx="2461">
                  <c:v>10.56</c:v>
                </c:pt>
                <c:pt idx="2462">
                  <c:v>10.565</c:v>
                </c:pt>
                <c:pt idx="2463">
                  <c:v>10.561999999999999</c:v>
                </c:pt>
                <c:pt idx="2464">
                  <c:v>10.55</c:v>
                </c:pt>
                <c:pt idx="2465">
                  <c:v>10.532999999999999</c:v>
                </c:pt>
                <c:pt idx="2466">
                  <c:v>10.512</c:v>
                </c:pt>
                <c:pt idx="2467">
                  <c:v>10.486000000000001</c:v>
                </c:pt>
                <c:pt idx="2468">
                  <c:v>10.458</c:v>
                </c:pt>
                <c:pt idx="2469">
                  <c:v>10.427</c:v>
                </c:pt>
                <c:pt idx="2470">
                  <c:v>10.397</c:v>
                </c:pt>
                <c:pt idx="2471">
                  <c:v>10.375999999999999</c:v>
                </c:pt>
                <c:pt idx="2472">
                  <c:v>10.37</c:v>
                </c:pt>
                <c:pt idx="2473">
                  <c:v>10.372</c:v>
                </c:pt>
                <c:pt idx="2474">
                  <c:v>10.375999999999999</c:v>
                </c:pt>
                <c:pt idx="2475">
                  <c:v>10.377000000000001</c:v>
                </c:pt>
                <c:pt idx="2476">
                  <c:v>10.375</c:v>
                </c:pt>
                <c:pt idx="2477">
                  <c:v>10.375</c:v>
                </c:pt>
                <c:pt idx="2478">
                  <c:v>10.385</c:v>
                </c:pt>
                <c:pt idx="2479">
                  <c:v>10.397</c:v>
                </c:pt>
                <c:pt idx="2480">
                  <c:v>10.407999999999999</c:v>
                </c:pt>
                <c:pt idx="2481">
                  <c:v>10.414</c:v>
                </c:pt>
                <c:pt idx="2482">
                  <c:v>10.416</c:v>
                </c:pt>
                <c:pt idx="2483">
                  <c:v>10.416</c:v>
                </c:pt>
                <c:pt idx="2484">
                  <c:v>10.419</c:v>
                </c:pt>
                <c:pt idx="2485">
                  <c:v>10.432</c:v>
                </c:pt>
                <c:pt idx="2486">
                  <c:v>10.461</c:v>
                </c:pt>
                <c:pt idx="2487">
                  <c:v>10.513999999999999</c:v>
                </c:pt>
                <c:pt idx="2488">
                  <c:v>10.596</c:v>
                </c:pt>
                <c:pt idx="2489">
                  <c:v>10.682</c:v>
                </c:pt>
                <c:pt idx="2490">
                  <c:v>10.759</c:v>
                </c:pt>
                <c:pt idx="2491">
                  <c:v>10.827999999999999</c:v>
                </c:pt>
                <c:pt idx="2492">
                  <c:v>10.898999999999999</c:v>
                </c:pt>
                <c:pt idx="2493">
                  <c:v>10.984999999999999</c:v>
                </c:pt>
                <c:pt idx="2494">
                  <c:v>11.096</c:v>
                </c:pt>
                <c:pt idx="2495">
                  <c:v>11.249000000000001</c:v>
                </c:pt>
                <c:pt idx="2496">
                  <c:v>11.423</c:v>
                </c:pt>
                <c:pt idx="2497">
                  <c:v>11.595000000000001</c:v>
                </c:pt>
                <c:pt idx="2498">
                  <c:v>11.765000000000001</c:v>
                </c:pt>
                <c:pt idx="2499">
                  <c:v>11.919</c:v>
                </c:pt>
                <c:pt idx="2500">
                  <c:v>12.05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D2-42EE-AA98-52BEBE15D7C6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Min</c:v>
                </c:pt>
              </c:strCache>
            </c:strRef>
          </c:tx>
          <c:spPr>
            <a:solidFill>
              <a:schemeClr val="accent3">
                <a:shade val="86000"/>
              </a:schemeClr>
            </a:solidFill>
            <a:ln>
              <a:noFill/>
            </a:ln>
            <a:effectLst/>
          </c:spPr>
          <c:cat>
            <c:numRef>
              <c:f>Taul1!$A$2:$A$2502</c:f>
              <c:numCache>
                <c:formatCode>m/d/yyyy</c:formatCode>
                <c:ptCount val="2501"/>
                <c:pt idx="0">
                  <c:v>34850</c:v>
                </c:pt>
                <c:pt idx="1">
                  <c:v>34851</c:v>
                </c:pt>
                <c:pt idx="2">
                  <c:v>34852</c:v>
                </c:pt>
                <c:pt idx="3">
                  <c:v>34853</c:v>
                </c:pt>
                <c:pt idx="4">
                  <c:v>34854</c:v>
                </c:pt>
                <c:pt idx="5">
                  <c:v>34855</c:v>
                </c:pt>
                <c:pt idx="6">
                  <c:v>34856</c:v>
                </c:pt>
                <c:pt idx="7">
                  <c:v>34857</c:v>
                </c:pt>
                <c:pt idx="8">
                  <c:v>34858</c:v>
                </c:pt>
                <c:pt idx="9">
                  <c:v>34859</c:v>
                </c:pt>
                <c:pt idx="10">
                  <c:v>34860</c:v>
                </c:pt>
                <c:pt idx="11">
                  <c:v>34861</c:v>
                </c:pt>
                <c:pt idx="12">
                  <c:v>34862</c:v>
                </c:pt>
                <c:pt idx="13">
                  <c:v>34863</c:v>
                </c:pt>
                <c:pt idx="14">
                  <c:v>34864</c:v>
                </c:pt>
                <c:pt idx="15">
                  <c:v>34865</c:v>
                </c:pt>
                <c:pt idx="16">
                  <c:v>34866</c:v>
                </c:pt>
                <c:pt idx="17">
                  <c:v>34867</c:v>
                </c:pt>
                <c:pt idx="18">
                  <c:v>34868</c:v>
                </c:pt>
                <c:pt idx="19">
                  <c:v>34869</c:v>
                </c:pt>
                <c:pt idx="20">
                  <c:v>34870</c:v>
                </c:pt>
                <c:pt idx="21">
                  <c:v>34871</c:v>
                </c:pt>
                <c:pt idx="22">
                  <c:v>34872</c:v>
                </c:pt>
                <c:pt idx="23">
                  <c:v>34873</c:v>
                </c:pt>
                <c:pt idx="24">
                  <c:v>34874</c:v>
                </c:pt>
                <c:pt idx="25">
                  <c:v>34875</c:v>
                </c:pt>
                <c:pt idx="26">
                  <c:v>34876</c:v>
                </c:pt>
                <c:pt idx="27">
                  <c:v>34877</c:v>
                </c:pt>
                <c:pt idx="28">
                  <c:v>34878</c:v>
                </c:pt>
                <c:pt idx="29">
                  <c:v>34879</c:v>
                </c:pt>
                <c:pt idx="30">
                  <c:v>34880</c:v>
                </c:pt>
                <c:pt idx="31">
                  <c:v>34881</c:v>
                </c:pt>
                <c:pt idx="32">
                  <c:v>34882</c:v>
                </c:pt>
                <c:pt idx="33">
                  <c:v>34883</c:v>
                </c:pt>
                <c:pt idx="34">
                  <c:v>34884</c:v>
                </c:pt>
                <c:pt idx="35">
                  <c:v>34885</c:v>
                </c:pt>
                <c:pt idx="36">
                  <c:v>34886</c:v>
                </c:pt>
                <c:pt idx="37">
                  <c:v>34887</c:v>
                </c:pt>
                <c:pt idx="38">
                  <c:v>34888</c:v>
                </c:pt>
                <c:pt idx="39">
                  <c:v>34889</c:v>
                </c:pt>
                <c:pt idx="40">
                  <c:v>34890</c:v>
                </c:pt>
                <c:pt idx="41">
                  <c:v>34891</c:v>
                </c:pt>
                <c:pt idx="42">
                  <c:v>34892</c:v>
                </c:pt>
                <c:pt idx="43">
                  <c:v>34893</c:v>
                </c:pt>
                <c:pt idx="44">
                  <c:v>34894</c:v>
                </c:pt>
                <c:pt idx="45">
                  <c:v>34895</c:v>
                </c:pt>
                <c:pt idx="46">
                  <c:v>34896</c:v>
                </c:pt>
                <c:pt idx="47">
                  <c:v>34897</c:v>
                </c:pt>
                <c:pt idx="48">
                  <c:v>34898</c:v>
                </c:pt>
                <c:pt idx="49">
                  <c:v>34899</c:v>
                </c:pt>
                <c:pt idx="50">
                  <c:v>34900</c:v>
                </c:pt>
                <c:pt idx="51">
                  <c:v>34901</c:v>
                </c:pt>
                <c:pt idx="52">
                  <c:v>34902</c:v>
                </c:pt>
                <c:pt idx="53">
                  <c:v>34903</c:v>
                </c:pt>
                <c:pt idx="54">
                  <c:v>34904</c:v>
                </c:pt>
                <c:pt idx="55">
                  <c:v>34905</c:v>
                </c:pt>
                <c:pt idx="56">
                  <c:v>34906</c:v>
                </c:pt>
                <c:pt idx="57">
                  <c:v>34907</c:v>
                </c:pt>
                <c:pt idx="58">
                  <c:v>34908</c:v>
                </c:pt>
                <c:pt idx="59">
                  <c:v>34909</c:v>
                </c:pt>
                <c:pt idx="60">
                  <c:v>34910</c:v>
                </c:pt>
                <c:pt idx="61">
                  <c:v>34911</c:v>
                </c:pt>
                <c:pt idx="62">
                  <c:v>34912</c:v>
                </c:pt>
                <c:pt idx="63">
                  <c:v>34913</c:v>
                </c:pt>
                <c:pt idx="64">
                  <c:v>34914</c:v>
                </c:pt>
                <c:pt idx="65">
                  <c:v>34915</c:v>
                </c:pt>
                <c:pt idx="66">
                  <c:v>34916</c:v>
                </c:pt>
                <c:pt idx="67">
                  <c:v>34917</c:v>
                </c:pt>
                <c:pt idx="68">
                  <c:v>34918</c:v>
                </c:pt>
                <c:pt idx="69">
                  <c:v>34919</c:v>
                </c:pt>
                <c:pt idx="70">
                  <c:v>34920</c:v>
                </c:pt>
                <c:pt idx="71">
                  <c:v>34921</c:v>
                </c:pt>
                <c:pt idx="72">
                  <c:v>34922</c:v>
                </c:pt>
                <c:pt idx="73">
                  <c:v>34923</c:v>
                </c:pt>
                <c:pt idx="74">
                  <c:v>34924</c:v>
                </c:pt>
                <c:pt idx="75">
                  <c:v>34925</c:v>
                </c:pt>
                <c:pt idx="76">
                  <c:v>34926</c:v>
                </c:pt>
                <c:pt idx="77">
                  <c:v>34927</c:v>
                </c:pt>
                <c:pt idx="78">
                  <c:v>34928</c:v>
                </c:pt>
                <c:pt idx="79">
                  <c:v>34929</c:v>
                </c:pt>
                <c:pt idx="80">
                  <c:v>34930</c:v>
                </c:pt>
                <c:pt idx="81">
                  <c:v>34931</c:v>
                </c:pt>
                <c:pt idx="82">
                  <c:v>34932</c:v>
                </c:pt>
                <c:pt idx="83">
                  <c:v>34933</c:v>
                </c:pt>
                <c:pt idx="84">
                  <c:v>34934</c:v>
                </c:pt>
                <c:pt idx="85">
                  <c:v>34935</c:v>
                </c:pt>
                <c:pt idx="86">
                  <c:v>34936</c:v>
                </c:pt>
                <c:pt idx="87">
                  <c:v>34937</c:v>
                </c:pt>
                <c:pt idx="88">
                  <c:v>34938</c:v>
                </c:pt>
                <c:pt idx="89">
                  <c:v>34939</c:v>
                </c:pt>
                <c:pt idx="90">
                  <c:v>34940</c:v>
                </c:pt>
                <c:pt idx="91">
                  <c:v>34941</c:v>
                </c:pt>
                <c:pt idx="92">
                  <c:v>34942</c:v>
                </c:pt>
                <c:pt idx="93">
                  <c:v>34943</c:v>
                </c:pt>
                <c:pt idx="94">
                  <c:v>34944</c:v>
                </c:pt>
                <c:pt idx="95">
                  <c:v>34945</c:v>
                </c:pt>
                <c:pt idx="96">
                  <c:v>34946</c:v>
                </c:pt>
                <c:pt idx="97">
                  <c:v>34947</c:v>
                </c:pt>
                <c:pt idx="98">
                  <c:v>34948</c:v>
                </c:pt>
                <c:pt idx="99">
                  <c:v>34949</c:v>
                </c:pt>
                <c:pt idx="100">
                  <c:v>34950</c:v>
                </c:pt>
                <c:pt idx="101">
                  <c:v>34951</c:v>
                </c:pt>
                <c:pt idx="102">
                  <c:v>34952</c:v>
                </c:pt>
                <c:pt idx="103">
                  <c:v>34953</c:v>
                </c:pt>
                <c:pt idx="104">
                  <c:v>34954</c:v>
                </c:pt>
                <c:pt idx="105">
                  <c:v>34955</c:v>
                </c:pt>
                <c:pt idx="106">
                  <c:v>34956</c:v>
                </c:pt>
                <c:pt idx="107">
                  <c:v>34957</c:v>
                </c:pt>
                <c:pt idx="108">
                  <c:v>34958</c:v>
                </c:pt>
                <c:pt idx="109">
                  <c:v>34959</c:v>
                </c:pt>
                <c:pt idx="110">
                  <c:v>34960</c:v>
                </c:pt>
                <c:pt idx="111">
                  <c:v>34961</c:v>
                </c:pt>
                <c:pt idx="112">
                  <c:v>34962</c:v>
                </c:pt>
                <c:pt idx="113">
                  <c:v>34963</c:v>
                </c:pt>
                <c:pt idx="114">
                  <c:v>34964</c:v>
                </c:pt>
                <c:pt idx="115">
                  <c:v>34965</c:v>
                </c:pt>
                <c:pt idx="116">
                  <c:v>34966</c:v>
                </c:pt>
                <c:pt idx="117">
                  <c:v>34967</c:v>
                </c:pt>
                <c:pt idx="118">
                  <c:v>34968</c:v>
                </c:pt>
                <c:pt idx="119">
                  <c:v>34969</c:v>
                </c:pt>
                <c:pt idx="120">
                  <c:v>34970</c:v>
                </c:pt>
                <c:pt idx="121">
                  <c:v>34971</c:v>
                </c:pt>
                <c:pt idx="122">
                  <c:v>34972</c:v>
                </c:pt>
                <c:pt idx="123">
                  <c:v>34973</c:v>
                </c:pt>
                <c:pt idx="124">
                  <c:v>34974</c:v>
                </c:pt>
                <c:pt idx="125">
                  <c:v>34975</c:v>
                </c:pt>
                <c:pt idx="126">
                  <c:v>34976</c:v>
                </c:pt>
                <c:pt idx="127">
                  <c:v>34977</c:v>
                </c:pt>
                <c:pt idx="128">
                  <c:v>34978</c:v>
                </c:pt>
                <c:pt idx="129">
                  <c:v>34979</c:v>
                </c:pt>
                <c:pt idx="130">
                  <c:v>34980</c:v>
                </c:pt>
                <c:pt idx="131">
                  <c:v>34981</c:v>
                </c:pt>
                <c:pt idx="132">
                  <c:v>34982</c:v>
                </c:pt>
                <c:pt idx="133">
                  <c:v>34983</c:v>
                </c:pt>
                <c:pt idx="134">
                  <c:v>34984</c:v>
                </c:pt>
                <c:pt idx="135">
                  <c:v>34985</c:v>
                </c:pt>
                <c:pt idx="136">
                  <c:v>34986</c:v>
                </c:pt>
                <c:pt idx="137">
                  <c:v>34987</c:v>
                </c:pt>
                <c:pt idx="138">
                  <c:v>34988</c:v>
                </c:pt>
                <c:pt idx="139">
                  <c:v>34989</c:v>
                </c:pt>
                <c:pt idx="140">
                  <c:v>34990</c:v>
                </c:pt>
                <c:pt idx="141">
                  <c:v>34991</c:v>
                </c:pt>
                <c:pt idx="142">
                  <c:v>34992</c:v>
                </c:pt>
                <c:pt idx="143">
                  <c:v>34993</c:v>
                </c:pt>
                <c:pt idx="144">
                  <c:v>34994</c:v>
                </c:pt>
                <c:pt idx="145">
                  <c:v>34995</c:v>
                </c:pt>
                <c:pt idx="146">
                  <c:v>34996</c:v>
                </c:pt>
                <c:pt idx="147">
                  <c:v>34997</c:v>
                </c:pt>
                <c:pt idx="148">
                  <c:v>34998</c:v>
                </c:pt>
                <c:pt idx="149">
                  <c:v>34999</c:v>
                </c:pt>
                <c:pt idx="150">
                  <c:v>35000</c:v>
                </c:pt>
                <c:pt idx="151">
                  <c:v>35001</c:v>
                </c:pt>
                <c:pt idx="152">
                  <c:v>35002</c:v>
                </c:pt>
                <c:pt idx="153">
                  <c:v>35003</c:v>
                </c:pt>
                <c:pt idx="154">
                  <c:v>35004</c:v>
                </c:pt>
                <c:pt idx="155">
                  <c:v>35005</c:v>
                </c:pt>
                <c:pt idx="156">
                  <c:v>35006</c:v>
                </c:pt>
                <c:pt idx="157">
                  <c:v>35007</c:v>
                </c:pt>
                <c:pt idx="158">
                  <c:v>35008</c:v>
                </c:pt>
                <c:pt idx="159">
                  <c:v>35009</c:v>
                </c:pt>
                <c:pt idx="160">
                  <c:v>35010</c:v>
                </c:pt>
                <c:pt idx="161">
                  <c:v>35011</c:v>
                </c:pt>
                <c:pt idx="162">
                  <c:v>35012</c:v>
                </c:pt>
                <c:pt idx="163">
                  <c:v>35013</c:v>
                </c:pt>
                <c:pt idx="164">
                  <c:v>35014</c:v>
                </c:pt>
                <c:pt idx="165">
                  <c:v>35015</c:v>
                </c:pt>
                <c:pt idx="166">
                  <c:v>35016</c:v>
                </c:pt>
                <c:pt idx="167">
                  <c:v>35017</c:v>
                </c:pt>
                <c:pt idx="168">
                  <c:v>35018</c:v>
                </c:pt>
                <c:pt idx="169">
                  <c:v>35019</c:v>
                </c:pt>
                <c:pt idx="170">
                  <c:v>35020</c:v>
                </c:pt>
                <c:pt idx="171">
                  <c:v>35021</c:v>
                </c:pt>
                <c:pt idx="172">
                  <c:v>35022</c:v>
                </c:pt>
                <c:pt idx="173">
                  <c:v>35023</c:v>
                </c:pt>
                <c:pt idx="174">
                  <c:v>35024</c:v>
                </c:pt>
                <c:pt idx="175">
                  <c:v>35025</c:v>
                </c:pt>
                <c:pt idx="176">
                  <c:v>35026</c:v>
                </c:pt>
                <c:pt idx="177">
                  <c:v>35027</c:v>
                </c:pt>
                <c:pt idx="178">
                  <c:v>35028</c:v>
                </c:pt>
                <c:pt idx="179">
                  <c:v>35029</c:v>
                </c:pt>
                <c:pt idx="180">
                  <c:v>35030</c:v>
                </c:pt>
                <c:pt idx="181">
                  <c:v>35031</c:v>
                </c:pt>
                <c:pt idx="182">
                  <c:v>35032</c:v>
                </c:pt>
                <c:pt idx="183">
                  <c:v>35033</c:v>
                </c:pt>
                <c:pt idx="184">
                  <c:v>35034</c:v>
                </c:pt>
                <c:pt idx="185">
                  <c:v>35035</c:v>
                </c:pt>
                <c:pt idx="186">
                  <c:v>35036</c:v>
                </c:pt>
                <c:pt idx="187">
                  <c:v>35037</c:v>
                </c:pt>
                <c:pt idx="188">
                  <c:v>35038</c:v>
                </c:pt>
                <c:pt idx="189">
                  <c:v>35039</c:v>
                </c:pt>
                <c:pt idx="190">
                  <c:v>35040</c:v>
                </c:pt>
                <c:pt idx="191">
                  <c:v>35041</c:v>
                </c:pt>
                <c:pt idx="192">
                  <c:v>35042</c:v>
                </c:pt>
                <c:pt idx="193">
                  <c:v>35043</c:v>
                </c:pt>
                <c:pt idx="194">
                  <c:v>35044</c:v>
                </c:pt>
                <c:pt idx="195">
                  <c:v>35045</c:v>
                </c:pt>
                <c:pt idx="196">
                  <c:v>35046</c:v>
                </c:pt>
                <c:pt idx="197">
                  <c:v>35047</c:v>
                </c:pt>
                <c:pt idx="198">
                  <c:v>35048</c:v>
                </c:pt>
                <c:pt idx="199">
                  <c:v>35049</c:v>
                </c:pt>
                <c:pt idx="200">
                  <c:v>35050</c:v>
                </c:pt>
                <c:pt idx="201">
                  <c:v>35051</c:v>
                </c:pt>
                <c:pt idx="202">
                  <c:v>35052</c:v>
                </c:pt>
                <c:pt idx="203">
                  <c:v>35053</c:v>
                </c:pt>
                <c:pt idx="204">
                  <c:v>35054</c:v>
                </c:pt>
                <c:pt idx="205">
                  <c:v>35055</c:v>
                </c:pt>
                <c:pt idx="206">
                  <c:v>35056</c:v>
                </c:pt>
                <c:pt idx="207">
                  <c:v>35057</c:v>
                </c:pt>
                <c:pt idx="208">
                  <c:v>35058</c:v>
                </c:pt>
                <c:pt idx="209">
                  <c:v>35059</c:v>
                </c:pt>
                <c:pt idx="210">
                  <c:v>35060</c:v>
                </c:pt>
                <c:pt idx="211">
                  <c:v>35061</c:v>
                </c:pt>
                <c:pt idx="212">
                  <c:v>35062</c:v>
                </c:pt>
                <c:pt idx="213">
                  <c:v>35063</c:v>
                </c:pt>
                <c:pt idx="214">
                  <c:v>35064</c:v>
                </c:pt>
                <c:pt idx="215">
                  <c:v>35065</c:v>
                </c:pt>
                <c:pt idx="216">
                  <c:v>35066</c:v>
                </c:pt>
                <c:pt idx="217">
                  <c:v>35067</c:v>
                </c:pt>
                <c:pt idx="218">
                  <c:v>35068</c:v>
                </c:pt>
                <c:pt idx="219">
                  <c:v>35069</c:v>
                </c:pt>
                <c:pt idx="220">
                  <c:v>35070</c:v>
                </c:pt>
                <c:pt idx="221">
                  <c:v>35071</c:v>
                </c:pt>
                <c:pt idx="222">
                  <c:v>35072</c:v>
                </c:pt>
                <c:pt idx="223">
                  <c:v>35073</c:v>
                </c:pt>
                <c:pt idx="224">
                  <c:v>35074</c:v>
                </c:pt>
                <c:pt idx="225">
                  <c:v>35075</c:v>
                </c:pt>
                <c:pt idx="226">
                  <c:v>35076</c:v>
                </c:pt>
                <c:pt idx="227">
                  <c:v>35077</c:v>
                </c:pt>
                <c:pt idx="228">
                  <c:v>35078</c:v>
                </c:pt>
                <c:pt idx="229">
                  <c:v>35079</c:v>
                </c:pt>
                <c:pt idx="230">
                  <c:v>35080</c:v>
                </c:pt>
                <c:pt idx="231">
                  <c:v>35081</c:v>
                </c:pt>
                <c:pt idx="232">
                  <c:v>35082</c:v>
                </c:pt>
                <c:pt idx="233">
                  <c:v>35083</c:v>
                </c:pt>
                <c:pt idx="234">
                  <c:v>35084</c:v>
                </c:pt>
                <c:pt idx="235">
                  <c:v>35085</c:v>
                </c:pt>
                <c:pt idx="236">
                  <c:v>35086</c:v>
                </c:pt>
                <c:pt idx="237">
                  <c:v>35087</c:v>
                </c:pt>
                <c:pt idx="238">
                  <c:v>35088</c:v>
                </c:pt>
                <c:pt idx="239">
                  <c:v>35089</c:v>
                </c:pt>
                <c:pt idx="240">
                  <c:v>35090</c:v>
                </c:pt>
                <c:pt idx="241">
                  <c:v>35091</c:v>
                </c:pt>
                <c:pt idx="242">
                  <c:v>35092</c:v>
                </c:pt>
                <c:pt idx="243">
                  <c:v>35093</c:v>
                </c:pt>
                <c:pt idx="244">
                  <c:v>35094</c:v>
                </c:pt>
                <c:pt idx="245">
                  <c:v>35095</c:v>
                </c:pt>
                <c:pt idx="246">
                  <c:v>35096</c:v>
                </c:pt>
                <c:pt idx="247">
                  <c:v>35097</c:v>
                </c:pt>
                <c:pt idx="248">
                  <c:v>35098</c:v>
                </c:pt>
                <c:pt idx="249">
                  <c:v>35099</c:v>
                </c:pt>
                <c:pt idx="250">
                  <c:v>35100</c:v>
                </c:pt>
                <c:pt idx="251">
                  <c:v>35101</c:v>
                </c:pt>
                <c:pt idx="252">
                  <c:v>35102</c:v>
                </c:pt>
                <c:pt idx="253">
                  <c:v>35103</c:v>
                </c:pt>
                <c:pt idx="254">
                  <c:v>35104</c:v>
                </c:pt>
                <c:pt idx="255">
                  <c:v>35105</c:v>
                </c:pt>
                <c:pt idx="256">
                  <c:v>35106</c:v>
                </c:pt>
                <c:pt idx="257">
                  <c:v>35107</c:v>
                </c:pt>
                <c:pt idx="258">
                  <c:v>35108</c:v>
                </c:pt>
                <c:pt idx="259">
                  <c:v>35109</c:v>
                </c:pt>
                <c:pt idx="260">
                  <c:v>35110</c:v>
                </c:pt>
                <c:pt idx="261">
                  <c:v>35111</c:v>
                </c:pt>
                <c:pt idx="262">
                  <c:v>35112</c:v>
                </c:pt>
                <c:pt idx="263">
                  <c:v>35113</c:v>
                </c:pt>
                <c:pt idx="264">
                  <c:v>35114</c:v>
                </c:pt>
                <c:pt idx="265">
                  <c:v>35115</c:v>
                </c:pt>
                <c:pt idx="266">
                  <c:v>35116</c:v>
                </c:pt>
                <c:pt idx="267">
                  <c:v>35117</c:v>
                </c:pt>
                <c:pt idx="268">
                  <c:v>35118</c:v>
                </c:pt>
                <c:pt idx="269">
                  <c:v>35119</c:v>
                </c:pt>
                <c:pt idx="270">
                  <c:v>35120</c:v>
                </c:pt>
                <c:pt idx="271">
                  <c:v>35121</c:v>
                </c:pt>
                <c:pt idx="272">
                  <c:v>35122</c:v>
                </c:pt>
                <c:pt idx="273">
                  <c:v>35123</c:v>
                </c:pt>
                <c:pt idx="274">
                  <c:v>35124</c:v>
                </c:pt>
                <c:pt idx="275">
                  <c:v>35125</c:v>
                </c:pt>
                <c:pt idx="276">
                  <c:v>35126</c:v>
                </c:pt>
                <c:pt idx="277">
                  <c:v>35127</c:v>
                </c:pt>
                <c:pt idx="278">
                  <c:v>35128</c:v>
                </c:pt>
                <c:pt idx="279">
                  <c:v>35129</c:v>
                </c:pt>
                <c:pt idx="280">
                  <c:v>35130</c:v>
                </c:pt>
                <c:pt idx="281">
                  <c:v>35131</c:v>
                </c:pt>
                <c:pt idx="282">
                  <c:v>35132</c:v>
                </c:pt>
                <c:pt idx="283">
                  <c:v>35133</c:v>
                </c:pt>
                <c:pt idx="284">
                  <c:v>35134</c:v>
                </c:pt>
                <c:pt idx="285">
                  <c:v>35135</c:v>
                </c:pt>
                <c:pt idx="286">
                  <c:v>35136</c:v>
                </c:pt>
                <c:pt idx="287">
                  <c:v>35137</c:v>
                </c:pt>
                <c:pt idx="288">
                  <c:v>35138</c:v>
                </c:pt>
                <c:pt idx="289">
                  <c:v>35139</c:v>
                </c:pt>
                <c:pt idx="290">
                  <c:v>35140</c:v>
                </c:pt>
                <c:pt idx="291">
                  <c:v>35141</c:v>
                </c:pt>
                <c:pt idx="292">
                  <c:v>35142</c:v>
                </c:pt>
                <c:pt idx="293">
                  <c:v>35143</c:v>
                </c:pt>
                <c:pt idx="294">
                  <c:v>35144</c:v>
                </c:pt>
                <c:pt idx="295">
                  <c:v>35145</c:v>
                </c:pt>
                <c:pt idx="296">
                  <c:v>35146</c:v>
                </c:pt>
                <c:pt idx="297">
                  <c:v>35147</c:v>
                </c:pt>
                <c:pt idx="298">
                  <c:v>35148</c:v>
                </c:pt>
                <c:pt idx="299">
                  <c:v>35149</c:v>
                </c:pt>
                <c:pt idx="300">
                  <c:v>35150</c:v>
                </c:pt>
                <c:pt idx="301">
                  <c:v>35151</c:v>
                </c:pt>
                <c:pt idx="302">
                  <c:v>35152</c:v>
                </c:pt>
                <c:pt idx="303">
                  <c:v>35153</c:v>
                </c:pt>
                <c:pt idx="304">
                  <c:v>35154</c:v>
                </c:pt>
                <c:pt idx="305">
                  <c:v>35155</c:v>
                </c:pt>
                <c:pt idx="306">
                  <c:v>35156</c:v>
                </c:pt>
                <c:pt idx="307">
                  <c:v>35157</c:v>
                </c:pt>
                <c:pt idx="308">
                  <c:v>35158</c:v>
                </c:pt>
                <c:pt idx="309">
                  <c:v>35159</c:v>
                </c:pt>
                <c:pt idx="310">
                  <c:v>35160</c:v>
                </c:pt>
                <c:pt idx="311">
                  <c:v>35161</c:v>
                </c:pt>
                <c:pt idx="312">
                  <c:v>35162</c:v>
                </c:pt>
                <c:pt idx="313">
                  <c:v>35163</c:v>
                </c:pt>
                <c:pt idx="314">
                  <c:v>35164</c:v>
                </c:pt>
                <c:pt idx="315">
                  <c:v>35165</c:v>
                </c:pt>
                <c:pt idx="316">
                  <c:v>35166</c:v>
                </c:pt>
                <c:pt idx="317">
                  <c:v>35167</c:v>
                </c:pt>
                <c:pt idx="318">
                  <c:v>35168</c:v>
                </c:pt>
                <c:pt idx="319">
                  <c:v>35169</c:v>
                </c:pt>
                <c:pt idx="320">
                  <c:v>35170</c:v>
                </c:pt>
                <c:pt idx="321">
                  <c:v>35171</c:v>
                </c:pt>
                <c:pt idx="322">
                  <c:v>35172</c:v>
                </c:pt>
                <c:pt idx="323">
                  <c:v>35173</c:v>
                </c:pt>
                <c:pt idx="324">
                  <c:v>35174</c:v>
                </c:pt>
                <c:pt idx="325">
                  <c:v>35175</c:v>
                </c:pt>
                <c:pt idx="326">
                  <c:v>35176</c:v>
                </c:pt>
                <c:pt idx="327">
                  <c:v>35177</c:v>
                </c:pt>
                <c:pt idx="328">
                  <c:v>35178</c:v>
                </c:pt>
                <c:pt idx="329">
                  <c:v>35179</c:v>
                </c:pt>
                <c:pt idx="330">
                  <c:v>35180</c:v>
                </c:pt>
                <c:pt idx="331">
                  <c:v>35181</c:v>
                </c:pt>
                <c:pt idx="332">
                  <c:v>35182</c:v>
                </c:pt>
                <c:pt idx="333">
                  <c:v>35183</c:v>
                </c:pt>
                <c:pt idx="334">
                  <c:v>35184</c:v>
                </c:pt>
                <c:pt idx="335">
                  <c:v>35185</c:v>
                </c:pt>
                <c:pt idx="336">
                  <c:v>35186</c:v>
                </c:pt>
                <c:pt idx="337">
                  <c:v>35187</c:v>
                </c:pt>
                <c:pt idx="338">
                  <c:v>35188</c:v>
                </c:pt>
                <c:pt idx="339">
                  <c:v>35189</c:v>
                </c:pt>
                <c:pt idx="340">
                  <c:v>35190</c:v>
                </c:pt>
                <c:pt idx="341">
                  <c:v>35191</c:v>
                </c:pt>
                <c:pt idx="342">
                  <c:v>35192</c:v>
                </c:pt>
                <c:pt idx="343">
                  <c:v>35193</c:v>
                </c:pt>
                <c:pt idx="344">
                  <c:v>35194</c:v>
                </c:pt>
                <c:pt idx="345">
                  <c:v>35195</c:v>
                </c:pt>
                <c:pt idx="346">
                  <c:v>35196</c:v>
                </c:pt>
                <c:pt idx="347">
                  <c:v>35197</c:v>
                </c:pt>
                <c:pt idx="348">
                  <c:v>35198</c:v>
                </c:pt>
                <c:pt idx="349">
                  <c:v>35199</c:v>
                </c:pt>
                <c:pt idx="350">
                  <c:v>35200</c:v>
                </c:pt>
                <c:pt idx="351">
                  <c:v>35201</c:v>
                </c:pt>
                <c:pt idx="352">
                  <c:v>35202</c:v>
                </c:pt>
                <c:pt idx="353">
                  <c:v>35203</c:v>
                </c:pt>
                <c:pt idx="354">
                  <c:v>35204</c:v>
                </c:pt>
                <c:pt idx="355">
                  <c:v>35205</c:v>
                </c:pt>
                <c:pt idx="356">
                  <c:v>35206</c:v>
                </c:pt>
                <c:pt idx="357">
                  <c:v>35207</c:v>
                </c:pt>
                <c:pt idx="358">
                  <c:v>35208</c:v>
                </c:pt>
                <c:pt idx="359">
                  <c:v>35209</c:v>
                </c:pt>
                <c:pt idx="360">
                  <c:v>35210</c:v>
                </c:pt>
                <c:pt idx="361">
                  <c:v>35211</c:v>
                </c:pt>
                <c:pt idx="362">
                  <c:v>35212</c:v>
                </c:pt>
                <c:pt idx="363">
                  <c:v>35213</c:v>
                </c:pt>
                <c:pt idx="364">
                  <c:v>35214</c:v>
                </c:pt>
                <c:pt idx="365">
                  <c:v>35215</c:v>
                </c:pt>
                <c:pt idx="366">
                  <c:v>35216</c:v>
                </c:pt>
                <c:pt idx="367">
                  <c:v>35217</c:v>
                </c:pt>
                <c:pt idx="368">
                  <c:v>35218</c:v>
                </c:pt>
                <c:pt idx="369">
                  <c:v>35219</c:v>
                </c:pt>
                <c:pt idx="370">
                  <c:v>35220</c:v>
                </c:pt>
                <c:pt idx="371">
                  <c:v>35221</c:v>
                </c:pt>
                <c:pt idx="372">
                  <c:v>35222</c:v>
                </c:pt>
                <c:pt idx="373">
                  <c:v>35223</c:v>
                </c:pt>
                <c:pt idx="374">
                  <c:v>35224</c:v>
                </c:pt>
                <c:pt idx="375">
                  <c:v>35225</c:v>
                </c:pt>
                <c:pt idx="376">
                  <c:v>35226</c:v>
                </c:pt>
                <c:pt idx="377">
                  <c:v>35227</c:v>
                </c:pt>
                <c:pt idx="378">
                  <c:v>35228</c:v>
                </c:pt>
                <c:pt idx="379">
                  <c:v>35229</c:v>
                </c:pt>
                <c:pt idx="380">
                  <c:v>35230</c:v>
                </c:pt>
                <c:pt idx="381">
                  <c:v>35231</c:v>
                </c:pt>
                <c:pt idx="382">
                  <c:v>35232</c:v>
                </c:pt>
                <c:pt idx="383">
                  <c:v>35233</c:v>
                </c:pt>
                <c:pt idx="384">
                  <c:v>35234</c:v>
                </c:pt>
                <c:pt idx="385">
                  <c:v>35235</c:v>
                </c:pt>
                <c:pt idx="386">
                  <c:v>35236</c:v>
                </c:pt>
                <c:pt idx="387">
                  <c:v>35237</c:v>
                </c:pt>
                <c:pt idx="388">
                  <c:v>35238</c:v>
                </c:pt>
                <c:pt idx="389">
                  <c:v>35239</c:v>
                </c:pt>
                <c:pt idx="390">
                  <c:v>35240</c:v>
                </c:pt>
                <c:pt idx="391">
                  <c:v>35241</c:v>
                </c:pt>
                <c:pt idx="392">
                  <c:v>35242</c:v>
                </c:pt>
                <c:pt idx="393">
                  <c:v>35243</c:v>
                </c:pt>
                <c:pt idx="394">
                  <c:v>35244</c:v>
                </c:pt>
                <c:pt idx="395">
                  <c:v>35245</c:v>
                </c:pt>
                <c:pt idx="396">
                  <c:v>35246</c:v>
                </c:pt>
                <c:pt idx="397">
                  <c:v>35247</c:v>
                </c:pt>
                <c:pt idx="398">
                  <c:v>35248</c:v>
                </c:pt>
                <c:pt idx="399">
                  <c:v>35249</c:v>
                </c:pt>
                <c:pt idx="400">
                  <c:v>35250</c:v>
                </c:pt>
                <c:pt idx="401">
                  <c:v>35251</c:v>
                </c:pt>
                <c:pt idx="402">
                  <c:v>35252</c:v>
                </c:pt>
                <c:pt idx="403">
                  <c:v>35253</c:v>
                </c:pt>
                <c:pt idx="404">
                  <c:v>35254</c:v>
                </c:pt>
                <c:pt idx="405">
                  <c:v>35255</c:v>
                </c:pt>
                <c:pt idx="406">
                  <c:v>35256</c:v>
                </c:pt>
                <c:pt idx="407">
                  <c:v>35257</c:v>
                </c:pt>
                <c:pt idx="408">
                  <c:v>35258</c:v>
                </c:pt>
                <c:pt idx="409">
                  <c:v>35259</c:v>
                </c:pt>
                <c:pt idx="410">
                  <c:v>35260</c:v>
                </c:pt>
                <c:pt idx="411">
                  <c:v>35261</c:v>
                </c:pt>
                <c:pt idx="412">
                  <c:v>35262</c:v>
                </c:pt>
                <c:pt idx="413">
                  <c:v>35263</c:v>
                </c:pt>
                <c:pt idx="414">
                  <c:v>35264</c:v>
                </c:pt>
                <c:pt idx="415">
                  <c:v>35265</c:v>
                </c:pt>
                <c:pt idx="416">
                  <c:v>35266</c:v>
                </c:pt>
                <c:pt idx="417">
                  <c:v>35267</c:v>
                </c:pt>
                <c:pt idx="418">
                  <c:v>35268</c:v>
                </c:pt>
                <c:pt idx="419">
                  <c:v>35269</c:v>
                </c:pt>
                <c:pt idx="420">
                  <c:v>35270</c:v>
                </c:pt>
                <c:pt idx="421">
                  <c:v>35271</c:v>
                </c:pt>
                <c:pt idx="422">
                  <c:v>35272</c:v>
                </c:pt>
                <c:pt idx="423">
                  <c:v>35273</c:v>
                </c:pt>
                <c:pt idx="424">
                  <c:v>35274</c:v>
                </c:pt>
                <c:pt idx="425">
                  <c:v>35275</c:v>
                </c:pt>
                <c:pt idx="426">
                  <c:v>35276</c:v>
                </c:pt>
                <c:pt idx="427">
                  <c:v>35277</c:v>
                </c:pt>
                <c:pt idx="428">
                  <c:v>35278</c:v>
                </c:pt>
                <c:pt idx="429">
                  <c:v>35279</c:v>
                </c:pt>
                <c:pt idx="430">
                  <c:v>35280</c:v>
                </c:pt>
                <c:pt idx="431">
                  <c:v>35281</c:v>
                </c:pt>
                <c:pt idx="432">
                  <c:v>35282</c:v>
                </c:pt>
                <c:pt idx="433">
                  <c:v>35283</c:v>
                </c:pt>
                <c:pt idx="434">
                  <c:v>35284</c:v>
                </c:pt>
                <c:pt idx="435">
                  <c:v>35285</c:v>
                </c:pt>
                <c:pt idx="436">
                  <c:v>35286</c:v>
                </c:pt>
                <c:pt idx="437">
                  <c:v>35287</c:v>
                </c:pt>
                <c:pt idx="438">
                  <c:v>35288</c:v>
                </c:pt>
                <c:pt idx="439">
                  <c:v>35289</c:v>
                </c:pt>
                <c:pt idx="440">
                  <c:v>35290</c:v>
                </c:pt>
                <c:pt idx="441">
                  <c:v>35291</c:v>
                </c:pt>
                <c:pt idx="442">
                  <c:v>35292</c:v>
                </c:pt>
                <c:pt idx="443">
                  <c:v>35293</c:v>
                </c:pt>
                <c:pt idx="444">
                  <c:v>35294</c:v>
                </c:pt>
                <c:pt idx="445">
                  <c:v>35295</c:v>
                </c:pt>
                <c:pt idx="446">
                  <c:v>35296</c:v>
                </c:pt>
                <c:pt idx="447">
                  <c:v>35297</c:v>
                </c:pt>
                <c:pt idx="448">
                  <c:v>35298</c:v>
                </c:pt>
                <c:pt idx="449">
                  <c:v>35299</c:v>
                </c:pt>
                <c:pt idx="450">
                  <c:v>35300</c:v>
                </c:pt>
                <c:pt idx="451">
                  <c:v>35301</c:v>
                </c:pt>
                <c:pt idx="452">
                  <c:v>35302</c:v>
                </c:pt>
                <c:pt idx="453">
                  <c:v>35303</c:v>
                </c:pt>
                <c:pt idx="454">
                  <c:v>35304</c:v>
                </c:pt>
                <c:pt idx="455">
                  <c:v>35305</c:v>
                </c:pt>
                <c:pt idx="456">
                  <c:v>35306</c:v>
                </c:pt>
                <c:pt idx="457">
                  <c:v>35307</c:v>
                </c:pt>
                <c:pt idx="458">
                  <c:v>35308</c:v>
                </c:pt>
                <c:pt idx="459">
                  <c:v>35309</c:v>
                </c:pt>
                <c:pt idx="460">
                  <c:v>35310</c:v>
                </c:pt>
                <c:pt idx="461">
                  <c:v>35311</c:v>
                </c:pt>
                <c:pt idx="462">
                  <c:v>35312</c:v>
                </c:pt>
                <c:pt idx="463">
                  <c:v>35313</c:v>
                </c:pt>
                <c:pt idx="464">
                  <c:v>35314</c:v>
                </c:pt>
                <c:pt idx="465">
                  <c:v>35315</c:v>
                </c:pt>
                <c:pt idx="466">
                  <c:v>35316</c:v>
                </c:pt>
                <c:pt idx="467">
                  <c:v>35317</c:v>
                </c:pt>
                <c:pt idx="468">
                  <c:v>35318</c:v>
                </c:pt>
                <c:pt idx="469">
                  <c:v>35319</c:v>
                </c:pt>
                <c:pt idx="470">
                  <c:v>35320</c:v>
                </c:pt>
                <c:pt idx="471">
                  <c:v>35321</c:v>
                </c:pt>
                <c:pt idx="472">
                  <c:v>35322</c:v>
                </c:pt>
                <c:pt idx="473">
                  <c:v>35323</c:v>
                </c:pt>
                <c:pt idx="474">
                  <c:v>35324</c:v>
                </c:pt>
                <c:pt idx="475">
                  <c:v>35325</c:v>
                </c:pt>
                <c:pt idx="476">
                  <c:v>35326</c:v>
                </c:pt>
                <c:pt idx="477">
                  <c:v>35327</c:v>
                </c:pt>
                <c:pt idx="478">
                  <c:v>35328</c:v>
                </c:pt>
                <c:pt idx="479">
                  <c:v>35329</c:v>
                </c:pt>
                <c:pt idx="480">
                  <c:v>35330</c:v>
                </c:pt>
                <c:pt idx="481">
                  <c:v>35331</c:v>
                </c:pt>
                <c:pt idx="482">
                  <c:v>35332</c:v>
                </c:pt>
                <c:pt idx="483">
                  <c:v>35333</c:v>
                </c:pt>
                <c:pt idx="484">
                  <c:v>35334</c:v>
                </c:pt>
                <c:pt idx="485">
                  <c:v>35335</c:v>
                </c:pt>
                <c:pt idx="486">
                  <c:v>35336</c:v>
                </c:pt>
                <c:pt idx="487">
                  <c:v>35337</c:v>
                </c:pt>
                <c:pt idx="488">
                  <c:v>35338</c:v>
                </c:pt>
                <c:pt idx="489">
                  <c:v>35339</c:v>
                </c:pt>
                <c:pt idx="490">
                  <c:v>35340</c:v>
                </c:pt>
                <c:pt idx="491">
                  <c:v>35341</c:v>
                </c:pt>
                <c:pt idx="492">
                  <c:v>35342</c:v>
                </c:pt>
                <c:pt idx="493">
                  <c:v>35343</c:v>
                </c:pt>
                <c:pt idx="494">
                  <c:v>35344</c:v>
                </c:pt>
                <c:pt idx="495">
                  <c:v>35345</c:v>
                </c:pt>
                <c:pt idx="496">
                  <c:v>35346</c:v>
                </c:pt>
                <c:pt idx="497">
                  <c:v>35347</c:v>
                </c:pt>
                <c:pt idx="498">
                  <c:v>35348</c:v>
                </c:pt>
                <c:pt idx="499">
                  <c:v>35349</c:v>
                </c:pt>
                <c:pt idx="500">
                  <c:v>35350</c:v>
                </c:pt>
                <c:pt idx="501">
                  <c:v>35351</c:v>
                </c:pt>
                <c:pt idx="502">
                  <c:v>35352</c:v>
                </c:pt>
                <c:pt idx="503">
                  <c:v>35353</c:v>
                </c:pt>
                <c:pt idx="504">
                  <c:v>35354</c:v>
                </c:pt>
                <c:pt idx="505">
                  <c:v>35355</c:v>
                </c:pt>
                <c:pt idx="506">
                  <c:v>35356</c:v>
                </c:pt>
                <c:pt idx="507">
                  <c:v>35357</c:v>
                </c:pt>
                <c:pt idx="508">
                  <c:v>35358</c:v>
                </c:pt>
                <c:pt idx="509">
                  <c:v>35359</c:v>
                </c:pt>
                <c:pt idx="510">
                  <c:v>35360</c:v>
                </c:pt>
                <c:pt idx="511">
                  <c:v>35361</c:v>
                </c:pt>
                <c:pt idx="512">
                  <c:v>35362</c:v>
                </c:pt>
                <c:pt idx="513">
                  <c:v>35363</c:v>
                </c:pt>
                <c:pt idx="514">
                  <c:v>35364</c:v>
                </c:pt>
                <c:pt idx="515">
                  <c:v>35365</c:v>
                </c:pt>
                <c:pt idx="516">
                  <c:v>35366</c:v>
                </c:pt>
                <c:pt idx="517">
                  <c:v>35367</c:v>
                </c:pt>
                <c:pt idx="518">
                  <c:v>35368</c:v>
                </c:pt>
                <c:pt idx="519">
                  <c:v>35369</c:v>
                </c:pt>
                <c:pt idx="520">
                  <c:v>35370</c:v>
                </c:pt>
                <c:pt idx="521">
                  <c:v>35371</c:v>
                </c:pt>
                <c:pt idx="522">
                  <c:v>35372</c:v>
                </c:pt>
                <c:pt idx="523">
                  <c:v>35373</c:v>
                </c:pt>
                <c:pt idx="524">
                  <c:v>35374</c:v>
                </c:pt>
                <c:pt idx="525">
                  <c:v>35375</c:v>
                </c:pt>
                <c:pt idx="526">
                  <c:v>35376</c:v>
                </c:pt>
                <c:pt idx="527">
                  <c:v>35377</c:v>
                </c:pt>
                <c:pt idx="528">
                  <c:v>35378</c:v>
                </c:pt>
                <c:pt idx="529">
                  <c:v>35379</c:v>
                </c:pt>
                <c:pt idx="530">
                  <c:v>35380</c:v>
                </c:pt>
                <c:pt idx="531">
                  <c:v>35381</c:v>
                </c:pt>
                <c:pt idx="532">
                  <c:v>35382</c:v>
                </c:pt>
                <c:pt idx="533">
                  <c:v>35383</c:v>
                </c:pt>
                <c:pt idx="534">
                  <c:v>35384</c:v>
                </c:pt>
                <c:pt idx="535">
                  <c:v>35385</c:v>
                </c:pt>
                <c:pt idx="536">
                  <c:v>35386</c:v>
                </c:pt>
                <c:pt idx="537">
                  <c:v>35387</c:v>
                </c:pt>
                <c:pt idx="538">
                  <c:v>35388</c:v>
                </c:pt>
                <c:pt idx="539">
                  <c:v>35389</c:v>
                </c:pt>
                <c:pt idx="540">
                  <c:v>35390</c:v>
                </c:pt>
                <c:pt idx="541">
                  <c:v>35391</c:v>
                </c:pt>
                <c:pt idx="542">
                  <c:v>35392</c:v>
                </c:pt>
                <c:pt idx="543">
                  <c:v>35393</c:v>
                </c:pt>
                <c:pt idx="544">
                  <c:v>35394</c:v>
                </c:pt>
                <c:pt idx="545">
                  <c:v>35395</c:v>
                </c:pt>
                <c:pt idx="546">
                  <c:v>35396</c:v>
                </c:pt>
                <c:pt idx="547">
                  <c:v>35397</c:v>
                </c:pt>
                <c:pt idx="548">
                  <c:v>35398</c:v>
                </c:pt>
                <c:pt idx="549">
                  <c:v>35399</c:v>
                </c:pt>
                <c:pt idx="550">
                  <c:v>35400</c:v>
                </c:pt>
                <c:pt idx="551">
                  <c:v>35401</c:v>
                </c:pt>
                <c:pt idx="552">
                  <c:v>35402</c:v>
                </c:pt>
                <c:pt idx="553">
                  <c:v>35403</c:v>
                </c:pt>
                <c:pt idx="554">
                  <c:v>35404</c:v>
                </c:pt>
                <c:pt idx="555">
                  <c:v>35405</c:v>
                </c:pt>
                <c:pt idx="556">
                  <c:v>35406</c:v>
                </c:pt>
                <c:pt idx="557">
                  <c:v>35407</c:v>
                </c:pt>
                <c:pt idx="558">
                  <c:v>35408</c:v>
                </c:pt>
                <c:pt idx="559">
                  <c:v>35409</c:v>
                </c:pt>
                <c:pt idx="560">
                  <c:v>35410</c:v>
                </c:pt>
                <c:pt idx="561">
                  <c:v>35411</c:v>
                </c:pt>
                <c:pt idx="562">
                  <c:v>35412</c:v>
                </c:pt>
                <c:pt idx="563">
                  <c:v>35413</c:v>
                </c:pt>
                <c:pt idx="564">
                  <c:v>35414</c:v>
                </c:pt>
                <c:pt idx="565">
                  <c:v>35415</c:v>
                </c:pt>
                <c:pt idx="566">
                  <c:v>35416</c:v>
                </c:pt>
                <c:pt idx="567">
                  <c:v>35417</c:v>
                </c:pt>
                <c:pt idx="568">
                  <c:v>35418</c:v>
                </c:pt>
                <c:pt idx="569">
                  <c:v>35419</c:v>
                </c:pt>
                <c:pt idx="570">
                  <c:v>35420</c:v>
                </c:pt>
                <c:pt idx="571">
                  <c:v>35421</c:v>
                </c:pt>
                <c:pt idx="572">
                  <c:v>35422</c:v>
                </c:pt>
                <c:pt idx="573">
                  <c:v>35423</c:v>
                </c:pt>
                <c:pt idx="574">
                  <c:v>35424</c:v>
                </c:pt>
                <c:pt idx="575">
                  <c:v>35425</c:v>
                </c:pt>
                <c:pt idx="576">
                  <c:v>35426</c:v>
                </c:pt>
                <c:pt idx="577">
                  <c:v>35427</c:v>
                </c:pt>
                <c:pt idx="578">
                  <c:v>35428</c:v>
                </c:pt>
                <c:pt idx="579">
                  <c:v>35429</c:v>
                </c:pt>
                <c:pt idx="580">
                  <c:v>35430</c:v>
                </c:pt>
                <c:pt idx="581">
                  <c:v>35431</c:v>
                </c:pt>
                <c:pt idx="582">
                  <c:v>35432</c:v>
                </c:pt>
                <c:pt idx="583">
                  <c:v>35433</c:v>
                </c:pt>
                <c:pt idx="584">
                  <c:v>35434</c:v>
                </c:pt>
                <c:pt idx="585">
                  <c:v>35435</c:v>
                </c:pt>
                <c:pt idx="586">
                  <c:v>35436</c:v>
                </c:pt>
                <c:pt idx="587">
                  <c:v>35437</c:v>
                </c:pt>
                <c:pt idx="588">
                  <c:v>35438</c:v>
                </c:pt>
                <c:pt idx="589">
                  <c:v>35439</c:v>
                </c:pt>
                <c:pt idx="590">
                  <c:v>35440</c:v>
                </c:pt>
                <c:pt idx="591">
                  <c:v>35441</c:v>
                </c:pt>
                <c:pt idx="592">
                  <c:v>35442</c:v>
                </c:pt>
                <c:pt idx="593">
                  <c:v>35443</c:v>
                </c:pt>
                <c:pt idx="594">
                  <c:v>35444</c:v>
                </c:pt>
                <c:pt idx="595">
                  <c:v>35445</c:v>
                </c:pt>
                <c:pt idx="596">
                  <c:v>35446</c:v>
                </c:pt>
                <c:pt idx="597">
                  <c:v>35447</c:v>
                </c:pt>
                <c:pt idx="598">
                  <c:v>35448</c:v>
                </c:pt>
                <c:pt idx="599">
                  <c:v>35449</c:v>
                </c:pt>
                <c:pt idx="600">
                  <c:v>35450</c:v>
                </c:pt>
                <c:pt idx="601">
                  <c:v>35451</c:v>
                </c:pt>
                <c:pt idx="602">
                  <c:v>35452</c:v>
                </c:pt>
                <c:pt idx="603">
                  <c:v>35453</c:v>
                </c:pt>
                <c:pt idx="604">
                  <c:v>35454</c:v>
                </c:pt>
                <c:pt idx="605">
                  <c:v>35455</c:v>
                </c:pt>
                <c:pt idx="606">
                  <c:v>35456</c:v>
                </c:pt>
                <c:pt idx="607">
                  <c:v>35457</c:v>
                </c:pt>
                <c:pt idx="608">
                  <c:v>35458</c:v>
                </c:pt>
                <c:pt idx="609">
                  <c:v>35459</c:v>
                </c:pt>
                <c:pt idx="610">
                  <c:v>35460</c:v>
                </c:pt>
                <c:pt idx="611">
                  <c:v>35461</c:v>
                </c:pt>
                <c:pt idx="612">
                  <c:v>35462</c:v>
                </c:pt>
                <c:pt idx="613">
                  <c:v>35463</c:v>
                </c:pt>
                <c:pt idx="614">
                  <c:v>35464</c:v>
                </c:pt>
                <c:pt idx="615">
                  <c:v>35465</c:v>
                </c:pt>
                <c:pt idx="616">
                  <c:v>35466</c:v>
                </c:pt>
                <c:pt idx="617">
                  <c:v>35467</c:v>
                </c:pt>
                <c:pt idx="618">
                  <c:v>35468</c:v>
                </c:pt>
                <c:pt idx="619">
                  <c:v>35469</c:v>
                </c:pt>
                <c:pt idx="620">
                  <c:v>35470</c:v>
                </c:pt>
                <c:pt idx="621">
                  <c:v>35471</c:v>
                </c:pt>
                <c:pt idx="622">
                  <c:v>35472</c:v>
                </c:pt>
                <c:pt idx="623">
                  <c:v>35473</c:v>
                </c:pt>
                <c:pt idx="624">
                  <c:v>35474</c:v>
                </c:pt>
                <c:pt idx="625">
                  <c:v>35475</c:v>
                </c:pt>
                <c:pt idx="626">
                  <c:v>35476</c:v>
                </c:pt>
                <c:pt idx="627">
                  <c:v>35477</c:v>
                </c:pt>
                <c:pt idx="628">
                  <c:v>35478</c:v>
                </c:pt>
                <c:pt idx="629">
                  <c:v>35479</c:v>
                </c:pt>
                <c:pt idx="630">
                  <c:v>35480</c:v>
                </c:pt>
                <c:pt idx="631">
                  <c:v>35481</c:v>
                </c:pt>
                <c:pt idx="632">
                  <c:v>35482</c:v>
                </c:pt>
                <c:pt idx="633">
                  <c:v>35483</c:v>
                </c:pt>
                <c:pt idx="634">
                  <c:v>35484</c:v>
                </c:pt>
                <c:pt idx="635">
                  <c:v>35485</c:v>
                </c:pt>
                <c:pt idx="636">
                  <c:v>35486</c:v>
                </c:pt>
                <c:pt idx="637">
                  <c:v>35487</c:v>
                </c:pt>
                <c:pt idx="638">
                  <c:v>35488</c:v>
                </c:pt>
                <c:pt idx="639">
                  <c:v>35489</c:v>
                </c:pt>
                <c:pt idx="640">
                  <c:v>35490</c:v>
                </c:pt>
                <c:pt idx="641">
                  <c:v>35491</c:v>
                </c:pt>
                <c:pt idx="642">
                  <c:v>35492</c:v>
                </c:pt>
                <c:pt idx="643">
                  <c:v>35493</c:v>
                </c:pt>
                <c:pt idx="644">
                  <c:v>35494</c:v>
                </c:pt>
                <c:pt idx="645">
                  <c:v>35495</c:v>
                </c:pt>
                <c:pt idx="646">
                  <c:v>35496</c:v>
                </c:pt>
                <c:pt idx="647">
                  <c:v>35497</c:v>
                </c:pt>
                <c:pt idx="648">
                  <c:v>35498</c:v>
                </c:pt>
                <c:pt idx="649">
                  <c:v>35499</c:v>
                </c:pt>
                <c:pt idx="650">
                  <c:v>35500</c:v>
                </c:pt>
                <c:pt idx="651">
                  <c:v>35501</c:v>
                </c:pt>
                <c:pt idx="652">
                  <c:v>35502</c:v>
                </c:pt>
                <c:pt idx="653">
                  <c:v>35503</c:v>
                </c:pt>
                <c:pt idx="654">
                  <c:v>35504</c:v>
                </c:pt>
                <c:pt idx="655">
                  <c:v>35505</c:v>
                </c:pt>
                <c:pt idx="656">
                  <c:v>35506</c:v>
                </c:pt>
                <c:pt idx="657">
                  <c:v>35507</c:v>
                </c:pt>
                <c:pt idx="658">
                  <c:v>35508</c:v>
                </c:pt>
                <c:pt idx="659">
                  <c:v>35509</c:v>
                </c:pt>
                <c:pt idx="660">
                  <c:v>35510</c:v>
                </c:pt>
                <c:pt idx="661">
                  <c:v>35511</c:v>
                </c:pt>
                <c:pt idx="662">
                  <c:v>35512</c:v>
                </c:pt>
                <c:pt idx="663">
                  <c:v>35513</c:v>
                </c:pt>
                <c:pt idx="664">
                  <c:v>35514</c:v>
                </c:pt>
                <c:pt idx="665">
                  <c:v>35515</c:v>
                </c:pt>
                <c:pt idx="666">
                  <c:v>35516</c:v>
                </c:pt>
                <c:pt idx="667">
                  <c:v>35517</c:v>
                </c:pt>
                <c:pt idx="668">
                  <c:v>35518</c:v>
                </c:pt>
                <c:pt idx="669">
                  <c:v>35519</c:v>
                </c:pt>
                <c:pt idx="670">
                  <c:v>35520</c:v>
                </c:pt>
                <c:pt idx="671">
                  <c:v>35521</c:v>
                </c:pt>
                <c:pt idx="672">
                  <c:v>35522</c:v>
                </c:pt>
                <c:pt idx="673">
                  <c:v>35523</c:v>
                </c:pt>
                <c:pt idx="674">
                  <c:v>35524</c:v>
                </c:pt>
                <c:pt idx="675">
                  <c:v>35525</c:v>
                </c:pt>
                <c:pt idx="676">
                  <c:v>35526</c:v>
                </c:pt>
                <c:pt idx="677">
                  <c:v>35527</c:v>
                </c:pt>
                <c:pt idx="678">
                  <c:v>35528</c:v>
                </c:pt>
                <c:pt idx="679">
                  <c:v>35529</c:v>
                </c:pt>
                <c:pt idx="680">
                  <c:v>35530</c:v>
                </c:pt>
                <c:pt idx="681">
                  <c:v>35531</c:v>
                </c:pt>
                <c:pt idx="682">
                  <c:v>35532</c:v>
                </c:pt>
                <c:pt idx="683">
                  <c:v>35533</c:v>
                </c:pt>
                <c:pt idx="684">
                  <c:v>35534</c:v>
                </c:pt>
                <c:pt idx="685">
                  <c:v>35535</c:v>
                </c:pt>
                <c:pt idx="686">
                  <c:v>35536</c:v>
                </c:pt>
                <c:pt idx="687">
                  <c:v>35537</c:v>
                </c:pt>
                <c:pt idx="688">
                  <c:v>35538</c:v>
                </c:pt>
                <c:pt idx="689">
                  <c:v>35539</c:v>
                </c:pt>
                <c:pt idx="690">
                  <c:v>35540</c:v>
                </c:pt>
                <c:pt idx="691">
                  <c:v>35541</c:v>
                </c:pt>
                <c:pt idx="692">
                  <c:v>35542</c:v>
                </c:pt>
                <c:pt idx="693">
                  <c:v>35543</c:v>
                </c:pt>
                <c:pt idx="694">
                  <c:v>35544</c:v>
                </c:pt>
                <c:pt idx="695">
                  <c:v>35545</c:v>
                </c:pt>
                <c:pt idx="696">
                  <c:v>35546</c:v>
                </c:pt>
                <c:pt idx="697">
                  <c:v>35547</c:v>
                </c:pt>
                <c:pt idx="698">
                  <c:v>35548</c:v>
                </c:pt>
                <c:pt idx="699">
                  <c:v>35549</c:v>
                </c:pt>
                <c:pt idx="700">
                  <c:v>35550</c:v>
                </c:pt>
                <c:pt idx="701">
                  <c:v>35551</c:v>
                </c:pt>
                <c:pt idx="702">
                  <c:v>35552</c:v>
                </c:pt>
                <c:pt idx="703">
                  <c:v>35553</c:v>
                </c:pt>
                <c:pt idx="704">
                  <c:v>35554</c:v>
                </c:pt>
                <c:pt idx="705">
                  <c:v>35555</c:v>
                </c:pt>
                <c:pt idx="706">
                  <c:v>35556</c:v>
                </c:pt>
                <c:pt idx="707">
                  <c:v>35557</c:v>
                </c:pt>
                <c:pt idx="708">
                  <c:v>35558</c:v>
                </c:pt>
                <c:pt idx="709">
                  <c:v>35559</c:v>
                </c:pt>
                <c:pt idx="710">
                  <c:v>35560</c:v>
                </c:pt>
                <c:pt idx="711">
                  <c:v>35561</c:v>
                </c:pt>
                <c:pt idx="712">
                  <c:v>35562</c:v>
                </c:pt>
                <c:pt idx="713">
                  <c:v>35563</c:v>
                </c:pt>
                <c:pt idx="714">
                  <c:v>35564</c:v>
                </c:pt>
                <c:pt idx="715">
                  <c:v>35565</c:v>
                </c:pt>
                <c:pt idx="716">
                  <c:v>35566</c:v>
                </c:pt>
                <c:pt idx="717">
                  <c:v>35567</c:v>
                </c:pt>
                <c:pt idx="718">
                  <c:v>35568</c:v>
                </c:pt>
                <c:pt idx="719">
                  <c:v>35569</c:v>
                </c:pt>
                <c:pt idx="720">
                  <c:v>35570</c:v>
                </c:pt>
                <c:pt idx="721">
                  <c:v>35571</c:v>
                </c:pt>
                <c:pt idx="722">
                  <c:v>35572</c:v>
                </c:pt>
                <c:pt idx="723">
                  <c:v>35573</c:v>
                </c:pt>
                <c:pt idx="724">
                  <c:v>35574</c:v>
                </c:pt>
                <c:pt idx="725">
                  <c:v>35575</c:v>
                </c:pt>
                <c:pt idx="726">
                  <c:v>35576</c:v>
                </c:pt>
                <c:pt idx="727">
                  <c:v>35577</c:v>
                </c:pt>
                <c:pt idx="728">
                  <c:v>35578</c:v>
                </c:pt>
                <c:pt idx="729">
                  <c:v>35579</c:v>
                </c:pt>
                <c:pt idx="730">
                  <c:v>35580</c:v>
                </c:pt>
                <c:pt idx="731">
                  <c:v>35581</c:v>
                </c:pt>
                <c:pt idx="732">
                  <c:v>35582</c:v>
                </c:pt>
                <c:pt idx="733">
                  <c:v>35583</c:v>
                </c:pt>
                <c:pt idx="734">
                  <c:v>35584</c:v>
                </c:pt>
                <c:pt idx="735">
                  <c:v>35585</c:v>
                </c:pt>
                <c:pt idx="736">
                  <c:v>35586</c:v>
                </c:pt>
                <c:pt idx="737">
                  <c:v>35587</c:v>
                </c:pt>
                <c:pt idx="738">
                  <c:v>35588</c:v>
                </c:pt>
                <c:pt idx="739">
                  <c:v>35589</c:v>
                </c:pt>
                <c:pt idx="740">
                  <c:v>35590</c:v>
                </c:pt>
                <c:pt idx="741">
                  <c:v>35591</c:v>
                </c:pt>
                <c:pt idx="742">
                  <c:v>35592</c:v>
                </c:pt>
                <c:pt idx="743">
                  <c:v>35593</c:v>
                </c:pt>
                <c:pt idx="744">
                  <c:v>35594</c:v>
                </c:pt>
                <c:pt idx="745">
                  <c:v>35595</c:v>
                </c:pt>
                <c:pt idx="746">
                  <c:v>35596</c:v>
                </c:pt>
                <c:pt idx="747">
                  <c:v>35597</c:v>
                </c:pt>
                <c:pt idx="748">
                  <c:v>35598</c:v>
                </c:pt>
                <c:pt idx="749">
                  <c:v>35599</c:v>
                </c:pt>
                <c:pt idx="750">
                  <c:v>35600</c:v>
                </c:pt>
                <c:pt idx="751">
                  <c:v>35601</c:v>
                </c:pt>
                <c:pt idx="752">
                  <c:v>35602</c:v>
                </c:pt>
                <c:pt idx="753">
                  <c:v>35603</c:v>
                </c:pt>
                <c:pt idx="754">
                  <c:v>35604</c:v>
                </c:pt>
                <c:pt idx="755">
                  <c:v>35605</c:v>
                </c:pt>
                <c:pt idx="756">
                  <c:v>35606</c:v>
                </c:pt>
                <c:pt idx="757">
                  <c:v>35607</c:v>
                </c:pt>
                <c:pt idx="758">
                  <c:v>35608</c:v>
                </c:pt>
                <c:pt idx="759">
                  <c:v>35609</c:v>
                </c:pt>
                <c:pt idx="760">
                  <c:v>35610</c:v>
                </c:pt>
                <c:pt idx="761">
                  <c:v>35611</c:v>
                </c:pt>
                <c:pt idx="762">
                  <c:v>35612</c:v>
                </c:pt>
                <c:pt idx="763">
                  <c:v>35613</c:v>
                </c:pt>
                <c:pt idx="764">
                  <c:v>35614</c:v>
                </c:pt>
                <c:pt idx="765">
                  <c:v>35615</c:v>
                </c:pt>
                <c:pt idx="766">
                  <c:v>35616</c:v>
                </c:pt>
                <c:pt idx="767">
                  <c:v>35617</c:v>
                </c:pt>
                <c:pt idx="768">
                  <c:v>35618</c:v>
                </c:pt>
                <c:pt idx="769">
                  <c:v>35619</c:v>
                </c:pt>
                <c:pt idx="770">
                  <c:v>35620</c:v>
                </c:pt>
                <c:pt idx="771">
                  <c:v>35621</c:v>
                </c:pt>
                <c:pt idx="772">
                  <c:v>35622</c:v>
                </c:pt>
                <c:pt idx="773">
                  <c:v>35623</c:v>
                </c:pt>
                <c:pt idx="774">
                  <c:v>35624</c:v>
                </c:pt>
                <c:pt idx="775">
                  <c:v>35625</c:v>
                </c:pt>
                <c:pt idx="776">
                  <c:v>35626</c:v>
                </c:pt>
                <c:pt idx="777">
                  <c:v>35627</c:v>
                </c:pt>
                <c:pt idx="778">
                  <c:v>35628</c:v>
                </c:pt>
                <c:pt idx="779">
                  <c:v>35629</c:v>
                </c:pt>
                <c:pt idx="780">
                  <c:v>35630</c:v>
                </c:pt>
                <c:pt idx="781">
                  <c:v>35631</c:v>
                </c:pt>
                <c:pt idx="782">
                  <c:v>35632</c:v>
                </c:pt>
                <c:pt idx="783">
                  <c:v>35633</c:v>
                </c:pt>
                <c:pt idx="784">
                  <c:v>35634</c:v>
                </c:pt>
                <c:pt idx="785">
                  <c:v>35635</c:v>
                </c:pt>
                <c:pt idx="786">
                  <c:v>35636</c:v>
                </c:pt>
                <c:pt idx="787">
                  <c:v>35637</c:v>
                </c:pt>
                <c:pt idx="788">
                  <c:v>35638</c:v>
                </c:pt>
                <c:pt idx="789">
                  <c:v>35639</c:v>
                </c:pt>
                <c:pt idx="790">
                  <c:v>35640</c:v>
                </c:pt>
                <c:pt idx="791">
                  <c:v>35641</c:v>
                </c:pt>
                <c:pt idx="792">
                  <c:v>35642</c:v>
                </c:pt>
                <c:pt idx="793">
                  <c:v>35643</c:v>
                </c:pt>
                <c:pt idx="794">
                  <c:v>35644</c:v>
                </c:pt>
                <c:pt idx="795">
                  <c:v>35645</c:v>
                </c:pt>
                <c:pt idx="796">
                  <c:v>35646</c:v>
                </c:pt>
                <c:pt idx="797">
                  <c:v>35647</c:v>
                </c:pt>
                <c:pt idx="798">
                  <c:v>35648</c:v>
                </c:pt>
                <c:pt idx="799">
                  <c:v>35649</c:v>
                </c:pt>
                <c:pt idx="800">
                  <c:v>35650</c:v>
                </c:pt>
                <c:pt idx="801">
                  <c:v>35651</c:v>
                </c:pt>
                <c:pt idx="802">
                  <c:v>35652</c:v>
                </c:pt>
                <c:pt idx="803">
                  <c:v>35653</c:v>
                </c:pt>
                <c:pt idx="804">
                  <c:v>35654</c:v>
                </c:pt>
                <c:pt idx="805">
                  <c:v>35655</c:v>
                </c:pt>
                <c:pt idx="806">
                  <c:v>35656</c:v>
                </c:pt>
                <c:pt idx="807">
                  <c:v>35657</c:v>
                </c:pt>
                <c:pt idx="808">
                  <c:v>35658</c:v>
                </c:pt>
                <c:pt idx="809">
                  <c:v>35659</c:v>
                </c:pt>
                <c:pt idx="810">
                  <c:v>35660</c:v>
                </c:pt>
                <c:pt idx="811">
                  <c:v>35661</c:v>
                </c:pt>
                <c:pt idx="812">
                  <c:v>35662</c:v>
                </c:pt>
                <c:pt idx="813">
                  <c:v>35663</c:v>
                </c:pt>
                <c:pt idx="814">
                  <c:v>35664</c:v>
                </c:pt>
                <c:pt idx="815">
                  <c:v>35665</c:v>
                </c:pt>
                <c:pt idx="816">
                  <c:v>35666</c:v>
                </c:pt>
                <c:pt idx="817">
                  <c:v>35667</c:v>
                </c:pt>
                <c:pt idx="818">
                  <c:v>35668</c:v>
                </c:pt>
                <c:pt idx="819">
                  <c:v>35669</c:v>
                </c:pt>
                <c:pt idx="820">
                  <c:v>35670</c:v>
                </c:pt>
                <c:pt idx="821">
                  <c:v>35671</c:v>
                </c:pt>
                <c:pt idx="822">
                  <c:v>35672</c:v>
                </c:pt>
                <c:pt idx="823">
                  <c:v>35673</c:v>
                </c:pt>
                <c:pt idx="824">
                  <c:v>35674</c:v>
                </c:pt>
                <c:pt idx="825">
                  <c:v>35675</c:v>
                </c:pt>
                <c:pt idx="826">
                  <c:v>35676</c:v>
                </c:pt>
                <c:pt idx="827">
                  <c:v>35677</c:v>
                </c:pt>
                <c:pt idx="828">
                  <c:v>35678</c:v>
                </c:pt>
                <c:pt idx="829">
                  <c:v>35679</c:v>
                </c:pt>
                <c:pt idx="830">
                  <c:v>35680</c:v>
                </c:pt>
                <c:pt idx="831">
                  <c:v>35681</c:v>
                </c:pt>
                <c:pt idx="832">
                  <c:v>35682</c:v>
                </c:pt>
                <c:pt idx="833">
                  <c:v>35683</c:v>
                </c:pt>
                <c:pt idx="834">
                  <c:v>35684</c:v>
                </c:pt>
                <c:pt idx="835">
                  <c:v>35685</c:v>
                </c:pt>
                <c:pt idx="836">
                  <c:v>35686</c:v>
                </c:pt>
                <c:pt idx="837">
                  <c:v>35687</c:v>
                </c:pt>
                <c:pt idx="838">
                  <c:v>35688</c:v>
                </c:pt>
                <c:pt idx="839">
                  <c:v>35689</c:v>
                </c:pt>
                <c:pt idx="840">
                  <c:v>35690</c:v>
                </c:pt>
                <c:pt idx="841">
                  <c:v>35691</c:v>
                </c:pt>
                <c:pt idx="842">
                  <c:v>35692</c:v>
                </c:pt>
                <c:pt idx="843">
                  <c:v>35693</c:v>
                </c:pt>
                <c:pt idx="844">
                  <c:v>35694</c:v>
                </c:pt>
                <c:pt idx="845">
                  <c:v>35695</c:v>
                </c:pt>
                <c:pt idx="846">
                  <c:v>35696</c:v>
                </c:pt>
                <c:pt idx="847">
                  <c:v>35697</c:v>
                </c:pt>
                <c:pt idx="848">
                  <c:v>35698</c:v>
                </c:pt>
                <c:pt idx="849">
                  <c:v>35699</c:v>
                </c:pt>
                <c:pt idx="850">
                  <c:v>35700</c:v>
                </c:pt>
                <c:pt idx="851">
                  <c:v>35701</c:v>
                </c:pt>
                <c:pt idx="852">
                  <c:v>35702</c:v>
                </c:pt>
                <c:pt idx="853">
                  <c:v>35703</c:v>
                </c:pt>
                <c:pt idx="854">
                  <c:v>35704</c:v>
                </c:pt>
                <c:pt idx="855">
                  <c:v>35705</c:v>
                </c:pt>
                <c:pt idx="856">
                  <c:v>35706</c:v>
                </c:pt>
                <c:pt idx="857">
                  <c:v>35707</c:v>
                </c:pt>
                <c:pt idx="858">
                  <c:v>35708</c:v>
                </c:pt>
                <c:pt idx="859">
                  <c:v>35709</c:v>
                </c:pt>
                <c:pt idx="860">
                  <c:v>35710</c:v>
                </c:pt>
                <c:pt idx="861">
                  <c:v>35711</c:v>
                </c:pt>
                <c:pt idx="862">
                  <c:v>35712</c:v>
                </c:pt>
                <c:pt idx="863">
                  <c:v>35713</c:v>
                </c:pt>
                <c:pt idx="864">
                  <c:v>35714</c:v>
                </c:pt>
                <c:pt idx="865">
                  <c:v>35715</c:v>
                </c:pt>
                <c:pt idx="866">
                  <c:v>35716</c:v>
                </c:pt>
                <c:pt idx="867">
                  <c:v>35717</c:v>
                </c:pt>
                <c:pt idx="868">
                  <c:v>35718</c:v>
                </c:pt>
                <c:pt idx="869">
                  <c:v>35719</c:v>
                </c:pt>
                <c:pt idx="870">
                  <c:v>35720</c:v>
                </c:pt>
                <c:pt idx="871">
                  <c:v>35721</c:v>
                </c:pt>
                <c:pt idx="872">
                  <c:v>35722</c:v>
                </c:pt>
                <c:pt idx="873">
                  <c:v>35723</c:v>
                </c:pt>
                <c:pt idx="874">
                  <c:v>35724</c:v>
                </c:pt>
                <c:pt idx="875">
                  <c:v>35725</c:v>
                </c:pt>
                <c:pt idx="876">
                  <c:v>35726</c:v>
                </c:pt>
                <c:pt idx="877">
                  <c:v>35727</c:v>
                </c:pt>
                <c:pt idx="878">
                  <c:v>35728</c:v>
                </c:pt>
                <c:pt idx="879">
                  <c:v>35729</c:v>
                </c:pt>
                <c:pt idx="880">
                  <c:v>35730</c:v>
                </c:pt>
                <c:pt idx="881">
                  <c:v>35731</c:v>
                </c:pt>
                <c:pt idx="882">
                  <c:v>35732</c:v>
                </c:pt>
                <c:pt idx="883">
                  <c:v>35733</c:v>
                </c:pt>
                <c:pt idx="884">
                  <c:v>35734</c:v>
                </c:pt>
                <c:pt idx="885">
                  <c:v>35735</c:v>
                </c:pt>
                <c:pt idx="886">
                  <c:v>35736</c:v>
                </c:pt>
                <c:pt idx="887">
                  <c:v>35737</c:v>
                </c:pt>
                <c:pt idx="888">
                  <c:v>35738</c:v>
                </c:pt>
                <c:pt idx="889">
                  <c:v>35739</c:v>
                </c:pt>
                <c:pt idx="890">
                  <c:v>35740</c:v>
                </c:pt>
                <c:pt idx="891">
                  <c:v>35741</c:v>
                </c:pt>
                <c:pt idx="892">
                  <c:v>35742</c:v>
                </c:pt>
                <c:pt idx="893">
                  <c:v>35743</c:v>
                </c:pt>
                <c:pt idx="894">
                  <c:v>35744</c:v>
                </c:pt>
                <c:pt idx="895">
                  <c:v>35745</c:v>
                </c:pt>
                <c:pt idx="896">
                  <c:v>35746</c:v>
                </c:pt>
                <c:pt idx="897">
                  <c:v>35747</c:v>
                </c:pt>
                <c:pt idx="898">
                  <c:v>35748</c:v>
                </c:pt>
                <c:pt idx="899">
                  <c:v>35749</c:v>
                </c:pt>
                <c:pt idx="900">
                  <c:v>35750</c:v>
                </c:pt>
                <c:pt idx="901">
                  <c:v>35751</c:v>
                </c:pt>
                <c:pt idx="902">
                  <c:v>35752</c:v>
                </c:pt>
                <c:pt idx="903">
                  <c:v>35753</c:v>
                </c:pt>
                <c:pt idx="904">
                  <c:v>35754</c:v>
                </c:pt>
                <c:pt idx="905">
                  <c:v>35755</c:v>
                </c:pt>
                <c:pt idx="906">
                  <c:v>35756</c:v>
                </c:pt>
                <c:pt idx="907">
                  <c:v>35757</c:v>
                </c:pt>
                <c:pt idx="908">
                  <c:v>35758</c:v>
                </c:pt>
                <c:pt idx="909">
                  <c:v>35759</c:v>
                </c:pt>
                <c:pt idx="910">
                  <c:v>35760</c:v>
                </c:pt>
                <c:pt idx="911">
                  <c:v>35761</c:v>
                </c:pt>
                <c:pt idx="912">
                  <c:v>35762</c:v>
                </c:pt>
                <c:pt idx="913">
                  <c:v>35763</c:v>
                </c:pt>
                <c:pt idx="914">
                  <c:v>35764</c:v>
                </c:pt>
                <c:pt idx="915">
                  <c:v>35765</c:v>
                </c:pt>
                <c:pt idx="916">
                  <c:v>35766</c:v>
                </c:pt>
                <c:pt idx="917">
                  <c:v>35767</c:v>
                </c:pt>
                <c:pt idx="918">
                  <c:v>35768</c:v>
                </c:pt>
                <c:pt idx="919">
                  <c:v>35769</c:v>
                </c:pt>
                <c:pt idx="920">
                  <c:v>35770</c:v>
                </c:pt>
                <c:pt idx="921">
                  <c:v>35771</c:v>
                </c:pt>
                <c:pt idx="922">
                  <c:v>35772</c:v>
                </c:pt>
                <c:pt idx="923">
                  <c:v>35773</c:v>
                </c:pt>
                <c:pt idx="924">
                  <c:v>35774</c:v>
                </c:pt>
                <c:pt idx="925">
                  <c:v>35775</c:v>
                </c:pt>
                <c:pt idx="926">
                  <c:v>35776</c:v>
                </c:pt>
                <c:pt idx="927">
                  <c:v>35777</c:v>
                </c:pt>
                <c:pt idx="928">
                  <c:v>35778</c:v>
                </c:pt>
                <c:pt idx="929">
                  <c:v>35779</c:v>
                </c:pt>
                <c:pt idx="930">
                  <c:v>35780</c:v>
                </c:pt>
                <c:pt idx="931">
                  <c:v>35781</c:v>
                </c:pt>
                <c:pt idx="932">
                  <c:v>35782</c:v>
                </c:pt>
                <c:pt idx="933">
                  <c:v>35783</c:v>
                </c:pt>
                <c:pt idx="934">
                  <c:v>35784</c:v>
                </c:pt>
                <c:pt idx="935">
                  <c:v>35785</c:v>
                </c:pt>
                <c:pt idx="936">
                  <c:v>35786</c:v>
                </c:pt>
                <c:pt idx="937">
                  <c:v>35787</c:v>
                </c:pt>
                <c:pt idx="938">
                  <c:v>35788</c:v>
                </c:pt>
                <c:pt idx="939">
                  <c:v>35789</c:v>
                </c:pt>
                <c:pt idx="940">
                  <c:v>35790</c:v>
                </c:pt>
                <c:pt idx="941">
                  <c:v>35791</c:v>
                </c:pt>
                <c:pt idx="942">
                  <c:v>35792</c:v>
                </c:pt>
                <c:pt idx="943">
                  <c:v>35793</c:v>
                </c:pt>
                <c:pt idx="944">
                  <c:v>35794</c:v>
                </c:pt>
                <c:pt idx="945">
                  <c:v>35795</c:v>
                </c:pt>
                <c:pt idx="946">
                  <c:v>35796</c:v>
                </c:pt>
                <c:pt idx="947">
                  <c:v>35797</c:v>
                </c:pt>
                <c:pt idx="948">
                  <c:v>35798</c:v>
                </c:pt>
                <c:pt idx="949">
                  <c:v>35799</c:v>
                </c:pt>
                <c:pt idx="950">
                  <c:v>35800</c:v>
                </c:pt>
                <c:pt idx="951">
                  <c:v>35801</c:v>
                </c:pt>
                <c:pt idx="952">
                  <c:v>35802</c:v>
                </c:pt>
                <c:pt idx="953">
                  <c:v>35803</c:v>
                </c:pt>
                <c:pt idx="954">
                  <c:v>35804</c:v>
                </c:pt>
                <c:pt idx="955">
                  <c:v>35805</c:v>
                </c:pt>
                <c:pt idx="956">
                  <c:v>35806</c:v>
                </c:pt>
                <c:pt idx="957">
                  <c:v>35807</c:v>
                </c:pt>
                <c:pt idx="958">
                  <c:v>35808</c:v>
                </c:pt>
                <c:pt idx="959">
                  <c:v>35809</c:v>
                </c:pt>
                <c:pt idx="960">
                  <c:v>35810</c:v>
                </c:pt>
                <c:pt idx="961">
                  <c:v>35811</c:v>
                </c:pt>
                <c:pt idx="962">
                  <c:v>35812</c:v>
                </c:pt>
                <c:pt idx="963">
                  <c:v>35813</c:v>
                </c:pt>
                <c:pt idx="964">
                  <c:v>35814</c:v>
                </c:pt>
                <c:pt idx="965">
                  <c:v>35815</c:v>
                </c:pt>
                <c:pt idx="966">
                  <c:v>35816</c:v>
                </c:pt>
                <c:pt idx="967">
                  <c:v>35817</c:v>
                </c:pt>
                <c:pt idx="968">
                  <c:v>35818</c:v>
                </c:pt>
                <c:pt idx="969">
                  <c:v>35819</c:v>
                </c:pt>
                <c:pt idx="970">
                  <c:v>35820</c:v>
                </c:pt>
                <c:pt idx="971">
                  <c:v>35821</c:v>
                </c:pt>
                <c:pt idx="972">
                  <c:v>35822</c:v>
                </c:pt>
                <c:pt idx="973">
                  <c:v>35823</c:v>
                </c:pt>
                <c:pt idx="974">
                  <c:v>35824</c:v>
                </c:pt>
                <c:pt idx="975">
                  <c:v>35825</c:v>
                </c:pt>
                <c:pt idx="976">
                  <c:v>35826</c:v>
                </c:pt>
                <c:pt idx="977">
                  <c:v>35827</c:v>
                </c:pt>
                <c:pt idx="978">
                  <c:v>35828</c:v>
                </c:pt>
                <c:pt idx="979">
                  <c:v>35829</c:v>
                </c:pt>
                <c:pt idx="980">
                  <c:v>35830</c:v>
                </c:pt>
                <c:pt idx="981">
                  <c:v>35831</c:v>
                </c:pt>
                <c:pt idx="982">
                  <c:v>35832</c:v>
                </c:pt>
                <c:pt idx="983">
                  <c:v>35833</c:v>
                </c:pt>
                <c:pt idx="984">
                  <c:v>35834</c:v>
                </c:pt>
                <c:pt idx="985">
                  <c:v>35835</c:v>
                </c:pt>
                <c:pt idx="986">
                  <c:v>35836</c:v>
                </c:pt>
                <c:pt idx="987">
                  <c:v>35837</c:v>
                </c:pt>
                <c:pt idx="988">
                  <c:v>35838</c:v>
                </c:pt>
                <c:pt idx="989">
                  <c:v>35839</c:v>
                </c:pt>
                <c:pt idx="990">
                  <c:v>35840</c:v>
                </c:pt>
                <c:pt idx="991">
                  <c:v>35841</c:v>
                </c:pt>
                <c:pt idx="992">
                  <c:v>35842</c:v>
                </c:pt>
                <c:pt idx="993">
                  <c:v>35843</c:v>
                </c:pt>
                <c:pt idx="994">
                  <c:v>35844</c:v>
                </c:pt>
                <c:pt idx="995">
                  <c:v>35845</c:v>
                </c:pt>
                <c:pt idx="996">
                  <c:v>35846</c:v>
                </c:pt>
                <c:pt idx="997">
                  <c:v>35847</c:v>
                </c:pt>
                <c:pt idx="998">
                  <c:v>35848</c:v>
                </c:pt>
                <c:pt idx="999">
                  <c:v>35849</c:v>
                </c:pt>
                <c:pt idx="1000">
                  <c:v>35850</c:v>
                </c:pt>
                <c:pt idx="1001">
                  <c:v>35851</c:v>
                </c:pt>
                <c:pt idx="1002">
                  <c:v>35852</c:v>
                </c:pt>
                <c:pt idx="1003">
                  <c:v>35853</c:v>
                </c:pt>
                <c:pt idx="1004">
                  <c:v>35854</c:v>
                </c:pt>
                <c:pt idx="1005">
                  <c:v>35855</c:v>
                </c:pt>
                <c:pt idx="1006">
                  <c:v>35856</c:v>
                </c:pt>
                <c:pt idx="1007">
                  <c:v>35857</c:v>
                </c:pt>
                <c:pt idx="1008">
                  <c:v>35858</c:v>
                </c:pt>
                <c:pt idx="1009">
                  <c:v>35859</c:v>
                </c:pt>
                <c:pt idx="1010">
                  <c:v>35860</c:v>
                </c:pt>
                <c:pt idx="1011">
                  <c:v>35861</c:v>
                </c:pt>
                <c:pt idx="1012">
                  <c:v>35862</c:v>
                </c:pt>
                <c:pt idx="1013">
                  <c:v>35863</c:v>
                </c:pt>
                <c:pt idx="1014">
                  <c:v>35864</c:v>
                </c:pt>
                <c:pt idx="1015">
                  <c:v>35865</c:v>
                </c:pt>
                <c:pt idx="1016">
                  <c:v>35866</c:v>
                </c:pt>
                <c:pt idx="1017">
                  <c:v>35867</c:v>
                </c:pt>
                <c:pt idx="1018">
                  <c:v>35868</c:v>
                </c:pt>
                <c:pt idx="1019">
                  <c:v>35869</c:v>
                </c:pt>
                <c:pt idx="1020">
                  <c:v>35870</c:v>
                </c:pt>
                <c:pt idx="1021">
                  <c:v>35871</c:v>
                </c:pt>
                <c:pt idx="1022">
                  <c:v>35872</c:v>
                </c:pt>
                <c:pt idx="1023">
                  <c:v>35873</c:v>
                </c:pt>
                <c:pt idx="1024">
                  <c:v>35874</c:v>
                </c:pt>
                <c:pt idx="1025">
                  <c:v>35875</c:v>
                </c:pt>
                <c:pt idx="1026">
                  <c:v>35876</c:v>
                </c:pt>
                <c:pt idx="1027">
                  <c:v>35877</c:v>
                </c:pt>
                <c:pt idx="1028">
                  <c:v>35878</c:v>
                </c:pt>
                <c:pt idx="1029">
                  <c:v>35879</c:v>
                </c:pt>
                <c:pt idx="1030">
                  <c:v>35880</c:v>
                </c:pt>
                <c:pt idx="1031">
                  <c:v>35881</c:v>
                </c:pt>
                <c:pt idx="1032">
                  <c:v>35882</c:v>
                </c:pt>
                <c:pt idx="1033">
                  <c:v>35883</c:v>
                </c:pt>
                <c:pt idx="1034">
                  <c:v>35884</c:v>
                </c:pt>
                <c:pt idx="1035">
                  <c:v>35885</c:v>
                </c:pt>
                <c:pt idx="1036">
                  <c:v>35886</c:v>
                </c:pt>
                <c:pt idx="1037">
                  <c:v>35887</c:v>
                </c:pt>
                <c:pt idx="1038">
                  <c:v>35888</c:v>
                </c:pt>
                <c:pt idx="1039">
                  <c:v>35889</c:v>
                </c:pt>
                <c:pt idx="1040">
                  <c:v>35890</c:v>
                </c:pt>
                <c:pt idx="1041">
                  <c:v>35891</c:v>
                </c:pt>
                <c:pt idx="1042">
                  <c:v>35892</c:v>
                </c:pt>
                <c:pt idx="1043">
                  <c:v>35893</c:v>
                </c:pt>
                <c:pt idx="1044">
                  <c:v>35894</c:v>
                </c:pt>
                <c:pt idx="1045">
                  <c:v>35895</c:v>
                </c:pt>
                <c:pt idx="1046">
                  <c:v>35896</c:v>
                </c:pt>
                <c:pt idx="1047">
                  <c:v>35897</c:v>
                </c:pt>
                <c:pt idx="1048">
                  <c:v>35898</c:v>
                </c:pt>
                <c:pt idx="1049">
                  <c:v>35899</c:v>
                </c:pt>
                <c:pt idx="1050">
                  <c:v>35900</c:v>
                </c:pt>
                <c:pt idx="1051">
                  <c:v>35901</c:v>
                </c:pt>
                <c:pt idx="1052">
                  <c:v>35902</c:v>
                </c:pt>
                <c:pt idx="1053">
                  <c:v>35903</c:v>
                </c:pt>
                <c:pt idx="1054">
                  <c:v>35904</c:v>
                </c:pt>
                <c:pt idx="1055">
                  <c:v>35905</c:v>
                </c:pt>
                <c:pt idx="1056">
                  <c:v>35906</c:v>
                </c:pt>
                <c:pt idx="1057">
                  <c:v>35907</c:v>
                </c:pt>
                <c:pt idx="1058">
                  <c:v>35908</c:v>
                </c:pt>
                <c:pt idx="1059">
                  <c:v>35909</c:v>
                </c:pt>
                <c:pt idx="1060">
                  <c:v>35910</c:v>
                </c:pt>
                <c:pt idx="1061">
                  <c:v>35911</c:v>
                </c:pt>
                <c:pt idx="1062">
                  <c:v>35912</c:v>
                </c:pt>
                <c:pt idx="1063">
                  <c:v>35913</c:v>
                </c:pt>
                <c:pt idx="1064">
                  <c:v>35914</c:v>
                </c:pt>
                <c:pt idx="1065">
                  <c:v>35915</c:v>
                </c:pt>
                <c:pt idx="1066">
                  <c:v>35916</c:v>
                </c:pt>
                <c:pt idx="1067">
                  <c:v>35917</c:v>
                </c:pt>
                <c:pt idx="1068">
                  <c:v>35918</c:v>
                </c:pt>
                <c:pt idx="1069">
                  <c:v>35919</c:v>
                </c:pt>
                <c:pt idx="1070">
                  <c:v>35920</c:v>
                </c:pt>
                <c:pt idx="1071">
                  <c:v>35921</c:v>
                </c:pt>
                <c:pt idx="1072">
                  <c:v>35922</c:v>
                </c:pt>
                <c:pt idx="1073">
                  <c:v>35923</c:v>
                </c:pt>
                <c:pt idx="1074">
                  <c:v>35924</c:v>
                </c:pt>
                <c:pt idx="1075">
                  <c:v>35925</c:v>
                </c:pt>
                <c:pt idx="1076">
                  <c:v>35926</c:v>
                </c:pt>
                <c:pt idx="1077">
                  <c:v>35927</c:v>
                </c:pt>
                <c:pt idx="1078">
                  <c:v>35928</c:v>
                </c:pt>
                <c:pt idx="1079">
                  <c:v>35929</c:v>
                </c:pt>
                <c:pt idx="1080">
                  <c:v>35930</c:v>
                </c:pt>
                <c:pt idx="1081">
                  <c:v>35931</c:v>
                </c:pt>
                <c:pt idx="1082">
                  <c:v>35932</c:v>
                </c:pt>
                <c:pt idx="1083">
                  <c:v>35933</c:v>
                </c:pt>
                <c:pt idx="1084">
                  <c:v>35934</c:v>
                </c:pt>
                <c:pt idx="1085">
                  <c:v>35935</c:v>
                </c:pt>
                <c:pt idx="1086">
                  <c:v>35936</c:v>
                </c:pt>
                <c:pt idx="1087">
                  <c:v>35937</c:v>
                </c:pt>
                <c:pt idx="1088">
                  <c:v>35938</c:v>
                </c:pt>
                <c:pt idx="1089">
                  <c:v>35939</c:v>
                </c:pt>
                <c:pt idx="1090">
                  <c:v>35940</c:v>
                </c:pt>
                <c:pt idx="1091">
                  <c:v>35941</c:v>
                </c:pt>
                <c:pt idx="1092">
                  <c:v>35942</c:v>
                </c:pt>
                <c:pt idx="1093">
                  <c:v>35943</c:v>
                </c:pt>
                <c:pt idx="1094">
                  <c:v>35944</c:v>
                </c:pt>
                <c:pt idx="1095">
                  <c:v>35945</c:v>
                </c:pt>
                <c:pt idx="1096">
                  <c:v>35946</c:v>
                </c:pt>
                <c:pt idx="1097">
                  <c:v>35947</c:v>
                </c:pt>
                <c:pt idx="1098">
                  <c:v>35948</c:v>
                </c:pt>
                <c:pt idx="1099">
                  <c:v>35949</c:v>
                </c:pt>
                <c:pt idx="1100">
                  <c:v>35950</c:v>
                </c:pt>
                <c:pt idx="1101">
                  <c:v>35951</c:v>
                </c:pt>
                <c:pt idx="1102">
                  <c:v>35952</c:v>
                </c:pt>
                <c:pt idx="1103">
                  <c:v>35953</c:v>
                </c:pt>
                <c:pt idx="1104">
                  <c:v>35954</c:v>
                </c:pt>
                <c:pt idx="1105">
                  <c:v>35955</c:v>
                </c:pt>
                <c:pt idx="1106">
                  <c:v>35956</c:v>
                </c:pt>
                <c:pt idx="1107">
                  <c:v>35957</c:v>
                </c:pt>
                <c:pt idx="1108">
                  <c:v>35958</c:v>
                </c:pt>
                <c:pt idx="1109">
                  <c:v>35959</c:v>
                </c:pt>
                <c:pt idx="1110">
                  <c:v>35960</c:v>
                </c:pt>
                <c:pt idx="1111">
                  <c:v>35961</c:v>
                </c:pt>
                <c:pt idx="1112">
                  <c:v>35962</c:v>
                </c:pt>
                <c:pt idx="1113">
                  <c:v>35963</c:v>
                </c:pt>
                <c:pt idx="1114">
                  <c:v>35964</c:v>
                </c:pt>
                <c:pt idx="1115">
                  <c:v>35965</c:v>
                </c:pt>
                <c:pt idx="1116">
                  <c:v>35966</c:v>
                </c:pt>
                <c:pt idx="1117">
                  <c:v>35967</c:v>
                </c:pt>
                <c:pt idx="1118">
                  <c:v>35968</c:v>
                </c:pt>
                <c:pt idx="1119">
                  <c:v>35969</c:v>
                </c:pt>
                <c:pt idx="1120">
                  <c:v>35970</c:v>
                </c:pt>
                <c:pt idx="1121">
                  <c:v>35971</c:v>
                </c:pt>
                <c:pt idx="1122">
                  <c:v>35972</c:v>
                </c:pt>
                <c:pt idx="1123">
                  <c:v>35973</c:v>
                </c:pt>
                <c:pt idx="1124">
                  <c:v>35974</c:v>
                </c:pt>
                <c:pt idx="1125">
                  <c:v>35975</c:v>
                </c:pt>
                <c:pt idx="1126">
                  <c:v>35976</c:v>
                </c:pt>
                <c:pt idx="1127">
                  <c:v>35977</c:v>
                </c:pt>
                <c:pt idx="1128">
                  <c:v>35978</c:v>
                </c:pt>
                <c:pt idx="1129">
                  <c:v>35979</c:v>
                </c:pt>
                <c:pt idx="1130">
                  <c:v>35980</c:v>
                </c:pt>
                <c:pt idx="1131">
                  <c:v>35981</c:v>
                </c:pt>
                <c:pt idx="1132">
                  <c:v>35982</c:v>
                </c:pt>
                <c:pt idx="1133">
                  <c:v>35983</c:v>
                </c:pt>
                <c:pt idx="1134">
                  <c:v>35984</c:v>
                </c:pt>
                <c:pt idx="1135">
                  <c:v>35985</c:v>
                </c:pt>
                <c:pt idx="1136">
                  <c:v>35986</c:v>
                </c:pt>
                <c:pt idx="1137">
                  <c:v>35987</c:v>
                </c:pt>
                <c:pt idx="1138">
                  <c:v>35988</c:v>
                </c:pt>
                <c:pt idx="1139">
                  <c:v>35989</c:v>
                </c:pt>
                <c:pt idx="1140">
                  <c:v>35990</c:v>
                </c:pt>
                <c:pt idx="1141">
                  <c:v>35991</c:v>
                </c:pt>
                <c:pt idx="1142">
                  <c:v>35992</c:v>
                </c:pt>
                <c:pt idx="1143">
                  <c:v>35993</c:v>
                </c:pt>
                <c:pt idx="1144">
                  <c:v>35994</c:v>
                </c:pt>
                <c:pt idx="1145">
                  <c:v>35995</c:v>
                </c:pt>
                <c:pt idx="1146">
                  <c:v>35996</c:v>
                </c:pt>
                <c:pt idx="1147">
                  <c:v>35997</c:v>
                </c:pt>
                <c:pt idx="1148">
                  <c:v>35998</c:v>
                </c:pt>
                <c:pt idx="1149">
                  <c:v>35999</c:v>
                </c:pt>
                <c:pt idx="1150">
                  <c:v>36000</c:v>
                </c:pt>
                <c:pt idx="1151">
                  <c:v>36001</c:v>
                </c:pt>
                <c:pt idx="1152">
                  <c:v>36002</c:v>
                </c:pt>
                <c:pt idx="1153">
                  <c:v>36003</c:v>
                </c:pt>
                <c:pt idx="1154">
                  <c:v>36004</c:v>
                </c:pt>
                <c:pt idx="1155">
                  <c:v>36005</c:v>
                </c:pt>
                <c:pt idx="1156">
                  <c:v>36006</c:v>
                </c:pt>
                <c:pt idx="1157">
                  <c:v>36007</c:v>
                </c:pt>
                <c:pt idx="1158">
                  <c:v>36008</c:v>
                </c:pt>
                <c:pt idx="1159">
                  <c:v>36009</c:v>
                </c:pt>
                <c:pt idx="1160">
                  <c:v>36010</c:v>
                </c:pt>
                <c:pt idx="1161">
                  <c:v>36011</c:v>
                </c:pt>
                <c:pt idx="1162">
                  <c:v>36012</c:v>
                </c:pt>
                <c:pt idx="1163">
                  <c:v>36013</c:v>
                </c:pt>
                <c:pt idx="1164">
                  <c:v>36014</c:v>
                </c:pt>
                <c:pt idx="1165">
                  <c:v>36015</c:v>
                </c:pt>
                <c:pt idx="1166">
                  <c:v>36016</c:v>
                </c:pt>
                <c:pt idx="1167">
                  <c:v>36017</c:v>
                </c:pt>
                <c:pt idx="1168">
                  <c:v>36018</c:v>
                </c:pt>
                <c:pt idx="1169">
                  <c:v>36019</c:v>
                </c:pt>
                <c:pt idx="1170">
                  <c:v>36020</c:v>
                </c:pt>
                <c:pt idx="1171">
                  <c:v>36021</c:v>
                </c:pt>
                <c:pt idx="1172">
                  <c:v>36022</c:v>
                </c:pt>
                <c:pt idx="1173">
                  <c:v>36023</c:v>
                </c:pt>
                <c:pt idx="1174">
                  <c:v>36024</c:v>
                </c:pt>
                <c:pt idx="1175">
                  <c:v>36025</c:v>
                </c:pt>
                <c:pt idx="1176">
                  <c:v>36026</c:v>
                </c:pt>
                <c:pt idx="1177">
                  <c:v>36027</c:v>
                </c:pt>
                <c:pt idx="1178">
                  <c:v>36028</c:v>
                </c:pt>
                <c:pt idx="1179">
                  <c:v>36029</c:v>
                </c:pt>
                <c:pt idx="1180">
                  <c:v>36030</c:v>
                </c:pt>
                <c:pt idx="1181">
                  <c:v>36031</c:v>
                </c:pt>
                <c:pt idx="1182">
                  <c:v>36032</c:v>
                </c:pt>
                <c:pt idx="1183">
                  <c:v>36033</c:v>
                </c:pt>
                <c:pt idx="1184">
                  <c:v>36034</c:v>
                </c:pt>
                <c:pt idx="1185">
                  <c:v>36035</c:v>
                </c:pt>
                <c:pt idx="1186">
                  <c:v>36036</c:v>
                </c:pt>
                <c:pt idx="1187">
                  <c:v>36037</c:v>
                </c:pt>
                <c:pt idx="1188">
                  <c:v>36038</c:v>
                </c:pt>
                <c:pt idx="1189">
                  <c:v>36039</c:v>
                </c:pt>
                <c:pt idx="1190">
                  <c:v>36040</c:v>
                </c:pt>
                <c:pt idx="1191">
                  <c:v>36041</c:v>
                </c:pt>
                <c:pt idx="1192">
                  <c:v>36042</c:v>
                </c:pt>
                <c:pt idx="1193">
                  <c:v>36043</c:v>
                </c:pt>
                <c:pt idx="1194">
                  <c:v>36044</c:v>
                </c:pt>
                <c:pt idx="1195">
                  <c:v>36045</c:v>
                </c:pt>
                <c:pt idx="1196">
                  <c:v>36046</c:v>
                </c:pt>
                <c:pt idx="1197">
                  <c:v>36047</c:v>
                </c:pt>
                <c:pt idx="1198">
                  <c:v>36048</c:v>
                </c:pt>
                <c:pt idx="1199">
                  <c:v>36049</c:v>
                </c:pt>
                <c:pt idx="1200">
                  <c:v>36050</c:v>
                </c:pt>
                <c:pt idx="1201">
                  <c:v>36051</c:v>
                </c:pt>
                <c:pt idx="1202">
                  <c:v>36052</c:v>
                </c:pt>
                <c:pt idx="1203">
                  <c:v>36053</c:v>
                </c:pt>
                <c:pt idx="1204">
                  <c:v>36054</c:v>
                </c:pt>
                <c:pt idx="1205">
                  <c:v>36055</c:v>
                </c:pt>
                <c:pt idx="1206">
                  <c:v>36056</c:v>
                </c:pt>
                <c:pt idx="1207">
                  <c:v>36057</c:v>
                </c:pt>
                <c:pt idx="1208">
                  <c:v>36058</c:v>
                </c:pt>
                <c:pt idx="1209">
                  <c:v>36059</c:v>
                </c:pt>
                <c:pt idx="1210">
                  <c:v>36060</c:v>
                </c:pt>
                <c:pt idx="1211">
                  <c:v>36061</c:v>
                </c:pt>
                <c:pt idx="1212">
                  <c:v>36062</c:v>
                </c:pt>
                <c:pt idx="1213">
                  <c:v>36063</c:v>
                </c:pt>
                <c:pt idx="1214">
                  <c:v>36064</c:v>
                </c:pt>
                <c:pt idx="1215">
                  <c:v>36065</c:v>
                </c:pt>
                <c:pt idx="1216">
                  <c:v>36066</c:v>
                </c:pt>
                <c:pt idx="1217">
                  <c:v>36067</c:v>
                </c:pt>
                <c:pt idx="1218">
                  <c:v>36068</c:v>
                </c:pt>
                <c:pt idx="1219">
                  <c:v>36069</c:v>
                </c:pt>
                <c:pt idx="1220">
                  <c:v>36070</c:v>
                </c:pt>
                <c:pt idx="1221">
                  <c:v>36071</c:v>
                </c:pt>
                <c:pt idx="1222">
                  <c:v>36072</c:v>
                </c:pt>
                <c:pt idx="1223">
                  <c:v>36073</c:v>
                </c:pt>
                <c:pt idx="1224">
                  <c:v>36074</c:v>
                </c:pt>
                <c:pt idx="1225">
                  <c:v>36075</c:v>
                </c:pt>
                <c:pt idx="1226">
                  <c:v>36076</c:v>
                </c:pt>
                <c:pt idx="1227">
                  <c:v>36077</c:v>
                </c:pt>
                <c:pt idx="1228">
                  <c:v>36078</c:v>
                </c:pt>
                <c:pt idx="1229">
                  <c:v>36079</c:v>
                </c:pt>
                <c:pt idx="1230">
                  <c:v>36080</c:v>
                </c:pt>
                <c:pt idx="1231">
                  <c:v>36081</c:v>
                </c:pt>
                <c:pt idx="1232">
                  <c:v>36082</c:v>
                </c:pt>
                <c:pt idx="1233">
                  <c:v>36083</c:v>
                </c:pt>
                <c:pt idx="1234">
                  <c:v>36084</c:v>
                </c:pt>
                <c:pt idx="1235">
                  <c:v>36085</c:v>
                </c:pt>
                <c:pt idx="1236">
                  <c:v>36086</c:v>
                </c:pt>
                <c:pt idx="1237">
                  <c:v>36087</c:v>
                </c:pt>
                <c:pt idx="1238">
                  <c:v>36088</c:v>
                </c:pt>
                <c:pt idx="1239">
                  <c:v>36089</c:v>
                </c:pt>
                <c:pt idx="1240">
                  <c:v>36090</c:v>
                </c:pt>
                <c:pt idx="1241">
                  <c:v>36091</c:v>
                </c:pt>
                <c:pt idx="1242">
                  <c:v>36092</c:v>
                </c:pt>
                <c:pt idx="1243">
                  <c:v>36093</c:v>
                </c:pt>
                <c:pt idx="1244">
                  <c:v>36094</c:v>
                </c:pt>
                <c:pt idx="1245">
                  <c:v>36095</c:v>
                </c:pt>
                <c:pt idx="1246">
                  <c:v>36096</c:v>
                </c:pt>
                <c:pt idx="1247">
                  <c:v>36097</c:v>
                </c:pt>
                <c:pt idx="1248">
                  <c:v>36098</c:v>
                </c:pt>
                <c:pt idx="1249">
                  <c:v>36099</c:v>
                </c:pt>
                <c:pt idx="1250">
                  <c:v>36100</c:v>
                </c:pt>
                <c:pt idx="1251">
                  <c:v>36101</c:v>
                </c:pt>
                <c:pt idx="1252">
                  <c:v>36102</c:v>
                </c:pt>
                <c:pt idx="1253">
                  <c:v>36103</c:v>
                </c:pt>
                <c:pt idx="1254">
                  <c:v>36104</c:v>
                </c:pt>
                <c:pt idx="1255">
                  <c:v>36105</c:v>
                </c:pt>
                <c:pt idx="1256">
                  <c:v>36106</c:v>
                </c:pt>
                <c:pt idx="1257">
                  <c:v>36107</c:v>
                </c:pt>
                <c:pt idx="1258">
                  <c:v>36108</c:v>
                </c:pt>
                <c:pt idx="1259">
                  <c:v>36109</c:v>
                </c:pt>
                <c:pt idx="1260">
                  <c:v>36110</c:v>
                </c:pt>
                <c:pt idx="1261">
                  <c:v>36111</c:v>
                </c:pt>
                <c:pt idx="1262">
                  <c:v>36112</c:v>
                </c:pt>
                <c:pt idx="1263">
                  <c:v>36113</c:v>
                </c:pt>
                <c:pt idx="1264">
                  <c:v>36114</c:v>
                </c:pt>
                <c:pt idx="1265">
                  <c:v>36115</c:v>
                </c:pt>
                <c:pt idx="1266">
                  <c:v>36116</c:v>
                </c:pt>
                <c:pt idx="1267">
                  <c:v>36117</c:v>
                </c:pt>
                <c:pt idx="1268">
                  <c:v>36118</c:v>
                </c:pt>
                <c:pt idx="1269">
                  <c:v>36119</c:v>
                </c:pt>
                <c:pt idx="1270">
                  <c:v>36120</c:v>
                </c:pt>
                <c:pt idx="1271">
                  <c:v>36121</c:v>
                </c:pt>
                <c:pt idx="1272">
                  <c:v>36122</c:v>
                </c:pt>
                <c:pt idx="1273">
                  <c:v>36123</c:v>
                </c:pt>
                <c:pt idx="1274">
                  <c:v>36124</c:v>
                </c:pt>
                <c:pt idx="1275">
                  <c:v>36125</c:v>
                </c:pt>
                <c:pt idx="1276">
                  <c:v>36126</c:v>
                </c:pt>
                <c:pt idx="1277">
                  <c:v>36127</c:v>
                </c:pt>
                <c:pt idx="1278">
                  <c:v>36128</c:v>
                </c:pt>
                <c:pt idx="1279">
                  <c:v>36129</c:v>
                </c:pt>
                <c:pt idx="1280">
                  <c:v>36130</c:v>
                </c:pt>
                <c:pt idx="1281">
                  <c:v>36131</c:v>
                </c:pt>
                <c:pt idx="1282">
                  <c:v>36132</c:v>
                </c:pt>
                <c:pt idx="1283">
                  <c:v>36133</c:v>
                </c:pt>
                <c:pt idx="1284">
                  <c:v>36134</c:v>
                </c:pt>
                <c:pt idx="1285">
                  <c:v>36135</c:v>
                </c:pt>
                <c:pt idx="1286">
                  <c:v>36136</c:v>
                </c:pt>
                <c:pt idx="1287">
                  <c:v>36137</c:v>
                </c:pt>
                <c:pt idx="1288">
                  <c:v>36138</c:v>
                </c:pt>
                <c:pt idx="1289">
                  <c:v>36139</c:v>
                </c:pt>
                <c:pt idx="1290">
                  <c:v>36140</c:v>
                </c:pt>
                <c:pt idx="1291">
                  <c:v>36141</c:v>
                </c:pt>
                <c:pt idx="1292">
                  <c:v>36142</c:v>
                </c:pt>
                <c:pt idx="1293">
                  <c:v>36143</c:v>
                </c:pt>
                <c:pt idx="1294">
                  <c:v>36144</c:v>
                </c:pt>
                <c:pt idx="1295">
                  <c:v>36145</c:v>
                </c:pt>
                <c:pt idx="1296">
                  <c:v>36146</c:v>
                </c:pt>
                <c:pt idx="1297">
                  <c:v>36147</c:v>
                </c:pt>
                <c:pt idx="1298">
                  <c:v>36148</c:v>
                </c:pt>
                <c:pt idx="1299">
                  <c:v>36149</c:v>
                </c:pt>
                <c:pt idx="1300">
                  <c:v>36150</c:v>
                </c:pt>
                <c:pt idx="1301">
                  <c:v>36151</c:v>
                </c:pt>
                <c:pt idx="1302">
                  <c:v>36152</c:v>
                </c:pt>
                <c:pt idx="1303">
                  <c:v>36153</c:v>
                </c:pt>
                <c:pt idx="1304">
                  <c:v>36154</c:v>
                </c:pt>
                <c:pt idx="1305">
                  <c:v>36155</c:v>
                </c:pt>
                <c:pt idx="1306">
                  <c:v>36156</c:v>
                </c:pt>
                <c:pt idx="1307">
                  <c:v>36157</c:v>
                </c:pt>
                <c:pt idx="1308">
                  <c:v>36158</c:v>
                </c:pt>
                <c:pt idx="1309">
                  <c:v>36159</c:v>
                </c:pt>
                <c:pt idx="1310">
                  <c:v>36160</c:v>
                </c:pt>
                <c:pt idx="1311">
                  <c:v>36161</c:v>
                </c:pt>
                <c:pt idx="1312">
                  <c:v>36162</c:v>
                </c:pt>
                <c:pt idx="1313">
                  <c:v>36163</c:v>
                </c:pt>
                <c:pt idx="1314">
                  <c:v>36164</c:v>
                </c:pt>
                <c:pt idx="1315">
                  <c:v>36165</c:v>
                </c:pt>
                <c:pt idx="1316">
                  <c:v>36166</c:v>
                </c:pt>
                <c:pt idx="1317">
                  <c:v>36167</c:v>
                </c:pt>
                <c:pt idx="1318">
                  <c:v>36168</c:v>
                </c:pt>
                <c:pt idx="1319">
                  <c:v>36169</c:v>
                </c:pt>
                <c:pt idx="1320">
                  <c:v>36170</c:v>
                </c:pt>
                <c:pt idx="1321">
                  <c:v>36171</c:v>
                </c:pt>
                <c:pt idx="1322">
                  <c:v>36172</c:v>
                </c:pt>
                <c:pt idx="1323">
                  <c:v>36173</c:v>
                </c:pt>
                <c:pt idx="1324">
                  <c:v>36174</c:v>
                </c:pt>
                <c:pt idx="1325">
                  <c:v>36175</c:v>
                </c:pt>
                <c:pt idx="1326">
                  <c:v>36176</c:v>
                </c:pt>
                <c:pt idx="1327">
                  <c:v>36177</c:v>
                </c:pt>
                <c:pt idx="1328">
                  <c:v>36178</c:v>
                </c:pt>
                <c:pt idx="1329">
                  <c:v>36179</c:v>
                </c:pt>
                <c:pt idx="1330">
                  <c:v>36180</c:v>
                </c:pt>
                <c:pt idx="1331">
                  <c:v>36181</c:v>
                </c:pt>
                <c:pt idx="1332">
                  <c:v>36182</c:v>
                </c:pt>
                <c:pt idx="1333">
                  <c:v>36183</c:v>
                </c:pt>
                <c:pt idx="1334">
                  <c:v>36184</c:v>
                </c:pt>
                <c:pt idx="1335">
                  <c:v>36185</c:v>
                </c:pt>
                <c:pt idx="1336">
                  <c:v>36186</c:v>
                </c:pt>
                <c:pt idx="1337">
                  <c:v>36187</c:v>
                </c:pt>
                <c:pt idx="1338">
                  <c:v>36188</c:v>
                </c:pt>
                <c:pt idx="1339">
                  <c:v>36189</c:v>
                </c:pt>
                <c:pt idx="1340">
                  <c:v>36190</c:v>
                </c:pt>
                <c:pt idx="1341">
                  <c:v>36191</c:v>
                </c:pt>
                <c:pt idx="1342">
                  <c:v>36192</c:v>
                </c:pt>
                <c:pt idx="1343">
                  <c:v>36193</c:v>
                </c:pt>
                <c:pt idx="1344">
                  <c:v>36194</c:v>
                </c:pt>
                <c:pt idx="1345">
                  <c:v>36195</c:v>
                </c:pt>
                <c:pt idx="1346">
                  <c:v>36196</c:v>
                </c:pt>
                <c:pt idx="1347">
                  <c:v>36197</c:v>
                </c:pt>
                <c:pt idx="1348">
                  <c:v>36198</c:v>
                </c:pt>
                <c:pt idx="1349">
                  <c:v>36199</c:v>
                </c:pt>
                <c:pt idx="1350">
                  <c:v>36200</c:v>
                </c:pt>
                <c:pt idx="1351">
                  <c:v>36201</c:v>
                </c:pt>
                <c:pt idx="1352">
                  <c:v>36202</c:v>
                </c:pt>
                <c:pt idx="1353">
                  <c:v>36203</c:v>
                </c:pt>
                <c:pt idx="1354">
                  <c:v>36204</c:v>
                </c:pt>
                <c:pt idx="1355">
                  <c:v>36205</c:v>
                </c:pt>
                <c:pt idx="1356">
                  <c:v>36206</c:v>
                </c:pt>
                <c:pt idx="1357">
                  <c:v>36207</c:v>
                </c:pt>
                <c:pt idx="1358">
                  <c:v>36208</c:v>
                </c:pt>
                <c:pt idx="1359">
                  <c:v>36209</c:v>
                </c:pt>
                <c:pt idx="1360">
                  <c:v>36210</c:v>
                </c:pt>
                <c:pt idx="1361">
                  <c:v>36211</c:v>
                </c:pt>
                <c:pt idx="1362">
                  <c:v>36212</c:v>
                </c:pt>
                <c:pt idx="1363">
                  <c:v>36213</c:v>
                </c:pt>
                <c:pt idx="1364">
                  <c:v>36214</c:v>
                </c:pt>
                <c:pt idx="1365">
                  <c:v>36215</c:v>
                </c:pt>
                <c:pt idx="1366">
                  <c:v>36216</c:v>
                </c:pt>
                <c:pt idx="1367">
                  <c:v>36217</c:v>
                </c:pt>
                <c:pt idx="1368">
                  <c:v>36218</c:v>
                </c:pt>
                <c:pt idx="1369">
                  <c:v>36219</c:v>
                </c:pt>
                <c:pt idx="1370">
                  <c:v>36220</c:v>
                </c:pt>
                <c:pt idx="1371">
                  <c:v>36221</c:v>
                </c:pt>
                <c:pt idx="1372">
                  <c:v>36222</c:v>
                </c:pt>
                <c:pt idx="1373">
                  <c:v>36223</c:v>
                </c:pt>
                <c:pt idx="1374">
                  <c:v>36224</c:v>
                </c:pt>
                <c:pt idx="1375">
                  <c:v>36225</c:v>
                </c:pt>
                <c:pt idx="1376">
                  <c:v>36226</c:v>
                </c:pt>
                <c:pt idx="1377">
                  <c:v>36227</c:v>
                </c:pt>
                <c:pt idx="1378">
                  <c:v>36228</c:v>
                </c:pt>
                <c:pt idx="1379">
                  <c:v>36229</c:v>
                </c:pt>
                <c:pt idx="1380">
                  <c:v>36230</c:v>
                </c:pt>
                <c:pt idx="1381">
                  <c:v>36231</c:v>
                </c:pt>
                <c:pt idx="1382">
                  <c:v>36232</c:v>
                </c:pt>
                <c:pt idx="1383">
                  <c:v>36233</c:v>
                </c:pt>
                <c:pt idx="1384">
                  <c:v>36234</c:v>
                </c:pt>
                <c:pt idx="1385">
                  <c:v>36235</c:v>
                </c:pt>
                <c:pt idx="1386">
                  <c:v>36236</c:v>
                </c:pt>
                <c:pt idx="1387">
                  <c:v>36237</c:v>
                </c:pt>
                <c:pt idx="1388">
                  <c:v>36238</c:v>
                </c:pt>
                <c:pt idx="1389">
                  <c:v>36239</c:v>
                </c:pt>
                <c:pt idx="1390">
                  <c:v>36240</c:v>
                </c:pt>
                <c:pt idx="1391">
                  <c:v>36241</c:v>
                </c:pt>
                <c:pt idx="1392">
                  <c:v>36242</c:v>
                </c:pt>
                <c:pt idx="1393">
                  <c:v>36243</c:v>
                </c:pt>
                <c:pt idx="1394">
                  <c:v>36244</c:v>
                </c:pt>
                <c:pt idx="1395">
                  <c:v>36245</c:v>
                </c:pt>
                <c:pt idx="1396">
                  <c:v>36246</c:v>
                </c:pt>
                <c:pt idx="1397">
                  <c:v>36247</c:v>
                </c:pt>
                <c:pt idx="1398">
                  <c:v>36248</c:v>
                </c:pt>
                <c:pt idx="1399">
                  <c:v>36249</c:v>
                </c:pt>
                <c:pt idx="1400">
                  <c:v>36250</c:v>
                </c:pt>
                <c:pt idx="1401">
                  <c:v>36251</c:v>
                </c:pt>
                <c:pt idx="1402">
                  <c:v>36252</c:v>
                </c:pt>
                <c:pt idx="1403">
                  <c:v>36253</c:v>
                </c:pt>
                <c:pt idx="1404">
                  <c:v>36254</c:v>
                </c:pt>
                <c:pt idx="1405">
                  <c:v>36255</c:v>
                </c:pt>
                <c:pt idx="1406">
                  <c:v>36256</c:v>
                </c:pt>
                <c:pt idx="1407">
                  <c:v>36257</c:v>
                </c:pt>
                <c:pt idx="1408">
                  <c:v>36258</c:v>
                </c:pt>
                <c:pt idx="1409">
                  <c:v>36259</c:v>
                </c:pt>
                <c:pt idx="1410">
                  <c:v>36260</c:v>
                </c:pt>
                <c:pt idx="1411">
                  <c:v>36261</c:v>
                </c:pt>
                <c:pt idx="1412">
                  <c:v>36262</c:v>
                </c:pt>
                <c:pt idx="1413">
                  <c:v>36263</c:v>
                </c:pt>
                <c:pt idx="1414">
                  <c:v>36264</c:v>
                </c:pt>
                <c:pt idx="1415">
                  <c:v>36265</c:v>
                </c:pt>
                <c:pt idx="1416">
                  <c:v>36266</c:v>
                </c:pt>
                <c:pt idx="1417">
                  <c:v>36267</c:v>
                </c:pt>
                <c:pt idx="1418">
                  <c:v>36268</c:v>
                </c:pt>
                <c:pt idx="1419">
                  <c:v>36269</c:v>
                </c:pt>
                <c:pt idx="1420">
                  <c:v>36270</c:v>
                </c:pt>
                <c:pt idx="1421">
                  <c:v>36271</c:v>
                </c:pt>
                <c:pt idx="1422">
                  <c:v>36272</c:v>
                </c:pt>
                <c:pt idx="1423">
                  <c:v>36273</c:v>
                </c:pt>
                <c:pt idx="1424">
                  <c:v>36274</c:v>
                </c:pt>
                <c:pt idx="1425">
                  <c:v>36275</c:v>
                </c:pt>
                <c:pt idx="1426">
                  <c:v>36276</c:v>
                </c:pt>
                <c:pt idx="1427">
                  <c:v>36277</c:v>
                </c:pt>
                <c:pt idx="1428">
                  <c:v>36278</c:v>
                </c:pt>
                <c:pt idx="1429">
                  <c:v>36279</c:v>
                </c:pt>
                <c:pt idx="1430">
                  <c:v>36280</c:v>
                </c:pt>
                <c:pt idx="1431">
                  <c:v>36281</c:v>
                </c:pt>
                <c:pt idx="1432">
                  <c:v>36282</c:v>
                </c:pt>
                <c:pt idx="1433">
                  <c:v>36283</c:v>
                </c:pt>
                <c:pt idx="1434">
                  <c:v>36284</c:v>
                </c:pt>
                <c:pt idx="1435">
                  <c:v>36285</c:v>
                </c:pt>
                <c:pt idx="1436">
                  <c:v>36286</c:v>
                </c:pt>
                <c:pt idx="1437">
                  <c:v>36287</c:v>
                </c:pt>
                <c:pt idx="1438">
                  <c:v>36288</c:v>
                </c:pt>
                <c:pt idx="1439">
                  <c:v>36289</c:v>
                </c:pt>
                <c:pt idx="1440">
                  <c:v>36290</c:v>
                </c:pt>
                <c:pt idx="1441">
                  <c:v>36291</c:v>
                </c:pt>
                <c:pt idx="1442">
                  <c:v>36292</c:v>
                </c:pt>
                <c:pt idx="1443">
                  <c:v>36293</c:v>
                </c:pt>
                <c:pt idx="1444">
                  <c:v>36294</c:v>
                </c:pt>
                <c:pt idx="1445">
                  <c:v>36295</c:v>
                </c:pt>
                <c:pt idx="1446">
                  <c:v>36296</c:v>
                </c:pt>
                <c:pt idx="1447">
                  <c:v>36297</c:v>
                </c:pt>
                <c:pt idx="1448">
                  <c:v>36298</c:v>
                </c:pt>
                <c:pt idx="1449">
                  <c:v>36299</c:v>
                </c:pt>
                <c:pt idx="1450">
                  <c:v>36300</c:v>
                </c:pt>
                <c:pt idx="1451">
                  <c:v>36301</c:v>
                </c:pt>
                <c:pt idx="1452">
                  <c:v>36302</c:v>
                </c:pt>
                <c:pt idx="1453">
                  <c:v>36303</c:v>
                </c:pt>
                <c:pt idx="1454">
                  <c:v>36304</c:v>
                </c:pt>
                <c:pt idx="1455">
                  <c:v>36305</c:v>
                </c:pt>
                <c:pt idx="1456">
                  <c:v>36306</c:v>
                </c:pt>
                <c:pt idx="1457">
                  <c:v>36307</c:v>
                </c:pt>
                <c:pt idx="1458">
                  <c:v>36308</c:v>
                </c:pt>
                <c:pt idx="1459">
                  <c:v>36309</c:v>
                </c:pt>
                <c:pt idx="1460">
                  <c:v>36310</c:v>
                </c:pt>
                <c:pt idx="1461">
                  <c:v>36311</c:v>
                </c:pt>
                <c:pt idx="1462">
                  <c:v>36312</c:v>
                </c:pt>
                <c:pt idx="1463">
                  <c:v>36313</c:v>
                </c:pt>
                <c:pt idx="1464">
                  <c:v>36314</c:v>
                </c:pt>
                <c:pt idx="1465">
                  <c:v>36315</c:v>
                </c:pt>
                <c:pt idx="1466">
                  <c:v>36316</c:v>
                </c:pt>
                <c:pt idx="1467">
                  <c:v>36317</c:v>
                </c:pt>
                <c:pt idx="1468">
                  <c:v>36318</c:v>
                </c:pt>
                <c:pt idx="1469">
                  <c:v>36319</c:v>
                </c:pt>
                <c:pt idx="1470">
                  <c:v>36320</c:v>
                </c:pt>
                <c:pt idx="1471">
                  <c:v>36321</c:v>
                </c:pt>
                <c:pt idx="1472">
                  <c:v>36322</c:v>
                </c:pt>
                <c:pt idx="1473">
                  <c:v>36323</c:v>
                </c:pt>
                <c:pt idx="1474">
                  <c:v>36324</c:v>
                </c:pt>
                <c:pt idx="1475">
                  <c:v>36325</c:v>
                </c:pt>
                <c:pt idx="1476">
                  <c:v>36326</c:v>
                </c:pt>
                <c:pt idx="1477">
                  <c:v>36327</c:v>
                </c:pt>
                <c:pt idx="1478">
                  <c:v>36328</c:v>
                </c:pt>
                <c:pt idx="1479">
                  <c:v>36329</c:v>
                </c:pt>
                <c:pt idx="1480">
                  <c:v>36330</c:v>
                </c:pt>
                <c:pt idx="1481">
                  <c:v>36331</c:v>
                </c:pt>
                <c:pt idx="1482">
                  <c:v>36332</c:v>
                </c:pt>
                <c:pt idx="1483">
                  <c:v>36333</c:v>
                </c:pt>
                <c:pt idx="1484">
                  <c:v>36334</c:v>
                </c:pt>
                <c:pt idx="1485">
                  <c:v>36335</c:v>
                </c:pt>
                <c:pt idx="1486">
                  <c:v>36336</c:v>
                </c:pt>
                <c:pt idx="1487">
                  <c:v>36337</c:v>
                </c:pt>
                <c:pt idx="1488">
                  <c:v>36338</c:v>
                </c:pt>
                <c:pt idx="1489">
                  <c:v>36339</c:v>
                </c:pt>
                <c:pt idx="1490">
                  <c:v>36340</c:v>
                </c:pt>
                <c:pt idx="1491">
                  <c:v>36341</c:v>
                </c:pt>
                <c:pt idx="1492">
                  <c:v>36342</c:v>
                </c:pt>
                <c:pt idx="1493">
                  <c:v>36343</c:v>
                </c:pt>
                <c:pt idx="1494">
                  <c:v>36344</c:v>
                </c:pt>
                <c:pt idx="1495">
                  <c:v>36345</c:v>
                </c:pt>
                <c:pt idx="1496">
                  <c:v>36346</c:v>
                </c:pt>
                <c:pt idx="1497">
                  <c:v>36347</c:v>
                </c:pt>
                <c:pt idx="1498">
                  <c:v>36348</c:v>
                </c:pt>
                <c:pt idx="1499">
                  <c:v>36349</c:v>
                </c:pt>
                <c:pt idx="1500">
                  <c:v>36350</c:v>
                </c:pt>
                <c:pt idx="1501">
                  <c:v>36351</c:v>
                </c:pt>
                <c:pt idx="1502">
                  <c:v>36352</c:v>
                </c:pt>
                <c:pt idx="1503">
                  <c:v>36353</c:v>
                </c:pt>
                <c:pt idx="1504">
                  <c:v>36354</c:v>
                </c:pt>
                <c:pt idx="1505">
                  <c:v>36355</c:v>
                </c:pt>
                <c:pt idx="1506">
                  <c:v>36356</c:v>
                </c:pt>
                <c:pt idx="1507">
                  <c:v>36357</c:v>
                </c:pt>
                <c:pt idx="1508">
                  <c:v>36358</c:v>
                </c:pt>
                <c:pt idx="1509">
                  <c:v>36359</c:v>
                </c:pt>
                <c:pt idx="1510">
                  <c:v>36360</c:v>
                </c:pt>
                <c:pt idx="1511">
                  <c:v>36361</c:v>
                </c:pt>
                <c:pt idx="1512">
                  <c:v>36362</c:v>
                </c:pt>
                <c:pt idx="1513">
                  <c:v>36363</c:v>
                </c:pt>
                <c:pt idx="1514">
                  <c:v>36364</c:v>
                </c:pt>
                <c:pt idx="1515">
                  <c:v>36365</c:v>
                </c:pt>
                <c:pt idx="1516">
                  <c:v>36366</c:v>
                </c:pt>
                <c:pt idx="1517">
                  <c:v>36367</c:v>
                </c:pt>
                <c:pt idx="1518">
                  <c:v>36368</c:v>
                </c:pt>
                <c:pt idx="1519">
                  <c:v>36369</c:v>
                </c:pt>
                <c:pt idx="1520">
                  <c:v>36370</c:v>
                </c:pt>
                <c:pt idx="1521">
                  <c:v>36371</c:v>
                </c:pt>
                <c:pt idx="1522">
                  <c:v>36372</c:v>
                </c:pt>
                <c:pt idx="1523">
                  <c:v>36373</c:v>
                </c:pt>
                <c:pt idx="1524">
                  <c:v>36374</c:v>
                </c:pt>
                <c:pt idx="1525">
                  <c:v>36375</c:v>
                </c:pt>
                <c:pt idx="1526">
                  <c:v>36376</c:v>
                </c:pt>
                <c:pt idx="1527">
                  <c:v>36377</c:v>
                </c:pt>
                <c:pt idx="1528">
                  <c:v>36378</c:v>
                </c:pt>
                <c:pt idx="1529">
                  <c:v>36379</c:v>
                </c:pt>
                <c:pt idx="1530">
                  <c:v>36380</c:v>
                </c:pt>
                <c:pt idx="1531">
                  <c:v>36381</c:v>
                </c:pt>
                <c:pt idx="1532">
                  <c:v>36382</c:v>
                </c:pt>
                <c:pt idx="1533">
                  <c:v>36383</c:v>
                </c:pt>
                <c:pt idx="1534">
                  <c:v>36384</c:v>
                </c:pt>
                <c:pt idx="1535">
                  <c:v>36385</c:v>
                </c:pt>
                <c:pt idx="1536">
                  <c:v>36386</c:v>
                </c:pt>
                <c:pt idx="1537">
                  <c:v>36387</c:v>
                </c:pt>
                <c:pt idx="1538">
                  <c:v>36388</c:v>
                </c:pt>
                <c:pt idx="1539">
                  <c:v>36389</c:v>
                </c:pt>
                <c:pt idx="1540">
                  <c:v>36390</c:v>
                </c:pt>
                <c:pt idx="1541">
                  <c:v>36391</c:v>
                </c:pt>
                <c:pt idx="1542">
                  <c:v>36392</c:v>
                </c:pt>
                <c:pt idx="1543">
                  <c:v>36393</c:v>
                </c:pt>
                <c:pt idx="1544">
                  <c:v>36394</c:v>
                </c:pt>
                <c:pt idx="1545">
                  <c:v>36395</c:v>
                </c:pt>
                <c:pt idx="1546">
                  <c:v>36396</c:v>
                </c:pt>
                <c:pt idx="1547">
                  <c:v>36397</c:v>
                </c:pt>
                <c:pt idx="1548">
                  <c:v>36398</c:v>
                </c:pt>
                <c:pt idx="1549">
                  <c:v>36399</c:v>
                </c:pt>
                <c:pt idx="1550">
                  <c:v>36400</c:v>
                </c:pt>
                <c:pt idx="1551">
                  <c:v>36401</c:v>
                </c:pt>
                <c:pt idx="1552">
                  <c:v>36402</c:v>
                </c:pt>
                <c:pt idx="1553">
                  <c:v>36403</c:v>
                </c:pt>
                <c:pt idx="1554">
                  <c:v>36404</c:v>
                </c:pt>
                <c:pt idx="1555">
                  <c:v>36405</c:v>
                </c:pt>
                <c:pt idx="1556">
                  <c:v>36406</c:v>
                </c:pt>
                <c:pt idx="1557">
                  <c:v>36407</c:v>
                </c:pt>
                <c:pt idx="1558">
                  <c:v>36408</c:v>
                </c:pt>
                <c:pt idx="1559">
                  <c:v>36409</c:v>
                </c:pt>
                <c:pt idx="1560">
                  <c:v>36410</c:v>
                </c:pt>
                <c:pt idx="1561">
                  <c:v>36411</c:v>
                </c:pt>
                <c:pt idx="1562">
                  <c:v>36412</c:v>
                </c:pt>
                <c:pt idx="1563">
                  <c:v>36413</c:v>
                </c:pt>
                <c:pt idx="1564">
                  <c:v>36414</c:v>
                </c:pt>
                <c:pt idx="1565">
                  <c:v>36415</c:v>
                </c:pt>
                <c:pt idx="1566">
                  <c:v>36416</c:v>
                </c:pt>
                <c:pt idx="1567">
                  <c:v>36417</c:v>
                </c:pt>
                <c:pt idx="1568">
                  <c:v>36418</c:v>
                </c:pt>
                <c:pt idx="1569">
                  <c:v>36419</c:v>
                </c:pt>
                <c:pt idx="1570">
                  <c:v>36420</c:v>
                </c:pt>
                <c:pt idx="1571">
                  <c:v>36421</c:v>
                </c:pt>
                <c:pt idx="1572">
                  <c:v>36422</c:v>
                </c:pt>
                <c:pt idx="1573">
                  <c:v>36423</c:v>
                </c:pt>
                <c:pt idx="1574">
                  <c:v>36424</c:v>
                </c:pt>
                <c:pt idx="1575">
                  <c:v>36425</c:v>
                </c:pt>
                <c:pt idx="1576">
                  <c:v>36426</c:v>
                </c:pt>
                <c:pt idx="1577">
                  <c:v>36427</c:v>
                </c:pt>
                <c:pt idx="1578">
                  <c:v>36428</c:v>
                </c:pt>
                <c:pt idx="1579">
                  <c:v>36429</c:v>
                </c:pt>
                <c:pt idx="1580">
                  <c:v>36430</c:v>
                </c:pt>
                <c:pt idx="1581">
                  <c:v>36431</c:v>
                </c:pt>
                <c:pt idx="1582">
                  <c:v>36432</c:v>
                </c:pt>
                <c:pt idx="1583">
                  <c:v>36433</c:v>
                </c:pt>
                <c:pt idx="1584">
                  <c:v>36434</c:v>
                </c:pt>
                <c:pt idx="1585">
                  <c:v>36435</c:v>
                </c:pt>
                <c:pt idx="1586">
                  <c:v>36436</c:v>
                </c:pt>
                <c:pt idx="1587">
                  <c:v>36437</c:v>
                </c:pt>
                <c:pt idx="1588">
                  <c:v>36438</c:v>
                </c:pt>
                <c:pt idx="1589">
                  <c:v>36439</c:v>
                </c:pt>
                <c:pt idx="1590">
                  <c:v>36440</c:v>
                </c:pt>
                <c:pt idx="1591">
                  <c:v>36441</c:v>
                </c:pt>
                <c:pt idx="1592">
                  <c:v>36442</c:v>
                </c:pt>
                <c:pt idx="1593">
                  <c:v>36443</c:v>
                </c:pt>
                <c:pt idx="1594">
                  <c:v>36444</c:v>
                </c:pt>
                <c:pt idx="1595">
                  <c:v>36445</c:v>
                </c:pt>
                <c:pt idx="1596">
                  <c:v>36446</c:v>
                </c:pt>
                <c:pt idx="1597">
                  <c:v>36447</c:v>
                </c:pt>
                <c:pt idx="1598">
                  <c:v>36448</c:v>
                </c:pt>
                <c:pt idx="1599">
                  <c:v>36449</c:v>
                </c:pt>
                <c:pt idx="1600">
                  <c:v>36450</c:v>
                </c:pt>
                <c:pt idx="1601">
                  <c:v>36451</c:v>
                </c:pt>
                <c:pt idx="1602">
                  <c:v>36452</c:v>
                </c:pt>
                <c:pt idx="1603">
                  <c:v>36453</c:v>
                </c:pt>
                <c:pt idx="1604">
                  <c:v>36454</c:v>
                </c:pt>
                <c:pt idx="1605">
                  <c:v>36455</c:v>
                </c:pt>
                <c:pt idx="1606">
                  <c:v>36456</c:v>
                </c:pt>
                <c:pt idx="1607">
                  <c:v>36457</c:v>
                </c:pt>
                <c:pt idx="1608">
                  <c:v>36458</c:v>
                </c:pt>
                <c:pt idx="1609">
                  <c:v>36459</c:v>
                </c:pt>
                <c:pt idx="1610">
                  <c:v>36460</c:v>
                </c:pt>
                <c:pt idx="1611">
                  <c:v>36461</c:v>
                </c:pt>
                <c:pt idx="1612">
                  <c:v>36462</c:v>
                </c:pt>
                <c:pt idx="1613">
                  <c:v>36463</c:v>
                </c:pt>
                <c:pt idx="1614">
                  <c:v>36464</c:v>
                </c:pt>
                <c:pt idx="1615">
                  <c:v>36465</c:v>
                </c:pt>
                <c:pt idx="1616">
                  <c:v>36466</c:v>
                </c:pt>
                <c:pt idx="1617">
                  <c:v>36467</c:v>
                </c:pt>
                <c:pt idx="1618">
                  <c:v>36468</c:v>
                </c:pt>
                <c:pt idx="1619">
                  <c:v>36469</c:v>
                </c:pt>
                <c:pt idx="1620">
                  <c:v>36470</c:v>
                </c:pt>
                <c:pt idx="1621">
                  <c:v>36471</c:v>
                </c:pt>
                <c:pt idx="1622">
                  <c:v>36472</c:v>
                </c:pt>
                <c:pt idx="1623">
                  <c:v>36473</c:v>
                </c:pt>
                <c:pt idx="1624">
                  <c:v>36474</c:v>
                </c:pt>
                <c:pt idx="1625">
                  <c:v>36475</c:v>
                </c:pt>
                <c:pt idx="1626">
                  <c:v>36476</c:v>
                </c:pt>
                <c:pt idx="1627">
                  <c:v>36477</c:v>
                </c:pt>
                <c:pt idx="1628">
                  <c:v>36478</c:v>
                </c:pt>
                <c:pt idx="1629">
                  <c:v>36479</c:v>
                </c:pt>
                <c:pt idx="1630">
                  <c:v>36480</c:v>
                </c:pt>
                <c:pt idx="1631">
                  <c:v>36481</c:v>
                </c:pt>
                <c:pt idx="1632">
                  <c:v>36482</c:v>
                </c:pt>
                <c:pt idx="1633">
                  <c:v>36483</c:v>
                </c:pt>
                <c:pt idx="1634">
                  <c:v>36484</c:v>
                </c:pt>
                <c:pt idx="1635">
                  <c:v>36485</c:v>
                </c:pt>
                <c:pt idx="1636">
                  <c:v>36486</c:v>
                </c:pt>
                <c:pt idx="1637">
                  <c:v>36487</c:v>
                </c:pt>
                <c:pt idx="1638">
                  <c:v>36488</c:v>
                </c:pt>
                <c:pt idx="1639">
                  <c:v>36489</c:v>
                </c:pt>
                <c:pt idx="1640">
                  <c:v>36490</c:v>
                </c:pt>
                <c:pt idx="1641">
                  <c:v>36491</c:v>
                </c:pt>
                <c:pt idx="1642">
                  <c:v>36492</c:v>
                </c:pt>
                <c:pt idx="1643">
                  <c:v>36493</c:v>
                </c:pt>
                <c:pt idx="1644">
                  <c:v>36494</c:v>
                </c:pt>
                <c:pt idx="1645">
                  <c:v>36495</c:v>
                </c:pt>
                <c:pt idx="1646">
                  <c:v>36496</c:v>
                </c:pt>
                <c:pt idx="1647">
                  <c:v>36497</c:v>
                </c:pt>
                <c:pt idx="1648">
                  <c:v>36498</c:v>
                </c:pt>
                <c:pt idx="1649">
                  <c:v>36499</c:v>
                </c:pt>
                <c:pt idx="1650">
                  <c:v>36500</c:v>
                </c:pt>
                <c:pt idx="1651">
                  <c:v>36501</c:v>
                </c:pt>
                <c:pt idx="1652">
                  <c:v>36502</c:v>
                </c:pt>
                <c:pt idx="1653">
                  <c:v>36503</c:v>
                </c:pt>
                <c:pt idx="1654">
                  <c:v>36504</c:v>
                </c:pt>
                <c:pt idx="1655">
                  <c:v>36505</c:v>
                </c:pt>
                <c:pt idx="1656">
                  <c:v>36506</c:v>
                </c:pt>
                <c:pt idx="1657">
                  <c:v>36507</c:v>
                </c:pt>
                <c:pt idx="1658">
                  <c:v>36508</c:v>
                </c:pt>
                <c:pt idx="1659">
                  <c:v>36509</c:v>
                </c:pt>
                <c:pt idx="1660">
                  <c:v>36510</c:v>
                </c:pt>
                <c:pt idx="1661">
                  <c:v>36511</c:v>
                </c:pt>
                <c:pt idx="1662">
                  <c:v>36512</c:v>
                </c:pt>
                <c:pt idx="1663">
                  <c:v>36513</c:v>
                </c:pt>
                <c:pt idx="1664">
                  <c:v>36514</c:v>
                </c:pt>
                <c:pt idx="1665">
                  <c:v>36515</c:v>
                </c:pt>
                <c:pt idx="1666">
                  <c:v>36516</c:v>
                </c:pt>
                <c:pt idx="1667">
                  <c:v>36517</c:v>
                </c:pt>
                <c:pt idx="1668">
                  <c:v>36518</c:v>
                </c:pt>
                <c:pt idx="1669">
                  <c:v>36519</c:v>
                </c:pt>
                <c:pt idx="1670">
                  <c:v>36520</c:v>
                </c:pt>
                <c:pt idx="1671">
                  <c:v>36521</c:v>
                </c:pt>
                <c:pt idx="1672">
                  <c:v>36522</c:v>
                </c:pt>
                <c:pt idx="1673">
                  <c:v>36523</c:v>
                </c:pt>
                <c:pt idx="1674">
                  <c:v>36524</c:v>
                </c:pt>
                <c:pt idx="1675">
                  <c:v>36525</c:v>
                </c:pt>
                <c:pt idx="1676">
                  <c:v>36526</c:v>
                </c:pt>
                <c:pt idx="1677">
                  <c:v>36527</c:v>
                </c:pt>
                <c:pt idx="1678">
                  <c:v>36528</c:v>
                </c:pt>
                <c:pt idx="1679">
                  <c:v>36529</c:v>
                </c:pt>
                <c:pt idx="1680">
                  <c:v>36530</c:v>
                </c:pt>
                <c:pt idx="1681">
                  <c:v>36531</c:v>
                </c:pt>
                <c:pt idx="1682">
                  <c:v>36532</c:v>
                </c:pt>
                <c:pt idx="1683">
                  <c:v>36533</c:v>
                </c:pt>
                <c:pt idx="1684">
                  <c:v>36534</c:v>
                </c:pt>
                <c:pt idx="1685">
                  <c:v>36535</c:v>
                </c:pt>
                <c:pt idx="1686">
                  <c:v>36536</c:v>
                </c:pt>
                <c:pt idx="1687">
                  <c:v>36537</c:v>
                </c:pt>
                <c:pt idx="1688">
                  <c:v>36538</c:v>
                </c:pt>
                <c:pt idx="1689">
                  <c:v>36539</c:v>
                </c:pt>
                <c:pt idx="1690">
                  <c:v>36540</c:v>
                </c:pt>
                <c:pt idx="1691">
                  <c:v>36541</c:v>
                </c:pt>
                <c:pt idx="1692">
                  <c:v>36542</c:v>
                </c:pt>
                <c:pt idx="1693">
                  <c:v>36543</c:v>
                </c:pt>
                <c:pt idx="1694">
                  <c:v>36544</c:v>
                </c:pt>
                <c:pt idx="1695">
                  <c:v>36545</c:v>
                </c:pt>
                <c:pt idx="1696">
                  <c:v>36546</c:v>
                </c:pt>
                <c:pt idx="1697">
                  <c:v>36547</c:v>
                </c:pt>
                <c:pt idx="1698">
                  <c:v>36548</c:v>
                </c:pt>
                <c:pt idx="1699">
                  <c:v>36549</c:v>
                </c:pt>
                <c:pt idx="1700">
                  <c:v>36550</c:v>
                </c:pt>
                <c:pt idx="1701">
                  <c:v>36551</c:v>
                </c:pt>
                <c:pt idx="1702">
                  <c:v>36552</c:v>
                </c:pt>
                <c:pt idx="1703">
                  <c:v>36553</c:v>
                </c:pt>
                <c:pt idx="1704">
                  <c:v>36554</c:v>
                </c:pt>
                <c:pt idx="1705">
                  <c:v>36555</c:v>
                </c:pt>
                <c:pt idx="1706">
                  <c:v>36556</c:v>
                </c:pt>
                <c:pt idx="1707">
                  <c:v>36557</c:v>
                </c:pt>
                <c:pt idx="1708">
                  <c:v>36558</c:v>
                </c:pt>
                <c:pt idx="1709">
                  <c:v>36559</c:v>
                </c:pt>
                <c:pt idx="1710">
                  <c:v>36560</c:v>
                </c:pt>
                <c:pt idx="1711">
                  <c:v>36561</c:v>
                </c:pt>
                <c:pt idx="1712">
                  <c:v>36562</c:v>
                </c:pt>
                <c:pt idx="1713">
                  <c:v>36563</c:v>
                </c:pt>
                <c:pt idx="1714">
                  <c:v>36564</c:v>
                </c:pt>
                <c:pt idx="1715">
                  <c:v>36565</c:v>
                </c:pt>
                <c:pt idx="1716">
                  <c:v>36566</c:v>
                </c:pt>
                <c:pt idx="1717">
                  <c:v>36567</c:v>
                </c:pt>
                <c:pt idx="1718">
                  <c:v>36568</c:v>
                </c:pt>
                <c:pt idx="1719">
                  <c:v>36569</c:v>
                </c:pt>
                <c:pt idx="1720">
                  <c:v>36570</c:v>
                </c:pt>
                <c:pt idx="1721">
                  <c:v>36571</c:v>
                </c:pt>
                <c:pt idx="1722">
                  <c:v>36572</c:v>
                </c:pt>
                <c:pt idx="1723">
                  <c:v>36573</c:v>
                </c:pt>
                <c:pt idx="1724">
                  <c:v>36574</c:v>
                </c:pt>
                <c:pt idx="1725">
                  <c:v>36575</c:v>
                </c:pt>
                <c:pt idx="1726">
                  <c:v>36576</c:v>
                </c:pt>
                <c:pt idx="1727">
                  <c:v>36577</c:v>
                </c:pt>
                <c:pt idx="1728">
                  <c:v>36578</c:v>
                </c:pt>
                <c:pt idx="1729">
                  <c:v>36579</c:v>
                </c:pt>
                <c:pt idx="1730">
                  <c:v>36580</c:v>
                </c:pt>
                <c:pt idx="1731">
                  <c:v>36581</c:v>
                </c:pt>
                <c:pt idx="1732">
                  <c:v>36582</c:v>
                </c:pt>
                <c:pt idx="1733">
                  <c:v>36583</c:v>
                </c:pt>
                <c:pt idx="1734">
                  <c:v>36584</c:v>
                </c:pt>
                <c:pt idx="1735">
                  <c:v>36585</c:v>
                </c:pt>
                <c:pt idx="1736">
                  <c:v>36586</c:v>
                </c:pt>
                <c:pt idx="1737">
                  <c:v>36587</c:v>
                </c:pt>
                <c:pt idx="1738">
                  <c:v>36588</c:v>
                </c:pt>
                <c:pt idx="1739">
                  <c:v>36589</c:v>
                </c:pt>
                <c:pt idx="1740">
                  <c:v>36590</c:v>
                </c:pt>
                <c:pt idx="1741">
                  <c:v>36591</c:v>
                </c:pt>
                <c:pt idx="1742">
                  <c:v>36592</c:v>
                </c:pt>
                <c:pt idx="1743">
                  <c:v>36593</c:v>
                </c:pt>
                <c:pt idx="1744">
                  <c:v>36594</c:v>
                </c:pt>
                <c:pt idx="1745">
                  <c:v>36595</c:v>
                </c:pt>
                <c:pt idx="1746">
                  <c:v>36596</c:v>
                </c:pt>
                <c:pt idx="1747">
                  <c:v>36597</c:v>
                </c:pt>
                <c:pt idx="1748">
                  <c:v>36598</c:v>
                </c:pt>
                <c:pt idx="1749">
                  <c:v>36599</c:v>
                </c:pt>
                <c:pt idx="1750">
                  <c:v>36600</c:v>
                </c:pt>
                <c:pt idx="1751">
                  <c:v>36601</c:v>
                </c:pt>
                <c:pt idx="1752">
                  <c:v>36602</c:v>
                </c:pt>
                <c:pt idx="1753">
                  <c:v>36603</c:v>
                </c:pt>
                <c:pt idx="1754">
                  <c:v>36604</c:v>
                </c:pt>
                <c:pt idx="1755">
                  <c:v>36605</c:v>
                </c:pt>
                <c:pt idx="1756">
                  <c:v>36606</c:v>
                </c:pt>
                <c:pt idx="1757">
                  <c:v>36607</c:v>
                </c:pt>
                <c:pt idx="1758">
                  <c:v>36608</c:v>
                </c:pt>
                <c:pt idx="1759">
                  <c:v>36609</c:v>
                </c:pt>
                <c:pt idx="1760">
                  <c:v>36610</c:v>
                </c:pt>
                <c:pt idx="1761">
                  <c:v>36611</c:v>
                </c:pt>
                <c:pt idx="1762">
                  <c:v>36612</c:v>
                </c:pt>
                <c:pt idx="1763">
                  <c:v>36613</c:v>
                </c:pt>
                <c:pt idx="1764">
                  <c:v>36614</c:v>
                </c:pt>
                <c:pt idx="1765">
                  <c:v>36615</c:v>
                </c:pt>
                <c:pt idx="1766">
                  <c:v>36616</c:v>
                </c:pt>
                <c:pt idx="1767">
                  <c:v>36617</c:v>
                </c:pt>
                <c:pt idx="1768">
                  <c:v>36618</c:v>
                </c:pt>
                <c:pt idx="1769">
                  <c:v>36619</c:v>
                </c:pt>
                <c:pt idx="1770">
                  <c:v>36620</c:v>
                </c:pt>
                <c:pt idx="1771">
                  <c:v>36621</c:v>
                </c:pt>
                <c:pt idx="1772">
                  <c:v>36622</c:v>
                </c:pt>
                <c:pt idx="1773">
                  <c:v>36623</c:v>
                </c:pt>
                <c:pt idx="1774">
                  <c:v>36624</c:v>
                </c:pt>
                <c:pt idx="1775">
                  <c:v>36625</c:v>
                </c:pt>
                <c:pt idx="1776">
                  <c:v>36626</c:v>
                </c:pt>
                <c:pt idx="1777">
                  <c:v>36627</c:v>
                </c:pt>
                <c:pt idx="1778">
                  <c:v>36628</c:v>
                </c:pt>
                <c:pt idx="1779">
                  <c:v>36629</c:v>
                </c:pt>
                <c:pt idx="1780">
                  <c:v>36630</c:v>
                </c:pt>
                <c:pt idx="1781">
                  <c:v>36631</c:v>
                </c:pt>
                <c:pt idx="1782">
                  <c:v>36632</c:v>
                </c:pt>
                <c:pt idx="1783">
                  <c:v>36633</c:v>
                </c:pt>
                <c:pt idx="1784">
                  <c:v>36634</c:v>
                </c:pt>
                <c:pt idx="1785">
                  <c:v>36635</c:v>
                </c:pt>
                <c:pt idx="1786">
                  <c:v>36636</c:v>
                </c:pt>
                <c:pt idx="1787">
                  <c:v>36637</c:v>
                </c:pt>
                <c:pt idx="1788">
                  <c:v>36638</c:v>
                </c:pt>
                <c:pt idx="1789">
                  <c:v>36639</c:v>
                </c:pt>
                <c:pt idx="1790">
                  <c:v>36640</c:v>
                </c:pt>
                <c:pt idx="1791">
                  <c:v>36641</c:v>
                </c:pt>
                <c:pt idx="1792">
                  <c:v>36642</c:v>
                </c:pt>
                <c:pt idx="1793">
                  <c:v>36643</c:v>
                </c:pt>
                <c:pt idx="1794">
                  <c:v>36644</c:v>
                </c:pt>
                <c:pt idx="1795">
                  <c:v>36645</c:v>
                </c:pt>
                <c:pt idx="1796">
                  <c:v>36646</c:v>
                </c:pt>
                <c:pt idx="1797">
                  <c:v>36647</c:v>
                </c:pt>
                <c:pt idx="1798">
                  <c:v>36648</c:v>
                </c:pt>
                <c:pt idx="1799">
                  <c:v>36649</c:v>
                </c:pt>
                <c:pt idx="1800">
                  <c:v>36650</c:v>
                </c:pt>
                <c:pt idx="1801">
                  <c:v>36651</c:v>
                </c:pt>
                <c:pt idx="1802">
                  <c:v>36652</c:v>
                </c:pt>
                <c:pt idx="1803">
                  <c:v>36653</c:v>
                </c:pt>
                <c:pt idx="1804">
                  <c:v>36654</c:v>
                </c:pt>
                <c:pt idx="1805">
                  <c:v>36655</c:v>
                </c:pt>
                <c:pt idx="1806">
                  <c:v>36656</c:v>
                </c:pt>
                <c:pt idx="1807">
                  <c:v>36657</c:v>
                </c:pt>
                <c:pt idx="1808">
                  <c:v>36658</c:v>
                </c:pt>
                <c:pt idx="1809">
                  <c:v>36659</c:v>
                </c:pt>
                <c:pt idx="1810">
                  <c:v>36660</c:v>
                </c:pt>
                <c:pt idx="1811">
                  <c:v>36661</c:v>
                </c:pt>
                <c:pt idx="1812">
                  <c:v>36662</c:v>
                </c:pt>
                <c:pt idx="1813">
                  <c:v>36663</c:v>
                </c:pt>
                <c:pt idx="1814">
                  <c:v>36664</c:v>
                </c:pt>
                <c:pt idx="1815">
                  <c:v>36665</c:v>
                </c:pt>
                <c:pt idx="1816">
                  <c:v>36666</c:v>
                </c:pt>
                <c:pt idx="1817">
                  <c:v>36667</c:v>
                </c:pt>
                <c:pt idx="1818">
                  <c:v>36668</c:v>
                </c:pt>
                <c:pt idx="1819">
                  <c:v>36669</c:v>
                </c:pt>
                <c:pt idx="1820">
                  <c:v>36670</c:v>
                </c:pt>
                <c:pt idx="1821">
                  <c:v>36671</c:v>
                </c:pt>
                <c:pt idx="1822">
                  <c:v>36672</c:v>
                </c:pt>
                <c:pt idx="1823">
                  <c:v>36673</c:v>
                </c:pt>
                <c:pt idx="1824">
                  <c:v>36674</c:v>
                </c:pt>
                <c:pt idx="1825">
                  <c:v>36675</c:v>
                </c:pt>
                <c:pt idx="1826">
                  <c:v>36676</c:v>
                </c:pt>
                <c:pt idx="1827">
                  <c:v>36677</c:v>
                </c:pt>
                <c:pt idx="1828">
                  <c:v>36678</c:v>
                </c:pt>
                <c:pt idx="1829">
                  <c:v>36679</c:v>
                </c:pt>
                <c:pt idx="1830">
                  <c:v>36680</c:v>
                </c:pt>
                <c:pt idx="1831">
                  <c:v>36681</c:v>
                </c:pt>
                <c:pt idx="1832">
                  <c:v>36682</c:v>
                </c:pt>
                <c:pt idx="1833">
                  <c:v>36683</c:v>
                </c:pt>
                <c:pt idx="1834">
                  <c:v>36684</c:v>
                </c:pt>
                <c:pt idx="1835">
                  <c:v>36685</c:v>
                </c:pt>
                <c:pt idx="1836">
                  <c:v>36686</c:v>
                </c:pt>
                <c:pt idx="1837">
                  <c:v>36687</c:v>
                </c:pt>
                <c:pt idx="1838">
                  <c:v>36688</c:v>
                </c:pt>
                <c:pt idx="1839">
                  <c:v>36689</c:v>
                </c:pt>
                <c:pt idx="1840">
                  <c:v>36690</c:v>
                </c:pt>
                <c:pt idx="1841">
                  <c:v>36691</c:v>
                </c:pt>
                <c:pt idx="1842">
                  <c:v>36692</c:v>
                </c:pt>
                <c:pt idx="1843">
                  <c:v>36693</c:v>
                </c:pt>
                <c:pt idx="1844">
                  <c:v>36694</c:v>
                </c:pt>
                <c:pt idx="1845">
                  <c:v>36695</c:v>
                </c:pt>
                <c:pt idx="1846">
                  <c:v>36696</c:v>
                </c:pt>
                <c:pt idx="1847">
                  <c:v>36697</c:v>
                </c:pt>
                <c:pt idx="1848">
                  <c:v>36698</c:v>
                </c:pt>
                <c:pt idx="1849">
                  <c:v>36699</c:v>
                </c:pt>
                <c:pt idx="1850">
                  <c:v>36700</c:v>
                </c:pt>
                <c:pt idx="1851">
                  <c:v>36701</c:v>
                </c:pt>
                <c:pt idx="1852">
                  <c:v>36702</c:v>
                </c:pt>
                <c:pt idx="1853">
                  <c:v>36703</c:v>
                </c:pt>
                <c:pt idx="1854">
                  <c:v>36704</c:v>
                </c:pt>
                <c:pt idx="1855">
                  <c:v>36705</c:v>
                </c:pt>
                <c:pt idx="1856">
                  <c:v>36706</c:v>
                </c:pt>
                <c:pt idx="1857">
                  <c:v>36707</c:v>
                </c:pt>
                <c:pt idx="1858">
                  <c:v>36708</c:v>
                </c:pt>
                <c:pt idx="1859">
                  <c:v>36709</c:v>
                </c:pt>
                <c:pt idx="1860">
                  <c:v>36710</c:v>
                </c:pt>
                <c:pt idx="1861">
                  <c:v>36711</c:v>
                </c:pt>
                <c:pt idx="1862">
                  <c:v>36712</c:v>
                </c:pt>
                <c:pt idx="1863">
                  <c:v>36713</c:v>
                </c:pt>
                <c:pt idx="1864">
                  <c:v>36714</c:v>
                </c:pt>
                <c:pt idx="1865">
                  <c:v>36715</c:v>
                </c:pt>
                <c:pt idx="1866">
                  <c:v>36716</c:v>
                </c:pt>
                <c:pt idx="1867">
                  <c:v>36717</c:v>
                </c:pt>
                <c:pt idx="1868">
                  <c:v>36718</c:v>
                </c:pt>
                <c:pt idx="1869">
                  <c:v>36719</c:v>
                </c:pt>
                <c:pt idx="1870">
                  <c:v>36720</c:v>
                </c:pt>
                <c:pt idx="1871">
                  <c:v>36721</c:v>
                </c:pt>
                <c:pt idx="1872">
                  <c:v>36722</c:v>
                </c:pt>
                <c:pt idx="1873">
                  <c:v>36723</c:v>
                </c:pt>
                <c:pt idx="1874">
                  <c:v>36724</c:v>
                </c:pt>
                <c:pt idx="1875">
                  <c:v>36725</c:v>
                </c:pt>
                <c:pt idx="1876">
                  <c:v>36726</c:v>
                </c:pt>
                <c:pt idx="1877">
                  <c:v>36727</c:v>
                </c:pt>
                <c:pt idx="1878">
                  <c:v>36728</c:v>
                </c:pt>
                <c:pt idx="1879">
                  <c:v>36729</c:v>
                </c:pt>
                <c:pt idx="1880">
                  <c:v>36730</c:v>
                </c:pt>
                <c:pt idx="1881">
                  <c:v>36731</c:v>
                </c:pt>
                <c:pt idx="1882">
                  <c:v>36732</c:v>
                </c:pt>
                <c:pt idx="1883">
                  <c:v>36733</c:v>
                </c:pt>
                <c:pt idx="1884">
                  <c:v>36734</c:v>
                </c:pt>
                <c:pt idx="1885">
                  <c:v>36735</c:v>
                </c:pt>
                <c:pt idx="1886">
                  <c:v>36736</c:v>
                </c:pt>
                <c:pt idx="1887">
                  <c:v>36737</c:v>
                </c:pt>
                <c:pt idx="1888">
                  <c:v>36738</c:v>
                </c:pt>
                <c:pt idx="1889">
                  <c:v>36739</c:v>
                </c:pt>
                <c:pt idx="1890">
                  <c:v>36740</c:v>
                </c:pt>
                <c:pt idx="1891">
                  <c:v>36741</c:v>
                </c:pt>
                <c:pt idx="1892">
                  <c:v>36742</c:v>
                </c:pt>
                <c:pt idx="1893">
                  <c:v>36743</c:v>
                </c:pt>
                <c:pt idx="1894">
                  <c:v>36744</c:v>
                </c:pt>
                <c:pt idx="1895">
                  <c:v>36745</c:v>
                </c:pt>
                <c:pt idx="1896">
                  <c:v>36746</c:v>
                </c:pt>
                <c:pt idx="1897">
                  <c:v>36747</c:v>
                </c:pt>
                <c:pt idx="1898">
                  <c:v>36748</c:v>
                </c:pt>
                <c:pt idx="1899">
                  <c:v>36749</c:v>
                </c:pt>
                <c:pt idx="1900">
                  <c:v>36750</c:v>
                </c:pt>
                <c:pt idx="1901">
                  <c:v>36751</c:v>
                </c:pt>
                <c:pt idx="1902">
                  <c:v>36752</c:v>
                </c:pt>
                <c:pt idx="1903">
                  <c:v>36753</c:v>
                </c:pt>
                <c:pt idx="1904">
                  <c:v>36754</c:v>
                </c:pt>
                <c:pt idx="1905">
                  <c:v>36755</c:v>
                </c:pt>
                <c:pt idx="1906">
                  <c:v>36756</c:v>
                </c:pt>
                <c:pt idx="1907">
                  <c:v>36757</c:v>
                </c:pt>
                <c:pt idx="1908">
                  <c:v>36758</c:v>
                </c:pt>
                <c:pt idx="1909">
                  <c:v>36759</c:v>
                </c:pt>
                <c:pt idx="1910">
                  <c:v>36760</c:v>
                </c:pt>
                <c:pt idx="1911">
                  <c:v>36761</c:v>
                </c:pt>
                <c:pt idx="1912">
                  <c:v>36762</c:v>
                </c:pt>
                <c:pt idx="1913">
                  <c:v>36763</c:v>
                </c:pt>
                <c:pt idx="1914">
                  <c:v>36764</c:v>
                </c:pt>
                <c:pt idx="1915">
                  <c:v>36765</c:v>
                </c:pt>
                <c:pt idx="1916">
                  <c:v>36766</c:v>
                </c:pt>
                <c:pt idx="1917">
                  <c:v>36767</c:v>
                </c:pt>
                <c:pt idx="1918">
                  <c:v>36768</c:v>
                </c:pt>
                <c:pt idx="1919">
                  <c:v>36769</c:v>
                </c:pt>
                <c:pt idx="1920">
                  <c:v>36770</c:v>
                </c:pt>
                <c:pt idx="1921">
                  <c:v>36771</c:v>
                </c:pt>
                <c:pt idx="1922">
                  <c:v>36772</c:v>
                </c:pt>
                <c:pt idx="1923">
                  <c:v>36773</c:v>
                </c:pt>
                <c:pt idx="1924">
                  <c:v>36774</c:v>
                </c:pt>
                <c:pt idx="1925">
                  <c:v>36775</c:v>
                </c:pt>
                <c:pt idx="1926">
                  <c:v>36776</c:v>
                </c:pt>
                <c:pt idx="1927">
                  <c:v>36777</c:v>
                </c:pt>
                <c:pt idx="1928">
                  <c:v>36778</c:v>
                </c:pt>
                <c:pt idx="1929">
                  <c:v>36779</c:v>
                </c:pt>
                <c:pt idx="1930">
                  <c:v>36780</c:v>
                </c:pt>
                <c:pt idx="1931">
                  <c:v>36781</c:v>
                </c:pt>
                <c:pt idx="1932">
                  <c:v>36782</c:v>
                </c:pt>
                <c:pt idx="1933">
                  <c:v>36783</c:v>
                </c:pt>
                <c:pt idx="1934">
                  <c:v>36784</c:v>
                </c:pt>
                <c:pt idx="1935">
                  <c:v>36785</c:v>
                </c:pt>
                <c:pt idx="1936">
                  <c:v>36786</c:v>
                </c:pt>
                <c:pt idx="1937">
                  <c:v>36787</c:v>
                </c:pt>
                <c:pt idx="1938">
                  <c:v>36788</c:v>
                </c:pt>
                <c:pt idx="1939">
                  <c:v>36789</c:v>
                </c:pt>
                <c:pt idx="1940">
                  <c:v>36790</c:v>
                </c:pt>
                <c:pt idx="1941">
                  <c:v>36791</c:v>
                </c:pt>
                <c:pt idx="1942">
                  <c:v>36792</c:v>
                </c:pt>
                <c:pt idx="1943">
                  <c:v>36793</c:v>
                </c:pt>
                <c:pt idx="1944">
                  <c:v>36794</c:v>
                </c:pt>
                <c:pt idx="1945">
                  <c:v>36795</c:v>
                </c:pt>
                <c:pt idx="1946">
                  <c:v>36796</c:v>
                </c:pt>
                <c:pt idx="1947">
                  <c:v>36797</c:v>
                </c:pt>
                <c:pt idx="1948">
                  <c:v>36798</c:v>
                </c:pt>
                <c:pt idx="1949">
                  <c:v>36799</c:v>
                </c:pt>
                <c:pt idx="1950">
                  <c:v>36800</c:v>
                </c:pt>
                <c:pt idx="1951">
                  <c:v>36801</c:v>
                </c:pt>
                <c:pt idx="1952">
                  <c:v>36802</c:v>
                </c:pt>
                <c:pt idx="1953">
                  <c:v>36803</c:v>
                </c:pt>
                <c:pt idx="1954">
                  <c:v>36804</c:v>
                </c:pt>
                <c:pt idx="1955">
                  <c:v>36805</c:v>
                </c:pt>
                <c:pt idx="1956">
                  <c:v>36806</c:v>
                </c:pt>
                <c:pt idx="1957">
                  <c:v>36807</c:v>
                </c:pt>
                <c:pt idx="1958">
                  <c:v>36808</c:v>
                </c:pt>
                <c:pt idx="1959">
                  <c:v>36809</c:v>
                </c:pt>
                <c:pt idx="1960">
                  <c:v>36810</c:v>
                </c:pt>
                <c:pt idx="1961">
                  <c:v>36811</c:v>
                </c:pt>
                <c:pt idx="1962">
                  <c:v>36812</c:v>
                </c:pt>
                <c:pt idx="1963">
                  <c:v>36813</c:v>
                </c:pt>
                <c:pt idx="1964">
                  <c:v>36814</c:v>
                </c:pt>
                <c:pt idx="1965">
                  <c:v>36815</c:v>
                </c:pt>
                <c:pt idx="1966">
                  <c:v>36816</c:v>
                </c:pt>
                <c:pt idx="1967">
                  <c:v>36817</c:v>
                </c:pt>
                <c:pt idx="1968">
                  <c:v>36818</c:v>
                </c:pt>
                <c:pt idx="1969">
                  <c:v>36819</c:v>
                </c:pt>
                <c:pt idx="1970">
                  <c:v>36820</c:v>
                </c:pt>
                <c:pt idx="1971">
                  <c:v>36821</c:v>
                </c:pt>
                <c:pt idx="1972">
                  <c:v>36822</c:v>
                </c:pt>
                <c:pt idx="1973">
                  <c:v>36823</c:v>
                </c:pt>
                <c:pt idx="1974">
                  <c:v>36824</c:v>
                </c:pt>
                <c:pt idx="1975">
                  <c:v>36825</c:v>
                </c:pt>
                <c:pt idx="1976">
                  <c:v>36826</c:v>
                </c:pt>
                <c:pt idx="1977">
                  <c:v>36827</c:v>
                </c:pt>
                <c:pt idx="1978">
                  <c:v>36828</c:v>
                </c:pt>
                <c:pt idx="1979">
                  <c:v>36829</c:v>
                </c:pt>
                <c:pt idx="1980">
                  <c:v>36830</c:v>
                </c:pt>
                <c:pt idx="1981">
                  <c:v>36831</c:v>
                </c:pt>
                <c:pt idx="1982">
                  <c:v>36832</c:v>
                </c:pt>
                <c:pt idx="1983">
                  <c:v>36833</c:v>
                </c:pt>
                <c:pt idx="1984">
                  <c:v>36834</c:v>
                </c:pt>
                <c:pt idx="1985">
                  <c:v>36835</c:v>
                </c:pt>
                <c:pt idx="1986">
                  <c:v>36836</c:v>
                </c:pt>
                <c:pt idx="1987">
                  <c:v>36837</c:v>
                </c:pt>
                <c:pt idx="1988">
                  <c:v>36838</c:v>
                </c:pt>
                <c:pt idx="1989">
                  <c:v>36839</c:v>
                </c:pt>
                <c:pt idx="1990">
                  <c:v>36840</c:v>
                </c:pt>
                <c:pt idx="1991">
                  <c:v>36841</c:v>
                </c:pt>
                <c:pt idx="1992">
                  <c:v>36842</c:v>
                </c:pt>
                <c:pt idx="1993">
                  <c:v>36843</c:v>
                </c:pt>
                <c:pt idx="1994">
                  <c:v>36844</c:v>
                </c:pt>
                <c:pt idx="1995">
                  <c:v>36845</c:v>
                </c:pt>
                <c:pt idx="1996">
                  <c:v>36846</c:v>
                </c:pt>
                <c:pt idx="1997">
                  <c:v>36847</c:v>
                </c:pt>
                <c:pt idx="1998">
                  <c:v>36848</c:v>
                </c:pt>
                <c:pt idx="1999">
                  <c:v>36849</c:v>
                </c:pt>
                <c:pt idx="2000">
                  <c:v>36850</c:v>
                </c:pt>
                <c:pt idx="2001">
                  <c:v>36851</c:v>
                </c:pt>
                <c:pt idx="2002">
                  <c:v>36852</c:v>
                </c:pt>
                <c:pt idx="2003">
                  <c:v>36853</c:v>
                </c:pt>
                <c:pt idx="2004">
                  <c:v>36854</c:v>
                </c:pt>
                <c:pt idx="2005">
                  <c:v>36855</c:v>
                </c:pt>
                <c:pt idx="2006">
                  <c:v>36856</c:v>
                </c:pt>
                <c:pt idx="2007">
                  <c:v>36857</c:v>
                </c:pt>
                <c:pt idx="2008">
                  <c:v>36858</c:v>
                </c:pt>
                <c:pt idx="2009">
                  <c:v>36859</c:v>
                </c:pt>
                <c:pt idx="2010">
                  <c:v>36860</c:v>
                </c:pt>
                <c:pt idx="2011">
                  <c:v>36861</c:v>
                </c:pt>
                <c:pt idx="2012">
                  <c:v>36862</c:v>
                </c:pt>
                <c:pt idx="2013">
                  <c:v>36863</c:v>
                </c:pt>
                <c:pt idx="2014">
                  <c:v>36864</c:v>
                </c:pt>
                <c:pt idx="2015">
                  <c:v>36865</c:v>
                </c:pt>
                <c:pt idx="2016">
                  <c:v>36866</c:v>
                </c:pt>
                <c:pt idx="2017">
                  <c:v>36867</c:v>
                </c:pt>
                <c:pt idx="2018">
                  <c:v>36868</c:v>
                </c:pt>
                <c:pt idx="2019">
                  <c:v>36869</c:v>
                </c:pt>
                <c:pt idx="2020">
                  <c:v>36870</c:v>
                </c:pt>
                <c:pt idx="2021">
                  <c:v>36871</c:v>
                </c:pt>
                <c:pt idx="2022">
                  <c:v>36872</c:v>
                </c:pt>
                <c:pt idx="2023">
                  <c:v>36873</c:v>
                </c:pt>
                <c:pt idx="2024">
                  <c:v>36874</c:v>
                </c:pt>
                <c:pt idx="2025">
                  <c:v>36875</c:v>
                </c:pt>
                <c:pt idx="2026">
                  <c:v>36876</c:v>
                </c:pt>
                <c:pt idx="2027">
                  <c:v>36877</c:v>
                </c:pt>
                <c:pt idx="2028">
                  <c:v>36878</c:v>
                </c:pt>
                <c:pt idx="2029">
                  <c:v>36879</c:v>
                </c:pt>
                <c:pt idx="2030">
                  <c:v>36880</c:v>
                </c:pt>
                <c:pt idx="2031">
                  <c:v>36881</c:v>
                </c:pt>
                <c:pt idx="2032">
                  <c:v>36882</c:v>
                </c:pt>
                <c:pt idx="2033">
                  <c:v>36883</c:v>
                </c:pt>
                <c:pt idx="2034">
                  <c:v>36884</c:v>
                </c:pt>
                <c:pt idx="2035">
                  <c:v>36885</c:v>
                </c:pt>
                <c:pt idx="2036">
                  <c:v>36886</c:v>
                </c:pt>
                <c:pt idx="2037">
                  <c:v>36887</c:v>
                </c:pt>
                <c:pt idx="2038">
                  <c:v>36888</c:v>
                </c:pt>
                <c:pt idx="2039">
                  <c:v>36889</c:v>
                </c:pt>
                <c:pt idx="2040">
                  <c:v>36890</c:v>
                </c:pt>
                <c:pt idx="2041">
                  <c:v>36891</c:v>
                </c:pt>
                <c:pt idx="2042">
                  <c:v>36892</c:v>
                </c:pt>
                <c:pt idx="2043">
                  <c:v>36893</c:v>
                </c:pt>
                <c:pt idx="2044">
                  <c:v>36894</c:v>
                </c:pt>
                <c:pt idx="2045">
                  <c:v>36895</c:v>
                </c:pt>
                <c:pt idx="2046">
                  <c:v>36896</c:v>
                </c:pt>
                <c:pt idx="2047">
                  <c:v>36897</c:v>
                </c:pt>
                <c:pt idx="2048">
                  <c:v>36898</c:v>
                </c:pt>
                <c:pt idx="2049">
                  <c:v>36899</c:v>
                </c:pt>
                <c:pt idx="2050">
                  <c:v>36900</c:v>
                </c:pt>
                <c:pt idx="2051">
                  <c:v>36901</c:v>
                </c:pt>
                <c:pt idx="2052">
                  <c:v>36902</c:v>
                </c:pt>
                <c:pt idx="2053">
                  <c:v>36903</c:v>
                </c:pt>
                <c:pt idx="2054">
                  <c:v>36904</c:v>
                </c:pt>
                <c:pt idx="2055">
                  <c:v>36905</c:v>
                </c:pt>
                <c:pt idx="2056">
                  <c:v>36906</c:v>
                </c:pt>
                <c:pt idx="2057">
                  <c:v>36907</c:v>
                </c:pt>
                <c:pt idx="2058">
                  <c:v>36908</c:v>
                </c:pt>
                <c:pt idx="2059">
                  <c:v>36909</c:v>
                </c:pt>
                <c:pt idx="2060">
                  <c:v>36910</c:v>
                </c:pt>
                <c:pt idx="2061">
                  <c:v>36911</c:v>
                </c:pt>
                <c:pt idx="2062">
                  <c:v>36912</c:v>
                </c:pt>
                <c:pt idx="2063">
                  <c:v>36913</c:v>
                </c:pt>
                <c:pt idx="2064">
                  <c:v>36914</c:v>
                </c:pt>
                <c:pt idx="2065">
                  <c:v>36915</c:v>
                </c:pt>
                <c:pt idx="2066">
                  <c:v>36916</c:v>
                </c:pt>
                <c:pt idx="2067">
                  <c:v>36917</c:v>
                </c:pt>
                <c:pt idx="2068">
                  <c:v>36918</c:v>
                </c:pt>
                <c:pt idx="2069">
                  <c:v>36919</c:v>
                </c:pt>
                <c:pt idx="2070">
                  <c:v>36920</c:v>
                </c:pt>
                <c:pt idx="2071">
                  <c:v>36921</c:v>
                </c:pt>
                <c:pt idx="2072">
                  <c:v>36922</c:v>
                </c:pt>
                <c:pt idx="2073">
                  <c:v>36923</c:v>
                </c:pt>
                <c:pt idx="2074">
                  <c:v>36924</c:v>
                </c:pt>
                <c:pt idx="2075">
                  <c:v>36925</c:v>
                </c:pt>
                <c:pt idx="2076">
                  <c:v>36926</c:v>
                </c:pt>
                <c:pt idx="2077">
                  <c:v>36927</c:v>
                </c:pt>
                <c:pt idx="2078">
                  <c:v>36928</c:v>
                </c:pt>
                <c:pt idx="2079">
                  <c:v>36929</c:v>
                </c:pt>
                <c:pt idx="2080">
                  <c:v>36930</c:v>
                </c:pt>
                <c:pt idx="2081">
                  <c:v>36931</c:v>
                </c:pt>
                <c:pt idx="2082">
                  <c:v>36932</c:v>
                </c:pt>
                <c:pt idx="2083">
                  <c:v>36933</c:v>
                </c:pt>
                <c:pt idx="2084">
                  <c:v>36934</c:v>
                </c:pt>
                <c:pt idx="2085">
                  <c:v>36935</c:v>
                </c:pt>
                <c:pt idx="2086">
                  <c:v>36936</c:v>
                </c:pt>
                <c:pt idx="2087">
                  <c:v>36937</c:v>
                </c:pt>
                <c:pt idx="2088">
                  <c:v>36938</c:v>
                </c:pt>
                <c:pt idx="2089">
                  <c:v>36939</c:v>
                </c:pt>
                <c:pt idx="2090">
                  <c:v>36940</c:v>
                </c:pt>
                <c:pt idx="2091">
                  <c:v>36941</c:v>
                </c:pt>
                <c:pt idx="2092">
                  <c:v>36942</c:v>
                </c:pt>
                <c:pt idx="2093">
                  <c:v>36943</c:v>
                </c:pt>
                <c:pt idx="2094">
                  <c:v>36944</c:v>
                </c:pt>
                <c:pt idx="2095">
                  <c:v>36945</c:v>
                </c:pt>
                <c:pt idx="2096">
                  <c:v>36946</c:v>
                </c:pt>
                <c:pt idx="2097">
                  <c:v>36947</c:v>
                </c:pt>
                <c:pt idx="2098">
                  <c:v>36948</c:v>
                </c:pt>
                <c:pt idx="2099">
                  <c:v>36949</c:v>
                </c:pt>
                <c:pt idx="2100">
                  <c:v>36950</c:v>
                </c:pt>
                <c:pt idx="2101">
                  <c:v>36951</c:v>
                </c:pt>
                <c:pt idx="2102">
                  <c:v>36952</c:v>
                </c:pt>
                <c:pt idx="2103">
                  <c:v>36953</c:v>
                </c:pt>
                <c:pt idx="2104">
                  <c:v>36954</c:v>
                </c:pt>
                <c:pt idx="2105">
                  <c:v>36955</c:v>
                </c:pt>
                <c:pt idx="2106">
                  <c:v>36956</c:v>
                </c:pt>
                <c:pt idx="2107">
                  <c:v>36957</c:v>
                </c:pt>
                <c:pt idx="2108">
                  <c:v>36958</c:v>
                </c:pt>
                <c:pt idx="2109">
                  <c:v>36959</c:v>
                </c:pt>
                <c:pt idx="2110">
                  <c:v>36960</c:v>
                </c:pt>
                <c:pt idx="2111">
                  <c:v>36961</c:v>
                </c:pt>
                <c:pt idx="2112">
                  <c:v>36962</c:v>
                </c:pt>
                <c:pt idx="2113">
                  <c:v>36963</c:v>
                </c:pt>
                <c:pt idx="2114">
                  <c:v>36964</c:v>
                </c:pt>
                <c:pt idx="2115">
                  <c:v>36965</c:v>
                </c:pt>
                <c:pt idx="2116">
                  <c:v>36966</c:v>
                </c:pt>
                <c:pt idx="2117">
                  <c:v>36967</c:v>
                </c:pt>
                <c:pt idx="2118">
                  <c:v>36968</c:v>
                </c:pt>
                <c:pt idx="2119">
                  <c:v>36969</c:v>
                </c:pt>
                <c:pt idx="2120">
                  <c:v>36970</c:v>
                </c:pt>
                <c:pt idx="2121">
                  <c:v>36971</c:v>
                </c:pt>
                <c:pt idx="2122">
                  <c:v>36972</c:v>
                </c:pt>
                <c:pt idx="2123">
                  <c:v>36973</c:v>
                </c:pt>
                <c:pt idx="2124">
                  <c:v>36974</c:v>
                </c:pt>
                <c:pt idx="2125">
                  <c:v>36975</c:v>
                </c:pt>
                <c:pt idx="2126">
                  <c:v>36976</c:v>
                </c:pt>
                <c:pt idx="2127">
                  <c:v>36977</c:v>
                </c:pt>
                <c:pt idx="2128">
                  <c:v>36978</c:v>
                </c:pt>
                <c:pt idx="2129">
                  <c:v>36979</c:v>
                </c:pt>
                <c:pt idx="2130">
                  <c:v>36980</c:v>
                </c:pt>
                <c:pt idx="2131">
                  <c:v>36981</c:v>
                </c:pt>
                <c:pt idx="2132">
                  <c:v>36982</c:v>
                </c:pt>
                <c:pt idx="2133">
                  <c:v>36983</c:v>
                </c:pt>
                <c:pt idx="2134">
                  <c:v>36984</c:v>
                </c:pt>
                <c:pt idx="2135">
                  <c:v>36985</c:v>
                </c:pt>
                <c:pt idx="2136">
                  <c:v>36986</c:v>
                </c:pt>
                <c:pt idx="2137">
                  <c:v>36987</c:v>
                </c:pt>
                <c:pt idx="2138">
                  <c:v>36988</c:v>
                </c:pt>
                <c:pt idx="2139">
                  <c:v>36989</c:v>
                </c:pt>
                <c:pt idx="2140">
                  <c:v>36990</c:v>
                </c:pt>
                <c:pt idx="2141">
                  <c:v>36991</c:v>
                </c:pt>
                <c:pt idx="2142">
                  <c:v>36992</c:v>
                </c:pt>
                <c:pt idx="2143">
                  <c:v>36993</c:v>
                </c:pt>
                <c:pt idx="2144">
                  <c:v>36994</c:v>
                </c:pt>
                <c:pt idx="2145">
                  <c:v>36995</c:v>
                </c:pt>
                <c:pt idx="2146">
                  <c:v>36996</c:v>
                </c:pt>
                <c:pt idx="2147">
                  <c:v>36997</c:v>
                </c:pt>
                <c:pt idx="2148">
                  <c:v>36998</c:v>
                </c:pt>
                <c:pt idx="2149">
                  <c:v>36999</c:v>
                </c:pt>
                <c:pt idx="2150">
                  <c:v>37000</c:v>
                </c:pt>
                <c:pt idx="2151">
                  <c:v>37001</c:v>
                </c:pt>
                <c:pt idx="2152">
                  <c:v>37002</c:v>
                </c:pt>
                <c:pt idx="2153">
                  <c:v>37003</c:v>
                </c:pt>
                <c:pt idx="2154">
                  <c:v>37004</c:v>
                </c:pt>
                <c:pt idx="2155">
                  <c:v>37005</c:v>
                </c:pt>
                <c:pt idx="2156">
                  <c:v>37006</c:v>
                </c:pt>
                <c:pt idx="2157">
                  <c:v>37007</c:v>
                </c:pt>
                <c:pt idx="2158">
                  <c:v>37008</c:v>
                </c:pt>
                <c:pt idx="2159">
                  <c:v>37009</c:v>
                </c:pt>
                <c:pt idx="2160">
                  <c:v>37010</c:v>
                </c:pt>
                <c:pt idx="2161">
                  <c:v>37011</c:v>
                </c:pt>
                <c:pt idx="2162">
                  <c:v>37012</c:v>
                </c:pt>
                <c:pt idx="2163">
                  <c:v>37013</c:v>
                </c:pt>
                <c:pt idx="2164">
                  <c:v>37014</c:v>
                </c:pt>
                <c:pt idx="2165">
                  <c:v>37015</c:v>
                </c:pt>
                <c:pt idx="2166">
                  <c:v>37016</c:v>
                </c:pt>
                <c:pt idx="2167">
                  <c:v>37017</c:v>
                </c:pt>
                <c:pt idx="2168">
                  <c:v>37018</c:v>
                </c:pt>
                <c:pt idx="2169">
                  <c:v>37019</c:v>
                </c:pt>
                <c:pt idx="2170">
                  <c:v>37020</c:v>
                </c:pt>
                <c:pt idx="2171">
                  <c:v>37021</c:v>
                </c:pt>
                <c:pt idx="2172">
                  <c:v>37022</c:v>
                </c:pt>
                <c:pt idx="2173">
                  <c:v>37023</c:v>
                </c:pt>
                <c:pt idx="2174">
                  <c:v>37024</c:v>
                </c:pt>
                <c:pt idx="2175">
                  <c:v>37025</c:v>
                </c:pt>
                <c:pt idx="2176">
                  <c:v>37026</c:v>
                </c:pt>
                <c:pt idx="2177">
                  <c:v>37027</c:v>
                </c:pt>
                <c:pt idx="2178">
                  <c:v>37028</c:v>
                </c:pt>
                <c:pt idx="2179">
                  <c:v>37029</c:v>
                </c:pt>
                <c:pt idx="2180">
                  <c:v>37030</c:v>
                </c:pt>
                <c:pt idx="2181">
                  <c:v>37031</c:v>
                </c:pt>
                <c:pt idx="2182">
                  <c:v>37032</c:v>
                </c:pt>
                <c:pt idx="2183">
                  <c:v>37033</c:v>
                </c:pt>
                <c:pt idx="2184">
                  <c:v>37034</c:v>
                </c:pt>
                <c:pt idx="2185">
                  <c:v>37035</c:v>
                </c:pt>
                <c:pt idx="2186">
                  <c:v>37036</c:v>
                </c:pt>
                <c:pt idx="2187">
                  <c:v>37037</c:v>
                </c:pt>
                <c:pt idx="2188">
                  <c:v>37038</c:v>
                </c:pt>
                <c:pt idx="2189">
                  <c:v>37039</c:v>
                </c:pt>
                <c:pt idx="2190">
                  <c:v>37040</c:v>
                </c:pt>
                <c:pt idx="2191">
                  <c:v>37041</c:v>
                </c:pt>
                <c:pt idx="2192">
                  <c:v>37042</c:v>
                </c:pt>
                <c:pt idx="2193">
                  <c:v>37043</c:v>
                </c:pt>
                <c:pt idx="2194">
                  <c:v>37044</c:v>
                </c:pt>
                <c:pt idx="2195">
                  <c:v>37045</c:v>
                </c:pt>
                <c:pt idx="2196">
                  <c:v>37046</c:v>
                </c:pt>
                <c:pt idx="2197">
                  <c:v>37047</c:v>
                </c:pt>
                <c:pt idx="2198">
                  <c:v>37048</c:v>
                </c:pt>
                <c:pt idx="2199">
                  <c:v>37049</c:v>
                </c:pt>
                <c:pt idx="2200">
                  <c:v>37050</c:v>
                </c:pt>
                <c:pt idx="2201">
                  <c:v>37051</c:v>
                </c:pt>
                <c:pt idx="2202">
                  <c:v>37052</c:v>
                </c:pt>
                <c:pt idx="2203">
                  <c:v>37053</c:v>
                </c:pt>
                <c:pt idx="2204">
                  <c:v>37054</c:v>
                </c:pt>
                <c:pt idx="2205">
                  <c:v>37055</c:v>
                </c:pt>
                <c:pt idx="2206">
                  <c:v>37056</c:v>
                </c:pt>
                <c:pt idx="2207">
                  <c:v>37057</c:v>
                </c:pt>
                <c:pt idx="2208">
                  <c:v>37058</c:v>
                </c:pt>
                <c:pt idx="2209">
                  <c:v>37059</c:v>
                </c:pt>
                <c:pt idx="2210">
                  <c:v>37060</c:v>
                </c:pt>
                <c:pt idx="2211">
                  <c:v>37061</c:v>
                </c:pt>
                <c:pt idx="2212">
                  <c:v>37062</c:v>
                </c:pt>
                <c:pt idx="2213">
                  <c:v>37063</c:v>
                </c:pt>
                <c:pt idx="2214">
                  <c:v>37064</c:v>
                </c:pt>
                <c:pt idx="2215">
                  <c:v>37065</c:v>
                </c:pt>
                <c:pt idx="2216">
                  <c:v>37066</c:v>
                </c:pt>
                <c:pt idx="2217">
                  <c:v>37067</c:v>
                </c:pt>
                <c:pt idx="2218">
                  <c:v>37068</c:v>
                </c:pt>
                <c:pt idx="2219">
                  <c:v>37069</c:v>
                </c:pt>
                <c:pt idx="2220">
                  <c:v>37070</c:v>
                </c:pt>
                <c:pt idx="2221">
                  <c:v>37071</c:v>
                </c:pt>
                <c:pt idx="2222">
                  <c:v>37072</c:v>
                </c:pt>
                <c:pt idx="2223">
                  <c:v>37073</c:v>
                </c:pt>
                <c:pt idx="2224">
                  <c:v>37074</c:v>
                </c:pt>
                <c:pt idx="2225">
                  <c:v>37075</c:v>
                </c:pt>
                <c:pt idx="2226">
                  <c:v>37076</c:v>
                </c:pt>
                <c:pt idx="2227">
                  <c:v>37077</c:v>
                </c:pt>
                <c:pt idx="2228">
                  <c:v>37078</c:v>
                </c:pt>
                <c:pt idx="2229">
                  <c:v>37079</c:v>
                </c:pt>
                <c:pt idx="2230">
                  <c:v>37080</c:v>
                </c:pt>
                <c:pt idx="2231">
                  <c:v>37081</c:v>
                </c:pt>
                <c:pt idx="2232">
                  <c:v>37082</c:v>
                </c:pt>
                <c:pt idx="2233">
                  <c:v>37083</c:v>
                </c:pt>
                <c:pt idx="2234">
                  <c:v>37084</c:v>
                </c:pt>
                <c:pt idx="2235">
                  <c:v>37085</c:v>
                </c:pt>
                <c:pt idx="2236">
                  <c:v>37086</c:v>
                </c:pt>
                <c:pt idx="2237">
                  <c:v>37087</c:v>
                </c:pt>
                <c:pt idx="2238">
                  <c:v>37088</c:v>
                </c:pt>
                <c:pt idx="2239">
                  <c:v>37089</c:v>
                </c:pt>
                <c:pt idx="2240">
                  <c:v>37090</c:v>
                </c:pt>
                <c:pt idx="2241">
                  <c:v>37091</c:v>
                </c:pt>
                <c:pt idx="2242">
                  <c:v>37092</c:v>
                </c:pt>
                <c:pt idx="2243">
                  <c:v>37093</c:v>
                </c:pt>
                <c:pt idx="2244">
                  <c:v>37094</c:v>
                </c:pt>
                <c:pt idx="2245">
                  <c:v>37095</c:v>
                </c:pt>
                <c:pt idx="2246">
                  <c:v>37096</c:v>
                </c:pt>
                <c:pt idx="2247">
                  <c:v>37097</c:v>
                </c:pt>
                <c:pt idx="2248">
                  <c:v>37098</c:v>
                </c:pt>
                <c:pt idx="2249">
                  <c:v>37099</c:v>
                </c:pt>
                <c:pt idx="2250">
                  <c:v>37100</c:v>
                </c:pt>
                <c:pt idx="2251">
                  <c:v>37101</c:v>
                </c:pt>
                <c:pt idx="2252">
                  <c:v>37102</c:v>
                </c:pt>
                <c:pt idx="2253">
                  <c:v>37103</c:v>
                </c:pt>
                <c:pt idx="2254">
                  <c:v>37104</c:v>
                </c:pt>
                <c:pt idx="2255">
                  <c:v>37105</c:v>
                </c:pt>
                <c:pt idx="2256">
                  <c:v>37106</c:v>
                </c:pt>
                <c:pt idx="2257">
                  <c:v>37107</c:v>
                </c:pt>
                <c:pt idx="2258">
                  <c:v>37108</c:v>
                </c:pt>
                <c:pt idx="2259">
                  <c:v>37109</c:v>
                </c:pt>
                <c:pt idx="2260">
                  <c:v>37110</c:v>
                </c:pt>
                <c:pt idx="2261">
                  <c:v>37111</c:v>
                </c:pt>
                <c:pt idx="2262">
                  <c:v>37112</c:v>
                </c:pt>
                <c:pt idx="2263">
                  <c:v>37113</c:v>
                </c:pt>
                <c:pt idx="2264">
                  <c:v>37114</c:v>
                </c:pt>
                <c:pt idx="2265">
                  <c:v>37115</c:v>
                </c:pt>
                <c:pt idx="2266">
                  <c:v>37116</c:v>
                </c:pt>
                <c:pt idx="2267">
                  <c:v>37117</c:v>
                </c:pt>
                <c:pt idx="2268">
                  <c:v>37118</c:v>
                </c:pt>
                <c:pt idx="2269">
                  <c:v>37119</c:v>
                </c:pt>
                <c:pt idx="2270">
                  <c:v>37120</c:v>
                </c:pt>
                <c:pt idx="2271">
                  <c:v>37121</c:v>
                </c:pt>
                <c:pt idx="2272">
                  <c:v>37122</c:v>
                </c:pt>
                <c:pt idx="2273">
                  <c:v>37123</c:v>
                </c:pt>
                <c:pt idx="2274">
                  <c:v>37124</c:v>
                </c:pt>
                <c:pt idx="2275">
                  <c:v>37125</c:v>
                </c:pt>
                <c:pt idx="2276">
                  <c:v>37126</c:v>
                </c:pt>
                <c:pt idx="2277">
                  <c:v>37127</c:v>
                </c:pt>
                <c:pt idx="2278">
                  <c:v>37128</c:v>
                </c:pt>
                <c:pt idx="2279">
                  <c:v>37129</c:v>
                </c:pt>
                <c:pt idx="2280">
                  <c:v>37130</c:v>
                </c:pt>
                <c:pt idx="2281">
                  <c:v>37131</c:v>
                </c:pt>
                <c:pt idx="2282">
                  <c:v>37132</c:v>
                </c:pt>
                <c:pt idx="2283">
                  <c:v>37133</c:v>
                </c:pt>
                <c:pt idx="2284">
                  <c:v>37134</c:v>
                </c:pt>
                <c:pt idx="2285">
                  <c:v>37135</c:v>
                </c:pt>
                <c:pt idx="2286">
                  <c:v>37136</c:v>
                </c:pt>
                <c:pt idx="2287">
                  <c:v>37137</c:v>
                </c:pt>
                <c:pt idx="2288">
                  <c:v>37138</c:v>
                </c:pt>
                <c:pt idx="2289">
                  <c:v>37139</c:v>
                </c:pt>
                <c:pt idx="2290">
                  <c:v>37140</c:v>
                </c:pt>
                <c:pt idx="2291">
                  <c:v>37141</c:v>
                </c:pt>
                <c:pt idx="2292">
                  <c:v>37142</c:v>
                </c:pt>
                <c:pt idx="2293">
                  <c:v>37143</c:v>
                </c:pt>
                <c:pt idx="2294">
                  <c:v>37144</c:v>
                </c:pt>
                <c:pt idx="2295">
                  <c:v>37145</c:v>
                </c:pt>
                <c:pt idx="2296">
                  <c:v>37146</c:v>
                </c:pt>
                <c:pt idx="2297">
                  <c:v>37147</c:v>
                </c:pt>
                <c:pt idx="2298">
                  <c:v>37148</c:v>
                </c:pt>
                <c:pt idx="2299">
                  <c:v>37149</c:v>
                </c:pt>
                <c:pt idx="2300">
                  <c:v>37150</c:v>
                </c:pt>
                <c:pt idx="2301">
                  <c:v>37151</c:v>
                </c:pt>
                <c:pt idx="2302">
                  <c:v>37152</c:v>
                </c:pt>
                <c:pt idx="2303">
                  <c:v>37153</c:v>
                </c:pt>
                <c:pt idx="2304">
                  <c:v>37154</c:v>
                </c:pt>
                <c:pt idx="2305">
                  <c:v>37155</c:v>
                </c:pt>
                <c:pt idx="2306">
                  <c:v>37156</c:v>
                </c:pt>
                <c:pt idx="2307">
                  <c:v>37157</c:v>
                </c:pt>
                <c:pt idx="2308">
                  <c:v>37158</c:v>
                </c:pt>
                <c:pt idx="2309">
                  <c:v>37159</c:v>
                </c:pt>
                <c:pt idx="2310">
                  <c:v>37160</c:v>
                </c:pt>
                <c:pt idx="2311">
                  <c:v>37161</c:v>
                </c:pt>
                <c:pt idx="2312">
                  <c:v>37162</c:v>
                </c:pt>
                <c:pt idx="2313">
                  <c:v>37163</c:v>
                </c:pt>
                <c:pt idx="2314">
                  <c:v>37164</c:v>
                </c:pt>
                <c:pt idx="2315">
                  <c:v>37165</c:v>
                </c:pt>
                <c:pt idx="2316">
                  <c:v>37166</c:v>
                </c:pt>
                <c:pt idx="2317">
                  <c:v>37167</c:v>
                </c:pt>
                <c:pt idx="2318">
                  <c:v>37168</c:v>
                </c:pt>
                <c:pt idx="2319">
                  <c:v>37169</c:v>
                </c:pt>
                <c:pt idx="2320">
                  <c:v>37170</c:v>
                </c:pt>
                <c:pt idx="2321">
                  <c:v>37171</c:v>
                </c:pt>
                <c:pt idx="2322">
                  <c:v>37172</c:v>
                </c:pt>
                <c:pt idx="2323">
                  <c:v>37173</c:v>
                </c:pt>
                <c:pt idx="2324">
                  <c:v>37174</c:v>
                </c:pt>
                <c:pt idx="2325">
                  <c:v>37175</c:v>
                </c:pt>
                <c:pt idx="2326">
                  <c:v>37176</c:v>
                </c:pt>
                <c:pt idx="2327">
                  <c:v>37177</c:v>
                </c:pt>
                <c:pt idx="2328">
                  <c:v>37178</c:v>
                </c:pt>
                <c:pt idx="2329">
                  <c:v>37179</c:v>
                </c:pt>
                <c:pt idx="2330">
                  <c:v>37180</c:v>
                </c:pt>
                <c:pt idx="2331">
                  <c:v>37181</c:v>
                </c:pt>
                <c:pt idx="2332">
                  <c:v>37182</c:v>
                </c:pt>
                <c:pt idx="2333">
                  <c:v>37183</c:v>
                </c:pt>
                <c:pt idx="2334">
                  <c:v>37184</c:v>
                </c:pt>
                <c:pt idx="2335">
                  <c:v>37185</c:v>
                </c:pt>
                <c:pt idx="2336">
                  <c:v>37186</c:v>
                </c:pt>
                <c:pt idx="2337">
                  <c:v>37187</c:v>
                </c:pt>
                <c:pt idx="2338">
                  <c:v>37188</c:v>
                </c:pt>
                <c:pt idx="2339">
                  <c:v>37189</c:v>
                </c:pt>
                <c:pt idx="2340">
                  <c:v>37190</c:v>
                </c:pt>
                <c:pt idx="2341">
                  <c:v>37191</c:v>
                </c:pt>
                <c:pt idx="2342">
                  <c:v>37192</c:v>
                </c:pt>
                <c:pt idx="2343">
                  <c:v>37193</c:v>
                </c:pt>
                <c:pt idx="2344">
                  <c:v>37194</c:v>
                </c:pt>
                <c:pt idx="2345">
                  <c:v>37195</c:v>
                </c:pt>
                <c:pt idx="2346">
                  <c:v>37196</c:v>
                </c:pt>
                <c:pt idx="2347">
                  <c:v>37197</c:v>
                </c:pt>
                <c:pt idx="2348">
                  <c:v>37198</c:v>
                </c:pt>
                <c:pt idx="2349">
                  <c:v>37199</c:v>
                </c:pt>
                <c:pt idx="2350">
                  <c:v>37200</c:v>
                </c:pt>
                <c:pt idx="2351">
                  <c:v>37201</c:v>
                </c:pt>
                <c:pt idx="2352">
                  <c:v>37202</c:v>
                </c:pt>
                <c:pt idx="2353">
                  <c:v>37203</c:v>
                </c:pt>
                <c:pt idx="2354">
                  <c:v>37204</c:v>
                </c:pt>
                <c:pt idx="2355">
                  <c:v>37205</c:v>
                </c:pt>
                <c:pt idx="2356">
                  <c:v>37206</c:v>
                </c:pt>
                <c:pt idx="2357">
                  <c:v>37207</c:v>
                </c:pt>
                <c:pt idx="2358">
                  <c:v>37208</c:v>
                </c:pt>
                <c:pt idx="2359">
                  <c:v>37209</c:v>
                </c:pt>
                <c:pt idx="2360">
                  <c:v>37210</c:v>
                </c:pt>
                <c:pt idx="2361">
                  <c:v>37211</c:v>
                </c:pt>
                <c:pt idx="2362">
                  <c:v>37212</c:v>
                </c:pt>
                <c:pt idx="2363">
                  <c:v>37213</c:v>
                </c:pt>
                <c:pt idx="2364">
                  <c:v>37214</c:v>
                </c:pt>
                <c:pt idx="2365">
                  <c:v>37215</c:v>
                </c:pt>
                <c:pt idx="2366">
                  <c:v>37216</c:v>
                </c:pt>
                <c:pt idx="2367">
                  <c:v>37217</c:v>
                </c:pt>
                <c:pt idx="2368">
                  <c:v>37218</c:v>
                </c:pt>
                <c:pt idx="2369">
                  <c:v>37219</c:v>
                </c:pt>
                <c:pt idx="2370">
                  <c:v>37220</c:v>
                </c:pt>
                <c:pt idx="2371">
                  <c:v>37221</c:v>
                </c:pt>
                <c:pt idx="2372">
                  <c:v>37222</c:v>
                </c:pt>
                <c:pt idx="2373">
                  <c:v>37223</c:v>
                </c:pt>
                <c:pt idx="2374">
                  <c:v>37224</c:v>
                </c:pt>
                <c:pt idx="2375">
                  <c:v>37225</c:v>
                </c:pt>
                <c:pt idx="2376">
                  <c:v>37226</c:v>
                </c:pt>
                <c:pt idx="2377">
                  <c:v>37227</c:v>
                </c:pt>
                <c:pt idx="2378">
                  <c:v>37228</c:v>
                </c:pt>
                <c:pt idx="2379">
                  <c:v>37229</c:v>
                </c:pt>
                <c:pt idx="2380">
                  <c:v>37230</c:v>
                </c:pt>
                <c:pt idx="2381">
                  <c:v>37231</c:v>
                </c:pt>
                <c:pt idx="2382">
                  <c:v>37232</c:v>
                </c:pt>
                <c:pt idx="2383">
                  <c:v>37233</c:v>
                </c:pt>
                <c:pt idx="2384">
                  <c:v>37234</c:v>
                </c:pt>
                <c:pt idx="2385">
                  <c:v>37235</c:v>
                </c:pt>
                <c:pt idx="2386">
                  <c:v>37236</c:v>
                </c:pt>
                <c:pt idx="2387">
                  <c:v>37237</c:v>
                </c:pt>
                <c:pt idx="2388">
                  <c:v>37238</c:v>
                </c:pt>
                <c:pt idx="2389">
                  <c:v>37239</c:v>
                </c:pt>
                <c:pt idx="2390">
                  <c:v>37240</c:v>
                </c:pt>
                <c:pt idx="2391">
                  <c:v>37241</c:v>
                </c:pt>
                <c:pt idx="2392">
                  <c:v>37242</c:v>
                </c:pt>
                <c:pt idx="2393">
                  <c:v>37243</c:v>
                </c:pt>
                <c:pt idx="2394">
                  <c:v>37244</c:v>
                </c:pt>
                <c:pt idx="2395">
                  <c:v>37245</c:v>
                </c:pt>
                <c:pt idx="2396">
                  <c:v>37246</c:v>
                </c:pt>
                <c:pt idx="2397">
                  <c:v>37247</c:v>
                </c:pt>
                <c:pt idx="2398">
                  <c:v>37248</c:v>
                </c:pt>
                <c:pt idx="2399">
                  <c:v>37249</c:v>
                </c:pt>
                <c:pt idx="2400">
                  <c:v>37250</c:v>
                </c:pt>
                <c:pt idx="2401">
                  <c:v>37251</c:v>
                </c:pt>
                <c:pt idx="2402">
                  <c:v>37252</c:v>
                </c:pt>
                <c:pt idx="2403">
                  <c:v>37253</c:v>
                </c:pt>
                <c:pt idx="2404">
                  <c:v>37254</c:v>
                </c:pt>
                <c:pt idx="2405">
                  <c:v>37255</c:v>
                </c:pt>
                <c:pt idx="2406">
                  <c:v>37256</c:v>
                </c:pt>
                <c:pt idx="2407">
                  <c:v>37257</c:v>
                </c:pt>
                <c:pt idx="2408">
                  <c:v>37258</c:v>
                </c:pt>
                <c:pt idx="2409">
                  <c:v>37259</c:v>
                </c:pt>
                <c:pt idx="2410">
                  <c:v>37260</c:v>
                </c:pt>
                <c:pt idx="2411">
                  <c:v>37261</c:v>
                </c:pt>
                <c:pt idx="2412">
                  <c:v>37262</c:v>
                </c:pt>
                <c:pt idx="2413">
                  <c:v>37263</c:v>
                </c:pt>
                <c:pt idx="2414">
                  <c:v>37264</c:v>
                </c:pt>
                <c:pt idx="2415">
                  <c:v>37265</c:v>
                </c:pt>
                <c:pt idx="2416">
                  <c:v>37266</c:v>
                </c:pt>
                <c:pt idx="2417">
                  <c:v>37267</c:v>
                </c:pt>
                <c:pt idx="2418">
                  <c:v>37268</c:v>
                </c:pt>
                <c:pt idx="2419">
                  <c:v>37269</c:v>
                </c:pt>
                <c:pt idx="2420">
                  <c:v>37270</c:v>
                </c:pt>
                <c:pt idx="2421">
                  <c:v>37271</c:v>
                </c:pt>
                <c:pt idx="2422">
                  <c:v>37272</c:v>
                </c:pt>
                <c:pt idx="2423">
                  <c:v>37273</c:v>
                </c:pt>
                <c:pt idx="2424">
                  <c:v>37274</c:v>
                </c:pt>
                <c:pt idx="2425">
                  <c:v>37275</c:v>
                </c:pt>
                <c:pt idx="2426">
                  <c:v>37276</c:v>
                </c:pt>
                <c:pt idx="2427">
                  <c:v>37277</c:v>
                </c:pt>
                <c:pt idx="2428">
                  <c:v>37278</c:v>
                </c:pt>
                <c:pt idx="2429">
                  <c:v>37279</c:v>
                </c:pt>
                <c:pt idx="2430">
                  <c:v>37280</c:v>
                </c:pt>
                <c:pt idx="2431">
                  <c:v>37281</c:v>
                </c:pt>
                <c:pt idx="2432">
                  <c:v>37282</c:v>
                </c:pt>
                <c:pt idx="2433">
                  <c:v>37283</c:v>
                </c:pt>
                <c:pt idx="2434">
                  <c:v>37284</c:v>
                </c:pt>
                <c:pt idx="2435">
                  <c:v>37285</c:v>
                </c:pt>
                <c:pt idx="2436">
                  <c:v>37286</c:v>
                </c:pt>
                <c:pt idx="2437">
                  <c:v>37287</c:v>
                </c:pt>
                <c:pt idx="2438">
                  <c:v>37288</c:v>
                </c:pt>
                <c:pt idx="2439">
                  <c:v>37289</c:v>
                </c:pt>
                <c:pt idx="2440">
                  <c:v>37290</c:v>
                </c:pt>
                <c:pt idx="2441">
                  <c:v>37291</c:v>
                </c:pt>
                <c:pt idx="2442">
                  <c:v>37292</c:v>
                </c:pt>
                <c:pt idx="2443">
                  <c:v>37293</c:v>
                </c:pt>
                <c:pt idx="2444">
                  <c:v>37294</c:v>
                </c:pt>
                <c:pt idx="2445">
                  <c:v>37295</c:v>
                </c:pt>
                <c:pt idx="2446">
                  <c:v>37296</c:v>
                </c:pt>
                <c:pt idx="2447">
                  <c:v>37297</c:v>
                </c:pt>
                <c:pt idx="2448">
                  <c:v>37298</c:v>
                </c:pt>
                <c:pt idx="2449">
                  <c:v>37299</c:v>
                </c:pt>
                <c:pt idx="2450">
                  <c:v>37300</c:v>
                </c:pt>
                <c:pt idx="2451">
                  <c:v>37301</c:v>
                </c:pt>
                <c:pt idx="2452">
                  <c:v>37302</c:v>
                </c:pt>
                <c:pt idx="2453">
                  <c:v>37303</c:v>
                </c:pt>
                <c:pt idx="2454">
                  <c:v>37304</c:v>
                </c:pt>
                <c:pt idx="2455">
                  <c:v>37305</c:v>
                </c:pt>
                <c:pt idx="2456">
                  <c:v>37306</c:v>
                </c:pt>
                <c:pt idx="2457">
                  <c:v>37307</c:v>
                </c:pt>
                <c:pt idx="2458">
                  <c:v>37308</c:v>
                </c:pt>
                <c:pt idx="2459">
                  <c:v>37309</c:v>
                </c:pt>
                <c:pt idx="2460">
                  <c:v>37310</c:v>
                </c:pt>
                <c:pt idx="2461">
                  <c:v>37311</c:v>
                </c:pt>
                <c:pt idx="2462">
                  <c:v>37312</c:v>
                </c:pt>
                <c:pt idx="2463">
                  <c:v>37313</c:v>
                </c:pt>
                <c:pt idx="2464">
                  <c:v>37314</c:v>
                </c:pt>
                <c:pt idx="2465">
                  <c:v>37315</c:v>
                </c:pt>
                <c:pt idx="2466">
                  <c:v>37316</c:v>
                </c:pt>
                <c:pt idx="2467">
                  <c:v>37317</c:v>
                </c:pt>
                <c:pt idx="2468">
                  <c:v>37318</c:v>
                </c:pt>
                <c:pt idx="2469">
                  <c:v>37319</c:v>
                </c:pt>
                <c:pt idx="2470">
                  <c:v>37320</c:v>
                </c:pt>
                <c:pt idx="2471">
                  <c:v>37321</c:v>
                </c:pt>
                <c:pt idx="2472">
                  <c:v>37322</c:v>
                </c:pt>
                <c:pt idx="2473">
                  <c:v>37323</c:v>
                </c:pt>
                <c:pt idx="2474">
                  <c:v>37324</c:v>
                </c:pt>
                <c:pt idx="2475">
                  <c:v>37325</c:v>
                </c:pt>
                <c:pt idx="2476">
                  <c:v>37326</c:v>
                </c:pt>
                <c:pt idx="2477">
                  <c:v>37327</c:v>
                </c:pt>
                <c:pt idx="2478">
                  <c:v>37328</c:v>
                </c:pt>
                <c:pt idx="2479">
                  <c:v>37329</c:v>
                </c:pt>
                <c:pt idx="2480">
                  <c:v>37330</c:v>
                </c:pt>
                <c:pt idx="2481">
                  <c:v>37331</c:v>
                </c:pt>
                <c:pt idx="2482">
                  <c:v>37332</c:v>
                </c:pt>
                <c:pt idx="2483">
                  <c:v>37333</c:v>
                </c:pt>
                <c:pt idx="2484">
                  <c:v>37334</c:v>
                </c:pt>
                <c:pt idx="2485">
                  <c:v>37335</c:v>
                </c:pt>
                <c:pt idx="2486">
                  <c:v>37336</c:v>
                </c:pt>
                <c:pt idx="2487">
                  <c:v>37337</c:v>
                </c:pt>
                <c:pt idx="2488">
                  <c:v>37338</c:v>
                </c:pt>
                <c:pt idx="2489">
                  <c:v>37339</c:v>
                </c:pt>
                <c:pt idx="2490">
                  <c:v>37340</c:v>
                </c:pt>
                <c:pt idx="2491">
                  <c:v>37341</c:v>
                </c:pt>
                <c:pt idx="2492">
                  <c:v>37342</c:v>
                </c:pt>
                <c:pt idx="2493">
                  <c:v>37343</c:v>
                </c:pt>
                <c:pt idx="2494">
                  <c:v>37344</c:v>
                </c:pt>
                <c:pt idx="2495">
                  <c:v>37345</c:v>
                </c:pt>
                <c:pt idx="2496">
                  <c:v>37346</c:v>
                </c:pt>
                <c:pt idx="2497">
                  <c:v>37347</c:v>
                </c:pt>
                <c:pt idx="2498">
                  <c:v>37348</c:v>
                </c:pt>
                <c:pt idx="2499">
                  <c:v>37349</c:v>
                </c:pt>
                <c:pt idx="2500">
                  <c:v>37350</c:v>
                </c:pt>
              </c:numCache>
            </c:numRef>
          </c:cat>
          <c:val>
            <c:numRef>
              <c:f>Taul1!$C$2:$C$2502</c:f>
              <c:numCache>
                <c:formatCode>General</c:formatCode>
                <c:ptCount val="2501"/>
                <c:pt idx="0">
                  <c:v>10.074</c:v>
                </c:pt>
                <c:pt idx="1">
                  <c:v>10.068</c:v>
                </c:pt>
                <c:pt idx="2">
                  <c:v>10.061999999999999</c:v>
                </c:pt>
                <c:pt idx="3">
                  <c:v>10.055999999999999</c:v>
                </c:pt>
                <c:pt idx="4">
                  <c:v>10.050000000000001</c:v>
                </c:pt>
                <c:pt idx="5">
                  <c:v>10.044</c:v>
                </c:pt>
                <c:pt idx="6">
                  <c:v>10.038</c:v>
                </c:pt>
                <c:pt idx="7">
                  <c:v>10.032</c:v>
                </c:pt>
                <c:pt idx="8">
                  <c:v>10.026</c:v>
                </c:pt>
                <c:pt idx="9">
                  <c:v>10.02</c:v>
                </c:pt>
                <c:pt idx="10">
                  <c:v>10.015000000000001</c:v>
                </c:pt>
                <c:pt idx="11">
                  <c:v>10.009</c:v>
                </c:pt>
                <c:pt idx="12">
                  <c:v>10.003</c:v>
                </c:pt>
                <c:pt idx="13">
                  <c:v>9.997399999999999</c:v>
                </c:pt>
                <c:pt idx="14">
                  <c:v>9.9917999999999996</c:v>
                </c:pt>
                <c:pt idx="15">
                  <c:v>9.9863</c:v>
                </c:pt>
                <c:pt idx="16">
                  <c:v>9.9807999999999986</c:v>
                </c:pt>
                <c:pt idx="17">
                  <c:v>9.9752999999999989</c:v>
                </c:pt>
                <c:pt idx="18">
                  <c:v>9.9698999999999991</c:v>
                </c:pt>
                <c:pt idx="19">
                  <c:v>9.9644999999999992</c:v>
                </c:pt>
                <c:pt idx="20">
                  <c:v>9.9591000000000012</c:v>
                </c:pt>
                <c:pt idx="21">
                  <c:v>9.9537999999999993</c:v>
                </c:pt>
                <c:pt idx="22">
                  <c:v>9.9484999999999992</c:v>
                </c:pt>
                <c:pt idx="23">
                  <c:v>9.9432999999999989</c:v>
                </c:pt>
                <c:pt idx="24">
                  <c:v>9.9380000000000006</c:v>
                </c:pt>
                <c:pt idx="25">
                  <c:v>9.9327999999999985</c:v>
                </c:pt>
                <c:pt idx="26">
                  <c:v>9.9276</c:v>
                </c:pt>
                <c:pt idx="27">
                  <c:v>9.9223999999999997</c:v>
                </c:pt>
                <c:pt idx="28">
                  <c:v>9.9172000000000011</c:v>
                </c:pt>
                <c:pt idx="29">
                  <c:v>9.9121000000000006</c:v>
                </c:pt>
                <c:pt idx="30">
                  <c:v>9.9069000000000003</c:v>
                </c:pt>
                <c:pt idx="31">
                  <c:v>9.9017999999999997</c:v>
                </c:pt>
                <c:pt idx="32">
                  <c:v>9.8967000000000009</c:v>
                </c:pt>
                <c:pt idx="33">
                  <c:v>9.8916000000000004</c:v>
                </c:pt>
                <c:pt idx="34">
                  <c:v>9.8865999999999996</c:v>
                </c:pt>
                <c:pt idx="35">
                  <c:v>9.8815000000000008</c:v>
                </c:pt>
                <c:pt idx="36">
                  <c:v>9.8765000000000001</c:v>
                </c:pt>
                <c:pt idx="37">
                  <c:v>9.8714999999999993</c:v>
                </c:pt>
                <c:pt idx="38">
                  <c:v>9.8665000000000003</c:v>
                </c:pt>
                <c:pt idx="39">
                  <c:v>9.8614999999999995</c:v>
                </c:pt>
                <c:pt idx="40">
                  <c:v>9.8565000000000005</c:v>
                </c:pt>
                <c:pt idx="41">
                  <c:v>9.8516000000000012</c:v>
                </c:pt>
                <c:pt idx="42">
                  <c:v>9.8466000000000005</c:v>
                </c:pt>
                <c:pt idx="43">
                  <c:v>9.8417000000000012</c:v>
                </c:pt>
                <c:pt idx="44">
                  <c:v>9.8367999999999984</c:v>
                </c:pt>
                <c:pt idx="45">
                  <c:v>9.8318999999999992</c:v>
                </c:pt>
                <c:pt idx="46">
                  <c:v>9.827</c:v>
                </c:pt>
                <c:pt idx="47">
                  <c:v>9.8219999999999992</c:v>
                </c:pt>
                <c:pt idx="48">
                  <c:v>9.8170999999999999</c:v>
                </c:pt>
                <c:pt idx="49">
                  <c:v>9.8122000000000007</c:v>
                </c:pt>
                <c:pt idx="50">
                  <c:v>9.8071999999999999</c:v>
                </c:pt>
                <c:pt idx="51">
                  <c:v>9.8022999999999989</c:v>
                </c:pt>
                <c:pt idx="52">
                  <c:v>9.7972999999999999</c:v>
                </c:pt>
                <c:pt idx="53">
                  <c:v>9.7922999999999991</c:v>
                </c:pt>
                <c:pt idx="54">
                  <c:v>9.7873999999999999</c:v>
                </c:pt>
                <c:pt idx="55">
                  <c:v>9.7823999999999991</c:v>
                </c:pt>
                <c:pt idx="56">
                  <c:v>9.7772999999999985</c:v>
                </c:pt>
                <c:pt idx="57">
                  <c:v>9.7722999999999995</c:v>
                </c:pt>
                <c:pt idx="58">
                  <c:v>9.7672999999999988</c:v>
                </c:pt>
                <c:pt idx="59">
                  <c:v>9.7622</c:v>
                </c:pt>
                <c:pt idx="60">
                  <c:v>9.7571000000000012</c:v>
                </c:pt>
                <c:pt idx="61">
                  <c:v>9.7520000000000007</c:v>
                </c:pt>
                <c:pt idx="62">
                  <c:v>9.7469000000000001</c:v>
                </c:pt>
                <c:pt idx="63">
                  <c:v>9.7417999999999996</c:v>
                </c:pt>
                <c:pt idx="64">
                  <c:v>9.736600000000001</c:v>
                </c:pt>
                <c:pt idx="65">
                  <c:v>9.7315000000000005</c:v>
                </c:pt>
                <c:pt idx="66">
                  <c:v>9.7262999999999984</c:v>
                </c:pt>
                <c:pt idx="67">
                  <c:v>9.7210999999999999</c:v>
                </c:pt>
                <c:pt idx="68">
                  <c:v>9.7158999999999995</c:v>
                </c:pt>
                <c:pt idx="69">
                  <c:v>9.710700000000001</c:v>
                </c:pt>
                <c:pt idx="70">
                  <c:v>9.7053999999999991</c:v>
                </c:pt>
                <c:pt idx="71">
                  <c:v>9.7002000000000006</c:v>
                </c:pt>
                <c:pt idx="72">
                  <c:v>9.6949000000000005</c:v>
                </c:pt>
                <c:pt idx="73">
                  <c:v>9.6897000000000002</c:v>
                </c:pt>
                <c:pt idx="74">
                  <c:v>9.6844000000000001</c:v>
                </c:pt>
                <c:pt idx="75">
                  <c:v>9.6791</c:v>
                </c:pt>
                <c:pt idx="76">
                  <c:v>9.6738</c:v>
                </c:pt>
                <c:pt idx="77">
                  <c:v>9.6684999999999999</c:v>
                </c:pt>
                <c:pt idx="78">
                  <c:v>9.6631</c:v>
                </c:pt>
                <c:pt idx="79">
                  <c:v>9.6577999999999999</c:v>
                </c:pt>
                <c:pt idx="80">
                  <c:v>9.6524000000000001</c:v>
                </c:pt>
                <c:pt idx="81">
                  <c:v>9.6470000000000002</c:v>
                </c:pt>
                <c:pt idx="82">
                  <c:v>9.6417000000000002</c:v>
                </c:pt>
                <c:pt idx="83">
                  <c:v>9.6362999999999985</c:v>
                </c:pt>
                <c:pt idx="84">
                  <c:v>9.6309000000000005</c:v>
                </c:pt>
                <c:pt idx="85">
                  <c:v>9.6255000000000006</c:v>
                </c:pt>
                <c:pt idx="86">
                  <c:v>9.6201000000000008</c:v>
                </c:pt>
                <c:pt idx="87">
                  <c:v>9.6147000000000009</c:v>
                </c:pt>
                <c:pt idx="88">
                  <c:v>9.6092000000000013</c:v>
                </c:pt>
                <c:pt idx="89">
                  <c:v>9.6037999999999997</c:v>
                </c:pt>
                <c:pt idx="90">
                  <c:v>9.5983999999999998</c:v>
                </c:pt>
                <c:pt idx="91">
                  <c:v>9.5929000000000002</c:v>
                </c:pt>
                <c:pt idx="92">
                  <c:v>9.5873999999999988</c:v>
                </c:pt>
                <c:pt idx="93">
                  <c:v>9.5820000000000007</c:v>
                </c:pt>
                <c:pt idx="94">
                  <c:v>9.5764999999999993</c:v>
                </c:pt>
                <c:pt idx="95">
                  <c:v>9.5709999999999997</c:v>
                </c:pt>
                <c:pt idx="96">
                  <c:v>9.5655000000000001</c:v>
                </c:pt>
                <c:pt idx="97">
                  <c:v>9.56</c:v>
                </c:pt>
                <c:pt idx="98">
                  <c:v>9.5545000000000009</c:v>
                </c:pt>
                <c:pt idx="99">
                  <c:v>9.5489999999999995</c:v>
                </c:pt>
                <c:pt idx="100">
                  <c:v>9.5435999999999996</c:v>
                </c:pt>
                <c:pt idx="101">
                  <c:v>9.5381</c:v>
                </c:pt>
                <c:pt idx="102">
                  <c:v>9.5326000000000004</c:v>
                </c:pt>
                <c:pt idx="103">
                  <c:v>9.5271000000000008</c:v>
                </c:pt>
                <c:pt idx="104">
                  <c:v>9.5217000000000009</c:v>
                </c:pt>
                <c:pt idx="105">
                  <c:v>9.5162999999999993</c:v>
                </c:pt>
                <c:pt idx="106">
                  <c:v>9.5108999999999995</c:v>
                </c:pt>
                <c:pt idx="107">
                  <c:v>9.5054999999999996</c:v>
                </c:pt>
                <c:pt idx="108">
                  <c:v>9.5002000000000013</c:v>
                </c:pt>
                <c:pt idx="109">
                  <c:v>9.4948999999999995</c:v>
                </c:pt>
                <c:pt idx="110">
                  <c:v>9.4897000000000009</c:v>
                </c:pt>
                <c:pt idx="111">
                  <c:v>9.4845000000000006</c:v>
                </c:pt>
                <c:pt idx="112">
                  <c:v>9.4794999999999998</c:v>
                </c:pt>
                <c:pt idx="113">
                  <c:v>9.4745000000000008</c:v>
                </c:pt>
                <c:pt idx="114">
                  <c:v>9.4695999999999998</c:v>
                </c:pt>
                <c:pt idx="115">
                  <c:v>9.4647999999999985</c:v>
                </c:pt>
                <c:pt idx="116">
                  <c:v>9.4600000000000009</c:v>
                </c:pt>
                <c:pt idx="117">
                  <c:v>9.4557000000000002</c:v>
                </c:pt>
                <c:pt idx="118">
                  <c:v>9.4588999999999999</c:v>
                </c:pt>
                <c:pt idx="119">
                  <c:v>9.4634999999999998</c:v>
                </c:pt>
                <c:pt idx="120">
                  <c:v>9.4596</c:v>
                </c:pt>
                <c:pt idx="121">
                  <c:v>9.4632999999999985</c:v>
                </c:pt>
                <c:pt idx="122">
                  <c:v>9.4565999999999999</c:v>
                </c:pt>
                <c:pt idx="123">
                  <c:v>9.4504000000000001</c:v>
                </c:pt>
                <c:pt idx="124">
                  <c:v>9.4443000000000001</c:v>
                </c:pt>
                <c:pt idx="125">
                  <c:v>9.4382999999999999</c:v>
                </c:pt>
                <c:pt idx="126">
                  <c:v>9.4314999999999998</c:v>
                </c:pt>
                <c:pt idx="127">
                  <c:v>9.4267000000000003</c:v>
                </c:pt>
                <c:pt idx="128">
                  <c:v>9.4212999999999987</c:v>
                </c:pt>
                <c:pt idx="129">
                  <c:v>9.4152999999999984</c:v>
                </c:pt>
                <c:pt idx="130">
                  <c:v>9.4094999999999995</c:v>
                </c:pt>
                <c:pt idx="131">
                  <c:v>9.4032</c:v>
                </c:pt>
                <c:pt idx="132">
                  <c:v>9.398200000000001</c:v>
                </c:pt>
                <c:pt idx="133">
                  <c:v>9.3919999999999995</c:v>
                </c:pt>
                <c:pt idx="134">
                  <c:v>9.3856999999999999</c:v>
                </c:pt>
                <c:pt idx="135">
                  <c:v>9.3787000000000003</c:v>
                </c:pt>
                <c:pt idx="136">
                  <c:v>9.3725000000000005</c:v>
                </c:pt>
                <c:pt idx="137">
                  <c:v>9.3667000000000016</c:v>
                </c:pt>
                <c:pt idx="138">
                  <c:v>9.360100000000001</c:v>
                </c:pt>
                <c:pt idx="139">
                  <c:v>9.3536000000000001</c:v>
                </c:pt>
                <c:pt idx="140">
                  <c:v>9.3472000000000008</c:v>
                </c:pt>
                <c:pt idx="141">
                  <c:v>9.3412999999999986</c:v>
                </c:pt>
                <c:pt idx="142">
                  <c:v>9.3353999999999999</c:v>
                </c:pt>
                <c:pt idx="143">
                  <c:v>9.3292999999999999</c:v>
                </c:pt>
                <c:pt idx="144">
                  <c:v>9.3230000000000004</c:v>
                </c:pt>
                <c:pt idx="145">
                  <c:v>9.3167999999999989</c:v>
                </c:pt>
                <c:pt idx="146">
                  <c:v>9.3109999999999999</c:v>
                </c:pt>
                <c:pt idx="147">
                  <c:v>9.3050999999999995</c:v>
                </c:pt>
                <c:pt idx="148">
                  <c:v>9.2987000000000002</c:v>
                </c:pt>
                <c:pt idx="149">
                  <c:v>9.2914999999999992</c:v>
                </c:pt>
                <c:pt idx="150">
                  <c:v>9.2857000000000003</c:v>
                </c:pt>
                <c:pt idx="151">
                  <c:v>9.2801000000000009</c:v>
                </c:pt>
                <c:pt idx="152">
                  <c:v>9.2742000000000004</c:v>
                </c:pt>
                <c:pt idx="153">
                  <c:v>9.2684999999999995</c:v>
                </c:pt>
                <c:pt idx="154">
                  <c:v>9.2629999999999999</c:v>
                </c:pt>
                <c:pt idx="155">
                  <c:v>9.257299999999999</c:v>
                </c:pt>
                <c:pt idx="156">
                  <c:v>9.2496000000000009</c:v>
                </c:pt>
                <c:pt idx="157">
                  <c:v>9.2420000000000009</c:v>
                </c:pt>
                <c:pt idx="158">
                  <c:v>9.2363999999999997</c:v>
                </c:pt>
                <c:pt idx="159">
                  <c:v>9.2309999999999999</c:v>
                </c:pt>
                <c:pt idx="160">
                  <c:v>9.2256</c:v>
                </c:pt>
                <c:pt idx="161">
                  <c:v>9.2201000000000004</c:v>
                </c:pt>
                <c:pt idx="162">
                  <c:v>9.2146000000000008</c:v>
                </c:pt>
                <c:pt idx="163">
                  <c:v>9.2092000000000009</c:v>
                </c:pt>
                <c:pt idx="164">
                  <c:v>9.2037000000000013</c:v>
                </c:pt>
                <c:pt idx="165">
                  <c:v>9.1983999999999995</c:v>
                </c:pt>
                <c:pt idx="166">
                  <c:v>9.1932999999999989</c:v>
                </c:pt>
                <c:pt idx="167">
                  <c:v>9.1883999999999997</c:v>
                </c:pt>
                <c:pt idx="168">
                  <c:v>9.1837</c:v>
                </c:pt>
                <c:pt idx="169">
                  <c:v>9.1795000000000009</c:v>
                </c:pt>
                <c:pt idx="170">
                  <c:v>9.1757000000000009</c:v>
                </c:pt>
                <c:pt idx="171">
                  <c:v>9.1729000000000003</c:v>
                </c:pt>
                <c:pt idx="172">
                  <c:v>9.1685999999999996</c:v>
                </c:pt>
                <c:pt idx="173">
                  <c:v>9.1643999999999988</c:v>
                </c:pt>
                <c:pt idx="174">
                  <c:v>9.1602000000000015</c:v>
                </c:pt>
                <c:pt idx="175">
                  <c:v>9.1560000000000006</c:v>
                </c:pt>
                <c:pt idx="176">
                  <c:v>9.1517999999999997</c:v>
                </c:pt>
                <c:pt idx="177">
                  <c:v>9.1617999999999995</c:v>
                </c:pt>
                <c:pt idx="178">
                  <c:v>9.1551000000000009</c:v>
                </c:pt>
                <c:pt idx="179">
                  <c:v>9.1506000000000007</c:v>
                </c:pt>
                <c:pt idx="180">
                  <c:v>9.1467000000000009</c:v>
                </c:pt>
                <c:pt idx="181">
                  <c:v>9.1431000000000004</c:v>
                </c:pt>
                <c:pt idx="182">
                  <c:v>9.1397000000000013</c:v>
                </c:pt>
                <c:pt idx="183">
                  <c:v>9.1362000000000005</c:v>
                </c:pt>
                <c:pt idx="184">
                  <c:v>9.1327999999999996</c:v>
                </c:pt>
                <c:pt idx="185">
                  <c:v>9.1292999999999989</c:v>
                </c:pt>
                <c:pt idx="186">
                  <c:v>9.1258999999999997</c:v>
                </c:pt>
                <c:pt idx="187">
                  <c:v>9.122399999999999</c:v>
                </c:pt>
                <c:pt idx="188">
                  <c:v>9.1189999999999998</c:v>
                </c:pt>
                <c:pt idx="189">
                  <c:v>9.1156000000000006</c:v>
                </c:pt>
                <c:pt idx="190">
                  <c:v>9.1120999999999999</c:v>
                </c:pt>
                <c:pt idx="191">
                  <c:v>9.1087000000000007</c:v>
                </c:pt>
                <c:pt idx="192">
                  <c:v>9.1052</c:v>
                </c:pt>
                <c:pt idx="193">
                  <c:v>9.101799999999999</c:v>
                </c:pt>
                <c:pt idx="194">
                  <c:v>9.0983999999999998</c:v>
                </c:pt>
                <c:pt idx="195">
                  <c:v>9.0948999999999991</c:v>
                </c:pt>
                <c:pt idx="196">
                  <c:v>9.0914999999999999</c:v>
                </c:pt>
                <c:pt idx="197">
                  <c:v>9.0881000000000007</c:v>
                </c:pt>
                <c:pt idx="198">
                  <c:v>9.0846</c:v>
                </c:pt>
                <c:pt idx="199">
                  <c:v>9.0812000000000008</c:v>
                </c:pt>
                <c:pt idx="200">
                  <c:v>9.0777999999999999</c:v>
                </c:pt>
                <c:pt idx="201">
                  <c:v>9.0742999999999991</c:v>
                </c:pt>
                <c:pt idx="202">
                  <c:v>9.0709</c:v>
                </c:pt>
                <c:pt idx="203">
                  <c:v>9.0675000000000008</c:v>
                </c:pt>
                <c:pt idx="204">
                  <c:v>9.0640999999999998</c:v>
                </c:pt>
                <c:pt idx="205">
                  <c:v>9.0606000000000009</c:v>
                </c:pt>
                <c:pt idx="206">
                  <c:v>9.0571999999999999</c:v>
                </c:pt>
                <c:pt idx="207">
                  <c:v>9.053799999999999</c:v>
                </c:pt>
                <c:pt idx="208">
                  <c:v>9.0503999999999998</c:v>
                </c:pt>
                <c:pt idx="209">
                  <c:v>9.0468999999999991</c:v>
                </c:pt>
                <c:pt idx="210">
                  <c:v>9.0434999999999999</c:v>
                </c:pt>
                <c:pt idx="211">
                  <c:v>9.0401000000000007</c:v>
                </c:pt>
                <c:pt idx="212">
                  <c:v>9.0367000000000015</c:v>
                </c:pt>
                <c:pt idx="213">
                  <c:v>9.0332999999999988</c:v>
                </c:pt>
                <c:pt idx="214">
                  <c:v>9.0298999999999996</c:v>
                </c:pt>
                <c:pt idx="215">
                  <c:v>9.0265000000000004</c:v>
                </c:pt>
                <c:pt idx="216">
                  <c:v>9.0229999999999997</c:v>
                </c:pt>
                <c:pt idx="217">
                  <c:v>9.0196000000000005</c:v>
                </c:pt>
                <c:pt idx="218">
                  <c:v>9.0162000000000013</c:v>
                </c:pt>
                <c:pt idx="219">
                  <c:v>9.0127999999999986</c:v>
                </c:pt>
                <c:pt idx="220">
                  <c:v>9.0093999999999994</c:v>
                </c:pt>
                <c:pt idx="221">
                  <c:v>9.0060000000000002</c:v>
                </c:pt>
                <c:pt idx="222">
                  <c:v>9.002600000000001</c:v>
                </c:pt>
                <c:pt idx="223">
                  <c:v>8.9992000000000001</c:v>
                </c:pt>
                <c:pt idx="224">
                  <c:v>8.9957999999999991</c:v>
                </c:pt>
                <c:pt idx="225">
                  <c:v>8.9923999999999999</c:v>
                </c:pt>
                <c:pt idx="226">
                  <c:v>8.9890000000000008</c:v>
                </c:pt>
                <c:pt idx="227">
                  <c:v>8.9855999999999998</c:v>
                </c:pt>
                <c:pt idx="228">
                  <c:v>8.9822000000000006</c:v>
                </c:pt>
                <c:pt idx="229">
                  <c:v>8.9788999999999994</c:v>
                </c:pt>
                <c:pt idx="230">
                  <c:v>8.9755000000000003</c:v>
                </c:pt>
                <c:pt idx="231">
                  <c:v>8.9721000000000011</c:v>
                </c:pt>
                <c:pt idx="232">
                  <c:v>8.9687000000000001</c:v>
                </c:pt>
                <c:pt idx="233">
                  <c:v>8.9652999999999992</c:v>
                </c:pt>
                <c:pt idx="234">
                  <c:v>8.9619</c:v>
                </c:pt>
                <c:pt idx="235">
                  <c:v>8.9585000000000008</c:v>
                </c:pt>
                <c:pt idx="236">
                  <c:v>8.9552000000000014</c:v>
                </c:pt>
                <c:pt idx="237">
                  <c:v>8.9517999999999986</c:v>
                </c:pt>
                <c:pt idx="238">
                  <c:v>8.9483999999999995</c:v>
                </c:pt>
                <c:pt idx="239">
                  <c:v>8.9450000000000003</c:v>
                </c:pt>
                <c:pt idx="240">
                  <c:v>8.9417000000000009</c:v>
                </c:pt>
                <c:pt idx="241">
                  <c:v>8.9382999999999999</c:v>
                </c:pt>
                <c:pt idx="242">
                  <c:v>8.934899999999999</c:v>
                </c:pt>
                <c:pt idx="243">
                  <c:v>8.9315999999999995</c:v>
                </c:pt>
                <c:pt idx="244">
                  <c:v>8.9282000000000004</c:v>
                </c:pt>
                <c:pt idx="245">
                  <c:v>8.9247999999999994</c:v>
                </c:pt>
                <c:pt idx="246">
                  <c:v>8.9215</c:v>
                </c:pt>
                <c:pt idx="247">
                  <c:v>8.9181000000000008</c:v>
                </c:pt>
                <c:pt idx="248">
                  <c:v>8.9147999999999996</c:v>
                </c:pt>
                <c:pt idx="249">
                  <c:v>8.9114000000000004</c:v>
                </c:pt>
                <c:pt idx="250">
                  <c:v>8.9079999999999995</c:v>
                </c:pt>
                <c:pt idx="251">
                  <c:v>8.9047000000000001</c:v>
                </c:pt>
                <c:pt idx="252">
                  <c:v>8.9012999999999991</c:v>
                </c:pt>
                <c:pt idx="253">
                  <c:v>8.8979999999999997</c:v>
                </c:pt>
                <c:pt idx="254">
                  <c:v>8.8946000000000005</c:v>
                </c:pt>
                <c:pt idx="255">
                  <c:v>8.8912999999999993</c:v>
                </c:pt>
                <c:pt idx="256">
                  <c:v>8.8879000000000001</c:v>
                </c:pt>
                <c:pt idx="257">
                  <c:v>8.8846000000000007</c:v>
                </c:pt>
                <c:pt idx="258">
                  <c:v>8.8812999999999995</c:v>
                </c:pt>
                <c:pt idx="259">
                  <c:v>8.8779000000000003</c:v>
                </c:pt>
                <c:pt idx="260">
                  <c:v>8.8746000000000009</c:v>
                </c:pt>
                <c:pt idx="261">
                  <c:v>8.8712999999999997</c:v>
                </c:pt>
                <c:pt idx="262">
                  <c:v>8.8678999999999988</c:v>
                </c:pt>
                <c:pt idx="263">
                  <c:v>8.8646000000000011</c:v>
                </c:pt>
                <c:pt idx="264">
                  <c:v>8.8613</c:v>
                </c:pt>
                <c:pt idx="265">
                  <c:v>8.857899999999999</c:v>
                </c:pt>
                <c:pt idx="266">
                  <c:v>8.8545999999999996</c:v>
                </c:pt>
                <c:pt idx="267">
                  <c:v>8.8512999999999984</c:v>
                </c:pt>
                <c:pt idx="268">
                  <c:v>8.8480000000000008</c:v>
                </c:pt>
                <c:pt idx="269">
                  <c:v>8.8445999999999998</c:v>
                </c:pt>
                <c:pt idx="270">
                  <c:v>8.8412999999999986</c:v>
                </c:pt>
                <c:pt idx="271">
                  <c:v>8.8379999999999992</c:v>
                </c:pt>
                <c:pt idx="272">
                  <c:v>8.8347000000000016</c:v>
                </c:pt>
                <c:pt idx="273">
                  <c:v>8.8314000000000004</c:v>
                </c:pt>
                <c:pt idx="274">
                  <c:v>8.8281000000000009</c:v>
                </c:pt>
                <c:pt idx="275">
                  <c:v>8.8247999999999998</c:v>
                </c:pt>
                <c:pt idx="276">
                  <c:v>8.8215000000000003</c:v>
                </c:pt>
                <c:pt idx="277">
                  <c:v>8.8182000000000009</c:v>
                </c:pt>
                <c:pt idx="278">
                  <c:v>8.8148999999999997</c:v>
                </c:pt>
                <c:pt idx="279">
                  <c:v>8.8116000000000003</c:v>
                </c:pt>
                <c:pt idx="280">
                  <c:v>8.8082999999999991</c:v>
                </c:pt>
                <c:pt idx="281">
                  <c:v>8.8049999999999997</c:v>
                </c:pt>
                <c:pt idx="282">
                  <c:v>8.8017000000000003</c:v>
                </c:pt>
                <c:pt idx="283">
                  <c:v>8.7983999999999991</c:v>
                </c:pt>
                <c:pt idx="284">
                  <c:v>8.7950999999999997</c:v>
                </c:pt>
                <c:pt idx="285">
                  <c:v>8.7917999999999985</c:v>
                </c:pt>
                <c:pt idx="286">
                  <c:v>8.7885000000000009</c:v>
                </c:pt>
                <c:pt idx="287">
                  <c:v>8.7852000000000015</c:v>
                </c:pt>
                <c:pt idx="288">
                  <c:v>8.782</c:v>
                </c:pt>
                <c:pt idx="289">
                  <c:v>8.7787000000000006</c:v>
                </c:pt>
                <c:pt idx="290">
                  <c:v>8.7753999999999994</c:v>
                </c:pt>
                <c:pt idx="291">
                  <c:v>8.7721</c:v>
                </c:pt>
                <c:pt idx="292">
                  <c:v>8.7689000000000004</c:v>
                </c:pt>
                <c:pt idx="293">
                  <c:v>8.7656000000000009</c:v>
                </c:pt>
                <c:pt idx="294">
                  <c:v>8.7622999999999998</c:v>
                </c:pt>
                <c:pt idx="295">
                  <c:v>8.7591000000000001</c:v>
                </c:pt>
                <c:pt idx="296">
                  <c:v>8.7557999999999989</c:v>
                </c:pt>
                <c:pt idx="297">
                  <c:v>8.7524999999999995</c:v>
                </c:pt>
                <c:pt idx="298">
                  <c:v>8.7492999999999999</c:v>
                </c:pt>
                <c:pt idx="299">
                  <c:v>8.7460000000000004</c:v>
                </c:pt>
                <c:pt idx="300">
                  <c:v>8.742799999999999</c:v>
                </c:pt>
                <c:pt idx="301">
                  <c:v>8.7394999999999996</c:v>
                </c:pt>
                <c:pt idx="302">
                  <c:v>8.7363</c:v>
                </c:pt>
                <c:pt idx="303">
                  <c:v>8.7330000000000005</c:v>
                </c:pt>
                <c:pt idx="304">
                  <c:v>8.7297999999999991</c:v>
                </c:pt>
                <c:pt idx="305">
                  <c:v>8.7264999999999997</c:v>
                </c:pt>
                <c:pt idx="306">
                  <c:v>8.7233000000000001</c:v>
                </c:pt>
                <c:pt idx="307">
                  <c:v>8.7201000000000004</c:v>
                </c:pt>
                <c:pt idx="308">
                  <c:v>8.7167999999999992</c:v>
                </c:pt>
                <c:pt idx="309">
                  <c:v>8.7135999999999996</c:v>
                </c:pt>
                <c:pt idx="310">
                  <c:v>8.7103999999999999</c:v>
                </c:pt>
                <c:pt idx="311">
                  <c:v>8.7071000000000005</c:v>
                </c:pt>
                <c:pt idx="312">
                  <c:v>8.7038999999999991</c:v>
                </c:pt>
                <c:pt idx="313">
                  <c:v>8.7007000000000012</c:v>
                </c:pt>
                <c:pt idx="314">
                  <c:v>8.6974999999999998</c:v>
                </c:pt>
                <c:pt idx="315">
                  <c:v>8.6942000000000004</c:v>
                </c:pt>
                <c:pt idx="316">
                  <c:v>8.6910000000000007</c:v>
                </c:pt>
                <c:pt idx="317">
                  <c:v>8.6877999999999993</c:v>
                </c:pt>
                <c:pt idx="318">
                  <c:v>8.6845999999999997</c:v>
                </c:pt>
                <c:pt idx="319">
                  <c:v>8.6814</c:v>
                </c:pt>
                <c:pt idx="320">
                  <c:v>8.6782000000000004</c:v>
                </c:pt>
                <c:pt idx="321">
                  <c:v>8.6750000000000007</c:v>
                </c:pt>
                <c:pt idx="322">
                  <c:v>8.6717999999999993</c:v>
                </c:pt>
                <c:pt idx="323">
                  <c:v>8.6685999999999996</c:v>
                </c:pt>
                <c:pt idx="324">
                  <c:v>8.6654</c:v>
                </c:pt>
                <c:pt idx="325">
                  <c:v>8.6622000000000003</c:v>
                </c:pt>
                <c:pt idx="326">
                  <c:v>8.6590000000000007</c:v>
                </c:pt>
                <c:pt idx="327">
                  <c:v>8.6557999999999993</c:v>
                </c:pt>
                <c:pt idx="328">
                  <c:v>8.6525999999999996</c:v>
                </c:pt>
                <c:pt idx="329">
                  <c:v>8.6494</c:v>
                </c:pt>
                <c:pt idx="330">
                  <c:v>8.6462000000000003</c:v>
                </c:pt>
                <c:pt idx="331">
                  <c:v>8.6431000000000004</c:v>
                </c:pt>
                <c:pt idx="332">
                  <c:v>8.639899999999999</c:v>
                </c:pt>
                <c:pt idx="333">
                  <c:v>8.6367000000000012</c:v>
                </c:pt>
                <c:pt idx="334">
                  <c:v>8.6334999999999997</c:v>
                </c:pt>
                <c:pt idx="335">
                  <c:v>8.6303999999999998</c:v>
                </c:pt>
                <c:pt idx="336">
                  <c:v>8.6272000000000002</c:v>
                </c:pt>
                <c:pt idx="337">
                  <c:v>8.6240000000000006</c:v>
                </c:pt>
                <c:pt idx="338">
                  <c:v>8.6208999999999989</c:v>
                </c:pt>
                <c:pt idx="339">
                  <c:v>8.617700000000001</c:v>
                </c:pt>
                <c:pt idx="340">
                  <c:v>8.6146000000000011</c:v>
                </c:pt>
                <c:pt idx="341">
                  <c:v>8.6113999999999997</c:v>
                </c:pt>
                <c:pt idx="342">
                  <c:v>8.6082999999999998</c:v>
                </c:pt>
                <c:pt idx="343">
                  <c:v>8.6051000000000002</c:v>
                </c:pt>
                <c:pt idx="344">
                  <c:v>8.6020000000000003</c:v>
                </c:pt>
                <c:pt idx="345">
                  <c:v>8.5987999999999989</c:v>
                </c:pt>
                <c:pt idx="346">
                  <c:v>8.5957000000000008</c:v>
                </c:pt>
                <c:pt idx="347">
                  <c:v>8.5924999999999994</c:v>
                </c:pt>
                <c:pt idx="348">
                  <c:v>8.5893999999999995</c:v>
                </c:pt>
                <c:pt idx="349">
                  <c:v>8.5862999999999996</c:v>
                </c:pt>
                <c:pt idx="350">
                  <c:v>8.5831</c:v>
                </c:pt>
                <c:pt idx="351">
                  <c:v>8.5846</c:v>
                </c:pt>
                <c:pt idx="352">
                  <c:v>8.5893999999999995</c:v>
                </c:pt>
                <c:pt idx="353">
                  <c:v>9.1387</c:v>
                </c:pt>
                <c:pt idx="354">
                  <c:v>9.0461000000000009</c:v>
                </c:pt>
                <c:pt idx="355">
                  <c:v>8.8889999999999993</c:v>
                </c:pt>
                <c:pt idx="356">
                  <c:v>8.8909000000000002</c:v>
                </c:pt>
                <c:pt idx="357">
                  <c:v>8.8864999999999998</c:v>
                </c:pt>
                <c:pt idx="358">
                  <c:v>8.8824000000000005</c:v>
                </c:pt>
                <c:pt idx="359">
                  <c:v>8.8780999999999999</c:v>
                </c:pt>
                <c:pt idx="360">
                  <c:v>8.873899999999999</c:v>
                </c:pt>
                <c:pt idx="361">
                  <c:v>8.8696999999999999</c:v>
                </c:pt>
                <c:pt idx="362">
                  <c:v>8.8655000000000008</c:v>
                </c:pt>
                <c:pt idx="363">
                  <c:v>8.8613999999999997</c:v>
                </c:pt>
                <c:pt idx="364">
                  <c:v>8.8572999999999986</c:v>
                </c:pt>
                <c:pt idx="365">
                  <c:v>8.8530999999999995</c:v>
                </c:pt>
                <c:pt idx="366">
                  <c:v>8.8491</c:v>
                </c:pt>
                <c:pt idx="367">
                  <c:v>8.8450000000000006</c:v>
                </c:pt>
                <c:pt idx="368">
                  <c:v>8.8409999999999993</c:v>
                </c:pt>
                <c:pt idx="369">
                  <c:v>8.8369999999999997</c:v>
                </c:pt>
                <c:pt idx="370">
                  <c:v>8.8330000000000002</c:v>
                </c:pt>
                <c:pt idx="371">
                  <c:v>8.8290000000000006</c:v>
                </c:pt>
                <c:pt idx="372">
                  <c:v>8.8249999999999993</c:v>
                </c:pt>
                <c:pt idx="373">
                  <c:v>8.8209999999999997</c:v>
                </c:pt>
                <c:pt idx="374">
                  <c:v>8.8170000000000002</c:v>
                </c:pt>
                <c:pt idx="375">
                  <c:v>8.8130000000000006</c:v>
                </c:pt>
                <c:pt idx="376">
                  <c:v>8.8091000000000008</c:v>
                </c:pt>
                <c:pt idx="377">
                  <c:v>8.8050999999999995</c:v>
                </c:pt>
                <c:pt idx="378">
                  <c:v>8.8010999999999999</c:v>
                </c:pt>
                <c:pt idx="379">
                  <c:v>8.7971000000000004</c:v>
                </c:pt>
                <c:pt idx="380">
                  <c:v>8.7932000000000006</c:v>
                </c:pt>
                <c:pt idx="381">
                  <c:v>8.789200000000001</c:v>
                </c:pt>
                <c:pt idx="382">
                  <c:v>8.7852999999999994</c:v>
                </c:pt>
                <c:pt idx="383">
                  <c:v>8.7812999999999999</c:v>
                </c:pt>
                <c:pt idx="384">
                  <c:v>8.7774999999999999</c:v>
                </c:pt>
                <c:pt idx="385">
                  <c:v>8.7736000000000001</c:v>
                </c:pt>
                <c:pt idx="386">
                  <c:v>8.7698</c:v>
                </c:pt>
                <c:pt idx="387">
                  <c:v>8.766</c:v>
                </c:pt>
                <c:pt idx="388">
                  <c:v>8.7622</c:v>
                </c:pt>
                <c:pt idx="389">
                  <c:v>8.7584999999999997</c:v>
                </c:pt>
                <c:pt idx="390">
                  <c:v>8.7547999999999995</c:v>
                </c:pt>
                <c:pt idx="391">
                  <c:v>8.7509999999999994</c:v>
                </c:pt>
                <c:pt idx="392">
                  <c:v>8.7472999999999992</c:v>
                </c:pt>
                <c:pt idx="393">
                  <c:v>8.7436000000000007</c:v>
                </c:pt>
                <c:pt idx="394">
                  <c:v>8.7399000000000004</c:v>
                </c:pt>
                <c:pt idx="395">
                  <c:v>8.7362000000000002</c:v>
                </c:pt>
                <c:pt idx="396">
                  <c:v>8.7324999999999999</c:v>
                </c:pt>
                <c:pt idx="397">
                  <c:v>8.7287999999999997</c:v>
                </c:pt>
                <c:pt idx="398">
                  <c:v>8.7251000000000012</c:v>
                </c:pt>
                <c:pt idx="399">
                  <c:v>8.7212999999999994</c:v>
                </c:pt>
                <c:pt idx="400">
                  <c:v>8.7176000000000009</c:v>
                </c:pt>
                <c:pt idx="401">
                  <c:v>8.7137999999999991</c:v>
                </c:pt>
                <c:pt idx="402">
                  <c:v>8.7101000000000006</c:v>
                </c:pt>
                <c:pt idx="403">
                  <c:v>8.7062999999999988</c:v>
                </c:pt>
                <c:pt idx="404">
                  <c:v>8.7025000000000006</c:v>
                </c:pt>
                <c:pt idx="405">
                  <c:v>8.6987000000000005</c:v>
                </c:pt>
                <c:pt idx="406">
                  <c:v>8.6949000000000005</c:v>
                </c:pt>
                <c:pt idx="407">
                  <c:v>8.6912000000000003</c:v>
                </c:pt>
                <c:pt idx="408">
                  <c:v>8.6874000000000002</c:v>
                </c:pt>
                <c:pt idx="409">
                  <c:v>8.6837</c:v>
                </c:pt>
                <c:pt idx="410">
                  <c:v>8.68</c:v>
                </c:pt>
                <c:pt idx="411">
                  <c:v>8.6762999999999995</c:v>
                </c:pt>
                <c:pt idx="412">
                  <c:v>8.6727000000000007</c:v>
                </c:pt>
                <c:pt idx="413">
                  <c:v>8.6691000000000003</c:v>
                </c:pt>
                <c:pt idx="414">
                  <c:v>8.6655999999999995</c:v>
                </c:pt>
                <c:pt idx="415">
                  <c:v>8.6622000000000003</c:v>
                </c:pt>
                <c:pt idx="416">
                  <c:v>8.6587999999999994</c:v>
                </c:pt>
                <c:pt idx="417">
                  <c:v>8.6555999999999997</c:v>
                </c:pt>
                <c:pt idx="418">
                  <c:v>8.6524000000000001</c:v>
                </c:pt>
                <c:pt idx="419">
                  <c:v>8.6492999999999984</c:v>
                </c:pt>
                <c:pt idx="420">
                  <c:v>8.6462000000000003</c:v>
                </c:pt>
                <c:pt idx="421">
                  <c:v>8.6432000000000002</c:v>
                </c:pt>
                <c:pt idx="422">
                  <c:v>8.6402999999999999</c:v>
                </c:pt>
                <c:pt idx="423">
                  <c:v>8.6373999999999995</c:v>
                </c:pt>
                <c:pt idx="424">
                  <c:v>8.6344999999999992</c:v>
                </c:pt>
                <c:pt idx="425">
                  <c:v>8.6317000000000004</c:v>
                </c:pt>
                <c:pt idx="426">
                  <c:v>8.6288</c:v>
                </c:pt>
                <c:pt idx="427">
                  <c:v>8.6259999999999994</c:v>
                </c:pt>
                <c:pt idx="428">
                  <c:v>8.6232000000000006</c:v>
                </c:pt>
                <c:pt idx="429">
                  <c:v>8.6204999999999998</c:v>
                </c:pt>
                <c:pt idx="430">
                  <c:v>8.617700000000001</c:v>
                </c:pt>
                <c:pt idx="431">
                  <c:v>8.6149000000000004</c:v>
                </c:pt>
                <c:pt idx="432">
                  <c:v>8.6120999999999999</c:v>
                </c:pt>
                <c:pt idx="433">
                  <c:v>8.6092000000000013</c:v>
                </c:pt>
                <c:pt idx="434">
                  <c:v>8.6063999999999989</c:v>
                </c:pt>
                <c:pt idx="435">
                  <c:v>8.6036000000000001</c:v>
                </c:pt>
                <c:pt idx="436">
                  <c:v>8.6007999999999996</c:v>
                </c:pt>
                <c:pt idx="437">
                  <c:v>8.5980000000000008</c:v>
                </c:pt>
                <c:pt idx="438">
                  <c:v>8.5951000000000004</c:v>
                </c:pt>
                <c:pt idx="439">
                  <c:v>8.5922999999999998</c:v>
                </c:pt>
                <c:pt idx="440">
                  <c:v>8.5894999999999992</c:v>
                </c:pt>
                <c:pt idx="441">
                  <c:v>8.5866000000000007</c:v>
                </c:pt>
                <c:pt idx="442">
                  <c:v>8.5838000000000001</c:v>
                </c:pt>
                <c:pt idx="443">
                  <c:v>8.5809999999999995</c:v>
                </c:pt>
                <c:pt idx="444">
                  <c:v>8.5781000000000009</c:v>
                </c:pt>
                <c:pt idx="445">
                  <c:v>8.5752000000000006</c:v>
                </c:pt>
                <c:pt idx="446">
                  <c:v>8.5724</c:v>
                </c:pt>
                <c:pt idx="447">
                  <c:v>8.5694999999999997</c:v>
                </c:pt>
                <c:pt idx="448">
                  <c:v>8.5666000000000011</c:v>
                </c:pt>
                <c:pt idx="449">
                  <c:v>8.563600000000001</c:v>
                </c:pt>
                <c:pt idx="450">
                  <c:v>8.5607000000000006</c:v>
                </c:pt>
                <c:pt idx="451">
                  <c:v>8.5577000000000005</c:v>
                </c:pt>
                <c:pt idx="452">
                  <c:v>8.5547999999999984</c:v>
                </c:pt>
                <c:pt idx="453">
                  <c:v>8.5517000000000003</c:v>
                </c:pt>
                <c:pt idx="454">
                  <c:v>8.5487000000000002</c:v>
                </c:pt>
                <c:pt idx="455">
                  <c:v>8.5457000000000001</c:v>
                </c:pt>
                <c:pt idx="456">
                  <c:v>8.5426000000000002</c:v>
                </c:pt>
                <c:pt idx="457">
                  <c:v>8.5395000000000003</c:v>
                </c:pt>
                <c:pt idx="458">
                  <c:v>8.5364000000000004</c:v>
                </c:pt>
                <c:pt idx="459">
                  <c:v>8.5332000000000008</c:v>
                </c:pt>
                <c:pt idx="460">
                  <c:v>8.5301000000000009</c:v>
                </c:pt>
                <c:pt idx="461">
                  <c:v>8.5268999999999995</c:v>
                </c:pt>
                <c:pt idx="462">
                  <c:v>8.5237000000000016</c:v>
                </c:pt>
                <c:pt idx="463">
                  <c:v>8.5204000000000004</c:v>
                </c:pt>
                <c:pt idx="464">
                  <c:v>8.5172000000000008</c:v>
                </c:pt>
                <c:pt idx="465">
                  <c:v>8.5139999999999993</c:v>
                </c:pt>
                <c:pt idx="466">
                  <c:v>8.5107999999999997</c:v>
                </c:pt>
                <c:pt idx="467">
                  <c:v>8.5076000000000001</c:v>
                </c:pt>
                <c:pt idx="468">
                  <c:v>8.5047000000000015</c:v>
                </c:pt>
                <c:pt idx="469">
                  <c:v>8.5017999999999994</c:v>
                </c:pt>
                <c:pt idx="470">
                  <c:v>8.4992000000000001</c:v>
                </c:pt>
                <c:pt idx="471">
                  <c:v>8.4967000000000006</c:v>
                </c:pt>
                <c:pt idx="472">
                  <c:v>8.4942999999999991</c:v>
                </c:pt>
                <c:pt idx="473">
                  <c:v>8.4921000000000006</c:v>
                </c:pt>
                <c:pt idx="474">
                  <c:v>8.4902999999999995</c:v>
                </c:pt>
                <c:pt idx="475">
                  <c:v>8.4896000000000011</c:v>
                </c:pt>
                <c:pt idx="476">
                  <c:v>8.4893999999999998</c:v>
                </c:pt>
                <c:pt idx="477">
                  <c:v>8.4897999999999989</c:v>
                </c:pt>
                <c:pt idx="478">
                  <c:v>8.4925999999999995</c:v>
                </c:pt>
                <c:pt idx="479">
                  <c:v>8.4955999999999996</c:v>
                </c:pt>
                <c:pt idx="480">
                  <c:v>8.4984999999999999</c:v>
                </c:pt>
                <c:pt idx="481">
                  <c:v>8.5009999999999994</c:v>
                </c:pt>
                <c:pt idx="482">
                  <c:v>8.5042000000000009</c:v>
                </c:pt>
                <c:pt idx="483">
                  <c:v>8.5084999999999997</c:v>
                </c:pt>
                <c:pt idx="484">
                  <c:v>8.5118999999999989</c:v>
                </c:pt>
                <c:pt idx="485">
                  <c:v>8.5147000000000013</c:v>
                </c:pt>
                <c:pt idx="486">
                  <c:v>8.5730000000000004</c:v>
                </c:pt>
                <c:pt idx="487">
                  <c:v>8.5978999999999992</c:v>
                </c:pt>
                <c:pt idx="488">
                  <c:v>8.5862000000000016</c:v>
                </c:pt>
                <c:pt idx="489">
                  <c:v>8.5767000000000007</c:v>
                </c:pt>
                <c:pt idx="490">
                  <c:v>8.5696000000000012</c:v>
                </c:pt>
                <c:pt idx="491">
                  <c:v>8.5625</c:v>
                </c:pt>
                <c:pt idx="492">
                  <c:v>8.5524000000000004</c:v>
                </c:pt>
                <c:pt idx="493">
                  <c:v>8.5429999999999993</c:v>
                </c:pt>
                <c:pt idx="494">
                  <c:v>8.5334000000000003</c:v>
                </c:pt>
                <c:pt idx="495">
                  <c:v>8.5251000000000001</c:v>
                </c:pt>
                <c:pt idx="496">
                  <c:v>8.5190000000000001</c:v>
                </c:pt>
                <c:pt idx="497">
                  <c:v>8.5102000000000011</c:v>
                </c:pt>
                <c:pt idx="498">
                  <c:v>8.5023</c:v>
                </c:pt>
                <c:pt idx="499">
                  <c:v>8.4942000000000011</c:v>
                </c:pt>
                <c:pt idx="500">
                  <c:v>8.4827999999999992</c:v>
                </c:pt>
                <c:pt idx="501">
                  <c:v>8.4757000000000016</c:v>
                </c:pt>
                <c:pt idx="502">
                  <c:v>8.4695999999999998</c:v>
                </c:pt>
                <c:pt idx="503">
                  <c:v>8.4634</c:v>
                </c:pt>
                <c:pt idx="504">
                  <c:v>8.4568999999999992</c:v>
                </c:pt>
                <c:pt idx="505">
                  <c:v>8.4489999999999998</c:v>
                </c:pt>
                <c:pt idx="506">
                  <c:v>8.44</c:v>
                </c:pt>
                <c:pt idx="507">
                  <c:v>8.4333999999999989</c:v>
                </c:pt>
                <c:pt idx="508">
                  <c:v>8.4269999999999996</c:v>
                </c:pt>
                <c:pt idx="509">
                  <c:v>8.42</c:v>
                </c:pt>
                <c:pt idx="510">
                  <c:v>8.4132999999999996</c:v>
                </c:pt>
                <c:pt idx="511">
                  <c:v>8.4067999999999987</c:v>
                </c:pt>
                <c:pt idx="512">
                  <c:v>8.4</c:v>
                </c:pt>
                <c:pt idx="513">
                  <c:v>8.3925000000000001</c:v>
                </c:pt>
                <c:pt idx="514">
                  <c:v>8.3857999999999997</c:v>
                </c:pt>
                <c:pt idx="515">
                  <c:v>8.3780999999999999</c:v>
                </c:pt>
                <c:pt idx="516">
                  <c:v>8.3690999999999995</c:v>
                </c:pt>
                <c:pt idx="517">
                  <c:v>8.3607999999999993</c:v>
                </c:pt>
                <c:pt idx="518">
                  <c:v>8.3536999999999999</c:v>
                </c:pt>
                <c:pt idx="519">
                  <c:v>8.3468</c:v>
                </c:pt>
                <c:pt idx="520">
                  <c:v>8.3391999999999999</c:v>
                </c:pt>
                <c:pt idx="521">
                  <c:v>8.3332000000000015</c:v>
                </c:pt>
                <c:pt idx="522">
                  <c:v>8.3263999999999996</c:v>
                </c:pt>
                <c:pt idx="523">
                  <c:v>8.32</c:v>
                </c:pt>
                <c:pt idx="524">
                  <c:v>8.3119999999999994</c:v>
                </c:pt>
                <c:pt idx="525">
                  <c:v>8.3062000000000005</c:v>
                </c:pt>
                <c:pt idx="526">
                  <c:v>8.3012999999999995</c:v>
                </c:pt>
                <c:pt idx="527">
                  <c:v>8.2979000000000003</c:v>
                </c:pt>
                <c:pt idx="528">
                  <c:v>8.2958999999999996</c:v>
                </c:pt>
                <c:pt idx="529">
                  <c:v>8.2947000000000006</c:v>
                </c:pt>
                <c:pt idx="530">
                  <c:v>8.2942</c:v>
                </c:pt>
                <c:pt idx="531">
                  <c:v>8.2941000000000003</c:v>
                </c:pt>
                <c:pt idx="532">
                  <c:v>8.2937000000000012</c:v>
                </c:pt>
                <c:pt idx="533">
                  <c:v>8.2937999999999992</c:v>
                </c:pt>
                <c:pt idx="534">
                  <c:v>8.2956000000000003</c:v>
                </c:pt>
                <c:pt idx="535">
                  <c:v>8.2974999999999994</c:v>
                </c:pt>
                <c:pt idx="536">
                  <c:v>8.2994000000000003</c:v>
                </c:pt>
                <c:pt idx="537">
                  <c:v>8.3022999999999989</c:v>
                </c:pt>
                <c:pt idx="538">
                  <c:v>8.3049999999999997</c:v>
                </c:pt>
                <c:pt idx="539">
                  <c:v>8.3074999999999992</c:v>
                </c:pt>
                <c:pt idx="540">
                  <c:v>8.3109000000000002</c:v>
                </c:pt>
                <c:pt idx="541">
                  <c:v>8.3143999999999991</c:v>
                </c:pt>
                <c:pt idx="542">
                  <c:v>8.3175000000000008</c:v>
                </c:pt>
                <c:pt idx="543">
                  <c:v>8.3201000000000001</c:v>
                </c:pt>
                <c:pt idx="544">
                  <c:v>8.3224999999999998</c:v>
                </c:pt>
                <c:pt idx="545">
                  <c:v>8.3248999999999995</c:v>
                </c:pt>
                <c:pt idx="546">
                  <c:v>8.3267000000000007</c:v>
                </c:pt>
                <c:pt idx="547">
                  <c:v>8.3277999999999999</c:v>
                </c:pt>
                <c:pt idx="548">
                  <c:v>8.3282000000000007</c:v>
                </c:pt>
                <c:pt idx="549">
                  <c:v>8.3284000000000002</c:v>
                </c:pt>
                <c:pt idx="550">
                  <c:v>8.3292999999999999</c:v>
                </c:pt>
                <c:pt idx="551">
                  <c:v>8.3400999999999996</c:v>
                </c:pt>
                <c:pt idx="552">
                  <c:v>8.3324999999999996</c:v>
                </c:pt>
                <c:pt idx="553">
                  <c:v>8.3387000000000011</c:v>
                </c:pt>
                <c:pt idx="554">
                  <c:v>8.3399000000000001</c:v>
                </c:pt>
                <c:pt idx="555">
                  <c:v>8.3414000000000001</c:v>
                </c:pt>
                <c:pt idx="556">
                  <c:v>8.343</c:v>
                </c:pt>
                <c:pt idx="557">
                  <c:v>8.3442999999999987</c:v>
                </c:pt>
                <c:pt idx="558">
                  <c:v>8.345600000000001</c:v>
                </c:pt>
                <c:pt idx="559">
                  <c:v>8.3477000000000015</c:v>
                </c:pt>
                <c:pt idx="560">
                  <c:v>8.344100000000001</c:v>
                </c:pt>
                <c:pt idx="561">
                  <c:v>8.3530999999999995</c:v>
                </c:pt>
                <c:pt idx="562">
                  <c:v>8.3498000000000001</c:v>
                </c:pt>
                <c:pt idx="563">
                  <c:v>8.3475999999999999</c:v>
                </c:pt>
                <c:pt idx="564">
                  <c:v>8.3452000000000002</c:v>
                </c:pt>
                <c:pt idx="565">
                  <c:v>8.3420000000000005</c:v>
                </c:pt>
                <c:pt idx="566">
                  <c:v>8.3387999999999991</c:v>
                </c:pt>
                <c:pt idx="567">
                  <c:v>8.3356000000000012</c:v>
                </c:pt>
                <c:pt idx="568">
                  <c:v>8.3323999999999998</c:v>
                </c:pt>
                <c:pt idx="569">
                  <c:v>8.3291000000000004</c:v>
                </c:pt>
                <c:pt idx="570">
                  <c:v>8.325899999999999</c:v>
                </c:pt>
                <c:pt idx="571">
                  <c:v>8.3227000000000011</c:v>
                </c:pt>
                <c:pt idx="572">
                  <c:v>8.3194999999999997</c:v>
                </c:pt>
                <c:pt idx="573">
                  <c:v>8.3163</c:v>
                </c:pt>
                <c:pt idx="574">
                  <c:v>8.3131000000000004</c:v>
                </c:pt>
                <c:pt idx="575">
                  <c:v>8.309899999999999</c:v>
                </c:pt>
                <c:pt idx="576">
                  <c:v>8.3067000000000011</c:v>
                </c:pt>
                <c:pt idx="577">
                  <c:v>8.3034999999999997</c:v>
                </c:pt>
                <c:pt idx="578">
                  <c:v>8.3003</c:v>
                </c:pt>
                <c:pt idx="579">
                  <c:v>8.2971000000000004</c:v>
                </c:pt>
                <c:pt idx="580">
                  <c:v>8.2938999999999989</c:v>
                </c:pt>
                <c:pt idx="581">
                  <c:v>8.2907000000000011</c:v>
                </c:pt>
                <c:pt idx="582">
                  <c:v>8.2874999999999996</c:v>
                </c:pt>
                <c:pt idx="583">
                  <c:v>8.2843</c:v>
                </c:pt>
                <c:pt idx="584">
                  <c:v>8.2811000000000003</c:v>
                </c:pt>
                <c:pt idx="585">
                  <c:v>8.2778999999999989</c:v>
                </c:pt>
                <c:pt idx="586">
                  <c:v>8.2747000000000011</c:v>
                </c:pt>
                <c:pt idx="587">
                  <c:v>8.2714999999999996</c:v>
                </c:pt>
                <c:pt idx="588">
                  <c:v>8.2683</c:v>
                </c:pt>
                <c:pt idx="589">
                  <c:v>8.2652000000000001</c:v>
                </c:pt>
                <c:pt idx="590">
                  <c:v>8.2620000000000005</c:v>
                </c:pt>
                <c:pt idx="591">
                  <c:v>8.258799999999999</c:v>
                </c:pt>
                <c:pt idx="592">
                  <c:v>8.2556000000000012</c:v>
                </c:pt>
                <c:pt idx="593">
                  <c:v>8.2523999999999997</c:v>
                </c:pt>
                <c:pt idx="594">
                  <c:v>8.2492999999999999</c:v>
                </c:pt>
                <c:pt idx="595">
                  <c:v>8.2461000000000002</c:v>
                </c:pt>
                <c:pt idx="596">
                  <c:v>8.2428999999999988</c:v>
                </c:pt>
                <c:pt idx="597">
                  <c:v>8.2397000000000009</c:v>
                </c:pt>
                <c:pt idx="598">
                  <c:v>8.236600000000001</c:v>
                </c:pt>
                <c:pt idx="599">
                  <c:v>8.2333999999999996</c:v>
                </c:pt>
                <c:pt idx="600">
                  <c:v>8.2302</c:v>
                </c:pt>
                <c:pt idx="601">
                  <c:v>8.2271000000000001</c:v>
                </c:pt>
                <c:pt idx="602">
                  <c:v>8.2239000000000004</c:v>
                </c:pt>
                <c:pt idx="603">
                  <c:v>8.2207000000000008</c:v>
                </c:pt>
                <c:pt idx="604">
                  <c:v>8.2176000000000009</c:v>
                </c:pt>
                <c:pt idx="605">
                  <c:v>8.2143999999999995</c:v>
                </c:pt>
                <c:pt idx="606">
                  <c:v>8.2112999999999996</c:v>
                </c:pt>
                <c:pt idx="607">
                  <c:v>8.2081</c:v>
                </c:pt>
                <c:pt idx="608">
                  <c:v>8.2050000000000001</c:v>
                </c:pt>
                <c:pt idx="609">
                  <c:v>8.2017999999999986</c:v>
                </c:pt>
                <c:pt idx="610">
                  <c:v>8.1987000000000005</c:v>
                </c:pt>
                <c:pt idx="611">
                  <c:v>8.1954999999999991</c:v>
                </c:pt>
                <c:pt idx="612">
                  <c:v>8.1923999999999992</c:v>
                </c:pt>
                <c:pt idx="613">
                  <c:v>8.1891999999999996</c:v>
                </c:pt>
                <c:pt idx="614">
                  <c:v>8.1860999999999997</c:v>
                </c:pt>
                <c:pt idx="615">
                  <c:v>8.1829000000000001</c:v>
                </c:pt>
                <c:pt idx="616">
                  <c:v>8.1798000000000002</c:v>
                </c:pt>
                <c:pt idx="617">
                  <c:v>8.1766000000000005</c:v>
                </c:pt>
                <c:pt idx="618">
                  <c:v>8.1735000000000007</c:v>
                </c:pt>
                <c:pt idx="619">
                  <c:v>8.170399999999999</c:v>
                </c:pt>
                <c:pt idx="620">
                  <c:v>8.1671999999999993</c:v>
                </c:pt>
                <c:pt idx="621">
                  <c:v>8.1641000000000012</c:v>
                </c:pt>
                <c:pt idx="622">
                  <c:v>8.1609999999999996</c:v>
                </c:pt>
                <c:pt idx="623">
                  <c:v>8.1577999999999999</c:v>
                </c:pt>
                <c:pt idx="624">
                  <c:v>8.1547000000000001</c:v>
                </c:pt>
                <c:pt idx="625">
                  <c:v>8.1516000000000002</c:v>
                </c:pt>
                <c:pt idx="626">
                  <c:v>8.1483999999999988</c:v>
                </c:pt>
                <c:pt idx="627">
                  <c:v>8.1453000000000007</c:v>
                </c:pt>
                <c:pt idx="628">
                  <c:v>8.142199999999999</c:v>
                </c:pt>
                <c:pt idx="629">
                  <c:v>8.1391000000000009</c:v>
                </c:pt>
                <c:pt idx="630">
                  <c:v>8.1359999999999992</c:v>
                </c:pt>
                <c:pt idx="631">
                  <c:v>8.1327999999999996</c:v>
                </c:pt>
                <c:pt idx="632">
                  <c:v>8.1296999999999997</c:v>
                </c:pt>
                <c:pt idx="633">
                  <c:v>8.1265999999999998</c:v>
                </c:pt>
                <c:pt idx="634">
                  <c:v>8.1234999999999999</c:v>
                </c:pt>
                <c:pt idx="635">
                  <c:v>8.1204000000000001</c:v>
                </c:pt>
                <c:pt idx="636">
                  <c:v>8.1173000000000002</c:v>
                </c:pt>
                <c:pt idx="637">
                  <c:v>8.1141000000000005</c:v>
                </c:pt>
                <c:pt idx="638">
                  <c:v>8.1110000000000007</c:v>
                </c:pt>
                <c:pt idx="639">
                  <c:v>8.107899999999999</c:v>
                </c:pt>
                <c:pt idx="640">
                  <c:v>8.1048000000000009</c:v>
                </c:pt>
                <c:pt idx="641">
                  <c:v>8.1016999999999992</c:v>
                </c:pt>
                <c:pt idx="642">
                  <c:v>8.0986000000000011</c:v>
                </c:pt>
                <c:pt idx="643">
                  <c:v>8.0954999999999995</c:v>
                </c:pt>
                <c:pt idx="644">
                  <c:v>8.0923999999999996</c:v>
                </c:pt>
                <c:pt idx="645">
                  <c:v>8.0892999999999997</c:v>
                </c:pt>
                <c:pt idx="646">
                  <c:v>8.0861999999999998</c:v>
                </c:pt>
                <c:pt idx="647">
                  <c:v>8.0831</c:v>
                </c:pt>
                <c:pt idx="648">
                  <c:v>8.08</c:v>
                </c:pt>
                <c:pt idx="649">
                  <c:v>8.0769000000000002</c:v>
                </c:pt>
                <c:pt idx="650">
                  <c:v>8.0739000000000001</c:v>
                </c:pt>
                <c:pt idx="651">
                  <c:v>8.0708000000000002</c:v>
                </c:pt>
                <c:pt idx="652">
                  <c:v>8.0677000000000003</c:v>
                </c:pt>
                <c:pt idx="653">
                  <c:v>8.0646000000000004</c:v>
                </c:pt>
                <c:pt idx="654">
                  <c:v>8.0615000000000006</c:v>
                </c:pt>
                <c:pt idx="655">
                  <c:v>8.0583999999999989</c:v>
                </c:pt>
                <c:pt idx="656">
                  <c:v>8.0553000000000008</c:v>
                </c:pt>
                <c:pt idx="657">
                  <c:v>8.0523000000000007</c:v>
                </c:pt>
                <c:pt idx="658">
                  <c:v>8.049199999999999</c:v>
                </c:pt>
                <c:pt idx="659">
                  <c:v>8.0461000000000009</c:v>
                </c:pt>
                <c:pt idx="660">
                  <c:v>8.0429999999999993</c:v>
                </c:pt>
                <c:pt idx="661">
                  <c:v>8.0399999999999991</c:v>
                </c:pt>
                <c:pt idx="662">
                  <c:v>8.0368999999999993</c:v>
                </c:pt>
                <c:pt idx="663">
                  <c:v>8.0337999999999994</c:v>
                </c:pt>
                <c:pt idx="664">
                  <c:v>8.0306999999999995</c:v>
                </c:pt>
                <c:pt idx="665">
                  <c:v>8.0276999999999994</c:v>
                </c:pt>
                <c:pt idx="666">
                  <c:v>8.0245999999999995</c:v>
                </c:pt>
                <c:pt idx="667">
                  <c:v>8.0216000000000012</c:v>
                </c:pt>
                <c:pt idx="668">
                  <c:v>8.0184999999999995</c:v>
                </c:pt>
                <c:pt idx="669">
                  <c:v>8.0153999999999996</c:v>
                </c:pt>
                <c:pt idx="670">
                  <c:v>8.0123999999999995</c:v>
                </c:pt>
                <c:pt idx="671">
                  <c:v>8.0092999999999996</c:v>
                </c:pt>
                <c:pt idx="672">
                  <c:v>8.0062999999999995</c:v>
                </c:pt>
                <c:pt idx="673">
                  <c:v>8.0031999999999996</c:v>
                </c:pt>
                <c:pt idx="674">
                  <c:v>8.0001999999999995</c:v>
                </c:pt>
                <c:pt idx="675">
                  <c:v>7.9971000000000005</c:v>
                </c:pt>
                <c:pt idx="676">
                  <c:v>7.9941000000000004</c:v>
                </c:pt>
                <c:pt idx="677">
                  <c:v>7.9909999999999997</c:v>
                </c:pt>
                <c:pt idx="678">
                  <c:v>7.9880000000000004</c:v>
                </c:pt>
                <c:pt idx="679">
                  <c:v>7.9848999999999997</c:v>
                </c:pt>
                <c:pt idx="680">
                  <c:v>7.9818999999999996</c:v>
                </c:pt>
                <c:pt idx="681">
                  <c:v>7.9788000000000006</c:v>
                </c:pt>
                <c:pt idx="682">
                  <c:v>7.9758000000000004</c:v>
                </c:pt>
                <c:pt idx="683">
                  <c:v>7.9728000000000003</c:v>
                </c:pt>
                <c:pt idx="684">
                  <c:v>7.9696999999999996</c:v>
                </c:pt>
                <c:pt idx="685">
                  <c:v>7.9666999999999994</c:v>
                </c:pt>
                <c:pt idx="686">
                  <c:v>7.9637000000000002</c:v>
                </c:pt>
                <c:pt idx="687">
                  <c:v>7.9606000000000003</c:v>
                </c:pt>
                <c:pt idx="688">
                  <c:v>7.9576000000000002</c:v>
                </c:pt>
                <c:pt idx="689">
                  <c:v>7.9546000000000001</c:v>
                </c:pt>
                <c:pt idx="690">
                  <c:v>7.9516</c:v>
                </c:pt>
                <c:pt idx="691">
                  <c:v>7.9485000000000001</c:v>
                </c:pt>
                <c:pt idx="692">
                  <c:v>7.9455</c:v>
                </c:pt>
                <c:pt idx="693">
                  <c:v>7.9424999999999999</c:v>
                </c:pt>
                <c:pt idx="694">
                  <c:v>7.9394999999999998</c:v>
                </c:pt>
                <c:pt idx="695">
                  <c:v>7.9364999999999997</c:v>
                </c:pt>
                <c:pt idx="696">
                  <c:v>7.9335000000000004</c:v>
                </c:pt>
                <c:pt idx="697">
                  <c:v>7.9305000000000003</c:v>
                </c:pt>
                <c:pt idx="698">
                  <c:v>7.9273999999999996</c:v>
                </c:pt>
                <c:pt idx="699">
                  <c:v>7.9243999999999994</c:v>
                </c:pt>
                <c:pt idx="700">
                  <c:v>7.9213999999999993</c:v>
                </c:pt>
                <c:pt idx="701">
                  <c:v>7.9183999999999992</c:v>
                </c:pt>
                <c:pt idx="702">
                  <c:v>7.9154</c:v>
                </c:pt>
                <c:pt idx="703">
                  <c:v>7.9123999999999999</c:v>
                </c:pt>
                <c:pt idx="704">
                  <c:v>7.9093999999999998</c:v>
                </c:pt>
                <c:pt idx="705">
                  <c:v>7.9063999999999997</c:v>
                </c:pt>
                <c:pt idx="706">
                  <c:v>7.9033999999999995</c:v>
                </c:pt>
                <c:pt idx="707">
                  <c:v>7.9005000000000001</c:v>
                </c:pt>
                <c:pt idx="708">
                  <c:v>7.8975</c:v>
                </c:pt>
                <c:pt idx="709">
                  <c:v>7.8944999999999999</c:v>
                </c:pt>
                <c:pt idx="710">
                  <c:v>7.8914999999999997</c:v>
                </c:pt>
                <c:pt idx="711">
                  <c:v>7.8884999999999996</c:v>
                </c:pt>
                <c:pt idx="712">
                  <c:v>7.8855000000000004</c:v>
                </c:pt>
                <c:pt idx="713">
                  <c:v>7.8825000000000003</c:v>
                </c:pt>
                <c:pt idx="714">
                  <c:v>7.8795999999999999</c:v>
                </c:pt>
                <c:pt idx="715">
                  <c:v>8.1502999999999997</c:v>
                </c:pt>
                <c:pt idx="716">
                  <c:v>8.1469000000000005</c:v>
                </c:pt>
                <c:pt idx="717">
                  <c:v>8.1513000000000009</c:v>
                </c:pt>
                <c:pt idx="718">
                  <c:v>8.1513000000000009</c:v>
                </c:pt>
                <c:pt idx="719">
                  <c:v>8.1513000000000009</c:v>
                </c:pt>
                <c:pt idx="720">
                  <c:v>8.1513999999999989</c:v>
                </c:pt>
                <c:pt idx="721">
                  <c:v>8.1472999999999995</c:v>
                </c:pt>
                <c:pt idx="722">
                  <c:v>8.1442999999999994</c:v>
                </c:pt>
                <c:pt idx="723">
                  <c:v>8.155800000000001</c:v>
                </c:pt>
                <c:pt idx="724">
                  <c:v>8.1492000000000004</c:v>
                </c:pt>
                <c:pt idx="725">
                  <c:v>8.1433</c:v>
                </c:pt>
                <c:pt idx="726">
                  <c:v>8.1379000000000001</c:v>
                </c:pt>
                <c:pt idx="727">
                  <c:v>8.1327999999999996</c:v>
                </c:pt>
                <c:pt idx="728">
                  <c:v>8.1279000000000003</c:v>
                </c:pt>
                <c:pt idx="729">
                  <c:v>8.1232000000000006</c:v>
                </c:pt>
                <c:pt idx="730">
                  <c:v>8.1186000000000007</c:v>
                </c:pt>
                <c:pt idx="731">
                  <c:v>8.1141000000000005</c:v>
                </c:pt>
                <c:pt idx="732">
                  <c:v>8.1097000000000001</c:v>
                </c:pt>
                <c:pt idx="733">
                  <c:v>8.1052999999999997</c:v>
                </c:pt>
                <c:pt idx="734">
                  <c:v>8.1010000000000009</c:v>
                </c:pt>
                <c:pt idx="735">
                  <c:v>8.0968</c:v>
                </c:pt>
                <c:pt idx="736">
                  <c:v>8.0926000000000009</c:v>
                </c:pt>
                <c:pt idx="737">
                  <c:v>8.0884</c:v>
                </c:pt>
                <c:pt idx="738">
                  <c:v>8.0843000000000007</c:v>
                </c:pt>
                <c:pt idx="739">
                  <c:v>8.0801999999999996</c:v>
                </c:pt>
                <c:pt idx="740">
                  <c:v>8.0761000000000003</c:v>
                </c:pt>
                <c:pt idx="741">
                  <c:v>8.0719999999999992</c:v>
                </c:pt>
                <c:pt idx="742">
                  <c:v>8.0678999999999998</c:v>
                </c:pt>
                <c:pt idx="743">
                  <c:v>8.0638000000000005</c:v>
                </c:pt>
                <c:pt idx="744">
                  <c:v>8.0596999999999994</c:v>
                </c:pt>
                <c:pt idx="745">
                  <c:v>8.0556000000000001</c:v>
                </c:pt>
                <c:pt idx="746">
                  <c:v>8.0515000000000008</c:v>
                </c:pt>
                <c:pt idx="747">
                  <c:v>8.0473999999999997</c:v>
                </c:pt>
                <c:pt idx="748">
                  <c:v>8.0432000000000006</c:v>
                </c:pt>
                <c:pt idx="749">
                  <c:v>8.0391000000000012</c:v>
                </c:pt>
                <c:pt idx="750">
                  <c:v>8.0349000000000004</c:v>
                </c:pt>
                <c:pt idx="751">
                  <c:v>8.0306999999999995</c:v>
                </c:pt>
                <c:pt idx="752">
                  <c:v>8.0266000000000002</c:v>
                </c:pt>
                <c:pt idx="753">
                  <c:v>8.0223999999999993</c:v>
                </c:pt>
                <c:pt idx="754">
                  <c:v>8.0182000000000002</c:v>
                </c:pt>
                <c:pt idx="755">
                  <c:v>8.0138999999999996</c:v>
                </c:pt>
                <c:pt idx="756">
                  <c:v>8.0097000000000005</c:v>
                </c:pt>
                <c:pt idx="757">
                  <c:v>8.0054999999999996</c:v>
                </c:pt>
                <c:pt idx="758">
                  <c:v>8.001199999999999</c:v>
                </c:pt>
                <c:pt idx="759">
                  <c:v>7.9969999999999999</c:v>
                </c:pt>
                <c:pt idx="760">
                  <c:v>7.9927999999999999</c:v>
                </c:pt>
                <c:pt idx="761">
                  <c:v>7.9885000000000002</c:v>
                </c:pt>
                <c:pt idx="762">
                  <c:v>7.9843000000000002</c:v>
                </c:pt>
                <c:pt idx="763">
                  <c:v>7.98</c:v>
                </c:pt>
                <c:pt idx="764">
                  <c:v>7.9756999999999998</c:v>
                </c:pt>
                <c:pt idx="765">
                  <c:v>7.9714999999999998</c:v>
                </c:pt>
                <c:pt idx="766">
                  <c:v>7.9672000000000001</c:v>
                </c:pt>
                <c:pt idx="767">
                  <c:v>7.9630000000000001</c:v>
                </c:pt>
                <c:pt idx="768">
                  <c:v>7.9586999999999994</c:v>
                </c:pt>
                <c:pt idx="769">
                  <c:v>7.9545000000000003</c:v>
                </c:pt>
                <c:pt idx="770">
                  <c:v>7.9503000000000004</c:v>
                </c:pt>
                <c:pt idx="771">
                  <c:v>7.9461000000000004</c:v>
                </c:pt>
                <c:pt idx="772">
                  <c:v>7.9418999999999995</c:v>
                </c:pt>
                <c:pt idx="773">
                  <c:v>7.9376999999999995</c:v>
                </c:pt>
                <c:pt idx="774">
                  <c:v>7.9335000000000004</c:v>
                </c:pt>
                <c:pt idx="775">
                  <c:v>7.9293999999999993</c:v>
                </c:pt>
                <c:pt idx="776">
                  <c:v>7.9252000000000002</c:v>
                </c:pt>
                <c:pt idx="777">
                  <c:v>7.9211</c:v>
                </c:pt>
                <c:pt idx="778">
                  <c:v>7.9169999999999998</c:v>
                </c:pt>
                <c:pt idx="779">
                  <c:v>7.9130000000000003</c:v>
                </c:pt>
                <c:pt idx="780">
                  <c:v>7.9089999999999998</c:v>
                </c:pt>
                <c:pt idx="781">
                  <c:v>7.9050000000000002</c:v>
                </c:pt>
                <c:pt idx="782">
                  <c:v>7.9009999999999998</c:v>
                </c:pt>
                <c:pt idx="783">
                  <c:v>7.8970000000000002</c:v>
                </c:pt>
                <c:pt idx="784">
                  <c:v>7.8931000000000004</c:v>
                </c:pt>
                <c:pt idx="785">
                  <c:v>7.8891999999999998</c:v>
                </c:pt>
                <c:pt idx="786">
                  <c:v>7.8853</c:v>
                </c:pt>
                <c:pt idx="787">
                  <c:v>7.8815</c:v>
                </c:pt>
                <c:pt idx="788">
                  <c:v>7.8776999999999999</c:v>
                </c:pt>
                <c:pt idx="789">
                  <c:v>7.8738999999999999</c:v>
                </c:pt>
                <c:pt idx="790">
                  <c:v>7.8701000000000008</c:v>
                </c:pt>
                <c:pt idx="791">
                  <c:v>7.8662999999999998</c:v>
                </c:pt>
                <c:pt idx="792">
                  <c:v>7.8624999999999998</c:v>
                </c:pt>
                <c:pt idx="793">
                  <c:v>7.8588000000000005</c:v>
                </c:pt>
                <c:pt idx="794">
                  <c:v>7.8550000000000004</c:v>
                </c:pt>
                <c:pt idx="795">
                  <c:v>7.8513000000000002</c:v>
                </c:pt>
                <c:pt idx="796">
                  <c:v>7.8476000000000008</c:v>
                </c:pt>
                <c:pt idx="797">
                  <c:v>7.8437999999999999</c:v>
                </c:pt>
                <c:pt idx="798">
                  <c:v>7.8401000000000005</c:v>
                </c:pt>
                <c:pt idx="799">
                  <c:v>7.8363999999999994</c:v>
                </c:pt>
                <c:pt idx="800">
                  <c:v>7.8327</c:v>
                </c:pt>
                <c:pt idx="801">
                  <c:v>7.8289999999999997</c:v>
                </c:pt>
                <c:pt idx="802">
                  <c:v>7.8253000000000004</c:v>
                </c:pt>
                <c:pt idx="803">
                  <c:v>7.8216000000000001</c:v>
                </c:pt>
                <c:pt idx="804">
                  <c:v>7.8179999999999996</c:v>
                </c:pt>
                <c:pt idx="805">
                  <c:v>7.8143000000000002</c:v>
                </c:pt>
                <c:pt idx="806">
                  <c:v>7.8106</c:v>
                </c:pt>
                <c:pt idx="807">
                  <c:v>7.8068999999999997</c:v>
                </c:pt>
                <c:pt idx="808">
                  <c:v>7.8031999999999995</c:v>
                </c:pt>
                <c:pt idx="809">
                  <c:v>7.7996000000000008</c:v>
                </c:pt>
                <c:pt idx="810">
                  <c:v>7.7958999999999996</c:v>
                </c:pt>
                <c:pt idx="811">
                  <c:v>7.7923</c:v>
                </c:pt>
                <c:pt idx="812">
                  <c:v>7.7886000000000006</c:v>
                </c:pt>
                <c:pt idx="813">
                  <c:v>7.7850000000000001</c:v>
                </c:pt>
                <c:pt idx="814">
                  <c:v>7.7813999999999997</c:v>
                </c:pt>
                <c:pt idx="815">
                  <c:v>7.7778999999999998</c:v>
                </c:pt>
                <c:pt idx="816">
                  <c:v>7.7743000000000002</c:v>
                </c:pt>
                <c:pt idx="817">
                  <c:v>7.7708000000000004</c:v>
                </c:pt>
                <c:pt idx="818">
                  <c:v>7.7673000000000005</c:v>
                </c:pt>
                <c:pt idx="819">
                  <c:v>7.7637999999999998</c:v>
                </c:pt>
                <c:pt idx="820">
                  <c:v>7.7603</c:v>
                </c:pt>
                <c:pt idx="821">
                  <c:v>7.7568999999999999</c:v>
                </c:pt>
                <c:pt idx="822">
                  <c:v>7.7534000000000001</c:v>
                </c:pt>
                <c:pt idx="823">
                  <c:v>7.7498999999999993</c:v>
                </c:pt>
                <c:pt idx="824">
                  <c:v>7.7465000000000002</c:v>
                </c:pt>
                <c:pt idx="825">
                  <c:v>7.7430000000000003</c:v>
                </c:pt>
                <c:pt idx="826">
                  <c:v>7.7396000000000003</c:v>
                </c:pt>
                <c:pt idx="827">
                  <c:v>7.7361000000000004</c:v>
                </c:pt>
                <c:pt idx="828">
                  <c:v>7.7326999999999995</c:v>
                </c:pt>
                <c:pt idx="829">
                  <c:v>7.7291999999999996</c:v>
                </c:pt>
                <c:pt idx="830">
                  <c:v>7.7256999999999998</c:v>
                </c:pt>
                <c:pt idx="831">
                  <c:v>7.7222</c:v>
                </c:pt>
                <c:pt idx="832">
                  <c:v>7.7187999999999999</c:v>
                </c:pt>
                <c:pt idx="833">
                  <c:v>7.7153</c:v>
                </c:pt>
                <c:pt idx="834">
                  <c:v>7.7118000000000002</c:v>
                </c:pt>
                <c:pt idx="835">
                  <c:v>7.7083999999999993</c:v>
                </c:pt>
                <c:pt idx="836">
                  <c:v>7.7050000000000001</c:v>
                </c:pt>
                <c:pt idx="837">
                  <c:v>7.7016</c:v>
                </c:pt>
                <c:pt idx="838">
                  <c:v>7.6983000000000006</c:v>
                </c:pt>
                <c:pt idx="839">
                  <c:v>7.6950000000000003</c:v>
                </c:pt>
                <c:pt idx="840">
                  <c:v>7.6920000000000002</c:v>
                </c:pt>
                <c:pt idx="841">
                  <c:v>7.6891000000000007</c:v>
                </c:pt>
                <c:pt idx="842">
                  <c:v>7.6866000000000003</c:v>
                </c:pt>
                <c:pt idx="843">
                  <c:v>7.6843999999999992</c:v>
                </c:pt>
                <c:pt idx="844">
                  <c:v>7.6826999999999996</c:v>
                </c:pt>
                <c:pt idx="845">
                  <c:v>7.6818</c:v>
                </c:pt>
                <c:pt idx="846">
                  <c:v>7.6821999999999999</c:v>
                </c:pt>
                <c:pt idx="847">
                  <c:v>7.6890000000000001</c:v>
                </c:pt>
                <c:pt idx="848">
                  <c:v>7.6966999999999999</c:v>
                </c:pt>
                <c:pt idx="849">
                  <c:v>7.7027000000000001</c:v>
                </c:pt>
                <c:pt idx="850">
                  <c:v>7.7750000000000004</c:v>
                </c:pt>
                <c:pt idx="851">
                  <c:v>7.8037000000000001</c:v>
                </c:pt>
                <c:pt idx="852">
                  <c:v>7.7999000000000001</c:v>
                </c:pt>
                <c:pt idx="853">
                  <c:v>7.7960000000000003</c:v>
                </c:pt>
                <c:pt idx="854">
                  <c:v>7.7922000000000002</c:v>
                </c:pt>
                <c:pt idx="855">
                  <c:v>7.7877999999999998</c:v>
                </c:pt>
                <c:pt idx="856">
                  <c:v>7.7831999999999999</c:v>
                </c:pt>
                <c:pt idx="857">
                  <c:v>7.7782</c:v>
                </c:pt>
                <c:pt idx="858">
                  <c:v>7.7723999999999993</c:v>
                </c:pt>
                <c:pt idx="859">
                  <c:v>7.7670000000000003</c:v>
                </c:pt>
                <c:pt idx="860">
                  <c:v>7.7622999999999998</c:v>
                </c:pt>
                <c:pt idx="861">
                  <c:v>7.7571000000000003</c:v>
                </c:pt>
                <c:pt idx="862">
                  <c:v>7.7534999999999998</c:v>
                </c:pt>
                <c:pt idx="863">
                  <c:v>7.7486000000000006</c:v>
                </c:pt>
                <c:pt idx="864">
                  <c:v>7.7403000000000004</c:v>
                </c:pt>
                <c:pt idx="865">
                  <c:v>7.7343999999999999</c:v>
                </c:pt>
                <c:pt idx="866">
                  <c:v>7.7309999999999999</c:v>
                </c:pt>
                <c:pt idx="867">
                  <c:v>7.7285000000000004</c:v>
                </c:pt>
                <c:pt idx="868">
                  <c:v>7.7248000000000001</c:v>
                </c:pt>
                <c:pt idx="869">
                  <c:v>7.7211999999999996</c:v>
                </c:pt>
                <c:pt idx="870">
                  <c:v>7.7164999999999999</c:v>
                </c:pt>
                <c:pt idx="871">
                  <c:v>7.7106000000000003</c:v>
                </c:pt>
                <c:pt idx="872">
                  <c:v>7.7098999999999993</c:v>
                </c:pt>
                <c:pt idx="873">
                  <c:v>7.7061999999999999</c:v>
                </c:pt>
                <c:pt idx="874">
                  <c:v>7.7046000000000001</c:v>
                </c:pt>
                <c:pt idx="875">
                  <c:v>7.7036000000000007</c:v>
                </c:pt>
                <c:pt idx="876">
                  <c:v>7.6993</c:v>
                </c:pt>
                <c:pt idx="877">
                  <c:v>7.6882000000000001</c:v>
                </c:pt>
                <c:pt idx="878">
                  <c:v>7.6796999999999995</c:v>
                </c:pt>
                <c:pt idx="879">
                  <c:v>7.6731000000000007</c:v>
                </c:pt>
                <c:pt idx="880">
                  <c:v>7.6683000000000003</c:v>
                </c:pt>
                <c:pt idx="881">
                  <c:v>7.6609999999999996</c:v>
                </c:pt>
                <c:pt idx="882">
                  <c:v>7.6568000000000005</c:v>
                </c:pt>
                <c:pt idx="883">
                  <c:v>7.6528</c:v>
                </c:pt>
                <c:pt idx="884">
                  <c:v>7.6478000000000002</c:v>
                </c:pt>
                <c:pt idx="885">
                  <c:v>7.6432000000000002</c:v>
                </c:pt>
                <c:pt idx="886">
                  <c:v>7.6417000000000002</c:v>
                </c:pt>
                <c:pt idx="887">
                  <c:v>7.6402999999999999</c:v>
                </c:pt>
                <c:pt idx="888">
                  <c:v>7.6388999999999996</c:v>
                </c:pt>
                <c:pt idx="889">
                  <c:v>7.6375000000000002</c:v>
                </c:pt>
                <c:pt idx="890">
                  <c:v>7.6358999999999995</c:v>
                </c:pt>
                <c:pt idx="891">
                  <c:v>7.6340000000000003</c:v>
                </c:pt>
                <c:pt idx="892">
                  <c:v>7.6319999999999997</c:v>
                </c:pt>
                <c:pt idx="893">
                  <c:v>7.63</c:v>
                </c:pt>
                <c:pt idx="894">
                  <c:v>7.6283000000000003</c:v>
                </c:pt>
                <c:pt idx="895">
                  <c:v>7.6271000000000004</c:v>
                </c:pt>
                <c:pt idx="896">
                  <c:v>7.6266000000000007</c:v>
                </c:pt>
                <c:pt idx="897">
                  <c:v>7.6263999999999994</c:v>
                </c:pt>
                <c:pt idx="898">
                  <c:v>7.6265000000000001</c:v>
                </c:pt>
                <c:pt idx="899">
                  <c:v>7.6272000000000002</c:v>
                </c:pt>
                <c:pt idx="900">
                  <c:v>7.6278999999999995</c:v>
                </c:pt>
                <c:pt idx="901">
                  <c:v>7.6287000000000003</c:v>
                </c:pt>
                <c:pt idx="902">
                  <c:v>7.625</c:v>
                </c:pt>
                <c:pt idx="903">
                  <c:v>7.6213999999999995</c:v>
                </c:pt>
                <c:pt idx="904">
                  <c:v>7.6178999999999997</c:v>
                </c:pt>
                <c:pt idx="905">
                  <c:v>7.6143999999999998</c:v>
                </c:pt>
                <c:pt idx="906">
                  <c:v>7.6111000000000004</c:v>
                </c:pt>
                <c:pt idx="907">
                  <c:v>7.6079999999999997</c:v>
                </c:pt>
                <c:pt idx="908">
                  <c:v>7.6050000000000004</c:v>
                </c:pt>
                <c:pt idx="909">
                  <c:v>7.6023000000000005</c:v>
                </c:pt>
                <c:pt idx="910">
                  <c:v>7.5998000000000001</c:v>
                </c:pt>
                <c:pt idx="911">
                  <c:v>7.5976000000000008</c:v>
                </c:pt>
                <c:pt idx="912">
                  <c:v>7.5956000000000001</c:v>
                </c:pt>
                <c:pt idx="913">
                  <c:v>7.5937000000000001</c:v>
                </c:pt>
                <c:pt idx="914">
                  <c:v>7.5921000000000003</c:v>
                </c:pt>
                <c:pt idx="915">
                  <c:v>7.5904999999999996</c:v>
                </c:pt>
                <c:pt idx="916">
                  <c:v>7.5891000000000002</c:v>
                </c:pt>
                <c:pt idx="917">
                  <c:v>7.5857999999999999</c:v>
                </c:pt>
                <c:pt idx="918">
                  <c:v>7.5824999999999996</c:v>
                </c:pt>
                <c:pt idx="919">
                  <c:v>7.5792999999999999</c:v>
                </c:pt>
                <c:pt idx="920">
                  <c:v>7.5759999999999996</c:v>
                </c:pt>
                <c:pt idx="921">
                  <c:v>7.5728</c:v>
                </c:pt>
                <c:pt idx="922">
                  <c:v>7.5696000000000003</c:v>
                </c:pt>
                <c:pt idx="923">
                  <c:v>7.5663</c:v>
                </c:pt>
                <c:pt idx="924">
                  <c:v>7.5631000000000004</c:v>
                </c:pt>
                <c:pt idx="925">
                  <c:v>7.5598000000000001</c:v>
                </c:pt>
                <c:pt idx="926">
                  <c:v>7.5566000000000004</c:v>
                </c:pt>
                <c:pt idx="927">
                  <c:v>7.5533999999999999</c:v>
                </c:pt>
                <c:pt idx="928">
                  <c:v>7.5502000000000002</c:v>
                </c:pt>
                <c:pt idx="929">
                  <c:v>7.5469999999999997</c:v>
                </c:pt>
                <c:pt idx="930">
                  <c:v>7.5436999999999994</c:v>
                </c:pt>
                <c:pt idx="931">
                  <c:v>7.5404999999999998</c:v>
                </c:pt>
                <c:pt idx="932">
                  <c:v>7.5373000000000001</c:v>
                </c:pt>
                <c:pt idx="933">
                  <c:v>7.5341000000000005</c:v>
                </c:pt>
                <c:pt idx="934">
                  <c:v>7.5308999999999999</c:v>
                </c:pt>
                <c:pt idx="935">
                  <c:v>7.5276999999999994</c:v>
                </c:pt>
                <c:pt idx="936">
                  <c:v>7.5244999999999997</c:v>
                </c:pt>
                <c:pt idx="937">
                  <c:v>7.5213000000000001</c:v>
                </c:pt>
                <c:pt idx="938">
                  <c:v>7.5182000000000002</c:v>
                </c:pt>
                <c:pt idx="939">
                  <c:v>7.5149999999999997</c:v>
                </c:pt>
                <c:pt idx="940">
                  <c:v>7.5118</c:v>
                </c:pt>
                <c:pt idx="941">
                  <c:v>7.5086000000000004</c:v>
                </c:pt>
                <c:pt idx="942">
                  <c:v>7.5054999999999996</c:v>
                </c:pt>
                <c:pt idx="943">
                  <c:v>7.5023</c:v>
                </c:pt>
                <c:pt idx="944">
                  <c:v>7.4991000000000003</c:v>
                </c:pt>
                <c:pt idx="945">
                  <c:v>7.4960000000000004</c:v>
                </c:pt>
                <c:pt idx="946">
                  <c:v>7.4927999999999999</c:v>
                </c:pt>
                <c:pt idx="947">
                  <c:v>7.4897</c:v>
                </c:pt>
                <c:pt idx="948">
                  <c:v>7.4865000000000004</c:v>
                </c:pt>
                <c:pt idx="949">
                  <c:v>7.4833999999999996</c:v>
                </c:pt>
                <c:pt idx="950">
                  <c:v>7.4802</c:v>
                </c:pt>
                <c:pt idx="951">
                  <c:v>7.4771000000000001</c:v>
                </c:pt>
                <c:pt idx="952">
                  <c:v>7.4740000000000002</c:v>
                </c:pt>
                <c:pt idx="953">
                  <c:v>7.4708000000000006</c:v>
                </c:pt>
                <c:pt idx="954">
                  <c:v>7.4676999999999998</c:v>
                </c:pt>
                <c:pt idx="955">
                  <c:v>7.4646000000000008</c:v>
                </c:pt>
                <c:pt idx="956">
                  <c:v>7.4615</c:v>
                </c:pt>
                <c:pt idx="957">
                  <c:v>7.4583000000000004</c:v>
                </c:pt>
                <c:pt idx="958">
                  <c:v>7.4551999999999996</c:v>
                </c:pt>
                <c:pt idx="959">
                  <c:v>7.4521000000000006</c:v>
                </c:pt>
                <c:pt idx="960">
                  <c:v>7.4489999999999998</c:v>
                </c:pt>
                <c:pt idx="961">
                  <c:v>7.4459</c:v>
                </c:pt>
                <c:pt idx="962">
                  <c:v>7.4428000000000001</c:v>
                </c:pt>
                <c:pt idx="963">
                  <c:v>7.4397000000000002</c:v>
                </c:pt>
                <c:pt idx="964">
                  <c:v>7.4366000000000003</c:v>
                </c:pt>
                <c:pt idx="965">
                  <c:v>7.4335000000000004</c:v>
                </c:pt>
                <c:pt idx="966">
                  <c:v>7.4305000000000003</c:v>
                </c:pt>
                <c:pt idx="967">
                  <c:v>7.4273999999999996</c:v>
                </c:pt>
                <c:pt idx="968">
                  <c:v>7.4243000000000006</c:v>
                </c:pt>
                <c:pt idx="969">
                  <c:v>7.4211999999999998</c:v>
                </c:pt>
                <c:pt idx="970">
                  <c:v>7.4181999999999997</c:v>
                </c:pt>
                <c:pt idx="971">
                  <c:v>7.4151000000000007</c:v>
                </c:pt>
                <c:pt idx="972">
                  <c:v>7.4119999999999999</c:v>
                </c:pt>
                <c:pt idx="973">
                  <c:v>7.4089999999999998</c:v>
                </c:pt>
                <c:pt idx="974">
                  <c:v>7.4058999999999999</c:v>
                </c:pt>
                <c:pt idx="975">
                  <c:v>7.4028999999999998</c:v>
                </c:pt>
                <c:pt idx="976">
                  <c:v>7.3997999999999999</c:v>
                </c:pt>
                <c:pt idx="977">
                  <c:v>7.3967999999999998</c:v>
                </c:pt>
                <c:pt idx="978">
                  <c:v>7.3936999999999999</c:v>
                </c:pt>
                <c:pt idx="979">
                  <c:v>7.3906999999999998</c:v>
                </c:pt>
                <c:pt idx="980">
                  <c:v>7.3875999999999999</c:v>
                </c:pt>
                <c:pt idx="981">
                  <c:v>7.3846000000000007</c:v>
                </c:pt>
                <c:pt idx="982">
                  <c:v>7.3816000000000006</c:v>
                </c:pt>
                <c:pt idx="983">
                  <c:v>7.3786000000000005</c:v>
                </c:pt>
                <c:pt idx="984">
                  <c:v>7.3754999999999997</c:v>
                </c:pt>
                <c:pt idx="985">
                  <c:v>7.3724999999999996</c:v>
                </c:pt>
                <c:pt idx="986">
                  <c:v>7.3695000000000004</c:v>
                </c:pt>
                <c:pt idx="987">
                  <c:v>7.3665000000000003</c:v>
                </c:pt>
                <c:pt idx="988">
                  <c:v>7.3635000000000002</c:v>
                </c:pt>
                <c:pt idx="989">
                  <c:v>7.3605</c:v>
                </c:pt>
                <c:pt idx="990">
                  <c:v>7.3574999999999999</c:v>
                </c:pt>
                <c:pt idx="991">
                  <c:v>7.3544999999999998</c:v>
                </c:pt>
                <c:pt idx="992">
                  <c:v>7.3514999999999997</c:v>
                </c:pt>
                <c:pt idx="993">
                  <c:v>7.3484999999999996</c:v>
                </c:pt>
                <c:pt idx="994">
                  <c:v>7.3455000000000004</c:v>
                </c:pt>
                <c:pt idx="995">
                  <c:v>7.3425000000000002</c:v>
                </c:pt>
                <c:pt idx="996">
                  <c:v>7.3396000000000008</c:v>
                </c:pt>
                <c:pt idx="997">
                  <c:v>7.3366000000000007</c:v>
                </c:pt>
                <c:pt idx="998">
                  <c:v>7.3336000000000006</c:v>
                </c:pt>
                <c:pt idx="999">
                  <c:v>7.3306000000000004</c:v>
                </c:pt>
                <c:pt idx="1000">
                  <c:v>7.3277000000000001</c:v>
                </c:pt>
                <c:pt idx="1001">
                  <c:v>7.3247</c:v>
                </c:pt>
                <c:pt idx="1002">
                  <c:v>7.3218000000000005</c:v>
                </c:pt>
                <c:pt idx="1003">
                  <c:v>7.3188000000000004</c:v>
                </c:pt>
                <c:pt idx="1004">
                  <c:v>7.3158000000000003</c:v>
                </c:pt>
                <c:pt idx="1005">
                  <c:v>7.3129</c:v>
                </c:pt>
                <c:pt idx="1006">
                  <c:v>7.31</c:v>
                </c:pt>
                <c:pt idx="1007">
                  <c:v>7.3070000000000004</c:v>
                </c:pt>
                <c:pt idx="1008">
                  <c:v>7.3041</c:v>
                </c:pt>
                <c:pt idx="1009">
                  <c:v>7.3010999999999999</c:v>
                </c:pt>
                <c:pt idx="1010">
                  <c:v>7.2981999999999996</c:v>
                </c:pt>
                <c:pt idx="1011">
                  <c:v>7.2953000000000001</c:v>
                </c:pt>
                <c:pt idx="1012">
                  <c:v>7.2923999999999998</c:v>
                </c:pt>
                <c:pt idx="1013">
                  <c:v>7.2893999999999997</c:v>
                </c:pt>
                <c:pt idx="1014">
                  <c:v>7.2865000000000002</c:v>
                </c:pt>
                <c:pt idx="1015">
                  <c:v>7.2836000000000007</c:v>
                </c:pt>
                <c:pt idx="1016">
                  <c:v>7.2806999999999995</c:v>
                </c:pt>
                <c:pt idx="1017">
                  <c:v>7.2778</c:v>
                </c:pt>
                <c:pt idx="1018">
                  <c:v>7.2748999999999997</c:v>
                </c:pt>
                <c:pt idx="1019">
                  <c:v>7.2720000000000002</c:v>
                </c:pt>
                <c:pt idx="1020">
                  <c:v>7.2691000000000008</c:v>
                </c:pt>
                <c:pt idx="1021">
                  <c:v>7.2661999999999995</c:v>
                </c:pt>
                <c:pt idx="1022">
                  <c:v>7.2633000000000001</c:v>
                </c:pt>
                <c:pt idx="1023">
                  <c:v>7.2603999999999997</c:v>
                </c:pt>
                <c:pt idx="1024">
                  <c:v>7.2575000000000003</c:v>
                </c:pt>
                <c:pt idx="1025">
                  <c:v>7.2545999999999999</c:v>
                </c:pt>
                <c:pt idx="1026">
                  <c:v>7.2518000000000002</c:v>
                </c:pt>
                <c:pt idx="1027">
                  <c:v>7.2488999999999999</c:v>
                </c:pt>
                <c:pt idx="1028">
                  <c:v>7.2460000000000004</c:v>
                </c:pt>
                <c:pt idx="1029">
                  <c:v>7.2431999999999999</c:v>
                </c:pt>
                <c:pt idx="1030">
                  <c:v>7.2403000000000004</c:v>
                </c:pt>
                <c:pt idx="1031">
                  <c:v>7.2374000000000001</c:v>
                </c:pt>
                <c:pt idx="1032">
                  <c:v>7.2346000000000004</c:v>
                </c:pt>
                <c:pt idx="1033">
                  <c:v>7.2317</c:v>
                </c:pt>
                <c:pt idx="1034">
                  <c:v>7.2288999999999994</c:v>
                </c:pt>
                <c:pt idx="1035">
                  <c:v>7.226</c:v>
                </c:pt>
                <c:pt idx="1036">
                  <c:v>7.2231999999999994</c:v>
                </c:pt>
                <c:pt idx="1037">
                  <c:v>7.2202999999999999</c:v>
                </c:pt>
                <c:pt idx="1038">
                  <c:v>7.2175000000000002</c:v>
                </c:pt>
                <c:pt idx="1039">
                  <c:v>7.2146999999999997</c:v>
                </c:pt>
                <c:pt idx="1040">
                  <c:v>7.2118000000000002</c:v>
                </c:pt>
                <c:pt idx="1041">
                  <c:v>7.2089999999999996</c:v>
                </c:pt>
                <c:pt idx="1042">
                  <c:v>7.2061999999999999</c:v>
                </c:pt>
                <c:pt idx="1043">
                  <c:v>7.2033999999999994</c:v>
                </c:pt>
                <c:pt idx="1044">
                  <c:v>7.2006000000000006</c:v>
                </c:pt>
                <c:pt idx="1045">
                  <c:v>7.1978</c:v>
                </c:pt>
                <c:pt idx="1046">
                  <c:v>7.1948999999999996</c:v>
                </c:pt>
                <c:pt idx="1047">
                  <c:v>7.1920999999999999</c:v>
                </c:pt>
                <c:pt idx="1048">
                  <c:v>7.1893000000000002</c:v>
                </c:pt>
                <c:pt idx="1049">
                  <c:v>7.1864999999999997</c:v>
                </c:pt>
                <c:pt idx="1050">
                  <c:v>7.1837</c:v>
                </c:pt>
                <c:pt idx="1051">
                  <c:v>7.181</c:v>
                </c:pt>
                <c:pt idx="1052">
                  <c:v>7.1781999999999995</c:v>
                </c:pt>
                <c:pt idx="1053">
                  <c:v>7.1753999999999998</c:v>
                </c:pt>
                <c:pt idx="1054">
                  <c:v>7.1726000000000001</c:v>
                </c:pt>
                <c:pt idx="1055">
                  <c:v>7.1698000000000004</c:v>
                </c:pt>
                <c:pt idx="1056">
                  <c:v>7.1671000000000005</c:v>
                </c:pt>
                <c:pt idx="1057">
                  <c:v>7.1642999999999999</c:v>
                </c:pt>
                <c:pt idx="1058">
                  <c:v>7.1615000000000002</c:v>
                </c:pt>
                <c:pt idx="1059">
                  <c:v>7.1588000000000003</c:v>
                </c:pt>
                <c:pt idx="1060">
                  <c:v>7.1559999999999997</c:v>
                </c:pt>
                <c:pt idx="1061">
                  <c:v>7.1532</c:v>
                </c:pt>
                <c:pt idx="1062">
                  <c:v>7.1505000000000001</c:v>
                </c:pt>
                <c:pt idx="1063">
                  <c:v>7.1476999999999995</c:v>
                </c:pt>
                <c:pt idx="1064">
                  <c:v>7.1449999999999996</c:v>
                </c:pt>
                <c:pt idx="1065">
                  <c:v>7.1423000000000005</c:v>
                </c:pt>
                <c:pt idx="1066">
                  <c:v>7.1395</c:v>
                </c:pt>
                <c:pt idx="1067">
                  <c:v>7.1368</c:v>
                </c:pt>
                <c:pt idx="1068">
                  <c:v>7.1341000000000001</c:v>
                </c:pt>
                <c:pt idx="1069">
                  <c:v>7.1313000000000004</c:v>
                </c:pt>
                <c:pt idx="1070">
                  <c:v>7.1286000000000005</c:v>
                </c:pt>
                <c:pt idx="1071">
                  <c:v>7.1258999999999997</c:v>
                </c:pt>
                <c:pt idx="1072">
                  <c:v>7.1231999999999998</c:v>
                </c:pt>
                <c:pt idx="1073">
                  <c:v>7.1204999999999998</c:v>
                </c:pt>
                <c:pt idx="1074">
                  <c:v>7.1177999999999999</c:v>
                </c:pt>
                <c:pt idx="1075">
                  <c:v>7.1151</c:v>
                </c:pt>
                <c:pt idx="1076">
                  <c:v>7.1124000000000001</c:v>
                </c:pt>
                <c:pt idx="1077">
                  <c:v>8.2370999999999999</c:v>
                </c:pt>
                <c:pt idx="1078">
                  <c:v>7.8716999999999997</c:v>
                </c:pt>
                <c:pt idx="1079">
                  <c:v>7.7220000000000004</c:v>
                </c:pt>
                <c:pt idx="1080">
                  <c:v>7.7258999999999993</c:v>
                </c:pt>
                <c:pt idx="1081">
                  <c:v>7.7218</c:v>
                </c:pt>
                <c:pt idx="1082">
                  <c:v>7.7184999999999997</c:v>
                </c:pt>
                <c:pt idx="1083">
                  <c:v>7.7148999999999992</c:v>
                </c:pt>
                <c:pt idx="1084">
                  <c:v>7.7111999999999998</c:v>
                </c:pt>
                <c:pt idx="1085">
                  <c:v>7.7076000000000002</c:v>
                </c:pt>
                <c:pt idx="1086">
                  <c:v>7.7039999999999997</c:v>
                </c:pt>
                <c:pt idx="1087">
                  <c:v>7.7004999999999999</c:v>
                </c:pt>
                <c:pt idx="1088">
                  <c:v>7.6970000000000001</c:v>
                </c:pt>
                <c:pt idx="1089">
                  <c:v>7.6935000000000002</c:v>
                </c:pt>
                <c:pt idx="1090">
                  <c:v>7.6901999999999999</c:v>
                </c:pt>
                <c:pt idx="1091">
                  <c:v>7.6870000000000003</c:v>
                </c:pt>
                <c:pt idx="1092">
                  <c:v>7.6838999999999995</c:v>
                </c:pt>
                <c:pt idx="1093">
                  <c:v>7.681</c:v>
                </c:pt>
                <c:pt idx="1094">
                  <c:v>7.6781000000000006</c:v>
                </c:pt>
                <c:pt idx="1095">
                  <c:v>7.6752000000000002</c:v>
                </c:pt>
                <c:pt idx="1096">
                  <c:v>7.6723999999999997</c:v>
                </c:pt>
                <c:pt idx="1097">
                  <c:v>7.6696</c:v>
                </c:pt>
                <c:pt idx="1098">
                  <c:v>7.6666999999999996</c:v>
                </c:pt>
                <c:pt idx="1099">
                  <c:v>7.6638000000000002</c:v>
                </c:pt>
                <c:pt idx="1100">
                  <c:v>7.6608999999999998</c:v>
                </c:pt>
                <c:pt idx="1101">
                  <c:v>7.6580000000000004</c:v>
                </c:pt>
                <c:pt idx="1102">
                  <c:v>7.6550000000000002</c:v>
                </c:pt>
                <c:pt idx="1103">
                  <c:v>7.6520000000000001</c:v>
                </c:pt>
                <c:pt idx="1104">
                  <c:v>7.6491000000000007</c:v>
                </c:pt>
                <c:pt idx="1105">
                  <c:v>7.6461000000000006</c:v>
                </c:pt>
                <c:pt idx="1106">
                  <c:v>7.6432000000000002</c:v>
                </c:pt>
                <c:pt idx="1107">
                  <c:v>7.6402000000000001</c:v>
                </c:pt>
                <c:pt idx="1108">
                  <c:v>7.6372999999999998</c:v>
                </c:pt>
                <c:pt idx="1109">
                  <c:v>7.6343000000000005</c:v>
                </c:pt>
                <c:pt idx="1110">
                  <c:v>7.6313999999999993</c:v>
                </c:pt>
                <c:pt idx="1111">
                  <c:v>7.6284000000000001</c:v>
                </c:pt>
                <c:pt idx="1112">
                  <c:v>7.6254</c:v>
                </c:pt>
                <c:pt idx="1113">
                  <c:v>7.6223999999999998</c:v>
                </c:pt>
                <c:pt idx="1114">
                  <c:v>7.6193999999999997</c:v>
                </c:pt>
                <c:pt idx="1115">
                  <c:v>7.6163999999999996</c:v>
                </c:pt>
                <c:pt idx="1116">
                  <c:v>7.6133000000000006</c:v>
                </c:pt>
                <c:pt idx="1117">
                  <c:v>7.6103000000000005</c:v>
                </c:pt>
                <c:pt idx="1118">
                  <c:v>7.6071999999999997</c:v>
                </c:pt>
                <c:pt idx="1119">
                  <c:v>7.6041000000000007</c:v>
                </c:pt>
                <c:pt idx="1120">
                  <c:v>7.6011000000000006</c:v>
                </c:pt>
                <c:pt idx="1121">
                  <c:v>7.5979999999999999</c:v>
                </c:pt>
                <c:pt idx="1122">
                  <c:v>7.5949</c:v>
                </c:pt>
                <c:pt idx="1123">
                  <c:v>7.5918999999999999</c:v>
                </c:pt>
                <c:pt idx="1124">
                  <c:v>7.5888999999999998</c:v>
                </c:pt>
                <c:pt idx="1125">
                  <c:v>7.5858999999999996</c:v>
                </c:pt>
                <c:pt idx="1126">
                  <c:v>7.5828999999999995</c:v>
                </c:pt>
                <c:pt idx="1127">
                  <c:v>7.58</c:v>
                </c:pt>
                <c:pt idx="1128">
                  <c:v>7.577</c:v>
                </c:pt>
                <c:pt idx="1129">
                  <c:v>7.5741000000000005</c:v>
                </c:pt>
                <c:pt idx="1130">
                  <c:v>7.5712000000000002</c:v>
                </c:pt>
                <c:pt idx="1131">
                  <c:v>7.5682999999999998</c:v>
                </c:pt>
                <c:pt idx="1132">
                  <c:v>7.5653999999999995</c:v>
                </c:pt>
                <c:pt idx="1133">
                  <c:v>7.5625</c:v>
                </c:pt>
                <c:pt idx="1134">
                  <c:v>7.5596999999999994</c:v>
                </c:pt>
                <c:pt idx="1135">
                  <c:v>7.5568999999999997</c:v>
                </c:pt>
                <c:pt idx="1136">
                  <c:v>7.5540000000000003</c:v>
                </c:pt>
                <c:pt idx="1137">
                  <c:v>7.5511999999999997</c:v>
                </c:pt>
                <c:pt idx="1138">
                  <c:v>7.5484</c:v>
                </c:pt>
                <c:pt idx="1139">
                  <c:v>7.5457000000000001</c:v>
                </c:pt>
                <c:pt idx="1140">
                  <c:v>7.5428999999999995</c:v>
                </c:pt>
                <c:pt idx="1141">
                  <c:v>7.5401000000000007</c:v>
                </c:pt>
                <c:pt idx="1142">
                  <c:v>7.5373999999999999</c:v>
                </c:pt>
                <c:pt idx="1143">
                  <c:v>7.5346000000000002</c:v>
                </c:pt>
                <c:pt idx="1144">
                  <c:v>7.5318999999999994</c:v>
                </c:pt>
                <c:pt idx="1145">
                  <c:v>7.5291000000000006</c:v>
                </c:pt>
                <c:pt idx="1146">
                  <c:v>7.5263999999999998</c:v>
                </c:pt>
                <c:pt idx="1147">
                  <c:v>7.5236999999999998</c:v>
                </c:pt>
                <c:pt idx="1148">
                  <c:v>7.5209999999999999</c:v>
                </c:pt>
                <c:pt idx="1149">
                  <c:v>7.5182000000000002</c:v>
                </c:pt>
                <c:pt idx="1150">
                  <c:v>7.5156000000000001</c:v>
                </c:pt>
                <c:pt idx="1151">
                  <c:v>7.5128999999999992</c:v>
                </c:pt>
                <c:pt idx="1152">
                  <c:v>7.5102000000000002</c:v>
                </c:pt>
                <c:pt idx="1153">
                  <c:v>7.5076000000000001</c:v>
                </c:pt>
                <c:pt idx="1154">
                  <c:v>7.5049999999999999</c:v>
                </c:pt>
                <c:pt idx="1155">
                  <c:v>7.5023999999999997</c:v>
                </c:pt>
                <c:pt idx="1156">
                  <c:v>7.4998999999999993</c:v>
                </c:pt>
                <c:pt idx="1157">
                  <c:v>7.4973999999999998</c:v>
                </c:pt>
                <c:pt idx="1158">
                  <c:v>7.4948999999999995</c:v>
                </c:pt>
                <c:pt idx="1159">
                  <c:v>7.4923999999999999</c:v>
                </c:pt>
                <c:pt idx="1160">
                  <c:v>7.49</c:v>
                </c:pt>
                <c:pt idx="1161">
                  <c:v>7.4876000000000005</c:v>
                </c:pt>
                <c:pt idx="1162">
                  <c:v>7.4851999999999999</c:v>
                </c:pt>
                <c:pt idx="1163">
                  <c:v>7.4828999999999999</c:v>
                </c:pt>
                <c:pt idx="1164">
                  <c:v>7.4806000000000008</c:v>
                </c:pt>
                <c:pt idx="1165">
                  <c:v>7.4782999999999999</c:v>
                </c:pt>
                <c:pt idx="1166">
                  <c:v>7.4761000000000006</c:v>
                </c:pt>
                <c:pt idx="1167">
                  <c:v>7.4740000000000002</c:v>
                </c:pt>
                <c:pt idx="1168">
                  <c:v>7.4718</c:v>
                </c:pt>
                <c:pt idx="1169">
                  <c:v>7.4696999999999996</c:v>
                </c:pt>
                <c:pt idx="1170">
                  <c:v>7.4676</c:v>
                </c:pt>
                <c:pt idx="1171">
                  <c:v>7.4656000000000002</c:v>
                </c:pt>
                <c:pt idx="1172">
                  <c:v>7.4634999999999998</c:v>
                </c:pt>
                <c:pt idx="1173">
                  <c:v>7.4615</c:v>
                </c:pt>
                <c:pt idx="1174">
                  <c:v>7.4595000000000002</c:v>
                </c:pt>
                <c:pt idx="1175">
                  <c:v>7.4576000000000002</c:v>
                </c:pt>
                <c:pt idx="1176">
                  <c:v>7.4557000000000002</c:v>
                </c:pt>
                <c:pt idx="1177">
                  <c:v>7.4538000000000002</c:v>
                </c:pt>
                <c:pt idx="1178">
                  <c:v>7.4521000000000006</c:v>
                </c:pt>
                <c:pt idx="1179">
                  <c:v>7.4503000000000004</c:v>
                </c:pt>
                <c:pt idx="1180">
                  <c:v>7.4486999999999997</c:v>
                </c:pt>
                <c:pt idx="1181">
                  <c:v>7.4471999999999996</c:v>
                </c:pt>
                <c:pt idx="1182">
                  <c:v>7.4456999999999995</c:v>
                </c:pt>
                <c:pt idx="1183">
                  <c:v>7.4443999999999999</c:v>
                </c:pt>
                <c:pt idx="1184">
                  <c:v>7.4431000000000003</c:v>
                </c:pt>
                <c:pt idx="1185">
                  <c:v>7.4420000000000002</c:v>
                </c:pt>
                <c:pt idx="1186">
                  <c:v>7.4409000000000001</c:v>
                </c:pt>
                <c:pt idx="1187">
                  <c:v>7.44</c:v>
                </c:pt>
                <c:pt idx="1188">
                  <c:v>7.4391999999999996</c:v>
                </c:pt>
                <c:pt idx="1189">
                  <c:v>7.4386000000000001</c:v>
                </c:pt>
                <c:pt idx="1190">
                  <c:v>7.4382999999999999</c:v>
                </c:pt>
                <c:pt idx="1191">
                  <c:v>7.4383999999999997</c:v>
                </c:pt>
                <c:pt idx="1192">
                  <c:v>7.4388999999999994</c:v>
                </c:pt>
                <c:pt idx="1193">
                  <c:v>7.4398</c:v>
                </c:pt>
                <c:pt idx="1194">
                  <c:v>7.4411000000000005</c:v>
                </c:pt>
                <c:pt idx="1195">
                  <c:v>7.4426999999999994</c:v>
                </c:pt>
                <c:pt idx="1196">
                  <c:v>7.4444999999999997</c:v>
                </c:pt>
                <c:pt idx="1197">
                  <c:v>7.4466000000000001</c:v>
                </c:pt>
                <c:pt idx="1198">
                  <c:v>7.4488000000000003</c:v>
                </c:pt>
                <c:pt idx="1199">
                  <c:v>7.4511000000000003</c:v>
                </c:pt>
                <c:pt idx="1200">
                  <c:v>7.4533999999999994</c:v>
                </c:pt>
                <c:pt idx="1201">
                  <c:v>7.4558</c:v>
                </c:pt>
                <c:pt idx="1202">
                  <c:v>7.4583000000000004</c:v>
                </c:pt>
                <c:pt idx="1203">
                  <c:v>7.4607000000000001</c:v>
                </c:pt>
                <c:pt idx="1204">
                  <c:v>7.4631000000000007</c:v>
                </c:pt>
                <c:pt idx="1205">
                  <c:v>7.4654999999999996</c:v>
                </c:pt>
                <c:pt idx="1206">
                  <c:v>7.4678000000000004</c:v>
                </c:pt>
                <c:pt idx="1207">
                  <c:v>7.47</c:v>
                </c:pt>
                <c:pt idx="1208">
                  <c:v>7.4722</c:v>
                </c:pt>
                <c:pt idx="1209">
                  <c:v>7.4743999999999993</c:v>
                </c:pt>
                <c:pt idx="1210">
                  <c:v>7.4764999999999997</c:v>
                </c:pt>
                <c:pt idx="1211">
                  <c:v>7.4788000000000006</c:v>
                </c:pt>
                <c:pt idx="1212">
                  <c:v>7.4814999999999996</c:v>
                </c:pt>
                <c:pt idx="1213">
                  <c:v>7.4853000000000005</c:v>
                </c:pt>
                <c:pt idx="1214">
                  <c:v>7.4908000000000001</c:v>
                </c:pt>
                <c:pt idx="1215">
                  <c:v>7.4978999999999996</c:v>
                </c:pt>
                <c:pt idx="1216">
                  <c:v>7.5069999999999997</c:v>
                </c:pt>
                <c:pt idx="1217">
                  <c:v>7.5190000000000001</c:v>
                </c:pt>
                <c:pt idx="1218">
                  <c:v>7.5362</c:v>
                </c:pt>
                <c:pt idx="1219">
                  <c:v>7.5721999999999996</c:v>
                </c:pt>
                <c:pt idx="1220">
                  <c:v>7.6215999999999999</c:v>
                </c:pt>
                <c:pt idx="1221">
                  <c:v>7.7086999999999994</c:v>
                </c:pt>
                <c:pt idx="1222">
                  <c:v>7.7954999999999997</c:v>
                </c:pt>
                <c:pt idx="1223">
                  <c:v>7.9414999999999996</c:v>
                </c:pt>
                <c:pt idx="1224">
                  <c:v>7.9603000000000002</c:v>
                </c:pt>
                <c:pt idx="1225">
                  <c:v>7.9390000000000001</c:v>
                </c:pt>
                <c:pt idx="1226">
                  <c:v>7.9207999999999998</c:v>
                </c:pt>
                <c:pt idx="1227">
                  <c:v>7.8968999999999996</c:v>
                </c:pt>
                <c:pt idx="1228">
                  <c:v>7.8822000000000001</c:v>
                </c:pt>
                <c:pt idx="1229">
                  <c:v>7.8731</c:v>
                </c:pt>
                <c:pt idx="1230">
                  <c:v>7.8641999999999994</c:v>
                </c:pt>
                <c:pt idx="1231">
                  <c:v>7.8496000000000006</c:v>
                </c:pt>
                <c:pt idx="1232">
                  <c:v>7.8239000000000001</c:v>
                </c:pt>
                <c:pt idx="1233">
                  <c:v>7.8079999999999998</c:v>
                </c:pt>
                <c:pt idx="1234">
                  <c:v>7.7868999999999993</c:v>
                </c:pt>
                <c:pt idx="1235">
                  <c:v>7.7782</c:v>
                </c:pt>
                <c:pt idx="1236">
                  <c:v>7.7619999999999996</c:v>
                </c:pt>
                <c:pt idx="1237">
                  <c:v>7.7614000000000001</c:v>
                </c:pt>
                <c:pt idx="1238">
                  <c:v>7.7641999999999998</c:v>
                </c:pt>
                <c:pt idx="1239">
                  <c:v>7.7748999999999997</c:v>
                </c:pt>
                <c:pt idx="1240">
                  <c:v>7.7806999999999995</c:v>
                </c:pt>
                <c:pt idx="1241">
                  <c:v>7.7735000000000003</c:v>
                </c:pt>
                <c:pt idx="1242">
                  <c:v>7.7783999999999995</c:v>
                </c:pt>
                <c:pt idx="1243">
                  <c:v>7.7726000000000006</c:v>
                </c:pt>
                <c:pt idx="1244">
                  <c:v>7.7738999999999994</c:v>
                </c:pt>
                <c:pt idx="1245">
                  <c:v>7.7778</c:v>
                </c:pt>
                <c:pt idx="1246">
                  <c:v>7.7803000000000004</c:v>
                </c:pt>
                <c:pt idx="1247">
                  <c:v>7.7868999999999993</c:v>
                </c:pt>
                <c:pt idx="1248">
                  <c:v>7.7976000000000001</c:v>
                </c:pt>
                <c:pt idx="1249">
                  <c:v>7.8131000000000004</c:v>
                </c:pt>
                <c:pt idx="1250">
                  <c:v>7.8286999999999995</c:v>
                </c:pt>
                <c:pt idx="1251">
                  <c:v>7.8378999999999994</c:v>
                </c:pt>
                <c:pt idx="1252">
                  <c:v>7.8464999999999998</c:v>
                </c:pt>
                <c:pt idx="1253">
                  <c:v>7.8543000000000003</c:v>
                </c:pt>
                <c:pt idx="1254">
                  <c:v>7.8548</c:v>
                </c:pt>
                <c:pt idx="1255">
                  <c:v>7.8561999999999994</c:v>
                </c:pt>
                <c:pt idx="1256">
                  <c:v>7.8529999999999998</c:v>
                </c:pt>
                <c:pt idx="1257">
                  <c:v>7.8441999999999998</c:v>
                </c:pt>
                <c:pt idx="1258">
                  <c:v>7.8434999999999997</c:v>
                </c:pt>
                <c:pt idx="1259">
                  <c:v>7.8425000000000002</c:v>
                </c:pt>
                <c:pt idx="1260">
                  <c:v>7.8381000000000007</c:v>
                </c:pt>
                <c:pt idx="1261">
                  <c:v>7.8381999999999996</c:v>
                </c:pt>
                <c:pt idx="1262">
                  <c:v>7.8378000000000005</c:v>
                </c:pt>
                <c:pt idx="1263">
                  <c:v>7.8407</c:v>
                </c:pt>
                <c:pt idx="1264">
                  <c:v>7.8369999999999997</c:v>
                </c:pt>
                <c:pt idx="1265">
                  <c:v>7.8338000000000001</c:v>
                </c:pt>
                <c:pt idx="1266">
                  <c:v>7.8306000000000004</c:v>
                </c:pt>
                <c:pt idx="1267">
                  <c:v>7.8271999999999995</c:v>
                </c:pt>
                <c:pt idx="1268">
                  <c:v>7.8236999999999997</c:v>
                </c:pt>
                <c:pt idx="1269">
                  <c:v>7.82</c:v>
                </c:pt>
                <c:pt idx="1270">
                  <c:v>7.8163999999999998</c:v>
                </c:pt>
                <c:pt idx="1271">
                  <c:v>7.8126999999999995</c:v>
                </c:pt>
                <c:pt idx="1272">
                  <c:v>7.8090000000000002</c:v>
                </c:pt>
                <c:pt idx="1273">
                  <c:v>7.8053999999999997</c:v>
                </c:pt>
                <c:pt idx="1274">
                  <c:v>7.8016999999999994</c:v>
                </c:pt>
                <c:pt idx="1275">
                  <c:v>7.7981000000000007</c:v>
                </c:pt>
                <c:pt idx="1276">
                  <c:v>7.7943999999999996</c:v>
                </c:pt>
                <c:pt idx="1277">
                  <c:v>7.7907999999999999</c:v>
                </c:pt>
                <c:pt idx="1278">
                  <c:v>7.7871000000000006</c:v>
                </c:pt>
                <c:pt idx="1279">
                  <c:v>7.7835000000000001</c:v>
                </c:pt>
                <c:pt idx="1280">
                  <c:v>7.7797999999999998</c:v>
                </c:pt>
                <c:pt idx="1281">
                  <c:v>7.7762000000000002</c:v>
                </c:pt>
                <c:pt idx="1282">
                  <c:v>7.7725</c:v>
                </c:pt>
                <c:pt idx="1283">
                  <c:v>7.7688999999999995</c:v>
                </c:pt>
                <c:pt idx="1284">
                  <c:v>7.7652999999999999</c:v>
                </c:pt>
                <c:pt idx="1285">
                  <c:v>7.7616000000000005</c:v>
                </c:pt>
                <c:pt idx="1286">
                  <c:v>7.758</c:v>
                </c:pt>
                <c:pt idx="1287">
                  <c:v>7.7543999999999995</c:v>
                </c:pt>
                <c:pt idx="1288">
                  <c:v>7.7507999999999999</c:v>
                </c:pt>
                <c:pt idx="1289">
                  <c:v>7.7471000000000005</c:v>
                </c:pt>
                <c:pt idx="1290">
                  <c:v>7.7435</c:v>
                </c:pt>
                <c:pt idx="1291">
                  <c:v>7.7398999999999996</c:v>
                </c:pt>
                <c:pt idx="1292">
                  <c:v>7.7363</c:v>
                </c:pt>
                <c:pt idx="1293">
                  <c:v>7.7326000000000006</c:v>
                </c:pt>
                <c:pt idx="1294">
                  <c:v>7.7290000000000001</c:v>
                </c:pt>
                <c:pt idx="1295">
                  <c:v>7.7253999999999996</c:v>
                </c:pt>
                <c:pt idx="1296">
                  <c:v>7.7218</c:v>
                </c:pt>
                <c:pt idx="1297">
                  <c:v>7.7181999999999995</c:v>
                </c:pt>
                <c:pt idx="1298">
                  <c:v>7.7146000000000008</c:v>
                </c:pt>
                <c:pt idx="1299">
                  <c:v>7.7110000000000003</c:v>
                </c:pt>
                <c:pt idx="1300">
                  <c:v>7.7073999999999998</c:v>
                </c:pt>
                <c:pt idx="1301">
                  <c:v>7.7038000000000002</c:v>
                </c:pt>
                <c:pt idx="1302">
                  <c:v>7.7001999999999997</c:v>
                </c:pt>
                <c:pt idx="1303">
                  <c:v>7.6966000000000001</c:v>
                </c:pt>
                <c:pt idx="1304">
                  <c:v>7.6929999999999996</c:v>
                </c:pt>
                <c:pt idx="1305">
                  <c:v>7.6894</c:v>
                </c:pt>
                <c:pt idx="1306">
                  <c:v>7.6858000000000004</c:v>
                </c:pt>
                <c:pt idx="1307">
                  <c:v>7.6821999999999999</c:v>
                </c:pt>
                <c:pt idx="1308">
                  <c:v>7.6787000000000001</c:v>
                </c:pt>
                <c:pt idx="1309">
                  <c:v>7.6751000000000005</c:v>
                </c:pt>
                <c:pt idx="1310">
                  <c:v>7.6715</c:v>
                </c:pt>
                <c:pt idx="1311">
                  <c:v>7.6678999999999995</c:v>
                </c:pt>
                <c:pt idx="1312">
                  <c:v>7.6642999999999999</c:v>
                </c:pt>
                <c:pt idx="1313">
                  <c:v>7.6608000000000001</c:v>
                </c:pt>
                <c:pt idx="1314">
                  <c:v>7.6571999999999996</c:v>
                </c:pt>
                <c:pt idx="1315">
                  <c:v>7.6536</c:v>
                </c:pt>
                <c:pt idx="1316">
                  <c:v>7.6501000000000001</c:v>
                </c:pt>
                <c:pt idx="1317">
                  <c:v>7.6464999999999996</c:v>
                </c:pt>
                <c:pt idx="1318">
                  <c:v>7.6429</c:v>
                </c:pt>
                <c:pt idx="1319">
                  <c:v>7.6393999999999993</c:v>
                </c:pt>
                <c:pt idx="1320">
                  <c:v>7.6358000000000006</c:v>
                </c:pt>
                <c:pt idx="1321">
                  <c:v>7.6322000000000001</c:v>
                </c:pt>
                <c:pt idx="1322">
                  <c:v>7.6287000000000003</c:v>
                </c:pt>
                <c:pt idx="1323">
                  <c:v>7.6251000000000007</c:v>
                </c:pt>
                <c:pt idx="1324">
                  <c:v>7.6215999999999999</c:v>
                </c:pt>
                <c:pt idx="1325">
                  <c:v>7.6180000000000003</c:v>
                </c:pt>
                <c:pt idx="1326">
                  <c:v>7.6144999999999996</c:v>
                </c:pt>
                <c:pt idx="1327">
                  <c:v>7.6109999999999998</c:v>
                </c:pt>
                <c:pt idx="1328">
                  <c:v>7.6073999999999993</c:v>
                </c:pt>
                <c:pt idx="1329">
                  <c:v>7.6038999999999994</c:v>
                </c:pt>
                <c:pt idx="1330">
                  <c:v>7.6002999999999998</c:v>
                </c:pt>
                <c:pt idx="1331">
                  <c:v>7.5968</c:v>
                </c:pt>
                <c:pt idx="1332">
                  <c:v>7.5933000000000002</c:v>
                </c:pt>
                <c:pt idx="1333">
                  <c:v>7.5896999999999997</c:v>
                </c:pt>
                <c:pt idx="1334">
                  <c:v>7.5861999999999998</c:v>
                </c:pt>
                <c:pt idx="1335">
                  <c:v>7.5827</c:v>
                </c:pt>
                <c:pt idx="1336">
                  <c:v>7.5792000000000002</c:v>
                </c:pt>
                <c:pt idx="1337">
                  <c:v>7.5756000000000006</c:v>
                </c:pt>
                <c:pt idx="1338">
                  <c:v>7.5721000000000007</c:v>
                </c:pt>
                <c:pt idx="1339">
                  <c:v>7.5686</c:v>
                </c:pt>
                <c:pt idx="1340">
                  <c:v>7.5651000000000002</c:v>
                </c:pt>
                <c:pt idx="1341">
                  <c:v>7.5616000000000003</c:v>
                </c:pt>
                <c:pt idx="1342">
                  <c:v>7.5581000000000005</c:v>
                </c:pt>
                <c:pt idx="1343">
                  <c:v>7.5546000000000006</c:v>
                </c:pt>
                <c:pt idx="1344">
                  <c:v>7.5510999999999999</c:v>
                </c:pt>
                <c:pt idx="1345">
                  <c:v>7.5475000000000003</c:v>
                </c:pt>
                <c:pt idx="1346">
                  <c:v>7.5439999999999996</c:v>
                </c:pt>
                <c:pt idx="1347">
                  <c:v>7.5406000000000004</c:v>
                </c:pt>
                <c:pt idx="1348">
                  <c:v>7.5371000000000006</c:v>
                </c:pt>
                <c:pt idx="1349">
                  <c:v>7.5336000000000007</c:v>
                </c:pt>
                <c:pt idx="1350">
                  <c:v>7.5301</c:v>
                </c:pt>
                <c:pt idx="1351">
                  <c:v>7.5266000000000002</c:v>
                </c:pt>
                <c:pt idx="1352">
                  <c:v>7.5231000000000003</c:v>
                </c:pt>
                <c:pt idx="1353">
                  <c:v>7.5196000000000005</c:v>
                </c:pt>
                <c:pt idx="1354">
                  <c:v>7.5161000000000007</c:v>
                </c:pt>
                <c:pt idx="1355">
                  <c:v>7.5125999999999999</c:v>
                </c:pt>
                <c:pt idx="1356">
                  <c:v>7.5091999999999999</c:v>
                </c:pt>
                <c:pt idx="1357">
                  <c:v>7.5057</c:v>
                </c:pt>
                <c:pt idx="1358">
                  <c:v>7.5022000000000002</c:v>
                </c:pt>
                <c:pt idx="1359">
                  <c:v>7.4986999999999995</c:v>
                </c:pt>
                <c:pt idx="1360">
                  <c:v>7.4953000000000003</c:v>
                </c:pt>
                <c:pt idx="1361">
                  <c:v>7.4918000000000005</c:v>
                </c:pt>
                <c:pt idx="1362">
                  <c:v>7.4883999999999995</c:v>
                </c:pt>
                <c:pt idx="1363">
                  <c:v>7.4848999999999997</c:v>
                </c:pt>
                <c:pt idx="1364">
                  <c:v>7.4813999999999998</c:v>
                </c:pt>
                <c:pt idx="1365">
                  <c:v>7.4779999999999998</c:v>
                </c:pt>
                <c:pt idx="1366">
                  <c:v>7.4744999999999999</c:v>
                </c:pt>
                <c:pt idx="1367">
                  <c:v>7.4711000000000007</c:v>
                </c:pt>
                <c:pt idx="1368">
                  <c:v>7.4676</c:v>
                </c:pt>
                <c:pt idx="1369">
                  <c:v>7.4641999999999999</c:v>
                </c:pt>
                <c:pt idx="1370">
                  <c:v>7.4607000000000001</c:v>
                </c:pt>
                <c:pt idx="1371">
                  <c:v>7.4573</c:v>
                </c:pt>
                <c:pt idx="1372">
                  <c:v>7.4539</c:v>
                </c:pt>
                <c:pt idx="1373">
                  <c:v>7.4503999999999992</c:v>
                </c:pt>
                <c:pt idx="1374">
                  <c:v>7.4470000000000001</c:v>
                </c:pt>
                <c:pt idx="1375">
                  <c:v>7.4436</c:v>
                </c:pt>
                <c:pt idx="1376">
                  <c:v>7.4401000000000002</c:v>
                </c:pt>
                <c:pt idx="1377">
                  <c:v>7.4367000000000001</c:v>
                </c:pt>
                <c:pt idx="1378">
                  <c:v>7.4333</c:v>
                </c:pt>
                <c:pt idx="1379">
                  <c:v>7.4298999999999999</c:v>
                </c:pt>
                <c:pt idx="1380">
                  <c:v>7.4263999999999992</c:v>
                </c:pt>
                <c:pt idx="1381">
                  <c:v>7.423</c:v>
                </c:pt>
                <c:pt idx="1382">
                  <c:v>7.4196</c:v>
                </c:pt>
                <c:pt idx="1383">
                  <c:v>7.4161999999999999</c:v>
                </c:pt>
                <c:pt idx="1384">
                  <c:v>7.4127999999999998</c:v>
                </c:pt>
                <c:pt idx="1385">
                  <c:v>7.4093999999999998</c:v>
                </c:pt>
                <c:pt idx="1386">
                  <c:v>7.4059999999999997</c:v>
                </c:pt>
                <c:pt idx="1387">
                  <c:v>7.4026000000000005</c:v>
                </c:pt>
                <c:pt idx="1388">
                  <c:v>7.3991999999999996</c:v>
                </c:pt>
                <c:pt idx="1389">
                  <c:v>7.3958000000000004</c:v>
                </c:pt>
                <c:pt idx="1390">
                  <c:v>7.3923999999999994</c:v>
                </c:pt>
                <c:pt idx="1391">
                  <c:v>7.3890000000000002</c:v>
                </c:pt>
                <c:pt idx="1392">
                  <c:v>7.3856000000000002</c:v>
                </c:pt>
                <c:pt idx="1393">
                  <c:v>7.3822000000000001</c:v>
                </c:pt>
                <c:pt idx="1394">
                  <c:v>7.3788999999999998</c:v>
                </c:pt>
                <c:pt idx="1395">
                  <c:v>7.3754999999999997</c:v>
                </c:pt>
                <c:pt idx="1396">
                  <c:v>7.3721000000000005</c:v>
                </c:pt>
                <c:pt idx="1397">
                  <c:v>7.3686999999999996</c:v>
                </c:pt>
                <c:pt idx="1398">
                  <c:v>7.3653999999999993</c:v>
                </c:pt>
                <c:pt idx="1399">
                  <c:v>7.3620000000000001</c:v>
                </c:pt>
                <c:pt idx="1400">
                  <c:v>7.3586</c:v>
                </c:pt>
                <c:pt idx="1401">
                  <c:v>7.3553000000000006</c:v>
                </c:pt>
                <c:pt idx="1402">
                  <c:v>7.3518999999999997</c:v>
                </c:pt>
                <c:pt idx="1403">
                  <c:v>7.3486000000000002</c:v>
                </c:pt>
                <c:pt idx="1404">
                  <c:v>7.3452000000000002</c:v>
                </c:pt>
                <c:pt idx="1405">
                  <c:v>7.3418999999999999</c:v>
                </c:pt>
                <c:pt idx="1406">
                  <c:v>7.3384999999999998</c:v>
                </c:pt>
                <c:pt idx="1407">
                  <c:v>7.3351999999999995</c:v>
                </c:pt>
                <c:pt idx="1408">
                  <c:v>7.3318000000000003</c:v>
                </c:pt>
                <c:pt idx="1409">
                  <c:v>7.3285</c:v>
                </c:pt>
                <c:pt idx="1410">
                  <c:v>7.3251999999999997</c:v>
                </c:pt>
                <c:pt idx="1411">
                  <c:v>7.3218000000000005</c:v>
                </c:pt>
                <c:pt idx="1412">
                  <c:v>7.3185000000000002</c:v>
                </c:pt>
                <c:pt idx="1413">
                  <c:v>7.3151999999999999</c:v>
                </c:pt>
                <c:pt idx="1414">
                  <c:v>7.3118999999999996</c:v>
                </c:pt>
                <c:pt idx="1415">
                  <c:v>7.3086000000000002</c:v>
                </c:pt>
                <c:pt idx="1416">
                  <c:v>7.3052000000000001</c:v>
                </c:pt>
                <c:pt idx="1417">
                  <c:v>7.3018999999999998</c:v>
                </c:pt>
                <c:pt idx="1418">
                  <c:v>7.2986000000000004</c:v>
                </c:pt>
                <c:pt idx="1419">
                  <c:v>7.2953000000000001</c:v>
                </c:pt>
                <c:pt idx="1420">
                  <c:v>7.2919999999999998</c:v>
                </c:pt>
                <c:pt idx="1421">
                  <c:v>7.2886999999999995</c:v>
                </c:pt>
                <c:pt idx="1422">
                  <c:v>7.2853999999999992</c:v>
                </c:pt>
                <c:pt idx="1423">
                  <c:v>7.2821000000000007</c:v>
                </c:pt>
                <c:pt idx="1424">
                  <c:v>7.2788000000000004</c:v>
                </c:pt>
                <c:pt idx="1425">
                  <c:v>7.2756000000000007</c:v>
                </c:pt>
                <c:pt idx="1426">
                  <c:v>7.2723000000000004</c:v>
                </c:pt>
                <c:pt idx="1427">
                  <c:v>7.2690000000000001</c:v>
                </c:pt>
                <c:pt idx="1428">
                  <c:v>7.2656999999999998</c:v>
                </c:pt>
                <c:pt idx="1429">
                  <c:v>7.2625000000000002</c:v>
                </c:pt>
                <c:pt idx="1430">
                  <c:v>7.2591999999999999</c:v>
                </c:pt>
                <c:pt idx="1431">
                  <c:v>7.2558999999999996</c:v>
                </c:pt>
                <c:pt idx="1432">
                  <c:v>7.2526999999999999</c:v>
                </c:pt>
                <c:pt idx="1433">
                  <c:v>7.2493999999999996</c:v>
                </c:pt>
                <c:pt idx="1434">
                  <c:v>7.2462</c:v>
                </c:pt>
                <c:pt idx="1435">
                  <c:v>7.2428999999999997</c:v>
                </c:pt>
                <c:pt idx="1436">
                  <c:v>7.2397</c:v>
                </c:pt>
                <c:pt idx="1437">
                  <c:v>7.2363999999999997</c:v>
                </c:pt>
                <c:pt idx="1438">
                  <c:v>7.2332000000000001</c:v>
                </c:pt>
                <c:pt idx="1439">
                  <c:v>7.2366000000000001</c:v>
                </c:pt>
                <c:pt idx="1440">
                  <c:v>8.063699999999999</c:v>
                </c:pt>
                <c:pt idx="1441">
                  <c:v>7.7885</c:v>
                </c:pt>
                <c:pt idx="1442">
                  <c:v>7.7130000000000001</c:v>
                </c:pt>
                <c:pt idx="1443">
                  <c:v>7.7125000000000004</c:v>
                </c:pt>
                <c:pt idx="1444">
                  <c:v>7.7140000000000004</c:v>
                </c:pt>
                <c:pt idx="1445">
                  <c:v>7.7084999999999999</c:v>
                </c:pt>
                <c:pt idx="1446">
                  <c:v>7.7042000000000002</c:v>
                </c:pt>
                <c:pt idx="1447">
                  <c:v>7.7001999999999997</c:v>
                </c:pt>
                <c:pt idx="1448">
                  <c:v>7.6962999999999999</c:v>
                </c:pt>
                <c:pt idx="1449">
                  <c:v>7.6924999999999999</c:v>
                </c:pt>
                <c:pt idx="1450">
                  <c:v>7.6886999999999999</c:v>
                </c:pt>
                <c:pt idx="1451">
                  <c:v>7.6848999999999998</c:v>
                </c:pt>
                <c:pt idx="1452">
                  <c:v>7.6811999999999996</c:v>
                </c:pt>
                <c:pt idx="1453">
                  <c:v>7.6773999999999996</c:v>
                </c:pt>
                <c:pt idx="1454">
                  <c:v>7.6736000000000004</c:v>
                </c:pt>
                <c:pt idx="1455">
                  <c:v>7.6698999999999993</c:v>
                </c:pt>
                <c:pt idx="1456">
                  <c:v>7.6661000000000001</c:v>
                </c:pt>
                <c:pt idx="1457">
                  <c:v>7.6623000000000001</c:v>
                </c:pt>
                <c:pt idx="1458">
                  <c:v>7.6585000000000001</c:v>
                </c:pt>
                <c:pt idx="1459">
                  <c:v>7.6547000000000001</c:v>
                </c:pt>
                <c:pt idx="1460">
                  <c:v>7.6509</c:v>
                </c:pt>
                <c:pt idx="1461">
                  <c:v>7.6471999999999998</c:v>
                </c:pt>
                <c:pt idx="1462">
                  <c:v>7.6436000000000002</c:v>
                </c:pt>
                <c:pt idx="1463">
                  <c:v>7.64</c:v>
                </c:pt>
                <c:pt idx="1464">
                  <c:v>7.6366000000000005</c:v>
                </c:pt>
                <c:pt idx="1465">
                  <c:v>7.6331999999999995</c:v>
                </c:pt>
                <c:pt idx="1466">
                  <c:v>7.6298999999999992</c:v>
                </c:pt>
                <c:pt idx="1467">
                  <c:v>7.6266000000000007</c:v>
                </c:pt>
                <c:pt idx="1468">
                  <c:v>7.6233999999999993</c:v>
                </c:pt>
                <c:pt idx="1469">
                  <c:v>7.6201000000000008</c:v>
                </c:pt>
                <c:pt idx="1470">
                  <c:v>7.6168999999999993</c:v>
                </c:pt>
                <c:pt idx="1471">
                  <c:v>7.6135999999999999</c:v>
                </c:pt>
                <c:pt idx="1472">
                  <c:v>7.6103999999999994</c:v>
                </c:pt>
                <c:pt idx="1473">
                  <c:v>7.6071999999999997</c:v>
                </c:pt>
                <c:pt idx="1474">
                  <c:v>7.6038999999999994</c:v>
                </c:pt>
                <c:pt idx="1475">
                  <c:v>7.6006</c:v>
                </c:pt>
                <c:pt idx="1476">
                  <c:v>7.5973000000000006</c:v>
                </c:pt>
                <c:pt idx="1477">
                  <c:v>7.5940000000000003</c:v>
                </c:pt>
                <c:pt idx="1478">
                  <c:v>7.5907</c:v>
                </c:pt>
                <c:pt idx="1479">
                  <c:v>7.5873999999999997</c:v>
                </c:pt>
                <c:pt idx="1480">
                  <c:v>7.5839999999999996</c:v>
                </c:pt>
                <c:pt idx="1481">
                  <c:v>7.5806000000000004</c:v>
                </c:pt>
                <c:pt idx="1482">
                  <c:v>7.5771999999999995</c:v>
                </c:pt>
                <c:pt idx="1483">
                  <c:v>7.5738000000000003</c:v>
                </c:pt>
                <c:pt idx="1484">
                  <c:v>7.5703999999999994</c:v>
                </c:pt>
                <c:pt idx="1485">
                  <c:v>7.5668999999999995</c:v>
                </c:pt>
                <c:pt idx="1486">
                  <c:v>7.5633999999999997</c:v>
                </c:pt>
                <c:pt idx="1487">
                  <c:v>7.5598999999999998</c:v>
                </c:pt>
                <c:pt idx="1488">
                  <c:v>7.5564</c:v>
                </c:pt>
                <c:pt idx="1489">
                  <c:v>7.5528999999999993</c:v>
                </c:pt>
                <c:pt idx="1490">
                  <c:v>7.5493999999999994</c:v>
                </c:pt>
                <c:pt idx="1491">
                  <c:v>7.5457999999999998</c:v>
                </c:pt>
                <c:pt idx="1492">
                  <c:v>7.5423</c:v>
                </c:pt>
                <c:pt idx="1493">
                  <c:v>7.5386999999999995</c:v>
                </c:pt>
                <c:pt idx="1494">
                  <c:v>7.5351999999999997</c:v>
                </c:pt>
                <c:pt idx="1495">
                  <c:v>7.5316000000000001</c:v>
                </c:pt>
                <c:pt idx="1496">
                  <c:v>7.5279999999999996</c:v>
                </c:pt>
                <c:pt idx="1497">
                  <c:v>7.5244999999999997</c:v>
                </c:pt>
                <c:pt idx="1498">
                  <c:v>7.5208999999999993</c:v>
                </c:pt>
                <c:pt idx="1499">
                  <c:v>7.5173000000000005</c:v>
                </c:pt>
                <c:pt idx="1500">
                  <c:v>7.5137</c:v>
                </c:pt>
                <c:pt idx="1501">
                  <c:v>7.5101000000000004</c:v>
                </c:pt>
                <c:pt idx="1502">
                  <c:v>7.5065</c:v>
                </c:pt>
                <c:pt idx="1503">
                  <c:v>7.5028999999999995</c:v>
                </c:pt>
                <c:pt idx="1504">
                  <c:v>7.4992999999999999</c:v>
                </c:pt>
                <c:pt idx="1505">
                  <c:v>7.4957000000000003</c:v>
                </c:pt>
                <c:pt idx="1506">
                  <c:v>7.4921000000000006</c:v>
                </c:pt>
                <c:pt idx="1507">
                  <c:v>7.4885000000000002</c:v>
                </c:pt>
                <c:pt idx="1508">
                  <c:v>7.4848999999999997</c:v>
                </c:pt>
                <c:pt idx="1509">
                  <c:v>7.4813000000000001</c:v>
                </c:pt>
                <c:pt idx="1510">
                  <c:v>7.4776999999999996</c:v>
                </c:pt>
                <c:pt idx="1511">
                  <c:v>7.4740000000000002</c:v>
                </c:pt>
                <c:pt idx="1512">
                  <c:v>7.4703999999999997</c:v>
                </c:pt>
                <c:pt idx="1513">
                  <c:v>7.4668000000000001</c:v>
                </c:pt>
                <c:pt idx="1514">
                  <c:v>7.4631999999999996</c:v>
                </c:pt>
                <c:pt idx="1515">
                  <c:v>7.4596</c:v>
                </c:pt>
                <c:pt idx="1516">
                  <c:v>7.4560000000000004</c:v>
                </c:pt>
                <c:pt idx="1517">
                  <c:v>7.4523999999999999</c:v>
                </c:pt>
                <c:pt idx="1518">
                  <c:v>7.4486999999999997</c:v>
                </c:pt>
                <c:pt idx="1519">
                  <c:v>7.4451000000000001</c:v>
                </c:pt>
                <c:pt idx="1520">
                  <c:v>7.4414999999999996</c:v>
                </c:pt>
                <c:pt idx="1521">
                  <c:v>7.4379</c:v>
                </c:pt>
                <c:pt idx="1522">
                  <c:v>7.4341999999999997</c:v>
                </c:pt>
                <c:pt idx="1523">
                  <c:v>7.4306000000000001</c:v>
                </c:pt>
                <c:pt idx="1524">
                  <c:v>7.4269999999999996</c:v>
                </c:pt>
                <c:pt idx="1525">
                  <c:v>7.4234</c:v>
                </c:pt>
                <c:pt idx="1526">
                  <c:v>7.4198000000000004</c:v>
                </c:pt>
                <c:pt idx="1527">
                  <c:v>7.4161999999999999</c:v>
                </c:pt>
                <c:pt idx="1528">
                  <c:v>7.4126000000000003</c:v>
                </c:pt>
                <c:pt idx="1529">
                  <c:v>7.4089999999999998</c:v>
                </c:pt>
                <c:pt idx="1530">
                  <c:v>7.4053999999999993</c:v>
                </c:pt>
                <c:pt idx="1531">
                  <c:v>7.4018000000000006</c:v>
                </c:pt>
                <c:pt idx="1532">
                  <c:v>7.3982000000000001</c:v>
                </c:pt>
                <c:pt idx="1533">
                  <c:v>7.3946000000000005</c:v>
                </c:pt>
                <c:pt idx="1534">
                  <c:v>7.391</c:v>
                </c:pt>
                <c:pt idx="1535">
                  <c:v>7.3875000000000002</c:v>
                </c:pt>
                <c:pt idx="1536">
                  <c:v>7.3838999999999997</c:v>
                </c:pt>
                <c:pt idx="1537">
                  <c:v>7.3803000000000001</c:v>
                </c:pt>
                <c:pt idx="1538">
                  <c:v>7.3766999999999996</c:v>
                </c:pt>
                <c:pt idx="1539">
                  <c:v>7.3731999999999998</c:v>
                </c:pt>
                <c:pt idx="1540">
                  <c:v>7.3696999999999999</c:v>
                </c:pt>
                <c:pt idx="1541">
                  <c:v>7.3661000000000003</c:v>
                </c:pt>
                <c:pt idx="1542">
                  <c:v>7.3626000000000005</c:v>
                </c:pt>
                <c:pt idx="1543">
                  <c:v>7.3591000000000006</c:v>
                </c:pt>
                <c:pt idx="1544">
                  <c:v>7.3556000000000008</c:v>
                </c:pt>
                <c:pt idx="1545">
                  <c:v>7.3521999999999998</c:v>
                </c:pt>
                <c:pt idx="1546">
                  <c:v>7.3487</c:v>
                </c:pt>
                <c:pt idx="1547">
                  <c:v>7.3452999999999999</c:v>
                </c:pt>
                <c:pt idx="1548">
                  <c:v>7.3418999999999999</c:v>
                </c:pt>
                <c:pt idx="1549">
                  <c:v>7.3384</c:v>
                </c:pt>
                <c:pt idx="1550">
                  <c:v>7.3351000000000006</c:v>
                </c:pt>
                <c:pt idx="1551">
                  <c:v>7.3316999999999997</c:v>
                </c:pt>
                <c:pt idx="1552">
                  <c:v>7.3283000000000005</c:v>
                </c:pt>
                <c:pt idx="1553">
                  <c:v>7.3248999999999995</c:v>
                </c:pt>
                <c:pt idx="1554">
                  <c:v>7.3216000000000001</c:v>
                </c:pt>
                <c:pt idx="1555">
                  <c:v>7.3182999999999998</c:v>
                </c:pt>
                <c:pt idx="1556">
                  <c:v>7.3150000000000004</c:v>
                </c:pt>
                <c:pt idx="1557">
                  <c:v>7.3117000000000001</c:v>
                </c:pt>
                <c:pt idx="1558">
                  <c:v>7.3083999999999998</c:v>
                </c:pt>
                <c:pt idx="1559">
                  <c:v>7.3052000000000001</c:v>
                </c:pt>
                <c:pt idx="1560">
                  <c:v>7.3018999999999998</c:v>
                </c:pt>
                <c:pt idx="1561">
                  <c:v>7.2987000000000002</c:v>
                </c:pt>
                <c:pt idx="1562">
                  <c:v>7.2954999999999997</c:v>
                </c:pt>
                <c:pt idx="1563">
                  <c:v>7.2923</c:v>
                </c:pt>
                <c:pt idx="1564">
                  <c:v>7.2891000000000004</c:v>
                </c:pt>
                <c:pt idx="1565">
                  <c:v>7.2858999999999998</c:v>
                </c:pt>
                <c:pt idx="1566">
                  <c:v>7.2827000000000002</c:v>
                </c:pt>
                <c:pt idx="1567">
                  <c:v>7.2794999999999996</c:v>
                </c:pt>
                <c:pt idx="1568">
                  <c:v>7.2763</c:v>
                </c:pt>
                <c:pt idx="1569">
                  <c:v>7.2732000000000001</c:v>
                </c:pt>
                <c:pt idx="1570">
                  <c:v>7.27</c:v>
                </c:pt>
                <c:pt idx="1571">
                  <c:v>7.2668999999999997</c:v>
                </c:pt>
                <c:pt idx="1572">
                  <c:v>7.2638999999999996</c:v>
                </c:pt>
                <c:pt idx="1573">
                  <c:v>7.2608000000000006</c:v>
                </c:pt>
                <c:pt idx="1574">
                  <c:v>7.2578000000000005</c:v>
                </c:pt>
                <c:pt idx="1575">
                  <c:v>7.2548999999999992</c:v>
                </c:pt>
                <c:pt idx="1576">
                  <c:v>7.2519999999999998</c:v>
                </c:pt>
                <c:pt idx="1577">
                  <c:v>7.2492000000000001</c:v>
                </c:pt>
                <c:pt idx="1578">
                  <c:v>7.2465999999999999</c:v>
                </c:pt>
                <c:pt idx="1579">
                  <c:v>7.2442000000000002</c:v>
                </c:pt>
                <c:pt idx="1580">
                  <c:v>7.242</c:v>
                </c:pt>
                <c:pt idx="1581">
                  <c:v>7.2401</c:v>
                </c:pt>
                <c:pt idx="1582">
                  <c:v>7.2386999999999997</c:v>
                </c:pt>
                <c:pt idx="1583">
                  <c:v>7.2373000000000003</c:v>
                </c:pt>
                <c:pt idx="1584">
                  <c:v>7.2362000000000002</c:v>
                </c:pt>
                <c:pt idx="1585">
                  <c:v>7.2359</c:v>
                </c:pt>
                <c:pt idx="1586">
                  <c:v>7.2363</c:v>
                </c:pt>
                <c:pt idx="1587">
                  <c:v>7.2398999999999996</c:v>
                </c:pt>
                <c:pt idx="1588">
                  <c:v>7.2424999999999997</c:v>
                </c:pt>
                <c:pt idx="1589">
                  <c:v>7.2438000000000002</c:v>
                </c:pt>
                <c:pt idx="1590">
                  <c:v>7.2916999999999996</c:v>
                </c:pt>
                <c:pt idx="1591">
                  <c:v>7.3103999999999996</c:v>
                </c:pt>
                <c:pt idx="1592">
                  <c:v>7.3093999999999992</c:v>
                </c:pt>
                <c:pt idx="1593">
                  <c:v>7.3083999999999998</c:v>
                </c:pt>
                <c:pt idx="1594">
                  <c:v>7.3049999999999997</c:v>
                </c:pt>
                <c:pt idx="1595">
                  <c:v>7.3064999999999998</c:v>
                </c:pt>
                <c:pt idx="1596">
                  <c:v>7.3128000000000002</c:v>
                </c:pt>
                <c:pt idx="1597">
                  <c:v>7.3178000000000001</c:v>
                </c:pt>
                <c:pt idx="1598">
                  <c:v>7.3206999999999995</c:v>
                </c:pt>
                <c:pt idx="1599">
                  <c:v>7.3253000000000004</c:v>
                </c:pt>
                <c:pt idx="1600">
                  <c:v>7.3295000000000003</c:v>
                </c:pt>
                <c:pt idx="1601">
                  <c:v>7.3315000000000001</c:v>
                </c:pt>
                <c:pt idx="1602">
                  <c:v>7.3333000000000004</c:v>
                </c:pt>
                <c:pt idx="1603">
                  <c:v>7.3341000000000003</c:v>
                </c:pt>
                <c:pt idx="1604">
                  <c:v>7.3330000000000002</c:v>
                </c:pt>
                <c:pt idx="1605">
                  <c:v>7.3318000000000003</c:v>
                </c:pt>
                <c:pt idx="1606">
                  <c:v>7.3262</c:v>
                </c:pt>
                <c:pt idx="1607">
                  <c:v>7.3168999999999995</c:v>
                </c:pt>
                <c:pt idx="1608">
                  <c:v>7.3151999999999999</c:v>
                </c:pt>
                <c:pt idx="1609">
                  <c:v>7.3173000000000004</c:v>
                </c:pt>
                <c:pt idx="1610">
                  <c:v>7.3156000000000008</c:v>
                </c:pt>
                <c:pt idx="1611">
                  <c:v>7.3132000000000001</c:v>
                </c:pt>
                <c:pt idx="1612">
                  <c:v>7.3068</c:v>
                </c:pt>
                <c:pt idx="1613">
                  <c:v>7.3071999999999999</c:v>
                </c:pt>
                <c:pt idx="1614">
                  <c:v>7.3061000000000007</c:v>
                </c:pt>
                <c:pt idx="1615">
                  <c:v>7.3041999999999998</c:v>
                </c:pt>
                <c:pt idx="1616">
                  <c:v>7.2961999999999998</c:v>
                </c:pt>
                <c:pt idx="1617">
                  <c:v>7.2901000000000007</c:v>
                </c:pt>
                <c:pt idx="1618">
                  <c:v>7.2881</c:v>
                </c:pt>
                <c:pt idx="1619">
                  <c:v>7.2853000000000003</c:v>
                </c:pt>
                <c:pt idx="1620">
                  <c:v>7.2809999999999997</c:v>
                </c:pt>
                <c:pt idx="1621">
                  <c:v>7.2762000000000002</c:v>
                </c:pt>
                <c:pt idx="1622">
                  <c:v>7.2706999999999997</c:v>
                </c:pt>
                <c:pt idx="1623">
                  <c:v>7.2664</c:v>
                </c:pt>
                <c:pt idx="1624">
                  <c:v>7.2622</c:v>
                </c:pt>
                <c:pt idx="1625">
                  <c:v>7.2578999999999994</c:v>
                </c:pt>
                <c:pt idx="1626">
                  <c:v>7.2561</c:v>
                </c:pt>
                <c:pt idx="1627">
                  <c:v>7.2545999999999999</c:v>
                </c:pt>
                <c:pt idx="1628">
                  <c:v>7.2531000000000008</c:v>
                </c:pt>
                <c:pt idx="1629">
                  <c:v>7.2515000000000001</c:v>
                </c:pt>
                <c:pt idx="1630">
                  <c:v>7.2496999999999998</c:v>
                </c:pt>
                <c:pt idx="1631">
                  <c:v>7.2476000000000003</c:v>
                </c:pt>
                <c:pt idx="1632">
                  <c:v>7.2451999999999996</c:v>
                </c:pt>
                <c:pt idx="1633">
                  <c:v>7.2428999999999997</c:v>
                </c:pt>
                <c:pt idx="1634">
                  <c:v>7.2403999999999993</c:v>
                </c:pt>
                <c:pt idx="1635">
                  <c:v>7.2380000000000004</c:v>
                </c:pt>
                <c:pt idx="1636">
                  <c:v>7.2355</c:v>
                </c:pt>
                <c:pt idx="1637">
                  <c:v>7.2346000000000004</c:v>
                </c:pt>
                <c:pt idx="1638">
                  <c:v>7.2305000000000001</c:v>
                </c:pt>
                <c:pt idx="1639">
                  <c:v>7.2286999999999999</c:v>
                </c:pt>
                <c:pt idx="1640">
                  <c:v>7.2261000000000006</c:v>
                </c:pt>
                <c:pt idx="1641">
                  <c:v>7.2237</c:v>
                </c:pt>
                <c:pt idx="1642">
                  <c:v>7.2218</c:v>
                </c:pt>
                <c:pt idx="1643">
                  <c:v>7.2186000000000003</c:v>
                </c:pt>
                <c:pt idx="1644">
                  <c:v>7.2214</c:v>
                </c:pt>
                <c:pt idx="1645">
                  <c:v>7.2249999999999996</c:v>
                </c:pt>
                <c:pt idx="1646">
                  <c:v>7.2220000000000004</c:v>
                </c:pt>
                <c:pt idx="1647">
                  <c:v>7.2190000000000003</c:v>
                </c:pt>
                <c:pt idx="1648">
                  <c:v>7.2161</c:v>
                </c:pt>
                <c:pt idx="1649">
                  <c:v>7.2261999999999995</c:v>
                </c:pt>
                <c:pt idx="1650">
                  <c:v>7.2285000000000004</c:v>
                </c:pt>
                <c:pt idx="1651">
                  <c:v>7.2282999999999999</c:v>
                </c:pt>
                <c:pt idx="1652">
                  <c:v>7.2273000000000005</c:v>
                </c:pt>
                <c:pt idx="1653">
                  <c:v>7.2258999999999993</c:v>
                </c:pt>
                <c:pt idx="1654">
                  <c:v>7.2231999999999994</c:v>
                </c:pt>
                <c:pt idx="1655">
                  <c:v>7.2205000000000004</c:v>
                </c:pt>
                <c:pt idx="1656">
                  <c:v>7.2178000000000004</c:v>
                </c:pt>
                <c:pt idx="1657">
                  <c:v>7.2151000000000005</c:v>
                </c:pt>
                <c:pt idx="1658">
                  <c:v>7.2125000000000004</c:v>
                </c:pt>
                <c:pt idx="1659">
                  <c:v>7.2098000000000004</c:v>
                </c:pt>
                <c:pt idx="1660">
                  <c:v>7.2071000000000005</c:v>
                </c:pt>
                <c:pt idx="1661">
                  <c:v>7.2043999999999997</c:v>
                </c:pt>
                <c:pt idx="1662">
                  <c:v>7.2016999999999998</c:v>
                </c:pt>
                <c:pt idx="1663">
                  <c:v>7.1989999999999998</c:v>
                </c:pt>
                <c:pt idx="1664">
                  <c:v>7.1963999999999997</c:v>
                </c:pt>
                <c:pt idx="1665">
                  <c:v>7.1936999999999998</c:v>
                </c:pt>
                <c:pt idx="1666">
                  <c:v>7.1909999999999998</c:v>
                </c:pt>
                <c:pt idx="1667">
                  <c:v>7.1883999999999997</c:v>
                </c:pt>
                <c:pt idx="1668">
                  <c:v>7.1856999999999998</c:v>
                </c:pt>
                <c:pt idx="1669">
                  <c:v>7.1829999999999998</c:v>
                </c:pt>
                <c:pt idx="1670">
                  <c:v>7.1803999999999997</c:v>
                </c:pt>
                <c:pt idx="1671">
                  <c:v>7.1776999999999997</c:v>
                </c:pt>
                <c:pt idx="1672">
                  <c:v>7.1749999999999998</c:v>
                </c:pt>
                <c:pt idx="1673">
                  <c:v>7.1723999999999997</c:v>
                </c:pt>
                <c:pt idx="1674">
                  <c:v>7.1696999999999997</c:v>
                </c:pt>
                <c:pt idx="1675">
                  <c:v>7.1671000000000005</c:v>
                </c:pt>
                <c:pt idx="1676">
                  <c:v>7.1643999999999997</c:v>
                </c:pt>
                <c:pt idx="1677">
                  <c:v>7.1616999999999997</c:v>
                </c:pt>
                <c:pt idx="1678">
                  <c:v>7.1591000000000005</c:v>
                </c:pt>
                <c:pt idx="1679">
                  <c:v>7.1563999999999997</c:v>
                </c:pt>
                <c:pt idx="1680">
                  <c:v>7.1538000000000004</c:v>
                </c:pt>
                <c:pt idx="1681">
                  <c:v>7.1512000000000002</c:v>
                </c:pt>
                <c:pt idx="1682">
                  <c:v>7.1485000000000003</c:v>
                </c:pt>
                <c:pt idx="1683">
                  <c:v>7.1458999999999993</c:v>
                </c:pt>
                <c:pt idx="1684">
                  <c:v>7.1432000000000002</c:v>
                </c:pt>
                <c:pt idx="1685">
                  <c:v>7.1406000000000001</c:v>
                </c:pt>
                <c:pt idx="1686">
                  <c:v>7.1379999999999999</c:v>
                </c:pt>
                <c:pt idx="1687">
                  <c:v>7.1353</c:v>
                </c:pt>
                <c:pt idx="1688">
                  <c:v>7.1326999999999998</c:v>
                </c:pt>
                <c:pt idx="1689">
                  <c:v>7.1301000000000005</c:v>
                </c:pt>
                <c:pt idx="1690">
                  <c:v>7.1273999999999997</c:v>
                </c:pt>
                <c:pt idx="1691">
                  <c:v>7.1248000000000005</c:v>
                </c:pt>
                <c:pt idx="1692">
                  <c:v>7.1221999999999994</c:v>
                </c:pt>
                <c:pt idx="1693">
                  <c:v>7.1196000000000002</c:v>
                </c:pt>
                <c:pt idx="1694">
                  <c:v>7.1168999999999993</c:v>
                </c:pt>
                <c:pt idx="1695">
                  <c:v>7.1143000000000001</c:v>
                </c:pt>
                <c:pt idx="1696">
                  <c:v>7.1116999999999999</c:v>
                </c:pt>
                <c:pt idx="1697">
                  <c:v>7.1091000000000006</c:v>
                </c:pt>
                <c:pt idx="1698">
                  <c:v>7.1064999999999996</c:v>
                </c:pt>
                <c:pt idx="1699">
                  <c:v>7.1038999999999994</c:v>
                </c:pt>
                <c:pt idx="1700">
                  <c:v>7.1013000000000002</c:v>
                </c:pt>
                <c:pt idx="1701">
                  <c:v>7.0987</c:v>
                </c:pt>
                <c:pt idx="1702">
                  <c:v>7.0961000000000007</c:v>
                </c:pt>
                <c:pt idx="1703">
                  <c:v>7.0934999999999997</c:v>
                </c:pt>
                <c:pt idx="1704">
                  <c:v>7.0908999999999995</c:v>
                </c:pt>
                <c:pt idx="1705">
                  <c:v>7.0883000000000003</c:v>
                </c:pt>
                <c:pt idx="1706">
                  <c:v>7.0857000000000001</c:v>
                </c:pt>
                <c:pt idx="1707">
                  <c:v>7.0831</c:v>
                </c:pt>
                <c:pt idx="1708">
                  <c:v>7.0804999999999998</c:v>
                </c:pt>
                <c:pt idx="1709">
                  <c:v>7.0778999999999996</c:v>
                </c:pt>
                <c:pt idx="1710">
                  <c:v>7.0753000000000004</c:v>
                </c:pt>
                <c:pt idx="1711">
                  <c:v>7.0727000000000002</c:v>
                </c:pt>
                <c:pt idx="1712">
                  <c:v>7.0701000000000001</c:v>
                </c:pt>
                <c:pt idx="1713">
                  <c:v>7.0674999999999999</c:v>
                </c:pt>
                <c:pt idx="1714">
                  <c:v>7.0650000000000004</c:v>
                </c:pt>
                <c:pt idx="1715">
                  <c:v>7.0623999999999993</c:v>
                </c:pt>
                <c:pt idx="1716">
                  <c:v>7.0598000000000001</c:v>
                </c:pt>
                <c:pt idx="1717">
                  <c:v>7.0571999999999999</c:v>
                </c:pt>
                <c:pt idx="1718">
                  <c:v>7.0546999999999995</c:v>
                </c:pt>
                <c:pt idx="1719">
                  <c:v>7.0521000000000003</c:v>
                </c:pt>
                <c:pt idx="1720">
                  <c:v>7.0495000000000001</c:v>
                </c:pt>
                <c:pt idx="1721">
                  <c:v>7.0469999999999997</c:v>
                </c:pt>
                <c:pt idx="1722">
                  <c:v>7.0443999999999996</c:v>
                </c:pt>
                <c:pt idx="1723">
                  <c:v>7.0418000000000003</c:v>
                </c:pt>
                <c:pt idx="1724">
                  <c:v>7.0392999999999999</c:v>
                </c:pt>
                <c:pt idx="1725">
                  <c:v>7.0366999999999997</c:v>
                </c:pt>
                <c:pt idx="1726">
                  <c:v>7.0342000000000002</c:v>
                </c:pt>
                <c:pt idx="1727">
                  <c:v>7.0316000000000001</c:v>
                </c:pt>
                <c:pt idx="1728">
                  <c:v>7.0291000000000006</c:v>
                </c:pt>
                <c:pt idx="1729">
                  <c:v>7.0265000000000004</c:v>
                </c:pt>
                <c:pt idx="1730">
                  <c:v>7.024</c:v>
                </c:pt>
                <c:pt idx="1731">
                  <c:v>7.0213999999999999</c:v>
                </c:pt>
                <c:pt idx="1732">
                  <c:v>7.0188999999999995</c:v>
                </c:pt>
                <c:pt idx="1733">
                  <c:v>7.0164</c:v>
                </c:pt>
                <c:pt idx="1734">
                  <c:v>7.0137999999999998</c:v>
                </c:pt>
                <c:pt idx="1735">
                  <c:v>7.0113000000000003</c:v>
                </c:pt>
                <c:pt idx="1736">
                  <c:v>7.0087999999999999</c:v>
                </c:pt>
                <c:pt idx="1737">
                  <c:v>7.0061999999999998</c:v>
                </c:pt>
                <c:pt idx="1738">
                  <c:v>7.0037000000000003</c:v>
                </c:pt>
                <c:pt idx="1739">
                  <c:v>7.0011999999999999</c:v>
                </c:pt>
                <c:pt idx="1740">
                  <c:v>6.9986999999999995</c:v>
                </c:pt>
                <c:pt idx="1741">
                  <c:v>6.9961000000000002</c:v>
                </c:pt>
                <c:pt idx="1742">
                  <c:v>6.9936000000000007</c:v>
                </c:pt>
                <c:pt idx="1743">
                  <c:v>6.9911000000000003</c:v>
                </c:pt>
                <c:pt idx="1744">
                  <c:v>6.9885999999999999</c:v>
                </c:pt>
                <c:pt idx="1745">
                  <c:v>6.9861000000000004</c:v>
                </c:pt>
                <c:pt idx="1746">
                  <c:v>6.9836</c:v>
                </c:pt>
                <c:pt idx="1747">
                  <c:v>6.9811000000000005</c:v>
                </c:pt>
                <c:pt idx="1748">
                  <c:v>6.9786000000000001</c:v>
                </c:pt>
                <c:pt idx="1749">
                  <c:v>6.9761000000000006</c:v>
                </c:pt>
                <c:pt idx="1750">
                  <c:v>6.9736000000000002</c:v>
                </c:pt>
                <c:pt idx="1751">
                  <c:v>6.9711000000000007</c:v>
                </c:pt>
                <c:pt idx="1752">
                  <c:v>6.9686000000000003</c:v>
                </c:pt>
                <c:pt idx="1753">
                  <c:v>6.9661</c:v>
                </c:pt>
                <c:pt idx="1754">
                  <c:v>6.9636000000000005</c:v>
                </c:pt>
                <c:pt idx="1755">
                  <c:v>6.9611000000000001</c:v>
                </c:pt>
                <c:pt idx="1756">
                  <c:v>6.9586000000000006</c:v>
                </c:pt>
                <c:pt idx="1757">
                  <c:v>6.9561000000000002</c:v>
                </c:pt>
                <c:pt idx="1758">
                  <c:v>6.9536000000000007</c:v>
                </c:pt>
                <c:pt idx="1759">
                  <c:v>6.9512</c:v>
                </c:pt>
                <c:pt idx="1760">
                  <c:v>6.9486999999999997</c:v>
                </c:pt>
                <c:pt idx="1761">
                  <c:v>6.9462000000000002</c:v>
                </c:pt>
                <c:pt idx="1762">
                  <c:v>6.9436999999999998</c:v>
                </c:pt>
                <c:pt idx="1763">
                  <c:v>6.9413</c:v>
                </c:pt>
                <c:pt idx="1764">
                  <c:v>6.9388000000000005</c:v>
                </c:pt>
                <c:pt idx="1765">
                  <c:v>6.9363999999999999</c:v>
                </c:pt>
                <c:pt idx="1766">
                  <c:v>6.9338999999999995</c:v>
                </c:pt>
                <c:pt idx="1767">
                  <c:v>6.9314</c:v>
                </c:pt>
                <c:pt idx="1768">
                  <c:v>6.9290000000000003</c:v>
                </c:pt>
                <c:pt idx="1769">
                  <c:v>6.9264999999999999</c:v>
                </c:pt>
                <c:pt idx="1770">
                  <c:v>6.9241000000000001</c:v>
                </c:pt>
                <c:pt idx="1771">
                  <c:v>6.9216000000000006</c:v>
                </c:pt>
                <c:pt idx="1772">
                  <c:v>6.9192</c:v>
                </c:pt>
                <c:pt idx="1773">
                  <c:v>6.9166999999999996</c:v>
                </c:pt>
                <c:pt idx="1774">
                  <c:v>6.9142999999999999</c:v>
                </c:pt>
                <c:pt idx="1775">
                  <c:v>6.9118999999999993</c:v>
                </c:pt>
                <c:pt idx="1776">
                  <c:v>6.9093999999999998</c:v>
                </c:pt>
                <c:pt idx="1777">
                  <c:v>6.907</c:v>
                </c:pt>
                <c:pt idx="1778">
                  <c:v>6.9046000000000003</c:v>
                </c:pt>
                <c:pt idx="1779">
                  <c:v>6.9021999999999997</c:v>
                </c:pt>
                <c:pt idx="1780">
                  <c:v>6.8997000000000002</c:v>
                </c:pt>
                <c:pt idx="1781">
                  <c:v>6.8973000000000004</c:v>
                </c:pt>
                <c:pt idx="1782">
                  <c:v>6.8948999999999998</c:v>
                </c:pt>
                <c:pt idx="1783">
                  <c:v>6.8925000000000001</c:v>
                </c:pt>
                <c:pt idx="1784">
                  <c:v>6.8901000000000003</c:v>
                </c:pt>
                <c:pt idx="1785">
                  <c:v>6.8876999999999997</c:v>
                </c:pt>
                <c:pt idx="1786">
                  <c:v>6.8853</c:v>
                </c:pt>
                <c:pt idx="1787">
                  <c:v>6.8828999999999994</c:v>
                </c:pt>
                <c:pt idx="1788">
                  <c:v>6.8804999999999996</c:v>
                </c:pt>
                <c:pt idx="1789">
                  <c:v>6.8781000000000008</c:v>
                </c:pt>
                <c:pt idx="1790">
                  <c:v>6.8757000000000001</c:v>
                </c:pt>
                <c:pt idx="1791">
                  <c:v>6.8733000000000004</c:v>
                </c:pt>
                <c:pt idx="1792">
                  <c:v>6.8708999999999998</c:v>
                </c:pt>
                <c:pt idx="1793">
                  <c:v>6.8685</c:v>
                </c:pt>
                <c:pt idx="1794">
                  <c:v>6.8661000000000003</c:v>
                </c:pt>
                <c:pt idx="1795">
                  <c:v>6.8638000000000003</c:v>
                </c:pt>
                <c:pt idx="1796">
                  <c:v>6.8613999999999997</c:v>
                </c:pt>
                <c:pt idx="1797">
                  <c:v>6.859</c:v>
                </c:pt>
                <c:pt idx="1798">
                  <c:v>6.8567</c:v>
                </c:pt>
                <c:pt idx="1799">
                  <c:v>8.1431000000000004</c:v>
                </c:pt>
                <c:pt idx="1800">
                  <c:v>7.7942</c:v>
                </c:pt>
                <c:pt idx="1801">
                  <c:v>7.6121999999999996</c:v>
                </c:pt>
                <c:pt idx="1802">
                  <c:v>7.6121999999999996</c:v>
                </c:pt>
                <c:pt idx="1803">
                  <c:v>7.6115000000000004</c:v>
                </c:pt>
                <c:pt idx="1804">
                  <c:v>7.6116999999999999</c:v>
                </c:pt>
                <c:pt idx="1805">
                  <c:v>7.6073999999999993</c:v>
                </c:pt>
                <c:pt idx="1806">
                  <c:v>7.6035000000000004</c:v>
                </c:pt>
                <c:pt idx="1807">
                  <c:v>7.5994999999999999</c:v>
                </c:pt>
                <c:pt idx="1808">
                  <c:v>7.6071999999999997</c:v>
                </c:pt>
                <c:pt idx="1809">
                  <c:v>7.6050000000000004</c:v>
                </c:pt>
                <c:pt idx="1810">
                  <c:v>7.5991999999999997</c:v>
                </c:pt>
                <c:pt idx="1811">
                  <c:v>7.5937000000000001</c:v>
                </c:pt>
                <c:pt idx="1812">
                  <c:v>7.5884999999999998</c:v>
                </c:pt>
                <c:pt idx="1813">
                  <c:v>7.5836000000000006</c:v>
                </c:pt>
                <c:pt idx="1814">
                  <c:v>7.5789999999999997</c:v>
                </c:pt>
                <c:pt idx="1815">
                  <c:v>7.5743999999999998</c:v>
                </c:pt>
                <c:pt idx="1816">
                  <c:v>7.5698999999999996</c:v>
                </c:pt>
                <c:pt idx="1817">
                  <c:v>7.5655000000000001</c:v>
                </c:pt>
                <c:pt idx="1818">
                  <c:v>7.5611999999999995</c:v>
                </c:pt>
                <c:pt idx="1819">
                  <c:v>7.5568999999999997</c:v>
                </c:pt>
                <c:pt idx="1820">
                  <c:v>7.5526</c:v>
                </c:pt>
                <c:pt idx="1821">
                  <c:v>7.5484</c:v>
                </c:pt>
                <c:pt idx="1822">
                  <c:v>7.5442</c:v>
                </c:pt>
                <c:pt idx="1823">
                  <c:v>7.54</c:v>
                </c:pt>
                <c:pt idx="1824">
                  <c:v>7.5358000000000001</c:v>
                </c:pt>
                <c:pt idx="1825">
                  <c:v>7.5316999999999998</c:v>
                </c:pt>
                <c:pt idx="1826">
                  <c:v>7.5274999999999999</c:v>
                </c:pt>
                <c:pt idx="1827">
                  <c:v>7.5233999999999996</c:v>
                </c:pt>
                <c:pt idx="1828">
                  <c:v>7.5193000000000003</c:v>
                </c:pt>
                <c:pt idx="1829">
                  <c:v>7.5152000000000001</c:v>
                </c:pt>
                <c:pt idx="1830">
                  <c:v>7.5111999999999997</c:v>
                </c:pt>
                <c:pt idx="1831">
                  <c:v>7.5071000000000003</c:v>
                </c:pt>
                <c:pt idx="1832">
                  <c:v>7.5031000000000008</c:v>
                </c:pt>
                <c:pt idx="1833">
                  <c:v>7.4992000000000001</c:v>
                </c:pt>
                <c:pt idx="1834">
                  <c:v>7.4953000000000003</c:v>
                </c:pt>
                <c:pt idx="1835">
                  <c:v>7.4913999999999996</c:v>
                </c:pt>
                <c:pt idx="1836">
                  <c:v>7.4876000000000005</c:v>
                </c:pt>
                <c:pt idx="1837">
                  <c:v>7.4838999999999993</c:v>
                </c:pt>
                <c:pt idx="1838">
                  <c:v>7.4802</c:v>
                </c:pt>
                <c:pt idx="1839">
                  <c:v>7.4764999999999997</c:v>
                </c:pt>
                <c:pt idx="1840">
                  <c:v>7.4728000000000003</c:v>
                </c:pt>
                <c:pt idx="1841">
                  <c:v>7.4691000000000001</c:v>
                </c:pt>
                <c:pt idx="1842">
                  <c:v>7.4654999999999996</c:v>
                </c:pt>
                <c:pt idx="1843">
                  <c:v>7.4618000000000002</c:v>
                </c:pt>
                <c:pt idx="1844">
                  <c:v>7.4581999999999997</c:v>
                </c:pt>
                <c:pt idx="1845">
                  <c:v>7.4546000000000001</c:v>
                </c:pt>
                <c:pt idx="1846">
                  <c:v>7.4509999999999996</c:v>
                </c:pt>
                <c:pt idx="1847">
                  <c:v>7.4474</c:v>
                </c:pt>
                <c:pt idx="1848">
                  <c:v>7.4438000000000004</c:v>
                </c:pt>
                <c:pt idx="1849">
                  <c:v>7.4403000000000006</c:v>
                </c:pt>
                <c:pt idx="1850">
                  <c:v>7.4367000000000001</c:v>
                </c:pt>
                <c:pt idx="1851">
                  <c:v>7.4332000000000003</c:v>
                </c:pt>
                <c:pt idx="1852">
                  <c:v>7.4296000000000006</c:v>
                </c:pt>
                <c:pt idx="1853">
                  <c:v>7.4260999999999999</c:v>
                </c:pt>
                <c:pt idx="1854">
                  <c:v>7.4225000000000003</c:v>
                </c:pt>
                <c:pt idx="1855">
                  <c:v>7.4189999999999996</c:v>
                </c:pt>
                <c:pt idx="1856">
                  <c:v>7.4154999999999998</c:v>
                </c:pt>
                <c:pt idx="1857">
                  <c:v>7.4118999999999993</c:v>
                </c:pt>
                <c:pt idx="1858">
                  <c:v>7.4083999999999994</c:v>
                </c:pt>
                <c:pt idx="1859">
                  <c:v>7.4047999999999998</c:v>
                </c:pt>
                <c:pt idx="1860">
                  <c:v>7.4013</c:v>
                </c:pt>
                <c:pt idx="1861">
                  <c:v>7.3976999999999995</c:v>
                </c:pt>
                <c:pt idx="1862">
                  <c:v>7.3941000000000008</c:v>
                </c:pt>
                <c:pt idx="1863">
                  <c:v>7.3905000000000003</c:v>
                </c:pt>
                <c:pt idx="1864">
                  <c:v>7.3868999999999998</c:v>
                </c:pt>
                <c:pt idx="1865">
                  <c:v>7.3833000000000002</c:v>
                </c:pt>
                <c:pt idx="1866">
                  <c:v>7.3796999999999997</c:v>
                </c:pt>
                <c:pt idx="1867">
                  <c:v>7.3761000000000001</c:v>
                </c:pt>
                <c:pt idx="1868">
                  <c:v>7.3724999999999996</c:v>
                </c:pt>
                <c:pt idx="1869">
                  <c:v>7.3688000000000002</c:v>
                </c:pt>
                <c:pt idx="1870">
                  <c:v>7.3651999999999997</c:v>
                </c:pt>
                <c:pt idx="1871">
                  <c:v>7.3615000000000004</c:v>
                </c:pt>
                <c:pt idx="1872">
                  <c:v>7.3578999999999999</c:v>
                </c:pt>
                <c:pt idx="1873">
                  <c:v>7.3541999999999996</c:v>
                </c:pt>
                <c:pt idx="1874">
                  <c:v>7.3505000000000003</c:v>
                </c:pt>
                <c:pt idx="1875">
                  <c:v>7.3468999999999998</c:v>
                </c:pt>
                <c:pt idx="1876">
                  <c:v>7.3431999999999995</c:v>
                </c:pt>
                <c:pt idx="1877">
                  <c:v>7.3396000000000008</c:v>
                </c:pt>
                <c:pt idx="1878">
                  <c:v>7.3358999999999996</c:v>
                </c:pt>
                <c:pt idx="1879">
                  <c:v>7.3323</c:v>
                </c:pt>
                <c:pt idx="1880">
                  <c:v>7.3286999999999995</c:v>
                </c:pt>
                <c:pt idx="1881">
                  <c:v>7.3250999999999999</c:v>
                </c:pt>
                <c:pt idx="1882">
                  <c:v>7.3215000000000003</c:v>
                </c:pt>
                <c:pt idx="1883">
                  <c:v>7.3178999999999998</c:v>
                </c:pt>
                <c:pt idx="1884">
                  <c:v>7.3143000000000002</c:v>
                </c:pt>
                <c:pt idx="1885">
                  <c:v>7.3108000000000004</c:v>
                </c:pt>
                <c:pt idx="1886">
                  <c:v>7.3073000000000006</c:v>
                </c:pt>
                <c:pt idx="1887">
                  <c:v>7.3037999999999998</c:v>
                </c:pt>
                <c:pt idx="1888">
                  <c:v>7.3003</c:v>
                </c:pt>
                <c:pt idx="1889">
                  <c:v>7.2968999999999999</c:v>
                </c:pt>
                <c:pt idx="1890">
                  <c:v>7.2934999999999999</c:v>
                </c:pt>
                <c:pt idx="1891">
                  <c:v>7.2901999999999996</c:v>
                </c:pt>
                <c:pt idx="1892">
                  <c:v>7.2869999999999999</c:v>
                </c:pt>
                <c:pt idx="1893">
                  <c:v>7.2838000000000003</c:v>
                </c:pt>
                <c:pt idx="1894">
                  <c:v>7.2806000000000006</c:v>
                </c:pt>
                <c:pt idx="1895">
                  <c:v>7.2774999999999999</c:v>
                </c:pt>
                <c:pt idx="1896">
                  <c:v>7.2744</c:v>
                </c:pt>
                <c:pt idx="1897">
                  <c:v>7.2713999999999999</c:v>
                </c:pt>
                <c:pt idx="1898">
                  <c:v>7.2685000000000004</c:v>
                </c:pt>
                <c:pt idx="1899">
                  <c:v>7.2655000000000003</c:v>
                </c:pt>
                <c:pt idx="1900">
                  <c:v>7.2626999999999997</c:v>
                </c:pt>
                <c:pt idx="1901">
                  <c:v>7.2598000000000003</c:v>
                </c:pt>
                <c:pt idx="1902">
                  <c:v>7.2569999999999997</c:v>
                </c:pt>
                <c:pt idx="1903">
                  <c:v>7.2542999999999997</c:v>
                </c:pt>
                <c:pt idx="1904">
                  <c:v>7.2516000000000007</c:v>
                </c:pt>
                <c:pt idx="1905">
                  <c:v>7.2488999999999999</c:v>
                </c:pt>
                <c:pt idx="1906">
                  <c:v>7.2462999999999997</c:v>
                </c:pt>
                <c:pt idx="1907">
                  <c:v>7.2436999999999996</c:v>
                </c:pt>
                <c:pt idx="1908">
                  <c:v>7.2412000000000001</c:v>
                </c:pt>
                <c:pt idx="1909">
                  <c:v>7.2386999999999997</c:v>
                </c:pt>
                <c:pt idx="1910">
                  <c:v>7.2362000000000002</c:v>
                </c:pt>
                <c:pt idx="1911">
                  <c:v>7.2336999999999998</c:v>
                </c:pt>
                <c:pt idx="1912">
                  <c:v>7.2313000000000001</c:v>
                </c:pt>
                <c:pt idx="1913">
                  <c:v>7.2290000000000001</c:v>
                </c:pt>
                <c:pt idx="1914">
                  <c:v>7.2266000000000004</c:v>
                </c:pt>
                <c:pt idx="1915">
                  <c:v>7.2243000000000004</c:v>
                </c:pt>
                <c:pt idx="1916">
                  <c:v>7.2220000000000004</c:v>
                </c:pt>
                <c:pt idx="1917">
                  <c:v>7.2196999999999996</c:v>
                </c:pt>
                <c:pt idx="1918">
                  <c:v>7.2175000000000002</c:v>
                </c:pt>
                <c:pt idx="1919">
                  <c:v>7.2153</c:v>
                </c:pt>
                <c:pt idx="1920">
                  <c:v>7.2131999999999996</c:v>
                </c:pt>
                <c:pt idx="1921">
                  <c:v>7.2111000000000001</c:v>
                </c:pt>
                <c:pt idx="1922">
                  <c:v>7.2089999999999996</c:v>
                </c:pt>
                <c:pt idx="1923">
                  <c:v>7.2068999999999992</c:v>
                </c:pt>
                <c:pt idx="1924">
                  <c:v>7.2048999999999994</c:v>
                </c:pt>
                <c:pt idx="1925">
                  <c:v>7.2030000000000003</c:v>
                </c:pt>
                <c:pt idx="1926">
                  <c:v>7.2011000000000003</c:v>
                </c:pt>
                <c:pt idx="1927">
                  <c:v>7.1993</c:v>
                </c:pt>
                <c:pt idx="1928">
                  <c:v>7.1977000000000002</c:v>
                </c:pt>
                <c:pt idx="1929">
                  <c:v>7.1962999999999999</c:v>
                </c:pt>
                <c:pt idx="1930">
                  <c:v>7.1951999999999998</c:v>
                </c:pt>
                <c:pt idx="1931">
                  <c:v>7.1944999999999997</c:v>
                </c:pt>
                <c:pt idx="1932">
                  <c:v>7.1944999999999997</c:v>
                </c:pt>
                <c:pt idx="1933">
                  <c:v>7.1953999999999994</c:v>
                </c:pt>
                <c:pt idx="1934">
                  <c:v>7.1970000000000001</c:v>
                </c:pt>
                <c:pt idx="1935">
                  <c:v>7.1993</c:v>
                </c:pt>
                <c:pt idx="1936">
                  <c:v>7.2023000000000001</c:v>
                </c:pt>
                <c:pt idx="1937">
                  <c:v>7.2061000000000002</c:v>
                </c:pt>
                <c:pt idx="1938">
                  <c:v>7.2108999999999996</c:v>
                </c:pt>
                <c:pt idx="1939">
                  <c:v>7.2163000000000004</c:v>
                </c:pt>
                <c:pt idx="1940">
                  <c:v>7.2225000000000001</c:v>
                </c:pt>
                <c:pt idx="1941">
                  <c:v>7.2294999999999998</c:v>
                </c:pt>
                <c:pt idx="1942">
                  <c:v>7.2371000000000008</c:v>
                </c:pt>
                <c:pt idx="1943">
                  <c:v>7.2448000000000006</c:v>
                </c:pt>
                <c:pt idx="1944">
                  <c:v>7.2542</c:v>
                </c:pt>
                <c:pt idx="1945">
                  <c:v>7.2645</c:v>
                </c:pt>
                <c:pt idx="1946">
                  <c:v>7.2755000000000001</c:v>
                </c:pt>
                <c:pt idx="1947">
                  <c:v>7.2835000000000001</c:v>
                </c:pt>
                <c:pt idx="1948">
                  <c:v>7.2999000000000001</c:v>
                </c:pt>
                <c:pt idx="1949">
                  <c:v>7.3073999999999995</c:v>
                </c:pt>
                <c:pt idx="1950">
                  <c:v>7.3087999999999997</c:v>
                </c:pt>
                <c:pt idx="1951">
                  <c:v>7.3502999999999998</c:v>
                </c:pt>
                <c:pt idx="1952">
                  <c:v>7.3994999999999997</c:v>
                </c:pt>
                <c:pt idx="1953">
                  <c:v>7.3665000000000003</c:v>
                </c:pt>
                <c:pt idx="1954">
                  <c:v>7.3676000000000004</c:v>
                </c:pt>
                <c:pt idx="1955">
                  <c:v>7.3833000000000002</c:v>
                </c:pt>
                <c:pt idx="1956">
                  <c:v>7.3776000000000002</c:v>
                </c:pt>
                <c:pt idx="1957">
                  <c:v>7.3708999999999998</c:v>
                </c:pt>
                <c:pt idx="1958">
                  <c:v>7.3650000000000002</c:v>
                </c:pt>
                <c:pt idx="1959">
                  <c:v>7.3567</c:v>
                </c:pt>
                <c:pt idx="1960">
                  <c:v>7.343</c:v>
                </c:pt>
                <c:pt idx="1961">
                  <c:v>7.3301999999999996</c:v>
                </c:pt>
                <c:pt idx="1962">
                  <c:v>7.3258000000000001</c:v>
                </c:pt>
                <c:pt idx="1963">
                  <c:v>7.3193999999999999</c:v>
                </c:pt>
                <c:pt idx="1964">
                  <c:v>7.3148</c:v>
                </c:pt>
                <c:pt idx="1965">
                  <c:v>7.3090999999999999</c:v>
                </c:pt>
                <c:pt idx="1966">
                  <c:v>7.3016999999999994</c:v>
                </c:pt>
                <c:pt idx="1967">
                  <c:v>7.2953999999999999</c:v>
                </c:pt>
                <c:pt idx="1968">
                  <c:v>7.2903000000000002</c:v>
                </c:pt>
                <c:pt idx="1969">
                  <c:v>7.2846000000000002</c:v>
                </c:pt>
                <c:pt idx="1970">
                  <c:v>7.2778999999999998</c:v>
                </c:pt>
                <c:pt idx="1971">
                  <c:v>7.2711000000000006</c:v>
                </c:pt>
                <c:pt idx="1972">
                  <c:v>7.2643999999999993</c:v>
                </c:pt>
                <c:pt idx="1973">
                  <c:v>7.2548000000000004</c:v>
                </c:pt>
                <c:pt idx="1974">
                  <c:v>7.2481</c:v>
                </c:pt>
                <c:pt idx="1975">
                  <c:v>7.2415000000000003</c:v>
                </c:pt>
                <c:pt idx="1976">
                  <c:v>7.2343000000000002</c:v>
                </c:pt>
                <c:pt idx="1977">
                  <c:v>7.2275</c:v>
                </c:pt>
                <c:pt idx="1978">
                  <c:v>7.2202000000000002</c:v>
                </c:pt>
                <c:pt idx="1979">
                  <c:v>7.2095000000000002</c:v>
                </c:pt>
                <c:pt idx="1980">
                  <c:v>7.2042000000000002</c:v>
                </c:pt>
                <c:pt idx="1981">
                  <c:v>7.2000999999999999</c:v>
                </c:pt>
                <c:pt idx="1982">
                  <c:v>7.1976000000000004</c:v>
                </c:pt>
                <c:pt idx="1983">
                  <c:v>7.1938999999999993</c:v>
                </c:pt>
                <c:pt idx="1984">
                  <c:v>7.1890000000000001</c:v>
                </c:pt>
                <c:pt idx="1985">
                  <c:v>7.1943999999999999</c:v>
                </c:pt>
                <c:pt idx="1986">
                  <c:v>7.2088999999999999</c:v>
                </c:pt>
                <c:pt idx="1987">
                  <c:v>7.2228999999999992</c:v>
                </c:pt>
                <c:pt idx="1988">
                  <c:v>7.2348999999999997</c:v>
                </c:pt>
                <c:pt idx="1989">
                  <c:v>7.2531000000000008</c:v>
                </c:pt>
                <c:pt idx="1990">
                  <c:v>7.2696999999999994</c:v>
                </c:pt>
                <c:pt idx="1991">
                  <c:v>7.2827000000000002</c:v>
                </c:pt>
                <c:pt idx="1992">
                  <c:v>7.2919999999999998</c:v>
                </c:pt>
                <c:pt idx="1993">
                  <c:v>7.2984999999999998</c:v>
                </c:pt>
                <c:pt idx="1994">
                  <c:v>7.3141000000000007</c:v>
                </c:pt>
                <c:pt idx="1995">
                  <c:v>7.3318000000000003</c:v>
                </c:pt>
                <c:pt idx="1996">
                  <c:v>7.3476000000000008</c:v>
                </c:pt>
                <c:pt idx="1997">
                  <c:v>7.3613999999999997</c:v>
                </c:pt>
                <c:pt idx="1998">
                  <c:v>7.3748999999999993</c:v>
                </c:pt>
                <c:pt idx="1999">
                  <c:v>7.3911999999999995</c:v>
                </c:pt>
                <c:pt idx="2000">
                  <c:v>7.4044999999999996</c:v>
                </c:pt>
                <c:pt idx="2001">
                  <c:v>7.4001000000000001</c:v>
                </c:pt>
                <c:pt idx="2002">
                  <c:v>7.4135</c:v>
                </c:pt>
                <c:pt idx="2003">
                  <c:v>7.4245000000000001</c:v>
                </c:pt>
                <c:pt idx="2004">
                  <c:v>7.4333</c:v>
                </c:pt>
                <c:pt idx="2005">
                  <c:v>7.4401000000000002</c:v>
                </c:pt>
                <c:pt idx="2006">
                  <c:v>7.4451999999999998</c:v>
                </c:pt>
                <c:pt idx="2007">
                  <c:v>7.4489999999999998</c:v>
                </c:pt>
                <c:pt idx="2008">
                  <c:v>7.4516</c:v>
                </c:pt>
                <c:pt idx="2009">
                  <c:v>7.4535</c:v>
                </c:pt>
                <c:pt idx="2010">
                  <c:v>7.4554</c:v>
                </c:pt>
                <c:pt idx="2011">
                  <c:v>7.4603999999999999</c:v>
                </c:pt>
                <c:pt idx="2012">
                  <c:v>7.4693999999999994</c:v>
                </c:pt>
                <c:pt idx="2013">
                  <c:v>7.4793000000000003</c:v>
                </c:pt>
                <c:pt idx="2014">
                  <c:v>7.4885999999999999</c:v>
                </c:pt>
                <c:pt idx="2015">
                  <c:v>7.4973999999999998</c:v>
                </c:pt>
                <c:pt idx="2016">
                  <c:v>7.5056000000000003</c:v>
                </c:pt>
                <c:pt idx="2017">
                  <c:v>7.5126999999999997</c:v>
                </c:pt>
                <c:pt idx="2018">
                  <c:v>7.5203999999999995</c:v>
                </c:pt>
                <c:pt idx="2019">
                  <c:v>7.5296000000000003</c:v>
                </c:pt>
                <c:pt idx="2020">
                  <c:v>7.5407000000000002</c:v>
                </c:pt>
                <c:pt idx="2021">
                  <c:v>7.5538999999999996</c:v>
                </c:pt>
                <c:pt idx="2022">
                  <c:v>7.5679999999999996</c:v>
                </c:pt>
                <c:pt idx="2023">
                  <c:v>7.5819999999999999</c:v>
                </c:pt>
                <c:pt idx="2024">
                  <c:v>7.5966000000000005</c:v>
                </c:pt>
                <c:pt idx="2025">
                  <c:v>7.6115000000000004</c:v>
                </c:pt>
                <c:pt idx="2026">
                  <c:v>7.6253000000000002</c:v>
                </c:pt>
                <c:pt idx="2027">
                  <c:v>7.6378999999999992</c:v>
                </c:pt>
                <c:pt idx="2028">
                  <c:v>7.649</c:v>
                </c:pt>
                <c:pt idx="2029">
                  <c:v>7.6763000000000003</c:v>
                </c:pt>
                <c:pt idx="2030">
                  <c:v>7.6755000000000004</c:v>
                </c:pt>
                <c:pt idx="2031">
                  <c:v>7.6718999999999999</c:v>
                </c:pt>
                <c:pt idx="2032">
                  <c:v>7.6692</c:v>
                </c:pt>
                <c:pt idx="2033">
                  <c:v>7.6938000000000004</c:v>
                </c:pt>
                <c:pt idx="2034">
                  <c:v>7.6906999999999996</c:v>
                </c:pt>
                <c:pt idx="2035">
                  <c:v>7.6875</c:v>
                </c:pt>
                <c:pt idx="2036">
                  <c:v>7.6844999999999999</c:v>
                </c:pt>
                <c:pt idx="2037">
                  <c:v>7.6813000000000002</c:v>
                </c:pt>
                <c:pt idx="2038">
                  <c:v>7.6781999999999995</c:v>
                </c:pt>
                <c:pt idx="2039">
                  <c:v>7.6751000000000005</c:v>
                </c:pt>
                <c:pt idx="2040">
                  <c:v>7.6719999999999997</c:v>
                </c:pt>
                <c:pt idx="2041">
                  <c:v>7.6688999999999998</c:v>
                </c:pt>
                <c:pt idx="2042">
                  <c:v>7.6657999999999999</c:v>
                </c:pt>
                <c:pt idx="2043">
                  <c:v>7.6627000000000001</c:v>
                </c:pt>
                <c:pt idx="2044">
                  <c:v>7.6597</c:v>
                </c:pt>
                <c:pt idx="2045">
                  <c:v>7.6566000000000001</c:v>
                </c:pt>
                <c:pt idx="2046">
                  <c:v>7.6535000000000002</c:v>
                </c:pt>
                <c:pt idx="2047">
                  <c:v>7.6503999999999994</c:v>
                </c:pt>
                <c:pt idx="2048">
                  <c:v>7.6473000000000004</c:v>
                </c:pt>
                <c:pt idx="2049">
                  <c:v>7.6441999999999997</c:v>
                </c:pt>
                <c:pt idx="2050">
                  <c:v>7.6411000000000007</c:v>
                </c:pt>
                <c:pt idx="2051">
                  <c:v>7.6379999999999999</c:v>
                </c:pt>
                <c:pt idx="2052">
                  <c:v>7.6349</c:v>
                </c:pt>
                <c:pt idx="2053">
                  <c:v>7.6318000000000001</c:v>
                </c:pt>
                <c:pt idx="2054">
                  <c:v>7.6288</c:v>
                </c:pt>
                <c:pt idx="2055">
                  <c:v>7.6257000000000001</c:v>
                </c:pt>
                <c:pt idx="2056">
                  <c:v>7.6226000000000003</c:v>
                </c:pt>
                <c:pt idx="2057">
                  <c:v>7.6195000000000004</c:v>
                </c:pt>
                <c:pt idx="2058">
                  <c:v>7.6165000000000003</c:v>
                </c:pt>
                <c:pt idx="2059">
                  <c:v>7.6133999999999995</c:v>
                </c:pt>
                <c:pt idx="2060">
                  <c:v>7.6103000000000005</c:v>
                </c:pt>
                <c:pt idx="2061">
                  <c:v>7.6071999999999997</c:v>
                </c:pt>
                <c:pt idx="2062">
                  <c:v>7.6041999999999996</c:v>
                </c:pt>
                <c:pt idx="2063">
                  <c:v>7.6011000000000006</c:v>
                </c:pt>
                <c:pt idx="2064">
                  <c:v>7.5979999999999999</c:v>
                </c:pt>
                <c:pt idx="2065">
                  <c:v>7.5949999999999998</c:v>
                </c:pt>
                <c:pt idx="2066">
                  <c:v>7.5918999999999999</c:v>
                </c:pt>
                <c:pt idx="2067">
                  <c:v>7.5888</c:v>
                </c:pt>
                <c:pt idx="2068">
                  <c:v>7.5857999999999999</c:v>
                </c:pt>
                <c:pt idx="2069">
                  <c:v>7.5827</c:v>
                </c:pt>
                <c:pt idx="2070">
                  <c:v>7.5796000000000001</c:v>
                </c:pt>
                <c:pt idx="2071">
                  <c:v>7.5766</c:v>
                </c:pt>
                <c:pt idx="2072">
                  <c:v>7.5735000000000001</c:v>
                </c:pt>
                <c:pt idx="2073">
                  <c:v>7.5705</c:v>
                </c:pt>
                <c:pt idx="2074">
                  <c:v>7.5673999999999992</c:v>
                </c:pt>
                <c:pt idx="2075">
                  <c:v>7.5644</c:v>
                </c:pt>
                <c:pt idx="2076">
                  <c:v>7.5613000000000001</c:v>
                </c:pt>
                <c:pt idx="2077">
                  <c:v>7.5583</c:v>
                </c:pt>
                <c:pt idx="2078">
                  <c:v>7.5552000000000001</c:v>
                </c:pt>
                <c:pt idx="2079">
                  <c:v>7.5522</c:v>
                </c:pt>
                <c:pt idx="2080">
                  <c:v>7.5491000000000001</c:v>
                </c:pt>
                <c:pt idx="2081">
                  <c:v>7.5461</c:v>
                </c:pt>
                <c:pt idx="2082">
                  <c:v>7.5430000000000001</c:v>
                </c:pt>
                <c:pt idx="2083">
                  <c:v>7.54</c:v>
                </c:pt>
                <c:pt idx="2084">
                  <c:v>7.5368999999999993</c:v>
                </c:pt>
                <c:pt idx="2085">
                  <c:v>7.5339</c:v>
                </c:pt>
                <c:pt idx="2086">
                  <c:v>7.5308999999999999</c:v>
                </c:pt>
                <c:pt idx="2087">
                  <c:v>7.5278</c:v>
                </c:pt>
                <c:pt idx="2088">
                  <c:v>7.5247999999999999</c:v>
                </c:pt>
                <c:pt idx="2089">
                  <c:v>7.5217999999999998</c:v>
                </c:pt>
                <c:pt idx="2090">
                  <c:v>7.5186999999999999</c:v>
                </c:pt>
                <c:pt idx="2091">
                  <c:v>7.5156999999999998</c:v>
                </c:pt>
                <c:pt idx="2092">
                  <c:v>7.5126999999999997</c:v>
                </c:pt>
                <c:pt idx="2093">
                  <c:v>7.5096000000000007</c:v>
                </c:pt>
                <c:pt idx="2094">
                  <c:v>7.5066000000000006</c:v>
                </c:pt>
                <c:pt idx="2095">
                  <c:v>7.5036000000000005</c:v>
                </c:pt>
                <c:pt idx="2096">
                  <c:v>7.5006000000000004</c:v>
                </c:pt>
                <c:pt idx="2097">
                  <c:v>7.4974999999999996</c:v>
                </c:pt>
                <c:pt idx="2098">
                  <c:v>7.4945000000000004</c:v>
                </c:pt>
                <c:pt idx="2099">
                  <c:v>7.4915000000000003</c:v>
                </c:pt>
                <c:pt idx="2100">
                  <c:v>7.4885000000000002</c:v>
                </c:pt>
                <c:pt idx="2101">
                  <c:v>7.4855</c:v>
                </c:pt>
                <c:pt idx="2102">
                  <c:v>7.4824999999999999</c:v>
                </c:pt>
                <c:pt idx="2103">
                  <c:v>7.4794</c:v>
                </c:pt>
                <c:pt idx="2104">
                  <c:v>7.4763999999999999</c:v>
                </c:pt>
                <c:pt idx="2105">
                  <c:v>7.4733999999999998</c:v>
                </c:pt>
                <c:pt idx="2106">
                  <c:v>7.4703999999999997</c:v>
                </c:pt>
                <c:pt idx="2107">
                  <c:v>7.4673999999999996</c:v>
                </c:pt>
                <c:pt idx="2108">
                  <c:v>7.4643999999999995</c:v>
                </c:pt>
                <c:pt idx="2109">
                  <c:v>7.4613999999999994</c:v>
                </c:pt>
                <c:pt idx="2110">
                  <c:v>7.4583999999999993</c:v>
                </c:pt>
                <c:pt idx="2111">
                  <c:v>7.4554</c:v>
                </c:pt>
                <c:pt idx="2112">
                  <c:v>7.4523999999999999</c:v>
                </c:pt>
                <c:pt idx="2113">
                  <c:v>7.4493999999999998</c:v>
                </c:pt>
                <c:pt idx="2114">
                  <c:v>7.4463999999999997</c:v>
                </c:pt>
                <c:pt idx="2115">
                  <c:v>7.4433999999999996</c:v>
                </c:pt>
                <c:pt idx="2116">
                  <c:v>7.4403999999999995</c:v>
                </c:pt>
                <c:pt idx="2117">
                  <c:v>7.4373999999999993</c:v>
                </c:pt>
                <c:pt idx="2118">
                  <c:v>7.4343999999999992</c:v>
                </c:pt>
                <c:pt idx="2119">
                  <c:v>7.4314999999999998</c:v>
                </c:pt>
                <c:pt idx="2120">
                  <c:v>7.4284999999999997</c:v>
                </c:pt>
                <c:pt idx="2121">
                  <c:v>7.4255000000000004</c:v>
                </c:pt>
                <c:pt idx="2122">
                  <c:v>7.4225000000000003</c:v>
                </c:pt>
                <c:pt idx="2123">
                  <c:v>7.4195000000000002</c:v>
                </c:pt>
                <c:pt idx="2124">
                  <c:v>7.4165000000000001</c:v>
                </c:pt>
                <c:pt idx="2125">
                  <c:v>7.4136000000000006</c:v>
                </c:pt>
                <c:pt idx="2126">
                  <c:v>7.4106000000000005</c:v>
                </c:pt>
                <c:pt idx="2127">
                  <c:v>7.4076000000000004</c:v>
                </c:pt>
                <c:pt idx="2128">
                  <c:v>7.4046000000000003</c:v>
                </c:pt>
                <c:pt idx="2129">
                  <c:v>7.4016999999999999</c:v>
                </c:pt>
                <c:pt idx="2130">
                  <c:v>7.3986999999999998</c:v>
                </c:pt>
                <c:pt idx="2131">
                  <c:v>7.3956999999999997</c:v>
                </c:pt>
                <c:pt idx="2132">
                  <c:v>7.3928000000000003</c:v>
                </c:pt>
                <c:pt idx="2133">
                  <c:v>7.3898000000000001</c:v>
                </c:pt>
                <c:pt idx="2134">
                  <c:v>7.3868</c:v>
                </c:pt>
                <c:pt idx="2135">
                  <c:v>7.3838999999999997</c:v>
                </c:pt>
                <c:pt idx="2136">
                  <c:v>7.3808999999999996</c:v>
                </c:pt>
                <c:pt idx="2137">
                  <c:v>7.3780000000000001</c:v>
                </c:pt>
                <c:pt idx="2138">
                  <c:v>7.375</c:v>
                </c:pt>
                <c:pt idx="2139">
                  <c:v>7.3721000000000005</c:v>
                </c:pt>
                <c:pt idx="2140">
                  <c:v>7.3691000000000004</c:v>
                </c:pt>
                <c:pt idx="2141">
                  <c:v>7.3662000000000001</c:v>
                </c:pt>
                <c:pt idx="2142">
                  <c:v>7.3632</c:v>
                </c:pt>
                <c:pt idx="2143">
                  <c:v>7.3603000000000005</c:v>
                </c:pt>
                <c:pt idx="2144">
                  <c:v>7.3573000000000004</c:v>
                </c:pt>
                <c:pt idx="2145">
                  <c:v>7.3544</c:v>
                </c:pt>
                <c:pt idx="2146">
                  <c:v>7.3513999999999999</c:v>
                </c:pt>
                <c:pt idx="2147">
                  <c:v>7.3484999999999996</c:v>
                </c:pt>
                <c:pt idx="2148">
                  <c:v>7.3456000000000001</c:v>
                </c:pt>
                <c:pt idx="2149">
                  <c:v>7.3426</c:v>
                </c:pt>
                <c:pt idx="2150">
                  <c:v>7.3396999999999997</c:v>
                </c:pt>
                <c:pt idx="2151">
                  <c:v>7.3368000000000002</c:v>
                </c:pt>
                <c:pt idx="2152">
                  <c:v>7.3338000000000001</c:v>
                </c:pt>
                <c:pt idx="2153">
                  <c:v>7.3308999999999997</c:v>
                </c:pt>
                <c:pt idx="2154">
                  <c:v>7.3280000000000003</c:v>
                </c:pt>
                <c:pt idx="2155">
                  <c:v>7.3250999999999999</c:v>
                </c:pt>
                <c:pt idx="2156">
                  <c:v>7.3221000000000007</c:v>
                </c:pt>
                <c:pt idx="2157">
                  <c:v>7.3191999999999995</c:v>
                </c:pt>
                <c:pt idx="2158">
                  <c:v>7.3163</c:v>
                </c:pt>
                <c:pt idx="2159">
                  <c:v>7.3133999999999997</c:v>
                </c:pt>
                <c:pt idx="2160">
                  <c:v>7.3105000000000002</c:v>
                </c:pt>
                <c:pt idx="2161">
                  <c:v>7.3076000000000008</c:v>
                </c:pt>
                <c:pt idx="2162">
                  <c:v>7.3046000000000006</c:v>
                </c:pt>
                <c:pt idx="2163">
                  <c:v>7.3016999999999994</c:v>
                </c:pt>
                <c:pt idx="2164">
                  <c:v>7.2988</c:v>
                </c:pt>
                <c:pt idx="2165">
                  <c:v>7.2958999999999996</c:v>
                </c:pt>
                <c:pt idx="2166">
                  <c:v>8.0593000000000004</c:v>
                </c:pt>
                <c:pt idx="2167">
                  <c:v>7.9433999999999996</c:v>
                </c:pt>
                <c:pt idx="2168">
                  <c:v>7.8633000000000006</c:v>
                </c:pt>
                <c:pt idx="2169">
                  <c:v>7.8661000000000003</c:v>
                </c:pt>
                <c:pt idx="2170">
                  <c:v>7.8624000000000001</c:v>
                </c:pt>
                <c:pt idx="2171">
                  <c:v>7.8586999999999998</c:v>
                </c:pt>
                <c:pt idx="2172">
                  <c:v>7.8558000000000003</c:v>
                </c:pt>
                <c:pt idx="2173">
                  <c:v>7.8531000000000004</c:v>
                </c:pt>
                <c:pt idx="2174">
                  <c:v>7.8505000000000003</c:v>
                </c:pt>
                <c:pt idx="2175">
                  <c:v>7.8476000000000008</c:v>
                </c:pt>
                <c:pt idx="2176">
                  <c:v>7.8445</c:v>
                </c:pt>
                <c:pt idx="2177">
                  <c:v>7.8413000000000004</c:v>
                </c:pt>
                <c:pt idx="2178">
                  <c:v>7.8378999999999994</c:v>
                </c:pt>
                <c:pt idx="2179">
                  <c:v>7.8343999999999996</c:v>
                </c:pt>
                <c:pt idx="2180">
                  <c:v>7.8308</c:v>
                </c:pt>
                <c:pt idx="2181">
                  <c:v>7.8271999999999995</c:v>
                </c:pt>
                <c:pt idx="2182">
                  <c:v>7.8235000000000001</c:v>
                </c:pt>
                <c:pt idx="2183">
                  <c:v>7.8197999999999999</c:v>
                </c:pt>
                <c:pt idx="2184">
                  <c:v>7.8162000000000003</c:v>
                </c:pt>
                <c:pt idx="2185">
                  <c:v>7.8126999999999995</c:v>
                </c:pt>
                <c:pt idx="2186">
                  <c:v>7.8091999999999997</c:v>
                </c:pt>
                <c:pt idx="2187">
                  <c:v>7.8058000000000005</c:v>
                </c:pt>
                <c:pt idx="2188">
                  <c:v>7.8023999999999996</c:v>
                </c:pt>
                <c:pt idx="2189">
                  <c:v>7.7990000000000004</c:v>
                </c:pt>
                <c:pt idx="2190">
                  <c:v>7.7956000000000003</c:v>
                </c:pt>
                <c:pt idx="2191">
                  <c:v>7.7923</c:v>
                </c:pt>
                <c:pt idx="2192">
                  <c:v>7.7889999999999997</c:v>
                </c:pt>
                <c:pt idx="2193">
                  <c:v>7.7856999999999994</c:v>
                </c:pt>
                <c:pt idx="2194">
                  <c:v>7.7824999999999998</c:v>
                </c:pt>
                <c:pt idx="2195">
                  <c:v>7.7791999999999994</c:v>
                </c:pt>
                <c:pt idx="2196">
                  <c:v>7.7759</c:v>
                </c:pt>
                <c:pt idx="2197">
                  <c:v>7.7726000000000006</c:v>
                </c:pt>
                <c:pt idx="2198">
                  <c:v>7.7693000000000003</c:v>
                </c:pt>
                <c:pt idx="2199">
                  <c:v>7.766</c:v>
                </c:pt>
                <c:pt idx="2200">
                  <c:v>7.7626999999999997</c:v>
                </c:pt>
                <c:pt idx="2201">
                  <c:v>7.7593000000000005</c:v>
                </c:pt>
                <c:pt idx="2202">
                  <c:v>7.7558999999999996</c:v>
                </c:pt>
                <c:pt idx="2203">
                  <c:v>7.7525000000000004</c:v>
                </c:pt>
                <c:pt idx="2204">
                  <c:v>7.7491000000000003</c:v>
                </c:pt>
                <c:pt idx="2205">
                  <c:v>7.7456000000000005</c:v>
                </c:pt>
                <c:pt idx="2206">
                  <c:v>7.7421000000000006</c:v>
                </c:pt>
                <c:pt idx="2207">
                  <c:v>7.7385000000000002</c:v>
                </c:pt>
                <c:pt idx="2208">
                  <c:v>7.7350000000000003</c:v>
                </c:pt>
                <c:pt idx="2209">
                  <c:v>7.7314999999999996</c:v>
                </c:pt>
                <c:pt idx="2210">
                  <c:v>7.7279</c:v>
                </c:pt>
                <c:pt idx="2211">
                  <c:v>7.7243999999999993</c:v>
                </c:pt>
                <c:pt idx="2212">
                  <c:v>7.7208999999999994</c:v>
                </c:pt>
                <c:pt idx="2213">
                  <c:v>7.7173999999999996</c:v>
                </c:pt>
                <c:pt idx="2214">
                  <c:v>7.7138999999999998</c:v>
                </c:pt>
                <c:pt idx="2215">
                  <c:v>7.7104999999999997</c:v>
                </c:pt>
                <c:pt idx="2216">
                  <c:v>7.7071000000000005</c:v>
                </c:pt>
                <c:pt idx="2217">
                  <c:v>7.7038000000000002</c:v>
                </c:pt>
                <c:pt idx="2218">
                  <c:v>7.7006000000000006</c:v>
                </c:pt>
                <c:pt idx="2219">
                  <c:v>7.6974</c:v>
                </c:pt>
                <c:pt idx="2220">
                  <c:v>7.6943999999999999</c:v>
                </c:pt>
                <c:pt idx="2221">
                  <c:v>7.6914999999999996</c:v>
                </c:pt>
                <c:pt idx="2222">
                  <c:v>7.6886000000000001</c:v>
                </c:pt>
                <c:pt idx="2223">
                  <c:v>7.6858999999999993</c:v>
                </c:pt>
                <c:pt idx="2224">
                  <c:v>7.6833</c:v>
                </c:pt>
                <c:pt idx="2225">
                  <c:v>7.6808000000000005</c:v>
                </c:pt>
                <c:pt idx="2226">
                  <c:v>7.6783999999999999</c:v>
                </c:pt>
                <c:pt idx="2227">
                  <c:v>7.6760000000000002</c:v>
                </c:pt>
                <c:pt idx="2228">
                  <c:v>7.6738</c:v>
                </c:pt>
                <c:pt idx="2229">
                  <c:v>7.6716000000000006</c:v>
                </c:pt>
                <c:pt idx="2230">
                  <c:v>7.6693999999999996</c:v>
                </c:pt>
                <c:pt idx="2231">
                  <c:v>7.6673</c:v>
                </c:pt>
                <c:pt idx="2232">
                  <c:v>7.6653000000000002</c:v>
                </c:pt>
                <c:pt idx="2233">
                  <c:v>7.6633000000000004</c:v>
                </c:pt>
                <c:pt idx="2234">
                  <c:v>7.6612999999999998</c:v>
                </c:pt>
                <c:pt idx="2235">
                  <c:v>7.6593</c:v>
                </c:pt>
                <c:pt idx="2236">
                  <c:v>7.6574</c:v>
                </c:pt>
                <c:pt idx="2237">
                  <c:v>7.6553999999999993</c:v>
                </c:pt>
                <c:pt idx="2238">
                  <c:v>7.6535000000000002</c:v>
                </c:pt>
                <c:pt idx="2239">
                  <c:v>7.6515000000000004</c:v>
                </c:pt>
                <c:pt idx="2240">
                  <c:v>7.6496000000000004</c:v>
                </c:pt>
                <c:pt idx="2241">
                  <c:v>7.6476000000000006</c:v>
                </c:pt>
                <c:pt idx="2242">
                  <c:v>7.6456999999999997</c:v>
                </c:pt>
                <c:pt idx="2243">
                  <c:v>7.6436999999999999</c:v>
                </c:pt>
                <c:pt idx="2244">
                  <c:v>7.6417999999999999</c:v>
                </c:pt>
                <c:pt idx="2245">
                  <c:v>7.6398000000000001</c:v>
                </c:pt>
                <c:pt idx="2246">
                  <c:v>7.6378000000000004</c:v>
                </c:pt>
                <c:pt idx="2247">
                  <c:v>7.6358000000000006</c:v>
                </c:pt>
                <c:pt idx="2248">
                  <c:v>7.6337999999999999</c:v>
                </c:pt>
                <c:pt idx="2249">
                  <c:v>7.6318000000000001</c:v>
                </c:pt>
                <c:pt idx="2250">
                  <c:v>7.6298000000000004</c:v>
                </c:pt>
                <c:pt idx="2251">
                  <c:v>7.6278000000000006</c:v>
                </c:pt>
                <c:pt idx="2252">
                  <c:v>7.6257999999999999</c:v>
                </c:pt>
                <c:pt idx="2253">
                  <c:v>7.6238000000000001</c:v>
                </c:pt>
                <c:pt idx="2254">
                  <c:v>7.6216999999999997</c:v>
                </c:pt>
                <c:pt idx="2255">
                  <c:v>7.6196999999999999</c:v>
                </c:pt>
                <c:pt idx="2256">
                  <c:v>7.6176000000000004</c:v>
                </c:pt>
                <c:pt idx="2257">
                  <c:v>7.6156000000000006</c:v>
                </c:pt>
                <c:pt idx="2258">
                  <c:v>7.6135999999999999</c:v>
                </c:pt>
                <c:pt idx="2259">
                  <c:v>7.6116000000000001</c:v>
                </c:pt>
                <c:pt idx="2260">
                  <c:v>7.6097000000000001</c:v>
                </c:pt>
                <c:pt idx="2261">
                  <c:v>7.6076999999999995</c:v>
                </c:pt>
                <c:pt idx="2262">
                  <c:v>7.6058999999999992</c:v>
                </c:pt>
                <c:pt idx="2263">
                  <c:v>7.6040000000000001</c:v>
                </c:pt>
                <c:pt idx="2264">
                  <c:v>7.6023000000000005</c:v>
                </c:pt>
                <c:pt idx="2265">
                  <c:v>7.6005000000000003</c:v>
                </c:pt>
                <c:pt idx="2266">
                  <c:v>7.5987999999999998</c:v>
                </c:pt>
                <c:pt idx="2267">
                  <c:v>7.5972</c:v>
                </c:pt>
                <c:pt idx="2268">
                  <c:v>7.5956000000000001</c:v>
                </c:pt>
                <c:pt idx="2269">
                  <c:v>7.5940000000000003</c:v>
                </c:pt>
                <c:pt idx="2270">
                  <c:v>7.5923999999999996</c:v>
                </c:pt>
                <c:pt idx="2271">
                  <c:v>7.5907999999999998</c:v>
                </c:pt>
                <c:pt idx="2272">
                  <c:v>7.5893000000000006</c:v>
                </c:pt>
                <c:pt idx="2273">
                  <c:v>7.5876999999999999</c:v>
                </c:pt>
                <c:pt idx="2274">
                  <c:v>7.5861999999999998</c:v>
                </c:pt>
                <c:pt idx="2275">
                  <c:v>7.5846</c:v>
                </c:pt>
                <c:pt idx="2276">
                  <c:v>7.5831</c:v>
                </c:pt>
                <c:pt idx="2277">
                  <c:v>7.5815000000000001</c:v>
                </c:pt>
                <c:pt idx="2278">
                  <c:v>7.5798999999999994</c:v>
                </c:pt>
                <c:pt idx="2279">
                  <c:v>7.5783000000000005</c:v>
                </c:pt>
                <c:pt idx="2280">
                  <c:v>7.5766999999999998</c:v>
                </c:pt>
                <c:pt idx="2281">
                  <c:v>7.5750000000000002</c:v>
                </c:pt>
                <c:pt idx="2282">
                  <c:v>7.5733999999999995</c:v>
                </c:pt>
                <c:pt idx="2283">
                  <c:v>7.5716999999999999</c:v>
                </c:pt>
                <c:pt idx="2284">
                  <c:v>7.57</c:v>
                </c:pt>
                <c:pt idx="2285">
                  <c:v>7.5683999999999996</c:v>
                </c:pt>
                <c:pt idx="2286">
                  <c:v>7.5667</c:v>
                </c:pt>
                <c:pt idx="2287">
                  <c:v>7.5650000000000004</c:v>
                </c:pt>
                <c:pt idx="2288">
                  <c:v>7.5632999999999999</c:v>
                </c:pt>
                <c:pt idx="2289">
                  <c:v>7.5617000000000001</c:v>
                </c:pt>
                <c:pt idx="2290">
                  <c:v>7.5601000000000003</c:v>
                </c:pt>
                <c:pt idx="2291">
                  <c:v>7.5585000000000004</c:v>
                </c:pt>
                <c:pt idx="2292">
                  <c:v>7.5568999999999997</c:v>
                </c:pt>
                <c:pt idx="2293">
                  <c:v>7.5553999999999997</c:v>
                </c:pt>
                <c:pt idx="2294">
                  <c:v>7.5538999999999996</c:v>
                </c:pt>
                <c:pt idx="2295">
                  <c:v>7.5525000000000002</c:v>
                </c:pt>
                <c:pt idx="2296">
                  <c:v>7.5511999999999997</c:v>
                </c:pt>
                <c:pt idx="2297">
                  <c:v>7.55</c:v>
                </c:pt>
                <c:pt idx="2298">
                  <c:v>7.5490000000000004</c:v>
                </c:pt>
                <c:pt idx="2299">
                  <c:v>7.5484</c:v>
                </c:pt>
                <c:pt idx="2300">
                  <c:v>7.5481999999999996</c:v>
                </c:pt>
                <c:pt idx="2301">
                  <c:v>7.5481999999999996</c:v>
                </c:pt>
                <c:pt idx="2302">
                  <c:v>7.5484999999999998</c:v>
                </c:pt>
                <c:pt idx="2303">
                  <c:v>7.5488</c:v>
                </c:pt>
                <c:pt idx="2304">
                  <c:v>7.5491999999999999</c:v>
                </c:pt>
                <c:pt idx="2305">
                  <c:v>7.5496000000000008</c:v>
                </c:pt>
                <c:pt idx="2306">
                  <c:v>7.5498000000000003</c:v>
                </c:pt>
                <c:pt idx="2307">
                  <c:v>7.5499000000000001</c:v>
                </c:pt>
                <c:pt idx="2308">
                  <c:v>7.55</c:v>
                </c:pt>
                <c:pt idx="2309">
                  <c:v>7.5503</c:v>
                </c:pt>
                <c:pt idx="2310">
                  <c:v>7.5510999999999999</c:v>
                </c:pt>
                <c:pt idx="2311">
                  <c:v>7.5523999999999996</c:v>
                </c:pt>
                <c:pt idx="2312">
                  <c:v>7.5546000000000006</c:v>
                </c:pt>
                <c:pt idx="2313">
                  <c:v>7.5602999999999998</c:v>
                </c:pt>
                <c:pt idx="2314">
                  <c:v>7.5718000000000005</c:v>
                </c:pt>
                <c:pt idx="2315">
                  <c:v>7.5886000000000005</c:v>
                </c:pt>
                <c:pt idx="2316">
                  <c:v>7.7028999999999996</c:v>
                </c:pt>
                <c:pt idx="2317">
                  <c:v>7.6983000000000006</c:v>
                </c:pt>
                <c:pt idx="2318">
                  <c:v>7.7633000000000001</c:v>
                </c:pt>
                <c:pt idx="2319">
                  <c:v>7.7378999999999998</c:v>
                </c:pt>
                <c:pt idx="2320">
                  <c:v>7.7611000000000008</c:v>
                </c:pt>
                <c:pt idx="2321">
                  <c:v>7.8021000000000003</c:v>
                </c:pt>
                <c:pt idx="2322">
                  <c:v>7.7931000000000008</c:v>
                </c:pt>
                <c:pt idx="2323">
                  <c:v>7.7866999999999997</c:v>
                </c:pt>
                <c:pt idx="2324">
                  <c:v>7.7791000000000006</c:v>
                </c:pt>
                <c:pt idx="2325">
                  <c:v>7.7557999999999998</c:v>
                </c:pt>
                <c:pt idx="2326">
                  <c:v>7.742</c:v>
                </c:pt>
                <c:pt idx="2327">
                  <c:v>7.7605000000000004</c:v>
                </c:pt>
                <c:pt idx="2328">
                  <c:v>7.7586000000000004</c:v>
                </c:pt>
                <c:pt idx="2329">
                  <c:v>7.7513000000000005</c:v>
                </c:pt>
                <c:pt idx="2330">
                  <c:v>7.7431999999999999</c:v>
                </c:pt>
                <c:pt idx="2331">
                  <c:v>7.7359999999999998</c:v>
                </c:pt>
                <c:pt idx="2332">
                  <c:v>7.7273000000000005</c:v>
                </c:pt>
                <c:pt idx="2333">
                  <c:v>7.7148999999999992</c:v>
                </c:pt>
                <c:pt idx="2334">
                  <c:v>7.7074999999999996</c:v>
                </c:pt>
                <c:pt idx="2335">
                  <c:v>7.6989000000000001</c:v>
                </c:pt>
                <c:pt idx="2336">
                  <c:v>7.6871</c:v>
                </c:pt>
                <c:pt idx="2337">
                  <c:v>7.6766999999999994</c:v>
                </c:pt>
                <c:pt idx="2338">
                  <c:v>7.6673999999999998</c:v>
                </c:pt>
                <c:pt idx="2339">
                  <c:v>7.6568999999999994</c:v>
                </c:pt>
                <c:pt idx="2340">
                  <c:v>7.6438000000000006</c:v>
                </c:pt>
                <c:pt idx="2341">
                  <c:v>7.6269999999999998</c:v>
                </c:pt>
                <c:pt idx="2342">
                  <c:v>7.6191000000000004</c:v>
                </c:pt>
                <c:pt idx="2343">
                  <c:v>7.6111000000000004</c:v>
                </c:pt>
                <c:pt idx="2344">
                  <c:v>7.6018999999999997</c:v>
                </c:pt>
                <c:pt idx="2345">
                  <c:v>7.5946000000000007</c:v>
                </c:pt>
                <c:pt idx="2346">
                  <c:v>7.5484</c:v>
                </c:pt>
                <c:pt idx="2347">
                  <c:v>7.5507</c:v>
                </c:pt>
                <c:pt idx="2348">
                  <c:v>7.5553999999999997</c:v>
                </c:pt>
                <c:pt idx="2349">
                  <c:v>7.5602</c:v>
                </c:pt>
                <c:pt idx="2350">
                  <c:v>7.5629999999999997</c:v>
                </c:pt>
                <c:pt idx="2351">
                  <c:v>7.5661000000000005</c:v>
                </c:pt>
                <c:pt idx="2352">
                  <c:v>7.5666000000000002</c:v>
                </c:pt>
                <c:pt idx="2353">
                  <c:v>7.5650000000000004</c:v>
                </c:pt>
                <c:pt idx="2354">
                  <c:v>7.5545</c:v>
                </c:pt>
                <c:pt idx="2355">
                  <c:v>7.5503</c:v>
                </c:pt>
                <c:pt idx="2356">
                  <c:v>7.5513000000000003</c:v>
                </c:pt>
                <c:pt idx="2357">
                  <c:v>7.5468000000000002</c:v>
                </c:pt>
                <c:pt idx="2358">
                  <c:v>7.5496000000000008</c:v>
                </c:pt>
                <c:pt idx="2359">
                  <c:v>7.5528000000000004</c:v>
                </c:pt>
                <c:pt idx="2360">
                  <c:v>7.5556000000000001</c:v>
                </c:pt>
                <c:pt idx="2361">
                  <c:v>7.5579000000000001</c:v>
                </c:pt>
                <c:pt idx="2362">
                  <c:v>7.5596000000000005</c:v>
                </c:pt>
                <c:pt idx="2363">
                  <c:v>7.5613999999999999</c:v>
                </c:pt>
                <c:pt idx="2364">
                  <c:v>7.5731999999999999</c:v>
                </c:pt>
                <c:pt idx="2365">
                  <c:v>7.5709999999999997</c:v>
                </c:pt>
                <c:pt idx="2366">
                  <c:v>7.5716999999999999</c:v>
                </c:pt>
                <c:pt idx="2367">
                  <c:v>7.5731000000000002</c:v>
                </c:pt>
                <c:pt idx="2368">
                  <c:v>7.5756000000000006</c:v>
                </c:pt>
                <c:pt idx="2369">
                  <c:v>7.5723000000000003</c:v>
                </c:pt>
                <c:pt idx="2370">
                  <c:v>7.569</c:v>
                </c:pt>
                <c:pt idx="2371">
                  <c:v>7.5656999999999996</c:v>
                </c:pt>
                <c:pt idx="2372">
                  <c:v>7.5625</c:v>
                </c:pt>
                <c:pt idx="2373">
                  <c:v>7.5593999999999992</c:v>
                </c:pt>
                <c:pt idx="2374">
                  <c:v>7.5564999999999998</c:v>
                </c:pt>
                <c:pt idx="2375">
                  <c:v>7.5537999999999998</c:v>
                </c:pt>
                <c:pt idx="2376">
                  <c:v>7.5513999999999992</c:v>
                </c:pt>
                <c:pt idx="2377">
                  <c:v>7.5491999999999999</c:v>
                </c:pt>
                <c:pt idx="2378">
                  <c:v>7.5472000000000001</c:v>
                </c:pt>
                <c:pt idx="2379">
                  <c:v>7.5453000000000001</c:v>
                </c:pt>
                <c:pt idx="2380">
                  <c:v>7.5434999999999999</c:v>
                </c:pt>
                <c:pt idx="2381">
                  <c:v>7.5406000000000004</c:v>
                </c:pt>
                <c:pt idx="2382">
                  <c:v>7.5377000000000001</c:v>
                </c:pt>
                <c:pt idx="2383">
                  <c:v>7.5348000000000006</c:v>
                </c:pt>
                <c:pt idx="2384">
                  <c:v>7.5318999999999994</c:v>
                </c:pt>
                <c:pt idx="2385">
                  <c:v>7.5289999999999999</c:v>
                </c:pt>
                <c:pt idx="2386">
                  <c:v>7.5262000000000002</c:v>
                </c:pt>
                <c:pt idx="2387">
                  <c:v>7.5232999999999999</c:v>
                </c:pt>
                <c:pt idx="2388">
                  <c:v>7.5203999999999995</c:v>
                </c:pt>
                <c:pt idx="2389">
                  <c:v>7.5175000000000001</c:v>
                </c:pt>
                <c:pt idx="2390">
                  <c:v>7.5146000000000006</c:v>
                </c:pt>
                <c:pt idx="2391">
                  <c:v>7.5118</c:v>
                </c:pt>
                <c:pt idx="2392">
                  <c:v>7.5088999999999997</c:v>
                </c:pt>
                <c:pt idx="2393">
                  <c:v>7.5060000000000002</c:v>
                </c:pt>
                <c:pt idx="2394">
                  <c:v>7.5031999999999996</c:v>
                </c:pt>
                <c:pt idx="2395">
                  <c:v>7.5003000000000002</c:v>
                </c:pt>
                <c:pt idx="2396">
                  <c:v>7.4973999999999998</c:v>
                </c:pt>
                <c:pt idx="2397">
                  <c:v>7.4946000000000002</c:v>
                </c:pt>
                <c:pt idx="2398">
                  <c:v>7.4916999999999998</c:v>
                </c:pt>
                <c:pt idx="2399">
                  <c:v>7.4888999999999992</c:v>
                </c:pt>
                <c:pt idx="2400">
                  <c:v>7.4859999999999998</c:v>
                </c:pt>
                <c:pt idx="2401">
                  <c:v>7.4832000000000001</c:v>
                </c:pt>
                <c:pt idx="2402">
                  <c:v>7.4803999999999995</c:v>
                </c:pt>
                <c:pt idx="2403">
                  <c:v>7.4775</c:v>
                </c:pt>
                <c:pt idx="2404">
                  <c:v>7.4746999999999995</c:v>
                </c:pt>
                <c:pt idx="2405">
                  <c:v>7.4718</c:v>
                </c:pt>
                <c:pt idx="2406">
                  <c:v>7.4690000000000003</c:v>
                </c:pt>
                <c:pt idx="2407">
                  <c:v>7.4661999999999997</c:v>
                </c:pt>
                <c:pt idx="2408">
                  <c:v>7.4634</c:v>
                </c:pt>
                <c:pt idx="2409">
                  <c:v>7.4604999999999997</c:v>
                </c:pt>
                <c:pt idx="2410">
                  <c:v>7.4577</c:v>
                </c:pt>
                <c:pt idx="2411">
                  <c:v>7.4548999999999994</c:v>
                </c:pt>
                <c:pt idx="2412">
                  <c:v>7.4521000000000006</c:v>
                </c:pt>
                <c:pt idx="2413">
                  <c:v>7.4493</c:v>
                </c:pt>
                <c:pt idx="2414">
                  <c:v>7.4465000000000003</c:v>
                </c:pt>
                <c:pt idx="2415">
                  <c:v>7.4436999999999998</c:v>
                </c:pt>
                <c:pt idx="2416">
                  <c:v>7.4409000000000001</c:v>
                </c:pt>
                <c:pt idx="2417">
                  <c:v>7.4381000000000004</c:v>
                </c:pt>
                <c:pt idx="2418">
                  <c:v>7.4352999999999998</c:v>
                </c:pt>
                <c:pt idx="2419">
                  <c:v>7.4325000000000001</c:v>
                </c:pt>
                <c:pt idx="2420">
                  <c:v>7.4296999999999995</c:v>
                </c:pt>
                <c:pt idx="2421">
                  <c:v>7.4268999999999998</c:v>
                </c:pt>
                <c:pt idx="2422">
                  <c:v>7.4241000000000001</c:v>
                </c:pt>
                <c:pt idx="2423">
                  <c:v>7.4213000000000005</c:v>
                </c:pt>
                <c:pt idx="2424">
                  <c:v>7.4184999999999999</c:v>
                </c:pt>
                <c:pt idx="2425">
                  <c:v>7.4157999999999999</c:v>
                </c:pt>
                <c:pt idx="2426">
                  <c:v>7.4130000000000003</c:v>
                </c:pt>
                <c:pt idx="2427">
                  <c:v>7.4101999999999997</c:v>
                </c:pt>
                <c:pt idx="2428">
                  <c:v>7.4074</c:v>
                </c:pt>
                <c:pt idx="2429">
                  <c:v>7.4047000000000001</c:v>
                </c:pt>
                <c:pt idx="2430">
                  <c:v>7.4018999999999995</c:v>
                </c:pt>
                <c:pt idx="2431">
                  <c:v>7.3991000000000007</c:v>
                </c:pt>
                <c:pt idx="2432">
                  <c:v>7.3963999999999999</c:v>
                </c:pt>
                <c:pt idx="2433">
                  <c:v>7.3936000000000002</c:v>
                </c:pt>
                <c:pt idx="2434">
                  <c:v>7.3908999999999994</c:v>
                </c:pt>
                <c:pt idx="2435">
                  <c:v>7.3881000000000006</c:v>
                </c:pt>
                <c:pt idx="2436">
                  <c:v>7.3853999999999997</c:v>
                </c:pt>
                <c:pt idx="2437">
                  <c:v>7.3826000000000001</c:v>
                </c:pt>
                <c:pt idx="2438">
                  <c:v>7.3798999999999992</c:v>
                </c:pt>
                <c:pt idx="2439">
                  <c:v>7.3772000000000002</c:v>
                </c:pt>
                <c:pt idx="2440">
                  <c:v>7.3743999999999996</c:v>
                </c:pt>
                <c:pt idx="2441">
                  <c:v>7.3716999999999997</c:v>
                </c:pt>
                <c:pt idx="2442">
                  <c:v>7.3689</c:v>
                </c:pt>
                <c:pt idx="2443">
                  <c:v>7.3662000000000001</c:v>
                </c:pt>
                <c:pt idx="2444">
                  <c:v>7.3635000000000002</c:v>
                </c:pt>
                <c:pt idx="2445">
                  <c:v>7.3608000000000002</c:v>
                </c:pt>
                <c:pt idx="2446">
                  <c:v>7.3579999999999997</c:v>
                </c:pt>
                <c:pt idx="2447">
                  <c:v>7.3553000000000006</c:v>
                </c:pt>
                <c:pt idx="2448">
                  <c:v>7.3526000000000007</c:v>
                </c:pt>
                <c:pt idx="2449">
                  <c:v>7.3498999999999999</c:v>
                </c:pt>
                <c:pt idx="2450">
                  <c:v>7.3472</c:v>
                </c:pt>
                <c:pt idx="2451">
                  <c:v>7.3445</c:v>
                </c:pt>
                <c:pt idx="2452">
                  <c:v>7.3418000000000001</c:v>
                </c:pt>
                <c:pt idx="2453">
                  <c:v>7.3391000000000002</c:v>
                </c:pt>
                <c:pt idx="2454">
                  <c:v>7.3363999999999994</c:v>
                </c:pt>
                <c:pt idx="2455">
                  <c:v>7.3336999999999994</c:v>
                </c:pt>
                <c:pt idx="2456">
                  <c:v>7.3310000000000004</c:v>
                </c:pt>
                <c:pt idx="2457">
                  <c:v>7.3283000000000005</c:v>
                </c:pt>
                <c:pt idx="2458">
                  <c:v>7.3256000000000006</c:v>
                </c:pt>
                <c:pt idx="2459">
                  <c:v>7.3228999999999997</c:v>
                </c:pt>
                <c:pt idx="2460">
                  <c:v>7.3201999999999998</c:v>
                </c:pt>
                <c:pt idx="2461">
                  <c:v>7.3176000000000005</c:v>
                </c:pt>
                <c:pt idx="2462">
                  <c:v>7.3148999999999997</c:v>
                </c:pt>
                <c:pt idx="2463">
                  <c:v>7.3121999999999998</c:v>
                </c:pt>
                <c:pt idx="2464">
                  <c:v>7.3094999999999999</c:v>
                </c:pt>
                <c:pt idx="2465">
                  <c:v>7.3068999999999997</c:v>
                </c:pt>
                <c:pt idx="2466">
                  <c:v>7.3041999999999998</c:v>
                </c:pt>
                <c:pt idx="2467">
                  <c:v>7.3014999999999999</c:v>
                </c:pt>
                <c:pt idx="2468">
                  <c:v>7.2988999999999997</c:v>
                </c:pt>
                <c:pt idx="2469">
                  <c:v>7.2961999999999998</c:v>
                </c:pt>
                <c:pt idx="2470">
                  <c:v>7.2936000000000005</c:v>
                </c:pt>
                <c:pt idx="2471">
                  <c:v>7.2908999999999997</c:v>
                </c:pt>
                <c:pt idx="2472">
                  <c:v>7.2881999999999998</c:v>
                </c:pt>
                <c:pt idx="2473">
                  <c:v>7.2856000000000005</c:v>
                </c:pt>
                <c:pt idx="2474">
                  <c:v>7.2830000000000004</c:v>
                </c:pt>
                <c:pt idx="2475">
                  <c:v>7.2803000000000004</c:v>
                </c:pt>
                <c:pt idx="2476">
                  <c:v>7.2776999999999994</c:v>
                </c:pt>
                <c:pt idx="2477">
                  <c:v>7.2750000000000004</c:v>
                </c:pt>
                <c:pt idx="2478">
                  <c:v>7.2723999999999993</c:v>
                </c:pt>
                <c:pt idx="2479">
                  <c:v>7.2698</c:v>
                </c:pt>
                <c:pt idx="2480">
                  <c:v>7.2671000000000001</c:v>
                </c:pt>
                <c:pt idx="2481">
                  <c:v>7.2645</c:v>
                </c:pt>
                <c:pt idx="2482">
                  <c:v>7.2618999999999998</c:v>
                </c:pt>
                <c:pt idx="2483">
                  <c:v>7.2593000000000005</c:v>
                </c:pt>
                <c:pt idx="2484">
                  <c:v>7.2566000000000006</c:v>
                </c:pt>
                <c:pt idx="2485">
                  <c:v>7.2539999999999996</c:v>
                </c:pt>
                <c:pt idx="2486">
                  <c:v>7.2513999999999994</c:v>
                </c:pt>
                <c:pt idx="2487">
                  <c:v>7.2488000000000001</c:v>
                </c:pt>
                <c:pt idx="2488">
                  <c:v>7.2462</c:v>
                </c:pt>
                <c:pt idx="2489">
                  <c:v>7.2436000000000007</c:v>
                </c:pt>
                <c:pt idx="2490">
                  <c:v>7.2409999999999997</c:v>
                </c:pt>
                <c:pt idx="2491">
                  <c:v>7.2383999999999995</c:v>
                </c:pt>
                <c:pt idx="2492">
                  <c:v>7.2358000000000002</c:v>
                </c:pt>
                <c:pt idx="2493">
                  <c:v>7.2332000000000001</c:v>
                </c:pt>
                <c:pt idx="2494">
                  <c:v>7.2306000000000008</c:v>
                </c:pt>
                <c:pt idx="2495">
                  <c:v>7.2279999999999998</c:v>
                </c:pt>
                <c:pt idx="2496">
                  <c:v>7.2253999999999996</c:v>
                </c:pt>
                <c:pt idx="2497">
                  <c:v>7.2228000000000003</c:v>
                </c:pt>
                <c:pt idx="2498">
                  <c:v>7.2202999999999999</c:v>
                </c:pt>
                <c:pt idx="2499">
                  <c:v>7.2176999999999998</c:v>
                </c:pt>
                <c:pt idx="2500">
                  <c:v>7.2151000000000005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D2-42EE-AA98-52BEBE15D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672192"/>
        <c:axId val="53551104"/>
      </c:areaChart>
      <c:lineChart>
        <c:grouping val="standard"/>
        <c:varyColors val="0"/>
        <c:ser>
          <c:idx val="3"/>
          <c:order val="2"/>
          <c:tx>
            <c:strRef>
              <c:f>Taul1!$E$1</c:f>
              <c:strCache>
                <c:ptCount val="1"/>
                <c:pt idx="0">
                  <c:v>Observed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x"/>
            <c:size val="9"/>
            <c:spPr>
              <a:noFill/>
              <a:ln w="9525" cap="flat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numRef>
              <c:f>Taul1!$A$2:$A$2502</c:f>
              <c:numCache>
                <c:formatCode>m/d/yyyy</c:formatCode>
                <c:ptCount val="2501"/>
                <c:pt idx="0">
                  <c:v>34850</c:v>
                </c:pt>
                <c:pt idx="1">
                  <c:v>34851</c:v>
                </c:pt>
                <c:pt idx="2">
                  <c:v>34852</c:v>
                </c:pt>
                <c:pt idx="3">
                  <c:v>34853</c:v>
                </c:pt>
                <c:pt idx="4">
                  <c:v>34854</c:v>
                </c:pt>
                <c:pt idx="5">
                  <c:v>34855</c:v>
                </c:pt>
                <c:pt idx="6">
                  <c:v>34856</c:v>
                </c:pt>
                <c:pt idx="7">
                  <c:v>34857</c:v>
                </c:pt>
                <c:pt idx="8">
                  <c:v>34858</c:v>
                </c:pt>
                <c:pt idx="9">
                  <c:v>34859</c:v>
                </c:pt>
                <c:pt idx="10">
                  <c:v>34860</c:v>
                </c:pt>
                <c:pt idx="11">
                  <c:v>34861</c:v>
                </c:pt>
                <c:pt idx="12">
                  <c:v>34862</c:v>
                </c:pt>
                <c:pt idx="13">
                  <c:v>34863</c:v>
                </c:pt>
                <c:pt idx="14">
                  <c:v>34864</c:v>
                </c:pt>
                <c:pt idx="15">
                  <c:v>34865</c:v>
                </c:pt>
                <c:pt idx="16">
                  <c:v>34866</c:v>
                </c:pt>
                <c:pt idx="17">
                  <c:v>34867</c:v>
                </c:pt>
                <c:pt idx="18">
                  <c:v>34868</c:v>
                </c:pt>
                <c:pt idx="19">
                  <c:v>34869</c:v>
                </c:pt>
                <c:pt idx="20">
                  <c:v>34870</c:v>
                </c:pt>
                <c:pt idx="21">
                  <c:v>34871</c:v>
                </c:pt>
                <c:pt idx="22">
                  <c:v>34872</c:v>
                </c:pt>
                <c:pt idx="23">
                  <c:v>34873</c:v>
                </c:pt>
                <c:pt idx="24">
                  <c:v>34874</c:v>
                </c:pt>
                <c:pt idx="25">
                  <c:v>34875</c:v>
                </c:pt>
                <c:pt idx="26">
                  <c:v>34876</c:v>
                </c:pt>
                <c:pt idx="27">
                  <c:v>34877</c:v>
                </c:pt>
                <c:pt idx="28">
                  <c:v>34878</c:v>
                </c:pt>
                <c:pt idx="29">
                  <c:v>34879</c:v>
                </c:pt>
                <c:pt idx="30">
                  <c:v>34880</c:v>
                </c:pt>
                <c:pt idx="31">
                  <c:v>34881</c:v>
                </c:pt>
                <c:pt idx="32">
                  <c:v>34882</c:v>
                </c:pt>
                <c:pt idx="33">
                  <c:v>34883</c:v>
                </c:pt>
                <c:pt idx="34">
                  <c:v>34884</c:v>
                </c:pt>
                <c:pt idx="35">
                  <c:v>34885</c:v>
                </c:pt>
                <c:pt idx="36">
                  <c:v>34886</c:v>
                </c:pt>
                <c:pt idx="37">
                  <c:v>34887</c:v>
                </c:pt>
                <c:pt idx="38">
                  <c:v>34888</c:v>
                </c:pt>
                <c:pt idx="39">
                  <c:v>34889</c:v>
                </c:pt>
                <c:pt idx="40">
                  <c:v>34890</c:v>
                </c:pt>
                <c:pt idx="41">
                  <c:v>34891</c:v>
                </c:pt>
                <c:pt idx="42">
                  <c:v>34892</c:v>
                </c:pt>
                <c:pt idx="43">
                  <c:v>34893</c:v>
                </c:pt>
                <c:pt idx="44">
                  <c:v>34894</c:v>
                </c:pt>
                <c:pt idx="45">
                  <c:v>34895</c:v>
                </c:pt>
                <c:pt idx="46">
                  <c:v>34896</c:v>
                </c:pt>
                <c:pt idx="47">
                  <c:v>34897</c:v>
                </c:pt>
                <c:pt idx="48">
                  <c:v>34898</c:v>
                </c:pt>
                <c:pt idx="49">
                  <c:v>34899</c:v>
                </c:pt>
                <c:pt idx="50">
                  <c:v>34900</c:v>
                </c:pt>
                <c:pt idx="51">
                  <c:v>34901</c:v>
                </c:pt>
                <c:pt idx="52">
                  <c:v>34902</c:v>
                </c:pt>
                <c:pt idx="53">
                  <c:v>34903</c:v>
                </c:pt>
                <c:pt idx="54">
                  <c:v>34904</c:v>
                </c:pt>
                <c:pt idx="55">
                  <c:v>34905</c:v>
                </c:pt>
                <c:pt idx="56">
                  <c:v>34906</c:v>
                </c:pt>
                <c:pt idx="57">
                  <c:v>34907</c:v>
                </c:pt>
                <c:pt idx="58">
                  <c:v>34908</c:v>
                </c:pt>
                <c:pt idx="59">
                  <c:v>34909</c:v>
                </c:pt>
                <c:pt idx="60">
                  <c:v>34910</c:v>
                </c:pt>
                <c:pt idx="61">
                  <c:v>34911</c:v>
                </c:pt>
                <c:pt idx="62">
                  <c:v>34912</c:v>
                </c:pt>
                <c:pt idx="63">
                  <c:v>34913</c:v>
                </c:pt>
                <c:pt idx="64">
                  <c:v>34914</c:v>
                </c:pt>
                <c:pt idx="65">
                  <c:v>34915</c:v>
                </c:pt>
                <c:pt idx="66">
                  <c:v>34916</c:v>
                </c:pt>
                <c:pt idx="67">
                  <c:v>34917</c:v>
                </c:pt>
                <c:pt idx="68">
                  <c:v>34918</c:v>
                </c:pt>
                <c:pt idx="69">
                  <c:v>34919</c:v>
                </c:pt>
                <c:pt idx="70">
                  <c:v>34920</c:v>
                </c:pt>
                <c:pt idx="71">
                  <c:v>34921</c:v>
                </c:pt>
                <c:pt idx="72">
                  <c:v>34922</c:v>
                </c:pt>
                <c:pt idx="73">
                  <c:v>34923</c:v>
                </c:pt>
                <c:pt idx="74">
                  <c:v>34924</c:v>
                </c:pt>
                <c:pt idx="75">
                  <c:v>34925</c:v>
                </c:pt>
                <c:pt idx="76">
                  <c:v>34926</c:v>
                </c:pt>
                <c:pt idx="77">
                  <c:v>34927</c:v>
                </c:pt>
                <c:pt idx="78">
                  <c:v>34928</c:v>
                </c:pt>
                <c:pt idx="79">
                  <c:v>34929</c:v>
                </c:pt>
                <c:pt idx="80">
                  <c:v>34930</c:v>
                </c:pt>
                <c:pt idx="81">
                  <c:v>34931</c:v>
                </c:pt>
                <c:pt idx="82">
                  <c:v>34932</c:v>
                </c:pt>
                <c:pt idx="83">
                  <c:v>34933</c:v>
                </c:pt>
                <c:pt idx="84">
                  <c:v>34934</c:v>
                </c:pt>
                <c:pt idx="85">
                  <c:v>34935</c:v>
                </c:pt>
                <c:pt idx="86">
                  <c:v>34936</c:v>
                </c:pt>
                <c:pt idx="87">
                  <c:v>34937</c:v>
                </c:pt>
                <c:pt idx="88">
                  <c:v>34938</c:v>
                </c:pt>
                <c:pt idx="89">
                  <c:v>34939</c:v>
                </c:pt>
                <c:pt idx="90">
                  <c:v>34940</c:v>
                </c:pt>
                <c:pt idx="91">
                  <c:v>34941</c:v>
                </c:pt>
                <c:pt idx="92">
                  <c:v>34942</c:v>
                </c:pt>
                <c:pt idx="93">
                  <c:v>34943</c:v>
                </c:pt>
                <c:pt idx="94">
                  <c:v>34944</c:v>
                </c:pt>
                <c:pt idx="95">
                  <c:v>34945</c:v>
                </c:pt>
                <c:pt idx="96">
                  <c:v>34946</c:v>
                </c:pt>
                <c:pt idx="97">
                  <c:v>34947</c:v>
                </c:pt>
                <c:pt idx="98">
                  <c:v>34948</c:v>
                </c:pt>
                <c:pt idx="99">
                  <c:v>34949</c:v>
                </c:pt>
                <c:pt idx="100">
                  <c:v>34950</c:v>
                </c:pt>
                <c:pt idx="101">
                  <c:v>34951</c:v>
                </c:pt>
                <c:pt idx="102">
                  <c:v>34952</c:v>
                </c:pt>
                <c:pt idx="103">
                  <c:v>34953</c:v>
                </c:pt>
                <c:pt idx="104">
                  <c:v>34954</c:v>
                </c:pt>
                <c:pt idx="105">
                  <c:v>34955</c:v>
                </c:pt>
                <c:pt idx="106">
                  <c:v>34956</c:v>
                </c:pt>
                <c:pt idx="107">
                  <c:v>34957</c:v>
                </c:pt>
                <c:pt idx="108">
                  <c:v>34958</c:v>
                </c:pt>
                <c:pt idx="109">
                  <c:v>34959</c:v>
                </c:pt>
                <c:pt idx="110">
                  <c:v>34960</c:v>
                </c:pt>
                <c:pt idx="111">
                  <c:v>34961</c:v>
                </c:pt>
                <c:pt idx="112">
                  <c:v>34962</c:v>
                </c:pt>
                <c:pt idx="113">
                  <c:v>34963</c:v>
                </c:pt>
                <c:pt idx="114">
                  <c:v>34964</c:v>
                </c:pt>
                <c:pt idx="115">
                  <c:v>34965</c:v>
                </c:pt>
                <c:pt idx="116">
                  <c:v>34966</c:v>
                </c:pt>
                <c:pt idx="117">
                  <c:v>34967</c:v>
                </c:pt>
                <c:pt idx="118">
                  <c:v>34968</c:v>
                </c:pt>
                <c:pt idx="119">
                  <c:v>34969</c:v>
                </c:pt>
                <c:pt idx="120">
                  <c:v>34970</c:v>
                </c:pt>
                <c:pt idx="121">
                  <c:v>34971</c:v>
                </c:pt>
                <c:pt idx="122">
                  <c:v>34972</c:v>
                </c:pt>
                <c:pt idx="123">
                  <c:v>34973</c:v>
                </c:pt>
                <c:pt idx="124">
                  <c:v>34974</c:v>
                </c:pt>
                <c:pt idx="125">
                  <c:v>34975</c:v>
                </c:pt>
                <c:pt idx="126">
                  <c:v>34976</c:v>
                </c:pt>
                <c:pt idx="127">
                  <c:v>34977</c:v>
                </c:pt>
                <c:pt idx="128">
                  <c:v>34978</c:v>
                </c:pt>
                <c:pt idx="129">
                  <c:v>34979</c:v>
                </c:pt>
                <c:pt idx="130">
                  <c:v>34980</c:v>
                </c:pt>
                <c:pt idx="131">
                  <c:v>34981</c:v>
                </c:pt>
                <c:pt idx="132">
                  <c:v>34982</c:v>
                </c:pt>
                <c:pt idx="133">
                  <c:v>34983</c:v>
                </c:pt>
                <c:pt idx="134">
                  <c:v>34984</c:v>
                </c:pt>
                <c:pt idx="135">
                  <c:v>34985</c:v>
                </c:pt>
                <c:pt idx="136">
                  <c:v>34986</c:v>
                </c:pt>
                <c:pt idx="137">
                  <c:v>34987</c:v>
                </c:pt>
                <c:pt idx="138">
                  <c:v>34988</c:v>
                </c:pt>
                <c:pt idx="139">
                  <c:v>34989</c:v>
                </c:pt>
                <c:pt idx="140">
                  <c:v>34990</c:v>
                </c:pt>
                <c:pt idx="141">
                  <c:v>34991</c:v>
                </c:pt>
                <c:pt idx="142">
                  <c:v>34992</c:v>
                </c:pt>
                <c:pt idx="143">
                  <c:v>34993</c:v>
                </c:pt>
                <c:pt idx="144">
                  <c:v>34994</c:v>
                </c:pt>
                <c:pt idx="145">
                  <c:v>34995</c:v>
                </c:pt>
                <c:pt idx="146">
                  <c:v>34996</c:v>
                </c:pt>
                <c:pt idx="147">
                  <c:v>34997</c:v>
                </c:pt>
                <c:pt idx="148">
                  <c:v>34998</c:v>
                </c:pt>
                <c:pt idx="149">
                  <c:v>34999</c:v>
                </c:pt>
                <c:pt idx="150">
                  <c:v>35000</c:v>
                </c:pt>
                <c:pt idx="151">
                  <c:v>35001</c:v>
                </c:pt>
                <c:pt idx="152">
                  <c:v>35002</c:v>
                </c:pt>
                <c:pt idx="153">
                  <c:v>35003</c:v>
                </c:pt>
                <c:pt idx="154">
                  <c:v>35004</c:v>
                </c:pt>
                <c:pt idx="155">
                  <c:v>35005</c:v>
                </c:pt>
                <c:pt idx="156">
                  <c:v>35006</c:v>
                </c:pt>
                <c:pt idx="157">
                  <c:v>35007</c:v>
                </c:pt>
                <c:pt idx="158">
                  <c:v>35008</c:v>
                </c:pt>
                <c:pt idx="159">
                  <c:v>35009</c:v>
                </c:pt>
                <c:pt idx="160">
                  <c:v>35010</c:v>
                </c:pt>
                <c:pt idx="161">
                  <c:v>35011</c:v>
                </c:pt>
                <c:pt idx="162">
                  <c:v>35012</c:v>
                </c:pt>
                <c:pt idx="163">
                  <c:v>35013</c:v>
                </c:pt>
                <c:pt idx="164">
                  <c:v>35014</c:v>
                </c:pt>
                <c:pt idx="165">
                  <c:v>35015</c:v>
                </c:pt>
                <c:pt idx="166">
                  <c:v>35016</c:v>
                </c:pt>
                <c:pt idx="167">
                  <c:v>35017</c:v>
                </c:pt>
                <c:pt idx="168">
                  <c:v>35018</c:v>
                </c:pt>
                <c:pt idx="169">
                  <c:v>35019</c:v>
                </c:pt>
                <c:pt idx="170">
                  <c:v>35020</c:v>
                </c:pt>
                <c:pt idx="171">
                  <c:v>35021</c:v>
                </c:pt>
                <c:pt idx="172">
                  <c:v>35022</c:v>
                </c:pt>
                <c:pt idx="173">
                  <c:v>35023</c:v>
                </c:pt>
                <c:pt idx="174">
                  <c:v>35024</c:v>
                </c:pt>
                <c:pt idx="175">
                  <c:v>35025</c:v>
                </c:pt>
                <c:pt idx="176">
                  <c:v>35026</c:v>
                </c:pt>
                <c:pt idx="177">
                  <c:v>35027</c:v>
                </c:pt>
                <c:pt idx="178">
                  <c:v>35028</c:v>
                </c:pt>
                <c:pt idx="179">
                  <c:v>35029</c:v>
                </c:pt>
                <c:pt idx="180">
                  <c:v>35030</c:v>
                </c:pt>
                <c:pt idx="181">
                  <c:v>35031</c:v>
                </c:pt>
                <c:pt idx="182">
                  <c:v>35032</c:v>
                </c:pt>
                <c:pt idx="183">
                  <c:v>35033</c:v>
                </c:pt>
                <c:pt idx="184">
                  <c:v>35034</c:v>
                </c:pt>
                <c:pt idx="185">
                  <c:v>35035</c:v>
                </c:pt>
                <c:pt idx="186">
                  <c:v>35036</c:v>
                </c:pt>
                <c:pt idx="187">
                  <c:v>35037</c:v>
                </c:pt>
                <c:pt idx="188">
                  <c:v>35038</c:v>
                </c:pt>
                <c:pt idx="189">
                  <c:v>35039</c:v>
                </c:pt>
                <c:pt idx="190">
                  <c:v>35040</c:v>
                </c:pt>
                <c:pt idx="191">
                  <c:v>35041</c:v>
                </c:pt>
                <c:pt idx="192">
                  <c:v>35042</c:v>
                </c:pt>
                <c:pt idx="193">
                  <c:v>35043</c:v>
                </c:pt>
                <c:pt idx="194">
                  <c:v>35044</c:v>
                </c:pt>
                <c:pt idx="195">
                  <c:v>35045</c:v>
                </c:pt>
                <c:pt idx="196">
                  <c:v>35046</c:v>
                </c:pt>
                <c:pt idx="197">
                  <c:v>35047</c:v>
                </c:pt>
                <c:pt idx="198">
                  <c:v>35048</c:v>
                </c:pt>
                <c:pt idx="199">
                  <c:v>35049</c:v>
                </c:pt>
                <c:pt idx="200">
                  <c:v>35050</c:v>
                </c:pt>
                <c:pt idx="201">
                  <c:v>35051</c:v>
                </c:pt>
                <c:pt idx="202">
                  <c:v>35052</c:v>
                </c:pt>
                <c:pt idx="203">
                  <c:v>35053</c:v>
                </c:pt>
                <c:pt idx="204">
                  <c:v>35054</c:v>
                </c:pt>
                <c:pt idx="205">
                  <c:v>35055</c:v>
                </c:pt>
                <c:pt idx="206">
                  <c:v>35056</c:v>
                </c:pt>
                <c:pt idx="207">
                  <c:v>35057</c:v>
                </c:pt>
                <c:pt idx="208">
                  <c:v>35058</c:v>
                </c:pt>
                <c:pt idx="209">
                  <c:v>35059</c:v>
                </c:pt>
                <c:pt idx="210">
                  <c:v>35060</c:v>
                </c:pt>
                <c:pt idx="211">
                  <c:v>35061</c:v>
                </c:pt>
                <c:pt idx="212">
                  <c:v>35062</c:v>
                </c:pt>
                <c:pt idx="213">
                  <c:v>35063</c:v>
                </c:pt>
                <c:pt idx="214">
                  <c:v>35064</c:v>
                </c:pt>
                <c:pt idx="215">
                  <c:v>35065</c:v>
                </c:pt>
                <c:pt idx="216">
                  <c:v>35066</c:v>
                </c:pt>
                <c:pt idx="217">
                  <c:v>35067</c:v>
                </c:pt>
                <c:pt idx="218">
                  <c:v>35068</c:v>
                </c:pt>
                <c:pt idx="219">
                  <c:v>35069</c:v>
                </c:pt>
                <c:pt idx="220">
                  <c:v>35070</c:v>
                </c:pt>
                <c:pt idx="221">
                  <c:v>35071</c:v>
                </c:pt>
                <c:pt idx="222">
                  <c:v>35072</c:v>
                </c:pt>
                <c:pt idx="223">
                  <c:v>35073</c:v>
                </c:pt>
                <c:pt idx="224">
                  <c:v>35074</c:v>
                </c:pt>
                <c:pt idx="225">
                  <c:v>35075</c:v>
                </c:pt>
                <c:pt idx="226">
                  <c:v>35076</c:v>
                </c:pt>
                <c:pt idx="227">
                  <c:v>35077</c:v>
                </c:pt>
                <c:pt idx="228">
                  <c:v>35078</c:v>
                </c:pt>
                <c:pt idx="229">
                  <c:v>35079</c:v>
                </c:pt>
                <c:pt idx="230">
                  <c:v>35080</c:v>
                </c:pt>
                <c:pt idx="231">
                  <c:v>35081</c:v>
                </c:pt>
                <c:pt idx="232">
                  <c:v>35082</c:v>
                </c:pt>
                <c:pt idx="233">
                  <c:v>35083</c:v>
                </c:pt>
                <c:pt idx="234">
                  <c:v>35084</c:v>
                </c:pt>
                <c:pt idx="235">
                  <c:v>35085</c:v>
                </c:pt>
                <c:pt idx="236">
                  <c:v>35086</c:v>
                </c:pt>
                <c:pt idx="237">
                  <c:v>35087</c:v>
                </c:pt>
                <c:pt idx="238">
                  <c:v>35088</c:v>
                </c:pt>
                <c:pt idx="239">
                  <c:v>35089</c:v>
                </c:pt>
                <c:pt idx="240">
                  <c:v>35090</c:v>
                </c:pt>
                <c:pt idx="241">
                  <c:v>35091</c:v>
                </c:pt>
                <c:pt idx="242">
                  <c:v>35092</c:v>
                </c:pt>
                <c:pt idx="243">
                  <c:v>35093</c:v>
                </c:pt>
                <c:pt idx="244">
                  <c:v>35094</c:v>
                </c:pt>
                <c:pt idx="245">
                  <c:v>35095</c:v>
                </c:pt>
                <c:pt idx="246">
                  <c:v>35096</c:v>
                </c:pt>
                <c:pt idx="247">
                  <c:v>35097</c:v>
                </c:pt>
                <c:pt idx="248">
                  <c:v>35098</c:v>
                </c:pt>
                <c:pt idx="249">
                  <c:v>35099</c:v>
                </c:pt>
                <c:pt idx="250">
                  <c:v>35100</c:v>
                </c:pt>
                <c:pt idx="251">
                  <c:v>35101</c:v>
                </c:pt>
                <c:pt idx="252">
                  <c:v>35102</c:v>
                </c:pt>
                <c:pt idx="253">
                  <c:v>35103</c:v>
                </c:pt>
                <c:pt idx="254">
                  <c:v>35104</c:v>
                </c:pt>
                <c:pt idx="255">
                  <c:v>35105</c:v>
                </c:pt>
                <c:pt idx="256">
                  <c:v>35106</c:v>
                </c:pt>
                <c:pt idx="257">
                  <c:v>35107</c:v>
                </c:pt>
                <c:pt idx="258">
                  <c:v>35108</c:v>
                </c:pt>
                <c:pt idx="259">
                  <c:v>35109</c:v>
                </c:pt>
                <c:pt idx="260">
                  <c:v>35110</c:v>
                </c:pt>
                <c:pt idx="261">
                  <c:v>35111</c:v>
                </c:pt>
                <c:pt idx="262">
                  <c:v>35112</c:v>
                </c:pt>
                <c:pt idx="263">
                  <c:v>35113</c:v>
                </c:pt>
                <c:pt idx="264">
                  <c:v>35114</c:v>
                </c:pt>
                <c:pt idx="265">
                  <c:v>35115</c:v>
                </c:pt>
                <c:pt idx="266">
                  <c:v>35116</c:v>
                </c:pt>
                <c:pt idx="267">
                  <c:v>35117</c:v>
                </c:pt>
                <c:pt idx="268">
                  <c:v>35118</c:v>
                </c:pt>
                <c:pt idx="269">
                  <c:v>35119</c:v>
                </c:pt>
                <c:pt idx="270">
                  <c:v>35120</c:v>
                </c:pt>
                <c:pt idx="271">
                  <c:v>35121</c:v>
                </c:pt>
                <c:pt idx="272">
                  <c:v>35122</c:v>
                </c:pt>
                <c:pt idx="273">
                  <c:v>35123</c:v>
                </c:pt>
                <c:pt idx="274">
                  <c:v>35124</c:v>
                </c:pt>
                <c:pt idx="275">
                  <c:v>35125</c:v>
                </c:pt>
                <c:pt idx="276">
                  <c:v>35126</c:v>
                </c:pt>
                <c:pt idx="277">
                  <c:v>35127</c:v>
                </c:pt>
                <c:pt idx="278">
                  <c:v>35128</c:v>
                </c:pt>
                <c:pt idx="279">
                  <c:v>35129</c:v>
                </c:pt>
                <c:pt idx="280">
                  <c:v>35130</c:v>
                </c:pt>
                <c:pt idx="281">
                  <c:v>35131</c:v>
                </c:pt>
                <c:pt idx="282">
                  <c:v>35132</c:v>
                </c:pt>
                <c:pt idx="283">
                  <c:v>35133</c:v>
                </c:pt>
                <c:pt idx="284">
                  <c:v>35134</c:v>
                </c:pt>
                <c:pt idx="285">
                  <c:v>35135</c:v>
                </c:pt>
                <c:pt idx="286">
                  <c:v>35136</c:v>
                </c:pt>
                <c:pt idx="287">
                  <c:v>35137</c:v>
                </c:pt>
                <c:pt idx="288">
                  <c:v>35138</c:v>
                </c:pt>
                <c:pt idx="289">
                  <c:v>35139</c:v>
                </c:pt>
                <c:pt idx="290">
                  <c:v>35140</c:v>
                </c:pt>
                <c:pt idx="291">
                  <c:v>35141</c:v>
                </c:pt>
                <c:pt idx="292">
                  <c:v>35142</c:v>
                </c:pt>
                <c:pt idx="293">
                  <c:v>35143</c:v>
                </c:pt>
                <c:pt idx="294">
                  <c:v>35144</c:v>
                </c:pt>
                <c:pt idx="295">
                  <c:v>35145</c:v>
                </c:pt>
                <c:pt idx="296">
                  <c:v>35146</c:v>
                </c:pt>
                <c:pt idx="297">
                  <c:v>35147</c:v>
                </c:pt>
                <c:pt idx="298">
                  <c:v>35148</c:v>
                </c:pt>
                <c:pt idx="299">
                  <c:v>35149</c:v>
                </c:pt>
                <c:pt idx="300">
                  <c:v>35150</c:v>
                </c:pt>
                <c:pt idx="301">
                  <c:v>35151</c:v>
                </c:pt>
                <c:pt idx="302">
                  <c:v>35152</c:v>
                </c:pt>
                <c:pt idx="303">
                  <c:v>35153</c:v>
                </c:pt>
                <c:pt idx="304">
                  <c:v>35154</c:v>
                </c:pt>
                <c:pt idx="305">
                  <c:v>35155</c:v>
                </c:pt>
                <c:pt idx="306">
                  <c:v>35156</c:v>
                </c:pt>
                <c:pt idx="307">
                  <c:v>35157</c:v>
                </c:pt>
                <c:pt idx="308">
                  <c:v>35158</c:v>
                </c:pt>
                <c:pt idx="309">
                  <c:v>35159</c:v>
                </c:pt>
                <c:pt idx="310">
                  <c:v>35160</c:v>
                </c:pt>
                <c:pt idx="311">
                  <c:v>35161</c:v>
                </c:pt>
                <c:pt idx="312">
                  <c:v>35162</c:v>
                </c:pt>
                <c:pt idx="313">
                  <c:v>35163</c:v>
                </c:pt>
                <c:pt idx="314">
                  <c:v>35164</c:v>
                </c:pt>
                <c:pt idx="315">
                  <c:v>35165</c:v>
                </c:pt>
                <c:pt idx="316">
                  <c:v>35166</c:v>
                </c:pt>
                <c:pt idx="317">
                  <c:v>35167</c:v>
                </c:pt>
                <c:pt idx="318">
                  <c:v>35168</c:v>
                </c:pt>
                <c:pt idx="319">
                  <c:v>35169</c:v>
                </c:pt>
                <c:pt idx="320">
                  <c:v>35170</c:v>
                </c:pt>
                <c:pt idx="321">
                  <c:v>35171</c:v>
                </c:pt>
                <c:pt idx="322">
                  <c:v>35172</c:v>
                </c:pt>
                <c:pt idx="323">
                  <c:v>35173</c:v>
                </c:pt>
                <c:pt idx="324">
                  <c:v>35174</c:v>
                </c:pt>
                <c:pt idx="325">
                  <c:v>35175</c:v>
                </c:pt>
                <c:pt idx="326">
                  <c:v>35176</c:v>
                </c:pt>
                <c:pt idx="327">
                  <c:v>35177</c:v>
                </c:pt>
                <c:pt idx="328">
                  <c:v>35178</c:v>
                </c:pt>
                <c:pt idx="329">
                  <c:v>35179</c:v>
                </c:pt>
                <c:pt idx="330">
                  <c:v>35180</c:v>
                </c:pt>
                <c:pt idx="331">
                  <c:v>35181</c:v>
                </c:pt>
                <c:pt idx="332">
                  <c:v>35182</c:v>
                </c:pt>
                <c:pt idx="333">
                  <c:v>35183</c:v>
                </c:pt>
                <c:pt idx="334">
                  <c:v>35184</c:v>
                </c:pt>
                <c:pt idx="335">
                  <c:v>35185</c:v>
                </c:pt>
                <c:pt idx="336">
                  <c:v>35186</c:v>
                </c:pt>
                <c:pt idx="337">
                  <c:v>35187</c:v>
                </c:pt>
                <c:pt idx="338">
                  <c:v>35188</c:v>
                </c:pt>
                <c:pt idx="339">
                  <c:v>35189</c:v>
                </c:pt>
                <c:pt idx="340">
                  <c:v>35190</c:v>
                </c:pt>
                <c:pt idx="341">
                  <c:v>35191</c:v>
                </c:pt>
                <c:pt idx="342">
                  <c:v>35192</c:v>
                </c:pt>
                <c:pt idx="343">
                  <c:v>35193</c:v>
                </c:pt>
                <c:pt idx="344">
                  <c:v>35194</c:v>
                </c:pt>
                <c:pt idx="345">
                  <c:v>35195</c:v>
                </c:pt>
                <c:pt idx="346">
                  <c:v>35196</c:v>
                </c:pt>
                <c:pt idx="347">
                  <c:v>35197</c:v>
                </c:pt>
                <c:pt idx="348">
                  <c:v>35198</c:v>
                </c:pt>
                <c:pt idx="349">
                  <c:v>35199</c:v>
                </c:pt>
                <c:pt idx="350">
                  <c:v>35200</c:v>
                </c:pt>
                <c:pt idx="351">
                  <c:v>35201</c:v>
                </c:pt>
                <c:pt idx="352">
                  <c:v>35202</c:v>
                </c:pt>
                <c:pt idx="353">
                  <c:v>35203</c:v>
                </c:pt>
                <c:pt idx="354">
                  <c:v>35204</c:v>
                </c:pt>
                <c:pt idx="355">
                  <c:v>35205</c:v>
                </c:pt>
                <c:pt idx="356">
                  <c:v>35206</c:v>
                </c:pt>
                <c:pt idx="357">
                  <c:v>35207</c:v>
                </c:pt>
                <c:pt idx="358">
                  <c:v>35208</c:v>
                </c:pt>
                <c:pt idx="359">
                  <c:v>35209</c:v>
                </c:pt>
                <c:pt idx="360">
                  <c:v>35210</c:v>
                </c:pt>
                <c:pt idx="361">
                  <c:v>35211</c:v>
                </c:pt>
                <c:pt idx="362">
                  <c:v>35212</c:v>
                </c:pt>
                <c:pt idx="363">
                  <c:v>35213</c:v>
                </c:pt>
                <c:pt idx="364">
                  <c:v>35214</c:v>
                </c:pt>
                <c:pt idx="365">
                  <c:v>35215</c:v>
                </c:pt>
                <c:pt idx="366">
                  <c:v>35216</c:v>
                </c:pt>
                <c:pt idx="367">
                  <c:v>35217</c:v>
                </c:pt>
                <c:pt idx="368">
                  <c:v>35218</c:v>
                </c:pt>
                <c:pt idx="369">
                  <c:v>35219</c:v>
                </c:pt>
                <c:pt idx="370">
                  <c:v>35220</c:v>
                </c:pt>
                <c:pt idx="371">
                  <c:v>35221</c:v>
                </c:pt>
                <c:pt idx="372">
                  <c:v>35222</c:v>
                </c:pt>
                <c:pt idx="373">
                  <c:v>35223</c:v>
                </c:pt>
                <c:pt idx="374">
                  <c:v>35224</c:v>
                </c:pt>
                <c:pt idx="375">
                  <c:v>35225</c:v>
                </c:pt>
                <c:pt idx="376">
                  <c:v>35226</c:v>
                </c:pt>
                <c:pt idx="377">
                  <c:v>35227</c:v>
                </c:pt>
                <c:pt idx="378">
                  <c:v>35228</c:v>
                </c:pt>
                <c:pt idx="379">
                  <c:v>35229</c:v>
                </c:pt>
                <c:pt idx="380">
                  <c:v>35230</c:v>
                </c:pt>
                <c:pt idx="381">
                  <c:v>35231</c:v>
                </c:pt>
                <c:pt idx="382">
                  <c:v>35232</c:v>
                </c:pt>
                <c:pt idx="383">
                  <c:v>35233</c:v>
                </c:pt>
                <c:pt idx="384">
                  <c:v>35234</c:v>
                </c:pt>
                <c:pt idx="385">
                  <c:v>35235</c:v>
                </c:pt>
                <c:pt idx="386">
                  <c:v>35236</c:v>
                </c:pt>
                <c:pt idx="387">
                  <c:v>35237</c:v>
                </c:pt>
                <c:pt idx="388">
                  <c:v>35238</c:v>
                </c:pt>
                <c:pt idx="389">
                  <c:v>35239</c:v>
                </c:pt>
                <c:pt idx="390">
                  <c:v>35240</c:v>
                </c:pt>
                <c:pt idx="391">
                  <c:v>35241</c:v>
                </c:pt>
                <c:pt idx="392">
                  <c:v>35242</c:v>
                </c:pt>
                <c:pt idx="393">
                  <c:v>35243</c:v>
                </c:pt>
                <c:pt idx="394">
                  <c:v>35244</c:v>
                </c:pt>
                <c:pt idx="395">
                  <c:v>35245</c:v>
                </c:pt>
                <c:pt idx="396">
                  <c:v>35246</c:v>
                </c:pt>
                <c:pt idx="397">
                  <c:v>35247</c:v>
                </c:pt>
                <c:pt idx="398">
                  <c:v>35248</c:v>
                </c:pt>
                <c:pt idx="399">
                  <c:v>35249</c:v>
                </c:pt>
                <c:pt idx="400">
                  <c:v>35250</c:v>
                </c:pt>
                <c:pt idx="401">
                  <c:v>35251</c:v>
                </c:pt>
                <c:pt idx="402">
                  <c:v>35252</c:v>
                </c:pt>
                <c:pt idx="403">
                  <c:v>35253</c:v>
                </c:pt>
                <c:pt idx="404">
                  <c:v>35254</c:v>
                </c:pt>
                <c:pt idx="405">
                  <c:v>35255</c:v>
                </c:pt>
                <c:pt idx="406">
                  <c:v>35256</c:v>
                </c:pt>
                <c:pt idx="407">
                  <c:v>35257</c:v>
                </c:pt>
                <c:pt idx="408">
                  <c:v>35258</c:v>
                </c:pt>
                <c:pt idx="409">
                  <c:v>35259</c:v>
                </c:pt>
                <c:pt idx="410">
                  <c:v>35260</c:v>
                </c:pt>
                <c:pt idx="411">
                  <c:v>35261</c:v>
                </c:pt>
                <c:pt idx="412">
                  <c:v>35262</c:v>
                </c:pt>
                <c:pt idx="413">
                  <c:v>35263</c:v>
                </c:pt>
                <c:pt idx="414">
                  <c:v>35264</c:v>
                </c:pt>
                <c:pt idx="415">
                  <c:v>35265</c:v>
                </c:pt>
                <c:pt idx="416">
                  <c:v>35266</c:v>
                </c:pt>
                <c:pt idx="417">
                  <c:v>35267</c:v>
                </c:pt>
                <c:pt idx="418">
                  <c:v>35268</c:v>
                </c:pt>
                <c:pt idx="419">
                  <c:v>35269</c:v>
                </c:pt>
                <c:pt idx="420">
                  <c:v>35270</c:v>
                </c:pt>
                <c:pt idx="421">
                  <c:v>35271</c:v>
                </c:pt>
                <c:pt idx="422">
                  <c:v>35272</c:v>
                </c:pt>
                <c:pt idx="423">
                  <c:v>35273</c:v>
                </c:pt>
                <c:pt idx="424">
                  <c:v>35274</c:v>
                </c:pt>
                <c:pt idx="425">
                  <c:v>35275</c:v>
                </c:pt>
                <c:pt idx="426">
                  <c:v>35276</c:v>
                </c:pt>
                <c:pt idx="427">
                  <c:v>35277</c:v>
                </c:pt>
                <c:pt idx="428">
                  <c:v>35278</c:v>
                </c:pt>
                <c:pt idx="429">
                  <c:v>35279</c:v>
                </c:pt>
                <c:pt idx="430">
                  <c:v>35280</c:v>
                </c:pt>
                <c:pt idx="431">
                  <c:v>35281</c:v>
                </c:pt>
                <c:pt idx="432">
                  <c:v>35282</c:v>
                </c:pt>
                <c:pt idx="433">
                  <c:v>35283</c:v>
                </c:pt>
                <c:pt idx="434">
                  <c:v>35284</c:v>
                </c:pt>
                <c:pt idx="435">
                  <c:v>35285</c:v>
                </c:pt>
                <c:pt idx="436">
                  <c:v>35286</c:v>
                </c:pt>
                <c:pt idx="437">
                  <c:v>35287</c:v>
                </c:pt>
                <c:pt idx="438">
                  <c:v>35288</c:v>
                </c:pt>
                <c:pt idx="439">
                  <c:v>35289</c:v>
                </c:pt>
                <c:pt idx="440">
                  <c:v>35290</c:v>
                </c:pt>
                <c:pt idx="441">
                  <c:v>35291</c:v>
                </c:pt>
                <c:pt idx="442">
                  <c:v>35292</c:v>
                </c:pt>
                <c:pt idx="443">
                  <c:v>35293</c:v>
                </c:pt>
                <c:pt idx="444">
                  <c:v>35294</c:v>
                </c:pt>
                <c:pt idx="445">
                  <c:v>35295</c:v>
                </c:pt>
                <c:pt idx="446">
                  <c:v>35296</c:v>
                </c:pt>
                <c:pt idx="447">
                  <c:v>35297</c:v>
                </c:pt>
                <c:pt idx="448">
                  <c:v>35298</c:v>
                </c:pt>
                <c:pt idx="449">
                  <c:v>35299</c:v>
                </c:pt>
                <c:pt idx="450">
                  <c:v>35300</c:v>
                </c:pt>
                <c:pt idx="451">
                  <c:v>35301</c:v>
                </c:pt>
                <c:pt idx="452">
                  <c:v>35302</c:v>
                </c:pt>
                <c:pt idx="453">
                  <c:v>35303</c:v>
                </c:pt>
                <c:pt idx="454">
                  <c:v>35304</c:v>
                </c:pt>
                <c:pt idx="455">
                  <c:v>35305</c:v>
                </c:pt>
                <c:pt idx="456">
                  <c:v>35306</c:v>
                </c:pt>
                <c:pt idx="457">
                  <c:v>35307</c:v>
                </c:pt>
                <c:pt idx="458">
                  <c:v>35308</c:v>
                </c:pt>
                <c:pt idx="459">
                  <c:v>35309</c:v>
                </c:pt>
                <c:pt idx="460">
                  <c:v>35310</c:v>
                </c:pt>
                <c:pt idx="461">
                  <c:v>35311</c:v>
                </c:pt>
                <c:pt idx="462">
                  <c:v>35312</c:v>
                </c:pt>
                <c:pt idx="463">
                  <c:v>35313</c:v>
                </c:pt>
                <c:pt idx="464">
                  <c:v>35314</c:v>
                </c:pt>
                <c:pt idx="465">
                  <c:v>35315</c:v>
                </c:pt>
                <c:pt idx="466">
                  <c:v>35316</c:v>
                </c:pt>
                <c:pt idx="467">
                  <c:v>35317</c:v>
                </c:pt>
                <c:pt idx="468">
                  <c:v>35318</c:v>
                </c:pt>
                <c:pt idx="469">
                  <c:v>35319</c:v>
                </c:pt>
                <c:pt idx="470">
                  <c:v>35320</c:v>
                </c:pt>
                <c:pt idx="471">
                  <c:v>35321</c:v>
                </c:pt>
                <c:pt idx="472">
                  <c:v>35322</c:v>
                </c:pt>
                <c:pt idx="473">
                  <c:v>35323</c:v>
                </c:pt>
                <c:pt idx="474">
                  <c:v>35324</c:v>
                </c:pt>
                <c:pt idx="475">
                  <c:v>35325</c:v>
                </c:pt>
                <c:pt idx="476">
                  <c:v>35326</c:v>
                </c:pt>
                <c:pt idx="477">
                  <c:v>35327</c:v>
                </c:pt>
                <c:pt idx="478">
                  <c:v>35328</c:v>
                </c:pt>
                <c:pt idx="479">
                  <c:v>35329</c:v>
                </c:pt>
                <c:pt idx="480">
                  <c:v>35330</c:v>
                </c:pt>
                <c:pt idx="481">
                  <c:v>35331</c:v>
                </c:pt>
                <c:pt idx="482">
                  <c:v>35332</c:v>
                </c:pt>
                <c:pt idx="483">
                  <c:v>35333</c:v>
                </c:pt>
                <c:pt idx="484">
                  <c:v>35334</c:v>
                </c:pt>
                <c:pt idx="485">
                  <c:v>35335</c:v>
                </c:pt>
                <c:pt idx="486">
                  <c:v>35336</c:v>
                </c:pt>
                <c:pt idx="487">
                  <c:v>35337</c:v>
                </c:pt>
                <c:pt idx="488">
                  <c:v>35338</c:v>
                </c:pt>
                <c:pt idx="489">
                  <c:v>35339</c:v>
                </c:pt>
                <c:pt idx="490">
                  <c:v>35340</c:v>
                </c:pt>
                <c:pt idx="491">
                  <c:v>35341</c:v>
                </c:pt>
                <c:pt idx="492">
                  <c:v>35342</c:v>
                </c:pt>
                <c:pt idx="493">
                  <c:v>35343</c:v>
                </c:pt>
                <c:pt idx="494">
                  <c:v>35344</c:v>
                </c:pt>
                <c:pt idx="495">
                  <c:v>35345</c:v>
                </c:pt>
                <c:pt idx="496">
                  <c:v>35346</c:v>
                </c:pt>
                <c:pt idx="497">
                  <c:v>35347</c:v>
                </c:pt>
                <c:pt idx="498">
                  <c:v>35348</c:v>
                </c:pt>
                <c:pt idx="499">
                  <c:v>35349</c:v>
                </c:pt>
                <c:pt idx="500">
                  <c:v>35350</c:v>
                </c:pt>
                <c:pt idx="501">
                  <c:v>35351</c:v>
                </c:pt>
                <c:pt idx="502">
                  <c:v>35352</c:v>
                </c:pt>
                <c:pt idx="503">
                  <c:v>35353</c:v>
                </c:pt>
                <c:pt idx="504">
                  <c:v>35354</c:v>
                </c:pt>
                <c:pt idx="505">
                  <c:v>35355</c:v>
                </c:pt>
                <c:pt idx="506">
                  <c:v>35356</c:v>
                </c:pt>
                <c:pt idx="507">
                  <c:v>35357</c:v>
                </c:pt>
                <c:pt idx="508">
                  <c:v>35358</c:v>
                </c:pt>
                <c:pt idx="509">
                  <c:v>35359</c:v>
                </c:pt>
                <c:pt idx="510">
                  <c:v>35360</c:v>
                </c:pt>
                <c:pt idx="511">
                  <c:v>35361</c:v>
                </c:pt>
                <c:pt idx="512">
                  <c:v>35362</c:v>
                </c:pt>
                <c:pt idx="513">
                  <c:v>35363</c:v>
                </c:pt>
                <c:pt idx="514">
                  <c:v>35364</c:v>
                </c:pt>
                <c:pt idx="515">
                  <c:v>35365</c:v>
                </c:pt>
                <c:pt idx="516">
                  <c:v>35366</c:v>
                </c:pt>
                <c:pt idx="517">
                  <c:v>35367</c:v>
                </c:pt>
                <c:pt idx="518">
                  <c:v>35368</c:v>
                </c:pt>
                <c:pt idx="519">
                  <c:v>35369</c:v>
                </c:pt>
                <c:pt idx="520">
                  <c:v>35370</c:v>
                </c:pt>
                <c:pt idx="521">
                  <c:v>35371</c:v>
                </c:pt>
                <c:pt idx="522">
                  <c:v>35372</c:v>
                </c:pt>
                <c:pt idx="523">
                  <c:v>35373</c:v>
                </c:pt>
                <c:pt idx="524">
                  <c:v>35374</c:v>
                </c:pt>
                <c:pt idx="525">
                  <c:v>35375</c:v>
                </c:pt>
                <c:pt idx="526">
                  <c:v>35376</c:v>
                </c:pt>
                <c:pt idx="527">
                  <c:v>35377</c:v>
                </c:pt>
                <c:pt idx="528">
                  <c:v>35378</c:v>
                </c:pt>
                <c:pt idx="529">
                  <c:v>35379</c:v>
                </c:pt>
                <c:pt idx="530">
                  <c:v>35380</c:v>
                </c:pt>
                <c:pt idx="531">
                  <c:v>35381</c:v>
                </c:pt>
                <c:pt idx="532">
                  <c:v>35382</c:v>
                </c:pt>
                <c:pt idx="533">
                  <c:v>35383</c:v>
                </c:pt>
                <c:pt idx="534">
                  <c:v>35384</c:v>
                </c:pt>
                <c:pt idx="535">
                  <c:v>35385</c:v>
                </c:pt>
                <c:pt idx="536">
                  <c:v>35386</c:v>
                </c:pt>
                <c:pt idx="537">
                  <c:v>35387</c:v>
                </c:pt>
                <c:pt idx="538">
                  <c:v>35388</c:v>
                </c:pt>
                <c:pt idx="539">
                  <c:v>35389</c:v>
                </c:pt>
                <c:pt idx="540">
                  <c:v>35390</c:v>
                </c:pt>
                <c:pt idx="541">
                  <c:v>35391</c:v>
                </c:pt>
                <c:pt idx="542">
                  <c:v>35392</c:v>
                </c:pt>
                <c:pt idx="543">
                  <c:v>35393</c:v>
                </c:pt>
                <c:pt idx="544">
                  <c:v>35394</c:v>
                </c:pt>
                <c:pt idx="545">
                  <c:v>35395</c:v>
                </c:pt>
                <c:pt idx="546">
                  <c:v>35396</c:v>
                </c:pt>
                <c:pt idx="547">
                  <c:v>35397</c:v>
                </c:pt>
                <c:pt idx="548">
                  <c:v>35398</c:v>
                </c:pt>
                <c:pt idx="549">
                  <c:v>35399</c:v>
                </c:pt>
                <c:pt idx="550">
                  <c:v>35400</c:v>
                </c:pt>
                <c:pt idx="551">
                  <c:v>35401</c:v>
                </c:pt>
                <c:pt idx="552">
                  <c:v>35402</c:v>
                </c:pt>
                <c:pt idx="553">
                  <c:v>35403</c:v>
                </c:pt>
                <c:pt idx="554">
                  <c:v>35404</c:v>
                </c:pt>
                <c:pt idx="555">
                  <c:v>35405</c:v>
                </c:pt>
                <c:pt idx="556">
                  <c:v>35406</c:v>
                </c:pt>
                <c:pt idx="557">
                  <c:v>35407</c:v>
                </c:pt>
                <c:pt idx="558">
                  <c:v>35408</c:v>
                </c:pt>
                <c:pt idx="559">
                  <c:v>35409</c:v>
                </c:pt>
                <c:pt idx="560">
                  <c:v>35410</c:v>
                </c:pt>
                <c:pt idx="561">
                  <c:v>35411</c:v>
                </c:pt>
                <c:pt idx="562">
                  <c:v>35412</c:v>
                </c:pt>
                <c:pt idx="563">
                  <c:v>35413</c:v>
                </c:pt>
                <c:pt idx="564">
                  <c:v>35414</c:v>
                </c:pt>
                <c:pt idx="565">
                  <c:v>35415</c:v>
                </c:pt>
                <c:pt idx="566">
                  <c:v>35416</c:v>
                </c:pt>
                <c:pt idx="567">
                  <c:v>35417</c:v>
                </c:pt>
                <c:pt idx="568">
                  <c:v>35418</c:v>
                </c:pt>
                <c:pt idx="569">
                  <c:v>35419</c:v>
                </c:pt>
                <c:pt idx="570">
                  <c:v>35420</c:v>
                </c:pt>
                <c:pt idx="571">
                  <c:v>35421</c:v>
                </c:pt>
                <c:pt idx="572">
                  <c:v>35422</c:v>
                </c:pt>
                <c:pt idx="573">
                  <c:v>35423</c:v>
                </c:pt>
                <c:pt idx="574">
                  <c:v>35424</c:v>
                </c:pt>
                <c:pt idx="575">
                  <c:v>35425</c:v>
                </c:pt>
                <c:pt idx="576">
                  <c:v>35426</c:v>
                </c:pt>
                <c:pt idx="577">
                  <c:v>35427</c:v>
                </c:pt>
                <c:pt idx="578">
                  <c:v>35428</c:v>
                </c:pt>
                <c:pt idx="579">
                  <c:v>35429</c:v>
                </c:pt>
                <c:pt idx="580">
                  <c:v>35430</c:v>
                </c:pt>
                <c:pt idx="581">
                  <c:v>35431</c:v>
                </c:pt>
                <c:pt idx="582">
                  <c:v>35432</c:v>
                </c:pt>
                <c:pt idx="583">
                  <c:v>35433</c:v>
                </c:pt>
                <c:pt idx="584">
                  <c:v>35434</c:v>
                </c:pt>
                <c:pt idx="585">
                  <c:v>35435</c:v>
                </c:pt>
                <c:pt idx="586">
                  <c:v>35436</c:v>
                </c:pt>
                <c:pt idx="587">
                  <c:v>35437</c:v>
                </c:pt>
                <c:pt idx="588">
                  <c:v>35438</c:v>
                </c:pt>
                <c:pt idx="589">
                  <c:v>35439</c:v>
                </c:pt>
                <c:pt idx="590">
                  <c:v>35440</c:v>
                </c:pt>
                <c:pt idx="591">
                  <c:v>35441</c:v>
                </c:pt>
                <c:pt idx="592">
                  <c:v>35442</c:v>
                </c:pt>
                <c:pt idx="593">
                  <c:v>35443</c:v>
                </c:pt>
                <c:pt idx="594">
                  <c:v>35444</c:v>
                </c:pt>
                <c:pt idx="595">
                  <c:v>35445</c:v>
                </c:pt>
                <c:pt idx="596">
                  <c:v>35446</c:v>
                </c:pt>
                <c:pt idx="597">
                  <c:v>35447</c:v>
                </c:pt>
                <c:pt idx="598">
                  <c:v>35448</c:v>
                </c:pt>
                <c:pt idx="599">
                  <c:v>35449</c:v>
                </c:pt>
                <c:pt idx="600">
                  <c:v>35450</c:v>
                </c:pt>
                <c:pt idx="601">
                  <c:v>35451</c:v>
                </c:pt>
                <c:pt idx="602">
                  <c:v>35452</c:v>
                </c:pt>
                <c:pt idx="603">
                  <c:v>35453</c:v>
                </c:pt>
                <c:pt idx="604">
                  <c:v>35454</c:v>
                </c:pt>
                <c:pt idx="605">
                  <c:v>35455</c:v>
                </c:pt>
                <c:pt idx="606">
                  <c:v>35456</c:v>
                </c:pt>
                <c:pt idx="607">
                  <c:v>35457</c:v>
                </c:pt>
                <c:pt idx="608">
                  <c:v>35458</c:v>
                </c:pt>
                <c:pt idx="609">
                  <c:v>35459</c:v>
                </c:pt>
                <c:pt idx="610">
                  <c:v>35460</c:v>
                </c:pt>
                <c:pt idx="611">
                  <c:v>35461</c:v>
                </c:pt>
                <c:pt idx="612">
                  <c:v>35462</c:v>
                </c:pt>
                <c:pt idx="613">
                  <c:v>35463</c:v>
                </c:pt>
                <c:pt idx="614">
                  <c:v>35464</c:v>
                </c:pt>
                <c:pt idx="615">
                  <c:v>35465</c:v>
                </c:pt>
                <c:pt idx="616">
                  <c:v>35466</c:v>
                </c:pt>
                <c:pt idx="617">
                  <c:v>35467</c:v>
                </c:pt>
                <c:pt idx="618">
                  <c:v>35468</c:v>
                </c:pt>
                <c:pt idx="619">
                  <c:v>35469</c:v>
                </c:pt>
                <c:pt idx="620">
                  <c:v>35470</c:v>
                </c:pt>
                <c:pt idx="621">
                  <c:v>35471</c:v>
                </c:pt>
                <c:pt idx="622">
                  <c:v>35472</c:v>
                </c:pt>
                <c:pt idx="623">
                  <c:v>35473</c:v>
                </c:pt>
                <c:pt idx="624">
                  <c:v>35474</c:v>
                </c:pt>
                <c:pt idx="625">
                  <c:v>35475</c:v>
                </c:pt>
                <c:pt idx="626">
                  <c:v>35476</c:v>
                </c:pt>
                <c:pt idx="627">
                  <c:v>35477</c:v>
                </c:pt>
                <c:pt idx="628">
                  <c:v>35478</c:v>
                </c:pt>
                <c:pt idx="629">
                  <c:v>35479</c:v>
                </c:pt>
                <c:pt idx="630">
                  <c:v>35480</c:v>
                </c:pt>
                <c:pt idx="631">
                  <c:v>35481</c:v>
                </c:pt>
                <c:pt idx="632">
                  <c:v>35482</c:v>
                </c:pt>
                <c:pt idx="633">
                  <c:v>35483</c:v>
                </c:pt>
                <c:pt idx="634">
                  <c:v>35484</c:v>
                </c:pt>
                <c:pt idx="635">
                  <c:v>35485</c:v>
                </c:pt>
                <c:pt idx="636">
                  <c:v>35486</c:v>
                </c:pt>
                <c:pt idx="637">
                  <c:v>35487</c:v>
                </c:pt>
                <c:pt idx="638">
                  <c:v>35488</c:v>
                </c:pt>
                <c:pt idx="639">
                  <c:v>35489</c:v>
                </c:pt>
                <c:pt idx="640">
                  <c:v>35490</c:v>
                </c:pt>
                <c:pt idx="641">
                  <c:v>35491</c:v>
                </c:pt>
                <c:pt idx="642">
                  <c:v>35492</c:v>
                </c:pt>
                <c:pt idx="643">
                  <c:v>35493</c:v>
                </c:pt>
                <c:pt idx="644">
                  <c:v>35494</c:v>
                </c:pt>
                <c:pt idx="645">
                  <c:v>35495</c:v>
                </c:pt>
                <c:pt idx="646">
                  <c:v>35496</c:v>
                </c:pt>
                <c:pt idx="647">
                  <c:v>35497</c:v>
                </c:pt>
                <c:pt idx="648">
                  <c:v>35498</c:v>
                </c:pt>
                <c:pt idx="649">
                  <c:v>35499</c:v>
                </c:pt>
                <c:pt idx="650">
                  <c:v>35500</c:v>
                </c:pt>
                <c:pt idx="651">
                  <c:v>35501</c:v>
                </c:pt>
                <c:pt idx="652">
                  <c:v>35502</c:v>
                </c:pt>
                <c:pt idx="653">
                  <c:v>35503</c:v>
                </c:pt>
                <c:pt idx="654">
                  <c:v>35504</c:v>
                </c:pt>
                <c:pt idx="655">
                  <c:v>35505</c:v>
                </c:pt>
                <c:pt idx="656">
                  <c:v>35506</c:v>
                </c:pt>
                <c:pt idx="657">
                  <c:v>35507</c:v>
                </c:pt>
                <c:pt idx="658">
                  <c:v>35508</c:v>
                </c:pt>
                <c:pt idx="659">
                  <c:v>35509</c:v>
                </c:pt>
                <c:pt idx="660">
                  <c:v>35510</c:v>
                </c:pt>
                <c:pt idx="661">
                  <c:v>35511</c:v>
                </c:pt>
                <c:pt idx="662">
                  <c:v>35512</c:v>
                </c:pt>
                <c:pt idx="663">
                  <c:v>35513</c:v>
                </c:pt>
                <c:pt idx="664">
                  <c:v>35514</c:v>
                </c:pt>
                <c:pt idx="665">
                  <c:v>35515</c:v>
                </c:pt>
                <c:pt idx="666">
                  <c:v>35516</c:v>
                </c:pt>
                <c:pt idx="667">
                  <c:v>35517</c:v>
                </c:pt>
                <c:pt idx="668">
                  <c:v>35518</c:v>
                </c:pt>
                <c:pt idx="669">
                  <c:v>35519</c:v>
                </c:pt>
                <c:pt idx="670">
                  <c:v>35520</c:v>
                </c:pt>
                <c:pt idx="671">
                  <c:v>35521</c:v>
                </c:pt>
                <c:pt idx="672">
                  <c:v>35522</c:v>
                </c:pt>
                <c:pt idx="673">
                  <c:v>35523</c:v>
                </c:pt>
                <c:pt idx="674">
                  <c:v>35524</c:v>
                </c:pt>
                <c:pt idx="675">
                  <c:v>35525</c:v>
                </c:pt>
                <c:pt idx="676">
                  <c:v>35526</c:v>
                </c:pt>
                <c:pt idx="677">
                  <c:v>35527</c:v>
                </c:pt>
                <c:pt idx="678">
                  <c:v>35528</c:v>
                </c:pt>
                <c:pt idx="679">
                  <c:v>35529</c:v>
                </c:pt>
                <c:pt idx="680">
                  <c:v>35530</c:v>
                </c:pt>
                <c:pt idx="681">
                  <c:v>35531</c:v>
                </c:pt>
                <c:pt idx="682">
                  <c:v>35532</c:v>
                </c:pt>
                <c:pt idx="683">
                  <c:v>35533</c:v>
                </c:pt>
                <c:pt idx="684">
                  <c:v>35534</c:v>
                </c:pt>
                <c:pt idx="685">
                  <c:v>35535</c:v>
                </c:pt>
                <c:pt idx="686">
                  <c:v>35536</c:v>
                </c:pt>
                <c:pt idx="687">
                  <c:v>35537</c:v>
                </c:pt>
                <c:pt idx="688">
                  <c:v>35538</c:v>
                </c:pt>
                <c:pt idx="689">
                  <c:v>35539</c:v>
                </c:pt>
                <c:pt idx="690">
                  <c:v>35540</c:v>
                </c:pt>
                <c:pt idx="691">
                  <c:v>35541</c:v>
                </c:pt>
                <c:pt idx="692">
                  <c:v>35542</c:v>
                </c:pt>
                <c:pt idx="693">
                  <c:v>35543</c:v>
                </c:pt>
                <c:pt idx="694">
                  <c:v>35544</c:v>
                </c:pt>
                <c:pt idx="695">
                  <c:v>35545</c:v>
                </c:pt>
                <c:pt idx="696">
                  <c:v>35546</c:v>
                </c:pt>
                <c:pt idx="697">
                  <c:v>35547</c:v>
                </c:pt>
                <c:pt idx="698">
                  <c:v>35548</c:v>
                </c:pt>
                <c:pt idx="699">
                  <c:v>35549</c:v>
                </c:pt>
                <c:pt idx="700">
                  <c:v>35550</c:v>
                </c:pt>
                <c:pt idx="701">
                  <c:v>35551</c:v>
                </c:pt>
                <c:pt idx="702">
                  <c:v>35552</c:v>
                </c:pt>
                <c:pt idx="703">
                  <c:v>35553</c:v>
                </c:pt>
                <c:pt idx="704">
                  <c:v>35554</c:v>
                </c:pt>
                <c:pt idx="705">
                  <c:v>35555</c:v>
                </c:pt>
                <c:pt idx="706">
                  <c:v>35556</c:v>
                </c:pt>
                <c:pt idx="707">
                  <c:v>35557</c:v>
                </c:pt>
                <c:pt idx="708">
                  <c:v>35558</c:v>
                </c:pt>
                <c:pt idx="709">
                  <c:v>35559</c:v>
                </c:pt>
                <c:pt idx="710">
                  <c:v>35560</c:v>
                </c:pt>
                <c:pt idx="711">
                  <c:v>35561</c:v>
                </c:pt>
                <c:pt idx="712">
                  <c:v>35562</c:v>
                </c:pt>
                <c:pt idx="713">
                  <c:v>35563</c:v>
                </c:pt>
                <c:pt idx="714">
                  <c:v>35564</c:v>
                </c:pt>
                <c:pt idx="715">
                  <c:v>35565</c:v>
                </c:pt>
                <c:pt idx="716">
                  <c:v>35566</c:v>
                </c:pt>
                <c:pt idx="717">
                  <c:v>35567</c:v>
                </c:pt>
                <c:pt idx="718">
                  <c:v>35568</c:v>
                </c:pt>
                <c:pt idx="719">
                  <c:v>35569</c:v>
                </c:pt>
                <c:pt idx="720">
                  <c:v>35570</c:v>
                </c:pt>
                <c:pt idx="721">
                  <c:v>35571</c:v>
                </c:pt>
                <c:pt idx="722">
                  <c:v>35572</c:v>
                </c:pt>
                <c:pt idx="723">
                  <c:v>35573</c:v>
                </c:pt>
                <c:pt idx="724">
                  <c:v>35574</c:v>
                </c:pt>
                <c:pt idx="725">
                  <c:v>35575</c:v>
                </c:pt>
                <c:pt idx="726">
                  <c:v>35576</c:v>
                </c:pt>
                <c:pt idx="727">
                  <c:v>35577</c:v>
                </c:pt>
                <c:pt idx="728">
                  <c:v>35578</c:v>
                </c:pt>
                <c:pt idx="729">
                  <c:v>35579</c:v>
                </c:pt>
                <c:pt idx="730">
                  <c:v>35580</c:v>
                </c:pt>
                <c:pt idx="731">
                  <c:v>35581</c:v>
                </c:pt>
                <c:pt idx="732">
                  <c:v>35582</c:v>
                </c:pt>
                <c:pt idx="733">
                  <c:v>35583</c:v>
                </c:pt>
                <c:pt idx="734">
                  <c:v>35584</c:v>
                </c:pt>
                <c:pt idx="735">
                  <c:v>35585</c:v>
                </c:pt>
                <c:pt idx="736">
                  <c:v>35586</c:v>
                </c:pt>
                <c:pt idx="737">
                  <c:v>35587</c:v>
                </c:pt>
                <c:pt idx="738">
                  <c:v>35588</c:v>
                </c:pt>
                <c:pt idx="739">
                  <c:v>35589</c:v>
                </c:pt>
                <c:pt idx="740">
                  <c:v>35590</c:v>
                </c:pt>
                <c:pt idx="741">
                  <c:v>35591</c:v>
                </c:pt>
                <c:pt idx="742">
                  <c:v>35592</c:v>
                </c:pt>
                <c:pt idx="743">
                  <c:v>35593</c:v>
                </c:pt>
                <c:pt idx="744">
                  <c:v>35594</c:v>
                </c:pt>
                <c:pt idx="745">
                  <c:v>35595</c:v>
                </c:pt>
                <c:pt idx="746">
                  <c:v>35596</c:v>
                </c:pt>
                <c:pt idx="747">
                  <c:v>35597</c:v>
                </c:pt>
                <c:pt idx="748">
                  <c:v>35598</c:v>
                </c:pt>
                <c:pt idx="749">
                  <c:v>35599</c:v>
                </c:pt>
                <c:pt idx="750">
                  <c:v>35600</c:v>
                </c:pt>
                <c:pt idx="751">
                  <c:v>35601</c:v>
                </c:pt>
                <c:pt idx="752">
                  <c:v>35602</c:v>
                </c:pt>
                <c:pt idx="753">
                  <c:v>35603</c:v>
                </c:pt>
                <c:pt idx="754">
                  <c:v>35604</c:v>
                </c:pt>
                <c:pt idx="755">
                  <c:v>35605</c:v>
                </c:pt>
                <c:pt idx="756">
                  <c:v>35606</c:v>
                </c:pt>
                <c:pt idx="757">
                  <c:v>35607</c:v>
                </c:pt>
                <c:pt idx="758">
                  <c:v>35608</c:v>
                </c:pt>
                <c:pt idx="759">
                  <c:v>35609</c:v>
                </c:pt>
                <c:pt idx="760">
                  <c:v>35610</c:v>
                </c:pt>
                <c:pt idx="761">
                  <c:v>35611</c:v>
                </c:pt>
                <c:pt idx="762">
                  <c:v>35612</c:v>
                </c:pt>
                <c:pt idx="763">
                  <c:v>35613</c:v>
                </c:pt>
                <c:pt idx="764">
                  <c:v>35614</c:v>
                </c:pt>
                <c:pt idx="765">
                  <c:v>35615</c:v>
                </c:pt>
                <c:pt idx="766">
                  <c:v>35616</c:v>
                </c:pt>
                <c:pt idx="767">
                  <c:v>35617</c:v>
                </c:pt>
                <c:pt idx="768">
                  <c:v>35618</c:v>
                </c:pt>
                <c:pt idx="769">
                  <c:v>35619</c:v>
                </c:pt>
                <c:pt idx="770">
                  <c:v>35620</c:v>
                </c:pt>
                <c:pt idx="771">
                  <c:v>35621</c:v>
                </c:pt>
                <c:pt idx="772">
                  <c:v>35622</c:v>
                </c:pt>
                <c:pt idx="773">
                  <c:v>35623</c:v>
                </c:pt>
                <c:pt idx="774">
                  <c:v>35624</c:v>
                </c:pt>
                <c:pt idx="775">
                  <c:v>35625</c:v>
                </c:pt>
                <c:pt idx="776">
                  <c:v>35626</c:v>
                </c:pt>
                <c:pt idx="777">
                  <c:v>35627</c:v>
                </c:pt>
                <c:pt idx="778">
                  <c:v>35628</c:v>
                </c:pt>
                <c:pt idx="779">
                  <c:v>35629</c:v>
                </c:pt>
                <c:pt idx="780">
                  <c:v>35630</c:v>
                </c:pt>
                <c:pt idx="781">
                  <c:v>35631</c:v>
                </c:pt>
                <c:pt idx="782">
                  <c:v>35632</c:v>
                </c:pt>
                <c:pt idx="783">
                  <c:v>35633</c:v>
                </c:pt>
                <c:pt idx="784">
                  <c:v>35634</c:v>
                </c:pt>
                <c:pt idx="785">
                  <c:v>35635</c:v>
                </c:pt>
                <c:pt idx="786">
                  <c:v>35636</c:v>
                </c:pt>
                <c:pt idx="787">
                  <c:v>35637</c:v>
                </c:pt>
                <c:pt idx="788">
                  <c:v>35638</c:v>
                </c:pt>
                <c:pt idx="789">
                  <c:v>35639</c:v>
                </c:pt>
                <c:pt idx="790">
                  <c:v>35640</c:v>
                </c:pt>
                <c:pt idx="791">
                  <c:v>35641</c:v>
                </c:pt>
                <c:pt idx="792">
                  <c:v>35642</c:v>
                </c:pt>
                <c:pt idx="793">
                  <c:v>35643</c:v>
                </c:pt>
                <c:pt idx="794">
                  <c:v>35644</c:v>
                </c:pt>
                <c:pt idx="795">
                  <c:v>35645</c:v>
                </c:pt>
                <c:pt idx="796">
                  <c:v>35646</c:v>
                </c:pt>
                <c:pt idx="797">
                  <c:v>35647</c:v>
                </c:pt>
                <c:pt idx="798">
                  <c:v>35648</c:v>
                </c:pt>
                <c:pt idx="799">
                  <c:v>35649</c:v>
                </c:pt>
                <c:pt idx="800">
                  <c:v>35650</c:v>
                </c:pt>
                <c:pt idx="801">
                  <c:v>35651</c:v>
                </c:pt>
                <c:pt idx="802">
                  <c:v>35652</c:v>
                </c:pt>
                <c:pt idx="803">
                  <c:v>35653</c:v>
                </c:pt>
                <c:pt idx="804">
                  <c:v>35654</c:v>
                </c:pt>
                <c:pt idx="805">
                  <c:v>35655</c:v>
                </c:pt>
                <c:pt idx="806">
                  <c:v>35656</c:v>
                </c:pt>
                <c:pt idx="807">
                  <c:v>35657</c:v>
                </c:pt>
                <c:pt idx="808">
                  <c:v>35658</c:v>
                </c:pt>
                <c:pt idx="809">
                  <c:v>35659</c:v>
                </c:pt>
                <c:pt idx="810">
                  <c:v>35660</c:v>
                </c:pt>
                <c:pt idx="811">
                  <c:v>35661</c:v>
                </c:pt>
                <c:pt idx="812">
                  <c:v>35662</c:v>
                </c:pt>
                <c:pt idx="813">
                  <c:v>35663</c:v>
                </c:pt>
                <c:pt idx="814">
                  <c:v>35664</c:v>
                </c:pt>
                <c:pt idx="815">
                  <c:v>35665</c:v>
                </c:pt>
                <c:pt idx="816">
                  <c:v>35666</c:v>
                </c:pt>
                <c:pt idx="817">
                  <c:v>35667</c:v>
                </c:pt>
                <c:pt idx="818">
                  <c:v>35668</c:v>
                </c:pt>
                <c:pt idx="819">
                  <c:v>35669</c:v>
                </c:pt>
                <c:pt idx="820">
                  <c:v>35670</c:v>
                </c:pt>
                <c:pt idx="821">
                  <c:v>35671</c:v>
                </c:pt>
                <c:pt idx="822">
                  <c:v>35672</c:v>
                </c:pt>
                <c:pt idx="823">
                  <c:v>35673</c:v>
                </c:pt>
                <c:pt idx="824">
                  <c:v>35674</c:v>
                </c:pt>
                <c:pt idx="825">
                  <c:v>35675</c:v>
                </c:pt>
                <c:pt idx="826">
                  <c:v>35676</c:v>
                </c:pt>
                <c:pt idx="827">
                  <c:v>35677</c:v>
                </c:pt>
                <c:pt idx="828">
                  <c:v>35678</c:v>
                </c:pt>
                <c:pt idx="829">
                  <c:v>35679</c:v>
                </c:pt>
                <c:pt idx="830">
                  <c:v>35680</c:v>
                </c:pt>
                <c:pt idx="831">
                  <c:v>35681</c:v>
                </c:pt>
                <c:pt idx="832">
                  <c:v>35682</c:v>
                </c:pt>
                <c:pt idx="833">
                  <c:v>35683</c:v>
                </c:pt>
                <c:pt idx="834">
                  <c:v>35684</c:v>
                </c:pt>
                <c:pt idx="835">
                  <c:v>35685</c:v>
                </c:pt>
                <c:pt idx="836">
                  <c:v>35686</c:v>
                </c:pt>
                <c:pt idx="837">
                  <c:v>35687</c:v>
                </c:pt>
                <c:pt idx="838">
                  <c:v>35688</c:v>
                </c:pt>
                <c:pt idx="839">
                  <c:v>35689</c:v>
                </c:pt>
                <c:pt idx="840">
                  <c:v>35690</c:v>
                </c:pt>
                <c:pt idx="841">
                  <c:v>35691</c:v>
                </c:pt>
                <c:pt idx="842">
                  <c:v>35692</c:v>
                </c:pt>
                <c:pt idx="843">
                  <c:v>35693</c:v>
                </c:pt>
                <c:pt idx="844">
                  <c:v>35694</c:v>
                </c:pt>
                <c:pt idx="845">
                  <c:v>35695</c:v>
                </c:pt>
                <c:pt idx="846">
                  <c:v>35696</c:v>
                </c:pt>
                <c:pt idx="847">
                  <c:v>35697</c:v>
                </c:pt>
                <c:pt idx="848">
                  <c:v>35698</c:v>
                </c:pt>
                <c:pt idx="849">
                  <c:v>35699</c:v>
                </c:pt>
                <c:pt idx="850">
                  <c:v>35700</c:v>
                </c:pt>
                <c:pt idx="851">
                  <c:v>35701</c:v>
                </c:pt>
                <c:pt idx="852">
                  <c:v>35702</c:v>
                </c:pt>
                <c:pt idx="853">
                  <c:v>35703</c:v>
                </c:pt>
                <c:pt idx="854">
                  <c:v>35704</c:v>
                </c:pt>
                <c:pt idx="855">
                  <c:v>35705</c:v>
                </c:pt>
                <c:pt idx="856">
                  <c:v>35706</c:v>
                </c:pt>
                <c:pt idx="857">
                  <c:v>35707</c:v>
                </c:pt>
                <c:pt idx="858">
                  <c:v>35708</c:v>
                </c:pt>
                <c:pt idx="859">
                  <c:v>35709</c:v>
                </c:pt>
                <c:pt idx="860">
                  <c:v>35710</c:v>
                </c:pt>
                <c:pt idx="861">
                  <c:v>35711</c:v>
                </c:pt>
                <c:pt idx="862">
                  <c:v>35712</c:v>
                </c:pt>
                <c:pt idx="863">
                  <c:v>35713</c:v>
                </c:pt>
                <c:pt idx="864">
                  <c:v>35714</c:v>
                </c:pt>
                <c:pt idx="865">
                  <c:v>35715</c:v>
                </c:pt>
                <c:pt idx="866">
                  <c:v>35716</c:v>
                </c:pt>
                <c:pt idx="867">
                  <c:v>35717</c:v>
                </c:pt>
                <c:pt idx="868">
                  <c:v>35718</c:v>
                </c:pt>
                <c:pt idx="869">
                  <c:v>35719</c:v>
                </c:pt>
                <c:pt idx="870">
                  <c:v>35720</c:v>
                </c:pt>
                <c:pt idx="871">
                  <c:v>35721</c:v>
                </c:pt>
                <c:pt idx="872">
                  <c:v>35722</c:v>
                </c:pt>
                <c:pt idx="873">
                  <c:v>35723</c:v>
                </c:pt>
                <c:pt idx="874">
                  <c:v>35724</c:v>
                </c:pt>
                <c:pt idx="875">
                  <c:v>35725</c:v>
                </c:pt>
                <c:pt idx="876">
                  <c:v>35726</c:v>
                </c:pt>
                <c:pt idx="877">
                  <c:v>35727</c:v>
                </c:pt>
                <c:pt idx="878">
                  <c:v>35728</c:v>
                </c:pt>
                <c:pt idx="879">
                  <c:v>35729</c:v>
                </c:pt>
                <c:pt idx="880">
                  <c:v>35730</c:v>
                </c:pt>
                <c:pt idx="881">
                  <c:v>35731</c:v>
                </c:pt>
                <c:pt idx="882">
                  <c:v>35732</c:v>
                </c:pt>
                <c:pt idx="883">
                  <c:v>35733</c:v>
                </c:pt>
                <c:pt idx="884">
                  <c:v>35734</c:v>
                </c:pt>
                <c:pt idx="885">
                  <c:v>35735</c:v>
                </c:pt>
                <c:pt idx="886">
                  <c:v>35736</c:v>
                </c:pt>
                <c:pt idx="887">
                  <c:v>35737</c:v>
                </c:pt>
                <c:pt idx="888">
                  <c:v>35738</c:v>
                </c:pt>
                <c:pt idx="889">
                  <c:v>35739</c:v>
                </c:pt>
                <c:pt idx="890">
                  <c:v>35740</c:v>
                </c:pt>
                <c:pt idx="891">
                  <c:v>35741</c:v>
                </c:pt>
                <c:pt idx="892">
                  <c:v>35742</c:v>
                </c:pt>
                <c:pt idx="893">
                  <c:v>35743</c:v>
                </c:pt>
                <c:pt idx="894">
                  <c:v>35744</c:v>
                </c:pt>
                <c:pt idx="895">
                  <c:v>35745</c:v>
                </c:pt>
                <c:pt idx="896">
                  <c:v>35746</c:v>
                </c:pt>
                <c:pt idx="897">
                  <c:v>35747</c:v>
                </c:pt>
                <c:pt idx="898">
                  <c:v>35748</c:v>
                </c:pt>
                <c:pt idx="899">
                  <c:v>35749</c:v>
                </c:pt>
                <c:pt idx="900">
                  <c:v>35750</c:v>
                </c:pt>
                <c:pt idx="901">
                  <c:v>35751</c:v>
                </c:pt>
                <c:pt idx="902">
                  <c:v>35752</c:v>
                </c:pt>
                <c:pt idx="903">
                  <c:v>35753</c:v>
                </c:pt>
                <c:pt idx="904">
                  <c:v>35754</c:v>
                </c:pt>
                <c:pt idx="905">
                  <c:v>35755</c:v>
                </c:pt>
                <c:pt idx="906">
                  <c:v>35756</c:v>
                </c:pt>
                <c:pt idx="907">
                  <c:v>35757</c:v>
                </c:pt>
                <c:pt idx="908">
                  <c:v>35758</c:v>
                </c:pt>
                <c:pt idx="909">
                  <c:v>35759</c:v>
                </c:pt>
                <c:pt idx="910">
                  <c:v>35760</c:v>
                </c:pt>
                <c:pt idx="911">
                  <c:v>35761</c:v>
                </c:pt>
                <c:pt idx="912">
                  <c:v>35762</c:v>
                </c:pt>
                <c:pt idx="913">
                  <c:v>35763</c:v>
                </c:pt>
                <c:pt idx="914">
                  <c:v>35764</c:v>
                </c:pt>
                <c:pt idx="915">
                  <c:v>35765</c:v>
                </c:pt>
                <c:pt idx="916">
                  <c:v>35766</c:v>
                </c:pt>
                <c:pt idx="917">
                  <c:v>35767</c:v>
                </c:pt>
                <c:pt idx="918">
                  <c:v>35768</c:v>
                </c:pt>
                <c:pt idx="919">
                  <c:v>35769</c:v>
                </c:pt>
                <c:pt idx="920">
                  <c:v>35770</c:v>
                </c:pt>
                <c:pt idx="921">
                  <c:v>35771</c:v>
                </c:pt>
                <c:pt idx="922">
                  <c:v>35772</c:v>
                </c:pt>
                <c:pt idx="923">
                  <c:v>35773</c:v>
                </c:pt>
                <c:pt idx="924">
                  <c:v>35774</c:v>
                </c:pt>
                <c:pt idx="925">
                  <c:v>35775</c:v>
                </c:pt>
                <c:pt idx="926">
                  <c:v>35776</c:v>
                </c:pt>
                <c:pt idx="927">
                  <c:v>35777</c:v>
                </c:pt>
                <c:pt idx="928">
                  <c:v>35778</c:v>
                </c:pt>
                <c:pt idx="929">
                  <c:v>35779</c:v>
                </c:pt>
                <c:pt idx="930">
                  <c:v>35780</c:v>
                </c:pt>
                <c:pt idx="931">
                  <c:v>35781</c:v>
                </c:pt>
                <c:pt idx="932">
                  <c:v>35782</c:v>
                </c:pt>
                <c:pt idx="933">
                  <c:v>35783</c:v>
                </c:pt>
                <c:pt idx="934">
                  <c:v>35784</c:v>
                </c:pt>
                <c:pt idx="935">
                  <c:v>35785</c:v>
                </c:pt>
                <c:pt idx="936">
                  <c:v>35786</c:v>
                </c:pt>
                <c:pt idx="937">
                  <c:v>35787</c:v>
                </c:pt>
                <c:pt idx="938">
                  <c:v>35788</c:v>
                </c:pt>
                <c:pt idx="939">
                  <c:v>35789</c:v>
                </c:pt>
                <c:pt idx="940">
                  <c:v>35790</c:v>
                </c:pt>
                <c:pt idx="941">
                  <c:v>35791</c:v>
                </c:pt>
                <c:pt idx="942">
                  <c:v>35792</c:v>
                </c:pt>
                <c:pt idx="943">
                  <c:v>35793</c:v>
                </c:pt>
                <c:pt idx="944">
                  <c:v>35794</c:v>
                </c:pt>
                <c:pt idx="945">
                  <c:v>35795</c:v>
                </c:pt>
                <c:pt idx="946">
                  <c:v>35796</c:v>
                </c:pt>
                <c:pt idx="947">
                  <c:v>35797</c:v>
                </c:pt>
                <c:pt idx="948">
                  <c:v>35798</c:v>
                </c:pt>
                <c:pt idx="949">
                  <c:v>35799</c:v>
                </c:pt>
                <c:pt idx="950">
                  <c:v>35800</c:v>
                </c:pt>
                <c:pt idx="951">
                  <c:v>35801</c:v>
                </c:pt>
                <c:pt idx="952">
                  <c:v>35802</c:v>
                </c:pt>
                <c:pt idx="953">
                  <c:v>35803</c:v>
                </c:pt>
                <c:pt idx="954">
                  <c:v>35804</c:v>
                </c:pt>
                <c:pt idx="955">
                  <c:v>35805</c:v>
                </c:pt>
                <c:pt idx="956">
                  <c:v>35806</c:v>
                </c:pt>
                <c:pt idx="957">
                  <c:v>35807</c:v>
                </c:pt>
                <c:pt idx="958">
                  <c:v>35808</c:v>
                </c:pt>
                <c:pt idx="959">
                  <c:v>35809</c:v>
                </c:pt>
                <c:pt idx="960">
                  <c:v>35810</c:v>
                </c:pt>
                <c:pt idx="961">
                  <c:v>35811</c:v>
                </c:pt>
                <c:pt idx="962">
                  <c:v>35812</c:v>
                </c:pt>
                <c:pt idx="963">
                  <c:v>35813</c:v>
                </c:pt>
                <c:pt idx="964">
                  <c:v>35814</c:v>
                </c:pt>
                <c:pt idx="965">
                  <c:v>35815</c:v>
                </c:pt>
                <c:pt idx="966">
                  <c:v>35816</c:v>
                </c:pt>
                <c:pt idx="967">
                  <c:v>35817</c:v>
                </c:pt>
                <c:pt idx="968">
                  <c:v>35818</c:v>
                </c:pt>
                <c:pt idx="969">
                  <c:v>35819</c:v>
                </c:pt>
                <c:pt idx="970">
                  <c:v>35820</c:v>
                </c:pt>
                <c:pt idx="971">
                  <c:v>35821</c:v>
                </c:pt>
                <c:pt idx="972">
                  <c:v>35822</c:v>
                </c:pt>
                <c:pt idx="973">
                  <c:v>35823</c:v>
                </c:pt>
                <c:pt idx="974">
                  <c:v>35824</c:v>
                </c:pt>
                <c:pt idx="975">
                  <c:v>35825</c:v>
                </c:pt>
                <c:pt idx="976">
                  <c:v>35826</c:v>
                </c:pt>
                <c:pt idx="977">
                  <c:v>35827</c:v>
                </c:pt>
                <c:pt idx="978">
                  <c:v>35828</c:v>
                </c:pt>
                <c:pt idx="979">
                  <c:v>35829</c:v>
                </c:pt>
                <c:pt idx="980">
                  <c:v>35830</c:v>
                </c:pt>
                <c:pt idx="981">
                  <c:v>35831</c:v>
                </c:pt>
                <c:pt idx="982">
                  <c:v>35832</c:v>
                </c:pt>
                <c:pt idx="983">
                  <c:v>35833</c:v>
                </c:pt>
                <c:pt idx="984">
                  <c:v>35834</c:v>
                </c:pt>
                <c:pt idx="985">
                  <c:v>35835</c:v>
                </c:pt>
                <c:pt idx="986">
                  <c:v>35836</c:v>
                </c:pt>
                <c:pt idx="987">
                  <c:v>35837</c:v>
                </c:pt>
                <c:pt idx="988">
                  <c:v>35838</c:v>
                </c:pt>
                <c:pt idx="989">
                  <c:v>35839</c:v>
                </c:pt>
                <c:pt idx="990">
                  <c:v>35840</c:v>
                </c:pt>
                <c:pt idx="991">
                  <c:v>35841</c:v>
                </c:pt>
                <c:pt idx="992">
                  <c:v>35842</c:v>
                </c:pt>
                <c:pt idx="993">
                  <c:v>35843</c:v>
                </c:pt>
                <c:pt idx="994">
                  <c:v>35844</c:v>
                </c:pt>
                <c:pt idx="995">
                  <c:v>35845</c:v>
                </c:pt>
                <c:pt idx="996">
                  <c:v>35846</c:v>
                </c:pt>
                <c:pt idx="997">
                  <c:v>35847</c:v>
                </c:pt>
                <c:pt idx="998">
                  <c:v>35848</c:v>
                </c:pt>
                <c:pt idx="999">
                  <c:v>35849</c:v>
                </c:pt>
                <c:pt idx="1000">
                  <c:v>35850</c:v>
                </c:pt>
                <c:pt idx="1001">
                  <c:v>35851</c:v>
                </c:pt>
                <c:pt idx="1002">
                  <c:v>35852</c:v>
                </c:pt>
                <c:pt idx="1003">
                  <c:v>35853</c:v>
                </c:pt>
                <c:pt idx="1004">
                  <c:v>35854</c:v>
                </c:pt>
                <c:pt idx="1005">
                  <c:v>35855</c:v>
                </c:pt>
                <c:pt idx="1006">
                  <c:v>35856</c:v>
                </c:pt>
                <c:pt idx="1007">
                  <c:v>35857</c:v>
                </c:pt>
                <c:pt idx="1008">
                  <c:v>35858</c:v>
                </c:pt>
                <c:pt idx="1009">
                  <c:v>35859</c:v>
                </c:pt>
                <c:pt idx="1010">
                  <c:v>35860</c:v>
                </c:pt>
                <c:pt idx="1011">
                  <c:v>35861</c:v>
                </c:pt>
                <c:pt idx="1012">
                  <c:v>35862</c:v>
                </c:pt>
                <c:pt idx="1013">
                  <c:v>35863</c:v>
                </c:pt>
                <c:pt idx="1014">
                  <c:v>35864</c:v>
                </c:pt>
                <c:pt idx="1015">
                  <c:v>35865</c:v>
                </c:pt>
                <c:pt idx="1016">
                  <c:v>35866</c:v>
                </c:pt>
                <c:pt idx="1017">
                  <c:v>35867</c:v>
                </c:pt>
                <c:pt idx="1018">
                  <c:v>35868</c:v>
                </c:pt>
                <c:pt idx="1019">
                  <c:v>35869</c:v>
                </c:pt>
                <c:pt idx="1020">
                  <c:v>35870</c:v>
                </c:pt>
                <c:pt idx="1021">
                  <c:v>35871</c:v>
                </c:pt>
                <c:pt idx="1022">
                  <c:v>35872</c:v>
                </c:pt>
                <c:pt idx="1023">
                  <c:v>35873</c:v>
                </c:pt>
                <c:pt idx="1024">
                  <c:v>35874</c:v>
                </c:pt>
                <c:pt idx="1025">
                  <c:v>35875</c:v>
                </c:pt>
                <c:pt idx="1026">
                  <c:v>35876</c:v>
                </c:pt>
                <c:pt idx="1027">
                  <c:v>35877</c:v>
                </c:pt>
                <c:pt idx="1028">
                  <c:v>35878</c:v>
                </c:pt>
                <c:pt idx="1029">
                  <c:v>35879</c:v>
                </c:pt>
                <c:pt idx="1030">
                  <c:v>35880</c:v>
                </c:pt>
                <c:pt idx="1031">
                  <c:v>35881</c:v>
                </c:pt>
                <c:pt idx="1032">
                  <c:v>35882</c:v>
                </c:pt>
                <c:pt idx="1033">
                  <c:v>35883</c:v>
                </c:pt>
                <c:pt idx="1034">
                  <c:v>35884</c:v>
                </c:pt>
                <c:pt idx="1035">
                  <c:v>35885</c:v>
                </c:pt>
                <c:pt idx="1036">
                  <c:v>35886</c:v>
                </c:pt>
                <c:pt idx="1037">
                  <c:v>35887</c:v>
                </c:pt>
                <c:pt idx="1038">
                  <c:v>35888</c:v>
                </c:pt>
                <c:pt idx="1039">
                  <c:v>35889</c:v>
                </c:pt>
                <c:pt idx="1040">
                  <c:v>35890</c:v>
                </c:pt>
                <c:pt idx="1041">
                  <c:v>35891</c:v>
                </c:pt>
                <c:pt idx="1042">
                  <c:v>35892</c:v>
                </c:pt>
                <c:pt idx="1043">
                  <c:v>35893</c:v>
                </c:pt>
                <c:pt idx="1044">
                  <c:v>35894</c:v>
                </c:pt>
                <c:pt idx="1045">
                  <c:v>35895</c:v>
                </c:pt>
                <c:pt idx="1046">
                  <c:v>35896</c:v>
                </c:pt>
                <c:pt idx="1047">
                  <c:v>35897</c:v>
                </c:pt>
                <c:pt idx="1048">
                  <c:v>35898</c:v>
                </c:pt>
                <c:pt idx="1049">
                  <c:v>35899</c:v>
                </c:pt>
                <c:pt idx="1050">
                  <c:v>35900</c:v>
                </c:pt>
                <c:pt idx="1051">
                  <c:v>35901</c:v>
                </c:pt>
                <c:pt idx="1052">
                  <c:v>35902</c:v>
                </c:pt>
                <c:pt idx="1053">
                  <c:v>35903</c:v>
                </c:pt>
                <c:pt idx="1054">
                  <c:v>35904</c:v>
                </c:pt>
                <c:pt idx="1055">
                  <c:v>35905</c:v>
                </c:pt>
                <c:pt idx="1056">
                  <c:v>35906</c:v>
                </c:pt>
                <c:pt idx="1057">
                  <c:v>35907</c:v>
                </c:pt>
                <c:pt idx="1058">
                  <c:v>35908</c:v>
                </c:pt>
                <c:pt idx="1059">
                  <c:v>35909</c:v>
                </c:pt>
                <c:pt idx="1060">
                  <c:v>35910</c:v>
                </c:pt>
                <c:pt idx="1061">
                  <c:v>35911</c:v>
                </c:pt>
                <c:pt idx="1062">
                  <c:v>35912</c:v>
                </c:pt>
                <c:pt idx="1063">
                  <c:v>35913</c:v>
                </c:pt>
                <c:pt idx="1064">
                  <c:v>35914</c:v>
                </c:pt>
                <c:pt idx="1065">
                  <c:v>35915</c:v>
                </c:pt>
                <c:pt idx="1066">
                  <c:v>35916</c:v>
                </c:pt>
                <c:pt idx="1067">
                  <c:v>35917</c:v>
                </c:pt>
                <c:pt idx="1068">
                  <c:v>35918</c:v>
                </c:pt>
                <c:pt idx="1069">
                  <c:v>35919</c:v>
                </c:pt>
                <c:pt idx="1070">
                  <c:v>35920</c:v>
                </c:pt>
                <c:pt idx="1071">
                  <c:v>35921</c:v>
                </c:pt>
                <c:pt idx="1072">
                  <c:v>35922</c:v>
                </c:pt>
                <c:pt idx="1073">
                  <c:v>35923</c:v>
                </c:pt>
                <c:pt idx="1074">
                  <c:v>35924</c:v>
                </c:pt>
                <c:pt idx="1075">
                  <c:v>35925</c:v>
                </c:pt>
                <c:pt idx="1076">
                  <c:v>35926</c:v>
                </c:pt>
                <c:pt idx="1077">
                  <c:v>35927</c:v>
                </c:pt>
                <c:pt idx="1078">
                  <c:v>35928</c:v>
                </c:pt>
                <c:pt idx="1079">
                  <c:v>35929</c:v>
                </c:pt>
                <c:pt idx="1080">
                  <c:v>35930</c:v>
                </c:pt>
                <c:pt idx="1081">
                  <c:v>35931</c:v>
                </c:pt>
                <c:pt idx="1082">
                  <c:v>35932</c:v>
                </c:pt>
                <c:pt idx="1083">
                  <c:v>35933</c:v>
                </c:pt>
                <c:pt idx="1084">
                  <c:v>35934</c:v>
                </c:pt>
                <c:pt idx="1085">
                  <c:v>35935</c:v>
                </c:pt>
                <c:pt idx="1086">
                  <c:v>35936</c:v>
                </c:pt>
                <c:pt idx="1087">
                  <c:v>35937</c:v>
                </c:pt>
                <c:pt idx="1088">
                  <c:v>35938</c:v>
                </c:pt>
                <c:pt idx="1089">
                  <c:v>35939</c:v>
                </c:pt>
                <c:pt idx="1090">
                  <c:v>35940</c:v>
                </c:pt>
                <c:pt idx="1091">
                  <c:v>35941</c:v>
                </c:pt>
                <c:pt idx="1092">
                  <c:v>35942</c:v>
                </c:pt>
                <c:pt idx="1093">
                  <c:v>35943</c:v>
                </c:pt>
                <c:pt idx="1094">
                  <c:v>35944</c:v>
                </c:pt>
                <c:pt idx="1095">
                  <c:v>35945</c:v>
                </c:pt>
                <c:pt idx="1096">
                  <c:v>35946</c:v>
                </c:pt>
                <c:pt idx="1097">
                  <c:v>35947</c:v>
                </c:pt>
                <c:pt idx="1098">
                  <c:v>35948</c:v>
                </c:pt>
                <c:pt idx="1099">
                  <c:v>35949</c:v>
                </c:pt>
                <c:pt idx="1100">
                  <c:v>35950</c:v>
                </c:pt>
                <c:pt idx="1101">
                  <c:v>35951</c:v>
                </c:pt>
                <c:pt idx="1102">
                  <c:v>35952</c:v>
                </c:pt>
                <c:pt idx="1103">
                  <c:v>35953</c:v>
                </c:pt>
                <c:pt idx="1104">
                  <c:v>35954</c:v>
                </c:pt>
                <c:pt idx="1105">
                  <c:v>35955</c:v>
                </c:pt>
                <c:pt idx="1106">
                  <c:v>35956</c:v>
                </c:pt>
                <c:pt idx="1107">
                  <c:v>35957</c:v>
                </c:pt>
                <c:pt idx="1108">
                  <c:v>35958</c:v>
                </c:pt>
                <c:pt idx="1109">
                  <c:v>35959</c:v>
                </c:pt>
                <c:pt idx="1110">
                  <c:v>35960</c:v>
                </c:pt>
                <c:pt idx="1111">
                  <c:v>35961</c:v>
                </c:pt>
                <c:pt idx="1112">
                  <c:v>35962</c:v>
                </c:pt>
                <c:pt idx="1113">
                  <c:v>35963</c:v>
                </c:pt>
                <c:pt idx="1114">
                  <c:v>35964</c:v>
                </c:pt>
                <c:pt idx="1115">
                  <c:v>35965</c:v>
                </c:pt>
                <c:pt idx="1116">
                  <c:v>35966</c:v>
                </c:pt>
                <c:pt idx="1117">
                  <c:v>35967</c:v>
                </c:pt>
                <c:pt idx="1118">
                  <c:v>35968</c:v>
                </c:pt>
                <c:pt idx="1119">
                  <c:v>35969</c:v>
                </c:pt>
                <c:pt idx="1120">
                  <c:v>35970</c:v>
                </c:pt>
                <c:pt idx="1121">
                  <c:v>35971</c:v>
                </c:pt>
                <c:pt idx="1122">
                  <c:v>35972</c:v>
                </c:pt>
                <c:pt idx="1123">
                  <c:v>35973</c:v>
                </c:pt>
                <c:pt idx="1124">
                  <c:v>35974</c:v>
                </c:pt>
                <c:pt idx="1125">
                  <c:v>35975</c:v>
                </c:pt>
                <c:pt idx="1126">
                  <c:v>35976</c:v>
                </c:pt>
                <c:pt idx="1127">
                  <c:v>35977</c:v>
                </c:pt>
                <c:pt idx="1128">
                  <c:v>35978</c:v>
                </c:pt>
                <c:pt idx="1129">
                  <c:v>35979</c:v>
                </c:pt>
                <c:pt idx="1130">
                  <c:v>35980</c:v>
                </c:pt>
                <c:pt idx="1131">
                  <c:v>35981</c:v>
                </c:pt>
                <c:pt idx="1132">
                  <c:v>35982</c:v>
                </c:pt>
                <c:pt idx="1133">
                  <c:v>35983</c:v>
                </c:pt>
                <c:pt idx="1134">
                  <c:v>35984</c:v>
                </c:pt>
                <c:pt idx="1135">
                  <c:v>35985</c:v>
                </c:pt>
                <c:pt idx="1136">
                  <c:v>35986</c:v>
                </c:pt>
                <c:pt idx="1137">
                  <c:v>35987</c:v>
                </c:pt>
                <c:pt idx="1138">
                  <c:v>35988</c:v>
                </c:pt>
                <c:pt idx="1139">
                  <c:v>35989</c:v>
                </c:pt>
                <c:pt idx="1140">
                  <c:v>35990</c:v>
                </c:pt>
                <c:pt idx="1141">
                  <c:v>35991</c:v>
                </c:pt>
                <c:pt idx="1142">
                  <c:v>35992</c:v>
                </c:pt>
                <c:pt idx="1143">
                  <c:v>35993</c:v>
                </c:pt>
                <c:pt idx="1144">
                  <c:v>35994</c:v>
                </c:pt>
                <c:pt idx="1145">
                  <c:v>35995</c:v>
                </c:pt>
                <c:pt idx="1146">
                  <c:v>35996</c:v>
                </c:pt>
                <c:pt idx="1147">
                  <c:v>35997</c:v>
                </c:pt>
                <c:pt idx="1148">
                  <c:v>35998</c:v>
                </c:pt>
                <c:pt idx="1149">
                  <c:v>35999</c:v>
                </c:pt>
                <c:pt idx="1150">
                  <c:v>36000</c:v>
                </c:pt>
                <c:pt idx="1151">
                  <c:v>36001</c:v>
                </c:pt>
                <c:pt idx="1152">
                  <c:v>36002</c:v>
                </c:pt>
                <c:pt idx="1153">
                  <c:v>36003</c:v>
                </c:pt>
                <c:pt idx="1154">
                  <c:v>36004</c:v>
                </c:pt>
                <c:pt idx="1155">
                  <c:v>36005</c:v>
                </c:pt>
                <c:pt idx="1156">
                  <c:v>36006</c:v>
                </c:pt>
                <c:pt idx="1157">
                  <c:v>36007</c:v>
                </c:pt>
                <c:pt idx="1158">
                  <c:v>36008</c:v>
                </c:pt>
                <c:pt idx="1159">
                  <c:v>36009</c:v>
                </c:pt>
                <c:pt idx="1160">
                  <c:v>36010</c:v>
                </c:pt>
                <c:pt idx="1161">
                  <c:v>36011</c:v>
                </c:pt>
                <c:pt idx="1162">
                  <c:v>36012</c:v>
                </c:pt>
                <c:pt idx="1163">
                  <c:v>36013</c:v>
                </c:pt>
                <c:pt idx="1164">
                  <c:v>36014</c:v>
                </c:pt>
                <c:pt idx="1165">
                  <c:v>36015</c:v>
                </c:pt>
                <c:pt idx="1166">
                  <c:v>36016</c:v>
                </c:pt>
                <c:pt idx="1167">
                  <c:v>36017</c:v>
                </c:pt>
                <c:pt idx="1168">
                  <c:v>36018</c:v>
                </c:pt>
                <c:pt idx="1169">
                  <c:v>36019</c:v>
                </c:pt>
                <c:pt idx="1170">
                  <c:v>36020</c:v>
                </c:pt>
                <c:pt idx="1171">
                  <c:v>36021</c:v>
                </c:pt>
                <c:pt idx="1172">
                  <c:v>36022</c:v>
                </c:pt>
                <c:pt idx="1173">
                  <c:v>36023</c:v>
                </c:pt>
                <c:pt idx="1174">
                  <c:v>36024</c:v>
                </c:pt>
                <c:pt idx="1175">
                  <c:v>36025</c:v>
                </c:pt>
                <c:pt idx="1176">
                  <c:v>36026</c:v>
                </c:pt>
                <c:pt idx="1177">
                  <c:v>36027</c:v>
                </c:pt>
                <c:pt idx="1178">
                  <c:v>36028</c:v>
                </c:pt>
                <c:pt idx="1179">
                  <c:v>36029</c:v>
                </c:pt>
                <c:pt idx="1180">
                  <c:v>36030</c:v>
                </c:pt>
                <c:pt idx="1181">
                  <c:v>36031</c:v>
                </c:pt>
                <c:pt idx="1182">
                  <c:v>36032</c:v>
                </c:pt>
                <c:pt idx="1183">
                  <c:v>36033</c:v>
                </c:pt>
                <c:pt idx="1184">
                  <c:v>36034</c:v>
                </c:pt>
                <c:pt idx="1185">
                  <c:v>36035</c:v>
                </c:pt>
                <c:pt idx="1186">
                  <c:v>36036</c:v>
                </c:pt>
                <c:pt idx="1187">
                  <c:v>36037</c:v>
                </c:pt>
                <c:pt idx="1188">
                  <c:v>36038</c:v>
                </c:pt>
                <c:pt idx="1189">
                  <c:v>36039</c:v>
                </c:pt>
                <c:pt idx="1190">
                  <c:v>36040</c:v>
                </c:pt>
                <c:pt idx="1191">
                  <c:v>36041</c:v>
                </c:pt>
                <c:pt idx="1192">
                  <c:v>36042</c:v>
                </c:pt>
                <c:pt idx="1193">
                  <c:v>36043</c:v>
                </c:pt>
                <c:pt idx="1194">
                  <c:v>36044</c:v>
                </c:pt>
                <c:pt idx="1195">
                  <c:v>36045</c:v>
                </c:pt>
                <c:pt idx="1196">
                  <c:v>36046</c:v>
                </c:pt>
                <c:pt idx="1197">
                  <c:v>36047</c:v>
                </c:pt>
                <c:pt idx="1198">
                  <c:v>36048</c:v>
                </c:pt>
                <c:pt idx="1199">
                  <c:v>36049</c:v>
                </c:pt>
                <c:pt idx="1200">
                  <c:v>36050</c:v>
                </c:pt>
                <c:pt idx="1201">
                  <c:v>36051</c:v>
                </c:pt>
                <c:pt idx="1202">
                  <c:v>36052</c:v>
                </c:pt>
                <c:pt idx="1203">
                  <c:v>36053</c:v>
                </c:pt>
                <c:pt idx="1204">
                  <c:v>36054</c:v>
                </c:pt>
                <c:pt idx="1205">
                  <c:v>36055</c:v>
                </c:pt>
                <c:pt idx="1206">
                  <c:v>36056</c:v>
                </c:pt>
                <c:pt idx="1207">
                  <c:v>36057</c:v>
                </c:pt>
                <c:pt idx="1208">
                  <c:v>36058</c:v>
                </c:pt>
                <c:pt idx="1209">
                  <c:v>36059</c:v>
                </c:pt>
                <c:pt idx="1210">
                  <c:v>36060</c:v>
                </c:pt>
                <c:pt idx="1211">
                  <c:v>36061</c:v>
                </c:pt>
                <c:pt idx="1212">
                  <c:v>36062</c:v>
                </c:pt>
                <c:pt idx="1213">
                  <c:v>36063</c:v>
                </c:pt>
                <c:pt idx="1214">
                  <c:v>36064</c:v>
                </c:pt>
                <c:pt idx="1215">
                  <c:v>36065</c:v>
                </c:pt>
                <c:pt idx="1216">
                  <c:v>36066</c:v>
                </c:pt>
                <c:pt idx="1217">
                  <c:v>36067</c:v>
                </c:pt>
                <c:pt idx="1218">
                  <c:v>36068</c:v>
                </c:pt>
                <c:pt idx="1219">
                  <c:v>36069</c:v>
                </c:pt>
                <c:pt idx="1220">
                  <c:v>36070</c:v>
                </c:pt>
                <c:pt idx="1221">
                  <c:v>36071</c:v>
                </c:pt>
                <c:pt idx="1222">
                  <c:v>36072</c:v>
                </c:pt>
                <c:pt idx="1223">
                  <c:v>36073</c:v>
                </c:pt>
                <c:pt idx="1224">
                  <c:v>36074</c:v>
                </c:pt>
                <c:pt idx="1225">
                  <c:v>36075</c:v>
                </c:pt>
                <c:pt idx="1226">
                  <c:v>36076</c:v>
                </c:pt>
                <c:pt idx="1227">
                  <c:v>36077</c:v>
                </c:pt>
                <c:pt idx="1228">
                  <c:v>36078</c:v>
                </c:pt>
                <c:pt idx="1229">
                  <c:v>36079</c:v>
                </c:pt>
                <c:pt idx="1230">
                  <c:v>36080</c:v>
                </c:pt>
                <c:pt idx="1231">
                  <c:v>36081</c:v>
                </c:pt>
                <c:pt idx="1232">
                  <c:v>36082</c:v>
                </c:pt>
                <c:pt idx="1233">
                  <c:v>36083</c:v>
                </c:pt>
                <c:pt idx="1234">
                  <c:v>36084</c:v>
                </c:pt>
                <c:pt idx="1235">
                  <c:v>36085</c:v>
                </c:pt>
                <c:pt idx="1236">
                  <c:v>36086</c:v>
                </c:pt>
                <c:pt idx="1237">
                  <c:v>36087</c:v>
                </c:pt>
                <c:pt idx="1238">
                  <c:v>36088</c:v>
                </c:pt>
                <c:pt idx="1239">
                  <c:v>36089</c:v>
                </c:pt>
                <c:pt idx="1240">
                  <c:v>36090</c:v>
                </c:pt>
                <c:pt idx="1241">
                  <c:v>36091</c:v>
                </c:pt>
                <c:pt idx="1242">
                  <c:v>36092</c:v>
                </c:pt>
                <c:pt idx="1243">
                  <c:v>36093</c:v>
                </c:pt>
                <c:pt idx="1244">
                  <c:v>36094</c:v>
                </c:pt>
                <c:pt idx="1245">
                  <c:v>36095</c:v>
                </c:pt>
                <c:pt idx="1246">
                  <c:v>36096</c:v>
                </c:pt>
                <c:pt idx="1247">
                  <c:v>36097</c:v>
                </c:pt>
                <c:pt idx="1248">
                  <c:v>36098</c:v>
                </c:pt>
                <c:pt idx="1249">
                  <c:v>36099</c:v>
                </c:pt>
                <c:pt idx="1250">
                  <c:v>36100</c:v>
                </c:pt>
                <c:pt idx="1251">
                  <c:v>36101</c:v>
                </c:pt>
                <c:pt idx="1252">
                  <c:v>36102</c:v>
                </c:pt>
                <c:pt idx="1253">
                  <c:v>36103</c:v>
                </c:pt>
                <c:pt idx="1254">
                  <c:v>36104</c:v>
                </c:pt>
                <c:pt idx="1255">
                  <c:v>36105</c:v>
                </c:pt>
                <c:pt idx="1256">
                  <c:v>36106</c:v>
                </c:pt>
                <c:pt idx="1257">
                  <c:v>36107</c:v>
                </c:pt>
                <c:pt idx="1258">
                  <c:v>36108</c:v>
                </c:pt>
                <c:pt idx="1259">
                  <c:v>36109</c:v>
                </c:pt>
                <c:pt idx="1260">
                  <c:v>36110</c:v>
                </c:pt>
                <c:pt idx="1261">
                  <c:v>36111</c:v>
                </c:pt>
                <c:pt idx="1262">
                  <c:v>36112</c:v>
                </c:pt>
                <c:pt idx="1263">
                  <c:v>36113</c:v>
                </c:pt>
                <c:pt idx="1264">
                  <c:v>36114</c:v>
                </c:pt>
                <c:pt idx="1265">
                  <c:v>36115</c:v>
                </c:pt>
                <c:pt idx="1266">
                  <c:v>36116</c:v>
                </c:pt>
                <c:pt idx="1267">
                  <c:v>36117</c:v>
                </c:pt>
                <c:pt idx="1268">
                  <c:v>36118</c:v>
                </c:pt>
                <c:pt idx="1269">
                  <c:v>36119</c:v>
                </c:pt>
                <c:pt idx="1270">
                  <c:v>36120</c:v>
                </c:pt>
                <c:pt idx="1271">
                  <c:v>36121</c:v>
                </c:pt>
                <c:pt idx="1272">
                  <c:v>36122</c:v>
                </c:pt>
                <c:pt idx="1273">
                  <c:v>36123</c:v>
                </c:pt>
                <c:pt idx="1274">
                  <c:v>36124</c:v>
                </c:pt>
                <c:pt idx="1275">
                  <c:v>36125</c:v>
                </c:pt>
                <c:pt idx="1276">
                  <c:v>36126</c:v>
                </c:pt>
                <c:pt idx="1277">
                  <c:v>36127</c:v>
                </c:pt>
                <c:pt idx="1278">
                  <c:v>36128</c:v>
                </c:pt>
                <c:pt idx="1279">
                  <c:v>36129</c:v>
                </c:pt>
                <c:pt idx="1280">
                  <c:v>36130</c:v>
                </c:pt>
                <c:pt idx="1281">
                  <c:v>36131</c:v>
                </c:pt>
                <c:pt idx="1282">
                  <c:v>36132</c:v>
                </c:pt>
                <c:pt idx="1283">
                  <c:v>36133</c:v>
                </c:pt>
                <c:pt idx="1284">
                  <c:v>36134</c:v>
                </c:pt>
                <c:pt idx="1285">
                  <c:v>36135</c:v>
                </c:pt>
                <c:pt idx="1286">
                  <c:v>36136</c:v>
                </c:pt>
                <c:pt idx="1287">
                  <c:v>36137</c:v>
                </c:pt>
                <c:pt idx="1288">
                  <c:v>36138</c:v>
                </c:pt>
                <c:pt idx="1289">
                  <c:v>36139</c:v>
                </c:pt>
                <c:pt idx="1290">
                  <c:v>36140</c:v>
                </c:pt>
                <c:pt idx="1291">
                  <c:v>36141</c:v>
                </c:pt>
                <c:pt idx="1292">
                  <c:v>36142</c:v>
                </c:pt>
                <c:pt idx="1293">
                  <c:v>36143</c:v>
                </c:pt>
                <c:pt idx="1294">
                  <c:v>36144</c:v>
                </c:pt>
                <c:pt idx="1295">
                  <c:v>36145</c:v>
                </c:pt>
                <c:pt idx="1296">
                  <c:v>36146</c:v>
                </c:pt>
                <c:pt idx="1297">
                  <c:v>36147</c:v>
                </c:pt>
                <c:pt idx="1298">
                  <c:v>36148</c:v>
                </c:pt>
                <c:pt idx="1299">
                  <c:v>36149</c:v>
                </c:pt>
                <c:pt idx="1300">
                  <c:v>36150</c:v>
                </c:pt>
                <c:pt idx="1301">
                  <c:v>36151</c:v>
                </c:pt>
                <c:pt idx="1302">
                  <c:v>36152</c:v>
                </c:pt>
                <c:pt idx="1303">
                  <c:v>36153</c:v>
                </c:pt>
                <c:pt idx="1304">
                  <c:v>36154</c:v>
                </c:pt>
                <c:pt idx="1305">
                  <c:v>36155</c:v>
                </c:pt>
                <c:pt idx="1306">
                  <c:v>36156</c:v>
                </c:pt>
                <c:pt idx="1307">
                  <c:v>36157</c:v>
                </c:pt>
                <c:pt idx="1308">
                  <c:v>36158</c:v>
                </c:pt>
                <c:pt idx="1309">
                  <c:v>36159</c:v>
                </c:pt>
                <c:pt idx="1310">
                  <c:v>36160</c:v>
                </c:pt>
                <c:pt idx="1311">
                  <c:v>36161</c:v>
                </c:pt>
                <c:pt idx="1312">
                  <c:v>36162</c:v>
                </c:pt>
                <c:pt idx="1313">
                  <c:v>36163</c:v>
                </c:pt>
                <c:pt idx="1314">
                  <c:v>36164</c:v>
                </c:pt>
                <c:pt idx="1315">
                  <c:v>36165</c:v>
                </c:pt>
                <c:pt idx="1316">
                  <c:v>36166</c:v>
                </c:pt>
                <c:pt idx="1317">
                  <c:v>36167</c:v>
                </c:pt>
                <c:pt idx="1318">
                  <c:v>36168</c:v>
                </c:pt>
                <c:pt idx="1319">
                  <c:v>36169</c:v>
                </c:pt>
                <c:pt idx="1320">
                  <c:v>36170</c:v>
                </c:pt>
                <c:pt idx="1321">
                  <c:v>36171</c:v>
                </c:pt>
                <c:pt idx="1322">
                  <c:v>36172</c:v>
                </c:pt>
                <c:pt idx="1323">
                  <c:v>36173</c:v>
                </c:pt>
                <c:pt idx="1324">
                  <c:v>36174</c:v>
                </c:pt>
                <c:pt idx="1325">
                  <c:v>36175</c:v>
                </c:pt>
                <c:pt idx="1326">
                  <c:v>36176</c:v>
                </c:pt>
                <c:pt idx="1327">
                  <c:v>36177</c:v>
                </c:pt>
                <c:pt idx="1328">
                  <c:v>36178</c:v>
                </c:pt>
                <c:pt idx="1329">
                  <c:v>36179</c:v>
                </c:pt>
                <c:pt idx="1330">
                  <c:v>36180</c:v>
                </c:pt>
                <c:pt idx="1331">
                  <c:v>36181</c:v>
                </c:pt>
                <c:pt idx="1332">
                  <c:v>36182</c:v>
                </c:pt>
                <c:pt idx="1333">
                  <c:v>36183</c:v>
                </c:pt>
                <c:pt idx="1334">
                  <c:v>36184</c:v>
                </c:pt>
                <c:pt idx="1335">
                  <c:v>36185</c:v>
                </c:pt>
                <c:pt idx="1336">
                  <c:v>36186</c:v>
                </c:pt>
                <c:pt idx="1337">
                  <c:v>36187</c:v>
                </c:pt>
                <c:pt idx="1338">
                  <c:v>36188</c:v>
                </c:pt>
                <c:pt idx="1339">
                  <c:v>36189</c:v>
                </c:pt>
                <c:pt idx="1340">
                  <c:v>36190</c:v>
                </c:pt>
                <c:pt idx="1341">
                  <c:v>36191</c:v>
                </c:pt>
                <c:pt idx="1342">
                  <c:v>36192</c:v>
                </c:pt>
                <c:pt idx="1343">
                  <c:v>36193</c:v>
                </c:pt>
                <c:pt idx="1344">
                  <c:v>36194</c:v>
                </c:pt>
                <c:pt idx="1345">
                  <c:v>36195</c:v>
                </c:pt>
                <c:pt idx="1346">
                  <c:v>36196</c:v>
                </c:pt>
                <c:pt idx="1347">
                  <c:v>36197</c:v>
                </c:pt>
                <c:pt idx="1348">
                  <c:v>36198</c:v>
                </c:pt>
                <c:pt idx="1349">
                  <c:v>36199</c:v>
                </c:pt>
                <c:pt idx="1350">
                  <c:v>36200</c:v>
                </c:pt>
                <c:pt idx="1351">
                  <c:v>36201</c:v>
                </c:pt>
                <c:pt idx="1352">
                  <c:v>36202</c:v>
                </c:pt>
                <c:pt idx="1353">
                  <c:v>36203</c:v>
                </c:pt>
                <c:pt idx="1354">
                  <c:v>36204</c:v>
                </c:pt>
                <c:pt idx="1355">
                  <c:v>36205</c:v>
                </c:pt>
                <c:pt idx="1356">
                  <c:v>36206</c:v>
                </c:pt>
                <c:pt idx="1357">
                  <c:v>36207</c:v>
                </c:pt>
                <c:pt idx="1358">
                  <c:v>36208</c:v>
                </c:pt>
                <c:pt idx="1359">
                  <c:v>36209</c:v>
                </c:pt>
                <c:pt idx="1360">
                  <c:v>36210</c:v>
                </c:pt>
                <c:pt idx="1361">
                  <c:v>36211</c:v>
                </c:pt>
                <c:pt idx="1362">
                  <c:v>36212</c:v>
                </c:pt>
                <c:pt idx="1363">
                  <c:v>36213</c:v>
                </c:pt>
                <c:pt idx="1364">
                  <c:v>36214</c:v>
                </c:pt>
                <c:pt idx="1365">
                  <c:v>36215</c:v>
                </c:pt>
                <c:pt idx="1366">
                  <c:v>36216</c:v>
                </c:pt>
                <c:pt idx="1367">
                  <c:v>36217</c:v>
                </c:pt>
                <c:pt idx="1368">
                  <c:v>36218</c:v>
                </c:pt>
                <c:pt idx="1369">
                  <c:v>36219</c:v>
                </c:pt>
                <c:pt idx="1370">
                  <c:v>36220</c:v>
                </c:pt>
                <c:pt idx="1371">
                  <c:v>36221</c:v>
                </c:pt>
                <c:pt idx="1372">
                  <c:v>36222</c:v>
                </c:pt>
                <c:pt idx="1373">
                  <c:v>36223</c:v>
                </c:pt>
                <c:pt idx="1374">
                  <c:v>36224</c:v>
                </c:pt>
                <c:pt idx="1375">
                  <c:v>36225</c:v>
                </c:pt>
                <c:pt idx="1376">
                  <c:v>36226</c:v>
                </c:pt>
                <c:pt idx="1377">
                  <c:v>36227</c:v>
                </c:pt>
                <c:pt idx="1378">
                  <c:v>36228</c:v>
                </c:pt>
                <c:pt idx="1379">
                  <c:v>36229</c:v>
                </c:pt>
                <c:pt idx="1380">
                  <c:v>36230</c:v>
                </c:pt>
                <c:pt idx="1381">
                  <c:v>36231</c:v>
                </c:pt>
                <c:pt idx="1382">
                  <c:v>36232</c:v>
                </c:pt>
                <c:pt idx="1383">
                  <c:v>36233</c:v>
                </c:pt>
                <c:pt idx="1384">
                  <c:v>36234</c:v>
                </c:pt>
                <c:pt idx="1385">
                  <c:v>36235</c:v>
                </c:pt>
                <c:pt idx="1386">
                  <c:v>36236</c:v>
                </c:pt>
                <c:pt idx="1387">
                  <c:v>36237</c:v>
                </c:pt>
                <c:pt idx="1388">
                  <c:v>36238</c:v>
                </c:pt>
                <c:pt idx="1389">
                  <c:v>36239</c:v>
                </c:pt>
                <c:pt idx="1390">
                  <c:v>36240</c:v>
                </c:pt>
                <c:pt idx="1391">
                  <c:v>36241</c:v>
                </c:pt>
                <c:pt idx="1392">
                  <c:v>36242</c:v>
                </c:pt>
                <c:pt idx="1393">
                  <c:v>36243</c:v>
                </c:pt>
                <c:pt idx="1394">
                  <c:v>36244</c:v>
                </c:pt>
                <c:pt idx="1395">
                  <c:v>36245</c:v>
                </c:pt>
                <c:pt idx="1396">
                  <c:v>36246</c:v>
                </c:pt>
                <c:pt idx="1397">
                  <c:v>36247</c:v>
                </c:pt>
                <c:pt idx="1398">
                  <c:v>36248</c:v>
                </c:pt>
                <c:pt idx="1399">
                  <c:v>36249</c:v>
                </c:pt>
                <c:pt idx="1400">
                  <c:v>36250</c:v>
                </c:pt>
                <c:pt idx="1401">
                  <c:v>36251</c:v>
                </c:pt>
                <c:pt idx="1402">
                  <c:v>36252</c:v>
                </c:pt>
                <c:pt idx="1403">
                  <c:v>36253</c:v>
                </c:pt>
                <c:pt idx="1404">
                  <c:v>36254</c:v>
                </c:pt>
                <c:pt idx="1405">
                  <c:v>36255</c:v>
                </c:pt>
                <c:pt idx="1406">
                  <c:v>36256</c:v>
                </c:pt>
                <c:pt idx="1407">
                  <c:v>36257</c:v>
                </c:pt>
                <c:pt idx="1408">
                  <c:v>36258</c:v>
                </c:pt>
                <c:pt idx="1409">
                  <c:v>36259</c:v>
                </c:pt>
                <c:pt idx="1410">
                  <c:v>36260</c:v>
                </c:pt>
                <c:pt idx="1411">
                  <c:v>36261</c:v>
                </c:pt>
                <c:pt idx="1412">
                  <c:v>36262</c:v>
                </c:pt>
                <c:pt idx="1413">
                  <c:v>36263</c:v>
                </c:pt>
                <c:pt idx="1414">
                  <c:v>36264</c:v>
                </c:pt>
                <c:pt idx="1415">
                  <c:v>36265</c:v>
                </c:pt>
                <c:pt idx="1416">
                  <c:v>36266</c:v>
                </c:pt>
                <c:pt idx="1417">
                  <c:v>36267</c:v>
                </c:pt>
                <c:pt idx="1418">
                  <c:v>36268</c:v>
                </c:pt>
                <c:pt idx="1419">
                  <c:v>36269</c:v>
                </c:pt>
                <c:pt idx="1420">
                  <c:v>36270</c:v>
                </c:pt>
                <c:pt idx="1421">
                  <c:v>36271</c:v>
                </c:pt>
                <c:pt idx="1422">
                  <c:v>36272</c:v>
                </c:pt>
                <c:pt idx="1423">
                  <c:v>36273</c:v>
                </c:pt>
                <c:pt idx="1424">
                  <c:v>36274</c:v>
                </c:pt>
                <c:pt idx="1425">
                  <c:v>36275</c:v>
                </c:pt>
                <c:pt idx="1426">
                  <c:v>36276</c:v>
                </c:pt>
                <c:pt idx="1427">
                  <c:v>36277</c:v>
                </c:pt>
                <c:pt idx="1428">
                  <c:v>36278</c:v>
                </c:pt>
                <c:pt idx="1429">
                  <c:v>36279</c:v>
                </c:pt>
                <c:pt idx="1430">
                  <c:v>36280</c:v>
                </c:pt>
                <c:pt idx="1431">
                  <c:v>36281</c:v>
                </c:pt>
                <c:pt idx="1432">
                  <c:v>36282</c:v>
                </c:pt>
                <c:pt idx="1433">
                  <c:v>36283</c:v>
                </c:pt>
                <c:pt idx="1434">
                  <c:v>36284</c:v>
                </c:pt>
                <c:pt idx="1435">
                  <c:v>36285</c:v>
                </c:pt>
                <c:pt idx="1436">
                  <c:v>36286</c:v>
                </c:pt>
                <c:pt idx="1437">
                  <c:v>36287</c:v>
                </c:pt>
                <c:pt idx="1438">
                  <c:v>36288</c:v>
                </c:pt>
                <c:pt idx="1439">
                  <c:v>36289</c:v>
                </c:pt>
                <c:pt idx="1440">
                  <c:v>36290</c:v>
                </c:pt>
                <c:pt idx="1441">
                  <c:v>36291</c:v>
                </c:pt>
                <c:pt idx="1442">
                  <c:v>36292</c:v>
                </c:pt>
                <c:pt idx="1443">
                  <c:v>36293</c:v>
                </c:pt>
                <c:pt idx="1444">
                  <c:v>36294</c:v>
                </c:pt>
                <c:pt idx="1445">
                  <c:v>36295</c:v>
                </c:pt>
                <c:pt idx="1446">
                  <c:v>36296</c:v>
                </c:pt>
                <c:pt idx="1447">
                  <c:v>36297</c:v>
                </c:pt>
                <c:pt idx="1448">
                  <c:v>36298</c:v>
                </c:pt>
                <c:pt idx="1449">
                  <c:v>36299</c:v>
                </c:pt>
                <c:pt idx="1450">
                  <c:v>36300</c:v>
                </c:pt>
                <c:pt idx="1451">
                  <c:v>36301</c:v>
                </c:pt>
                <c:pt idx="1452">
                  <c:v>36302</c:v>
                </c:pt>
                <c:pt idx="1453">
                  <c:v>36303</c:v>
                </c:pt>
                <c:pt idx="1454">
                  <c:v>36304</c:v>
                </c:pt>
                <c:pt idx="1455">
                  <c:v>36305</c:v>
                </c:pt>
                <c:pt idx="1456">
                  <c:v>36306</c:v>
                </c:pt>
                <c:pt idx="1457">
                  <c:v>36307</c:v>
                </c:pt>
                <c:pt idx="1458">
                  <c:v>36308</c:v>
                </c:pt>
                <c:pt idx="1459">
                  <c:v>36309</c:v>
                </c:pt>
                <c:pt idx="1460">
                  <c:v>36310</c:v>
                </c:pt>
                <c:pt idx="1461">
                  <c:v>36311</c:v>
                </c:pt>
                <c:pt idx="1462">
                  <c:v>36312</c:v>
                </c:pt>
                <c:pt idx="1463">
                  <c:v>36313</c:v>
                </c:pt>
                <c:pt idx="1464">
                  <c:v>36314</c:v>
                </c:pt>
                <c:pt idx="1465">
                  <c:v>36315</c:v>
                </c:pt>
                <c:pt idx="1466">
                  <c:v>36316</c:v>
                </c:pt>
                <c:pt idx="1467">
                  <c:v>36317</c:v>
                </c:pt>
                <c:pt idx="1468">
                  <c:v>36318</c:v>
                </c:pt>
                <c:pt idx="1469">
                  <c:v>36319</c:v>
                </c:pt>
                <c:pt idx="1470">
                  <c:v>36320</c:v>
                </c:pt>
                <c:pt idx="1471">
                  <c:v>36321</c:v>
                </c:pt>
                <c:pt idx="1472">
                  <c:v>36322</c:v>
                </c:pt>
                <c:pt idx="1473">
                  <c:v>36323</c:v>
                </c:pt>
                <c:pt idx="1474">
                  <c:v>36324</c:v>
                </c:pt>
                <c:pt idx="1475">
                  <c:v>36325</c:v>
                </c:pt>
                <c:pt idx="1476">
                  <c:v>36326</c:v>
                </c:pt>
                <c:pt idx="1477">
                  <c:v>36327</c:v>
                </c:pt>
                <c:pt idx="1478">
                  <c:v>36328</c:v>
                </c:pt>
                <c:pt idx="1479">
                  <c:v>36329</c:v>
                </c:pt>
                <c:pt idx="1480">
                  <c:v>36330</c:v>
                </c:pt>
                <c:pt idx="1481">
                  <c:v>36331</c:v>
                </c:pt>
                <c:pt idx="1482">
                  <c:v>36332</c:v>
                </c:pt>
                <c:pt idx="1483">
                  <c:v>36333</c:v>
                </c:pt>
                <c:pt idx="1484">
                  <c:v>36334</c:v>
                </c:pt>
                <c:pt idx="1485">
                  <c:v>36335</c:v>
                </c:pt>
                <c:pt idx="1486">
                  <c:v>36336</c:v>
                </c:pt>
                <c:pt idx="1487">
                  <c:v>36337</c:v>
                </c:pt>
                <c:pt idx="1488">
                  <c:v>36338</c:v>
                </c:pt>
                <c:pt idx="1489">
                  <c:v>36339</c:v>
                </c:pt>
                <c:pt idx="1490">
                  <c:v>36340</c:v>
                </c:pt>
                <c:pt idx="1491">
                  <c:v>36341</c:v>
                </c:pt>
                <c:pt idx="1492">
                  <c:v>36342</c:v>
                </c:pt>
                <c:pt idx="1493">
                  <c:v>36343</c:v>
                </c:pt>
                <c:pt idx="1494">
                  <c:v>36344</c:v>
                </c:pt>
                <c:pt idx="1495">
                  <c:v>36345</c:v>
                </c:pt>
                <c:pt idx="1496">
                  <c:v>36346</c:v>
                </c:pt>
                <c:pt idx="1497">
                  <c:v>36347</c:v>
                </c:pt>
                <c:pt idx="1498">
                  <c:v>36348</c:v>
                </c:pt>
                <c:pt idx="1499">
                  <c:v>36349</c:v>
                </c:pt>
                <c:pt idx="1500">
                  <c:v>36350</c:v>
                </c:pt>
                <c:pt idx="1501">
                  <c:v>36351</c:v>
                </c:pt>
                <c:pt idx="1502">
                  <c:v>36352</c:v>
                </c:pt>
                <c:pt idx="1503">
                  <c:v>36353</c:v>
                </c:pt>
                <c:pt idx="1504">
                  <c:v>36354</c:v>
                </c:pt>
                <c:pt idx="1505">
                  <c:v>36355</c:v>
                </c:pt>
                <c:pt idx="1506">
                  <c:v>36356</c:v>
                </c:pt>
                <c:pt idx="1507">
                  <c:v>36357</c:v>
                </c:pt>
                <c:pt idx="1508">
                  <c:v>36358</c:v>
                </c:pt>
                <c:pt idx="1509">
                  <c:v>36359</c:v>
                </c:pt>
                <c:pt idx="1510">
                  <c:v>36360</c:v>
                </c:pt>
                <c:pt idx="1511">
                  <c:v>36361</c:v>
                </c:pt>
                <c:pt idx="1512">
                  <c:v>36362</c:v>
                </c:pt>
                <c:pt idx="1513">
                  <c:v>36363</c:v>
                </c:pt>
                <c:pt idx="1514">
                  <c:v>36364</c:v>
                </c:pt>
                <c:pt idx="1515">
                  <c:v>36365</c:v>
                </c:pt>
                <c:pt idx="1516">
                  <c:v>36366</c:v>
                </c:pt>
                <c:pt idx="1517">
                  <c:v>36367</c:v>
                </c:pt>
                <c:pt idx="1518">
                  <c:v>36368</c:v>
                </c:pt>
                <c:pt idx="1519">
                  <c:v>36369</c:v>
                </c:pt>
                <c:pt idx="1520">
                  <c:v>36370</c:v>
                </c:pt>
                <c:pt idx="1521">
                  <c:v>36371</c:v>
                </c:pt>
                <c:pt idx="1522">
                  <c:v>36372</c:v>
                </c:pt>
                <c:pt idx="1523">
                  <c:v>36373</c:v>
                </c:pt>
                <c:pt idx="1524">
                  <c:v>36374</c:v>
                </c:pt>
                <c:pt idx="1525">
                  <c:v>36375</c:v>
                </c:pt>
                <c:pt idx="1526">
                  <c:v>36376</c:v>
                </c:pt>
                <c:pt idx="1527">
                  <c:v>36377</c:v>
                </c:pt>
                <c:pt idx="1528">
                  <c:v>36378</c:v>
                </c:pt>
                <c:pt idx="1529">
                  <c:v>36379</c:v>
                </c:pt>
                <c:pt idx="1530">
                  <c:v>36380</c:v>
                </c:pt>
                <c:pt idx="1531">
                  <c:v>36381</c:v>
                </c:pt>
                <c:pt idx="1532">
                  <c:v>36382</c:v>
                </c:pt>
                <c:pt idx="1533">
                  <c:v>36383</c:v>
                </c:pt>
                <c:pt idx="1534">
                  <c:v>36384</c:v>
                </c:pt>
                <c:pt idx="1535">
                  <c:v>36385</c:v>
                </c:pt>
                <c:pt idx="1536">
                  <c:v>36386</c:v>
                </c:pt>
                <c:pt idx="1537">
                  <c:v>36387</c:v>
                </c:pt>
                <c:pt idx="1538">
                  <c:v>36388</c:v>
                </c:pt>
                <c:pt idx="1539">
                  <c:v>36389</c:v>
                </c:pt>
                <c:pt idx="1540">
                  <c:v>36390</c:v>
                </c:pt>
                <c:pt idx="1541">
                  <c:v>36391</c:v>
                </c:pt>
                <c:pt idx="1542">
                  <c:v>36392</c:v>
                </c:pt>
                <c:pt idx="1543">
                  <c:v>36393</c:v>
                </c:pt>
                <c:pt idx="1544">
                  <c:v>36394</c:v>
                </c:pt>
                <c:pt idx="1545">
                  <c:v>36395</c:v>
                </c:pt>
                <c:pt idx="1546">
                  <c:v>36396</c:v>
                </c:pt>
                <c:pt idx="1547">
                  <c:v>36397</c:v>
                </c:pt>
                <c:pt idx="1548">
                  <c:v>36398</c:v>
                </c:pt>
                <c:pt idx="1549">
                  <c:v>36399</c:v>
                </c:pt>
                <c:pt idx="1550">
                  <c:v>36400</c:v>
                </c:pt>
                <c:pt idx="1551">
                  <c:v>36401</c:v>
                </c:pt>
                <c:pt idx="1552">
                  <c:v>36402</c:v>
                </c:pt>
                <c:pt idx="1553">
                  <c:v>36403</c:v>
                </c:pt>
                <c:pt idx="1554">
                  <c:v>36404</c:v>
                </c:pt>
                <c:pt idx="1555">
                  <c:v>36405</c:v>
                </c:pt>
                <c:pt idx="1556">
                  <c:v>36406</c:v>
                </c:pt>
                <c:pt idx="1557">
                  <c:v>36407</c:v>
                </c:pt>
                <c:pt idx="1558">
                  <c:v>36408</c:v>
                </c:pt>
                <c:pt idx="1559">
                  <c:v>36409</c:v>
                </c:pt>
                <c:pt idx="1560">
                  <c:v>36410</c:v>
                </c:pt>
                <c:pt idx="1561">
                  <c:v>36411</c:v>
                </c:pt>
                <c:pt idx="1562">
                  <c:v>36412</c:v>
                </c:pt>
                <c:pt idx="1563">
                  <c:v>36413</c:v>
                </c:pt>
                <c:pt idx="1564">
                  <c:v>36414</c:v>
                </c:pt>
                <c:pt idx="1565">
                  <c:v>36415</c:v>
                </c:pt>
                <c:pt idx="1566">
                  <c:v>36416</c:v>
                </c:pt>
                <c:pt idx="1567">
                  <c:v>36417</c:v>
                </c:pt>
                <c:pt idx="1568">
                  <c:v>36418</c:v>
                </c:pt>
                <c:pt idx="1569">
                  <c:v>36419</c:v>
                </c:pt>
                <c:pt idx="1570">
                  <c:v>36420</c:v>
                </c:pt>
                <c:pt idx="1571">
                  <c:v>36421</c:v>
                </c:pt>
                <c:pt idx="1572">
                  <c:v>36422</c:v>
                </c:pt>
                <c:pt idx="1573">
                  <c:v>36423</c:v>
                </c:pt>
                <c:pt idx="1574">
                  <c:v>36424</c:v>
                </c:pt>
                <c:pt idx="1575">
                  <c:v>36425</c:v>
                </c:pt>
                <c:pt idx="1576">
                  <c:v>36426</c:v>
                </c:pt>
                <c:pt idx="1577">
                  <c:v>36427</c:v>
                </c:pt>
                <c:pt idx="1578">
                  <c:v>36428</c:v>
                </c:pt>
                <c:pt idx="1579">
                  <c:v>36429</c:v>
                </c:pt>
                <c:pt idx="1580">
                  <c:v>36430</c:v>
                </c:pt>
                <c:pt idx="1581">
                  <c:v>36431</c:v>
                </c:pt>
                <c:pt idx="1582">
                  <c:v>36432</c:v>
                </c:pt>
                <c:pt idx="1583">
                  <c:v>36433</c:v>
                </c:pt>
                <c:pt idx="1584">
                  <c:v>36434</c:v>
                </c:pt>
                <c:pt idx="1585">
                  <c:v>36435</c:v>
                </c:pt>
                <c:pt idx="1586">
                  <c:v>36436</c:v>
                </c:pt>
                <c:pt idx="1587">
                  <c:v>36437</c:v>
                </c:pt>
                <c:pt idx="1588">
                  <c:v>36438</c:v>
                </c:pt>
                <c:pt idx="1589">
                  <c:v>36439</c:v>
                </c:pt>
                <c:pt idx="1590">
                  <c:v>36440</c:v>
                </c:pt>
                <c:pt idx="1591">
                  <c:v>36441</c:v>
                </c:pt>
                <c:pt idx="1592">
                  <c:v>36442</c:v>
                </c:pt>
                <c:pt idx="1593">
                  <c:v>36443</c:v>
                </c:pt>
                <c:pt idx="1594">
                  <c:v>36444</c:v>
                </c:pt>
                <c:pt idx="1595">
                  <c:v>36445</c:v>
                </c:pt>
                <c:pt idx="1596">
                  <c:v>36446</c:v>
                </c:pt>
                <c:pt idx="1597">
                  <c:v>36447</c:v>
                </c:pt>
                <c:pt idx="1598">
                  <c:v>36448</c:v>
                </c:pt>
                <c:pt idx="1599">
                  <c:v>36449</c:v>
                </c:pt>
                <c:pt idx="1600">
                  <c:v>36450</c:v>
                </c:pt>
                <c:pt idx="1601">
                  <c:v>36451</c:v>
                </c:pt>
                <c:pt idx="1602">
                  <c:v>36452</c:v>
                </c:pt>
                <c:pt idx="1603">
                  <c:v>36453</c:v>
                </c:pt>
                <c:pt idx="1604">
                  <c:v>36454</c:v>
                </c:pt>
                <c:pt idx="1605">
                  <c:v>36455</c:v>
                </c:pt>
                <c:pt idx="1606">
                  <c:v>36456</c:v>
                </c:pt>
                <c:pt idx="1607">
                  <c:v>36457</c:v>
                </c:pt>
                <c:pt idx="1608">
                  <c:v>36458</c:v>
                </c:pt>
                <c:pt idx="1609">
                  <c:v>36459</c:v>
                </c:pt>
                <c:pt idx="1610">
                  <c:v>36460</c:v>
                </c:pt>
                <c:pt idx="1611">
                  <c:v>36461</c:v>
                </c:pt>
                <c:pt idx="1612">
                  <c:v>36462</c:v>
                </c:pt>
                <c:pt idx="1613">
                  <c:v>36463</c:v>
                </c:pt>
                <c:pt idx="1614">
                  <c:v>36464</c:v>
                </c:pt>
                <c:pt idx="1615">
                  <c:v>36465</c:v>
                </c:pt>
                <c:pt idx="1616">
                  <c:v>36466</c:v>
                </c:pt>
                <c:pt idx="1617">
                  <c:v>36467</c:v>
                </c:pt>
                <c:pt idx="1618">
                  <c:v>36468</c:v>
                </c:pt>
                <c:pt idx="1619">
                  <c:v>36469</c:v>
                </c:pt>
                <c:pt idx="1620">
                  <c:v>36470</c:v>
                </c:pt>
                <c:pt idx="1621">
                  <c:v>36471</c:v>
                </c:pt>
                <c:pt idx="1622">
                  <c:v>36472</c:v>
                </c:pt>
                <c:pt idx="1623">
                  <c:v>36473</c:v>
                </c:pt>
                <c:pt idx="1624">
                  <c:v>36474</c:v>
                </c:pt>
                <c:pt idx="1625">
                  <c:v>36475</c:v>
                </c:pt>
                <c:pt idx="1626">
                  <c:v>36476</c:v>
                </c:pt>
                <c:pt idx="1627">
                  <c:v>36477</c:v>
                </c:pt>
                <c:pt idx="1628">
                  <c:v>36478</c:v>
                </c:pt>
                <c:pt idx="1629">
                  <c:v>36479</c:v>
                </c:pt>
                <c:pt idx="1630">
                  <c:v>36480</c:v>
                </c:pt>
                <c:pt idx="1631">
                  <c:v>36481</c:v>
                </c:pt>
                <c:pt idx="1632">
                  <c:v>36482</c:v>
                </c:pt>
                <c:pt idx="1633">
                  <c:v>36483</c:v>
                </c:pt>
                <c:pt idx="1634">
                  <c:v>36484</c:v>
                </c:pt>
                <c:pt idx="1635">
                  <c:v>36485</c:v>
                </c:pt>
                <c:pt idx="1636">
                  <c:v>36486</c:v>
                </c:pt>
                <c:pt idx="1637">
                  <c:v>36487</c:v>
                </c:pt>
                <c:pt idx="1638">
                  <c:v>36488</c:v>
                </c:pt>
                <c:pt idx="1639">
                  <c:v>36489</c:v>
                </c:pt>
                <c:pt idx="1640">
                  <c:v>36490</c:v>
                </c:pt>
                <c:pt idx="1641">
                  <c:v>36491</c:v>
                </c:pt>
                <c:pt idx="1642">
                  <c:v>36492</c:v>
                </c:pt>
                <c:pt idx="1643">
                  <c:v>36493</c:v>
                </c:pt>
                <c:pt idx="1644">
                  <c:v>36494</c:v>
                </c:pt>
                <c:pt idx="1645">
                  <c:v>36495</c:v>
                </c:pt>
                <c:pt idx="1646">
                  <c:v>36496</c:v>
                </c:pt>
                <c:pt idx="1647">
                  <c:v>36497</c:v>
                </c:pt>
                <c:pt idx="1648">
                  <c:v>36498</c:v>
                </c:pt>
                <c:pt idx="1649">
                  <c:v>36499</c:v>
                </c:pt>
                <c:pt idx="1650">
                  <c:v>36500</c:v>
                </c:pt>
                <c:pt idx="1651">
                  <c:v>36501</c:v>
                </c:pt>
                <c:pt idx="1652">
                  <c:v>36502</c:v>
                </c:pt>
                <c:pt idx="1653">
                  <c:v>36503</c:v>
                </c:pt>
                <c:pt idx="1654">
                  <c:v>36504</c:v>
                </c:pt>
                <c:pt idx="1655">
                  <c:v>36505</c:v>
                </c:pt>
                <c:pt idx="1656">
                  <c:v>36506</c:v>
                </c:pt>
                <c:pt idx="1657">
                  <c:v>36507</c:v>
                </c:pt>
                <c:pt idx="1658">
                  <c:v>36508</c:v>
                </c:pt>
                <c:pt idx="1659">
                  <c:v>36509</c:v>
                </c:pt>
                <c:pt idx="1660">
                  <c:v>36510</c:v>
                </c:pt>
                <c:pt idx="1661">
                  <c:v>36511</c:v>
                </c:pt>
                <c:pt idx="1662">
                  <c:v>36512</c:v>
                </c:pt>
                <c:pt idx="1663">
                  <c:v>36513</c:v>
                </c:pt>
                <c:pt idx="1664">
                  <c:v>36514</c:v>
                </c:pt>
                <c:pt idx="1665">
                  <c:v>36515</c:v>
                </c:pt>
                <c:pt idx="1666">
                  <c:v>36516</c:v>
                </c:pt>
                <c:pt idx="1667">
                  <c:v>36517</c:v>
                </c:pt>
                <c:pt idx="1668">
                  <c:v>36518</c:v>
                </c:pt>
                <c:pt idx="1669">
                  <c:v>36519</c:v>
                </c:pt>
                <c:pt idx="1670">
                  <c:v>36520</c:v>
                </c:pt>
                <c:pt idx="1671">
                  <c:v>36521</c:v>
                </c:pt>
                <c:pt idx="1672">
                  <c:v>36522</c:v>
                </c:pt>
                <c:pt idx="1673">
                  <c:v>36523</c:v>
                </c:pt>
                <c:pt idx="1674">
                  <c:v>36524</c:v>
                </c:pt>
                <c:pt idx="1675">
                  <c:v>36525</c:v>
                </c:pt>
                <c:pt idx="1676">
                  <c:v>36526</c:v>
                </c:pt>
                <c:pt idx="1677">
                  <c:v>36527</c:v>
                </c:pt>
                <c:pt idx="1678">
                  <c:v>36528</c:v>
                </c:pt>
                <c:pt idx="1679">
                  <c:v>36529</c:v>
                </c:pt>
                <c:pt idx="1680">
                  <c:v>36530</c:v>
                </c:pt>
                <c:pt idx="1681">
                  <c:v>36531</c:v>
                </c:pt>
                <c:pt idx="1682">
                  <c:v>36532</c:v>
                </c:pt>
                <c:pt idx="1683">
                  <c:v>36533</c:v>
                </c:pt>
                <c:pt idx="1684">
                  <c:v>36534</c:v>
                </c:pt>
                <c:pt idx="1685">
                  <c:v>36535</c:v>
                </c:pt>
                <c:pt idx="1686">
                  <c:v>36536</c:v>
                </c:pt>
                <c:pt idx="1687">
                  <c:v>36537</c:v>
                </c:pt>
                <c:pt idx="1688">
                  <c:v>36538</c:v>
                </c:pt>
                <c:pt idx="1689">
                  <c:v>36539</c:v>
                </c:pt>
                <c:pt idx="1690">
                  <c:v>36540</c:v>
                </c:pt>
                <c:pt idx="1691">
                  <c:v>36541</c:v>
                </c:pt>
                <c:pt idx="1692">
                  <c:v>36542</c:v>
                </c:pt>
                <c:pt idx="1693">
                  <c:v>36543</c:v>
                </c:pt>
                <c:pt idx="1694">
                  <c:v>36544</c:v>
                </c:pt>
                <c:pt idx="1695">
                  <c:v>36545</c:v>
                </c:pt>
                <c:pt idx="1696">
                  <c:v>36546</c:v>
                </c:pt>
                <c:pt idx="1697">
                  <c:v>36547</c:v>
                </c:pt>
                <c:pt idx="1698">
                  <c:v>36548</c:v>
                </c:pt>
                <c:pt idx="1699">
                  <c:v>36549</c:v>
                </c:pt>
                <c:pt idx="1700">
                  <c:v>36550</c:v>
                </c:pt>
                <c:pt idx="1701">
                  <c:v>36551</c:v>
                </c:pt>
                <c:pt idx="1702">
                  <c:v>36552</c:v>
                </c:pt>
                <c:pt idx="1703">
                  <c:v>36553</c:v>
                </c:pt>
                <c:pt idx="1704">
                  <c:v>36554</c:v>
                </c:pt>
                <c:pt idx="1705">
                  <c:v>36555</c:v>
                </c:pt>
                <c:pt idx="1706">
                  <c:v>36556</c:v>
                </c:pt>
                <c:pt idx="1707">
                  <c:v>36557</c:v>
                </c:pt>
                <c:pt idx="1708">
                  <c:v>36558</c:v>
                </c:pt>
                <c:pt idx="1709">
                  <c:v>36559</c:v>
                </c:pt>
                <c:pt idx="1710">
                  <c:v>36560</c:v>
                </c:pt>
                <c:pt idx="1711">
                  <c:v>36561</c:v>
                </c:pt>
                <c:pt idx="1712">
                  <c:v>36562</c:v>
                </c:pt>
                <c:pt idx="1713">
                  <c:v>36563</c:v>
                </c:pt>
                <c:pt idx="1714">
                  <c:v>36564</c:v>
                </c:pt>
                <c:pt idx="1715">
                  <c:v>36565</c:v>
                </c:pt>
                <c:pt idx="1716">
                  <c:v>36566</c:v>
                </c:pt>
                <c:pt idx="1717">
                  <c:v>36567</c:v>
                </c:pt>
                <c:pt idx="1718">
                  <c:v>36568</c:v>
                </c:pt>
                <c:pt idx="1719">
                  <c:v>36569</c:v>
                </c:pt>
                <c:pt idx="1720">
                  <c:v>36570</c:v>
                </c:pt>
                <c:pt idx="1721">
                  <c:v>36571</c:v>
                </c:pt>
                <c:pt idx="1722">
                  <c:v>36572</c:v>
                </c:pt>
                <c:pt idx="1723">
                  <c:v>36573</c:v>
                </c:pt>
                <c:pt idx="1724">
                  <c:v>36574</c:v>
                </c:pt>
                <c:pt idx="1725">
                  <c:v>36575</c:v>
                </c:pt>
                <c:pt idx="1726">
                  <c:v>36576</c:v>
                </c:pt>
                <c:pt idx="1727">
                  <c:v>36577</c:v>
                </c:pt>
                <c:pt idx="1728">
                  <c:v>36578</c:v>
                </c:pt>
                <c:pt idx="1729">
                  <c:v>36579</c:v>
                </c:pt>
                <c:pt idx="1730">
                  <c:v>36580</c:v>
                </c:pt>
                <c:pt idx="1731">
                  <c:v>36581</c:v>
                </c:pt>
                <c:pt idx="1732">
                  <c:v>36582</c:v>
                </c:pt>
                <c:pt idx="1733">
                  <c:v>36583</c:v>
                </c:pt>
                <c:pt idx="1734">
                  <c:v>36584</c:v>
                </c:pt>
                <c:pt idx="1735">
                  <c:v>36585</c:v>
                </c:pt>
                <c:pt idx="1736">
                  <c:v>36586</c:v>
                </c:pt>
                <c:pt idx="1737">
                  <c:v>36587</c:v>
                </c:pt>
                <c:pt idx="1738">
                  <c:v>36588</c:v>
                </c:pt>
                <c:pt idx="1739">
                  <c:v>36589</c:v>
                </c:pt>
                <c:pt idx="1740">
                  <c:v>36590</c:v>
                </c:pt>
                <c:pt idx="1741">
                  <c:v>36591</c:v>
                </c:pt>
                <c:pt idx="1742">
                  <c:v>36592</c:v>
                </c:pt>
                <c:pt idx="1743">
                  <c:v>36593</c:v>
                </c:pt>
                <c:pt idx="1744">
                  <c:v>36594</c:v>
                </c:pt>
                <c:pt idx="1745">
                  <c:v>36595</c:v>
                </c:pt>
                <c:pt idx="1746">
                  <c:v>36596</c:v>
                </c:pt>
                <c:pt idx="1747">
                  <c:v>36597</c:v>
                </c:pt>
                <c:pt idx="1748">
                  <c:v>36598</c:v>
                </c:pt>
                <c:pt idx="1749">
                  <c:v>36599</c:v>
                </c:pt>
                <c:pt idx="1750">
                  <c:v>36600</c:v>
                </c:pt>
                <c:pt idx="1751">
                  <c:v>36601</c:v>
                </c:pt>
                <c:pt idx="1752">
                  <c:v>36602</c:v>
                </c:pt>
                <c:pt idx="1753">
                  <c:v>36603</c:v>
                </c:pt>
                <c:pt idx="1754">
                  <c:v>36604</c:v>
                </c:pt>
                <c:pt idx="1755">
                  <c:v>36605</c:v>
                </c:pt>
                <c:pt idx="1756">
                  <c:v>36606</c:v>
                </c:pt>
                <c:pt idx="1757">
                  <c:v>36607</c:v>
                </c:pt>
                <c:pt idx="1758">
                  <c:v>36608</c:v>
                </c:pt>
                <c:pt idx="1759">
                  <c:v>36609</c:v>
                </c:pt>
                <c:pt idx="1760">
                  <c:v>36610</c:v>
                </c:pt>
                <c:pt idx="1761">
                  <c:v>36611</c:v>
                </c:pt>
                <c:pt idx="1762">
                  <c:v>36612</c:v>
                </c:pt>
                <c:pt idx="1763">
                  <c:v>36613</c:v>
                </c:pt>
                <c:pt idx="1764">
                  <c:v>36614</c:v>
                </c:pt>
                <c:pt idx="1765">
                  <c:v>36615</c:v>
                </c:pt>
                <c:pt idx="1766">
                  <c:v>36616</c:v>
                </c:pt>
                <c:pt idx="1767">
                  <c:v>36617</c:v>
                </c:pt>
                <c:pt idx="1768">
                  <c:v>36618</c:v>
                </c:pt>
                <c:pt idx="1769">
                  <c:v>36619</c:v>
                </c:pt>
                <c:pt idx="1770">
                  <c:v>36620</c:v>
                </c:pt>
                <c:pt idx="1771">
                  <c:v>36621</c:v>
                </c:pt>
                <c:pt idx="1772">
                  <c:v>36622</c:v>
                </c:pt>
                <c:pt idx="1773">
                  <c:v>36623</c:v>
                </c:pt>
                <c:pt idx="1774">
                  <c:v>36624</c:v>
                </c:pt>
                <c:pt idx="1775">
                  <c:v>36625</c:v>
                </c:pt>
                <c:pt idx="1776">
                  <c:v>36626</c:v>
                </c:pt>
                <c:pt idx="1777">
                  <c:v>36627</c:v>
                </c:pt>
                <c:pt idx="1778">
                  <c:v>36628</c:v>
                </c:pt>
                <c:pt idx="1779">
                  <c:v>36629</c:v>
                </c:pt>
                <c:pt idx="1780">
                  <c:v>36630</c:v>
                </c:pt>
                <c:pt idx="1781">
                  <c:v>36631</c:v>
                </c:pt>
                <c:pt idx="1782">
                  <c:v>36632</c:v>
                </c:pt>
                <c:pt idx="1783">
                  <c:v>36633</c:v>
                </c:pt>
                <c:pt idx="1784">
                  <c:v>36634</c:v>
                </c:pt>
                <c:pt idx="1785">
                  <c:v>36635</c:v>
                </c:pt>
                <c:pt idx="1786">
                  <c:v>36636</c:v>
                </c:pt>
                <c:pt idx="1787">
                  <c:v>36637</c:v>
                </c:pt>
                <c:pt idx="1788">
                  <c:v>36638</c:v>
                </c:pt>
                <c:pt idx="1789">
                  <c:v>36639</c:v>
                </c:pt>
                <c:pt idx="1790">
                  <c:v>36640</c:v>
                </c:pt>
                <c:pt idx="1791">
                  <c:v>36641</c:v>
                </c:pt>
                <c:pt idx="1792">
                  <c:v>36642</c:v>
                </c:pt>
                <c:pt idx="1793">
                  <c:v>36643</c:v>
                </c:pt>
                <c:pt idx="1794">
                  <c:v>36644</c:v>
                </c:pt>
                <c:pt idx="1795">
                  <c:v>36645</c:v>
                </c:pt>
                <c:pt idx="1796">
                  <c:v>36646</c:v>
                </c:pt>
                <c:pt idx="1797">
                  <c:v>36647</c:v>
                </c:pt>
                <c:pt idx="1798">
                  <c:v>36648</c:v>
                </c:pt>
                <c:pt idx="1799">
                  <c:v>36649</c:v>
                </c:pt>
                <c:pt idx="1800">
                  <c:v>36650</c:v>
                </c:pt>
                <c:pt idx="1801">
                  <c:v>36651</c:v>
                </c:pt>
                <c:pt idx="1802">
                  <c:v>36652</c:v>
                </c:pt>
                <c:pt idx="1803">
                  <c:v>36653</c:v>
                </c:pt>
                <c:pt idx="1804">
                  <c:v>36654</c:v>
                </c:pt>
                <c:pt idx="1805">
                  <c:v>36655</c:v>
                </c:pt>
                <c:pt idx="1806">
                  <c:v>36656</c:v>
                </c:pt>
                <c:pt idx="1807">
                  <c:v>36657</c:v>
                </c:pt>
                <c:pt idx="1808">
                  <c:v>36658</c:v>
                </c:pt>
                <c:pt idx="1809">
                  <c:v>36659</c:v>
                </c:pt>
                <c:pt idx="1810">
                  <c:v>36660</c:v>
                </c:pt>
                <c:pt idx="1811">
                  <c:v>36661</c:v>
                </c:pt>
                <c:pt idx="1812">
                  <c:v>36662</c:v>
                </c:pt>
                <c:pt idx="1813">
                  <c:v>36663</c:v>
                </c:pt>
                <c:pt idx="1814">
                  <c:v>36664</c:v>
                </c:pt>
                <c:pt idx="1815">
                  <c:v>36665</c:v>
                </c:pt>
                <c:pt idx="1816">
                  <c:v>36666</c:v>
                </c:pt>
                <c:pt idx="1817">
                  <c:v>36667</c:v>
                </c:pt>
                <c:pt idx="1818">
                  <c:v>36668</c:v>
                </c:pt>
                <c:pt idx="1819">
                  <c:v>36669</c:v>
                </c:pt>
                <c:pt idx="1820">
                  <c:v>36670</c:v>
                </c:pt>
                <c:pt idx="1821">
                  <c:v>36671</c:v>
                </c:pt>
                <c:pt idx="1822">
                  <c:v>36672</c:v>
                </c:pt>
                <c:pt idx="1823">
                  <c:v>36673</c:v>
                </c:pt>
                <c:pt idx="1824">
                  <c:v>36674</c:v>
                </c:pt>
                <c:pt idx="1825">
                  <c:v>36675</c:v>
                </c:pt>
                <c:pt idx="1826">
                  <c:v>36676</c:v>
                </c:pt>
                <c:pt idx="1827">
                  <c:v>36677</c:v>
                </c:pt>
                <c:pt idx="1828">
                  <c:v>36678</c:v>
                </c:pt>
                <c:pt idx="1829">
                  <c:v>36679</c:v>
                </c:pt>
                <c:pt idx="1830">
                  <c:v>36680</c:v>
                </c:pt>
                <c:pt idx="1831">
                  <c:v>36681</c:v>
                </c:pt>
                <c:pt idx="1832">
                  <c:v>36682</c:v>
                </c:pt>
                <c:pt idx="1833">
                  <c:v>36683</c:v>
                </c:pt>
                <c:pt idx="1834">
                  <c:v>36684</c:v>
                </c:pt>
                <c:pt idx="1835">
                  <c:v>36685</c:v>
                </c:pt>
                <c:pt idx="1836">
                  <c:v>36686</c:v>
                </c:pt>
                <c:pt idx="1837">
                  <c:v>36687</c:v>
                </c:pt>
                <c:pt idx="1838">
                  <c:v>36688</c:v>
                </c:pt>
                <c:pt idx="1839">
                  <c:v>36689</c:v>
                </c:pt>
                <c:pt idx="1840">
                  <c:v>36690</c:v>
                </c:pt>
                <c:pt idx="1841">
                  <c:v>36691</c:v>
                </c:pt>
                <c:pt idx="1842">
                  <c:v>36692</c:v>
                </c:pt>
                <c:pt idx="1843">
                  <c:v>36693</c:v>
                </c:pt>
                <c:pt idx="1844">
                  <c:v>36694</c:v>
                </c:pt>
                <c:pt idx="1845">
                  <c:v>36695</c:v>
                </c:pt>
                <c:pt idx="1846">
                  <c:v>36696</c:v>
                </c:pt>
                <c:pt idx="1847">
                  <c:v>36697</c:v>
                </c:pt>
                <c:pt idx="1848">
                  <c:v>36698</c:v>
                </c:pt>
                <c:pt idx="1849">
                  <c:v>36699</c:v>
                </c:pt>
                <c:pt idx="1850">
                  <c:v>36700</c:v>
                </c:pt>
                <c:pt idx="1851">
                  <c:v>36701</c:v>
                </c:pt>
                <c:pt idx="1852">
                  <c:v>36702</c:v>
                </c:pt>
                <c:pt idx="1853">
                  <c:v>36703</c:v>
                </c:pt>
                <c:pt idx="1854">
                  <c:v>36704</c:v>
                </c:pt>
                <c:pt idx="1855">
                  <c:v>36705</c:v>
                </c:pt>
                <c:pt idx="1856">
                  <c:v>36706</c:v>
                </c:pt>
                <c:pt idx="1857">
                  <c:v>36707</c:v>
                </c:pt>
                <c:pt idx="1858">
                  <c:v>36708</c:v>
                </c:pt>
                <c:pt idx="1859">
                  <c:v>36709</c:v>
                </c:pt>
                <c:pt idx="1860">
                  <c:v>36710</c:v>
                </c:pt>
                <c:pt idx="1861">
                  <c:v>36711</c:v>
                </c:pt>
                <c:pt idx="1862">
                  <c:v>36712</c:v>
                </c:pt>
                <c:pt idx="1863">
                  <c:v>36713</c:v>
                </c:pt>
                <c:pt idx="1864">
                  <c:v>36714</c:v>
                </c:pt>
                <c:pt idx="1865">
                  <c:v>36715</c:v>
                </c:pt>
                <c:pt idx="1866">
                  <c:v>36716</c:v>
                </c:pt>
                <c:pt idx="1867">
                  <c:v>36717</c:v>
                </c:pt>
                <c:pt idx="1868">
                  <c:v>36718</c:v>
                </c:pt>
                <c:pt idx="1869">
                  <c:v>36719</c:v>
                </c:pt>
                <c:pt idx="1870">
                  <c:v>36720</c:v>
                </c:pt>
                <c:pt idx="1871">
                  <c:v>36721</c:v>
                </c:pt>
                <c:pt idx="1872">
                  <c:v>36722</c:v>
                </c:pt>
                <c:pt idx="1873">
                  <c:v>36723</c:v>
                </c:pt>
                <c:pt idx="1874">
                  <c:v>36724</c:v>
                </c:pt>
                <c:pt idx="1875">
                  <c:v>36725</c:v>
                </c:pt>
                <c:pt idx="1876">
                  <c:v>36726</c:v>
                </c:pt>
                <c:pt idx="1877">
                  <c:v>36727</c:v>
                </c:pt>
                <c:pt idx="1878">
                  <c:v>36728</c:v>
                </c:pt>
                <c:pt idx="1879">
                  <c:v>36729</c:v>
                </c:pt>
                <c:pt idx="1880">
                  <c:v>36730</c:v>
                </c:pt>
                <c:pt idx="1881">
                  <c:v>36731</c:v>
                </c:pt>
                <c:pt idx="1882">
                  <c:v>36732</c:v>
                </c:pt>
                <c:pt idx="1883">
                  <c:v>36733</c:v>
                </c:pt>
                <c:pt idx="1884">
                  <c:v>36734</c:v>
                </c:pt>
                <c:pt idx="1885">
                  <c:v>36735</c:v>
                </c:pt>
                <c:pt idx="1886">
                  <c:v>36736</c:v>
                </c:pt>
                <c:pt idx="1887">
                  <c:v>36737</c:v>
                </c:pt>
                <c:pt idx="1888">
                  <c:v>36738</c:v>
                </c:pt>
                <c:pt idx="1889">
                  <c:v>36739</c:v>
                </c:pt>
                <c:pt idx="1890">
                  <c:v>36740</c:v>
                </c:pt>
                <c:pt idx="1891">
                  <c:v>36741</c:v>
                </c:pt>
                <c:pt idx="1892">
                  <c:v>36742</c:v>
                </c:pt>
                <c:pt idx="1893">
                  <c:v>36743</c:v>
                </c:pt>
                <c:pt idx="1894">
                  <c:v>36744</c:v>
                </c:pt>
                <c:pt idx="1895">
                  <c:v>36745</c:v>
                </c:pt>
                <c:pt idx="1896">
                  <c:v>36746</c:v>
                </c:pt>
                <c:pt idx="1897">
                  <c:v>36747</c:v>
                </c:pt>
                <c:pt idx="1898">
                  <c:v>36748</c:v>
                </c:pt>
                <c:pt idx="1899">
                  <c:v>36749</c:v>
                </c:pt>
                <c:pt idx="1900">
                  <c:v>36750</c:v>
                </c:pt>
                <c:pt idx="1901">
                  <c:v>36751</c:v>
                </c:pt>
                <c:pt idx="1902">
                  <c:v>36752</c:v>
                </c:pt>
                <c:pt idx="1903">
                  <c:v>36753</c:v>
                </c:pt>
                <c:pt idx="1904">
                  <c:v>36754</c:v>
                </c:pt>
                <c:pt idx="1905">
                  <c:v>36755</c:v>
                </c:pt>
                <c:pt idx="1906">
                  <c:v>36756</c:v>
                </c:pt>
                <c:pt idx="1907">
                  <c:v>36757</c:v>
                </c:pt>
                <c:pt idx="1908">
                  <c:v>36758</c:v>
                </c:pt>
                <c:pt idx="1909">
                  <c:v>36759</c:v>
                </c:pt>
                <c:pt idx="1910">
                  <c:v>36760</c:v>
                </c:pt>
                <c:pt idx="1911">
                  <c:v>36761</c:v>
                </c:pt>
                <c:pt idx="1912">
                  <c:v>36762</c:v>
                </c:pt>
                <c:pt idx="1913">
                  <c:v>36763</c:v>
                </c:pt>
                <c:pt idx="1914">
                  <c:v>36764</c:v>
                </c:pt>
                <c:pt idx="1915">
                  <c:v>36765</c:v>
                </c:pt>
                <c:pt idx="1916">
                  <c:v>36766</c:v>
                </c:pt>
                <c:pt idx="1917">
                  <c:v>36767</c:v>
                </c:pt>
                <c:pt idx="1918">
                  <c:v>36768</c:v>
                </c:pt>
                <c:pt idx="1919">
                  <c:v>36769</c:v>
                </c:pt>
                <c:pt idx="1920">
                  <c:v>36770</c:v>
                </c:pt>
                <c:pt idx="1921">
                  <c:v>36771</c:v>
                </c:pt>
                <c:pt idx="1922">
                  <c:v>36772</c:v>
                </c:pt>
                <c:pt idx="1923">
                  <c:v>36773</c:v>
                </c:pt>
                <c:pt idx="1924">
                  <c:v>36774</c:v>
                </c:pt>
                <c:pt idx="1925">
                  <c:v>36775</c:v>
                </c:pt>
                <c:pt idx="1926">
                  <c:v>36776</c:v>
                </c:pt>
                <c:pt idx="1927">
                  <c:v>36777</c:v>
                </c:pt>
                <c:pt idx="1928">
                  <c:v>36778</c:v>
                </c:pt>
                <c:pt idx="1929">
                  <c:v>36779</c:v>
                </c:pt>
                <c:pt idx="1930">
                  <c:v>36780</c:v>
                </c:pt>
                <c:pt idx="1931">
                  <c:v>36781</c:v>
                </c:pt>
                <c:pt idx="1932">
                  <c:v>36782</c:v>
                </c:pt>
                <c:pt idx="1933">
                  <c:v>36783</c:v>
                </c:pt>
                <c:pt idx="1934">
                  <c:v>36784</c:v>
                </c:pt>
                <c:pt idx="1935">
                  <c:v>36785</c:v>
                </c:pt>
                <c:pt idx="1936">
                  <c:v>36786</c:v>
                </c:pt>
                <c:pt idx="1937">
                  <c:v>36787</c:v>
                </c:pt>
                <c:pt idx="1938">
                  <c:v>36788</c:v>
                </c:pt>
                <c:pt idx="1939">
                  <c:v>36789</c:v>
                </c:pt>
                <c:pt idx="1940">
                  <c:v>36790</c:v>
                </c:pt>
                <c:pt idx="1941">
                  <c:v>36791</c:v>
                </c:pt>
                <c:pt idx="1942">
                  <c:v>36792</c:v>
                </c:pt>
                <c:pt idx="1943">
                  <c:v>36793</c:v>
                </c:pt>
                <c:pt idx="1944">
                  <c:v>36794</c:v>
                </c:pt>
                <c:pt idx="1945">
                  <c:v>36795</c:v>
                </c:pt>
                <c:pt idx="1946">
                  <c:v>36796</c:v>
                </c:pt>
                <c:pt idx="1947">
                  <c:v>36797</c:v>
                </c:pt>
                <c:pt idx="1948">
                  <c:v>36798</c:v>
                </c:pt>
                <c:pt idx="1949">
                  <c:v>36799</c:v>
                </c:pt>
                <c:pt idx="1950">
                  <c:v>36800</c:v>
                </c:pt>
                <c:pt idx="1951">
                  <c:v>36801</c:v>
                </c:pt>
                <c:pt idx="1952">
                  <c:v>36802</c:v>
                </c:pt>
                <c:pt idx="1953">
                  <c:v>36803</c:v>
                </c:pt>
                <c:pt idx="1954">
                  <c:v>36804</c:v>
                </c:pt>
                <c:pt idx="1955">
                  <c:v>36805</c:v>
                </c:pt>
                <c:pt idx="1956">
                  <c:v>36806</c:v>
                </c:pt>
                <c:pt idx="1957">
                  <c:v>36807</c:v>
                </c:pt>
                <c:pt idx="1958">
                  <c:v>36808</c:v>
                </c:pt>
                <c:pt idx="1959">
                  <c:v>36809</c:v>
                </c:pt>
                <c:pt idx="1960">
                  <c:v>36810</c:v>
                </c:pt>
                <c:pt idx="1961">
                  <c:v>36811</c:v>
                </c:pt>
                <c:pt idx="1962">
                  <c:v>36812</c:v>
                </c:pt>
                <c:pt idx="1963">
                  <c:v>36813</c:v>
                </c:pt>
                <c:pt idx="1964">
                  <c:v>36814</c:v>
                </c:pt>
                <c:pt idx="1965">
                  <c:v>36815</c:v>
                </c:pt>
                <c:pt idx="1966">
                  <c:v>36816</c:v>
                </c:pt>
                <c:pt idx="1967">
                  <c:v>36817</c:v>
                </c:pt>
                <c:pt idx="1968">
                  <c:v>36818</c:v>
                </c:pt>
                <c:pt idx="1969">
                  <c:v>36819</c:v>
                </c:pt>
                <c:pt idx="1970">
                  <c:v>36820</c:v>
                </c:pt>
                <c:pt idx="1971">
                  <c:v>36821</c:v>
                </c:pt>
                <c:pt idx="1972">
                  <c:v>36822</c:v>
                </c:pt>
                <c:pt idx="1973">
                  <c:v>36823</c:v>
                </c:pt>
                <c:pt idx="1974">
                  <c:v>36824</c:v>
                </c:pt>
                <c:pt idx="1975">
                  <c:v>36825</c:v>
                </c:pt>
                <c:pt idx="1976">
                  <c:v>36826</c:v>
                </c:pt>
                <c:pt idx="1977">
                  <c:v>36827</c:v>
                </c:pt>
                <c:pt idx="1978">
                  <c:v>36828</c:v>
                </c:pt>
                <c:pt idx="1979">
                  <c:v>36829</c:v>
                </c:pt>
                <c:pt idx="1980">
                  <c:v>36830</c:v>
                </c:pt>
                <c:pt idx="1981">
                  <c:v>36831</c:v>
                </c:pt>
                <c:pt idx="1982">
                  <c:v>36832</c:v>
                </c:pt>
                <c:pt idx="1983">
                  <c:v>36833</c:v>
                </c:pt>
                <c:pt idx="1984">
                  <c:v>36834</c:v>
                </c:pt>
                <c:pt idx="1985">
                  <c:v>36835</c:v>
                </c:pt>
                <c:pt idx="1986">
                  <c:v>36836</c:v>
                </c:pt>
                <c:pt idx="1987">
                  <c:v>36837</c:v>
                </c:pt>
                <c:pt idx="1988">
                  <c:v>36838</c:v>
                </c:pt>
                <c:pt idx="1989">
                  <c:v>36839</c:v>
                </c:pt>
                <c:pt idx="1990">
                  <c:v>36840</c:v>
                </c:pt>
                <c:pt idx="1991">
                  <c:v>36841</c:v>
                </c:pt>
                <c:pt idx="1992">
                  <c:v>36842</c:v>
                </c:pt>
                <c:pt idx="1993">
                  <c:v>36843</c:v>
                </c:pt>
                <c:pt idx="1994">
                  <c:v>36844</c:v>
                </c:pt>
                <c:pt idx="1995">
                  <c:v>36845</c:v>
                </c:pt>
                <c:pt idx="1996">
                  <c:v>36846</c:v>
                </c:pt>
                <c:pt idx="1997">
                  <c:v>36847</c:v>
                </c:pt>
                <c:pt idx="1998">
                  <c:v>36848</c:v>
                </c:pt>
                <c:pt idx="1999">
                  <c:v>36849</c:v>
                </c:pt>
                <c:pt idx="2000">
                  <c:v>36850</c:v>
                </c:pt>
                <c:pt idx="2001">
                  <c:v>36851</c:v>
                </c:pt>
                <c:pt idx="2002">
                  <c:v>36852</c:v>
                </c:pt>
                <c:pt idx="2003">
                  <c:v>36853</c:v>
                </c:pt>
                <c:pt idx="2004">
                  <c:v>36854</c:v>
                </c:pt>
                <c:pt idx="2005">
                  <c:v>36855</c:v>
                </c:pt>
                <c:pt idx="2006">
                  <c:v>36856</c:v>
                </c:pt>
                <c:pt idx="2007">
                  <c:v>36857</c:v>
                </c:pt>
                <c:pt idx="2008">
                  <c:v>36858</c:v>
                </c:pt>
                <c:pt idx="2009">
                  <c:v>36859</c:v>
                </c:pt>
                <c:pt idx="2010">
                  <c:v>36860</c:v>
                </c:pt>
                <c:pt idx="2011">
                  <c:v>36861</c:v>
                </c:pt>
                <c:pt idx="2012">
                  <c:v>36862</c:v>
                </c:pt>
                <c:pt idx="2013">
                  <c:v>36863</c:v>
                </c:pt>
                <c:pt idx="2014">
                  <c:v>36864</c:v>
                </c:pt>
                <c:pt idx="2015">
                  <c:v>36865</c:v>
                </c:pt>
                <c:pt idx="2016">
                  <c:v>36866</c:v>
                </c:pt>
                <c:pt idx="2017">
                  <c:v>36867</c:v>
                </c:pt>
                <c:pt idx="2018">
                  <c:v>36868</c:v>
                </c:pt>
                <c:pt idx="2019">
                  <c:v>36869</c:v>
                </c:pt>
                <c:pt idx="2020">
                  <c:v>36870</c:v>
                </c:pt>
                <c:pt idx="2021">
                  <c:v>36871</c:v>
                </c:pt>
                <c:pt idx="2022">
                  <c:v>36872</c:v>
                </c:pt>
                <c:pt idx="2023">
                  <c:v>36873</c:v>
                </c:pt>
                <c:pt idx="2024">
                  <c:v>36874</c:v>
                </c:pt>
                <c:pt idx="2025">
                  <c:v>36875</c:v>
                </c:pt>
                <c:pt idx="2026">
                  <c:v>36876</c:v>
                </c:pt>
                <c:pt idx="2027">
                  <c:v>36877</c:v>
                </c:pt>
                <c:pt idx="2028">
                  <c:v>36878</c:v>
                </c:pt>
                <c:pt idx="2029">
                  <c:v>36879</c:v>
                </c:pt>
                <c:pt idx="2030">
                  <c:v>36880</c:v>
                </c:pt>
                <c:pt idx="2031">
                  <c:v>36881</c:v>
                </c:pt>
                <c:pt idx="2032">
                  <c:v>36882</c:v>
                </c:pt>
                <c:pt idx="2033">
                  <c:v>36883</c:v>
                </c:pt>
                <c:pt idx="2034">
                  <c:v>36884</c:v>
                </c:pt>
                <c:pt idx="2035">
                  <c:v>36885</c:v>
                </c:pt>
                <c:pt idx="2036">
                  <c:v>36886</c:v>
                </c:pt>
                <c:pt idx="2037">
                  <c:v>36887</c:v>
                </c:pt>
                <c:pt idx="2038">
                  <c:v>36888</c:v>
                </c:pt>
                <c:pt idx="2039">
                  <c:v>36889</c:v>
                </c:pt>
                <c:pt idx="2040">
                  <c:v>36890</c:v>
                </c:pt>
                <c:pt idx="2041">
                  <c:v>36891</c:v>
                </c:pt>
                <c:pt idx="2042">
                  <c:v>36892</c:v>
                </c:pt>
                <c:pt idx="2043">
                  <c:v>36893</c:v>
                </c:pt>
                <c:pt idx="2044">
                  <c:v>36894</c:v>
                </c:pt>
                <c:pt idx="2045">
                  <c:v>36895</c:v>
                </c:pt>
                <c:pt idx="2046">
                  <c:v>36896</c:v>
                </c:pt>
                <c:pt idx="2047">
                  <c:v>36897</c:v>
                </c:pt>
                <c:pt idx="2048">
                  <c:v>36898</c:v>
                </c:pt>
                <c:pt idx="2049">
                  <c:v>36899</c:v>
                </c:pt>
                <c:pt idx="2050">
                  <c:v>36900</c:v>
                </c:pt>
                <c:pt idx="2051">
                  <c:v>36901</c:v>
                </c:pt>
                <c:pt idx="2052">
                  <c:v>36902</c:v>
                </c:pt>
                <c:pt idx="2053">
                  <c:v>36903</c:v>
                </c:pt>
                <c:pt idx="2054">
                  <c:v>36904</c:v>
                </c:pt>
                <c:pt idx="2055">
                  <c:v>36905</c:v>
                </c:pt>
                <c:pt idx="2056">
                  <c:v>36906</c:v>
                </c:pt>
                <c:pt idx="2057">
                  <c:v>36907</c:v>
                </c:pt>
                <c:pt idx="2058">
                  <c:v>36908</c:v>
                </c:pt>
                <c:pt idx="2059">
                  <c:v>36909</c:v>
                </c:pt>
                <c:pt idx="2060">
                  <c:v>36910</c:v>
                </c:pt>
                <c:pt idx="2061">
                  <c:v>36911</c:v>
                </c:pt>
                <c:pt idx="2062">
                  <c:v>36912</c:v>
                </c:pt>
                <c:pt idx="2063">
                  <c:v>36913</c:v>
                </c:pt>
                <c:pt idx="2064">
                  <c:v>36914</c:v>
                </c:pt>
                <c:pt idx="2065">
                  <c:v>36915</c:v>
                </c:pt>
                <c:pt idx="2066">
                  <c:v>36916</c:v>
                </c:pt>
                <c:pt idx="2067">
                  <c:v>36917</c:v>
                </c:pt>
                <c:pt idx="2068">
                  <c:v>36918</c:v>
                </c:pt>
                <c:pt idx="2069">
                  <c:v>36919</c:v>
                </c:pt>
                <c:pt idx="2070">
                  <c:v>36920</c:v>
                </c:pt>
                <c:pt idx="2071">
                  <c:v>36921</c:v>
                </c:pt>
                <c:pt idx="2072">
                  <c:v>36922</c:v>
                </c:pt>
                <c:pt idx="2073">
                  <c:v>36923</c:v>
                </c:pt>
                <c:pt idx="2074">
                  <c:v>36924</c:v>
                </c:pt>
                <c:pt idx="2075">
                  <c:v>36925</c:v>
                </c:pt>
                <c:pt idx="2076">
                  <c:v>36926</c:v>
                </c:pt>
                <c:pt idx="2077">
                  <c:v>36927</c:v>
                </c:pt>
                <c:pt idx="2078">
                  <c:v>36928</c:v>
                </c:pt>
                <c:pt idx="2079">
                  <c:v>36929</c:v>
                </c:pt>
                <c:pt idx="2080">
                  <c:v>36930</c:v>
                </c:pt>
                <c:pt idx="2081">
                  <c:v>36931</c:v>
                </c:pt>
                <c:pt idx="2082">
                  <c:v>36932</c:v>
                </c:pt>
                <c:pt idx="2083">
                  <c:v>36933</c:v>
                </c:pt>
                <c:pt idx="2084">
                  <c:v>36934</c:v>
                </c:pt>
                <c:pt idx="2085">
                  <c:v>36935</c:v>
                </c:pt>
                <c:pt idx="2086">
                  <c:v>36936</c:v>
                </c:pt>
                <c:pt idx="2087">
                  <c:v>36937</c:v>
                </c:pt>
                <c:pt idx="2088">
                  <c:v>36938</c:v>
                </c:pt>
                <c:pt idx="2089">
                  <c:v>36939</c:v>
                </c:pt>
                <c:pt idx="2090">
                  <c:v>36940</c:v>
                </c:pt>
                <c:pt idx="2091">
                  <c:v>36941</c:v>
                </c:pt>
                <c:pt idx="2092">
                  <c:v>36942</c:v>
                </c:pt>
                <c:pt idx="2093">
                  <c:v>36943</c:v>
                </c:pt>
                <c:pt idx="2094">
                  <c:v>36944</c:v>
                </c:pt>
                <c:pt idx="2095">
                  <c:v>36945</c:v>
                </c:pt>
                <c:pt idx="2096">
                  <c:v>36946</c:v>
                </c:pt>
                <c:pt idx="2097">
                  <c:v>36947</c:v>
                </c:pt>
                <c:pt idx="2098">
                  <c:v>36948</c:v>
                </c:pt>
                <c:pt idx="2099">
                  <c:v>36949</c:v>
                </c:pt>
                <c:pt idx="2100">
                  <c:v>36950</c:v>
                </c:pt>
                <c:pt idx="2101">
                  <c:v>36951</c:v>
                </c:pt>
                <c:pt idx="2102">
                  <c:v>36952</c:v>
                </c:pt>
                <c:pt idx="2103">
                  <c:v>36953</c:v>
                </c:pt>
                <c:pt idx="2104">
                  <c:v>36954</c:v>
                </c:pt>
                <c:pt idx="2105">
                  <c:v>36955</c:v>
                </c:pt>
                <c:pt idx="2106">
                  <c:v>36956</c:v>
                </c:pt>
                <c:pt idx="2107">
                  <c:v>36957</c:v>
                </c:pt>
                <c:pt idx="2108">
                  <c:v>36958</c:v>
                </c:pt>
                <c:pt idx="2109">
                  <c:v>36959</c:v>
                </c:pt>
                <c:pt idx="2110">
                  <c:v>36960</c:v>
                </c:pt>
                <c:pt idx="2111">
                  <c:v>36961</c:v>
                </c:pt>
                <c:pt idx="2112">
                  <c:v>36962</c:v>
                </c:pt>
                <c:pt idx="2113">
                  <c:v>36963</c:v>
                </c:pt>
                <c:pt idx="2114">
                  <c:v>36964</c:v>
                </c:pt>
                <c:pt idx="2115">
                  <c:v>36965</c:v>
                </c:pt>
                <c:pt idx="2116">
                  <c:v>36966</c:v>
                </c:pt>
                <c:pt idx="2117">
                  <c:v>36967</c:v>
                </c:pt>
                <c:pt idx="2118">
                  <c:v>36968</c:v>
                </c:pt>
                <c:pt idx="2119">
                  <c:v>36969</c:v>
                </c:pt>
                <c:pt idx="2120">
                  <c:v>36970</c:v>
                </c:pt>
                <c:pt idx="2121">
                  <c:v>36971</c:v>
                </c:pt>
                <c:pt idx="2122">
                  <c:v>36972</c:v>
                </c:pt>
                <c:pt idx="2123">
                  <c:v>36973</c:v>
                </c:pt>
                <c:pt idx="2124">
                  <c:v>36974</c:v>
                </c:pt>
                <c:pt idx="2125">
                  <c:v>36975</c:v>
                </c:pt>
                <c:pt idx="2126">
                  <c:v>36976</c:v>
                </c:pt>
                <c:pt idx="2127">
                  <c:v>36977</c:v>
                </c:pt>
                <c:pt idx="2128">
                  <c:v>36978</c:v>
                </c:pt>
                <c:pt idx="2129">
                  <c:v>36979</c:v>
                </c:pt>
                <c:pt idx="2130">
                  <c:v>36980</c:v>
                </c:pt>
                <c:pt idx="2131">
                  <c:v>36981</c:v>
                </c:pt>
                <c:pt idx="2132">
                  <c:v>36982</c:v>
                </c:pt>
                <c:pt idx="2133">
                  <c:v>36983</c:v>
                </c:pt>
                <c:pt idx="2134">
                  <c:v>36984</c:v>
                </c:pt>
                <c:pt idx="2135">
                  <c:v>36985</c:v>
                </c:pt>
                <c:pt idx="2136">
                  <c:v>36986</c:v>
                </c:pt>
                <c:pt idx="2137">
                  <c:v>36987</c:v>
                </c:pt>
                <c:pt idx="2138">
                  <c:v>36988</c:v>
                </c:pt>
                <c:pt idx="2139">
                  <c:v>36989</c:v>
                </c:pt>
                <c:pt idx="2140">
                  <c:v>36990</c:v>
                </c:pt>
                <c:pt idx="2141">
                  <c:v>36991</c:v>
                </c:pt>
                <c:pt idx="2142">
                  <c:v>36992</c:v>
                </c:pt>
                <c:pt idx="2143">
                  <c:v>36993</c:v>
                </c:pt>
                <c:pt idx="2144">
                  <c:v>36994</c:v>
                </c:pt>
                <c:pt idx="2145">
                  <c:v>36995</c:v>
                </c:pt>
                <c:pt idx="2146">
                  <c:v>36996</c:v>
                </c:pt>
                <c:pt idx="2147">
                  <c:v>36997</c:v>
                </c:pt>
                <c:pt idx="2148">
                  <c:v>36998</c:v>
                </c:pt>
                <c:pt idx="2149">
                  <c:v>36999</c:v>
                </c:pt>
                <c:pt idx="2150">
                  <c:v>37000</c:v>
                </c:pt>
                <c:pt idx="2151">
                  <c:v>37001</c:v>
                </c:pt>
                <c:pt idx="2152">
                  <c:v>37002</c:v>
                </c:pt>
                <c:pt idx="2153">
                  <c:v>37003</c:v>
                </c:pt>
                <c:pt idx="2154">
                  <c:v>37004</c:v>
                </c:pt>
                <c:pt idx="2155">
                  <c:v>37005</c:v>
                </c:pt>
                <c:pt idx="2156">
                  <c:v>37006</c:v>
                </c:pt>
                <c:pt idx="2157">
                  <c:v>37007</c:v>
                </c:pt>
                <c:pt idx="2158">
                  <c:v>37008</c:v>
                </c:pt>
                <c:pt idx="2159">
                  <c:v>37009</c:v>
                </c:pt>
                <c:pt idx="2160">
                  <c:v>37010</c:v>
                </c:pt>
                <c:pt idx="2161">
                  <c:v>37011</c:v>
                </c:pt>
                <c:pt idx="2162">
                  <c:v>37012</c:v>
                </c:pt>
                <c:pt idx="2163">
                  <c:v>37013</c:v>
                </c:pt>
                <c:pt idx="2164">
                  <c:v>37014</c:v>
                </c:pt>
                <c:pt idx="2165">
                  <c:v>37015</c:v>
                </c:pt>
                <c:pt idx="2166">
                  <c:v>37016</c:v>
                </c:pt>
                <c:pt idx="2167">
                  <c:v>37017</c:v>
                </c:pt>
                <c:pt idx="2168">
                  <c:v>37018</c:v>
                </c:pt>
                <c:pt idx="2169">
                  <c:v>37019</c:v>
                </c:pt>
                <c:pt idx="2170">
                  <c:v>37020</c:v>
                </c:pt>
                <c:pt idx="2171">
                  <c:v>37021</c:v>
                </c:pt>
                <c:pt idx="2172">
                  <c:v>37022</c:v>
                </c:pt>
                <c:pt idx="2173">
                  <c:v>37023</c:v>
                </c:pt>
                <c:pt idx="2174">
                  <c:v>37024</c:v>
                </c:pt>
                <c:pt idx="2175">
                  <c:v>37025</c:v>
                </c:pt>
                <c:pt idx="2176">
                  <c:v>37026</c:v>
                </c:pt>
                <c:pt idx="2177">
                  <c:v>37027</c:v>
                </c:pt>
                <c:pt idx="2178">
                  <c:v>37028</c:v>
                </c:pt>
                <c:pt idx="2179">
                  <c:v>37029</c:v>
                </c:pt>
                <c:pt idx="2180">
                  <c:v>37030</c:v>
                </c:pt>
                <c:pt idx="2181">
                  <c:v>37031</c:v>
                </c:pt>
                <c:pt idx="2182">
                  <c:v>37032</c:v>
                </c:pt>
                <c:pt idx="2183">
                  <c:v>37033</c:v>
                </c:pt>
                <c:pt idx="2184">
                  <c:v>37034</c:v>
                </c:pt>
                <c:pt idx="2185">
                  <c:v>37035</c:v>
                </c:pt>
                <c:pt idx="2186">
                  <c:v>37036</c:v>
                </c:pt>
                <c:pt idx="2187">
                  <c:v>37037</c:v>
                </c:pt>
                <c:pt idx="2188">
                  <c:v>37038</c:v>
                </c:pt>
                <c:pt idx="2189">
                  <c:v>37039</c:v>
                </c:pt>
                <c:pt idx="2190">
                  <c:v>37040</c:v>
                </c:pt>
                <c:pt idx="2191">
                  <c:v>37041</c:v>
                </c:pt>
                <c:pt idx="2192">
                  <c:v>37042</c:v>
                </c:pt>
                <c:pt idx="2193">
                  <c:v>37043</c:v>
                </c:pt>
                <c:pt idx="2194">
                  <c:v>37044</c:v>
                </c:pt>
                <c:pt idx="2195">
                  <c:v>37045</c:v>
                </c:pt>
                <c:pt idx="2196">
                  <c:v>37046</c:v>
                </c:pt>
                <c:pt idx="2197">
                  <c:v>37047</c:v>
                </c:pt>
                <c:pt idx="2198">
                  <c:v>37048</c:v>
                </c:pt>
                <c:pt idx="2199">
                  <c:v>37049</c:v>
                </c:pt>
                <c:pt idx="2200">
                  <c:v>37050</c:v>
                </c:pt>
                <c:pt idx="2201">
                  <c:v>37051</c:v>
                </c:pt>
                <c:pt idx="2202">
                  <c:v>37052</c:v>
                </c:pt>
                <c:pt idx="2203">
                  <c:v>37053</c:v>
                </c:pt>
                <c:pt idx="2204">
                  <c:v>37054</c:v>
                </c:pt>
                <c:pt idx="2205">
                  <c:v>37055</c:v>
                </c:pt>
                <c:pt idx="2206">
                  <c:v>37056</c:v>
                </c:pt>
                <c:pt idx="2207">
                  <c:v>37057</c:v>
                </c:pt>
                <c:pt idx="2208">
                  <c:v>37058</c:v>
                </c:pt>
                <c:pt idx="2209">
                  <c:v>37059</c:v>
                </c:pt>
                <c:pt idx="2210">
                  <c:v>37060</c:v>
                </c:pt>
                <c:pt idx="2211">
                  <c:v>37061</c:v>
                </c:pt>
                <c:pt idx="2212">
                  <c:v>37062</c:v>
                </c:pt>
                <c:pt idx="2213">
                  <c:v>37063</c:v>
                </c:pt>
                <c:pt idx="2214">
                  <c:v>37064</c:v>
                </c:pt>
                <c:pt idx="2215">
                  <c:v>37065</c:v>
                </c:pt>
                <c:pt idx="2216">
                  <c:v>37066</c:v>
                </c:pt>
                <c:pt idx="2217">
                  <c:v>37067</c:v>
                </c:pt>
                <c:pt idx="2218">
                  <c:v>37068</c:v>
                </c:pt>
                <c:pt idx="2219">
                  <c:v>37069</c:v>
                </c:pt>
                <c:pt idx="2220">
                  <c:v>37070</c:v>
                </c:pt>
                <c:pt idx="2221">
                  <c:v>37071</c:v>
                </c:pt>
                <c:pt idx="2222">
                  <c:v>37072</c:v>
                </c:pt>
                <c:pt idx="2223">
                  <c:v>37073</c:v>
                </c:pt>
                <c:pt idx="2224">
                  <c:v>37074</c:v>
                </c:pt>
                <c:pt idx="2225">
                  <c:v>37075</c:v>
                </c:pt>
                <c:pt idx="2226">
                  <c:v>37076</c:v>
                </c:pt>
                <c:pt idx="2227">
                  <c:v>37077</c:v>
                </c:pt>
                <c:pt idx="2228">
                  <c:v>37078</c:v>
                </c:pt>
                <c:pt idx="2229">
                  <c:v>37079</c:v>
                </c:pt>
                <c:pt idx="2230">
                  <c:v>37080</c:v>
                </c:pt>
                <c:pt idx="2231">
                  <c:v>37081</c:v>
                </c:pt>
                <c:pt idx="2232">
                  <c:v>37082</c:v>
                </c:pt>
                <c:pt idx="2233">
                  <c:v>37083</c:v>
                </c:pt>
                <c:pt idx="2234">
                  <c:v>37084</c:v>
                </c:pt>
                <c:pt idx="2235">
                  <c:v>37085</c:v>
                </c:pt>
                <c:pt idx="2236">
                  <c:v>37086</c:v>
                </c:pt>
                <c:pt idx="2237">
                  <c:v>37087</c:v>
                </c:pt>
                <c:pt idx="2238">
                  <c:v>37088</c:v>
                </c:pt>
                <c:pt idx="2239">
                  <c:v>37089</c:v>
                </c:pt>
                <c:pt idx="2240">
                  <c:v>37090</c:v>
                </c:pt>
                <c:pt idx="2241">
                  <c:v>37091</c:v>
                </c:pt>
                <c:pt idx="2242">
                  <c:v>37092</c:v>
                </c:pt>
                <c:pt idx="2243">
                  <c:v>37093</c:v>
                </c:pt>
                <c:pt idx="2244">
                  <c:v>37094</c:v>
                </c:pt>
                <c:pt idx="2245">
                  <c:v>37095</c:v>
                </c:pt>
                <c:pt idx="2246">
                  <c:v>37096</c:v>
                </c:pt>
                <c:pt idx="2247">
                  <c:v>37097</c:v>
                </c:pt>
                <c:pt idx="2248">
                  <c:v>37098</c:v>
                </c:pt>
                <c:pt idx="2249">
                  <c:v>37099</c:v>
                </c:pt>
                <c:pt idx="2250">
                  <c:v>37100</c:v>
                </c:pt>
                <c:pt idx="2251">
                  <c:v>37101</c:v>
                </c:pt>
                <c:pt idx="2252">
                  <c:v>37102</c:v>
                </c:pt>
                <c:pt idx="2253">
                  <c:v>37103</c:v>
                </c:pt>
                <c:pt idx="2254">
                  <c:v>37104</c:v>
                </c:pt>
                <c:pt idx="2255">
                  <c:v>37105</c:v>
                </c:pt>
                <c:pt idx="2256">
                  <c:v>37106</c:v>
                </c:pt>
                <c:pt idx="2257">
                  <c:v>37107</c:v>
                </c:pt>
                <c:pt idx="2258">
                  <c:v>37108</c:v>
                </c:pt>
                <c:pt idx="2259">
                  <c:v>37109</c:v>
                </c:pt>
                <c:pt idx="2260">
                  <c:v>37110</c:v>
                </c:pt>
                <c:pt idx="2261">
                  <c:v>37111</c:v>
                </c:pt>
                <c:pt idx="2262">
                  <c:v>37112</c:v>
                </c:pt>
                <c:pt idx="2263">
                  <c:v>37113</c:v>
                </c:pt>
                <c:pt idx="2264">
                  <c:v>37114</c:v>
                </c:pt>
                <c:pt idx="2265">
                  <c:v>37115</c:v>
                </c:pt>
                <c:pt idx="2266">
                  <c:v>37116</c:v>
                </c:pt>
                <c:pt idx="2267">
                  <c:v>37117</c:v>
                </c:pt>
                <c:pt idx="2268">
                  <c:v>37118</c:v>
                </c:pt>
                <c:pt idx="2269">
                  <c:v>37119</c:v>
                </c:pt>
                <c:pt idx="2270">
                  <c:v>37120</c:v>
                </c:pt>
                <c:pt idx="2271">
                  <c:v>37121</c:v>
                </c:pt>
                <c:pt idx="2272">
                  <c:v>37122</c:v>
                </c:pt>
                <c:pt idx="2273">
                  <c:v>37123</c:v>
                </c:pt>
                <c:pt idx="2274">
                  <c:v>37124</c:v>
                </c:pt>
                <c:pt idx="2275">
                  <c:v>37125</c:v>
                </c:pt>
                <c:pt idx="2276">
                  <c:v>37126</c:v>
                </c:pt>
                <c:pt idx="2277">
                  <c:v>37127</c:v>
                </c:pt>
                <c:pt idx="2278">
                  <c:v>37128</c:v>
                </c:pt>
                <c:pt idx="2279">
                  <c:v>37129</c:v>
                </c:pt>
                <c:pt idx="2280">
                  <c:v>37130</c:v>
                </c:pt>
                <c:pt idx="2281">
                  <c:v>37131</c:v>
                </c:pt>
                <c:pt idx="2282">
                  <c:v>37132</c:v>
                </c:pt>
                <c:pt idx="2283">
                  <c:v>37133</c:v>
                </c:pt>
                <c:pt idx="2284">
                  <c:v>37134</c:v>
                </c:pt>
                <c:pt idx="2285">
                  <c:v>37135</c:v>
                </c:pt>
                <c:pt idx="2286">
                  <c:v>37136</c:v>
                </c:pt>
                <c:pt idx="2287">
                  <c:v>37137</c:v>
                </c:pt>
                <c:pt idx="2288">
                  <c:v>37138</c:v>
                </c:pt>
                <c:pt idx="2289">
                  <c:v>37139</c:v>
                </c:pt>
                <c:pt idx="2290">
                  <c:v>37140</c:v>
                </c:pt>
                <c:pt idx="2291">
                  <c:v>37141</c:v>
                </c:pt>
                <c:pt idx="2292">
                  <c:v>37142</c:v>
                </c:pt>
                <c:pt idx="2293">
                  <c:v>37143</c:v>
                </c:pt>
                <c:pt idx="2294">
                  <c:v>37144</c:v>
                </c:pt>
                <c:pt idx="2295">
                  <c:v>37145</c:v>
                </c:pt>
                <c:pt idx="2296">
                  <c:v>37146</c:v>
                </c:pt>
                <c:pt idx="2297">
                  <c:v>37147</c:v>
                </c:pt>
                <c:pt idx="2298">
                  <c:v>37148</c:v>
                </c:pt>
                <c:pt idx="2299">
                  <c:v>37149</c:v>
                </c:pt>
                <c:pt idx="2300">
                  <c:v>37150</c:v>
                </c:pt>
                <c:pt idx="2301">
                  <c:v>37151</c:v>
                </c:pt>
                <c:pt idx="2302">
                  <c:v>37152</c:v>
                </c:pt>
                <c:pt idx="2303">
                  <c:v>37153</c:v>
                </c:pt>
                <c:pt idx="2304">
                  <c:v>37154</c:v>
                </c:pt>
                <c:pt idx="2305">
                  <c:v>37155</c:v>
                </c:pt>
                <c:pt idx="2306">
                  <c:v>37156</c:v>
                </c:pt>
                <c:pt idx="2307">
                  <c:v>37157</c:v>
                </c:pt>
                <c:pt idx="2308">
                  <c:v>37158</c:v>
                </c:pt>
                <c:pt idx="2309">
                  <c:v>37159</c:v>
                </c:pt>
                <c:pt idx="2310">
                  <c:v>37160</c:v>
                </c:pt>
                <c:pt idx="2311">
                  <c:v>37161</c:v>
                </c:pt>
                <c:pt idx="2312">
                  <c:v>37162</c:v>
                </c:pt>
                <c:pt idx="2313">
                  <c:v>37163</c:v>
                </c:pt>
                <c:pt idx="2314">
                  <c:v>37164</c:v>
                </c:pt>
                <c:pt idx="2315">
                  <c:v>37165</c:v>
                </c:pt>
                <c:pt idx="2316">
                  <c:v>37166</c:v>
                </c:pt>
                <c:pt idx="2317">
                  <c:v>37167</c:v>
                </c:pt>
                <c:pt idx="2318">
                  <c:v>37168</c:v>
                </c:pt>
                <c:pt idx="2319">
                  <c:v>37169</c:v>
                </c:pt>
                <c:pt idx="2320">
                  <c:v>37170</c:v>
                </c:pt>
                <c:pt idx="2321">
                  <c:v>37171</c:v>
                </c:pt>
                <c:pt idx="2322">
                  <c:v>37172</c:v>
                </c:pt>
                <c:pt idx="2323">
                  <c:v>37173</c:v>
                </c:pt>
                <c:pt idx="2324">
                  <c:v>37174</c:v>
                </c:pt>
                <c:pt idx="2325">
                  <c:v>37175</c:v>
                </c:pt>
                <c:pt idx="2326">
                  <c:v>37176</c:v>
                </c:pt>
                <c:pt idx="2327">
                  <c:v>37177</c:v>
                </c:pt>
                <c:pt idx="2328">
                  <c:v>37178</c:v>
                </c:pt>
                <c:pt idx="2329">
                  <c:v>37179</c:v>
                </c:pt>
                <c:pt idx="2330">
                  <c:v>37180</c:v>
                </c:pt>
                <c:pt idx="2331">
                  <c:v>37181</c:v>
                </c:pt>
                <c:pt idx="2332">
                  <c:v>37182</c:v>
                </c:pt>
                <c:pt idx="2333">
                  <c:v>37183</c:v>
                </c:pt>
                <c:pt idx="2334">
                  <c:v>37184</c:v>
                </c:pt>
                <c:pt idx="2335">
                  <c:v>37185</c:v>
                </c:pt>
                <c:pt idx="2336">
                  <c:v>37186</c:v>
                </c:pt>
                <c:pt idx="2337">
                  <c:v>37187</c:v>
                </c:pt>
                <c:pt idx="2338">
                  <c:v>37188</c:v>
                </c:pt>
                <c:pt idx="2339">
                  <c:v>37189</c:v>
                </c:pt>
                <c:pt idx="2340">
                  <c:v>37190</c:v>
                </c:pt>
                <c:pt idx="2341">
                  <c:v>37191</c:v>
                </c:pt>
                <c:pt idx="2342">
                  <c:v>37192</c:v>
                </c:pt>
                <c:pt idx="2343">
                  <c:v>37193</c:v>
                </c:pt>
                <c:pt idx="2344">
                  <c:v>37194</c:v>
                </c:pt>
                <c:pt idx="2345">
                  <c:v>37195</c:v>
                </c:pt>
                <c:pt idx="2346">
                  <c:v>37196</c:v>
                </c:pt>
                <c:pt idx="2347">
                  <c:v>37197</c:v>
                </c:pt>
                <c:pt idx="2348">
                  <c:v>37198</c:v>
                </c:pt>
                <c:pt idx="2349">
                  <c:v>37199</c:v>
                </c:pt>
                <c:pt idx="2350">
                  <c:v>37200</c:v>
                </c:pt>
                <c:pt idx="2351">
                  <c:v>37201</c:v>
                </c:pt>
                <c:pt idx="2352">
                  <c:v>37202</c:v>
                </c:pt>
                <c:pt idx="2353">
                  <c:v>37203</c:v>
                </c:pt>
                <c:pt idx="2354">
                  <c:v>37204</c:v>
                </c:pt>
                <c:pt idx="2355">
                  <c:v>37205</c:v>
                </c:pt>
                <c:pt idx="2356">
                  <c:v>37206</c:v>
                </c:pt>
                <c:pt idx="2357">
                  <c:v>37207</c:v>
                </c:pt>
                <c:pt idx="2358">
                  <c:v>37208</c:v>
                </c:pt>
                <c:pt idx="2359">
                  <c:v>37209</c:v>
                </c:pt>
                <c:pt idx="2360">
                  <c:v>37210</c:v>
                </c:pt>
                <c:pt idx="2361">
                  <c:v>37211</c:v>
                </c:pt>
                <c:pt idx="2362">
                  <c:v>37212</c:v>
                </c:pt>
                <c:pt idx="2363">
                  <c:v>37213</c:v>
                </c:pt>
                <c:pt idx="2364">
                  <c:v>37214</c:v>
                </c:pt>
                <c:pt idx="2365">
                  <c:v>37215</c:v>
                </c:pt>
                <c:pt idx="2366">
                  <c:v>37216</c:v>
                </c:pt>
                <c:pt idx="2367">
                  <c:v>37217</c:v>
                </c:pt>
                <c:pt idx="2368">
                  <c:v>37218</c:v>
                </c:pt>
                <c:pt idx="2369">
                  <c:v>37219</c:v>
                </c:pt>
                <c:pt idx="2370">
                  <c:v>37220</c:v>
                </c:pt>
                <c:pt idx="2371">
                  <c:v>37221</c:v>
                </c:pt>
                <c:pt idx="2372">
                  <c:v>37222</c:v>
                </c:pt>
                <c:pt idx="2373">
                  <c:v>37223</c:v>
                </c:pt>
                <c:pt idx="2374">
                  <c:v>37224</c:v>
                </c:pt>
                <c:pt idx="2375">
                  <c:v>37225</c:v>
                </c:pt>
                <c:pt idx="2376">
                  <c:v>37226</c:v>
                </c:pt>
                <c:pt idx="2377">
                  <c:v>37227</c:v>
                </c:pt>
                <c:pt idx="2378">
                  <c:v>37228</c:v>
                </c:pt>
                <c:pt idx="2379">
                  <c:v>37229</c:v>
                </c:pt>
                <c:pt idx="2380">
                  <c:v>37230</c:v>
                </c:pt>
                <c:pt idx="2381">
                  <c:v>37231</c:v>
                </c:pt>
                <c:pt idx="2382">
                  <c:v>37232</c:v>
                </c:pt>
                <c:pt idx="2383">
                  <c:v>37233</c:v>
                </c:pt>
                <c:pt idx="2384">
                  <c:v>37234</c:v>
                </c:pt>
                <c:pt idx="2385">
                  <c:v>37235</c:v>
                </c:pt>
                <c:pt idx="2386">
                  <c:v>37236</c:v>
                </c:pt>
                <c:pt idx="2387">
                  <c:v>37237</c:v>
                </c:pt>
                <c:pt idx="2388">
                  <c:v>37238</c:v>
                </c:pt>
                <c:pt idx="2389">
                  <c:v>37239</c:v>
                </c:pt>
                <c:pt idx="2390">
                  <c:v>37240</c:v>
                </c:pt>
                <c:pt idx="2391">
                  <c:v>37241</c:v>
                </c:pt>
                <c:pt idx="2392">
                  <c:v>37242</c:v>
                </c:pt>
                <c:pt idx="2393">
                  <c:v>37243</c:v>
                </c:pt>
                <c:pt idx="2394">
                  <c:v>37244</c:v>
                </c:pt>
                <c:pt idx="2395">
                  <c:v>37245</c:v>
                </c:pt>
                <c:pt idx="2396">
                  <c:v>37246</c:v>
                </c:pt>
                <c:pt idx="2397">
                  <c:v>37247</c:v>
                </c:pt>
                <c:pt idx="2398">
                  <c:v>37248</c:v>
                </c:pt>
                <c:pt idx="2399">
                  <c:v>37249</c:v>
                </c:pt>
                <c:pt idx="2400">
                  <c:v>37250</c:v>
                </c:pt>
                <c:pt idx="2401">
                  <c:v>37251</c:v>
                </c:pt>
                <c:pt idx="2402">
                  <c:v>37252</c:v>
                </c:pt>
                <c:pt idx="2403">
                  <c:v>37253</c:v>
                </c:pt>
                <c:pt idx="2404">
                  <c:v>37254</c:v>
                </c:pt>
                <c:pt idx="2405">
                  <c:v>37255</c:v>
                </c:pt>
                <c:pt idx="2406">
                  <c:v>37256</c:v>
                </c:pt>
                <c:pt idx="2407">
                  <c:v>37257</c:v>
                </c:pt>
                <c:pt idx="2408">
                  <c:v>37258</c:v>
                </c:pt>
                <c:pt idx="2409">
                  <c:v>37259</c:v>
                </c:pt>
                <c:pt idx="2410">
                  <c:v>37260</c:v>
                </c:pt>
                <c:pt idx="2411">
                  <c:v>37261</c:v>
                </c:pt>
                <c:pt idx="2412">
                  <c:v>37262</c:v>
                </c:pt>
                <c:pt idx="2413">
                  <c:v>37263</c:v>
                </c:pt>
                <c:pt idx="2414">
                  <c:v>37264</c:v>
                </c:pt>
                <c:pt idx="2415">
                  <c:v>37265</c:v>
                </c:pt>
                <c:pt idx="2416">
                  <c:v>37266</c:v>
                </c:pt>
                <c:pt idx="2417">
                  <c:v>37267</c:v>
                </c:pt>
                <c:pt idx="2418">
                  <c:v>37268</c:v>
                </c:pt>
                <c:pt idx="2419">
                  <c:v>37269</c:v>
                </c:pt>
                <c:pt idx="2420">
                  <c:v>37270</c:v>
                </c:pt>
                <c:pt idx="2421">
                  <c:v>37271</c:v>
                </c:pt>
                <c:pt idx="2422">
                  <c:v>37272</c:v>
                </c:pt>
                <c:pt idx="2423">
                  <c:v>37273</c:v>
                </c:pt>
                <c:pt idx="2424">
                  <c:v>37274</c:v>
                </c:pt>
                <c:pt idx="2425">
                  <c:v>37275</c:v>
                </c:pt>
                <c:pt idx="2426">
                  <c:v>37276</c:v>
                </c:pt>
                <c:pt idx="2427">
                  <c:v>37277</c:v>
                </c:pt>
                <c:pt idx="2428">
                  <c:v>37278</c:v>
                </c:pt>
                <c:pt idx="2429">
                  <c:v>37279</c:v>
                </c:pt>
                <c:pt idx="2430">
                  <c:v>37280</c:v>
                </c:pt>
                <c:pt idx="2431">
                  <c:v>37281</c:v>
                </c:pt>
                <c:pt idx="2432">
                  <c:v>37282</c:v>
                </c:pt>
                <c:pt idx="2433">
                  <c:v>37283</c:v>
                </c:pt>
                <c:pt idx="2434">
                  <c:v>37284</c:v>
                </c:pt>
                <c:pt idx="2435">
                  <c:v>37285</c:v>
                </c:pt>
                <c:pt idx="2436">
                  <c:v>37286</c:v>
                </c:pt>
                <c:pt idx="2437">
                  <c:v>37287</c:v>
                </c:pt>
                <c:pt idx="2438">
                  <c:v>37288</c:v>
                </c:pt>
                <c:pt idx="2439">
                  <c:v>37289</c:v>
                </c:pt>
                <c:pt idx="2440">
                  <c:v>37290</c:v>
                </c:pt>
                <c:pt idx="2441">
                  <c:v>37291</c:v>
                </c:pt>
                <c:pt idx="2442">
                  <c:v>37292</c:v>
                </c:pt>
                <c:pt idx="2443">
                  <c:v>37293</c:v>
                </c:pt>
                <c:pt idx="2444">
                  <c:v>37294</c:v>
                </c:pt>
                <c:pt idx="2445">
                  <c:v>37295</c:v>
                </c:pt>
                <c:pt idx="2446">
                  <c:v>37296</c:v>
                </c:pt>
                <c:pt idx="2447">
                  <c:v>37297</c:v>
                </c:pt>
                <c:pt idx="2448">
                  <c:v>37298</c:v>
                </c:pt>
                <c:pt idx="2449">
                  <c:v>37299</c:v>
                </c:pt>
                <c:pt idx="2450">
                  <c:v>37300</c:v>
                </c:pt>
                <c:pt idx="2451">
                  <c:v>37301</c:v>
                </c:pt>
                <c:pt idx="2452">
                  <c:v>37302</c:v>
                </c:pt>
                <c:pt idx="2453">
                  <c:v>37303</c:v>
                </c:pt>
                <c:pt idx="2454">
                  <c:v>37304</c:v>
                </c:pt>
                <c:pt idx="2455">
                  <c:v>37305</c:v>
                </c:pt>
                <c:pt idx="2456">
                  <c:v>37306</c:v>
                </c:pt>
                <c:pt idx="2457">
                  <c:v>37307</c:v>
                </c:pt>
                <c:pt idx="2458">
                  <c:v>37308</c:v>
                </c:pt>
                <c:pt idx="2459">
                  <c:v>37309</c:v>
                </c:pt>
                <c:pt idx="2460">
                  <c:v>37310</c:v>
                </c:pt>
                <c:pt idx="2461">
                  <c:v>37311</c:v>
                </c:pt>
                <c:pt idx="2462">
                  <c:v>37312</c:v>
                </c:pt>
                <c:pt idx="2463">
                  <c:v>37313</c:v>
                </c:pt>
                <c:pt idx="2464">
                  <c:v>37314</c:v>
                </c:pt>
                <c:pt idx="2465">
                  <c:v>37315</c:v>
                </c:pt>
                <c:pt idx="2466">
                  <c:v>37316</c:v>
                </c:pt>
                <c:pt idx="2467">
                  <c:v>37317</c:v>
                </c:pt>
                <c:pt idx="2468">
                  <c:v>37318</c:v>
                </c:pt>
                <c:pt idx="2469">
                  <c:v>37319</c:v>
                </c:pt>
                <c:pt idx="2470">
                  <c:v>37320</c:v>
                </c:pt>
                <c:pt idx="2471">
                  <c:v>37321</c:v>
                </c:pt>
                <c:pt idx="2472">
                  <c:v>37322</c:v>
                </c:pt>
                <c:pt idx="2473">
                  <c:v>37323</c:v>
                </c:pt>
                <c:pt idx="2474">
                  <c:v>37324</c:v>
                </c:pt>
                <c:pt idx="2475">
                  <c:v>37325</c:v>
                </c:pt>
                <c:pt idx="2476">
                  <c:v>37326</c:v>
                </c:pt>
                <c:pt idx="2477">
                  <c:v>37327</c:v>
                </c:pt>
                <c:pt idx="2478">
                  <c:v>37328</c:v>
                </c:pt>
                <c:pt idx="2479">
                  <c:v>37329</c:v>
                </c:pt>
                <c:pt idx="2480">
                  <c:v>37330</c:v>
                </c:pt>
                <c:pt idx="2481">
                  <c:v>37331</c:v>
                </c:pt>
                <c:pt idx="2482">
                  <c:v>37332</c:v>
                </c:pt>
                <c:pt idx="2483">
                  <c:v>37333</c:v>
                </c:pt>
                <c:pt idx="2484">
                  <c:v>37334</c:v>
                </c:pt>
                <c:pt idx="2485">
                  <c:v>37335</c:v>
                </c:pt>
                <c:pt idx="2486">
                  <c:v>37336</c:v>
                </c:pt>
                <c:pt idx="2487">
                  <c:v>37337</c:v>
                </c:pt>
                <c:pt idx="2488">
                  <c:v>37338</c:v>
                </c:pt>
                <c:pt idx="2489">
                  <c:v>37339</c:v>
                </c:pt>
                <c:pt idx="2490">
                  <c:v>37340</c:v>
                </c:pt>
                <c:pt idx="2491">
                  <c:v>37341</c:v>
                </c:pt>
                <c:pt idx="2492">
                  <c:v>37342</c:v>
                </c:pt>
                <c:pt idx="2493">
                  <c:v>37343</c:v>
                </c:pt>
                <c:pt idx="2494">
                  <c:v>37344</c:v>
                </c:pt>
                <c:pt idx="2495">
                  <c:v>37345</c:v>
                </c:pt>
                <c:pt idx="2496">
                  <c:v>37346</c:v>
                </c:pt>
                <c:pt idx="2497">
                  <c:v>37347</c:v>
                </c:pt>
                <c:pt idx="2498">
                  <c:v>37348</c:v>
                </c:pt>
                <c:pt idx="2499">
                  <c:v>37349</c:v>
                </c:pt>
                <c:pt idx="2500">
                  <c:v>37350</c:v>
                </c:pt>
              </c:numCache>
            </c:numRef>
          </c:cat>
          <c:val>
            <c:numRef>
              <c:f>Taul1!$E$2:$E$2502</c:f>
              <c:numCache>
                <c:formatCode>General</c:formatCode>
                <c:ptCount val="2501"/>
                <c:pt idx="0">
                  <c:v>10.08</c:v>
                </c:pt>
                <c:pt idx="21">
                  <c:v>11.43</c:v>
                </c:pt>
                <c:pt idx="57">
                  <c:v>10.53</c:v>
                </c:pt>
                <c:pt idx="77">
                  <c:v>10.98</c:v>
                </c:pt>
                <c:pt idx="110">
                  <c:v>10.89</c:v>
                </c:pt>
                <c:pt idx="148">
                  <c:v>11.79</c:v>
                </c:pt>
                <c:pt idx="370">
                  <c:v>6.12</c:v>
                </c:pt>
                <c:pt idx="392">
                  <c:v>6.2100000000000009</c:v>
                </c:pt>
                <c:pt idx="420">
                  <c:v>7.11</c:v>
                </c:pt>
                <c:pt idx="455">
                  <c:v>7.2</c:v>
                </c:pt>
                <c:pt idx="476">
                  <c:v>6.48</c:v>
                </c:pt>
                <c:pt idx="512">
                  <c:v>6.75</c:v>
                </c:pt>
                <c:pt idx="729">
                  <c:v>6.84</c:v>
                </c:pt>
                <c:pt idx="757">
                  <c:v>6.9300000000000006</c:v>
                </c:pt>
                <c:pt idx="783">
                  <c:v>8.1</c:v>
                </c:pt>
                <c:pt idx="813">
                  <c:v>8.19</c:v>
                </c:pt>
                <c:pt idx="853">
                  <c:v>8.19</c:v>
                </c:pt>
                <c:pt idx="882">
                  <c:v>8.64</c:v>
                </c:pt>
                <c:pt idx="1093">
                  <c:v>8.2799999999999994</c:v>
                </c:pt>
                <c:pt idx="1113">
                  <c:v>9</c:v>
                </c:pt>
                <c:pt idx="1156">
                  <c:v>9.18</c:v>
                </c:pt>
                <c:pt idx="1177">
                  <c:v>9</c:v>
                </c:pt>
                <c:pt idx="1211">
                  <c:v>10.170000000000002</c:v>
                </c:pt>
                <c:pt idx="1239">
                  <c:v>8.73</c:v>
                </c:pt>
                <c:pt idx="1457">
                  <c:v>9.5399999999999991</c:v>
                </c:pt>
                <c:pt idx="1478">
                  <c:v>8.2799999999999994</c:v>
                </c:pt>
                <c:pt idx="1519">
                  <c:v>9.09</c:v>
                </c:pt>
                <c:pt idx="1541">
                  <c:v>9.09</c:v>
                </c:pt>
                <c:pt idx="1569">
                  <c:v>9.18</c:v>
                </c:pt>
                <c:pt idx="1604">
                  <c:v>8.91</c:v>
                </c:pt>
                <c:pt idx="1813">
                  <c:v>9.0600000000000023</c:v>
                </c:pt>
                <c:pt idx="1848">
                  <c:v>9.15</c:v>
                </c:pt>
                <c:pt idx="1868">
                  <c:v>9.7799999999999994</c:v>
                </c:pt>
                <c:pt idx="1912">
                  <c:v>8.4600000000000009</c:v>
                </c:pt>
                <c:pt idx="1939">
                  <c:v>8.1300000000000008</c:v>
                </c:pt>
                <c:pt idx="1979">
                  <c:v>7.9500000000000011</c:v>
                </c:pt>
                <c:pt idx="1996">
                  <c:v>8.31</c:v>
                </c:pt>
                <c:pt idx="2023">
                  <c:v>9.48</c:v>
                </c:pt>
                <c:pt idx="2140">
                  <c:v>10.26</c:v>
                </c:pt>
                <c:pt idx="2177">
                  <c:v>10.29</c:v>
                </c:pt>
                <c:pt idx="2211">
                  <c:v>10.079999999999998</c:v>
                </c:pt>
                <c:pt idx="2247">
                  <c:v>10.62</c:v>
                </c:pt>
                <c:pt idx="2276">
                  <c:v>10.68</c:v>
                </c:pt>
                <c:pt idx="2310">
                  <c:v>10.47</c:v>
                </c:pt>
                <c:pt idx="2339">
                  <c:v>10.23</c:v>
                </c:pt>
                <c:pt idx="2372">
                  <c:v>10.890000000000002</c:v>
                </c:pt>
                <c:pt idx="2463">
                  <c:v>11.04</c:v>
                </c:pt>
                <c:pt idx="2499">
                  <c:v>11.639999999999999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ED2-42EE-AA98-52BEBE15D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672192"/>
        <c:axId val="53551104"/>
      </c:lineChart>
      <c:dateAx>
        <c:axId val="53672192"/>
        <c:scaling>
          <c:orientation val="minMax"/>
        </c:scaling>
        <c:delete val="0"/>
        <c:axPos val="b"/>
        <c:numFmt formatCode="dd/mm/yy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3551104"/>
        <c:crosses val="autoZero"/>
        <c:auto val="0"/>
        <c:lblOffset val="100"/>
        <c:baseTimeUnit val="days"/>
      </c:dateAx>
      <c:valAx>
        <c:axId val="53551104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sz="900" b="0" dirty="0"/>
                  <a:t>DOC [mg/l]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3672192"/>
        <c:crosses val="autoZero"/>
        <c:crossBetween val="between"/>
        <c:majorUnit val="10"/>
      </c:valAx>
      <c:spPr>
        <a:blipFill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c:spPr>
    </c:plotArea>
    <c:legend>
      <c:legendPos val="t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fi-FI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8" y="1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5593130" y="1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0AE55-0C82-4D57-9F91-4CBA3D6DD7AB}" type="datetimeFigureOut">
              <a:rPr lang="fi-FI" smtClean="0"/>
              <a:pPr/>
              <a:t>6.5.2020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8" y="6456616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5593130" y="6456616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229EC-BD9E-4230-A4FC-5E6FBB0B4C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7637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8" y="1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5593130" y="1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AA8FF-215C-472F-A8C7-7C757995D4A7}" type="datetimeFigureOut">
              <a:rPr lang="fi-FI" smtClean="0"/>
              <a:pPr/>
              <a:t>6.5.2020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673350" y="509588"/>
            <a:ext cx="45275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987425" y="3228898"/>
            <a:ext cx="789940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8" y="6456616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5593130" y="6456616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C8229-B5CC-44AB-AB45-F2763324C7B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257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buFont typeface="Courier New" pitchFamily="49" charset="0"/>
      <a:buChar char="o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buFont typeface="Arial" pitchFamily="34" charset="0"/>
      <a:buChar char="∙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C8229-B5CC-44AB-AB45-F2763324C7BE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2555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C8229-B5CC-44AB-AB45-F2763324C7BE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3634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C8229-B5CC-44AB-AB45-F2763324C7BE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8359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C8229-B5CC-44AB-AB45-F2763324C7BE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3234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no picture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10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r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 algn="r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None/>
            </a:pP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The name of the presenter</a:t>
            </a:r>
            <a:b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Finnish Environment Institute SYKE</a:t>
            </a:r>
            <a:br>
              <a:rPr lang="fi-FI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Event &amp; date</a:t>
            </a:r>
            <a:endParaRPr lang="fi-FI" sz="20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Otsikko 3"/>
          <p:cNvSpPr>
            <a:spLocks noGrp="1"/>
          </p:cNvSpPr>
          <p:nvPr>
            <p:ph type="ctrTitle" idx="4294967295" hasCustomPrompt="1"/>
          </p:nvPr>
        </p:nvSpPr>
        <p:spPr>
          <a:xfrm>
            <a:off x="1152525" y="1311275"/>
            <a:ext cx="6838950" cy="1983069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ts val="3600"/>
              </a:lnSpc>
            </a:pP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COVER, NO PICTURE, BLUE</a:t>
            </a:r>
            <a:br>
              <a:rPr lang="fi-FI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name of the presentation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black or white text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3494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, sub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11" name="Tekstin paikkamerkki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52525" y="1311275"/>
            <a:ext cx="6838951" cy="594122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 err="1"/>
              <a:t>Subheading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introduction</a:t>
            </a: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152526" y="2116899"/>
            <a:ext cx="6838950" cy="2750376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level</a:t>
            </a:r>
            <a:r>
              <a:rPr lang="fi-FI" dirty="0"/>
              <a:t> of a </a:t>
            </a:r>
            <a:r>
              <a:rPr lang="fi-FI" dirty="0" err="1"/>
              <a:t>list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level</a:t>
            </a:r>
            <a:r>
              <a:rPr lang="fi-FI" dirty="0"/>
              <a:t> of a </a:t>
            </a:r>
            <a:r>
              <a:rPr lang="fi-FI" dirty="0" err="1"/>
              <a:t>list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Otsikko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 err="1"/>
              <a:t>Title</a:t>
            </a:r>
            <a:endParaRPr lang="fi-FI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2525" y="523174"/>
            <a:ext cx="6838950" cy="781838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4496844" y="1311275"/>
            <a:ext cx="3494631" cy="3556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level</a:t>
            </a:r>
            <a:r>
              <a:rPr lang="fi-FI" dirty="0"/>
              <a:t> of a </a:t>
            </a:r>
            <a:r>
              <a:rPr lang="fi-FI" dirty="0" err="1"/>
              <a:t>list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1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1152180" y="1311275"/>
            <a:ext cx="3206878" cy="3556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level</a:t>
            </a:r>
            <a:r>
              <a:rPr lang="fi-FI" dirty="0"/>
              <a:t> of a </a:t>
            </a:r>
            <a:r>
              <a:rPr lang="fi-FI" dirty="0" err="1"/>
              <a:t>list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, sub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2526" y="523873"/>
            <a:ext cx="6838950" cy="787401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4597052" y="1763100"/>
            <a:ext cx="3394424" cy="3104174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Tx/>
              <a:buFont typeface="Arial" pitchFamily="34" charset="0"/>
              <a:buChar char="●"/>
              <a:tabLst/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level</a:t>
            </a:r>
            <a:r>
              <a:rPr lang="fi-FI" dirty="0"/>
              <a:t> of a </a:t>
            </a:r>
            <a:r>
              <a:rPr lang="fi-FI" dirty="0" err="1"/>
              <a:t>list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1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1152525" y="1763099"/>
            <a:ext cx="3281689" cy="310417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level</a:t>
            </a:r>
            <a:r>
              <a:rPr lang="fi-FI" dirty="0"/>
              <a:t> of a </a:t>
            </a:r>
            <a:r>
              <a:rPr lang="fi-FI" dirty="0" err="1"/>
              <a:t>list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4" name="Tekstin paikkamerkki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52526" y="1311273"/>
            <a:ext cx="6838950" cy="39608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 err="1"/>
              <a:t>Subheading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introduction</a:t>
            </a:r>
            <a:endParaRPr lang="fi-FI" dirty="0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, tex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2526" y="523873"/>
            <a:ext cx="6838950" cy="787401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3845490" y="1311275"/>
            <a:ext cx="4145985" cy="303212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None/>
              <a:defRPr sz="1600" i="1" baseline="0">
                <a:solidFill>
                  <a:srgbClr val="FF0000"/>
                </a:solidFill>
              </a:defRPr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None/>
            </a:pPr>
            <a:r>
              <a:rPr lang="en-GB" sz="160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table, picture, graph or SmartArt chart </a:t>
            </a:r>
            <a:br>
              <a:rPr lang="en-GB" sz="160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60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by clicking the icon.</a:t>
            </a:r>
            <a:endParaRPr lang="fi-FI" sz="1600" i="1" kern="1200" baseline="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1152526" y="1311273"/>
            <a:ext cx="2555378" cy="303212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level</a:t>
            </a:r>
            <a:r>
              <a:rPr lang="fi-FI" dirty="0"/>
              <a:t> of a </a:t>
            </a:r>
            <a:r>
              <a:rPr lang="fi-FI" dirty="0" err="1"/>
              <a:t>list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1152526" y="4343399"/>
            <a:ext cx="6838949" cy="523876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None/>
              <a:defRPr sz="1600" b="0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 err="1"/>
              <a:t>Caption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Sisällön paikkamerkki 3"/>
          <p:cNvSpPr>
            <a:spLocks noGrp="1"/>
          </p:cNvSpPr>
          <p:nvPr>
            <p:ph sz="half" idx="13" hasCustomPrompt="1"/>
          </p:nvPr>
        </p:nvSpPr>
        <p:spPr>
          <a:xfrm>
            <a:off x="1152526" y="1311274"/>
            <a:ext cx="6838950" cy="2941312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None/>
              <a:defRPr sz="1600" b="0" i="1">
                <a:solidFill>
                  <a:srgbClr val="FF0000"/>
                </a:solidFill>
              </a:defRPr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None/>
            </a:pPr>
            <a:r>
              <a:rPr lang="en-GB" sz="160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table, picture, graph or SmartArt chart by clicking the icon.</a:t>
            </a:r>
            <a:endParaRPr lang="fi-FI" sz="1600" i="1" kern="1200" baseline="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Otsikko 9"/>
          <p:cNvSpPr>
            <a:spLocks noGrp="1"/>
          </p:cNvSpPr>
          <p:nvPr>
            <p:ph type="title" hasCustomPrompt="1"/>
          </p:nvPr>
        </p:nvSpPr>
        <p:spPr>
          <a:xfrm>
            <a:off x="1152526" y="523874"/>
            <a:ext cx="6838950" cy="787400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 err="1"/>
              <a:t>Title</a:t>
            </a:r>
            <a:endParaRPr lang="fi-FI" dirty="0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, text, rou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2525" y="523874"/>
            <a:ext cx="6838950" cy="787401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kstin paikkamerkki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52526" y="1311273"/>
            <a:ext cx="2730542" cy="3032126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 err="1"/>
              <a:t>Text</a:t>
            </a:r>
            <a:endParaRPr lang="fi-FI" dirty="0"/>
          </a:p>
        </p:txBody>
      </p:sp>
      <p:sp>
        <p:nvSpPr>
          <p:cNvPr id="11" name="Kuvan paikkamerkki 7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91831" y="1352811"/>
            <a:ext cx="2929406" cy="2929406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algn="ctr">
              <a:lnSpc>
                <a:spcPts val="1200"/>
              </a:lnSpc>
            </a:pP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picture by clicking the icon.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cropping of the picture,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activate the picture frame and select the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‘Crop’ tool from the Picture Format tab &gt;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you can now move the picture or scale it to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be larger within the selection box.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Scale the picture by holding down the Shift key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and clicking and dragging the light-coloured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balls on the corners of the picture.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When you are satisfied with the cropping/scaling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of the picture, click outside the picture.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picture, activate the picture,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remove the picture with the Delete key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and click the picture to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new picture. </a:t>
            </a:r>
            <a:endParaRPr lang="fi-FI" sz="1100" b="0" i="1" kern="1200" baseline="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961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, text,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8" name="Kuvan paikkamerkki 7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48732" y="0"/>
            <a:ext cx="4495267" cy="5143500"/>
          </a:xfrm>
          <a:prstGeom prst="rect">
            <a:avLst/>
          </a:prstGeom>
          <a:ln w="19050">
            <a:noFill/>
          </a:ln>
          <a:effectLst/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  <a:effectLst/>
              </a:defRPr>
            </a:lvl1pPr>
          </a:lstStyle>
          <a:p>
            <a:pPr algn="ctr">
              <a:lnSpc>
                <a:spcPts val="1200"/>
              </a:lnSpc>
            </a:pP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picture by clicking the icon.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cropping of the picture, activate the picture frame and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select the ‘Crop’ tool from the Picture Format tab &gt;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you can now move the picture or scale it to be larger within the selection box.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Scale the picture by holding down the Shift key and clicking and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dragging the light-coloured balls on the corners of the picture.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When you are satisfied with the cropping/scaling of the picture,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click outside the picture.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picture, activate the picture, remove the picture </a:t>
            </a:r>
            <a:b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1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with the Delete key and click the picture to add a new picture. </a:t>
            </a:r>
            <a:endParaRPr lang="fi-FI" sz="1100" b="0" i="1" kern="1200" baseline="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1152526" y="1311275"/>
            <a:ext cx="3496207" cy="3556000"/>
          </a:xfrm>
        </p:spPr>
        <p:txBody>
          <a:bodyPr>
            <a:noAutofit/>
          </a:bodyPr>
          <a:lstStyle>
            <a:lvl1pPr>
              <a:buClr>
                <a:schemeClr val="accent2">
                  <a:lumMod val="75000"/>
                </a:schemeClr>
              </a:buClr>
              <a:defRPr sz="2000">
                <a:solidFill>
                  <a:schemeClr val="tx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600">
                <a:solidFill>
                  <a:schemeClr val="tx1"/>
                </a:solidFill>
              </a:defRPr>
            </a:lvl3pPr>
            <a:lvl4pPr>
              <a:buNone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level</a:t>
            </a:r>
            <a:r>
              <a:rPr lang="fi-FI" dirty="0"/>
              <a:t> of a </a:t>
            </a:r>
            <a:r>
              <a:rPr lang="fi-FI" dirty="0" err="1"/>
              <a:t>list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2525" y="523874"/>
            <a:ext cx="6838950" cy="787401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i-FI" dirty="0" err="1"/>
              <a:t>Title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1901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stitial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7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152525" y="0"/>
            <a:ext cx="7998676" cy="5143500"/>
          </a:xfrm>
          <a:prstGeom prst="rect">
            <a:avLst/>
          </a:prstGeom>
        </p:spPr>
        <p:txBody>
          <a:bodyPr lIns="180000" tIns="180000" rIns="180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picture to the background of the slide by clicking the icon.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cropping of the picture, activate the picture frame and select the ‘Crop’ tool from the Picture Format tab &gt;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you can now move the picture or scale it to be larger within the selection box.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Scale the picture by holding down the Shift key and clicking and dragging the light-coloured balls on the corners of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When you are satisfied with the cropping/scaling of the picture, click outside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text boxes will reappear when you activate the picture and select ‘Send to Back’ (Picture </a:t>
            </a:r>
            <a:r>
              <a:rPr lang="en-GB" sz="1200" b="0" i="1" kern="1200" baseline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Formar</a:t>
            </a: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 &gt; Send Backward &gt; Send to Back /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right click &gt; Send to Back)</a:t>
            </a:r>
            <a: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.</a:t>
            </a: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picture, activate the picture, bring the picture to the front, remove the picture with the Delete key and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click the picture to add a new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Remember to send the picture to the back so that you can see the text.</a:t>
            </a: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07"/>
          <a:stretch/>
        </p:blipFill>
        <p:spPr>
          <a:xfrm>
            <a:off x="1353" y="0"/>
            <a:ext cx="1151171" cy="5143500"/>
          </a:xfrm>
          <a:prstGeom prst="rect">
            <a:avLst/>
          </a:prstGeom>
        </p:spPr>
      </p:pic>
      <p:sp>
        <p:nvSpPr>
          <p:cNvPr id="6" name="Otsikko 1"/>
          <p:cNvSpPr>
            <a:spLocks noGrp="1"/>
          </p:cNvSpPr>
          <p:nvPr>
            <p:ph type="ctrTitle" hasCustomPrompt="1"/>
          </p:nvPr>
        </p:nvSpPr>
        <p:spPr>
          <a:xfrm>
            <a:off x="1152525" y="3132557"/>
            <a:ext cx="6838950" cy="1210842"/>
          </a:xfrm>
        </p:spPr>
        <p:txBody>
          <a:bodyPr anchor="b" anchorCtr="0">
            <a:noAutofit/>
          </a:bodyPr>
          <a:lstStyle>
            <a:lvl1pPr marL="0" algn="r" defTabSz="914400" rtl="0" eaLnBrk="1" latinLnBrk="0" hangingPunct="1">
              <a:lnSpc>
                <a:spcPts val="2800"/>
              </a:lnSpc>
              <a:spcBef>
                <a:spcPct val="0"/>
              </a:spcBef>
              <a:tabLst>
                <a:tab pos="714375" algn="l"/>
              </a:tabLst>
              <a:defRPr lang="fi-FI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defTabSz="914400" rtl="0" eaLnBrk="1" latinLnBrk="0" hangingPunct="1">
              <a:lnSpc>
                <a:spcPts val="2800"/>
              </a:lnSpc>
              <a:spcBef>
                <a:spcPct val="0"/>
              </a:spcBef>
              <a:tabLst>
                <a:tab pos="714375" algn="l"/>
              </a:tabLst>
            </a:pP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Interstitial slides liven up the presentation and can contain a short text section and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big picture, or a round picture. </a:t>
            </a:r>
            <a:endParaRPr lang="fi-FI" sz="2400" b="1" kern="1200" baseline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401045" y="4343399"/>
            <a:ext cx="342900" cy="250029"/>
          </a:xfrm>
        </p:spPr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478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no picture, OC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5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r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 algn="r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None/>
            </a:pP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The name of the presenter</a:t>
            </a:r>
            <a:b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Finnish Environment Institute SYKE</a:t>
            </a:r>
            <a:br>
              <a:rPr lang="fi-FI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Event &amp; date</a:t>
            </a:r>
            <a:endParaRPr lang="fi-FI" sz="20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Otsikko 3"/>
          <p:cNvSpPr>
            <a:spLocks noGrp="1"/>
          </p:cNvSpPr>
          <p:nvPr>
            <p:ph type="ctrTitle" idx="4294967295" hasCustomPrompt="1"/>
          </p:nvPr>
        </p:nvSpPr>
        <p:spPr>
          <a:xfrm>
            <a:off x="1152525" y="1311275"/>
            <a:ext cx="6838950" cy="1983069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ts val="3600"/>
              </a:lnSpc>
            </a:pP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COVER, NO PICTURE, OCHRE</a:t>
            </a:r>
            <a:br>
              <a:rPr lang="fi-FI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name of the presentation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black or white text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938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stiti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2524" y="523874"/>
            <a:ext cx="4214879" cy="3819526"/>
          </a:xfrm>
        </p:spPr>
        <p:txBody>
          <a:bodyPr anchor="ctr" anchorCtr="0"/>
          <a:lstStyle>
            <a:lvl1pPr>
              <a:lnSpc>
                <a:spcPts val="2800"/>
              </a:lnSpc>
              <a:defRPr lang="fi-FI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ts val="2800"/>
              </a:lnSpc>
            </a:pP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Interstitial slides liven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the presentation and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contain a short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section and a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 picture, or a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round picture.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Sometimes a well-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planned quote can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just as well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a picture.</a:t>
            </a:r>
            <a:endParaRPr lang="fi-FI" sz="2400" kern="1200" baseline="0" dirty="0">
              <a:solidFill>
                <a:schemeClr val="tx1"/>
              </a:solidFill>
              <a:latin typeface="Futura Hv BT" pitchFamily="34" charset="0"/>
              <a:ea typeface="+mj-ea"/>
              <a:cs typeface="+mj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Kuvan paikkamerkki 7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 wrap="none"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algn="ctr">
              <a:lnSpc>
                <a:spcPts val="1300"/>
              </a:lnSpc>
            </a:pP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round picture by clicking the icon.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cropping of the picture, activate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frame and select the ‘Crop’ tool from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Format tab &gt; you can now move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picture or scale it to be larger within the selection box.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Scale the picture by holding down the Shift key and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clicking and dragging the light-coloured balls on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corners of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When you are satisfied with the cropping/scaling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of the picture, click outside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picture, activate the picture,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remove the picture with the Delete key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and click the picture to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new picture. 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35553904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stitial OC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Kuvan paikkamerkki 7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 wrap="none"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algn="ctr">
              <a:lnSpc>
                <a:spcPts val="1300"/>
              </a:lnSpc>
            </a:pP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round picture by clicking the icon.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cropping of the picture, activate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frame and select the ‘Crop’ tool from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Format tab &gt; you can now move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picture or scale it to be larger within the selection box.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Scale the picture by holding down the Shift key and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clicking and dragging the light-coloured balls on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corners of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When you are satisfied with the cropping/scaling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of the picture, click outside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picture, activate the picture,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remove the picture with the Delete key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and click the picture to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new picture. </a:t>
            </a:r>
            <a:endParaRPr lang="fi-FI" sz="1200" dirty="0"/>
          </a:p>
        </p:txBody>
      </p:sp>
      <p:sp>
        <p:nvSpPr>
          <p:cNvPr id="7" name="Otsikko 1"/>
          <p:cNvSpPr>
            <a:spLocks noGrp="1"/>
          </p:cNvSpPr>
          <p:nvPr>
            <p:ph type="title" hasCustomPrompt="1"/>
          </p:nvPr>
        </p:nvSpPr>
        <p:spPr>
          <a:xfrm>
            <a:off x="1152524" y="523874"/>
            <a:ext cx="4214879" cy="3819526"/>
          </a:xfrm>
        </p:spPr>
        <p:txBody>
          <a:bodyPr anchor="ctr" anchorCtr="0"/>
          <a:lstStyle>
            <a:lvl1pPr>
              <a:lnSpc>
                <a:spcPts val="2800"/>
              </a:lnSpc>
              <a:defRPr lang="fi-FI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ts val="2800"/>
              </a:lnSpc>
            </a:pP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Interstitial slides liven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the presentation and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contain a short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section and a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 picture, or a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round picture.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Sometimes a well-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planned quote can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just as well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a picture.</a:t>
            </a:r>
            <a:endParaRPr lang="fi-FI" sz="2400" kern="1200" baseline="0" dirty="0">
              <a:solidFill>
                <a:schemeClr val="tx1"/>
              </a:solidFill>
              <a:latin typeface="Futura Hv B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514370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stitial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Kuvan paikkamerkki 7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 wrap="none"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algn="ctr">
              <a:lnSpc>
                <a:spcPts val="1300"/>
              </a:lnSpc>
            </a:pP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round picture by clicking the icon.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cropping of the picture, activate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frame and select the ‘Crop’ tool from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Format tab &gt; you can now move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picture or scale it to be larger within the selection box.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Scale the picture by holding down the Shift key and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clicking and dragging the light-coloured balls on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corners of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When you are satisfied with the cropping/scaling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of the picture, click outside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picture, activate the picture,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remove the picture with the Delete key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and click the picture to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new picture. </a:t>
            </a:r>
            <a:endParaRPr lang="fi-FI" sz="1200" dirty="0"/>
          </a:p>
        </p:txBody>
      </p:sp>
      <p:sp>
        <p:nvSpPr>
          <p:cNvPr id="7" name="Otsikko 1"/>
          <p:cNvSpPr>
            <a:spLocks noGrp="1"/>
          </p:cNvSpPr>
          <p:nvPr>
            <p:ph type="title" hasCustomPrompt="1"/>
          </p:nvPr>
        </p:nvSpPr>
        <p:spPr>
          <a:xfrm>
            <a:off x="1152524" y="523874"/>
            <a:ext cx="4214879" cy="3819526"/>
          </a:xfrm>
        </p:spPr>
        <p:txBody>
          <a:bodyPr anchor="ctr" anchorCtr="0"/>
          <a:lstStyle>
            <a:lvl1pPr>
              <a:lnSpc>
                <a:spcPts val="2800"/>
              </a:lnSpc>
              <a:defRPr lang="fi-FI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ts val="2800"/>
              </a:lnSpc>
            </a:pP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Interstitial slides liven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the presentation and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contain a short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section and a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 picture, or a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round picture.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Sometimes a well-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planned quote can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just as well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a picture.</a:t>
            </a:r>
            <a:endParaRPr lang="fi-FI" sz="2400" kern="1200" baseline="0" dirty="0">
              <a:solidFill>
                <a:schemeClr val="tx1"/>
              </a:solidFill>
              <a:latin typeface="Futura Hv B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09872629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stitia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Kuvan paikkamerkki 7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 wrap="none"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algn="ctr">
              <a:lnSpc>
                <a:spcPts val="1300"/>
              </a:lnSpc>
            </a:pP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round picture by clicking the icon.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cropping of the picture, activate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frame and select the ‘Crop’ tool from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Format tab &gt; you can now move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picture or scale it to be larger within the selection box.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Scale the picture by holding down the Shift key and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clicking and dragging the light-coloured balls on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corners of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When you are satisfied with the cropping/scaling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of the picture, click outside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picture, activate the picture,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remove the picture with the Delete key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and click the picture to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new picture. </a:t>
            </a:r>
            <a:endParaRPr lang="fi-FI" sz="1200" dirty="0"/>
          </a:p>
        </p:txBody>
      </p:sp>
      <p:sp>
        <p:nvSpPr>
          <p:cNvPr id="7" name="Otsikko 1"/>
          <p:cNvSpPr>
            <a:spLocks noGrp="1"/>
          </p:cNvSpPr>
          <p:nvPr>
            <p:ph type="title" hasCustomPrompt="1"/>
          </p:nvPr>
        </p:nvSpPr>
        <p:spPr>
          <a:xfrm>
            <a:off x="1152524" y="523874"/>
            <a:ext cx="4214879" cy="3819526"/>
          </a:xfrm>
        </p:spPr>
        <p:txBody>
          <a:bodyPr anchor="ctr" anchorCtr="0"/>
          <a:lstStyle>
            <a:lvl1pPr>
              <a:lnSpc>
                <a:spcPts val="2800"/>
              </a:lnSpc>
              <a:defRPr lang="fi-FI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ts val="2800"/>
              </a:lnSpc>
            </a:pP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Interstitial slides liven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the presentation and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contain a short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section and a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 picture, or a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round picture.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Sometimes a well-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planned quote can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just as well </a:t>
            </a:r>
            <a:b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a picture.</a:t>
            </a:r>
            <a:endParaRPr lang="fi-FI" sz="2400" kern="1200" baseline="0" dirty="0">
              <a:solidFill>
                <a:schemeClr val="tx1"/>
              </a:solidFill>
              <a:latin typeface="Futura Hv B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102963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+back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9401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9" y="4326094"/>
            <a:ext cx="722475" cy="53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31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076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Otsikko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63603F-AB30-482A-9499-82C63A8FE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96031AF-0D0B-4C18-99AD-F803F3CB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FA44A87-8EE4-40EA-907F-C48F78C2C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DD33F-F23A-4852-AA0F-3ECBA1527404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6251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no picture,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89" cy="5143499"/>
          </a:xfrm>
          <a:prstGeom prst="rect">
            <a:avLst/>
          </a:prstGeom>
        </p:spPr>
      </p:pic>
      <p:sp>
        <p:nvSpPr>
          <p:cNvPr id="6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r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 algn="r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None/>
            </a:pP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The name of the presenter</a:t>
            </a:r>
            <a:b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Finnish Environment Institute SYKE</a:t>
            </a:r>
            <a:br>
              <a:rPr lang="fi-FI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Event &amp; date</a:t>
            </a:r>
            <a:endParaRPr lang="fi-FI" sz="20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Otsikko 3"/>
          <p:cNvSpPr>
            <a:spLocks noGrp="1"/>
          </p:cNvSpPr>
          <p:nvPr>
            <p:ph type="ctrTitle" idx="4294967295" hasCustomPrompt="1"/>
          </p:nvPr>
        </p:nvSpPr>
        <p:spPr>
          <a:xfrm>
            <a:off x="1152525" y="1311275"/>
            <a:ext cx="6838950" cy="1983069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 sz="3200" b="1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ts val="3600"/>
              </a:lnSpc>
            </a:pP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COVER, NO PICTURE, LIME</a:t>
            </a:r>
            <a:br>
              <a:rPr lang="fi-FI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name of the presentation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black or white text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21490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no picture,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6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r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 algn="r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None/>
            </a:pP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The name of the presenter</a:t>
            </a:r>
            <a:b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Finnish Environment Institute SYKE</a:t>
            </a:r>
            <a:br>
              <a:rPr lang="fi-FI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Event &amp; date</a:t>
            </a:r>
            <a:endParaRPr lang="fi-FI" sz="20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Otsikko 3"/>
          <p:cNvSpPr>
            <a:spLocks noGrp="1"/>
          </p:cNvSpPr>
          <p:nvPr>
            <p:ph type="ctrTitle" idx="4294967295" hasCustomPrompt="1"/>
          </p:nvPr>
        </p:nvSpPr>
        <p:spPr>
          <a:xfrm>
            <a:off x="1152525" y="1311275"/>
            <a:ext cx="6838950" cy="1983069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ts val="3600"/>
              </a:lnSpc>
            </a:pP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COVER, NO PICTURE, GREY</a:t>
            </a:r>
            <a:br>
              <a:rPr lang="fi-FI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name of the presentation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black or white text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8486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07"/>
          <a:stretch/>
        </p:blipFill>
        <p:spPr>
          <a:xfrm>
            <a:off x="1353" y="0"/>
            <a:ext cx="1151171" cy="5143500"/>
          </a:xfrm>
          <a:prstGeom prst="rect">
            <a:avLst/>
          </a:prstGeom>
        </p:spPr>
      </p:pic>
      <p:sp>
        <p:nvSpPr>
          <p:cNvPr id="9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r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 algn="r" defTabSz="914400" rtl="0" eaLnBrk="1" latinLnBrk="0" hangingPunct="1">
              <a:lnSpc>
                <a:spcPts val="2200"/>
              </a:lnSpc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None/>
            </a:pP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The name of the presenter</a:t>
            </a:r>
            <a:b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Finnish Environment Institute SYKE</a:t>
            </a:r>
            <a:br>
              <a:rPr lang="fi-FI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20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Event &amp; date</a:t>
            </a:r>
            <a:endParaRPr lang="fi-FI" sz="20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Otsikko 3"/>
          <p:cNvSpPr>
            <a:spLocks noGrp="1"/>
          </p:cNvSpPr>
          <p:nvPr>
            <p:ph type="ctrTitle" idx="4294967295" hasCustomPrompt="1"/>
          </p:nvPr>
        </p:nvSpPr>
        <p:spPr>
          <a:xfrm>
            <a:off x="1152525" y="1311275"/>
            <a:ext cx="6838950" cy="1983069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ts val="3600"/>
              </a:lnSpc>
            </a:pP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COVER, LARGE PICTURE</a:t>
            </a:r>
            <a:br>
              <a:rPr lang="fi-FI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name of the presentation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black or white text</a:t>
            </a:r>
            <a:endParaRPr lang="fi-FI" dirty="0"/>
          </a:p>
        </p:txBody>
      </p:sp>
      <p:sp>
        <p:nvSpPr>
          <p:cNvPr id="7" name="Kuvan paikkamerkki 7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152525" y="0"/>
            <a:ext cx="7998676" cy="5143500"/>
          </a:xfrm>
          <a:prstGeom prst="rect">
            <a:avLst/>
          </a:prstGeom>
        </p:spPr>
        <p:txBody>
          <a:bodyPr lIns="180000" tIns="180000" rIns="180000" anchor="t" anchorCtr="0"/>
          <a:lstStyle>
            <a:lvl1pPr marL="0" marR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large cover picture to the background of the cover slide by clicking the icon.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cropping of the picture, activate the picture frame and select the ‘Crop’ tool from the Picture Format tab &gt;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you can now move the picture or scale it to be larger within the selection box.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Scale the picture by holding down the Shift key and clicking and dragging the light-coloured balls on the corners of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When you are satisfied with the cropping/scaling of the picture, click outside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text boxes will reappear when you activate the picture and select ‘Send to Back’ (Picture </a:t>
            </a:r>
            <a:r>
              <a:rPr lang="en-GB" sz="1200" b="0" i="1" kern="1200" baseline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Formar</a:t>
            </a: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 &gt; Send Backward &gt; Send to Back /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right click &gt; Send to Back)</a:t>
            </a:r>
            <a: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.</a:t>
            </a: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picture, activate the picture, bring the picture to the front, remove the picture with the Delete key and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click the picture to add a new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Remember to send the picture to the back so that you can see the text.</a:t>
            </a: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fi-FI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fi-FI" dirty="0" err="1"/>
              <a:t>Make</a:t>
            </a:r>
            <a:r>
              <a:rPr lang="fi-FI" dirty="0"/>
              <a:t> sure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SYKE-logo</a:t>
            </a:r>
            <a:r>
              <a:rPr lang="fi-FI" dirty="0"/>
              <a:t> is </a:t>
            </a:r>
            <a:r>
              <a:rPr lang="fi-FI" dirty="0" err="1"/>
              <a:t>visible</a:t>
            </a:r>
            <a:r>
              <a:rPr lang="fi-FI" dirty="0"/>
              <a:t> in the </a:t>
            </a:r>
            <a:r>
              <a:rPr lang="fi-FI" dirty="0" err="1"/>
              <a:t>left</a:t>
            </a:r>
            <a:r>
              <a:rPr lang="fi-FI" dirty="0"/>
              <a:t> </a:t>
            </a:r>
            <a:r>
              <a:rPr lang="fi-FI" dirty="0" err="1"/>
              <a:t>corner</a:t>
            </a:r>
            <a:r>
              <a:rPr lang="fi-FI" dirty="0"/>
              <a:t>! </a:t>
            </a:r>
            <a:br>
              <a:rPr lang="fi-FI" dirty="0"/>
            </a:br>
            <a:r>
              <a:rPr lang="fi-FI" dirty="0" err="1"/>
              <a:t>If</a:t>
            </a:r>
            <a:r>
              <a:rPr lang="fi-FI" dirty="0"/>
              <a:t> </a:t>
            </a:r>
            <a:r>
              <a:rPr lang="fi-FI" dirty="0" err="1"/>
              <a:t>needed</a:t>
            </a:r>
            <a:r>
              <a:rPr lang="fi-FI" dirty="0"/>
              <a:t>,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copy </a:t>
            </a:r>
            <a:r>
              <a:rPr lang="fi-FI" dirty="0" err="1"/>
              <a:t>SYKE-logo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the </a:t>
            </a:r>
            <a:r>
              <a:rPr lang="fi-FI" dirty="0" err="1"/>
              <a:t>instructions</a:t>
            </a:r>
            <a:r>
              <a:rPr lang="fi-FI" dirty="0"/>
              <a:t> </a:t>
            </a:r>
            <a:r>
              <a:rPr lang="fi-FI" dirty="0" err="1"/>
              <a:t>page</a:t>
            </a:r>
            <a:r>
              <a:rPr lang="fi-FI" dirty="0"/>
              <a:t> (</a:t>
            </a:r>
            <a:r>
              <a:rPr lang="fi-FI" dirty="0" err="1"/>
              <a:t>page</a:t>
            </a:r>
            <a:r>
              <a:rPr lang="fi-FI" dirty="0"/>
              <a:t> 1).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round picture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10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The </a:t>
            </a:r>
            <a:r>
              <a:rPr lang="fi-FI" dirty="0" err="1"/>
              <a:t>name</a:t>
            </a:r>
            <a:r>
              <a:rPr lang="fi-FI" dirty="0"/>
              <a:t> of the </a:t>
            </a:r>
            <a:r>
              <a:rPr lang="fi-FI" dirty="0" err="1"/>
              <a:t>presenter</a:t>
            </a:r>
            <a:br>
              <a:rPr lang="fi-FI" dirty="0"/>
            </a:br>
            <a:r>
              <a:rPr lang="en-GB" sz="18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Finnish Environment Institute SYKE</a:t>
            </a:r>
            <a:br>
              <a:rPr lang="fi-FI" sz="18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8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Event &amp; date</a:t>
            </a:r>
            <a:endParaRPr lang="fi-FI" dirty="0"/>
          </a:p>
        </p:txBody>
      </p:sp>
      <p:sp>
        <p:nvSpPr>
          <p:cNvPr id="7" name="Kuvan paikkamerkki 7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 wrap="none"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algn="ctr">
              <a:lnSpc>
                <a:spcPts val="1300"/>
              </a:lnSpc>
            </a:pP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round picture by clicking the icon.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cropping of the picture, activate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frame and select the ‘Crop’ tool from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Format tab &gt; you can now move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picture or scale it to be larger within the selection box.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Scale the picture by holding down the Shift key and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clicking and dragging the light-coloured balls on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corners of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When you are satisfied with the cropping/scaling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of the picture, click outside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picture, activate the picture,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remove the picture with the Delete key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and click the picture to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new picture. </a:t>
            </a:r>
            <a:endParaRPr lang="fi-FI" sz="1200" dirty="0"/>
          </a:p>
        </p:txBody>
      </p:sp>
      <p:sp>
        <p:nvSpPr>
          <p:cNvPr id="8" name="Otsikko 3"/>
          <p:cNvSpPr>
            <a:spLocks noGrp="1"/>
          </p:cNvSpPr>
          <p:nvPr>
            <p:ph type="ctrTitle" idx="4294967295" hasCustomPrompt="1"/>
          </p:nvPr>
        </p:nvSpPr>
        <p:spPr>
          <a:xfrm>
            <a:off x="1152525" y="523875"/>
            <a:ext cx="3602355" cy="27704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 WITH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ROUND PICTURE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wraps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around the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edges of the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round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3274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round picture, OC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10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The </a:t>
            </a:r>
            <a:r>
              <a:rPr lang="fi-FI" dirty="0" err="1"/>
              <a:t>name</a:t>
            </a:r>
            <a:r>
              <a:rPr lang="fi-FI" dirty="0"/>
              <a:t> of the </a:t>
            </a:r>
            <a:r>
              <a:rPr lang="fi-FI" dirty="0" err="1"/>
              <a:t>presenter</a:t>
            </a:r>
            <a:br>
              <a:rPr lang="fi-FI" dirty="0"/>
            </a:br>
            <a:r>
              <a:rPr lang="en-GB" sz="18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Finnish Environment Institute SYKE</a:t>
            </a:r>
            <a:br>
              <a:rPr lang="fi-FI" sz="18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8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Event &amp; date</a:t>
            </a:r>
            <a:endParaRPr lang="fi-FI" dirty="0"/>
          </a:p>
        </p:txBody>
      </p:sp>
      <p:sp>
        <p:nvSpPr>
          <p:cNvPr id="9" name="Kuvan paikkamerkki 7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 wrap="none"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algn="ctr">
              <a:lnSpc>
                <a:spcPts val="1300"/>
              </a:lnSpc>
            </a:pP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round picture by clicking the icon.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cropping of the picture, activate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frame and select the ‘Crop’ tool from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Format tab &gt; you can now move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picture or scale it to be larger within the selection box.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Scale the picture by holding down the Shift key and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clicking and dragging the light-coloured balls on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corners of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When you are satisfied with the cropping/scaling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of the picture, click outside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picture, activate the picture,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remove the picture with the Delete key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and click the picture to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new picture. </a:t>
            </a:r>
            <a:endParaRPr lang="fi-FI" sz="1200" dirty="0"/>
          </a:p>
        </p:txBody>
      </p:sp>
      <p:sp>
        <p:nvSpPr>
          <p:cNvPr id="6" name="Otsikko 3"/>
          <p:cNvSpPr>
            <a:spLocks noGrp="1"/>
          </p:cNvSpPr>
          <p:nvPr>
            <p:ph type="ctrTitle" idx="4294967295" hasCustomPrompt="1"/>
          </p:nvPr>
        </p:nvSpPr>
        <p:spPr>
          <a:xfrm>
            <a:off x="1152525" y="523875"/>
            <a:ext cx="3602355" cy="27704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 WITH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ROUND PICTURE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wraps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around the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edges of the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round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120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round picture,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6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The </a:t>
            </a:r>
            <a:r>
              <a:rPr lang="fi-FI" dirty="0" err="1"/>
              <a:t>name</a:t>
            </a:r>
            <a:r>
              <a:rPr lang="fi-FI" dirty="0"/>
              <a:t> of the </a:t>
            </a:r>
            <a:r>
              <a:rPr lang="fi-FI" dirty="0" err="1"/>
              <a:t>presenter</a:t>
            </a:r>
            <a:br>
              <a:rPr lang="fi-FI" dirty="0"/>
            </a:br>
            <a:r>
              <a:rPr lang="en-GB" sz="18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Finnish Environment Institute SYKE</a:t>
            </a:r>
            <a:br>
              <a:rPr lang="fi-FI" sz="18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8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Event &amp; date</a:t>
            </a:r>
            <a:endParaRPr lang="fi-FI" dirty="0"/>
          </a:p>
        </p:txBody>
      </p:sp>
      <p:sp>
        <p:nvSpPr>
          <p:cNvPr id="10" name="Kuvan paikkamerkki 7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 wrap="none"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algn="ctr">
              <a:lnSpc>
                <a:spcPts val="1300"/>
              </a:lnSpc>
            </a:pP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round picture by clicking the icon.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cropping of the picture, activate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frame and select the ‘Crop’ tool from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Format tab &gt; you can now move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picture or scale it to be larger within the selection box.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Scale the picture by holding down the Shift key and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clicking and dragging the light-coloured balls on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corners of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When you are satisfied with the cropping/scaling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of the picture, click outside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picture, activate the picture,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remove the picture with the Delete key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and click the picture to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new picture. </a:t>
            </a:r>
            <a:endParaRPr lang="fi-FI" sz="1200" dirty="0"/>
          </a:p>
        </p:txBody>
      </p:sp>
      <p:sp>
        <p:nvSpPr>
          <p:cNvPr id="7" name="Otsikko 3"/>
          <p:cNvSpPr>
            <a:spLocks noGrp="1"/>
          </p:cNvSpPr>
          <p:nvPr>
            <p:ph type="ctrTitle" idx="4294967295" hasCustomPrompt="1"/>
          </p:nvPr>
        </p:nvSpPr>
        <p:spPr>
          <a:xfrm>
            <a:off x="1152525" y="523875"/>
            <a:ext cx="3602355" cy="27704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 WITH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ROUND PICTURE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wraps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around the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edges of the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round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163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round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6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The </a:t>
            </a:r>
            <a:r>
              <a:rPr lang="fi-FI" dirty="0" err="1"/>
              <a:t>name</a:t>
            </a:r>
            <a:r>
              <a:rPr lang="fi-FI" dirty="0"/>
              <a:t> of the </a:t>
            </a:r>
            <a:r>
              <a:rPr lang="fi-FI" dirty="0" err="1"/>
              <a:t>presenter</a:t>
            </a:r>
            <a:br>
              <a:rPr lang="fi-FI" dirty="0"/>
            </a:br>
            <a:r>
              <a:rPr lang="en-GB" sz="18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Finnish Environment Institute SYKE</a:t>
            </a:r>
            <a:br>
              <a:rPr lang="fi-FI" sz="18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8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Event &amp; date</a:t>
            </a:r>
            <a:endParaRPr lang="fi-FI" dirty="0"/>
          </a:p>
        </p:txBody>
      </p:sp>
      <p:sp>
        <p:nvSpPr>
          <p:cNvPr id="10" name="Kuvan paikkamerkki 7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  <p:txBody>
          <a:bodyPr wrap="none"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algn="ctr">
              <a:lnSpc>
                <a:spcPts val="1300"/>
              </a:lnSpc>
            </a:pP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round picture by clicking the icon.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cropping of the picture, activate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frame and select the ‘Crop’ tool from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the Picture Format tab &gt; you can now move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picture or scale it to be larger within the selection box.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Scale the picture by holding down the Shift key and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clicking and dragging the light-coloured balls on the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corners of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When you are satisfied with the cropping/scaling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of the picture, click outside the picture.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To change the picture, activate the picture,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remove the picture with the Delete key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and click the picture to </a:t>
            </a:r>
            <a:b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sz="1200" b="0" i="1" kern="1200" baseline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add a new picture. </a:t>
            </a:r>
            <a:endParaRPr lang="fi-FI" sz="1200" dirty="0"/>
          </a:p>
        </p:txBody>
      </p:sp>
      <p:sp>
        <p:nvSpPr>
          <p:cNvPr id="7" name="Otsikko 3"/>
          <p:cNvSpPr>
            <a:spLocks noGrp="1"/>
          </p:cNvSpPr>
          <p:nvPr>
            <p:ph type="ctrTitle" idx="4294967295" hasCustomPrompt="1"/>
          </p:nvPr>
        </p:nvSpPr>
        <p:spPr>
          <a:xfrm>
            <a:off x="1152525" y="523875"/>
            <a:ext cx="3602355" cy="27704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 WITH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ROUND PICTURE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wraps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around the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edges of the </a:t>
            </a:r>
            <a:b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kern="1200" baseline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round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765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152526" y="519523"/>
            <a:ext cx="6838950" cy="7917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152525" y="1311274"/>
            <a:ext cx="6838950" cy="3032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The </a:t>
            </a:r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level</a:t>
            </a:r>
            <a:r>
              <a:rPr lang="fi-FI" dirty="0"/>
              <a:t> of a </a:t>
            </a:r>
            <a:r>
              <a:rPr lang="fi-FI" dirty="0" err="1"/>
              <a:t>list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401045" y="4343399"/>
            <a:ext cx="342900" cy="25002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accent3">
                    <a:lumMod val="75000"/>
                  </a:schemeClr>
                </a:solidFill>
                <a:latin typeface="Futura Bk BT" panose="020B0502020204020303" pitchFamily="34" charset="0"/>
              </a:defRPr>
            </a:lvl1pPr>
          </a:lstStyle>
          <a:p>
            <a:fld id="{24342B02-74FC-4320-A08D-C58DA89F77A2}" type="slidenum">
              <a:rPr lang="fi-FI" smtClean="0"/>
              <a:pPr/>
              <a:t>‹#›</a:t>
            </a:fld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1" r:id="rId2"/>
    <p:sldLayoutId id="2147483695" r:id="rId3"/>
    <p:sldLayoutId id="2147483692" r:id="rId4"/>
    <p:sldLayoutId id="2147483685" r:id="rId5"/>
    <p:sldLayoutId id="2147483712" r:id="rId6"/>
    <p:sldLayoutId id="2147483713" r:id="rId7"/>
    <p:sldLayoutId id="2147483715" r:id="rId8"/>
    <p:sldLayoutId id="2147483711" r:id="rId9"/>
    <p:sldLayoutId id="2147483660" r:id="rId10"/>
    <p:sldLayoutId id="2147483650" r:id="rId11"/>
    <p:sldLayoutId id="2147483662" r:id="rId12"/>
    <p:sldLayoutId id="2147483663" r:id="rId13"/>
    <p:sldLayoutId id="2147483675" r:id="rId14"/>
    <p:sldLayoutId id="2147483657" r:id="rId15"/>
    <p:sldLayoutId id="2147483717" r:id="rId16"/>
    <p:sldLayoutId id="2147483686" r:id="rId17"/>
    <p:sldLayoutId id="2147483721" r:id="rId18"/>
    <p:sldLayoutId id="2147483720" r:id="rId19"/>
    <p:sldLayoutId id="2147483698" r:id="rId20"/>
    <p:sldLayoutId id="2147483700" r:id="rId21"/>
    <p:sldLayoutId id="2147483701" r:id="rId22"/>
    <p:sldLayoutId id="2147483697" r:id="rId23"/>
    <p:sldLayoutId id="2147483702" r:id="rId24"/>
    <p:sldLayoutId id="2147483703" r:id="rId25"/>
    <p:sldLayoutId id="2147483719" r:id="rId26"/>
    <p:sldLayoutId id="2147483722" r:id="rId27"/>
  </p:sldLayoutIdLst>
  <p:hf hdr="0" ftr="0" dt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tabLst>
          <a:tab pos="714375" algn="l"/>
        </a:tabLst>
        <a:defRPr sz="2400" b="1" kern="1200">
          <a:solidFill>
            <a:schemeClr val="accent1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16000" indent="-216000" algn="l" defTabSz="914400" rtl="0" eaLnBrk="1" latinLnBrk="0" hangingPunct="1">
        <a:lnSpc>
          <a:spcPts val="2200"/>
        </a:lnSpc>
        <a:spcBef>
          <a:spcPct val="20000"/>
        </a:spcBef>
        <a:buClr>
          <a:schemeClr val="accent2">
            <a:lumMod val="75000"/>
          </a:schemeClr>
        </a:buClr>
        <a:buFont typeface="Arial" pitchFamily="34" charset="0"/>
        <a:buChar char="●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32000" indent="-216000" algn="l" defTabSz="914400" rtl="0" eaLnBrk="1" latinLnBrk="0" hangingPunct="1">
        <a:lnSpc>
          <a:spcPts val="2200"/>
        </a:lnSpc>
        <a:spcBef>
          <a:spcPct val="20000"/>
        </a:spcBef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648000" indent="-216000" algn="l" defTabSz="914400" rtl="0" eaLnBrk="1" latinLnBrk="0" hangingPunct="1">
        <a:lnSpc>
          <a:spcPts val="1800"/>
        </a:lnSpc>
        <a:spcBef>
          <a:spcPts val="3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864000" indent="-216000" algn="l" defTabSz="914400" rtl="0" eaLnBrk="1" latinLnBrk="0" hangingPunct="1">
        <a:lnSpc>
          <a:spcPts val="1800"/>
        </a:lnSpc>
        <a:spcBef>
          <a:spcPts val="3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1080000" indent="-216000" algn="l" defTabSz="914400" rtl="0" eaLnBrk="1" latinLnBrk="0" hangingPunct="1">
        <a:lnSpc>
          <a:spcPts val="1800"/>
        </a:lnSpc>
        <a:spcBef>
          <a:spcPts val="300"/>
        </a:spcBef>
        <a:buClr>
          <a:schemeClr val="accent3"/>
        </a:buClr>
        <a:buFont typeface="Arial" pitchFamily="34" charset="0"/>
        <a:buChar char="•"/>
        <a:defRPr sz="1600" i="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jpe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5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aotsikko 8"/>
          <p:cNvSpPr>
            <a:spLocks noGrp="1"/>
          </p:cNvSpPr>
          <p:nvPr>
            <p:ph type="subTitle" idx="1"/>
          </p:nvPr>
        </p:nvSpPr>
        <p:spPr>
          <a:xfrm>
            <a:off x="1152526" y="3294344"/>
            <a:ext cx="3562350" cy="1049055"/>
          </a:xfrm>
        </p:spPr>
        <p:txBody>
          <a:bodyPr/>
          <a:lstStyle/>
          <a:p>
            <a:r>
              <a:rPr lang="fi-FI" dirty="0"/>
              <a:t>Katri Rankinen, Seppo Hellsten, </a:t>
            </a:r>
            <a:r>
              <a:rPr lang="fi-FI" dirty="0" err="1"/>
              <a:t>Ninni</a:t>
            </a:r>
            <a:r>
              <a:rPr lang="fi-FI" dirty="0"/>
              <a:t> Liukko, Maria Holmberg, Seppo Hellsten, Lauri Arvola and Juha Riihimäki</a:t>
            </a:r>
          </a:p>
        </p:txBody>
      </p:sp>
      <p:sp>
        <p:nvSpPr>
          <p:cNvPr id="8" name="Otsikko 7"/>
          <p:cNvSpPr>
            <a:spLocks noGrp="1"/>
          </p:cNvSpPr>
          <p:nvPr>
            <p:ph type="ctrTitle" idx="4294967295"/>
          </p:nvPr>
        </p:nvSpPr>
        <p:spPr>
          <a:xfrm>
            <a:off x="1152526" y="523875"/>
            <a:ext cx="3962400" cy="2695314"/>
          </a:xfrm>
        </p:spPr>
        <p:txBody>
          <a:bodyPr/>
          <a:lstStyle/>
          <a:p>
            <a:r>
              <a:rPr lang="en-US" dirty="0"/>
              <a:t>Long term brownification process at the </a:t>
            </a:r>
            <a:r>
              <a:rPr lang="en-US" dirty="0" err="1"/>
              <a:t>Lammi</a:t>
            </a:r>
            <a:r>
              <a:rPr lang="en-US" dirty="0"/>
              <a:t> LTER site in Finland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(INCA-C and </a:t>
            </a:r>
            <a:r>
              <a:rPr lang="en-US" dirty="0" err="1"/>
              <a:t>MyLake</a:t>
            </a:r>
            <a:r>
              <a:rPr lang="en-US" dirty="0"/>
              <a:t> modelling)</a:t>
            </a:r>
            <a:br>
              <a:rPr lang="en-US" dirty="0"/>
            </a:br>
            <a:endParaRPr lang="fi-FI" dirty="0"/>
          </a:p>
        </p:txBody>
      </p:sp>
      <p:pic>
        <p:nvPicPr>
          <p:cNvPr id="3" name="Kuvan paikkamerkki 2">
            <a:extLst>
              <a:ext uri="{FF2B5EF4-FFF2-40B4-BE49-F238E27FC236}">
                <a16:creationId xmlns:a16="http://schemas.microsoft.com/office/drawing/2014/main" id="{28749BCB-5558-412C-98C0-1C736F8F12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E441CD5-BFE1-49CF-B872-3B27EE7340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28" y="118803"/>
            <a:ext cx="748657" cy="261937"/>
          </a:xfrm>
          <a:prstGeom prst="rect">
            <a:avLst/>
          </a:prstGeom>
        </p:spPr>
      </p:pic>
      <p:pic>
        <p:nvPicPr>
          <p:cNvPr id="7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1A7678AF-8E68-46A7-9445-B7AB61E0D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6827" y="64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7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F4D6A3-019F-438E-A782-7F6705DC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Dynamic</a:t>
            </a:r>
            <a:r>
              <a:rPr lang="fi-FI" dirty="0"/>
              <a:t> and </a:t>
            </a:r>
            <a:br>
              <a:rPr lang="fi-FI" dirty="0"/>
            </a:b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based</a:t>
            </a:r>
            <a:r>
              <a:rPr lang="fi-FI" dirty="0"/>
              <a:t> </a:t>
            </a:r>
            <a:r>
              <a:rPr lang="fi-FI" dirty="0" err="1"/>
              <a:t>models</a:t>
            </a:r>
            <a:endParaRPr lang="fi-FI" dirty="0"/>
          </a:p>
        </p:txBody>
      </p:sp>
      <p:pic>
        <p:nvPicPr>
          <p:cNvPr id="5122" name="Picture 3" descr="Catchmnt diagram200-b">
            <a:extLst>
              <a:ext uri="{FF2B5EF4-FFF2-40B4-BE49-F238E27FC236}">
                <a16:creationId xmlns:a16="http://schemas.microsoft.com/office/drawing/2014/main" id="{6AFE4394-6176-4732-9A9C-3955005124C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52" y="487853"/>
            <a:ext cx="3774923" cy="4379422"/>
          </a:xfr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3BC42B-1B4D-4F45-B8F7-8C097C34E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2179" y="1311275"/>
            <a:ext cx="3279969" cy="2908300"/>
          </a:xfrm>
        </p:spPr>
        <p:txBody>
          <a:bodyPr/>
          <a:lstStyle/>
          <a:p>
            <a:r>
              <a:rPr lang="en-US" dirty="0"/>
              <a:t>INCA-C: Calculates carbon transport from terrestrial environment to waters</a:t>
            </a:r>
          </a:p>
          <a:p>
            <a:r>
              <a:rPr lang="en-US" dirty="0" err="1"/>
              <a:t>MyLake</a:t>
            </a:r>
            <a:r>
              <a:rPr lang="en-US" dirty="0"/>
              <a:t> / FOKEMA: Simulates lake water temperature and stratification and calculates DOC and its mineralization (both microbial and photochemical)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F164503-178C-4602-9F69-A6A000E599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5449"/>
          <a:stretch/>
        </p:blipFill>
        <p:spPr>
          <a:xfrm>
            <a:off x="7039269" y="3938996"/>
            <a:ext cx="1904411" cy="115679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75BE3A8-8966-41EC-BDC4-E7E83ECBF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28" y="118803"/>
            <a:ext cx="748657" cy="261937"/>
          </a:xfrm>
          <a:prstGeom prst="rect">
            <a:avLst/>
          </a:prstGeom>
        </p:spPr>
      </p:pic>
      <p:pic>
        <p:nvPicPr>
          <p:cNvPr id="6" name="Dia2">
            <a:hlinkClick r:id="" action="ppaction://media"/>
            <a:extLst>
              <a:ext uri="{FF2B5EF4-FFF2-40B4-BE49-F238E27FC236}">
                <a16:creationId xmlns:a16="http://schemas.microsoft.com/office/drawing/2014/main" id="{34051EF7-C5CB-4ED2-A8CB-E3C95A97D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6827" y="64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786F770-A099-4E94-8ED5-8A0168F1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Lammi LTER </a:t>
            </a:r>
            <a:r>
              <a:rPr lang="fi-FI" dirty="0" err="1"/>
              <a:t>site</a:t>
            </a:r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54BBEB01-5BB6-446B-A996-6A5847A5C7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639" t="21803" r="13248" b="19319"/>
          <a:stretch/>
        </p:blipFill>
        <p:spPr>
          <a:xfrm>
            <a:off x="5514475" y="0"/>
            <a:ext cx="3629526" cy="514361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F0D0D82-A4BD-4957-A3F7-766879D84E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385"/>
            <a:ext cx="1919652" cy="143973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03ECC76-FF61-4E0C-971E-F1E3DD90D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563" y="1606852"/>
            <a:ext cx="1918479" cy="143973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7F2939-0466-458C-ABA0-D3109CCEDB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4972" y="3146043"/>
            <a:ext cx="1411903" cy="1883451"/>
          </a:xfrm>
          <a:prstGeom prst="rect">
            <a:avLst/>
          </a:prstGeom>
        </p:spPr>
      </p:pic>
      <p:sp>
        <p:nvSpPr>
          <p:cNvPr id="14" name="Sisällön paikkamerkki 13">
            <a:extLst>
              <a:ext uri="{FF2B5EF4-FFF2-40B4-BE49-F238E27FC236}">
                <a16:creationId xmlns:a16="http://schemas.microsoft.com/office/drawing/2014/main" id="{28746FD6-1BC5-4363-A1FA-A58164FEA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2180" y="1311275"/>
            <a:ext cx="3206878" cy="1806193"/>
          </a:xfrm>
        </p:spPr>
        <p:txBody>
          <a:bodyPr/>
          <a:lstStyle/>
          <a:p>
            <a:r>
              <a:rPr lang="en-US" dirty="0"/>
              <a:t>Southern Boreal Aquatic and Terrestrial Long-Term Ecological Research Area </a:t>
            </a:r>
          </a:p>
          <a:p>
            <a:r>
              <a:rPr lang="en-US" dirty="0"/>
              <a:t>Lake </a:t>
            </a:r>
            <a:r>
              <a:rPr lang="en-US" dirty="0" err="1"/>
              <a:t>Pääjärvi</a:t>
            </a:r>
            <a:endParaRPr lang="en-US" dirty="0"/>
          </a:p>
          <a:p>
            <a:r>
              <a:rPr lang="en-US" dirty="0"/>
              <a:t>3 well-monitored catchments</a:t>
            </a:r>
            <a:endParaRPr lang="fi-FI" dirty="0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77B36BD4-589C-4846-9D51-0F055F4D4C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2179" y="3117469"/>
            <a:ext cx="2710537" cy="2026150"/>
          </a:xfrm>
          <a:prstGeom prst="rect">
            <a:avLst/>
          </a:prstGeom>
        </p:spPr>
      </p:pic>
      <p:sp>
        <p:nvSpPr>
          <p:cNvPr id="17" name="Nuoli: Alas 16">
            <a:extLst>
              <a:ext uri="{FF2B5EF4-FFF2-40B4-BE49-F238E27FC236}">
                <a16:creationId xmlns:a16="http://schemas.microsoft.com/office/drawing/2014/main" id="{D3CE23E5-15E9-46EF-818F-FE24C13208C6}"/>
              </a:ext>
            </a:extLst>
          </p:cNvPr>
          <p:cNvSpPr/>
          <p:nvPr/>
        </p:nvSpPr>
        <p:spPr>
          <a:xfrm rot="414018">
            <a:off x="7724775" y="4391025"/>
            <a:ext cx="45719" cy="76200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C0B8D6F-AFE7-4927-A437-01CDF0D03A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828" y="118803"/>
            <a:ext cx="748657" cy="261937"/>
          </a:xfrm>
          <a:prstGeom prst="rect">
            <a:avLst/>
          </a:prstGeom>
        </p:spPr>
      </p:pic>
      <p:pic>
        <p:nvPicPr>
          <p:cNvPr id="4" name="Dia3">
            <a:hlinkClick r:id="" action="ppaction://media"/>
            <a:extLst>
              <a:ext uri="{FF2B5EF4-FFF2-40B4-BE49-F238E27FC236}">
                <a16:creationId xmlns:a16="http://schemas.microsoft.com/office/drawing/2014/main" id="{63657FA7-6295-4475-A5FA-C186E3A71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800" y="64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565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E769DF53-CC89-43DD-B1B6-2D534042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867" y="1908771"/>
            <a:ext cx="3042778" cy="183078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182D5D4-CDA8-440F-9558-821D3FBC9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321" y="1918044"/>
            <a:ext cx="3042778" cy="1830788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4F1035C1-BEE6-400E-83DA-EBE5D1A03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954" y="3303187"/>
            <a:ext cx="3042778" cy="183078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32D7811-1B2B-4C13-B11B-A19FC809D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INCA-C:</a:t>
            </a:r>
            <a:br>
              <a:rPr lang="fi-FI" dirty="0"/>
            </a:br>
            <a:r>
              <a:rPr lang="fi-FI" dirty="0" err="1"/>
              <a:t>Calibration</a:t>
            </a:r>
            <a:r>
              <a:rPr lang="fi-FI" dirty="0"/>
              <a:t>/</a:t>
            </a:r>
            <a:r>
              <a:rPr lang="fi-FI" dirty="0" err="1"/>
              <a:t>validation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7F13653-D998-45F1-A428-6E7CE9EBF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D5C870E-7B19-460A-97D1-58B88549153B}"/>
              </a:ext>
            </a:extLst>
          </p:cNvPr>
          <p:cNvSpPr/>
          <p:nvPr/>
        </p:nvSpPr>
        <p:spPr>
          <a:xfrm>
            <a:off x="8401045" y="4343399"/>
            <a:ext cx="342900" cy="334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7097F638-E591-404B-9499-C084F4EB7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2179" y="1631840"/>
            <a:ext cx="4284793" cy="3235435"/>
          </a:xfrm>
        </p:spPr>
        <p:txBody>
          <a:bodyPr/>
          <a:lstStyle/>
          <a:p>
            <a:r>
              <a:rPr lang="fi-FI" dirty="0" err="1"/>
              <a:t>Calibration</a:t>
            </a:r>
            <a:r>
              <a:rPr lang="fi-FI" dirty="0"/>
              <a:t> </a:t>
            </a:r>
            <a:r>
              <a:rPr lang="fi-FI" dirty="0" err="1"/>
              <a:t>against</a:t>
            </a:r>
            <a:r>
              <a:rPr lang="fi-FI" dirty="0"/>
              <a:t> </a:t>
            </a:r>
            <a:r>
              <a:rPr lang="fi-FI" dirty="0" err="1"/>
              <a:t>discharge</a:t>
            </a:r>
            <a:r>
              <a:rPr lang="fi-FI" dirty="0"/>
              <a:t>             and TOC </a:t>
            </a:r>
            <a:r>
              <a:rPr lang="fi-FI" dirty="0" err="1"/>
              <a:t>concentration</a:t>
            </a:r>
            <a:r>
              <a:rPr lang="fi-FI" dirty="0"/>
              <a:t> in </a:t>
            </a:r>
            <a:r>
              <a:rPr lang="fi-FI" dirty="0" err="1"/>
              <a:t>river</a:t>
            </a:r>
            <a:r>
              <a:rPr lang="fi-FI" dirty="0"/>
              <a:t> and </a:t>
            </a:r>
            <a:r>
              <a:rPr lang="fi-FI" dirty="0" err="1"/>
              <a:t>soil</a:t>
            </a:r>
            <a:r>
              <a:rPr lang="fi-FI" dirty="0"/>
              <a:t>  </a:t>
            </a:r>
            <a:r>
              <a:rPr lang="fi-FI" dirty="0" err="1"/>
              <a:t>water</a:t>
            </a:r>
            <a:endParaRPr lang="fi-FI" dirty="0"/>
          </a:p>
          <a:p>
            <a:pPr>
              <a:buClr>
                <a:srgbClr val="D5A315">
                  <a:lumMod val="75000"/>
                </a:srgbClr>
              </a:buClr>
            </a:pPr>
            <a:r>
              <a:rPr lang="fi-FI" dirty="0" err="1">
                <a:solidFill>
                  <a:prstClr val="black"/>
                </a:solidFill>
              </a:rPr>
              <a:t>Model</a:t>
            </a:r>
            <a:r>
              <a:rPr lang="fi-FI" dirty="0">
                <a:solidFill>
                  <a:prstClr val="black"/>
                </a:solidFill>
              </a:rPr>
              <a:t> is </a:t>
            </a:r>
            <a:r>
              <a:rPr lang="fi-FI" dirty="0" err="1">
                <a:solidFill>
                  <a:prstClr val="black"/>
                </a:solidFill>
              </a:rPr>
              <a:t>most</a:t>
            </a:r>
            <a:r>
              <a:rPr lang="fi-FI" dirty="0">
                <a:solidFill>
                  <a:prstClr val="black"/>
                </a:solidFill>
              </a:rPr>
              <a:t> </a:t>
            </a:r>
            <a:r>
              <a:rPr lang="fi-FI" dirty="0" err="1">
                <a:solidFill>
                  <a:prstClr val="black"/>
                </a:solidFill>
              </a:rPr>
              <a:t>sensitive</a:t>
            </a:r>
            <a:r>
              <a:rPr lang="fi-FI" dirty="0">
                <a:solidFill>
                  <a:prstClr val="black"/>
                </a:solidFill>
              </a:rPr>
              <a:t> to </a:t>
            </a:r>
            <a:r>
              <a:rPr lang="fi-FI" dirty="0" err="1">
                <a:solidFill>
                  <a:prstClr val="black"/>
                </a:solidFill>
              </a:rPr>
              <a:t>the</a:t>
            </a:r>
            <a:r>
              <a:rPr lang="fi-FI" dirty="0">
                <a:solidFill>
                  <a:prstClr val="black"/>
                </a:solidFill>
              </a:rPr>
              <a:t> </a:t>
            </a:r>
            <a:r>
              <a:rPr lang="fi-FI" dirty="0" err="1">
                <a:solidFill>
                  <a:prstClr val="black"/>
                </a:solidFill>
              </a:rPr>
              <a:t>amount</a:t>
            </a:r>
            <a:r>
              <a:rPr lang="fi-FI" dirty="0">
                <a:solidFill>
                  <a:prstClr val="black"/>
                </a:solidFill>
              </a:rPr>
              <a:t> of </a:t>
            </a:r>
            <a:r>
              <a:rPr lang="fi-FI" dirty="0" err="1">
                <a:solidFill>
                  <a:prstClr val="black"/>
                </a:solidFill>
              </a:rPr>
              <a:t>litterfall</a:t>
            </a:r>
            <a:r>
              <a:rPr lang="fi-FI" dirty="0">
                <a:solidFill>
                  <a:prstClr val="black"/>
                </a:solidFill>
              </a:rPr>
              <a:t> </a:t>
            </a:r>
          </a:p>
          <a:p>
            <a:pPr>
              <a:buClr>
                <a:srgbClr val="D5A315">
                  <a:lumMod val="75000"/>
                </a:srgbClr>
              </a:buClr>
            </a:pPr>
            <a:endParaRPr lang="fi-FI" dirty="0">
              <a:solidFill>
                <a:prstClr val="black"/>
              </a:solidFill>
            </a:endParaRPr>
          </a:p>
          <a:p>
            <a:pPr lvl="1"/>
            <a:endParaRPr lang="fi-FI" sz="1800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12A261A-D396-4D05-985D-790970090C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7370" y="-1367"/>
            <a:ext cx="4127763" cy="1633207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C7281452-022B-4E85-9B82-F44283BE1C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7324" y="3303187"/>
            <a:ext cx="3047045" cy="183078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377DC510-7DBB-46CA-AC89-F2D51734C6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2" y="3407535"/>
            <a:ext cx="2880609" cy="1728366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AF5DA378-768B-48BE-8883-0C2C2619DA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0427" y="3406838"/>
            <a:ext cx="2880609" cy="172452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35412AD-3FB2-4EAD-B337-97221BF2B6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828" y="118803"/>
            <a:ext cx="748657" cy="261937"/>
          </a:xfrm>
          <a:prstGeom prst="rect">
            <a:avLst/>
          </a:prstGeom>
        </p:spPr>
      </p:pic>
      <p:pic>
        <p:nvPicPr>
          <p:cNvPr id="14" name="Dia4">
            <a:hlinkClick r:id="" action="ppaction://media"/>
            <a:extLst>
              <a:ext uri="{FF2B5EF4-FFF2-40B4-BE49-F238E27FC236}">
                <a16:creationId xmlns:a16="http://schemas.microsoft.com/office/drawing/2014/main" id="{70B39327-A8F2-4532-AF8D-DAA49E051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6828" y="64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523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726F17-756E-4E1C-8855-A79B4665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Lake Pääjärvi </a:t>
            </a:r>
            <a:r>
              <a:rPr lang="fi-FI" dirty="0" err="1"/>
              <a:t>observations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62553DF-7402-40F2-8509-2F043ECE4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5</a:t>
            </a:fld>
            <a:endParaRPr lang="fi-FI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0A2E3CE2-8EC3-4B41-8186-07253AC19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2180" y="1311275"/>
            <a:ext cx="3729174" cy="3556000"/>
          </a:xfrm>
        </p:spPr>
        <p:txBody>
          <a:bodyPr/>
          <a:lstStyle/>
          <a:p>
            <a:r>
              <a:rPr lang="en-US" dirty="0"/>
              <a:t>Increase of TOC in the lake</a:t>
            </a:r>
          </a:p>
          <a:p>
            <a:r>
              <a:rPr lang="en-US" dirty="0" err="1"/>
              <a:t>MyLake</a:t>
            </a:r>
            <a:r>
              <a:rPr lang="en-US" dirty="0"/>
              <a:t> modelling of TOC in the lake, input from INCA-C</a:t>
            </a:r>
          </a:p>
          <a:p>
            <a:endParaRPr lang="en-US" dirty="0"/>
          </a:p>
          <a:p>
            <a:r>
              <a:rPr lang="en-US" dirty="0"/>
              <a:t>Source of TOC is in organic soils at the catchment</a:t>
            </a:r>
          </a:p>
          <a:p>
            <a:r>
              <a:rPr lang="en-US" dirty="0"/>
              <a:t>Decay is increased due to increased temperature by 2 degrees since 1985</a:t>
            </a:r>
          </a:p>
          <a:p>
            <a:endParaRPr lang="fi-FI" dirty="0"/>
          </a:p>
        </p:txBody>
      </p:sp>
      <p:graphicFrame>
        <p:nvGraphicFramePr>
          <p:cNvPr id="6" name="Kaavion paikkamerkki 1">
            <a:extLst>
              <a:ext uri="{FF2B5EF4-FFF2-40B4-BE49-F238E27FC236}">
                <a16:creationId xmlns:a16="http://schemas.microsoft.com/office/drawing/2014/main" id="{171932DF-741B-4294-B7F3-667113525E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962972"/>
              </p:ext>
            </p:extLst>
          </p:nvPr>
        </p:nvGraphicFramePr>
        <p:xfrm>
          <a:off x="4975411" y="2363814"/>
          <a:ext cx="3953885" cy="2842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A4D28C49-648F-4249-9808-8F92180A3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425" y="0"/>
            <a:ext cx="2690814" cy="2363814"/>
          </a:xfrm>
          <a:prstGeom prst="rect">
            <a:avLst/>
          </a:prstGeom>
        </p:spPr>
      </p:pic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642FE8B5-25AC-4107-85E3-BC7751DFC6E4}"/>
              </a:ext>
            </a:extLst>
          </p:cNvPr>
          <p:cNvCxnSpPr>
            <a:cxnSpLocks/>
          </p:cNvCxnSpPr>
          <p:nvPr/>
        </p:nvCxnSpPr>
        <p:spPr>
          <a:xfrm flipV="1">
            <a:off x="4219575" y="1114425"/>
            <a:ext cx="1830793" cy="355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DFF91AC6-9DD2-435F-8BF5-735571D23FF9}"/>
              </a:ext>
            </a:extLst>
          </p:cNvPr>
          <p:cNvCxnSpPr>
            <a:cxnSpLocks/>
          </p:cNvCxnSpPr>
          <p:nvPr/>
        </p:nvCxnSpPr>
        <p:spPr>
          <a:xfrm>
            <a:off x="4219575" y="2016877"/>
            <a:ext cx="717736" cy="485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>
            <a:extLst>
              <a:ext uri="{FF2B5EF4-FFF2-40B4-BE49-F238E27FC236}">
                <a16:creationId xmlns:a16="http://schemas.microsoft.com/office/drawing/2014/main" id="{45CFBF7D-B61B-4E29-BA3C-3F040EFB3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28" y="118803"/>
            <a:ext cx="748657" cy="261937"/>
          </a:xfrm>
          <a:prstGeom prst="rect">
            <a:avLst/>
          </a:prstGeom>
        </p:spPr>
      </p:pic>
      <p:pic>
        <p:nvPicPr>
          <p:cNvPr id="12" name="Dia5">
            <a:hlinkClick r:id="" action="ppaction://media"/>
            <a:extLst>
              <a:ext uri="{FF2B5EF4-FFF2-40B4-BE49-F238E27FC236}">
                <a16:creationId xmlns:a16="http://schemas.microsoft.com/office/drawing/2014/main" id="{AC2A9911-5B22-4AE7-BED3-9F7162FE8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6828" y="64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214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C28D00B-ED5D-45CB-875B-01D21FA27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6</a:t>
            </a:fld>
            <a:endParaRPr lang="fi-FI"/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337147B5-CA39-427D-87E9-02B69CC4FF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r="5966"/>
          <a:stretch>
            <a:fillRect/>
          </a:stretch>
        </p:blipFill>
        <p:spPr/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CF35251D-F5C9-4BE5-91C4-191DD492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1800" b="0" dirty="0"/>
              <a:t>Next </a:t>
            </a:r>
            <a:r>
              <a:rPr lang="fi-FI" sz="1800" b="0" dirty="0" err="1"/>
              <a:t>steps</a:t>
            </a:r>
            <a:br>
              <a:rPr lang="fi-FI" dirty="0"/>
            </a:br>
            <a:r>
              <a:rPr lang="fi-FI" sz="1800" b="0" dirty="0"/>
              <a:t>1) </a:t>
            </a:r>
            <a:r>
              <a:rPr lang="fi-FI" sz="1800" b="0" dirty="0" err="1"/>
              <a:t>Upscaling</a:t>
            </a:r>
            <a:r>
              <a:rPr lang="fi-FI" sz="1800" b="0" dirty="0"/>
              <a:t> to </a:t>
            </a:r>
            <a:r>
              <a:rPr lang="fi-FI" sz="1800" b="0" dirty="0" err="1"/>
              <a:t>larger</a:t>
            </a:r>
            <a:r>
              <a:rPr lang="fi-FI" sz="1800" b="0" dirty="0"/>
              <a:t> </a:t>
            </a:r>
            <a:r>
              <a:rPr lang="fi-FI" sz="1800" b="0" dirty="0" err="1"/>
              <a:t>basin</a:t>
            </a:r>
            <a:br>
              <a:rPr lang="fi-FI" sz="1800" b="0" dirty="0"/>
            </a:br>
            <a:r>
              <a:rPr lang="fi-FI" sz="1800" b="0" dirty="0"/>
              <a:t>2) </a:t>
            </a:r>
            <a:r>
              <a:rPr lang="fi-FI" sz="1800" b="0" dirty="0" err="1"/>
              <a:t>Connecting</a:t>
            </a:r>
            <a:r>
              <a:rPr lang="fi-FI" sz="1800" b="0" dirty="0"/>
              <a:t> to </a:t>
            </a:r>
            <a:r>
              <a:rPr lang="fi-FI" sz="1800" b="0" dirty="0" err="1"/>
              <a:t>biodiversity</a:t>
            </a:r>
            <a:br>
              <a:rPr lang="fi-FI" sz="1800" b="0" dirty="0"/>
            </a:br>
            <a:br>
              <a:rPr lang="fi-FI" sz="1800" b="0" dirty="0"/>
            </a:br>
            <a:r>
              <a:rPr lang="fi-FI" sz="2000" dirty="0" err="1"/>
              <a:t>Thank</a:t>
            </a:r>
            <a:r>
              <a:rPr lang="fi-FI" sz="2000" dirty="0"/>
              <a:t> </a:t>
            </a:r>
            <a:r>
              <a:rPr lang="fi-FI" sz="2000" dirty="0" err="1"/>
              <a:t>you</a:t>
            </a:r>
            <a:r>
              <a:rPr lang="fi-FI" sz="2000" dirty="0"/>
              <a:t> for </a:t>
            </a:r>
            <a:r>
              <a:rPr lang="fi-FI" sz="2000" dirty="0" err="1"/>
              <a:t>attention</a:t>
            </a:r>
            <a:r>
              <a:rPr lang="fi-FI" sz="2000" dirty="0"/>
              <a:t>!</a:t>
            </a:r>
            <a:br>
              <a:rPr lang="fi-FI" dirty="0"/>
            </a:b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08D68B0-8272-43CF-AB85-4599A9045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28" y="118803"/>
            <a:ext cx="748657" cy="261937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515CFE15-41F5-493A-BF60-95FED7E58C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8747" b="84719"/>
          <a:stretch/>
        </p:blipFill>
        <p:spPr>
          <a:xfrm>
            <a:off x="1232722" y="4294743"/>
            <a:ext cx="637001" cy="648732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5937AA35-07CB-414A-841F-ECEB9ABD7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6424" y="4626279"/>
            <a:ext cx="1854552" cy="317196"/>
          </a:xfrm>
          <a:prstGeom prst="rect">
            <a:avLst/>
          </a:prstGeom>
        </p:spPr>
      </p:pic>
      <p:pic>
        <p:nvPicPr>
          <p:cNvPr id="7" name="Dia6">
            <a:hlinkClick r:id="" action="ppaction://media"/>
            <a:extLst>
              <a:ext uri="{FF2B5EF4-FFF2-40B4-BE49-F238E27FC236}">
                <a16:creationId xmlns:a16="http://schemas.microsoft.com/office/drawing/2014/main" id="{69ECD4FE-51BA-4198-8429-E69199D47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6828" y="64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YKE-TEMPLATE 2017">
  <a:themeElements>
    <a:clrScheme name="SYKE">
      <a:dk1>
        <a:sysClr val="windowText" lastClr="000000"/>
      </a:dk1>
      <a:lt1>
        <a:sysClr val="window" lastClr="FFFFFF"/>
      </a:lt1>
      <a:dk2>
        <a:srgbClr val="68A8AA"/>
      </a:dk2>
      <a:lt2>
        <a:srgbClr val="9DCFEF"/>
      </a:lt2>
      <a:accent1>
        <a:srgbClr val="ABA395"/>
      </a:accent1>
      <a:accent2>
        <a:srgbClr val="D5A315"/>
      </a:accent2>
      <a:accent3>
        <a:srgbClr val="827C71"/>
      </a:accent3>
      <a:accent4>
        <a:srgbClr val="BBC122"/>
      </a:accent4>
      <a:accent5>
        <a:srgbClr val="BF621E"/>
      </a:accent5>
      <a:accent6>
        <a:srgbClr val="9D7B25"/>
      </a:accent6>
      <a:hlink>
        <a:srgbClr val="4F8083"/>
      </a:hlink>
      <a:folHlink>
        <a:srgbClr val="68A8AA"/>
      </a:folHlink>
    </a:clrScheme>
    <a:fontScheme name="SYK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F7DB880163C0347A7A53A929637A1A0" ma:contentTypeVersion="2" ma:contentTypeDescription="Luo uusi asiakirja." ma:contentTypeScope="" ma:versionID="de17a2c55a1f727f941789c0f25d3768">
  <xsd:schema xmlns:xsd="http://www.w3.org/2001/XMLSchema" xmlns:xs="http://www.w3.org/2001/XMLSchema" xmlns:p="http://schemas.microsoft.com/office/2006/metadata/properties" xmlns:ns2="a6a23f2e-7bc5-49e2-8a1f-2a7c97658e41" targetNamespace="http://schemas.microsoft.com/office/2006/metadata/properties" ma:root="true" ma:fieldsID="601a0a66a14cb7e7f44cc188556c282e" ns2:_="">
    <xsd:import namespace="a6a23f2e-7bc5-49e2-8a1f-2a7c97658e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a23f2e-7bc5-49e2-8a1f-2a7c97658e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967BD5-5075-43A4-84F4-DD3ED941DD36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a6a23f2e-7bc5-49e2-8a1f-2a7c97658e41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2A0C3E3-97E7-4ED1-A393-0939F091DD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8C3DD6-8AF6-4DFF-A5F6-5A2232CA23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a23f2e-7bc5-49e2-8a1f-2a7c97658e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SYKE_ppt_POHJA_ENG_v08072019</Template>
  <TotalTime>0</TotalTime>
  <Words>161</Words>
  <Application>Microsoft Office PowerPoint</Application>
  <PresentationFormat>Näytössä katseltava esitys (16:9)</PresentationFormat>
  <Paragraphs>28</Paragraphs>
  <Slides>6</Slides>
  <Notes>4</Notes>
  <HiddenSlides>0</HiddenSlides>
  <MMClips>6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3" baseType="lpstr">
      <vt:lpstr>Arial</vt:lpstr>
      <vt:lpstr>Calibri</vt:lpstr>
      <vt:lpstr>Courier New</vt:lpstr>
      <vt:lpstr>Futura Bk BT</vt:lpstr>
      <vt:lpstr>Futura Hv BT</vt:lpstr>
      <vt:lpstr>Tahoma</vt:lpstr>
      <vt:lpstr>SYKE-TEMPLATE 2017</vt:lpstr>
      <vt:lpstr>Long term brownification process at the Lammi LTER site in Finland  (INCA-C and MyLake modelling) </vt:lpstr>
      <vt:lpstr>Dynamic and  process based models</vt:lpstr>
      <vt:lpstr>Lammi LTER site</vt:lpstr>
      <vt:lpstr>INCA-C: Calibration/validation</vt:lpstr>
      <vt:lpstr>Lake Pääjärvi observations</vt:lpstr>
      <vt:lpstr>Next steps 1) Upscaling to larger basin 2) Connecting to biodiversity  Thank you for attention!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2020-03-23T07:55:55Z</dcterms:created>
  <dcterms:modified xsi:type="dcterms:W3CDTF">2020-05-06T20:29:02Z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0x0101001F7DB880163C0347A7A53A929637A1A0</vt:lpwstr>
  </property>
</Properties>
</file>