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charts/chart7.xml" ContentType="application/vnd.openxmlformats-officedocument.drawingml.chart+xml"/>
  <Override PartName="/ppt/drawings/drawing7.xml" ContentType="application/vnd.openxmlformats-officedocument.drawingml.chartshapes+xml"/>
  <Override PartName="/ppt/charts/chart8.xml" ContentType="application/vnd.openxmlformats-officedocument.drawingml.chart+xml"/>
  <Override PartName="/ppt/drawings/drawing8.xml" ContentType="application/vnd.openxmlformats-officedocument.drawingml.chartshapes+xml"/>
  <Override PartName="/ppt/charts/chart9.xml" ContentType="application/vnd.openxmlformats-officedocument.drawingml.chart+xml"/>
  <Override PartName="/ppt/theme/themeOverride1.xml" ContentType="application/vnd.openxmlformats-officedocument.themeOverride+xml"/>
  <Override PartName="/ppt/drawings/drawing9.xml" ContentType="application/vnd.openxmlformats-officedocument.drawingml.chartshapes+xml"/>
  <Override PartName="/ppt/charts/chart10.xml" ContentType="application/vnd.openxmlformats-officedocument.drawingml.chart+xml"/>
  <Override PartName="/ppt/drawings/drawing10.xml" ContentType="application/vnd.openxmlformats-officedocument.drawingml.chartshapes+xml"/>
  <Override PartName="/ppt/charts/chart11.xml" ContentType="application/vnd.openxmlformats-officedocument.drawingml.chart+xml"/>
  <Override PartName="/ppt/drawings/drawing11.xml" ContentType="application/vnd.openxmlformats-officedocument.drawingml.chartshapes+xml"/>
  <Override PartName="/ppt/charts/chart12.xml" ContentType="application/vnd.openxmlformats-officedocument.drawingml.chart+xml"/>
  <Override PartName="/ppt/drawings/drawing12.xml" ContentType="application/vnd.openxmlformats-officedocument.drawingml.chartshapes+xml"/>
  <Override PartName="/ppt/charts/chart13.xml" ContentType="application/vnd.openxmlformats-officedocument.drawingml.chart+xml"/>
  <Override PartName="/ppt/theme/themeOverride2.xml" ContentType="application/vnd.openxmlformats-officedocument.themeOverride+xml"/>
  <Override PartName="/ppt/drawings/drawing1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sldIdLst>
    <p:sldId id="256" r:id="rId2"/>
    <p:sldId id="257" r:id="rId3"/>
    <p:sldId id="272" r:id="rId4"/>
    <p:sldId id="258" r:id="rId5"/>
    <p:sldId id="275" r:id="rId6"/>
    <p:sldId id="270" r:id="rId7"/>
    <p:sldId id="273" r:id="rId8"/>
    <p:sldId id="260" r:id="rId9"/>
    <p:sldId id="271" r:id="rId10"/>
    <p:sldId id="261" r:id="rId11"/>
    <p:sldId id="262" r:id="rId12"/>
    <p:sldId id="263" r:id="rId13"/>
    <p:sldId id="265" r:id="rId14"/>
    <p:sldId id="266" r:id="rId15"/>
    <p:sldId id="274" r:id="rId16"/>
    <p:sldId id="268" r:id="rId17"/>
    <p:sldId id="269" r:id="rId18"/>
  </p:sldIdLst>
  <p:sldSz cx="9144000" cy="6858000" type="screen4x3"/>
  <p:notesSz cx="6858000" cy="9144000"/>
  <p:defaultTextStyle>
    <a:defPPr>
      <a:defRPr lang="ru-RU"/>
    </a:defPPr>
    <a:lvl1pPr algn="l" rtl="0" fontAlgn="base">
      <a:spcBef>
        <a:spcPct val="0"/>
      </a:spcBef>
      <a:spcAft>
        <a:spcPct val="0"/>
      </a:spcAft>
      <a:defRPr sz="32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32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32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32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1" d="100"/>
          <a:sy n="51" d="100"/>
        </p:scale>
        <p:origin x="240" y="45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58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package" Target="../embeddings/Microsoft_Excel_Worksheet12.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001908094821484"/>
          <c:y val="0.10119077029497506"/>
          <c:w val="0.72486972461775612"/>
          <c:h val="0.59821602439088195"/>
        </c:manualLayout>
      </c:layout>
      <c:scatterChart>
        <c:scatterStyle val="smoothMarker"/>
        <c:varyColors val="0"/>
        <c:ser>
          <c:idx val="0"/>
          <c:order val="0"/>
          <c:spPr>
            <a:ln w="25400">
              <a:solidFill>
                <a:srgbClr val="000000"/>
              </a:solidFill>
              <a:prstDash val="solid"/>
            </a:ln>
          </c:spPr>
          <c:marker>
            <c:symbol val="none"/>
          </c:marker>
          <c:xVal>
            <c:numRef>
              <c:f>'[3]9-1 нагрев'!$A$2:$A$326</c:f>
              <c:numCache>
                <c:formatCode>General</c:formatCode>
                <c:ptCount val="325"/>
                <c:pt idx="0">
                  <c:v>23</c:v>
                </c:pt>
                <c:pt idx="1">
                  <c:v>23</c:v>
                </c:pt>
                <c:pt idx="2">
                  <c:v>23</c:v>
                </c:pt>
                <c:pt idx="3">
                  <c:v>23</c:v>
                </c:pt>
                <c:pt idx="4">
                  <c:v>23</c:v>
                </c:pt>
                <c:pt idx="5">
                  <c:v>23</c:v>
                </c:pt>
                <c:pt idx="6">
                  <c:v>23</c:v>
                </c:pt>
                <c:pt idx="7">
                  <c:v>23</c:v>
                </c:pt>
                <c:pt idx="8">
                  <c:v>23</c:v>
                </c:pt>
                <c:pt idx="9">
                  <c:v>23</c:v>
                </c:pt>
                <c:pt idx="10">
                  <c:v>24</c:v>
                </c:pt>
                <c:pt idx="11">
                  <c:v>24</c:v>
                </c:pt>
                <c:pt idx="12">
                  <c:v>24</c:v>
                </c:pt>
                <c:pt idx="13">
                  <c:v>24</c:v>
                </c:pt>
                <c:pt idx="14">
                  <c:v>24</c:v>
                </c:pt>
                <c:pt idx="15">
                  <c:v>24</c:v>
                </c:pt>
                <c:pt idx="16">
                  <c:v>24</c:v>
                </c:pt>
                <c:pt idx="17">
                  <c:v>25</c:v>
                </c:pt>
                <c:pt idx="18">
                  <c:v>25</c:v>
                </c:pt>
                <c:pt idx="19">
                  <c:v>25</c:v>
                </c:pt>
                <c:pt idx="20">
                  <c:v>25</c:v>
                </c:pt>
                <c:pt idx="21">
                  <c:v>25</c:v>
                </c:pt>
                <c:pt idx="22">
                  <c:v>26</c:v>
                </c:pt>
                <c:pt idx="23">
                  <c:v>26</c:v>
                </c:pt>
                <c:pt idx="24">
                  <c:v>26</c:v>
                </c:pt>
                <c:pt idx="25">
                  <c:v>27</c:v>
                </c:pt>
                <c:pt idx="26">
                  <c:v>27</c:v>
                </c:pt>
                <c:pt idx="27">
                  <c:v>28</c:v>
                </c:pt>
                <c:pt idx="28">
                  <c:v>28</c:v>
                </c:pt>
                <c:pt idx="29">
                  <c:v>28</c:v>
                </c:pt>
                <c:pt idx="30">
                  <c:v>29</c:v>
                </c:pt>
                <c:pt idx="31">
                  <c:v>29</c:v>
                </c:pt>
                <c:pt idx="32">
                  <c:v>30</c:v>
                </c:pt>
                <c:pt idx="33">
                  <c:v>30</c:v>
                </c:pt>
                <c:pt idx="34">
                  <c:v>31</c:v>
                </c:pt>
                <c:pt idx="35">
                  <c:v>32</c:v>
                </c:pt>
                <c:pt idx="36">
                  <c:v>32</c:v>
                </c:pt>
                <c:pt idx="37">
                  <c:v>33</c:v>
                </c:pt>
                <c:pt idx="38">
                  <c:v>33</c:v>
                </c:pt>
                <c:pt idx="39">
                  <c:v>34</c:v>
                </c:pt>
                <c:pt idx="40">
                  <c:v>34</c:v>
                </c:pt>
                <c:pt idx="41">
                  <c:v>35</c:v>
                </c:pt>
                <c:pt idx="42">
                  <c:v>36</c:v>
                </c:pt>
                <c:pt idx="43">
                  <c:v>37</c:v>
                </c:pt>
                <c:pt idx="44">
                  <c:v>38</c:v>
                </c:pt>
                <c:pt idx="45">
                  <c:v>38</c:v>
                </c:pt>
                <c:pt idx="46">
                  <c:v>39</c:v>
                </c:pt>
                <c:pt idx="47">
                  <c:v>40</c:v>
                </c:pt>
                <c:pt idx="48">
                  <c:v>41</c:v>
                </c:pt>
                <c:pt idx="49">
                  <c:v>42</c:v>
                </c:pt>
                <c:pt idx="50">
                  <c:v>43</c:v>
                </c:pt>
                <c:pt idx="51">
                  <c:v>44</c:v>
                </c:pt>
                <c:pt idx="52">
                  <c:v>45</c:v>
                </c:pt>
                <c:pt idx="53">
                  <c:v>46</c:v>
                </c:pt>
                <c:pt idx="54">
                  <c:v>47</c:v>
                </c:pt>
                <c:pt idx="55">
                  <c:v>49</c:v>
                </c:pt>
                <c:pt idx="56">
                  <c:v>50</c:v>
                </c:pt>
                <c:pt idx="57">
                  <c:v>51</c:v>
                </c:pt>
                <c:pt idx="58">
                  <c:v>52</c:v>
                </c:pt>
                <c:pt idx="59">
                  <c:v>53</c:v>
                </c:pt>
                <c:pt idx="60">
                  <c:v>55</c:v>
                </c:pt>
                <c:pt idx="61">
                  <c:v>57</c:v>
                </c:pt>
                <c:pt idx="62">
                  <c:v>58</c:v>
                </c:pt>
                <c:pt idx="63">
                  <c:v>60</c:v>
                </c:pt>
                <c:pt idx="64">
                  <c:v>61</c:v>
                </c:pt>
                <c:pt idx="65">
                  <c:v>63</c:v>
                </c:pt>
                <c:pt idx="66">
                  <c:v>64</c:v>
                </c:pt>
                <c:pt idx="67">
                  <c:v>66</c:v>
                </c:pt>
                <c:pt idx="68">
                  <c:v>68</c:v>
                </c:pt>
                <c:pt idx="69">
                  <c:v>70</c:v>
                </c:pt>
                <c:pt idx="70">
                  <c:v>71</c:v>
                </c:pt>
                <c:pt idx="71">
                  <c:v>73</c:v>
                </c:pt>
                <c:pt idx="72">
                  <c:v>75</c:v>
                </c:pt>
                <c:pt idx="73">
                  <c:v>77</c:v>
                </c:pt>
                <c:pt idx="74">
                  <c:v>79</c:v>
                </c:pt>
                <c:pt idx="75">
                  <c:v>81</c:v>
                </c:pt>
                <c:pt idx="76">
                  <c:v>83</c:v>
                </c:pt>
                <c:pt idx="77">
                  <c:v>85</c:v>
                </c:pt>
                <c:pt idx="78">
                  <c:v>87</c:v>
                </c:pt>
                <c:pt idx="79">
                  <c:v>90</c:v>
                </c:pt>
                <c:pt idx="80">
                  <c:v>92</c:v>
                </c:pt>
                <c:pt idx="81">
                  <c:v>94</c:v>
                </c:pt>
                <c:pt idx="82">
                  <c:v>96</c:v>
                </c:pt>
                <c:pt idx="83">
                  <c:v>99</c:v>
                </c:pt>
                <c:pt idx="84">
                  <c:v>101</c:v>
                </c:pt>
                <c:pt idx="85">
                  <c:v>103</c:v>
                </c:pt>
                <c:pt idx="86">
                  <c:v>106</c:v>
                </c:pt>
                <c:pt idx="87">
                  <c:v>108</c:v>
                </c:pt>
                <c:pt idx="88">
                  <c:v>111</c:v>
                </c:pt>
                <c:pt idx="89">
                  <c:v>113</c:v>
                </c:pt>
                <c:pt idx="90">
                  <c:v>116</c:v>
                </c:pt>
                <c:pt idx="91">
                  <c:v>119</c:v>
                </c:pt>
                <c:pt idx="92">
                  <c:v>122</c:v>
                </c:pt>
                <c:pt idx="93">
                  <c:v>124</c:v>
                </c:pt>
                <c:pt idx="94">
                  <c:v>127</c:v>
                </c:pt>
                <c:pt idx="95">
                  <c:v>129</c:v>
                </c:pt>
                <c:pt idx="96">
                  <c:v>132</c:v>
                </c:pt>
                <c:pt idx="97">
                  <c:v>135</c:v>
                </c:pt>
                <c:pt idx="98">
                  <c:v>138</c:v>
                </c:pt>
                <c:pt idx="99">
                  <c:v>141</c:v>
                </c:pt>
                <c:pt idx="100">
                  <c:v>143</c:v>
                </c:pt>
                <c:pt idx="101">
                  <c:v>146</c:v>
                </c:pt>
                <c:pt idx="102">
                  <c:v>149</c:v>
                </c:pt>
                <c:pt idx="103">
                  <c:v>152</c:v>
                </c:pt>
                <c:pt idx="104">
                  <c:v>155</c:v>
                </c:pt>
                <c:pt idx="105">
                  <c:v>158</c:v>
                </c:pt>
                <c:pt idx="106">
                  <c:v>161</c:v>
                </c:pt>
                <c:pt idx="107">
                  <c:v>164</c:v>
                </c:pt>
                <c:pt idx="108">
                  <c:v>167</c:v>
                </c:pt>
                <c:pt idx="109">
                  <c:v>170</c:v>
                </c:pt>
                <c:pt idx="110">
                  <c:v>173</c:v>
                </c:pt>
                <c:pt idx="111">
                  <c:v>176</c:v>
                </c:pt>
                <c:pt idx="112">
                  <c:v>179</c:v>
                </c:pt>
                <c:pt idx="113">
                  <c:v>183</c:v>
                </c:pt>
                <c:pt idx="114">
                  <c:v>185</c:v>
                </c:pt>
                <c:pt idx="115">
                  <c:v>188</c:v>
                </c:pt>
                <c:pt idx="116">
                  <c:v>192</c:v>
                </c:pt>
                <c:pt idx="117">
                  <c:v>195</c:v>
                </c:pt>
                <c:pt idx="118">
                  <c:v>198</c:v>
                </c:pt>
                <c:pt idx="119">
                  <c:v>201</c:v>
                </c:pt>
                <c:pt idx="120">
                  <c:v>204</c:v>
                </c:pt>
                <c:pt idx="121">
                  <c:v>208</c:v>
                </c:pt>
                <c:pt idx="122">
                  <c:v>211</c:v>
                </c:pt>
                <c:pt idx="123">
                  <c:v>214</c:v>
                </c:pt>
                <c:pt idx="124">
                  <c:v>218</c:v>
                </c:pt>
                <c:pt idx="125">
                  <c:v>221</c:v>
                </c:pt>
                <c:pt idx="126">
                  <c:v>224</c:v>
                </c:pt>
                <c:pt idx="127">
                  <c:v>228</c:v>
                </c:pt>
                <c:pt idx="128">
                  <c:v>231</c:v>
                </c:pt>
                <c:pt idx="129">
                  <c:v>235</c:v>
                </c:pt>
                <c:pt idx="130">
                  <c:v>238</c:v>
                </c:pt>
                <c:pt idx="131">
                  <c:v>241</c:v>
                </c:pt>
                <c:pt idx="132">
                  <c:v>245</c:v>
                </c:pt>
                <c:pt idx="133">
                  <c:v>248</c:v>
                </c:pt>
                <c:pt idx="134">
                  <c:v>251</c:v>
                </c:pt>
                <c:pt idx="135">
                  <c:v>255</c:v>
                </c:pt>
                <c:pt idx="136">
                  <c:v>258</c:v>
                </c:pt>
                <c:pt idx="137">
                  <c:v>262</c:v>
                </c:pt>
                <c:pt idx="138">
                  <c:v>265</c:v>
                </c:pt>
                <c:pt idx="139">
                  <c:v>269</c:v>
                </c:pt>
                <c:pt idx="140">
                  <c:v>273</c:v>
                </c:pt>
                <c:pt idx="141">
                  <c:v>276</c:v>
                </c:pt>
                <c:pt idx="142">
                  <c:v>279</c:v>
                </c:pt>
                <c:pt idx="143">
                  <c:v>283</c:v>
                </c:pt>
                <c:pt idx="144">
                  <c:v>287</c:v>
                </c:pt>
                <c:pt idx="145">
                  <c:v>290</c:v>
                </c:pt>
                <c:pt idx="146">
                  <c:v>293</c:v>
                </c:pt>
                <c:pt idx="147">
                  <c:v>297</c:v>
                </c:pt>
                <c:pt idx="148">
                  <c:v>301</c:v>
                </c:pt>
                <c:pt idx="149">
                  <c:v>304</c:v>
                </c:pt>
                <c:pt idx="150">
                  <c:v>308</c:v>
                </c:pt>
                <c:pt idx="151">
                  <c:v>311</c:v>
                </c:pt>
                <c:pt idx="152">
                  <c:v>315</c:v>
                </c:pt>
                <c:pt idx="153">
                  <c:v>318</c:v>
                </c:pt>
                <c:pt idx="154">
                  <c:v>322</c:v>
                </c:pt>
                <c:pt idx="155">
                  <c:v>325</c:v>
                </c:pt>
                <c:pt idx="156">
                  <c:v>329</c:v>
                </c:pt>
                <c:pt idx="157">
                  <c:v>332</c:v>
                </c:pt>
                <c:pt idx="158">
                  <c:v>336</c:v>
                </c:pt>
                <c:pt idx="159">
                  <c:v>339</c:v>
                </c:pt>
                <c:pt idx="160">
                  <c:v>343</c:v>
                </c:pt>
                <c:pt idx="161">
                  <c:v>346</c:v>
                </c:pt>
                <c:pt idx="162">
                  <c:v>349</c:v>
                </c:pt>
                <c:pt idx="163">
                  <c:v>353</c:v>
                </c:pt>
                <c:pt idx="164">
                  <c:v>356</c:v>
                </c:pt>
                <c:pt idx="165">
                  <c:v>359</c:v>
                </c:pt>
                <c:pt idx="166">
                  <c:v>363</c:v>
                </c:pt>
                <c:pt idx="167">
                  <c:v>366</c:v>
                </c:pt>
                <c:pt idx="168">
                  <c:v>369</c:v>
                </c:pt>
                <c:pt idx="169">
                  <c:v>373</c:v>
                </c:pt>
                <c:pt idx="170">
                  <c:v>376</c:v>
                </c:pt>
                <c:pt idx="171">
                  <c:v>379</c:v>
                </c:pt>
                <c:pt idx="172">
                  <c:v>382</c:v>
                </c:pt>
                <c:pt idx="173">
                  <c:v>385</c:v>
                </c:pt>
                <c:pt idx="174">
                  <c:v>388</c:v>
                </c:pt>
                <c:pt idx="175">
                  <c:v>391</c:v>
                </c:pt>
                <c:pt idx="176">
                  <c:v>395</c:v>
                </c:pt>
                <c:pt idx="177">
                  <c:v>398</c:v>
                </c:pt>
                <c:pt idx="178">
                  <c:v>401</c:v>
                </c:pt>
                <c:pt idx="179">
                  <c:v>404</c:v>
                </c:pt>
                <c:pt idx="180">
                  <c:v>406</c:v>
                </c:pt>
                <c:pt idx="181">
                  <c:v>410</c:v>
                </c:pt>
                <c:pt idx="182">
                  <c:v>413</c:v>
                </c:pt>
                <c:pt idx="183">
                  <c:v>415</c:v>
                </c:pt>
                <c:pt idx="184">
                  <c:v>418</c:v>
                </c:pt>
                <c:pt idx="185">
                  <c:v>421</c:v>
                </c:pt>
                <c:pt idx="186">
                  <c:v>424</c:v>
                </c:pt>
                <c:pt idx="187">
                  <c:v>427</c:v>
                </c:pt>
                <c:pt idx="188">
                  <c:v>430</c:v>
                </c:pt>
                <c:pt idx="189">
                  <c:v>433</c:v>
                </c:pt>
                <c:pt idx="190">
                  <c:v>435</c:v>
                </c:pt>
                <c:pt idx="191">
                  <c:v>438</c:v>
                </c:pt>
                <c:pt idx="192">
                  <c:v>441</c:v>
                </c:pt>
                <c:pt idx="193">
                  <c:v>444</c:v>
                </c:pt>
                <c:pt idx="194">
                  <c:v>447</c:v>
                </c:pt>
                <c:pt idx="195">
                  <c:v>449</c:v>
                </c:pt>
                <c:pt idx="196">
                  <c:v>452</c:v>
                </c:pt>
                <c:pt idx="197">
                  <c:v>455</c:v>
                </c:pt>
                <c:pt idx="198">
                  <c:v>457</c:v>
                </c:pt>
                <c:pt idx="199">
                  <c:v>460</c:v>
                </c:pt>
                <c:pt idx="200">
                  <c:v>463</c:v>
                </c:pt>
                <c:pt idx="201">
                  <c:v>466</c:v>
                </c:pt>
                <c:pt idx="202">
                  <c:v>468</c:v>
                </c:pt>
                <c:pt idx="203">
                  <c:v>471</c:v>
                </c:pt>
                <c:pt idx="204">
                  <c:v>474</c:v>
                </c:pt>
                <c:pt idx="205">
                  <c:v>476</c:v>
                </c:pt>
                <c:pt idx="206">
                  <c:v>479</c:v>
                </c:pt>
                <c:pt idx="207">
                  <c:v>481</c:v>
                </c:pt>
                <c:pt idx="208">
                  <c:v>484</c:v>
                </c:pt>
                <c:pt idx="209">
                  <c:v>487</c:v>
                </c:pt>
                <c:pt idx="210">
                  <c:v>489</c:v>
                </c:pt>
                <c:pt idx="211">
                  <c:v>492</c:v>
                </c:pt>
                <c:pt idx="212">
                  <c:v>495</c:v>
                </c:pt>
                <c:pt idx="213">
                  <c:v>497</c:v>
                </c:pt>
                <c:pt idx="214">
                  <c:v>500</c:v>
                </c:pt>
                <c:pt idx="215">
                  <c:v>502</c:v>
                </c:pt>
                <c:pt idx="216">
                  <c:v>505</c:v>
                </c:pt>
                <c:pt idx="217">
                  <c:v>508</c:v>
                </c:pt>
                <c:pt idx="218">
                  <c:v>510</c:v>
                </c:pt>
                <c:pt idx="219">
                  <c:v>513</c:v>
                </c:pt>
                <c:pt idx="220">
                  <c:v>516</c:v>
                </c:pt>
                <c:pt idx="221">
                  <c:v>518</c:v>
                </c:pt>
                <c:pt idx="222">
                  <c:v>521</c:v>
                </c:pt>
                <c:pt idx="223">
                  <c:v>523</c:v>
                </c:pt>
                <c:pt idx="224">
                  <c:v>526</c:v>
                </c:pt>
                <c:pt idx="225">
                  <c:v>528</c:v>
                </c:pt>
                <c:pt idx="226">
                  <c:v>531</c:v>
                </c:pt>
                <c:pt idx="227">
                  <c:v>534</c:v>
                </c:pt>
                <c:pt idx="228">
                  <c:v>536</c:v>
                </c:pt>
                <c:pt idx="229">
                  <c:v>539</c:v>
                </c:pt>
                <c:pt idx="230">
                  <c:v>541</c:v>
                </c:pt>
                <c:pt idx="231">
                  <c:v>544</c:v>
                </c:pt>
                <c:pt idx="232">
                  <c:v>546</c:v>
                </c:pt>
                <c:pt idx="233">
                  <c:v>549</c:v>
                </c:pt>
                <c:pt idx="234">
                  <c:v>551</c:v>
                </c:pt>
                <c:pt idx="235">
                  <c:v>554</c:v>
                </c:pt>
                <c:pt idx="236">
                  <c:v>556</c:v>
                </c:pt>
                <c:pt idx="237">
                  <c:v>559</c:v>
                </c:pt>
                <c:pt idx="238">
                  <c:v>561</c:v>
                </c:pt>
                <c:pt idx="239">
                  <c:v>564</c:v>
                </c:pt>
                <c:pt idx="240">
                  <c:v>566</c:v>
                </c:pt>
                <c:pt idx="241">
                  <c:v>569</c:v>
                </c:pt>
                <c:pt idx="242">
                  <c:v>572</c:v>
                </c:pt>
                <c:pt idx="243">
                  <c:v>574</c:v>
                </c:pt>
                <c:pt idx="244">
                  <c:v>577</c:v>
                </c:pt>
                <c:pt idx="245">
                  <c:v>579</c:v>
                </c:pt>
                <c:pt idx="246">
                  <c:v>581</c:v>
                </c:pt>
                <c:pt idx="247">
                  <c:v>584</c:v>
                </c:pt>
                <c:pt idx="248">
                  <c:v>587</c:v>
                </c:pt>
                <c:pt idx="249">
                  <c:v>589</c:v>
                </c:pt>
                <c:pt idx="250">
                  <c:v>591</c:v>
                </c:pt>
                <c:pt idx="251">
                  <c:v>594</c:v>
                </c:pt>
                <c:pt idx="252">
                  <c:v>597</c:v>
                </c:pt>
                <c:pt idx="253">
                  <c:v>599</c:v>
                </c:pt>
                <c:pt idx="254">
                  <c:v>602</c:v>
                </c:pt>
                <c:pt idx="255">
                  <c:v>604</c:v>
                </c:pt>
                <c:pt idx="256">
                  <c:v>607</c:v>
                </c:pt>
                <c:pt idx="257">
                  <c:v>610</c:v>
                </c:pt>
                <c:pt idx="258">
                  <c:v>612</c:v>
                </c:pt>
                <c:pt idx="259">
                  <c:v>615</c:v>
                </c:pt>
                <c:pt idx="260">
                  <c:v>617</c:v>
                </c:pt>
                <c:pt idx="261">
                  <c:v>620</c:v>
                </c:pt>
                <c:pt idx="262">
                  <c:v>622</c:v>
                </c:pt>
                <c:pt idx="263">
                  <c:v>625</c:v>
                </c:pt>
                <c:pt idx="264">
                  <c:v>627</c:v>
                </c:pt>
                <c:pt idx="265">
                  <c:v>630</c:v>
                </c:pt>
                <c:pt idx="266">
                  <c:v>632</c:v>
                </c:pt>
                <c:pt idx="267">
                  <c:v>634</c:v>
                </c:pt>
                <c:pt idx="268">
                  <c:v>637</c:v>
                </c:pt>
                <c:pt idx="269">
                  <c:v>639</c:v>
                </c:pt>
                <c:pt idx="270">
                  <c:v>641</c:v>
                </c:pt>
                <c:pt idx="271">
                  <c:v>643</c:v>
                </c:pt>
                <c:pt idx="272">
                  <c:v>645</c:v>
                </c:pt>
                <c:pt idx="273">
                  <c:v>647</c:v>
                </c:pt>
                <c:pt idx="274">
                  <c:v>649</c:v>
                </c:pt>
                <c:pt idx="275">
                  <c:v>651</c:v>
                </c:pt>
                <c:pt idx="276">
                  <c:v>653</c:v>
                </c:pt>
                <c:pt idx="277">
                  <c:v>655</c:v>
                </c:pt>
                <c:pt idx="278">
                  <c:v>656</c:v>
                </c:pt>
                <c:pt idx="279">
                  <c:v>658</c:v>
                </c:pt>
                <c:pt idx="280">
                  <c:v>660</c:v>
                </c:pt>
                <c:pt idx="281">
                  <c:v>661</c:v>
                </c:pt>
                <c:pt idx="282">
                  <c:v>663</c:v>
                </c:pt>
                <c:pt idx="283">
                  <c:v>664</c:v>
                </c:pt>
                <c:pt idx="284">
                  <c:v>665</c:v>
                </c:pt>
                <c:pt idx="285">
                  <c:v>667</c:v>
                </c:pt>
                <c:pt idx="286">
                  <c:v>668</c:v>
                </c:pt>
                <c:pt idx="287">
                  <c:v>669</c:v>
                </c:pt>
                <c:pt idx="288">
                  <c:v>670</c:v>
                </c:pt>
                <c:pt idx="289">
                  <c:v>672</c:v>
                </c:pt>
                <c:pt idx="290">
                  <c:v>673</c:v>
                </c:pt>
                <c:pt idx="291">
                  <c:v>674</c:v>
                </c:pt>
                <c:pt idx="292">
                  <c:v>675</c:v>
                </c:pt>
                <c:pt idx="293">
                  <c:v>676</c:v>
                </c:pt>
                <c:pt idx="294">
                  <c:v>677</c:v>
                </c:pt>
                <c:pt idx="295">
                  <c:v>678</c:v>
                </c:pt>
                <c:pt idx="296">
                  <c:v>679</c:v>
                </c:pt>
                <c:pt idx="297">
                  <c:v>680</c:v>
                </c:pt>
                <c:pt idx="298">
                  <c:v>681</c:v>
                </c:pt>
                <c:pt idx="299">
                  <c:v>682</c:v>
                </c:pt>
                <c:pt idx="300">
                  <c:v>683</c:v>
                </c:pt>
                <c:pt idx="301">
                  <c:v>684</c:v>
                </c:pt>
                <c:pt idx="302">
                  <c:v>685</c:v>
                </c:pt>
                <c:pt idx="303">
                  <c:v>686</c:v>
                </c:pt>
                <c:pt idx="304">
                  <c:v>687</c:v>
                </c:pt>
                <c:pt idx="305">
                  <c:v>688</c:v>
                </c:pt>
                <c:pt idx="306">
                  <c:v>688</c:v>
                </c:pt>
                <c:pt idx="307">
                  <c:v>689</c:v>
                </c:pt>
                <c:pt idx="308">
                  <c:v>690</c:v>
                </c:pt>
                <c:pt idx="309">
                  <c:v>691</c:v>
                </c:pt>
                <c:pt idx="310">
                  <c:v>692</c:v>
                </c:pt>
                <c:pt idx="311">
                  <c:v>693</c:v>
                </c:pt>
                <c:pt idx="312">
                  <c:v>693</c:v>
                </c:pt>
                <c:pt idx="313">
                  <c:v>694</c:v>
                </c:pt>
                <c:pt idx="314">
                  <c:v>695</c:v>
                </c:pt>
                <c:pt idx="315">
                  <c:v>696</c:v>
                </c:pt>
                <c:pt idx="316">
                  <c:v>697</c:v>
                </c:pt>
                <c:pt idx="317">
                  <c:v>697</c:v>
                </c:pt>
                <c:pt idx="318">
                  <c:v>698</c:v>
                </c:pt>
                <c:pt idx="319">
                  <c:v>699</c:v>
                </c:pt>
                <c:pt idx="320">
                  <c:v>700</c:v>
                </c:pt>
                <c:pt idx="321">
                  <c:v>699</c:v>
                </c:pt>
                <c:pt idx="322">
                  <c:v>700</c:v>
                </c:pt>
                <c:pt idx="323">
                  <c:v>702</c:v>
                </c:pt>
                <c:pt idx="324">
                  <c:v>702</c:v>
                </c:pt>
              </c:numCache>
            </c:numRef>
          </c:xVal>
          <c:yVal>
            <c:numRef>
              <c:f>'[3]9-1 нагрев'!$C$2:$C$326</c:f>
              <c:numCache>
                <c:formatCode>General</c:formatCode>
                <c:ptCount val="325"/>
                <c:pt idx="0">
                  <c:v>0.46600000000000003</c:v>
                </c:pt>
                <c:pt idx="1">
                  <c:v>0.46700000000000008</c:v>
                </c:pt>
                <c:pt idx="2">
                  <c:v>0.46700000000000008</c:v>
                </c:pt>
                <c:pt idx="3">
                  <c:v>0.46700000000000008</c:v>
                </c:pt>
                <c:pt idx="4">
                  <c:v>0.46600000000000003</c:v>
                </c:pt>
                <c:pt idx="5">
                  <c:v>0.46700000000000008</c:v>
                </c:pt>
                <c:pt idx="6">
                  <c:v>0.46600000000000003</c:v>
                </c:pt>
                <c:pt idx="7">
                  <c:v>0.46600000000000003</c:v>
                </c:pt>
                <c:pt idx="8">
                  <c:v>0.46600000000000003</c:v>
                </c:pt>
                <c:pt idx="9">
                  <c:v>0.46500000000000002</c:v>
                </c:pt>
                <c:pt idx="10">
                  <c:v>0.46400000000000002</c:v>
                </c:pt>
                <c:pt idx="11">
                  <c:v>0.46300000000000002</c:v>
                </c:pt>
                <c:pt idx="12">
                  <c:v>0.46500000000000002</c:v>
                </c:pt>
                <c:pt idx="13">
                  <c:v>0.46200000000000002</c:v>
                </c:pt>
                <c:pt idx="14">
                  <c:v>0.46500000000000002</c:v>
                </c:pt>
                <c:pt idx="15">
                  <c:v>0.46500000000000002</c:v>
                </c:pt>
                <c:pt idx="16">
                  <c:v>0.46400000000000002</c:v>
                </c:pt>
                <c:pt idx="17">
                  <c:v>0.46400000000000002</c:v>
                </c:pt>
                <c:pt idx="18">
                  <c:v>0.46500000000000002</c:v>
                </c:pt>
                <c:pt idx="19">
                  <c:v>0.46300000000000002</c:v>
                </c:pt>
                <c:pt idx="20">
                  <c:v>0.46500000000000002</c:v>
                </c:pt>
                <c:pt idx="21">
                  <c:v>0.46300000000000002</c:v>
                </c:pt>
                <c:pt idx="22">
                  <c:v>0.46500000000000002</c:v>
                </c:pt>
                <c:pt idx="23">
                  <c:v>0.45900000000000002</c:v>
                </c:pt>
                <c:pt idx="24">
                  <c:v>0.46</c:v>
                </c:pt>
                <c:pt idx="25">
                  <c:v>0.46300000000000002</c:v>
                </c:pt>
                <c:pt idx="26">
                  <c:v>0.46200000000000002</c:v>
                </c:pt>
                <c:pt idx="27">
                  <c:v>0.46100000000000002</c:v>
                </c:pt>
                <c:pt idx="28">
                  <c:v>0.46</c:v>
                </c:pt>
                <c:pt idx="29">
                  <c:v>0.46</c:v>
                </c:pt>
                <c:pt idx="30">
                  <c:v>0.45800000000000002</c:v>
                </c:pt>
                <c:pt idx="31">
                  <c:v>0.45700000000000002</c:v>
                </c:pt>
                <c:pt idx="32">
                  <c:v>0.45800000000000002</c:v>
                </c:pt>
                <c:pt idx="33">
                  <c:v>0.45800000000000002</c:v>
                </c:pt>
                <c:pt idx="34">
                  <c:v>0.45800000000000002</c:v>
                </c:pt>
                <c:pt idx="35">
                  <c:v>0.45700000000000002</c:v>
                </c:pt>
                <c:pt idx="36">
                  <c:v>0.45700000000000002</c:v>
                </c:pt>
                <c:pt idx="37">
                  <c:v>0.45800000000000002</c:v>
                </c:pt>
                <c:pt idx="38">
                  <c:v>0.45600000000000002</c:v>
                </c:pt>
                <c:pt idx="39">
                  <c:v>0.45400000000000001</c:v>
                </c:pt>
                <c:pt idx="40">
                  <c:v>0.45600000000000002</c:v>
                </c:pt>
                <c:pt idx="41">
                  <c:v>0.45300000000000001</c:v>
                </c:pt>
                <c:pt idx="42">
                  <c:v>0.45500000000000002</c:v>
                </c:pt>
                <c:pt idx="43">
                  <c:v>0.45400000000000001</c:v>
                </c:pt>
                <c:pt idx="44">
                  <c:v>0.45100000000000001</c:v>
                </c:pt>
                <c:pt idx="45">
                  <c:v>0.45300000000000001</c:v>
                </c:pt>
                <c:pt idx="46">
                  <c:v>0.44900000000000007</c:v>
                </c:pt>
                <c:pt idx="47">
                  <c:v>0.44900000000000007</c:v>
                </c:pt>
                <c:pt idx="48">
                  <c:v>0.44700000000000006</c:v>
                </c:pt>
                <c:pt idx="49">
                  <c:v>0.44700000000000006</c:v>
                </c:pt>
                <c:pt idx="50">
                  <c:v>0.44800000000000006</c:v>
                </c:pt>
                <c:pt idx="51">
                  <c:v>0.44500000000000006</c:v>
                </c:pt>
                <c:pt idx="52">
                  <c:v>0.44200000000000006</c:v>
                </c:pt>
                <c:pt idx="53">
                  <c:v>0.44300000000000006</c:v>
                </c:pt>
                <c:pt idx="54">
                  <c:v>0.44500000000000006</c:v>
                </c:pt>
                <c:pt idx="55">
                  <c:v>0.44500000000000006</c:v>
                </c:pt>
                <c:pt idx="56">
                  <c:v>0.44200000000000006</c:v>
                </c:pt>
                <c:pt idx="57">
                  <c:v>0.44300000000000006</c:v>
                </c:pt>
                <c:pt idx="58">
                  <c:v>0.44500000000000006</c:v>
                </c:pt>
                <c:pt idx="59">
                  <c:v>0.44500000000000006</c:v>
                </c:pt>
                <c:pt idx="60">
                  <c:v>0.44800000000000006</c:v>
                </c:pt>
                <c:pt idx="61">
                  <c:v>0.44100000000000006</c:v>
                </c:pt>
                <c:pt idx="62">
                  <c:v>0.43800000000000006</c:v>
                </c:pt>
                <c:pt idx="63">
                  <c:v>0.43400000000000005</c:v>
                </c:pt>
                <c:pt idx="64">
                  <c:v>0.43500000000000005</c:v>
                </c:pt>
                <c:pt idx="65">
                  <c:v>0.43500000000000005</c:v>
                </c:pt>
                <c:pt idx="66">
                  <c:v>0.43400000000000005</c:v>
                </c:pt>
                <c:pt idx="67">
                  <c:v>0.43100000000000011</c:v>
                </c:pt>
                <c:pt idx="68">
                  <c:v>0.4290000000000001</c:v>
                </c:pt>
                <c:pt idx="69">
                  <c:v>0.43000000000000005</c:v>
                </c:pt>
                <c:pt idx="70">
                  <c:v>0.4290000000000001</c:v>
                </c:pt>
                <c:pt idx="71">
                  <c:v>0.4270000000000001</c:v>
                </c:pt>
                <c:pt idx="72">
                  <c:v>0.4270000000000001</c:v>
                </c:pt>
                <c:pt idx="73">
                  <c:v>0.4250000000000001</c:v>
                </c:pt>
                <c:pt idx="74">
                  <c:v>0.4240000000000001</c:v>
                </c:pt>
                <c:pt idx="75">
                  <c:v>0.4220000000000001</c:v>
                </c:pt>
                <c:pt idx="76">
                  <c:v>0.4230000000000001</c:v>
                </c:pt>
                <c:pt idx="77">
                  <c:v>0.4230000000000001</c:v>
                </c:pt>
                <c:pt idx="78">
                  <c:v>0.4200000000000001</c:v>
                </c:pt>
                <c:pt idx="79">
                  <c:v>0.4200000000000001</c:v>
                </c:pt>
                <c:pt idx="80">
                  <c:v>0.41700000000000004</c:v>
                </c:pt>
                <c:pt idx="81">
                  <c:v>0.41700000000000004</c:v>
                </c:pt>
                <c:pt idx="82">
                  <c:v>0.41500000000000004</c:v>
                </c:pt>
                <c:pt idx="83">
                  <c:v>0.41300000000000009</c:v>
                </c:pt>
                <c:pt idx="84">
                  <c:v>0.41600000000000004</c:v>
                </c:pt>
                <c:pt idx="85">
                  <c:v>0.41000000000000003</c:v>
                </c:pt>
                <c:pt idx="86">
                  <c:v>0.41000000000000003</c:v>
                </c:pt>
                <c:pt idx="87">
                  <c:v>0.41000000000000003</c:v>
                </c:pt>
                <c:pt idx="88">
                  <c:v>0.40800000000000003</c:v>
                </c:pt>
                <c:pt idx="89">
                  <c:v>0.40700000000000008</c:v>
                </c:pt>
                <c:pt idx="90">
                  <c:v>0.40600000000000008</c:v>
                </c:pt>
                <c:pt idx="91">
                  <c:v>0.40500000000000003</c:v>
                </c:pt>
                <c:pt idx="92">
                  <c:v>0.40300000000000002</c:v>
                </c:pt>
                <c:pt idx="93">
                  <c:v>0.40100000000000002</c:v>
                </c:pt>
                <c:pt idx="94">
                  <c:v>0.40100000000000002</c:v>
                </c:pt>
                <c:pt idx="95">
                  <c:v>0.4</c:v>
                </c:pt>
                <c:pt idx="96">
                  <c:v>0.4</c:v>
                </c:pt>
                <c:pt idx="97">
                  <c:v>0.39500000000000007</c:v>
                </c:pt>
                <c:pt idx="98">
                  <c:v>0.39900000000000008</c:v>
                </c:pt>
                <c:pt idx="99">
                  <c:v>0.39500000000000007</c:v>
                </c:pt>
                <c:pt idx="100">
                  <c:v>0.39400000000000007</c:v>
                </c:pt>
                <c:pt idx="101">
                  <c:v>0.39200000000000007</c:v>
                </c:pt>
                <c:pt idx="102">
                  <c:v>0.38900000000000007</c:v>
                </c:pt>
                <c:pt idx="103">
                  <c:v>0.38400000000000006</c:v>
                </c:pt>
                <c:pt idx="104">
                  <c:v>0.39100000000000007</c:v>
                </c:pt>
                <c:pt idx="105">
                  <c:v>0.38700000000000007</c:v>
                </c:pt>
                <c:pt idx="106">
                  <c:v>0.38600000000000007</c:v>
                </c:pt>
                <c:pt idx="107">
                  <c:v>0.38800000000000007</c:v>
                </c:pt>
                <c:pt idx="108">
                  <c:v>0.38500000000000006</c:v>
                </c:pt>
                <c:pt idx="109">
                  <c:v>0.38300000000000006</c:v>
                </c:pt>
                <c:pt idx="110">
                  <c:v>0.38100000000000006</c:v>
                </c:pt>
                <c:pt idx="111">
                  <c:v>0.37800000000000006</c:v>
                </c:pt>
                <c:pt idx="112">
                  <c:v>0.37800000000000006</c:v>
                </c:pt>
                <c:pt idx="113">
                  <c:v>0.37600000000000006</c:v>
                </c:pt>
                <c:pt idx="114">
                  <c:v>0.37300000000000005</c:v>
                </c:pt>
                <c:pt idx="115">
                  <c:v>0.37100000000000005</c:v>
                </c:pt>
                <c:pt idx="116">
                  <c:v>0.3670000000000001</c:v>
                </c:pt>
                <c:pt idx="117">
                  <c:v>0.3630000000000001</c:v>
                </c:pt>
                <c:pt idx="118">
                  <c:v>0.3620000000000001</c:v>
                </c:pt>
                <c:pt idx="119">
                  <c:v>0.3640000000000001</c:v>
                </c:pt>
                <c:pt idx="120">
                  <c:v>0.3620000000000001</c:v>
                </c:pt>
                <c:pt idx="121">
                  <c:v>0.3600000000000001</c:v>
                </c:pt>
                <c:pt idx="122">
                  <c:v>0.3590000000000001</c:v>
                </c:pt>
                <c:pt idx="123">
                  <c:v>0.35500000000000004</c:v>
                </c:pt>
                <c:pt idx="124">
                  <c:v>0.35100000000000009</c:v>
                </c:pt>
                <c:pt idx="125">
                  <c:v>0.34600000000000014</c:v>
                </c:pt>
                <c:pt idx="126">
                  <c:v>0.34900000000000014</c:v>
                </c:pt>
                <c:pt idx="127">
                  <c:v>0.33900000000000008</c:v>
                </c:pt>
                <c:pt idx="128">
                  <c:v>0.34400000000000014</c:v>
                </c:pt>
                <c:pt idx="129">
                  <c:v>0.34200000000000014</c:v>
                </c:pt>
                <c:pt idx="130">
                  <c:v>0.34100000000000008</c:v>
                </c:pt>
                <c:pt idx="131">
                  <c:v>0.33900000000000008</c:v>
                </c:pt>
                <c:pt idx="132">
                  <c:v>0.33300000000000007</c:v>
                </c:pt>
                <c:pt idx="133">
                  <c:v>0.33600000000000008</c:v>
                </c:pt>
                <c:pt idx="134">
                  <c:v>0.32800000000000007</c:v>
                </c:pt>
                <c:pt idx="135">
                  <c:v>0.32600000000000007</c:v>
                </c:pt>
                <c:pt idx="136">
                  <c:v>0.32100000000000006</c:v>
                </c:pt>
                <c:pt idx="137">
                  <c:v>0.31800000000000006</c:v>
                </c:pt>
                <c:pt idx="138">
                  <c:v>0.31700000000000006</c:v>
                </c:pt>
                <c:pt idx="139">
                  <c:v>0.31300000000000006</c:v>
                </c:pt>
                <c:pt idx="140">
                  <c:v>0.31000000000000005</c:v>
                </c:pt>
                <c:pt idx="141">
                  <c:v>0.31100000000000005</c:v>
                </c:pt>
                <c:pt idx="142">
                  <c:v>0.30600000000000011</c:v>
                </c:pt>
                <c:pt idx="143">
                  <c:v>0.3040000000000001</c:v>
                </c:pt>
                <c:pt idx="144">
                  <c:v>0.2990000000000001</c:v>
                </c:pt>
                <c:pt idx="145">
                  <c:v>0.2960000000000001</c:v>
                </c:pt>
                <c:pt idx="146">
                  <c:v>0.29400000000000004</c:v>
                </c:pt>
                <c:pt idx="147">
                  <c:v>0.29000000000000004</c:v>
                </c:pt>
                <c:pt idx="148">
                  <c:v>0.28600000000000009</c:v>
                </c:pt>
                <c:pt idx="149">
                  <c:v>0.28900000000000003</c:v>
                </c:pt>
                <c:pt idx="150">
                  <c:v>0.27900000000000008</c:v>
                </c:pt>
                <c:pt idx="151">
                  <c:v>0.28100000000000008</c:v>
                </c:pt>
                <c:pt idx="152">
                  <c:v>0.27700000000000002</c:v>
                </c:pt>
                <c:pt idx="153">
                  <c:v>0.27700000000000002</c:v>
                </c:pt>
                <c:pt idx="154">
                  <c:v>0.27700000000000002</c:v>
                </c:pt>
                <c:pt idx="155">
                  <c:v>0.26900000000000002</c:v>
                </c:pt>
                <c:pt idx="156">
                  <c:v>0.26700000000000002</c:v>
                </c:pt>
                <c:pt idx="157">
                  <c:v>0.26500000000000001</c:v>
                </c:pt>
                <c:pt idx="158">
                  <c:v>0.26200000000000001</c:v>
                </c:pt>
                <c:pt idx="159">
                  <c:v>0.25900000000000001</c:v>
                </c:pt>
                <c:pt idx="160">
                  <c:v>0.254</c:v>
                </c:pt>
                <c:pt idx="161">
                  <c:v>0.253</c:v>
                </c:pt>
                <c:pt idx="162">
                  <c:v>0.255</c:v>
                </c:pt>
                <c:pt idx="163">
                  <c:v>0.252</c:v>
                </c:pt>
                <c:pt idx="164">
                  <c:v>0.24900000000000003</c:v>
                </c:pt>
                <c:pt idx="165">
                  <c:v>0.24600000000000005</c:v>
                </c:pt>
                <c:pt idx="166">
                  <c:v>0.24300000000000002</c:v>
                </c:pt>
                <c:pt idx="167">
                  <c:v>0.24200000000000002</c:v>
                </c:pt>
                <c:pt idx="168">
                  <c:v>0.23900000000000005</c:v>
                </c:pt>
                <c:pt idx="169">
                  <c:v>0.23900000000000005</c:v>
                </c:pt>
                <c:pt idx="170">
                  <c:v>0.23600000000000002</c:v>
                </c:pt>
                <c:pt idx="171">
                  <c:v>0.23300000000000001</c:v>
                </c:pt>
                <c:pt idx="172">
                  <c:v>0.23</c:v>
                </c:pt>
                <c:pt idx="173">
                  <c:v>0.23200000000000001</c:v>
                </c:pt>
                <c:pt idx="174">
                  <c:v>0.22700000000000004</c:v>
                </c:pt>
                <c:pt idx="175">
                  <c:v>0.22500000000000003</c:v>
                </c:pt>
                <c:pt idx="176">
                  <c:v>0.22300000000000003</c:v>
                </c:pt>
                <c:pt idx="177">
                  <c:v>0.22100000000000003</c:v>
                </c:pt>
                <c:pt idx="178">
                  <c:v>0.22100000000000003</c:v>
                </c:pt>
                <c:pt idx="179">
                  <c:v>0.21900000000000003</c:v>
                </c:pt>
                <c:pt idx="180">
                  <c:v>0.21200000000000002</c:v>
                </c:pt>
                <c:pt idx="181">
                  <c:v>0.21400000000000002</c:v>
                </c:pt>
                <c:pt idx="182">
                  <c:v>0.21200000000000002</c:v>
                </c:pt>
                <c:pt idx="183">
                  <c:v>0.20600000000000002</c:v>
                </c:pt>
                <c:pt idx="184">
                  <c:v>0.20600000000000002</c:v>
                </c:pt>
                <c:pt idx="185">
                  <c:v>0.20400000000000001</c:v>
                </c:pt>
                <c:pt idx="186">
                  <c:v>0.20100000000000001</c:v>
                </c:pt>
                <c:pt idx="187">
                  <c:v>0.19900000000000004</c:v>
                </c:pt>
                <c:pt idx="188">
                  <c:v>0.19800000000000004</c:v>
                </c:pt>
                <c:pt idx="189">
                  <c:v>0.19400000000000003</c:v>
                </c:pt>
                <c:pt idx="190">
                  <c:v>0.19300000000000003</c:v>
                </c:pt>
                <c:pt idx="191">
                  <c:v>0.19300000000000003</c:v>
                </c:pt>
                <c:pt idx="192">
                  <c:v>0.18600000000000003</c:v>
                </c:pt>
                <c:pt idx="193">
                  <c:v>0.18600000000000003</c:v>
                </c:pt>
                <c:pt idx="194">
                  <c:v>0.18300000000000002</c:v>
                </c:pt>
                <c:pt idx="195">
                  <c:v>0.18200000000000002</c:v>
                </c:pt>
                <c:pt idx="196">
                  <c:v>0.18000000000000005</c:v>
                </c:pt>
                <c:pt idx="197">
                  <c:v>0.17900000000000002</c:v>
                </c:pt>
                <c:pt idx="198">
                  <c:v>0.17100000000000001</c:v>
                </c:pt>
                <c:pt idx="199">
                  <c:v>0.17</c:v>
                </c:pt>
                <c:pt idx="200">
                  <c:v>0.17100000000000001</c:v>
                </c:pt>
                <c:pt idx="201">
                  <c:v>0.16300000000000003</c:v>
                </c:pt>
                <c:pt idx="202">
                  <c:v>0.16500000000000004</c:v>
                </c:pt>
                <c:pt idx="203">
                  <c:v>0.16200000000000003</c:v>
                </c:pt>
                <c:pt idx="204">
                  <c:v>0.15900000000000003</c:v>
                </c:pt>
                <c:pt idx="205">
                  <c:v>0.15600000000000003</c:v>
                </c:pt>
                <c:pt idx="206">
                  <c:v>0.15200000000000002</c:v>
                </c:pt>
                <c:pt idx="207">
                  <c:v>0.14900000000000002</c:v>
                </c:pt>
                <c:pt idx="208">
                  <c:v>0.14700000000000002</c:v>
                </c:pt>
                <c:pt idx="209">
                  <c:v>0.14100000000000001</c:v>
                </c:pt>
                <c:pt idx="210">
                  <c:v>0.13900000000000001</c:v>
                </c:pt>
                <c:pt idx="211">
                  <c:v>0.13700000000000001</c:v>
                </c:pt>
                <c:pt idx="212">
                  <c:v>0.13400000000000001</c:v>
                </c:pt>
                <c:pt idx="213">
                  <c:v>0.13200000000000001</c:v>
                </c:pt>
                <c:pt idx="214">
                  <c:v>0.126</c:v>
                </c:pt>
                <c:pt idx="215">
                  <c:v>0.12300000000000003</c:v>
                </c:pt>
                <c:pt idx="216">
                  <c:v>0.12100000000000001</c:v>
                </c:pt>
                <c:pt idx="217">
                  <c:v>0.11600000000000003</c:v>
                </c:pt>
                <c:pt idx="218">
                  <c:v>0.11500000000000002</c:v>
                </c:pt>
                <c:pt idx="219">
                  <c:v>0.11299999999999999</c:v>
                </c:pt>
                <c:pt idx="220">
                  <c:v>0.11100000000000002</c:v>
                </c:pt>
                <c:pt idx="221">
                  <c:v>0.10400000000000001</c:v>
                </c:pt>
                <c:pt idx="222">
                  <c:v>0.10500000000000002</c:v>
                </c:pt>
                <c:pt idx="223">
                  <c:v>9.8200000000000037E-2</c:v>
                </c:pt>
                <c:pt idx="224">
                  <c:v>9.3300000000000022E-2</c:v>
                </c:pt>
                <c:pt idx="225">
                  <c:v>9.2100000000000015E-2</c:v>
                </c:pt>
                <c:pt idx="226">
                  <c:v>8.72E-2</c:v>
                </c:pt>
                <c:pt idx="227">
                  <c:v>8.5200000000000026E-2</c:v>
                </c:pt>
                <c:pt idx="228">
                  <c:v>8.1700000000000036E-2</c:v>
                </c:pt>
                <c:pt idx="229">
                  <c:v>7.7700000000000033E-2</c:v>
                </c:pt>
                <c:pt idx="230">
                  <c:v>7.4900000000000022E-2</c:v>
                </c:pt>
                <c:pt idx="231">
                  <c:v>7.1199999999999999E-2</c:v>
                </c:pt>
                <c:pt idx="232">
                  <c:v>6.9000000000000006E-2</c:v>
                </c:pt>
                <c:pt idx="233">
                  <c:v>6.4600000000000019E-2</c:v>
                </c:pt>
                <c:pt idx="234">
                  <c:v>6.2100000000000009E-2</c:v>
                </c:pt>
                <c:pt idx="235">
                  <c:v>5.9600000000000014E-2</c:v>
                </c:pt>
                <c:pt idx="236">
                  <c:v>5.5700000000000013E-2</c:v>
                </c:pt>
                <c:pt idx="237">
                  <c:v>5.3500000000000006E-2</c:v>
                </c:pt>
                <c:pt idx="238">
                  <c:v>5.000000000000001E-2</c:v>
                </c:pt>
                <c:pt idx="239">
                  <c:v>4.760000000000001E-2</c:v>
                </c:pt>
                <c:pt idx="240">
                  <c:v>4.5100000000000008E-2</c:v>
                </c:pt>
                <c:pt idx="241">
                  <c:v>4.1699999999999987E-2</c:v>
                </c:pt>
                <c:pt idx="242">
                  <c:v>4.0300000000000002E-2</c:v>
                </c:pt>
                <c:pt idx="243">
                  <c:v>3.7100000000000008E-2</c:v>
                </c:pt>
                <c:pt idx="244">
                  <c:v>3.5900000000000008E-2</c:v>
                </c:pt>
                <c:pt idx="245">
                  <c:v>3.3599999999999998E-2</c:v>
                </c:pt>
                <c:pt idx="246">
                  <c:v>3.0600000000000002E-2</c:v>
                </c:pt>
                <c:pt idx="247">
                  <c:v>2.9399999999999999E-2</c:v>
                </c:pt>
                <c:pt idx="248">
                  <c:v>2.7500000000000004E-2</c:v>
                </c:pt>
                <c:pt idx="249">
                  <c:v>2.6400000000000007E-2</c:v>
                </c:pt>
                <c:pt idx="250">
                  <c:v>2.4900000000000002E-2</c:v>
                </c:pt>
                <c:pt idx="251">
                  <c:v>2.3000000000000003E-2</c:v>
                </c:pt>
                <c:pt idx="252">
                  <c:v>2.2100000000000005E-2</c:v>
                </c:pt>
                <c:pt idx="253">
                  <c:v>2.1100000000000004E-2</c:v>
                </c:pt>
                <c:pt idx="254">
                  <c:v>2.0300000000000002E-2</c:v>
                </c:pt>
                <c:pt idx="255">
                  <c:v>1.9800000000000005E-2</c:v>
                </c:pt>
                <c:pt idx="256">
                  <c:v>1.8700000000000005E-2</c:v>
                </c:pt>
                <c:pt idx="257">
                  <c:v>1.8499999999999999E-2</c:v>
                </c:pt>
                <c:pt idx="258">
                  <c:v>1.8099999999999998E-2</c:v>
                </c:pt>
                <c:pt idx="259">
                  <c:v>1.7700000000000007E-2</c:v>
                </c:pt>
                <c:pt idx="260">
                  <c:v>1.7700000000000007E-2</c:v>
                </c:pt>
                <c:pt idx="261">
                  <c:v>1.7299999999999999E-2</c:v>
                </c:pt>
                <c:pt idx="262">
                  <c:v>1.6900000000000009E-2</c:v>
                </c:pt>
                <c:pt idx="263">
                  <c:v>1.7200000000000007E-2</c:v>
                </c:pt>
                <c:pt idx="264">
                  <c:v>1.6500000000000004E-2</c:v>
                </c:pt>
                <c:pt idx="265">
                  <c:v>1.6700000000000003E-2</c:v>
                </c:pt>
                <c:pt idx="266">
                  <c:v>1.6700000000000003E-2</c:v>
                </c:pt>
                <c:pt idx="267">
                  <c:v>1.6100000000000003E-2</c:v>
                </c:pt>
                <c:pt idx="268">
                  <c:v>1.6299999999999999E-2</c:v>
                </c:pt>
                <c:pt idx="269">
                  <c:v>1.6400000000000001E-2</c:v>
                </c:pt>
                <c:pt idx="270">
                  <c:v>1.6400000000000001E-2</c:v>
                </c:pt>
                <c:pt idx="271">
                  <c:v>1.6299999999999999E-2</c:v>
                </c:pt>
                <c:pt idx="272">
                  <c:v>1.5900000000000004E-2</c:v>
                </c:pt>
                <c:pt idx="273">
                  <c:v>1.5900000000000004E-2</c:v>
                </c:pt>
                <c:pt idx="274">
                  <c:v>1.5400000000000006E-2</c:v>
                </c:pt>
                <c:pt idx="275">
                  <c:v>1.6299999999999999E-2</c:v>
                </c:pt>
                <c:pt idx="276">
                  <c:v>1.6199999999999999E-2</c:v>
                </c:pt>
                <c:pt idx="277">
                  <c:v>1.6199999999999999E-2</c:v>
                </c:pt>
                <c:pt idx="278">
                  <c:v>1.5599999999999999E-2</c:v>
                </c:pt>
                <c:pt idx="279">
                  <c:v>1.4600000000000002E-2</c:v>
                </c:pt>
                <c:pt idx="280">
                  <c:v>1.5400000000000006E-2</c:v>
                </c:pt>
                <c:pt idx="281">
                  <c:v>1.5000000000000003E-2</c:v>
                </c:pt>
                <c:pt idx="282">
                  <c:v>1.5599999999999999E-2</c:v>
                </c:pt>
                <c:pt idx="283">
                  <c:v>1.5000000000000003E-2</c:v>
                </c:pt>
                <c:pt idx="284">
                  <c:v>1.5500000000000003E-2</c:v>
                </c:pt>
                <c:pt idx="285">
                  <c:v>1.5500000000000003E-2</c:v>
                </c:pt>
                <c:pt idx="286">
                  <c:v>1.5200000000000003E-2</c:v>
                </c:pt>
                <c:pt idx="287">
                  <c:v>1.5500000000000003E-2</c:v>
                </c:pt>
                <c:pt idx="288">
                  <c:v>1.5099999999999999E-2</c:v>
                </c:pt>
                <c:pt idx="289">
                  <c:v>1.5200000000000003E-2</c:v>
                </c:pt>
                <c:pt idx="290">
                  <c:v>1.5400000000000006E-2</c:v>
                </c:pt>
                <c:pt idx="291">
                  <c:v>1.5200000000000003E-2</c:v>
                </c:pt>
                <c:pt idx="292">
                  <c:v>1.5200000000000003E-2</c:v>
                </c:pt>
                <c:pt idx="293">
                  <c:v>1.5200000000000003E-2</c:v>
                </c:pt>
                <c:pt idx="294">
                  <c:v>1.5000000000000003E-2</c:v>
                </c:pt>
                <c:pt idx="295">
                  <c:v>1.4900000000000004E-2</c:v>
                </c:pt>
                <c:pt idx="296">
                  <c:v>1.5000000000000003E-2</c:v>
                </c:pt>
                <c:pt idx="297">
                  <c:v>1.5500000000000003E-2</c:v>
                </c:pt>
                <c:pt idx="298">
                  <c:v>1.5099999999999999E-2</c:v>
                </c:pt>
                <c:pt idx="299">
                  <c:v>1.4900000000000004E-2</c:v>
                </c:pt>
                <c:pt idx="300">
                  <c:v>1.5099999999999999E-2</c:v>
                </c:pt>
                <c:pt idx="301">
                  <c:v>1.4900000000000004E-2</c:v>
                </c:pt>
                <c:pt idx="302">
                  <c:v>1.4800000000000002E-2</c:v>
                </c:pt>
                <c:pt idx="303">
                  <c:v>1.5099999999999999E-2</c:v>
                </c:pt>
                <c:pt idx="304">
                  <c:v>1.4800000000000002E-2</c:v>
                </c:pt>
                <c:pt idx="305">
                  <c:v>1.4800000000000002E-2</c:v>
                </c:pt>
                <c:pt idx="306">
                  <c:v>1.5000000000000003E-2</c:v>
                </c:pt>
                <c:pt idx="307">
                  <c:v>1.4900000000000004E-2</c:v>
                </c:pt>
                <c:pt idx="308">
                  <c:v>1.4800000000000002E-2</c:v>
                </c:pt>
                <c:pt idx="309">
                  <c:v>1.4800000000000002E-2</c:v>
                </c:pt>
                <c:pt idx="310">
                  <c:v>1.4700000000000003E-2</c:v>
                </c:pt>
                <c:pt idx="311">
                  <c:v>1.4500000000000002E-2</c:v>
                </c:pt>
                <c:pt idx="312">
                  <c:v>1.5000000000000003E-2</c:v>
                </c:pt>
                <c:pt idx="313">
                  <c:v>1.4900000000000004E-2</c:v>
                </c:pt>
                <c:pt idx="314">
                  <c:v>1.5000000000000003E-2</c:v>
                </c:pt>
                <c:pt idx="315">
                  <c:v>1.4900000000000004E-2</c:v>
                </c:pt>
                <c:pt idx="316">
                  <c:v>1.4700000000000003E-2</c:v>
                </c:pt>
                <c:pt idx="317">
                  <c:v>1.4600000000000002E-2</c:v>
                </c:pt>
                <c:pt idx="318">
                  <c:v>1.4800000000000002E-2</c:v>
                </c:pt>
                <c:pt idx="319">
                  <c:v>1.4800000000000002E-2</c:v>
                </c:pt>
                <c:pt idx="320">
                  <c:v>1.4600000000000002E-2</c:v>
                </c:pt>
                <c:pt idx="321">
                  <c:v>1.5900000000000005E-3</c:v>
                </c:pt>
                <c:pt idx="322">
                  <c:v>2.8400000000000005E-3</c:v>
                </c:pt>
                <c:pt idx="323">
                  <c:v>1.0200000000000003E-3</c:v>
                </c:pt>
                <c:pt idx="324">
                  <c:v>3.1400000000000004E-4</c:v>
                </c:pt>
              </c:numCache>
            </c:numRef>
          </c:yVal>
          <c:smooth val="1"/>
          <c:extLst>
            <c:ext xmlns:c16="http://schemas.microsoft.com/office/drawing/2014/chart" uri="{C3380CC4-5D6E-409C-BE32-E72D297353CC}">
              <c16:uniqueId val="{00000000-D213-425E-8838-B1CFE6FADE73}"/>
            </c:ext>
          </c:extLst>
        </c:ser>
        <c:ser>
          <c:idx val="1"/>
          <c:order val="1"/>
          <c:spPr>
            <a:ln w="12700">
              <a:solidFill>
                <a:srgbClr val="000000"/>
              </a:solidFill>
              <a:prstDash val="solid"/>
            </a:ln>
          </c:spPr>
          <c:marker>
            <c:symbol val="none"/>
          </c:marker>
          <c:xVal>
            <c:numRef>
              <c:f>'[4]9-2 нагрев'!$A$2:$A$327</c:f>
              <c:numCache>
                <c:formatCode>General</c:formatCode>
                <c:ptCount val="326"/>
                <c:pt idx="0">
                  <c:v>24</c:v>
                </c:pt>
                <c:pt idx="1">
                  <c:v>24</c:v>
                </c:pt>
                <c:pt idx="2">
                  <c:v>24</c:v>
                </c:pt>
                <c:pt idx="3">
                  <c:v>24</c:v>
                </c:pt>
                <c:pt idx="4">
                  <c:v>24</c:v>
                </c:pt>
                <c:pt idx="5">
                  <c:v>24</c:v>
                </c:pt>
                <c:pt idx="6">
                  <c:v>24</c:v>
                </c:pt>
                <c:pt idx="7">
                  <c:v>24</c:v>
                </c:pt>
                <c:pt idx="8">
                  <c:v>24</c:v>
                </c:pt>
                <c:pt idx="9">
                  <c:v>24</c:v>
                </c:pt>
                <c:pt idx="10">
                  <c:v>24</c:v>
                </c:pt>
                <c:pt idx="11">
                  <c:v>24</c:v>
                </c:pt>
                <c:pt idx="12">
                  <c:v>24</c:v>
                </c:pt>
                <c:pt idx="13">
                  <c:v>24</c:v>
                </c:pt>
                <c:pt idx="14">
                  <c:v>24</c:v>
                </c:pt>
                <c:pt idx="15">
                  <c:v>24</c:v>
                </c:pt>
                <c:pt idx="16">
                  <c:v>24</c:v>
                </c:pt>
                <c:pt idx="17">
                  <c:v>24</c:v>
                </c:pt>
                <c:pt idx="18">
                  <c:v>24</c:v>
                </c:pt>
                <c:pt idx="19">
                  <c:v>24</c:v>
                </c:pt>
                <c:pt idx="20">
                  <c:v>24</c:v>
                </c:pt>
                <c:pt idx="21">
                  <c:v>24</c:v>
                </c:pt>
                <c:pt idx="22">
                  <c:v>24</c:v>
                </c:pt>
                <c:pt idx="23">
                  <c:v>25</c:v>
                </c:pt>
                <c:pt idx="24">
                  <c:v>25</c:v>
                </c:pt>
                <c:pt idx="25">
                  <c:v>25</c:v>
                </c:pt>
                <c:pt idx="26">
                  <c:v>25</c:v>
                </c:pt>
                <c:pt idx="27">
                  <c:v>25</c:v>
                </c:pt>
                <c:pt idx="28">
                  <c:v>26</c:v>
                </c:pt>
                <c:pt idx="29">
                  <c:v>26</c:v>
                </c:pt>
                <c:pt idx="30">
                  <c:v>26</c:v>
                </c:pt>
                <c:pt idx="31">
                  <c:v>27</c:v>
                </c:pt>
                <c:pt idx="32">
                  <c:v>27</c:v>
                </c:pt>
                <c:pt idx="33">
                  <c:v>27</c:v>
                </c:pt>
                <c:pt idx="34">
                  <c:v>28</c:v>
                </c:pt>
                <c:pt idx="35">
                  <c:v>28</c:v>
                </c:pt>
                <c:pt idx="36">
                  <c:v>28</c:v>
                </c:pt>
                <c:pt idx="37">
                  <c:v>29</c:v>
                </c:pt>
                <c:pt idx="38">
                  <c:v>30</c:v>
                </c:pt>
                <c:pt idx="39">
                  <c:v>30</c:v>
                </c:pt>
                <c:pt idx="40">
                  <c:v>30</c:v>
                </c:pt>
                <c:pt idx="41">
                  <c:v>31</c:v>
                </c:pt>
                <c:pt idx="42">
                  <c:v>32</c:v>
                </c:pt>
                <c:pt idx="43">
                  <c:v>32</c:v>
                </c:pt>
                <c:pt idx="44">
                  <c:v>33</c:v>
                </c:pt>
                <c:pt idx="45">
                  <c:v>34</c:v>
                </c:pt>
                <c:pt idx="46">
                  <c:v>34</c:v>
                </c:pt>
                <c:pt idx="47">
                  <c:v>35</c:v>
                </c:pt>
                <c:pt idx="48">
                  <c:v>36</c:v>
                </c:pt>
                <c:pt idx="49">
                  <c:v>36</c:v>
                </c:pt>
                <c:pt idx="50">
                  <c:v>37</c:v>
                </c:pt>
                <c:pt idx="51">
                  <c:v>38</c:v>
                </c:pt>
                <c:pt idx="52">
                  <c:v>39</c:v>
                </c:pt>
                <c:pt idx="53">
                  <c:v>40</c:v>
                </c:pt>
                <c:pt idx="54">
                  <c:v>41</c:v>
                </c:pt>
                <c:pt idx="55">
                  <c:v>42</c:v>
                </c:pt>
                <c:pt idx="56">
                  <c:v>43</c:v>
                </c:pt>
                <c:pt idx="57">
                  <c:v>44</c:v>
                </c:pt>
                <c:pt idx="58">
                  <c:v>45</c:v>
                </c:pt>
                <c:pt idx="59">
                  <c:v>47</c:v>
                </c:pt>
                <c:pt idx="60">
                  <c:v>48</c:v>
                </c:pt>
                <c:pt idx="61">
                  <c:v>49</c:v>
                </c:pt>
                <c:pt idx="62">
                  <c:v>51</c:v>
                </c:pt>
                <c:pt idx="63">
                  <c:v>52</c:v>
                </c:pt>
                <c:pt idx="64">
                  <c:v>53</c:v>
                </c:pt>
                <c:pt idx="65">
                  <c:v>55</c:v>
                </c:pt>
                <c:pt idx="66">
                  <c:v>56</c:v>
                </c:pt>
                <c:pt idx="67">
                  <c:v>58</c:v>
                </c:pt>
                <c:pt idx="68">
                  <c:v>59</c:v>
                </c:pt>
                <c:pt idx="69">
                  <c:v>61</c:v>
                </c:pt>
                <c:pt idx="70">
                  <c:v>63</c:v>
                </c:pt>
                <c:pt idx="71">
                  <c:v>65</c:v>
                </c:pt>
                <c:pt idx="72">
                  <c:v>66</c:v>
                </c:pt>
                <c:pt idx="73">
                  <c:v>68</c:v>
                </c:pt>
                <c:pt idx="74">
                  <c:v>70</c:v>
                </c:pt>
                <c:pt idx="75">
                  <c:v>72</c:v>
                </c:pt>
                <c:pt idx="76">
                  <c:v>74</c:v>
                </c:pt>
                <c:pt idx="77">
                  <c:v>76</c:v>
                </c:pt>
                <c:pt idx="78">
                  <c:v>78</c:v>
                </c:pt>
                <c:pt idx="79">
                  <c:v>80</c:v>
                </c:pt>
                <c:pt idx="80">
                  <c:v>82</c:v>
                </c:pt>
                <c:pt idx="81">
                  <c:v>84</c:v>
                </c:pt>
                <c:pt idx="82">
                  <c:v>87</c:v>
                </c:pt>
                <c:pt idx="83">
                  <c:v>89</c:v>
                </c:pt>
                <c:pt idx="84">
                  <c:v>91</c:v>
                </c:pt>
                <c:pt idx="85">
                  <c:v>94</c:v>
                </c:pt>
                <c:pt idx="86">
                  <c:v>96</c:v>
                </c:pt>
                <c:pt idx="87">
                  <c:v>98</c:v>
                </c:pt>
                <c:pt idx="88">
                  <c:v>101</c:v>
                </c:pt>
                <c:pt idx="89">
                  <c:v>103</c:v>
                </c:pt>
                <c:pt idx="90">
                  <c:v>106</c:v>
                </c:pt>
                <c:pt idx="91">
                  <c:v>109</c:v>
                </c:pt>
                <c:pt idx="92">
                  <c:v>111</c:v>
                </c:pt>
                <c:pt idx="93">
                  <c:v>114</c:v>
                </c:pt>
                <c:pt idx="94">
                  <c:v>117</c:v>
                </c:pt>
                <c:pt idx="95">
                  <c:v>120</c:v>
                </c:pt>
                <c:pt idx="96">
                  <c:v>123</c:v>
                </c:pt>
                <c:pt idx="97">
                  <c:v>125</c:v>
                </c:pt>
                <c:pt idx="98">
                  <c:v>128</c:v>
                </c:pt>
                <c:pt idx="99">
                  <c:v>131</c:v>
                </c:pt>
                <c:pt idx="100">
                  <c:v>134</c:v>
                </c:pt>
                <c:pt idx="101">
                  <c:v>137</c:v>
                </c:pt>
                <c:pt idx="102">
                  <c:v>140</c:v>
                </c:pt>
                <c:pt idx="103">
                  <c:v>143</c:v>
                </c:pt>
                <c:pt idx="104">
                  <c:v>146</c:v>
                </c:pt>
                <c:pt idx="105">
                  <c:v>149</c:v>
                </c:pt>
                <c:pt idx="106">
                  <c:v>153</c:v>
                </c:pt>
                <c:pt idx="107">
                  <c:v>156</c:v>
                </c:pt>
                <c:pt idx="108">
                  <c:v>159</c:v>
                </c:pt>
                <c:pt idx="109">
                  <c:v>162</c:v>
                </c:pt>
                <c:pt idx="110">
                  <c:v>165</c:v>
                </c:pt>
                <c:pt idx="111">
                  <c:v>168</c:v>
                </c:pt>
                <c:pt idx="112">
                  <c:v>172</c:v>
                </c:pt>
                <c:pt idx="113">
                  <c:v>175</c:v>
                </c:pt>
                <c:pt idx="114">
                  <c:v>178</c:v>
                </c:pt>
                <c:pt idx="115">
                  <c:v>182</c:v>
                </c:pt>
                <c:pt idx="116">
                  <c:v>185</c:v>
                </c:pt>
                <c:pt idx="117">
                  <c:v>188</c:v>
                </c:pt>
                <c:pt idx="118">
                  <c:v>191</c:v>
                </c:pt>
                <c:pt idx="119">
                  <c:v>195</c:v>
                </c:pt>
                <c:pt idx="120">
                  <c:v>198</c:v>
                </c:pt>
                <c:pt idx="121">
                  <c:v>202</c:v>
                </c:pt>
                <c:pt idx="122">
                  <c:v>205</c:v>
                </c:pt>
                <c:pt idx="123">
                  <c:v>208</c:v>
                </c:pt>
                <c:pt idx="124">
                  <c:v>212</c:v>
                </c:pt>
                <c:pt idx="125">
                  <c:v>215</c:v>
                </c:pt>
                <c:pt idx="126">
                  <c:v>218</c:v>
                </c:pt>
                <c:pt idx="127">
                  <c:v>222</c:v>
                </c:pt>
                <c:pt idx="128">
                  <c:v>225</c:v>
                </c:pt>
                <c:pt idx="129">
                  <c:v>228</c:v>
                </c:pt>
                <c:pt idx="130">
                  <c:v>232</c:v>
                </c:pt>
                <c:pt idx="131">
                  <c:v>235</c:v>
                </c:pt>
                <c:pt idx="132">
                  <c:v>238</c:v>
                </c:pt>
                <c:pt idx="133">
                  <c:v>242</c:v>
                </c:pt>
                <c:pt idx="134">
                  <c:v>245</c:v>
                </c:pt>
                <c:pt idx="135">
                  <c:v>248</c:v>
                </c:pt>
                <c:pt idx="136">
                  <c:v>251</c:v>
                </c:pt>
                <c:pt idx="137">
                  <c:v>255</c:v>
                </c:pt>
                <c:pt idx="138">
                  <c:v>258</c:v>
                </c:pt>
                <c:pt idx="139">
                  <c:v>261</c:v>
                </c:pt>
                <c:pt idx="140">
                  <c:v>264</c:v>
                </c:pt>
                <c:pt idx="141">
                  <c:v>268</c:v>
                </c:pt>
                <c:pt idx="142">
                  <c:v>271</c:v>
                </c:pt>
                <c:pt idx="143">
                  <c:v>274</c:v>
                </c:pt>
                <c:pt idx="144">
                  <c:v>277</c:v>
                </c:pt>
                <c:pt idx="145">
                  <c:v>281</c:v>
                </c:pt>
                <c:pt idx="146">
                  <c:v>284</c:v>
                </c:pt>
                <c:pt idx="147">
                  <c:v>287</c:v>
                </c:pt>
                <c:pt idx="148">
                  <c:v>290</c:v>
                </c:pt>
                <c:pt idx="149">
                  <c:v>293</c:v>
                </c:pt>
                <c:pt idx="150">
                  <c:v>296</c:v>
                </c:pt>
                <c:pt idx="151">
                  <c:v>299</c:v>
                </c:pt>
                <c:pt idx="152">
                  <c:v>302</c:v>
                </c:pt>
                <c:pt idx="153">
                  <c:v>305</c:v>
                </c:pt>
                <c:pt idx="154">
                  <c:v>308</c:v>
                </c:pt>
                <c:pt idx="155">
                  <c:v>311</c:v>
                </c:pt>
                <c:pt idx="156">
                  <c:v>315</c:v>
                </c:pt>
                <c:pt idx="157">
                  <c:v>317</c:v>
                </c:pt>
                <c:pt idx="158">
                  <c:v>320</c:v>
                </c:pt>
                <c:pt idx="159">
                  <c:v>323</c:v>
                </c:pt>
                <c:pt idx="160">
                  <c:v>326</c:v>
                </c:pt>
                <c:pt idx="161">
                  <c:v>329</c:v>
                </c:pt>
                <c:pt idx="162">
                  <c:v>332</c:v>
                </c:pt>
                <c:pt idx="163">
                  <c:v>335</c:v>
                </c:pt>
                <c:pt idx="164">
                  <c:v>338</c:v>
                </c:pt>
                <c:pt idx="165">
                  <c:v>341</c:v>
                </c:pt>
                <c:pt idx="166">
                  <c:v>344</c:v>
                </c:pt>
                <c:pt idx="167">
                  <c:v>347</c:v>
                </c:pt>
                <c:pt idx="168">
                  <c:v>349</c:v>
                </c:pt>
                <c:pt idx="169">
                  <c:v>352</c:v>
                </c:pt>
                <c:pt idx="170">
                  <c:v>355</c:v>
                </c:pt>
                <c:pt idx="171">
                  <c:v>358</c:v>
                </c:pt>
                <c:pt idx="172">
                  <c:v>361</c:v>
                </c:pt>
                <c:pt idx="173">
                  <c:v>364</c:v>
                </c:pt>
                <c:pt idx="174">
                  <c:v>366</c:v>
                </c:pt>
                <c:pt idx="175">
                  <c:v>369</c:v>
                </c:pt>
                <c:pt idx="176">
                  <c:v>372</c:v>
                </c:pt>
                <c:pt idx="177">
                  <c:v>375</c:v>
                </c:pt>
                <c:pt idx="178">
                  <c:v>378</c:v>
                </c:pt>
                <c:pt idx="179">
                  <c:v>380</c:v>
                </c:pt>
                <c:pt idx="180">
                  <c:v>383</c:v>
                </c:pt>
                <c:pt idx="181">
                  <c:v>386</c:v>
                </c:pt>
                <c:pt idx="182">
                  <c:v>389</c:v>
                </c:pt>
                <c:pt idx="183">
                  <c:v>392</c:v>
                </c:pt>
                <c:pt idx="184">
                  <c:v>395</c:v>
                </c:pt>
                <c:pt idx="185">
                  <c:v>398</c:v>
                </c:pt>
                <c:pt idx="186">
                  <c:v>400</c:v>
                </c:pt>
                <c:pt idx="187">
                  <c:v>403</c:v>
                </c:pt>
                <c:pt idx="188">
                  <c:v>406</c:v>
                </c:pt>
                <c:pt idx="189">
                  <c:v>409</c:v>
                </c:pt>
                <c:pt idx="190">
                  <c:v>412</c:v>
                </c:pt>
                <c:pt idx="191">
                  <c:v>415</c:v>
                </c:pt>
                <c:pt idx="192">
                  <c:v>418</c:v>
                </c:pt>
                <c:pt idx="193">
                  <c:v>421</c:v>
                </c:pt>
                <c:pt idx="194">
                  <c:v>423</c:v>
                </c:pt>
                <c:pt idx="195">
                  <c:v>426</c:v>
                </c:pt>
                <c:pt idx="196">
                  <c:v>429</c:v>
                </c:pt>
                <c:pt idx="197">
                  <c:v>432</c:v>
                </c:pt>
                <c:pt idx="198">
                  <c:v>435</c:v>
                </c:pt>
                <c:pt idx="199">
                  <c:v>438</c:v>
                </c:pt>
                <c:pt idx="200">
                  <c:v>440</c:v>
                </c:pt>
                <c:pt idx="201">
                  <c:v>443</c:v>
                </c:pt>
                <c:pt idx="202">
                  <c:v>446</c:v>
                </c:pt>
                <c:pt idx="203">
                  <c:v>449</c:v>
                </c:pt>
                <c:pt idx="204">
                  <c:v>452</c:v>
                </c:pt>
                <c:pt idx="205">
                  <c:v>455</c:v>
                </c:pt>
                <c:pt idx="206">
                  <c:v>458</c:v>
                </c:pt>
                <c:pt idx="207">
                  <c:v>461</c:v>
                </c:pt>
                <c:pt idx="208">
                  <c:v>464</c:v>
                </c:pt>
                <c:pt idx="209">
                  <c:v>467</c:v>
                </c:pt>
                <c:pt idx="210">
                  <c:v>470</c:v>
                </c:pt>
                <c:pt idx="211">
                  <c:v>472</c:v>
                </c:pt>
                <c:pt idx="212">
                  <c:v>475</c:v>
                </c:pt>
                <c:pt idx="213">
                  <c:v>478</c:v>
                </c:pt>
                <c:pt idx="214">
                  <c:v>481</c:v>
                </c:pt>
                <c:pt idx="215">
                  <c:v>484</c:v>
                </c:pt>
                <c:pt idx="216">
                  <c:v>487</c:v>
                </c:pt>
                <c:pt idx="217">
                  <c:v>489</c:v>
                </c:pt>
                <c:pt idx="218">
                  <c:v>492</c:v>
                </c:pt>
                <c:pt idx="219">
                  <c:v>495</c:v>
                </c:pt>
                <c:pt idx="220">
                  <c:v>498</c:v>
                </c:pt>
                <c:pt idx="221">
                  <c:v>501</c:v>
                </c:pt>
                <c:pt idx="222">
                  <c:v>504</c:v>
                </c:pt>
                <c:pt idx="223">
                  <c:v>507</c:v>
                </c:pt>
                <c:pt idx="224">
                  <c:v>510</c:v>
                </c:pt>
                <c:pt idx="225">
                  <c:v>513</c:v>
                </c:pt>
                <c:pt idx="226">
                  <c:v>515</c:v>
                </c:pt>
                <c:pt idx="227">
                  <c:v>518</c:v>
                </c:pt>
                <c:pt idx="228">
                  <c:v>521</c:v>
                </c:pt>
                <c:pt idx="229">
                  <c:v>524</c:v>
                </c:pt>
                <c:pt idx="230">
                  <c:v>527</c:v>
                </c:pt>
                <c:pt idx="231">
                  <c:v>529</c:v>
                </c:pt>
                <c:pt idx="232">
                  <c:v>532</c:v>
                </c:pt>
                <c:pt idx="233">
                  <c:v>535</c:v>
                </c:pt>
                <c:pt idx="234">
                  <c:v>538</c:v>
                </c:pt>
                <c:pt idx="235">
                  <c:v>541</c:v>
                </c:pt>
                <c:pt idx="236">
                  <c:v>543</c:v>
                </c:pt>
                <c:pt idx="237">
                  <c:v>546</c:v>
                </c:pt>
                <c:pt idx="238">
                  <c:v>549</c:v>
                </c:pt>
                <c:pt idx="239">
                  <c:v>552</c:v>
                </c:pt>
                <c:pt idx="240">
                  <c:v>554</c:v>
                </c:pt>
                <c:pt idx="241">
                  <c:v>557</c:v>
                </c:pt>
                <c:pt idx="242">
                  <c:v>560</c:v>
                </c:pt>
                <c:pt idx="243">
                  <c:v>562</c:v>
                </c:pt>
                <c:pt idx="244">
                  <c:v>565</c:v>
                </c:pt>
                <c:pt idx="245">
                  <c:v>568</c:v>
                </c:pt>
                <c:pt idx="246">
                  <c:v>570</c:v>
                </c:pt>
                <c:pt idx="247">
                  <c:v>573</c:v>
                </c:pt>
                <c:pt idx="248">
                  <c:v>576</c:v>
                </c:pt>
                <c:pt idx="249">
                  <c:v>578</c:v>
                </c:pt>
                <c:pt idx="250">
                  <c:v>581</c:v>
                </c:pt>
                <c:pt idx="251">
                  <c:v>583</c:v>
                </c:pt>
                <c:pt idx="252">
                  <c:v>586</c:v>
                </c:pt>
                <c:pt idx="253">
                  <c:v>589</c:v>
                </c:pt>
                <c:pt idx="254">
                  <c:v>592</c:v>
                </c:pt>
                <c:pt idx="255">
                  <c:v>594</c:v>
                </c:pt>
                <c:pt idx="256">
                  <c:v>597</c:v>
                </c:pt>
                <c:pt idx="257">
                  <c:v>600</c:v>
                </c:pt>
                <c:pt idx="258">
                  <c:v>602</c:v>
                </c:pt>
                <c:pt idx="259">
                  <c:v>605</c:v>
                </c:pt>
                <c:pt idx="260">
                  <c:v>608</c:v>
                </c:pt>
                <c:pt idx="261">
                  <c:v>610</c:v>
                </c:pt>
                <c:pt idx="262">
                  <c:v>613</c:v>
                </c:pt>
                <c:pt idx="263">
                  <c:v>616</c:v>
                </c:pt>
                <c:pt idx="264">
                  <c:v>618</c:v>
                </c:pt>
                <c:pt idx="265">
                  <c:v>621</c:v>
                </c:pt>
                <c:pt idx="266">
                  <c:v>623</c:v>
                </c:pt>
                <c:pt idx="267">
                  <c:v>626</c:v>
                </c:pt>
                <c:pt idx="268">
                  <c:v>628</c:v>
                </c:pt>
                <c:pt idx="269">
                  <c:v>631</c:v>
                </c:pt>
                <c:pt idx="270">
                  <c:v>633</c:v>
                </c:pt>
                <c:pt idx="271">
                  <c:v>635</c:v>
                </c:pt>
                <c:pt idx="272">
                  <c:v>638</c:v>
                </c:pt>
                <c:pt idx="273">
                  <c:v>640</c:v>
                </c:pt>
                <c:pt idx="274">
                  <c:v>642</c:v>
                </c:pt>
                <c:pt idx="275">
                  <c:v>644</c:v>
                </c:pt>
                <c:pt idx="276">
                  <c:v>647</c:v>
                </c:pt>
                <c:pt idx="277">
                  <c:v>649</c:v>
                </c:pt>
                <c:pt idx="278">
                  <c:v>651</c:v>
                </c:pt>
                <c:pt idx="279">
                  <c:v>653</c:v>
                </c:pt>
                <c:pt idx="280">
                  <c:v>655</c:v>
                </c:pt>
                <c:pt idx="281">
                  <c:v>656</c:v>
                </c:pt>
                <c:pt idx="282">
                  <c:v>658</c:v>
                </c:pt>
                <c:pt idx="283">
                  <c:v>660</c:v>
                </c:pt>
                <c:pt idx="284">
                  <c:v>662</c:v>
                </c:pt>
                <c:pt idx="285">
                  <c:v>663</c:v>
                </c:pt>
                <c:pt idx="286">
                  <c:v>665</c:v>
                </c:pt>
                <c:pt idx="287">
                  <c:v>667</c:v>
                </c:pt>
                <c:pt idx="288">
                  <c:v>668</c:v>
                </c:pt>
                <c:pt idx="289">
                  <c:v>670</c:v>
                </c:pt>
                <c:pt idx="290">
                  <c:v>671</c:v>
                </c:pt>
                <c:pt idx="291">
                  <c:v>672</c:v>
                </c:pt>
                <c:pt idx="292">
                  <c:v>673</c:v>
                </c:pt>
                <c:pt idx="293">
                  <c:v>675</c:v>
                </c:pt>
                <c:pt idx="294">
                  <c:v>676</c:v>
                </c:pt>
                <c:pt idx="295">
                  <c:v>677</c:v>
                </c:pt>
                <c:pt idx="296">
                  <c:v>678</c:v>
                </c:pt>
                <c:pt idx="297">
                  <c:v>680</c:v>
                </c:pt>
                <c:pt idx="298">
                  <c:v>681</c:v>
                </c:pt>
                <c:pt idx="299">
                  <c:v>682</c:v>
                </c:pt>
                <c:pt idx="300">
                  <c:v>683</c:v>
                </c:pt>
                <c:pt idx="301">
                  <c:v>684</c:v>
                </c:pt>
                <c:pt idx="302">
                  <c:v>685</c:v>
                </c:pt>
                <c:pt idx="303">
                  <c:v>686</c:v>
                </c:pt>
                <c:pt idx="304">
                  <c:v>687</c:v>
                </c:pt>
                <c:pt idx="305">
                  <c:v>688</c:v>
                </c:pt>
                <c:pt idx="306">
                  <c:v>688</c:v>
                </c:pt>
                <c:pt idx="307">
                  <c:v>689</c:v>
                </c:pt>
                <c:pt idx="308">
                  <c:v>690</c:v>
                </c:pt>
                <c:pt idx="309">
                  <c:v>691</c:v>
                </c:pt>
                <c:pt idx="310">
                  <c:v>692</c:v>
                </c:pt>
                <c:pt idx="311">
                  <c:v>692</c:v>
                </c:pt>
                <c:pt idx="312">
                  <c:v>693</c:v>
                </c:pt>
                <c:pt idx="313">
                  <c:v>694</c:v>
                </c:pt>
                <c:pt idx="314">
                  <c:v>695</c:v>
                </c:pt>
                <c:pt idx="315">
                  <c:v>695</c:v>
                </c:pt>
                <c:pt idx="316">
                  <c:v>696</c:v>
                </c:pt>
                <c:pt idx="317">
                  <c:v>697</c:v>
                </c:pt>
                <c:pt idx="318">
                  <c:v>697</c:v>
                </c:pt>
                <c:pt idx="319">
                  <c:v>698</c:v>
                </c:pt>
                <c:pt idx="320">
                  <c:v>699</c:v>
                </c:pt>
                <c:pt idx="321">
                  <c:v>700</c:v>
                </c:pt>
                <c:pt idx="322">
                  <c:v>700</c:v>
                </c:pt>
                <c:pt idx="323">
                  <c:v>700</c:v>
                </c:pt>
                <c:pt idx="324">
                  <c:v>701</c:v>
                </c:pt>
                <c:pt idx="325">
                  <c:v>702</c:v>
                </c:pt>
              </c:numCache>
            </c:numRef>
          </c:xVal>
          <c:yVal>
            <c:numRef>
              <c:f>'[4]9-2 нагрев'!$C$2:$C$327</c:f>
              <c:numCache>
                <c:formatCode>General</c:formatCode>
                <c:ptCount val="326"/>
                <c:pt idx="0">
                  <c:v>0.49300000000000005</c:v>
                </c:pt>
                <c:pt idx="1">
                  <c:v>0.49300000000000005</c:v>
                </c:pt>
                <c:pt idx="2">
                  <c:v>0.49500000000000005</c:v>
                </c:pt>
                <c:pt idx="3">
                  <c:v>0.49400000000000011</c:v>
                </c:pt>
                <c:pt idx="4">
                  <c:v>0.49400000000000011</c:v>
                </c:pt>
                <c:pt idx="5">
                  <c:v>0.49300000000000005</c:v>
                </c:pt>
                <c:pt idx="6">
                  <c:v>0.49600000000000005</c:v>
                </c:pt>
                <c:pt idx="7">
                  <c:v>0.51</c:v>
                </c:pt>
                <c:pt idx="8">
                  <c:v>0.501</c:v>
                </c:pt>
                <c:pt idx="9">
                  <c:v>0.4840000000000001</c:v>
                </c:pt>
                <c:pt idx="10">
                  <c:v>0.49300000000000005</c:v>
                </c:pt>
                <c:pt idx="11">
                  <c:v>0.4920000000000001</c:v>
                </c:pt>
                <c:pt idx="12">
                  <c:v>0.49400000000000011</c:v>
                </c:pt>
                <c:pt idx="13">
                  <c:v>0.50700000000000001</c:v>
                </c:pt>
                <c:pt idx="14">
                  <c:v>0.49800000000000005</c:v>
                </c:pt>
                <c:pt idx="15">
                  <c:v>0.49600000000000005</c:v>
                </c:pt>
                <c:pt idx="16">
                  <c:v>0.4920000000000001</c:v>
                </c:pt>
                <c:pt idx="17">
                  <c:v>0.49000000000000005</c:v>
                </c:pt>
                <c:pt idx="18">
                  <c:v>0.48100000000000004</c:v>
                </c:pt>
                <c:pt idx="19">
                  <c:v>0.4850000000000001</c:v>
                </c:pt>
                <c:pt idx="20">
                  <c:v>0.49900000000000005</c:v>
                </c:pt>
                <c:pt idx="21">
                  <c:v>0.49800000000000005</c:v>
                </c:pt>
                <c:pt idx="22">
                  <c:v>0.4880000000000001</c:v>
                </c:pt>
                <c:pt idx="23">
                  <c:v>0.47800000000000009</c:v>
                </c:pt>
                <c:pt idx="24">
                  <c:v>0.49000000000000005</c:v>
                </c:pt>
                <c:pt idx="25">
                  <c:v>0.4870000000000001</c:v>
                </c:pt>
                <c:pt idx="26">
                  <c:v>0.4860000000000001</c:v>
                </c:pt>
                <c:pt idx="27">
                  <c:v>0.4880000000000001</c:v>
                </c:pt>
                <c:pt idx="28">
                  <c:v>0.4850000000000001</c:v>
                </c:pt>
                <c:pt idx="29">
                  <c:v>0.4860000000000001</c:v>
                </c:pt>
                <c:pt idx="30">
                  <c:v>0.49000000000000005</c:v>
                </c:pt>
                <c:pt idx="31">
                  <c:v>0.4880000000000001</c:v>
                </c:pt>
                <c:pt idx="32">
                  <c:v>0.4870000000000001</c:v>
                </c:pt>
                <c:pt idx="33">
                  <c:v>0.4840000000000001</c:v>
                </c:pt>
                <c:pt idx="34">
                  <c:v>0.49700000000000011</c:v>
                </c:pt>
                <c:pt idx="35">
                  <c:v>0.47600000000000009</c:v>
                </c:pt>
                <c:pt idx="36">
                  <c:v>0.4840000000000001</c:v>
                </c:pt>
                <c:pt idx="37">
                  <c:v>0.4870000000000001</c:v>
                </c:pt>
                <c:pt idx="38">
                  <c:v>0.4850000000000001</c:v>
                </c:pt>
                <c:pt idx="39">
                  <c:v>0.48100000000000004</c:v>
                </c:pt>
                <c:pt idx="40">
                  <c:v>0.4850000000000001</c:v>
                </c:pt>
                <c:pt idx="41">
                  <c:v>0.47800000000000009</c:v>
                </c:pt>
                <c:pt idx="42">
                  <c:v>0.47700000000000004</c:v>
                </c:pt>
                <c:pt idx="43">
                  <c:v>0.47400000000000003</c:v>
                </c:pt>
                <c:pt idx="44">
                  <c:v>0.47600000000000009</c:v>
                </c:pt>
                <c:pt idx="45">
                  <c:v>0.47800000000000009</c:v>
                </c:pt>
                <c:pt idx="46">
                  <c:v>0.47400000000000003</c:v>
                </c:pt>
                <c:pt idx="47">
                  <c:v>0.47700000000000004</c:v>
                </c:pt>
                <c:pt idx="48">
                  <c:v>0.47600000000000009</c:v>
                </c:pt>
                <c:pt idx="49">
                  <c:v>0.47200000000000003</c:v>
                </c:pt>
                <c:pt idx="50">
                  <c:v>0.47500000000000003</c:v>
                </c:pt>
                <c:pt idx="51">
                  <c:v>0.47700000000000004</c:v>
                </c:pt>
                <c:pt idx="52">
                  <c:v>0.4840000000000001</c:v>
                </c:pt>
                <c:pt idx="53">
                  <c:v>0.47100000000000009</c:v>
                </c:pt>
                <c:pt idx="54">
                  <c:v>0.46400000000000002</c:v>
                </c:pt>
                <c:pt idx="55">
                  <c:v>0.46600000000000003</c:v>
                </c:pt>
                <c:pt idx="56">
                  <c:v>0.46400000000000002</c:v>
                </c:pt>
                <c:pt idx="57">
                  <c:v>0.46300000000000002</c:v>
                </c:pt>
                <c:pt idx="58">
                  <c:v>0.47800000000000009</c:v>
                </c:pt>
                <c:pt idx="59">
                  <c:v>0.46900000000000008</c:v>
                </c:pt>
                <c:pt idx="60">
                  <c:v>0.45700000000000002</c:v>
                </c:pt>
                <c:pt idx="61">
                  <c:v>0.45900000000000002</c:v>
                </c:pt>
                <c:pt idx="62">
                  <c:v>0.46200000000000002</c:v>
                </c:pt>
                <c:pt idx="63">
                  <c:v>0.46200000000000002</c:v>
                </c:pt>
                <c:pt idx="64">
                  <c:v>0.45700000000000002</c:v>
                </c:pt>
                <c:pt idx="65">
                  <c:v>0.45700000000000002</c:v>
                </c:pt>
                <c:pt idx="66">
                  <c:v>0.44400000000000006</c:v>
                </c:pt>
                <c:pt idx="67">
                  <c:v>0.45400000000000001</c:v>
                </c:pt>
                <c:pt idx="68">
                  <c:v>0.45300000000000001</c:v>
                </c:pt>
                <c:pt idx="69">
                  <c:v>0.45300000000000001</c:v>
                </c:pt>
                <c:pt idx="70">
                  <c:v>0.45</c:v>
                </c:pt>
                <c:pt idx="71">
                  <c:v>0.44500000000000006</c:v>
                </c:pt>
                <c:pt idx="72">
                  <c:v>0.43700000000000006</c:v>
                </c:pt>
                <c:pt idx="73">
                  <c:v>0.44400000000000006</c:v>
                </c:pt>
                <c:pt idx="74">
                  <c:v>0.44700000000000006</c:v>
                </c:pt>
                <c:pt idx="75">
                  <c:v>0.43900000000000006</c:v>
                </c:pt>
                <c:pt idx="76">
                  <c:v>0.43600000000000011</c:v>
                </c:pt>
                <c:pt idx="77">
                  <c:v>0.43400000000000005</c:v>
                </c:pt>
                <c:pt idx="78">
                  <c:v>0.43300000000000005</c:v>
                </c:pt>
                <c:pt idx="79">
                  <c:v>0.43000000000000005</c:v>
                </c:pt>
                <c:pt idx="80">
                  <c:v>0.4270000000000001</c:v>
                </c:pt>
                <c:pt idx="81">
                  <c:v>0.41900000000000004</c:v>
                </c:pt>
                <c:pt idx="82">
                  <c:v>0.4290000000000001</c:v>
                </c:pt>
                <c:pt idx="83">
                  <c:v>0.4230000000000001</c:v>
                </c:pt>
                <c:pt idx="84">
                  <c:v>0.4210000000000001</c:v>
                </c:pt>
                <c:pt idx="85">
                  <c:v>0.41400000000000003</c:v>
                </c:pt>
                <c:pt idx="86">
                  <c:v>0.41200000000000003</c:v>
                </c:pt>
                <c:pt idx="87">
                  <c:v>0.41700000000000004</c:v>
                </c:pt>
                <c:pt idx="88">
                  <c:v>0.41900000000000004</c:v>
                </c:pt>
                <c:pt idx="89">
                  <c:v>0.40900000000000009</c:v>
                </c:pt>
                <c:pt idx="90">
                  <c:v>0.40100000000000002</c:v>
                </c:pt>
                <c:pt idx="91">
                  <c:v>0.41400000000000003</c:v>
                </c:pt>
                <c:pt idx="92">
                  <c:v>0.40300000000000002</c:v>
                </c:pt>
                <c:pt idx="93">
                  <c:v>0.40100000000000002</c:v>
                </c:pt>
                <c:pt idx="94">
                  <c:v>0.39700000000000008</c:v>
                </c:pt>
                <c:pt idx="95">
                  <c:v>0.39100000000000007</c:v>
                </c:pt>
                <c:pt idx="96">
                  <c:v>0.39800000000000008</c:v>
                </c:pt>
                <c:pt idx="97">
                  <c:v>0.39200000000000007</c:v>
                </c:pt>
                <c:pt idx="98">
                  <c:v>0.38800000000000007</c:v>
                </c:pt>
                <c:pt idx="99">
                  <c:v>0.38600000000000007</c:v>
                </c:pt>
                <c:pt idx="100">
                  <c:v>0.38300000000000006</c:v>
                </c:pt>
                <c:pt idx="101">
                  <c:v>0.38200000000000006</c:v>
                </c:pt>
                <c:pt idx="102">
                  <c:v>0.37900000000000006</c:v>
                </c:pt>
                <c:pt idx="103">
                  <c:v>0.37700000000000006</c:v>
                </c:pt>
                <c:pt idx="104">
                  <c:v>0.37500000000000006</c:v>
                </c:pt>
                <c:pt idx="105">
                  <c:v>0.37100000000000005</c:v>
                </c:pt>
                <c:pt idx="106">
                  <c:v>0.37000000000000005</c:v>
                </c:pt>
                <c:pt idx="107">
                  <c:v>0.3680000000000001</c:v>
                </c:pt>
                <c:pt idx="108">
                  <c:v>0.3650000000000001</c:v>
                </c:pt>
                <c:pt idx="109">
                  <c:v>0.3630000000000001</c:v>
                </c:pt>
                <c:pt idx="110">
                  <c:v>0.3610000000000001</c:v>
                </c:pt>
                <c:pt idx="111">
                  <c:v>0.35800000000000004</c:v>
                </c:pt>
                <c:pt idx="112">
                  <c:v>0.35500000000000004</c:v>
                </c:pt>
                <c:pt idx="113">
                  <c:v>0.35300000000000009</c:v>
                </c:pt>
                <c:pt idx="114">
                  <c:v>0.34800000000000009</c:v>
                </c:pt>
                <c:pt idx="115">
                  <c:v>0.34900000000000014</c:v>
                </c:pt>
                <c:pt idx="116">
                  <c:v>0.34500000000000008</c:v>
                </c:pt>
                <c:pt idx="117">
                  <c:v>0.34300000000000008</c:v>
                </c:pt>
                <c:pt idx="118">
                  <c:v>0.34000000000000008</c:v>
                </c:pt>
                <c:pt idx="119">
                  <c:v>0.33700000000000008</c:v>
                </c:pt>
                <c:pt idx="120">
                  <c:v>0.33500000000000008</c:v>
                </c:pt>
                <c:pt idx="121">
                  <c:v>0.33200000000000007</c:v>
                </c:pt>
                <c:pt idx="122">
                  <c:v>0.33000000000000007</c:v>
                </c:pt>
                <c:pt idx="123">
                  <c:v>0.32700000000000007</c:v>
                </c:pt>
                <c:pt idx="124">
                  <c:v>0.32500000000000007</c:v>
                </c:pt>
                <c:pt idx="125">
                  <c:v>0.32300000000000006</c:v>
                </c:pt>
                <c:pt idx="126">
                  <c:v>0.32000000000000006</c:v>
                </c:pt>
                <c:pt idx="127">
                  <c:v>0.31800000000000006</c:v>
                </c:pt>
                <c:pt idx="128">
                  <c:v>0.31600000000000006</c:v>
                </c:pt>
                <c:pt idx="129">
                  <c:v>0.31100000000000005</c:v>
                </c:pt>
                <c:pt idx="130">
                  <c:v>0.30900000000000005</c:v>
                </c:pt>
                <c:pt idx="131">
                  <c:v>0.30800000000000005</c:v>
                </c:pt>
                <c:pt idx="132">
                  <c:v>0.30600000000000011</c:v>
                </c:pt>
                <c:pt idx="133">
                  <c:v>0.3030000000000001</c:v>
                </c:pt>
                <c:pt idx="134">
                  <c:v>0.30000000000000004</c:v>
                </c:pt>
                <c:pt idx="135">
                  <c:v>0.2990000000000001</c:v>
                </c:pt>
                <c:pt idx="136">
                  <c:v>0.2950000000000001</c:v>
                </c:pt>
                <c:pt idx="137">
                  <c:v>0.29300000000000009</c:v>
                </c:pt>
                <c:pt idx="138">
                  <c:v>0.29000000000000004</c:v>
                </c:pt>
                <c:pt idx="139">
                  <c:v>0.28900000000000003</c:v>
                </c:pt>
                <c:pt idx="140">
                  <c:v>0.28600000000000009</c:v>
                </c:pt>
                <c:pt idx="141">
                  <c:v>0.28400000000000009</c:v>
                </c:pt>
                <c:pt idx="142">
                  <c:v>0.28000000000000003</c:v>
                </c:pt>
                <c:pt idx="143">
                  <c:v>0.28000000000000003</c:v>
                </c:pt>
                <c:pt idx="144">
                  <c:v>0.27700000000000002</c:v>
                </c:pt>
                <c:pt idx="145">
                  <c:v>0.27400000000000002</c:v>
                </c:pt>
                <c:pt idx="146">
                  <c:v>0.27100000000000002</c:v>
                </c:pt>
                <c:pt idx="147">
                  <c:v>0.26900000000000002</c:v>
                </c:pt>
                <c:pt idx="148">
                  <c:v>0.26800000000000002</c:v>
                </c:pt>
                <c:pt idx="149">
                  <c:v>0.26500000000000001</c:v>
                </c:pt>
                <c:pt idx="150">
                  <c:v>0.26300000000000001</c:v>
                </c:pt>
                <c:pt idx="151">
                  <c:v>0.26</c:v>
                </c:pt>
                <c:pt idx="152">
                  <c:v>0.25800000000000001</c:v>
                </c:pt>
                <c:pt idx="153">
                  <c:v>0.255</c:v>
                </c:pt>
                <c:pt idx="154">
                  <c:v>0.253</c:v>
                </c:pt>
                <c:pt idx="155">
                  <c:v>0.251</c:v>
                </c:pt>
                <c:pt idx="156">
                  <c:v>0.24700000000000003</c:v>
                </c:pt>
                <c:pt idx="157">
                  <c:v>0.24600000000000005</c:v>
                </c:pt>
                <c:pt idx="158">
                  <c:v>0.24300000000000002</c:v>
                </c:pt>
                <c:pt idx="159">
                  <c:v>0.24000000000000005</c:v>
                </c:pt>
                <c:pt idx="160">
                  <c:v>0.23900000000000005</c:v>
                </c:pt>
                <c:pt idx="161">
                  <c:v>0.23600000000000002</c:v>
                </c:pt>
                <c:pt idx="162">
                  <c:v>0.23400000000000001</c:v>
                </c:pt>
                <c:pt idx="163">
                  <c:v>0.23100000000000001</c:v>
                </c:pt>
                <c:pt idx="164">
                  <c:v>0.22900000000000004</c:v>
                </c:pt>
                <c:pt idx="165">
                  <c:v>0.22600000000000003</c:v>
                </c:pt>
                <c:pt idx="166">
                  <c:v>0.22400000000000003</c:v>
                </c:pt>
                <c:pt idx="167">
                  <c:v>0.22200000000000003</c:v>
                </c:pt>
                <c:pt idx="168">
                  <c:v>0.22000000000000003</c:v>
                </c:pt>
                <c:pt idx="169">
                  <c:v>0.21700000000000003</c:v>
                </c:pt>
                <c:pt idx="170">
                  <c:v>0.21500000000000002</c:v>
                </c:pt>
                <c:pt idx="171">
                  <c:v>0.21200000000000002</c:v>
                </c:pt>
                <c:pt idx="172">
                  <c:v>0.21000000000000005</c:v>
                </c:pt>
                <c:pt idx="173">
                  <c:v>0.20700000000000002</c:v>
                </c:pt>
                <c:pt idx="174">
                  <c:v>0.20600000000000002</c:v>
                </c:pt>
                <c:pt idx="175">
                  <c:v>0.20200000000000001</c:v>
                </c:pt>
                <c:pt idx="176">
                  <c:v>0.2</c:v>
                </c:pt>
                <c:pt idx="177">
                  <c:v>0.19700000000000004</c:v>
                </c:pt>
                <c:pt idx="178">
                  <c:v>0.19500000000000003</c:v>
                </c:pt>
                <c:pt idx="179">
                  <c:v>0.19200000000000003</c:v>
                </c:pt>
                <c:pt idx="180">
                  <c:v>0.18900000000000003</c:v>
                </c:pt>
                <c:pt idx="181">
                  <c:v>0.18800000000000003</c:v>
                </c:pt>
                <c:pt idx="182">
                  <c:v>0.18500000000000003</c:v>
                </c:pt>
                <c:pt idx="183">
                  <c:v>0.18200000000000002</c:v>
                </c:pt>
                <c:pt idx="184">
                  <c:v>0.17900000000000002</c:v>
                </c:pt>
                <c:pt idx="185">
                  <c:v>0.17700000000000002</c:v>
                </c:pt>
                <c:pt idx="186">
                  <c:v>0.17400000000000002</c:v>
                </c:pt>
                <c:pt idx="187">
                  <c:v>0.17200000000000001</c:v>
                </c:pt>
                <c:pt idx="188">
                  <c:v>0.16800000000000004</c:v>
                </c:pt>
                <c:pt idx="189">
                  <c:v>0.16600000000000004</c:v>
                </c:pt>
                <c:pt idx="190">
                  <c:v>0.16300000000000003</c:v>
                </c:pt>
                <c:pt idx="191">
                  <c:v>0.16100000000000003</c:v>
                </c:pt>
                <c:pt idx="192">
                  <c:v>0.15800000000000003</c:v>
                </c:pt>
                <c:pt idx="193">
                  <c:v>0.15500000000000003</c:v>
                </c:pt>
                <c:pt idx="194">
                  <c:v>0.15200000000000002</c:v>
                </c:pt>
                <c:pt idx="195">
                  <c:v>0.15000000000000002</c:v>
                </c:pt>
                <c:pt idx="196">
                  <c:v>0.14700000000000002</c:v>
                </c:pt>
                <c:pt idx="197">
                  <c:v>0.14500000000000002</c:v>
                </c:pt>
                <c:pt idx="198">
                  <c:v>0.14200000000000004</c:v>
                </c:pt>
                <c:pt idx="199">
                  <c:v>0.14000000000000001</c:v>
                </c:pt>
                <c:pt idx="200">
                  <c:v>0.13700000000000001</c:v>
                </c:pt>
                <c:pt idx="201">
                  <c:v>0.13400000000000001</c:v>
                </c:pt>
                <c:pt idx="202">
                  <c:v>0.13100000000000001</c:v>
                </c:pt>
                <c:pt idx="203">
                  <c:v>0.129</c:v>
                </c:pt>
                <c:pt idx="204">
                  <c:v>0.126</c:v>
                </c:pt>
                <c:pt idx="205">
                  <c:v>0.12300000000000003</c:v>
                </c:pt>
                <c:pt idx="206">
                  <c:v>0.12100000000000001</c:v>
                </c:pt>
                <c:pt idx="207">
                  <c:v>0.11799999999999999</c:v>
                </c:pt>
                <c:pt idx="208">
                  <c:v>0.11600000000000003</c:v>
                </c:pt>
                <c:pt idx="209">
                  <c:v>0.11299999999999999</c:v>
                </c:pt>
                <c:pt idx="210">
                  <c:v>0.11000000000000001</c:v>
                </c:pt>
                <c:pt idx="211">
                  <c:v>0.10800000000000001</c:v>
                </c:pt>
                <c:pt idx="212">
                  <c:v>0.10500000000000002</c:v>
                </c:pt>
                <c:pt idx="213">
                  <c:v>0.10199999999999998</c:v>
                </c:pt>
                <c:pt idx="214">
                  <c:v>9.9300000000000055E-2</c:v>
                </c:pt>
                <c:pt idx="215">
                  <c:v>9.6700000000000022E-2</c:v>
                </c:pt>
                <c:pt idx="216">
                  <c:v>9.4300000000000037E-2</c:v>
                </c:pt>
                <c:pt idx="217">
                  <c:v>9.1100000000000014E-2</c:v>
                </c:pt>
                <c:pt idx="218">
                  <c:v>8.8700000000000029E-2</c:v>
                </c:pt>
                <c:pt idx="219">
                  <c:v>8.570000000000004E-2</c:v>
                </c:pt>
                <c:pt idx="220">
                  <c:v>8.3000000000000018E-2</c:v>
                </c:pt>
                <c:pt idx="221">
                  <c:v>8.0300000000000024E-2</c:v>
                </c:pt>
                <c:pt idx="222">
                  <c:v>7.7500000000000013E-2</c:v>
                </c:pt>
                <c:pt idx="223">
                  <c:v>7.5100000000000014E-2</c:v>
                </c:pt>
                <c:pt idx="224">
                  <c:v>7.2200000000000014E-2</c:v>
                </c:pt>
                <c:pt idx="225">
                  <c:v>6.9700000000000012E-2</c:v>
                </c:pt>
                <c:pt idx="226">
                  <c:v>6.6700000000000009E-2</c:v>
                </c:pt>
                <c:pt idx="227">
                  <c:v>6.4100000000000018E-2</c:v>
                </c:pt>
                <c:pt idx="228">
                  <c:v>6.1600000000000016E-2</c:v>
                </c:pt>
                <c:pt idx="229">
                  <c:v>5.8700000000000002E-2</c:v>
                </c:pt>
                <c:pt idx="230">
                  <c:v>5.6500000000000009E-2</c:v>
                </c:pt>
                <c:pt idx="231">
                  <c:v>5.3600000000000002E-2</c:v>
                </c:pt>
                <c:pt idx="232">
                  <c:v>5.0900000000000001E-2</c:v>
                </c:pt>
                <c:pt idx="233">
                  <c:v>4.8400000000000006E-2</c:v>
                </c:pt>
                <c:pt idx="234">
                  <c:v>4.6199999999999998E-2</c:v>
                </c:pt>
                <c:pt idx="235">
                  <c:v>4.3800000000000006E-2</c:v>
                </c:pt>
                <c:pt idx="236">
                  <c:v>4.1699999999999987E-2</c:v>
                </c:pt>
                <c:pt idx="237">
                  <c:v>3.9700000000000013E-2</c:v>
                </c:pt>
                <c:pt idx="238">
                  <c:v>3.7300000000000007E-2</c:v>
                </c:pt>
                <c:pt idx="239">
                  <c:v>3.5600000000000007E-2</c:v>
                </c:pt>
                <c:pt idx="240">
                  <c:v>3.3700000000000001E-2</c:v>
                </c:pt>
                <c:pt idx="241">
                  <c:v>3.2000000000000008E-2</c:v>
                </c:pt>
                <c:pt idx="242">
                  <c:v>3.0200000000000001E-2</c:v>
                </c:pt>
                <c:pt idx="243">
                  <c:v>2.8700000000000003E-2</c:v>
                </c:pt>
                <c:pt idx="244">
                  <c:v>2.7500000000000004E-2</c:v>
                </c:pt>
                <c:pt idx="245">
                  <c:v>2.6000000000000002E-2</c:v>
                </c:pt>
                <c:pt idx="246">
                  <c:v>2.4700000000000003E-2</c:v>
                </c:pt>
                <c:pt idx="247">
                  <c:v>2.3599999999999999E-2</c:v>
                </c:pt>
                <c:pt idx="248">
                  <c:v>2.2700000000000005E-2</c:v>
                </c:pt>
                <c:pt idx="249">
                  <c:v>2.1700000000000004E-2</c:v>
                </c:pt>
                <c:pt idx="250">
                  <c:v>2.0900000000000002E-2</c:v>
                </c:pt>
                <c:pt idx="251">
                  <c:v>2.0300000000000002E-2</c:v>
                </c:pt>
                <c:pt idx="252">
                  <c:v>1.9500000000000003E-2</c:v>
                </c:pt>
                <c:pt idx="253">
                  <c:v>1.8600000000000005E-2</c:v>
                </c:pt>
                <c:pt idx="254">
                  <c:v>1.8099999999999998E-2</c:v>
                </c:pt>
                <c:pt idx="255">
                  <c:v>1.8099999999999998E-2</c:v>
                </c:pt>
                <c:pt idx="256">
                  <c:v>1.7500000000000002E-2</c:v>
                </c:pt>
                <c:pt idx="257">
                  <c:v>1.7299999999999999E-2</c:v>
                </c:pt>
                <c:pt idx="258">
                  <c:v>1.7100000000000004E-2</c:v>
                </c:pt>
                <c:pt idx="259">
                  <c:v>1.6799999999999999E-2</c:v>
                </c:pt>
                <c:pt idx="260">
                  <c:v>1.6500000000000004E-2</c:v>
                </c:pt>
                <c:pt idx="261">
                  <c:v>1.6500000000000004E-2</c:v>
                </c:pt>
                <c:pt idx="262">
                  <c:v>1.6299999999999999E-2</c:v>
                </c:pt>
                <c:pt idx="263">
                  <c:v>1.6299999999999999E-2</c:v>
                </c:pt>
                <c:pt idx="264">
                  <c:v>1.6000000000000004E-2</c:v>
                </c:pt>
                <c:pt idx="265">
                  <c:v>1.6000000000000004E-2</c:v>
                </c:pt>
                <c:pt idx="266">
                  <c:v>1.5699999999999999E-2</c:v>
                </c:pt>
                <c:pt idx="267">
                  <c:v>1.5900000000000004E-2</c:v>
                </c:pt>
                <c:pt idx="268">
                  <c:v>1.5599999999999999E-2</c:v>
                </c:pt>
                <c:pt idx="269">
                  <c:v>1.5400000000000006E-2</c:v>
                </c:pt>
                <c:pt idx="270">
                  <c:v>1.5500000000000003E-2</c:v>
                </c:pt>
                <c:pt idx="271">
                  <c:v>1.5400000000000006E-2</c:v>
                </c:pt>
                <c:pt idx="272">
                  <c:v>1.5299999999999999E-2</c:v>
                </c:pt>
                <c:pt idx="273">
                  <c:v>1.5200000000000003E-2</c:v>
                </c:pt>
                <c:pt idx="274">
                  <c:v>1.5200000000000003E-2</c:v>
                </c:pt>
                <c:pt idx="275">
                  <c:v>1.5200000000000003E-2</c:v>
                </c:pt>
                <c:pt idx="276">
                  <c:v>1.5099999999999999E-2</c:v>
                </c:pt>
                <c:pt idx="277">
                  <c:v>1.4900000000000004E-2</c:v>
                </c:pt>
                <c:pt idx="278">
                  <c:v>1.5099999999999999E-2</c:v>
                </c:pt>
                <c:pt idx="279">
                  <c:v>1.5000000000000003E-2</c:v>
                </c:pt>
                <c:pt idx="280">
                  <c:v>1.5000000000000003E-2</c:v>
                </c:pt>
                <c:pt idx="281">
                  <c:v>1.4900000000000004E-2</c:v>
                </c:pt>
                <c:pt idx="282">
                  <c:v>1.4900000000000004E-2</c:v>
                </c:pt>
                <c:pt idx="283">
                  <c:v>1.4800000000000002E-2</c:v>
                </c:pt>
                <c:pt idx="284">
                  <c:v>1.4700000000000003E-2</c:v>
                </c:pt>
                <c:pt idx="285">
                  <c:v>1.4900000000000004E-2</c:v>
                </c:pt>
                <c:pt idx="286">
                  <c:v>1.4700000000000003E-2</c:v>
                </c:pt>
                <c:pt idx="287">
                  <c:v>1.4900000000000004E-2</c:v>
                </c:pt>
                <c:pt idx="288">
                  <c:v>1.4700000000000003E-2</c:v>
                </c:pt>
                <c:pt idx="289">
                  <c:v>1.4700000000000003E-2</c:v>
                </c:pt>
                <c:pt idx="290">
                  <c:v>1.4600000000000002E-2</c:v>
                </c:pt>
                <c:pt idx="291">
                  <c:v>1.4800000000000002E-2</c:v>
                </c:pt>
                <c:pt idx="292">
                  <c:v>1.4700000000000003E-2</c:v>
                </c:pt>
                <c:pt idx="293">
                  <c:v>1.4500000000000002E-2</c:v>
                </c:pt>
                <c:pt idx="294">
                  <c:v>1.4700000000000003E-2</c:v>
                </c:pt>
                <c:pt idx="295">
                  <c:v>1.4600000000000002E-2</c:v>
                </c:pt>
                <c:pt idx="296">
                  <c:v>1.4700000000000003E-2</c:v>
                </c:pt>
                <c:pt idx="297">
                  <c:v>1.4500000000000002E-2</c:v>
                </c:pt>
                <c:pt idx="298">
                  <c:v>1.4500000000000002E-2</c:v>
                </c:pt>
                <c:pt idx="299">
                  <c:v>1.4600000000000002E-2</c:v>
                </c:pt>
                <c:pt idx="300">
                  <c:v>1.4600000000000002E-2</c:v>
                </c:pt>
                <c:pt idx="301">
                  <c:v>1.4300000000000002E-2</c:v>
                </c:pt>
                <c:pt idx="302">
                  <c:v>1.4600000000000002E-2</c:v>
                </c:pt>
                <c:pt idx="303">
                  <c:v>1.4199999999999997E-2</c:v>
                </c:pt>
                <c:pt idx="304">
                  <c:v>1.4199999999999997E-2</c:v>
                </c:pt>
                <c:pt idx="305">
                  <c:v>1.4400000000000003E-2</c:v>
                </c:pt>
                <c:pt idx="306">
                  <c:v>1.4300000000000002E-2</c:v>
                </c:pt>
                <c:pt idx="307">
                  <c:v>1.4600000000000002E-2</c:v>
                </c:pt>
                <c:pt idx="308">
                  <c:v>1.4400000000000003E-2</c:v>
                </c:pt>
                <c:pt idx="309">
                  <c:v>1.4500000000000002E-2</c:v>
                </c:pt>
                <c:pt idx="310">
                  <c:v>1.4600000000000002E-2</c:v>
                </c:pt>
                <c:pt idx="311">
                  <c:v>1.4400000000000003E-2</c:v>
                </c:pt>
                <c:pt idx="312">
                  <c:v>1.4400000000000003E-2</c:v>
                </c:pt>
                <c:pt idx="313">
                  <c:v>1.4400000000000003E-2</c:v>
                </c:pt>
                <c:pt idx="314">
                  <c:v>1.4500000000000002E-2</c:v>
                </c:pt>
                <c:pt idx="315">
                  <c:v>1.4199999999999997E-2</c:v>
                </c:pt>
                <c:pt idx="316">
                  <c:v>1.4100000000000001E-2</c:v>
                </c:pt>
                <c:pt idx="317">
                  <c:v>1.4400000000000003E-2</c:v>
                </c:pt>
                <c:pt idx="318">
                  <c:v>1.4300000000000002E-2</c:v>
                </c:pt>
                <c:pt idx="319">
                  <c:v>1.4100000000000001E-2</c:v>
                </c:pt>
                <c:pt idx="320">
                  <c:v>1.4300000000000002E-2</c:v>
                </c:pt>
                <c:pt idx="321">
                  <c:v>1.4500000000000002E-2</c:v>
                </c:pt>
                <c:pt idx="322">
                  <c:v>2.0799999999999999E-2</c:v>
                </c:pt>
                <c:pt idx="323">
                  <c:v>3.7400000000000016E-3</c:v>
                </c:pt>
                <c:pt idx="324">
                  <c:v>1.0700000000000004E-3</c:v>
                </c:pt>
                <c:pt idx="325">
                  <c:v>3.6500000000000009E-4</c:v>
                </c:pt>
              </c:numCache>
            </c:numRef>
          </c:yVal>
          <c:smooth val="1"/>
          <c:extLst>
            <c:ext xmlns:c16="http://schemas.microsoft.com/office/drawing/2014/chart" uri="{C3380CC4-5D6E-409C-BE32-E72D297353CC}">
              <c16:uniqueId val="{00000001-D213-425E-8838-B1CFE6FADE73}"/>
            </c:ext>
          </c:extLst>
        </c:ser>
        <c:dLbls>
          <c:showLegendKey val="0"/>
          <c:showVal val="0"/>
          <c:showCatName val="0"/>
          <c:showSerName val="0"/>
          <c:showPercent val="0"/>
          <c:showBubbleSize val="0"/>
        </c:dLbls>
        <c:axId val="125687680"/>
        <c:axId val="125689216"/>
      </c:scatterChart>
      <c:valAx>
        <c:axId val="125687680"/>
        <c:scaling>
          <c:orientation val="minMax"/>
          <c:max val="700"/>
        </c:scaling>
        <c:delete val="0"/>
        <c:axPos val="b"/>
        <c:numFmt formatCode="General" sourceLinked="1"/>
        <c:majorTickMark val="in"/>
        <c:minorTickMark val="none"/>
        <c:tickLblPos val="nextTo"/>
        <c:spPr>
          <a:ln w="25400">
            <a:solidFill>
              <a:srgbClr val="000000"/>
            </a:solidFill>
            <a:prstDash val="solid"/>
          </a:ln>
        </c:spPr>
        <c:txPr>
          <a:bodyPr rot="0" vert="horz"/>
          <a:lstStyle/>
          <a:p>
            <a:pPr>
              <a:defRPr sz="1125" b="0" i="0" u="none" strike="noStrike" baseline="0">
                <a:solidFill>
                  <a:srgbClr val="000000"/>
                </a:solidFill>
                <a:latin typeface="Arial Cyr"/>
                <a:ea typeface="Arial Cyr"/>
                <a:cs typeface="Arial Cyr"/>
              </a:defRPr>
            </a:pPr>
            <a:endParaRPr lang="ru-RU"/>
          </a:p>
        </c:txPr>
        <c:crossAx val="125689216"/>
        <c:crosses val="autoZero"/>
        <c:crossBetween val="midCat"/>
        <c:majorUnit val="100"/>
      </c:valAx>
      <c:valAx>
        <c:axId val="125689216"/>
        <c:scaling>
          <c:orientation val="minMax"/>
          <c:max val="0.60000000000000009"/>
          <c:min val="0"/>
        </c:scaling>
        <c:delete val="0"/>
        <c:axPos val="l"/>
        <c:numFmt formatCode="General" sourceLinked="0"/>
        <c:majorTickMark val="in"/>
        <c:minorTickMark val="none"/>
        <c:tickLblPos val="nextTo"/>
        <c:spPr>
          <a:ln w="25400">
            <a:solidFill>
              <a:srgbClr val="000000"/>
            </a:solidFill>
            <a:prstDash val="solid"/>
          </a:ln>
        </c:spPr>
        <c:txPr>
          <a:bodyPr rot="0" vert="horz"/>
          <a:lstStyle/>
          <a:p>
            <a:pPr>
              <a:defRPr sz="1150" b="0" i="0" u="none" strike="noStrike" baseline="0">
                <a:solidFill>
                  <a:srgbClr val="000000"/>
                </a:solidFill>
                <a:latin typeface="Arial Cyr"/>
                <a:ea typeface="Arial Cyr"/>
                <a:cs typeface="Arial Cyr"/>
              </a:defRPr>
            </a:pPr>
            <a:endParaRPr lang="ru-RU"/>
          </a:p>
        </c:txPr>
        <c:crossAx val="125687680"/>
        <c:crosses val="autoZero"/>
        <c:crossBetween val="midCat"/>
        <c:majorUnit val="0.1"/>
        <c:minorUnit val="0.1"/>
      </c:valAx>
      <c:spPr>
        <a:noFill/>
        <a:ln w="25400">
          <a:noFill/>
        </a:ln>
      </c:spPr>
    </c:plotArea>
    <c:plotVisOnly val="1"/>
    <c:dispBlanksAs val="gap"/>
    <c:showDLblsOverMax val="0"/>
  </c:chart>
  <c:spPr>
    <a:noFill/>
    <a:ln w="6350">
      <a:noFill/>
    </a:ln>
  </c:spPr>
  <c:txPr>
    <a:bodyPr/>
    <a:lstStyle/>
    <a:p>
      <a:pPr>
        <a:defRPr sz="300" b="0"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025890609367853"/>
          <c:y val="9.4563341200571249E-2"/>
          <c:w val="0.77145160037913452"/>
          <c:h val="0.77835149498567269"/>
        </c:manualLayout>
      </c:layout>
      <c:scatterChart>
        <c:scatterStyle val="smoothMarker"/>
        <c:varyColors val="0"/>
        <c:ser>
          <c:idx val="4"/>
          <c:order val="0"/>
          <c:spPr>
            <a:ln w="12700">
              <a:solidFill>
                <a:srgbClr val="000000"/>
              </a:solidFill>
              <a:prstDash val="solid"/>
            </a:ln>
          </c:spPr>
          <c:xVal>
            <c:numRef>
              <c:f>'54'!$K$2:$K$11</c:f>
              <c:numCache>
                <c:formatCode>0.00</c:formatCode>
                <c:ptCount val="10"/>
                <c:pt idx="0">
                  <c:v>0.28337254630609515</c:v>
                </c:pt>
                <c:pt idx="1">
                  <c:v>0.43874821936960667</c:v>
                </c:pt>
                <c:pt idx="2">
                  <c:v>0.54442630355264787</c:v>
                </c:pt>
                <c:pt idx="3">
                  <c:v>0.78249600637958583</c:v>
                </c:pt>
                <c:pt idx="4">
                  <c:v>1.3508885964430972</c:v>
                </c:pt>
                <c:pt idx="5">
                  <c:v>2.0855694665965934</c:v>
                </c:pt>
                <c:pt idx="6">
                  <c:v>3.1709520652321439</c:v>
                </c:pt>
                <c:pt idx="7">
                  <c:v>4.2607758683131873</c:v>
                </c:pt>
                <c:pt idx="8">
                  <c:v>4.780760696792929</c:v>
                </c:pt>
                <c:pt idx="9">
                  <c:v>0</c:v>
                </c:pt>
              </c:numCache>
            </c:numRef>
          </c:xVal>
          <c:yVal>
            <c:numRef>
              <c:f>'54'!$B$2:$B$11</c:f>
              <c:numCache>
                <c:formatCode>General</c:formatCode>
                <c:ptCount val="10"/>
                <c:pt idx="0">
                  <c:v>5.0750000000000002</c:v>
                </c:pt>
                <c:pt idx="1">
                  <c:v>4.8860000000000001</c:v>
                </c:pt>
                <c:pt idx="2">
                  <c:v>4.5789999999999997</c:v>
                </c:pt>
                <c:pt idx="3">
                  <c:v>4.0919999999999996</c:v>
                </c:pt>
                <c:pt idx="4">
                  <c:v>3.3909999999999996</c:v>
                </c:pt>
                <c:pt idx="5">
                  <c:v>2.4299999999999997</c:v>
                </c:pt>
                <c:pt idx="6">
                  <c:v>1.3220000000000001</c:v>
                </c:pt>
                <c:pt idx="7">
                  <c:v>0.35610000000000008</c:v>
                </c:pt>
                <c:pt idx="8">
                  <c:v>5.1229999999999991E-2</c:v>
                </c:pt>
              </c:numCache>
            </c:numRef>
          </c:yVal>
          <c:smooth val="1"/>
          <c:extLst>
            <c:ext xmlns:c16="http://schemas.microsoft.com/office/drawing/2014/chart" uri="{C3380CC4-5D6E-409C-BE32-E72D297353CC}">
              <c16:uniqueId val="{00000000-B267-4DD2-88E9-6ACD841E4A34}"/>
            </c:ext>
          </c:extLst>
        </c:ser>
        <c:ser>
          <c:idx val="6"/>
          <c:order val="1"/>
          <c:spPr>
            <a:ln w="12700">
              <a:solidFill>
                <a:srgbClr val="FF00FF"/>
              </a:solidFill>
              <a:prstDash val="solid"/>
            </a:ln>
          </c:spPr>
          <c:xVal>
            <c:numRef>
              <c:f>'54'!$Q$2:$Q$11</c:f>
              <c:numCache>
                <c:formatCode>0.00</c:formatCode>
                <c:ptCount val="10"/>
                <c:pt idx="1">
                  <c:v>0.41484937025383145</c:v>
                </c:pt>
                <c:pt idx="3">
                  <c:v>1.0022474744293446</c:v>
                </c:pt>
                <c:pt idx="5">
                  <c:v>2.1858844891713742</c:v>
                </c:pt>
                <c:pt idx="7">
                  <c:v>4.5330476326639246</c:v>
                </c:pt>
              </c:numCache>
            </c:numRef>
          </c:xVal>
          <c:yVal>
            <c:numRef>
              <c:f>'54'!$B$2:$B$11</c:f>
              <c:numCache>
                <c:formatCode>General</c:formatCode>
                <c:ptCount val="10"/>
                <c:pt idx="0">
                  <c:v>5.0750000000000002</c:v>
                </c:pt>
                <c:pt idx="1">
                  <c:v>4.8860000000000001</c:v>
                </c:pt>
                <c:pt idx="2">
                  <c:v>4.5789999999999997</c:v>
                </c:pt>
                <c:pt idx="3">
                  <c:v>4.0919999999999996</c:v>
                </c:pt>
                <c:pt idx="4">
                  <c:v>3.3909999999999996</c:v>
                </c:pt>
                <c:pt idx="5">
                  <c:v>2.4299999999999997</c:v>
                </c:pt>
                <c:pt idx="6">
                  <c:v>1.3220000000000001</c:v>
                </c:pt>
                <c:pt idx="7">
                  <c:v>0.35610000000000008</c:v>
                </c:pt>
                <c:pt idx="8">
                  <c:v>5.1229999999999991E-2</c:v>
                </c:pt>
              </c:numCache>
            </c:numRef>
          </c:yVal>
          <c:smooth val="1"/>
          <c:extLst>
            <c:ext xmlns:c16="http://schemas.microsoft.com/office/drawing/2014/chart" uri="{C3380CC4-5D6E-409C-BE32-E72D297353CC}">
              <c16:uniqueId val="{00000001-B267-4DD2-88E9-6ACD841E4A34}"/>
            </c:ext>
          </c:extLst>
        </c:ser>
        <c:ser>
          <c:idx val="7"/>
          <c:order val="2"/>
          <c:spPr>
            <a:ln w="12700">
              <a:solidFill>
                <a:srgbClr val="000080"/>
              </a:solidFill>
              <a:prstDash val="solid"/>
            </a:ln>
          </c:spPr>
          <c:xVal>
            <c:numRef>
              <c:f>'54'!$K$2:$K$11</c:f>
              <c:numCache>
                <c:formatCode>0.00</c:formatCode>
                <c:ptCount val="10"/>
                <c:pt idx="0">
                  <c:v>0.28337254630609515</c:v>
                </c:pt>
                <c:pt idx="1">
                  <c:v>0.43874821936960667</c:v>
                </c:pt>
                <c:pt idx="2">
                  <c:v>0.54442630355264787</c:v>
                </c:pt>
                <c:pt idx="3">
                  <c:v>0.78249600637958583</c:v>
                </c:pt>
                <c:pt idx="4">
                  <c:v>1.3508885964430972</c:v>
                </c:pt>
                <c:pt idx="5">
                  <c:v>2.0855694665965934</c:v>
                </c:pt>
                <c:pt idx="6">
                  <c:v>3.1709520652321439</c:v>
                </c:pt>
                <c:pt idx="7">
                  <c:v>4.2607758683131873</c:v>
                </c:pt>
                <c:pt idx="8">
                  <c:v>4.780760696792929</c:v>
                </c:pt>
                <c:pt idx="9">
                  <c:v>0</c:v>
                </c:pt>
              </c:numCache>
            </c:numRef>
          </c:xVal>
          <c:yVal>
            <c:numRef>
              <c:f>'54'!$R$2:$R$11</c:f>
              <c:numCache>
                <c:formatCode>General</c:formatCode>
                <c:ptCount val="10"/>
                <c:pt idx="0">
                  <c:v>5.1259999999999994</c:v>
                </c:pt>
                <c:pt idx="2">
                  <c:v>4.4989999999999997</c:v>
                </c:pt>
                <c:pt idx="4" formatCode="0.000">
                  <c:v>3.3439999999999999</c:v>
                </c:pt>
                <c:pt idx="6" formatCode="0.000">
                  <c:v>1.226</c:v>
                </c:pt>
                <c:pt idx="8" formatCode="0.00">
                  <c:v>5.2500000000000005E-2</c:v>
                </c:pt>
              </c:numCache>
            </c:numRef>
          </c:yVal>
          <c:smooth val="1"/>
          <c:extLst>
            <c:ext xmlns:c16="http://schemas.microsoft.com/office/drawing/2014/chart" uri="{C3380CC4-5D6E-409C-BE32-E72D297353CC}">
              <c16:uniqueId val="{00000002-B267-4DD2-88E9-6ACD841E4A34}"/>
            </c:ext>
          </c:extLst>
        </c:ser>
        <c:ser>
          <c:idx val="8"/>
          <c:order val="3"/>
          <c:spPr>
            <a:ln w="12700">
              <a:solidFill>
                <a:srgbClr val="FFFF00"/>
              </a:solidFill>
              <a:prstDash val="solid"/>
            </a:ln>
          </c:spPr>
          <c:xVal>
            <c:numRef>
              <c:f>'54'!$K$6:$K$10</c:f>
              <c:numCache>
                <c:formatCode>0.00</c:formatCode>
                <c:ptCount val="5"/>
                <c:pt idx="0">
                  <c:v>1.3508885964430972</c:v>
                </c:pt>
                <c:pt idx="1">
                  <c:v>2.0855694665965934</c:v>
                </c:pt>
                <c:pt idx="2">
                  <c:v>3.1709520652321439</c:v>
                </c:pt>
                <c:pt idx="3">
                  <c:v>4.2607758683131873</c:v>
                </c:pt>
                <c:pt idx="4">
                  <c:v>4.780760696792929</c:v>
                </c:pt>
              </c:numCache>
            </c:numRef>
          </c:xVal>
          <c:yVal>
            <c:numRef>
              <c:f>'54'!$B$6:$B$10</c:f>
              <c:numCache>
                <c:formatCode>General</c:formatCode>
                <c:ptCount val="5"/>
                <c:pt idx="0">
                  <c:v>3.3909999999999996</c:v>
                </c:pt>
                <c:pt idx="1">
                  <c:v>2.4299999999999997</c:v>
                </c:pt>
                <c:pt idx="2">
                  <c:v>1.3220000000000001</c:v>
                </c:pt>
                <c:pt idx="3">
                  <c:v>0.35610000000000008</c:v>
                </c:pt>
                <c:pt idx="4">
                  <c:v>5.1229999999999991E-2</c:v>
                </c:pt>
              </c:numCache>
            </c:numRef>
          </c:yVal>
          <c:smooth val="1"/>
          <c:extLst>
            <c:ext xmlns:c16="http://schemas.microsoft.com/office/drawing/2014/chart" uri="{C3380CC4-5D6E-409C-BE32-E72D297353CC}">
              <c16:uniqueId val="{00000003-B267-4DD2-88E9-6ACD841E4A34}"/>
            </c:ext>
          </c:extLst>
        </c:ser>
        <c:ser>
          <c:idx val="9"/>
          <c:order val="4"/>
          <c:spPr>
            <a:ln w="12700">
              <a:solidFill>
                <a:srgbClr val="00FFFF"/>
              </a:solidFill>
              <a:prstDash val="solid"/>
            </a:ln>
          </c:spPr>
          <c:xVal>
            <c:numRef>
              <c:f>'54'!$K$4:$K$10</c:f>
              <c:numCache>
                <c:formatCode>0.00</c:formatCode>
                <c:ptCount val="7"/>
                <c:pt idx="0">
                  <c:v>0.54442630355264787</c:v>
                </c:pt>
                <c:pt idx="1">
                  <c:v>0.78249600637958583</c:v>
                </c:pt>
                <c:pt idx="2">
                  <c:v>1.3508885964430972</c:v>
                </c:pt>
                <c:pt idx="3">
                  <c:v>2.0855694665965934</c:v>
                </c:pt>
                <c:pt idx="4">
                  <c:v>3.1709520652321439</c:v>
                </c:pt>
                <c:pt idx="5">
                  <c:v>4.2607758683131873</c:v>
                </c:pt>
                <c:pt idx="6">
                  <c:v>4.780760696792929</c:v>
                </c:pt>
              </c:numCache>
            </c:numRef>
          </c:xVal>
          <c:yVal>
            <c:numRef>
              <c:f>'54'!$B$4:$B$10</c:f>
              <c:numCache>
                <c:formatCode>General</c:formatCode>
                <c:ptCount val="7"/>
                <c:pt idx="0">
                  <c:v>4.5789999999999997</c:v>
                </c:pt>
                <c:pt idx="1">
                  <c:v>4.0919999999999996</c:v>
                </c:pt>
                <c:pt idx="2">
                  <c:v>3.3909999999999996</c:v>
                </c:pt>
                <c:pt idx="3">
                  <c:v>2.4299999999999997</c:v>
                </c:pt>
                <c:pt idx="4">
                  <c:v>1.3220000000000001</c:v>
                </c:pt>
                <c:pt idx="5">
                  <c:v>0.35610000000000008</c:v>
                </c:pt>
                <c:pt idx="6">
                  <c:v>5.1229999999999991E-2</c:v>
                </c:pt>
              </c:numCache>
            </c:numRef>
          </c:yVal>
          <c:smooth val="1"/>
          <c:extLst>
            <c:ext xmlns:c16="http://schemas.microsoft.com/office/drawing/2014/chart" uri="{C3380CC4-5D6E-409C-BE32-E72D297353CC}">
              <c16:uniqueId val="{00000004-B267-4DD2-88E9-6ACD841E4A34}"/>
            </c:ext>
          </c:extLst>
        </c:ser>
        <c:ser>
          <c:idx val="5"/>
          <c:order val="5"/>
          <c:spPr>
            <a:ln w="12700">
              <a:solidFill>
                <a:srgbClr val="000000"/>
              </a:solidFill>
              <a:prstDash val="solid"/>
            </a:ln>
          </c:spPr>
          <c:marker>
            <c:symbol val="circle"/>
            <c:size val="5"/>
            <c:spPr>
              <a:solidFill>
                <a:srgbClr val="000000"/>
              </a:solidFill>
              <a:ln>
                <a:solidFill>
                  <a:srgbClr val="000000"/>
                </a:solidFill>
                <a:prstDash val="solid"/>
              </a:ln>
            </c:spPr>
          </c:marker>
          <c:xVal>
            <c:numRef>
              <c:f>'54'!$K$2:$K$11</c:f>
              <c:numCache>
                <c:formatCode>0.00</c:formatCode>
                <c:ptCount val="10"/>
                <c:pt idx="0">
                  <c:v>0.28337254630609515</c:v>
                </c:pt>
                <c:pt idx="1">
                  <c:v>0.43874821936960667</c:v>
                </c:pt>
                <c:pt idx="2">
                  <c:v>0.54442630355264787</c:v>
                </c:pt>
                <c:pt idx="3">
                  <c:v>0.78249600637958583</c:v>
                </c:pt>
                <c:pt idx="4">
                  <c:v>1.3508885964430972</c:v>
                </c:pt>
                <c:pt idx="5">
                  <c:v>2.0855694665965934</c:v>
                </c:pt>
                <c:pt idx="6">
                  <c:v>3.1709520652321439</c:v>
                </c:pt>
                <c:pt idx="7">
                  <c:v>4.2607758683131873</c:v>
                </c:pt>
                <c:pt idx="8">
                  <c:v>4.780760696792929</c:v>
                </c:pt>
                <c:pt idx="9">
                  <c:v>0</c:v>
                </c:pt>
              </c:numCache>
            </c:numRef>
          </c:xVal>
          <c:yVal>
            <c:numRef>
              <c:f>'54'!$B$2:$B$11</c:f>
              <c:numCache>
                <c:formatCode>General</c:formatCode>
                <c:ptCount val="10"/>
                <c:pt idx="0">
                  <c:v>5.0750000000000002</c:v>
                </c:pt>
                <c:pt idx="1">
                  <c:v>4.8860000000000001</c:v>
                </c:pt>
                <c:pt idx="2">
                  <c:v>4.5789999999999997</c:v>
                </c:pt>
                <c:pt idx="3">
                  <c:v>4.0919999999999996</c:v>
                </c:pt>
                <c:pt idx="4">
                  <c:v>3.3909999999999996</c:v>
                </c:pt>
                <c:pt idx="5">
                  <c:v>2.4299999999999997</c:v>
                </c:pt>
                <c:pt idx="6">
                  <c:v>1.3220000000000001</c:v>
                </c:pt>
                <c:pt idx="7">
                  <c:v>0.35610000000000008</c:v>
                </c:pt>
                <c:pt idx="8">
                  <c:v>5.1229999999999991E-2</c:v>
                </c:pt>
              </c:numCache>
            </c:numRef>
          </c:yVal>
          <c:smooth val="1"/>
          <c:extLst>
            <c:ext xmlns:c16="http://schemas.microsoft.com/office/drawing/2014/chart" uri="{C3380CC4-5D6E-409C-BE32-E72D297353CC}">
              <c16:uniqueId val="{00000005-B267-4DD2-88E9-6ACD841E4A34}"/>
            </c:ext>
          </c:extLst>
        </c:ser>
        <c:ser>
          <c:idx val="1"/>
          <c:order val="6"/>
          <c:spPr>
            <a:ln w="12700">
              <a:solidFill>
                <a:srgbClr val="FF00FF"/>
              </a:solidFill>
              <a:prstDash val="solid"/>
            </a:ln>
          </c:spPr>
          <c:marker>
            <c:symbol val="diamond"/>
            <c:size val="5"/>
            <c:spPr>
              <a:solidFill>
                <a:srgbClr val="FF00FF"/>
              </a:solidFill>
              <a:ln>
                <a:solidFill>
                  <a:srgbClr val="FF00FF"/>
                </a:solidFill>
                <a:prstDash val="solid"/>
              </a:ln>
            </c:spPr>
          </c:marker>
          <c:xVal>
            <c:numRef>
              <c:f>'54'!$Q$2:$Q$11</c:f>
              <c:numCache>
                <c:formatCode>0.00</c:formatCode>
                <c:ptCount val="10"/>
                <c:pt idx="1">
                  <c:v>0.41484937025383145</c:v>
                </c:pt>
                <c:pt idx="3">
                  <c:v>1.0022474744293446</c:v>
                </c:pt>
                <c:pt idx="5">
                  <c:v>2.1858844891713742</c:v>
                </c:pt>
                <c:pt idx="7">
                  <c:v>4.5330476326639246</c:v>
                </c:pt>
              </c:numCache>
            </c:numRef>
          </c:xVal>
          <c:yVal>
            <c:numRef>
              <c:f>'54'!$B$2:$B$11</c:f>
              <c:numCache>
                <c:formatCode>General</c:formatCode>
                <c:ptCount val="10"/>
                <c:pt idx="0">
                  <c:v>5.0750000000000002</c:v>
                </c:pt>
                <c:pt idx="1">
                  <c:v>4.8860000000000001</c:v>
                </c:pt>
                <c:pt idx="2">
                  <c:v>4.5789999999999997</c:v>
                </c:pt>
                <c:pt idx="3">
                  <c:v>4.0919999999999996</c:v>
                </c:pt>
                <c:pt idx="4">
                  <c:v>3.3909999999999996</c:v>
                </c:pt>
                <c:pt idx="5">
                  <c:v>2.4299999999999997</c:v>
                </c:pt>
                <c:pt idx="6">
                  <c:v>1.3220000000000001</c:v>
                </c:pt>
                <c:pt idx="7">
                  <c:v>0.35610000000000008</c:v>
                </c:pt>
                <c:pt idx="8">
                  <c:v>5.1229999999999991E-2</c:v>
                </c:pt>
              </c:numCache>
            </c:numRef>
          </c:yVal>
          <c:smooth val="1"/>
          <c:extLst>
            <c:ext xmlns:c16="http://schemas.microsoft.com/office/drawing/2014/chart" uri="{C3380CC4-5D6E-409C-BE32-E72D297353CC}">
              <c16:uniqueId val="{00000006-B267-4DD2-88E9-6ACD841E4A34}"/>
            </c:ext>
          </c:extLst>
        </c:ser>
        <c:ser>
          <c:idx val="0"/>
          <c:order val="7"/>
          <c:spPr>
            <a:ln w="12700">
              <a:solidFill>
                <a:srgbClr val="000080"/>
              </a:solidFill>
              <a:prstDash val="solid"/>
            </a:ln>
          </c:spPr>
          <c:marker>
            <c:symbol val="diamond"/>
            <c:size val="5"/>
            <c:spPr>
              <a:solidFill>
                <a:srgbClr val="00FF00"/>
              </a:solidFill>
              <a:ln>
                <a:solidFill>
                  <a:srgbClr val="00FF00"/>
                </a:solidFill>
                <a:prstDash val="solid"/>
              </a:ln>
            </c:spPr>
          </c:marker>
          <c:xVal>
            <c:numRef>
              <c:f>'54'!$K$2:$K$11</c:f>
              <c:numCache>
                <c:formatCode>0.00</c:formatCode>
                <c:ptCount val="10"/>
                <c:pt idx="0">
                  <c:v>0.28337254630609515</c:v>
                </c:pt>
                <c:pt idx="1">
                  <c:v>0.43874821936960667</c:v>
                </c:pt>
                <c:pt idx="2">
                  <c:v>0.54442630355264787</c:v>
                </c:pt>
                <c:pt idx="3">
                  <c:v>0.78249600637958583</c:v>
                </c:pt>
                <c:pt idx="4">
                  <c:v>1.3508885964430972</c:v>
                </c:pt>
                <c:pt idx="5">
                  <c:v>2.0855694665965934</c:v>
                </c:pt>
                <c:pt idx="6">
                  <c:v>3.1709520652321439</c:v>
                </c:pt>
                <c:pt idx="7">
                  <c:v>4.2607758683131873</c:v>
                </c:pt>
                <c:pt idx="8">
                  <c:v>4.780760696792929</c:v>
                </c:pt>
                <c:pt idx="9">
                  <c:v>0</c:v>
                </c:pt>
              </c:numCache>
            </c:numRef>
          </c:xVal>
          <c:yVal>
            <c:numRef>
              <c:f>'54'!$R$2:$R$11</c:f>
              <c:numCache>
                <c:formatCode>General</c:formatCode>
                <c:ptCount val="10"/>
                <c:pt idx="0">
                  <c:v>5.1259999999999994</c:v>
                </c:pt>
                <c:pt idx="2">
                  <c:v>4.4989999999999997</c:v>
                </c:pt>
                <c:pt idx="4" formatCode="0.000">
                  <c:v>3.3439999999999999</c:v>
                </c:pt>
                <c:pt idx="6" formatCode="0.000">
                  <c:v>1.226</c:v>
                </c:pt>
                <c:pt idx="8" formatCode="0.00">
                  <c:v>5.2500000000000005E-2</c:v>
                </c:pt>
              </c:numCache>
            </c:numRef>
          </c:yVal>
          <c:smooth val="1"/>
          <c:extLst>
            <c:ext xmlns:c16="http://schemas.microsoft.com/office/drawing/2014/chart" uri="{C3380CC4-5D6E-409C-BE32-E72D297353CC}">
              <c16:uniqueId val="{00000007-B267-4DD2-88E9-6ACD841E4A34}"/>
            </c:ext>
          </c:extLst>
        </c:ser>
        <c:ser>
          <c:idx val="2"/>
          <c:order val="8"/>
          <c:spPr>
            <a:ln w="12700">
              <a:solidFill>
                <a:srgbClr val="FFFF00"/>
              </a:solidFill>
              <a:prstDash val="solid"/>
            </a:ln>
          </c:spPr>
          <c:marker>
            <c:symbol val="triangle"/>
            <c:size val="5"/>
            <c:spPr>
              <a:solidFill>
                <a:srgbClr val="FFFF00"/>
              </a:solidFill>
              <a:ln>
                <a:solidFill>
                  <a:srgbClr val="FFFF00"/>
                </a:solidFill>
                <a:prstDash val="solid"/>
              </a:ln>
            </c:spPr>
          </c:marker>
          <c:xVal>
            <c:numRef>
              <c:f>'54'!$K$6:$K$10</c:f>
              <c:numCache>
                <c:formatCode>0.00</c:formatCode>
                <c:ptCount val="5"/>
                <c:pt idx="0">
                  <c:v>1.3508885964430972</c:v>
                </c:pt>
                <c:pt idx="1">
                  <c:v>2.0855694665965934</c:v>
                </c:pt>
                <c:pt idx="2">
                  <c:v>3.1709520652321439</c:v>
                </c:pt>
                <c:pt idx="3">
                  <c:v>4.2607758683131873</c:v>
                </c:pt>
                <c:pt idx="4">
                  <c:v>4.780760696792929</c:v>
                </c:pt>
              </c:numCache>
            </c:numRef>
          </c:xVal>
          <c:yVal>
            <c:numRef>
              <c:f>'54'!$B$6:$B$10</c:f>
              <c:numCache>
                <c:formatCode>General</c:formatCode>
                <c:ptCount val="5"/>
                <c:pt idx="0">
                  <c:v>3.3909999999999996</c:v>
                </c:pt>
                <c:pt idx="1">
                  <c:v>2.4299999999999997</c:v>
                </c:pt>
                <c:pt idx="2">
                  <c:v>1.3220000000000001</c:v>
                </c:pt>
                <c:pt idx="3">
                  <c:v>0.35610000000000008</c:v>
                </c:pt>
                <c:pt idx="4">
                  <c:v>5.1229999999999991E-2</c:v>
                </c:pt>
              </c:numCache>
            </c:numRef>
          </c:yVal>
          <c:smooth val="1"/>
          <c:extLst>
            <c:ext xmlns:c16="http://schemas.microsoft.com/office/drawing/2014/chart" uri="{C3380CC4-5D6E-409C-BE32-E72D297353CC}">
              <c16:uniqueId val="{00000008-B267-4DD2-88E9-6ACD841E4A34}"/>
            </c:ext>
          </c:extLst>
        </c:ser>
        <c:ser>
          <c:idx val="3"/>
          <c:order val="9"/>
          <c:spPr>
            <a:ln w="12700">
              <a:solidFill>
                <a:srgbClr val="00FFFF"/>
              </a:solidFill>
              <a:prstDash val="solid"/>
            </a:ln>
          </c:spPr>
          <c:marker>
            <c:symbol val="x"/>
            <c:size val="5"/>
            <c:spPr>
              <a:noFill/>
              <a:ln>
                <a:solidFill>
                  <a:srgbClr val="00FFFF"/>
                </a:solidFill>
                <a:prstDash val="solid"/>
              </a:ln>
            </c:spPr>
          </c:marker>
          <c:trendline>
            <c:spPr>
              <a:ln w="25400">
                <a:solidFill>
                  <a:srgbClr val="000000"/>
                </a:solidFill>
                <a:prstDash val="solid"/>
              </a:ln>
            </c:spPr>
            <c:trendlineType val="linear"/>
            <c:dispRSqr val="0"/>
            <c:dispEq val="0"/>
          </c:trendline>
          <c:xVal>
            <c:numRef>
              <c:f>'54'!$K$4:$K$10</c:f>
              <c:numCache>
                <c:formatCode>0.00</c:formatCode>
                <c:ptCount val="7"/>
                <c:pt idx="0">
                  <c:v>0.54442630355264787</c:v>
                </c:pt>
                <c:pt idx="1">
                  <c:v>0.78249600637958583</c:v>
                </c:pt>
                <c:pt idx="2">
                  <c:v>1.3508885964430972</c:v>
                </c:pt>
                <c:pt idx="3">
                  <c:v>2.0855694665965934</c:v>
                </c:pt>
                <c:pt idx="4">
                  <c:v>3.1709520652321439</c:v>
                </c:pt>
                <c:pt idx="5">
                  <c:v>4.2607758683131873</c:v>
                </c:pt>
                <c:pt idx="6">
                  <c:v>4.780760696792929</c:v>
                </c:pt>
              </c:numCache>
            </c:numRef>
          </c:xVal>
          <c:yVal>
            <c:numRef>
              <c:f>'54'!$B$4:$B$10</c:f>
              <c:numCache>
                <c:formatCode>General</c:formatCode>
                <c:ptCount val="7"/>
                <c:pt idx="0">
                  <c:v>4.5789999999999997</c:v>
                </c:pt>
                <c:pt idx="1">
                  <c:v>4.0919999999999996</c:v>
                </c:pt>
                <c:pt idx="2">
                  <c:v>3.3909999999999996</c:v>
                </c:pt>
                <c:pt idx="3">
                  <c:v>2.4299999999999997</c:v>
                </c:pt>
                <c:pt idx="4">
                  <c:v>1.3220000000000001</c:v>
                </c:pt>
                <c:pt idx="5">
                  <c:v>0.35610000000000008</c:v>
                </c:pt>
                <c:pt idx="6">
                  <c:v>5.1229999999999991E-2</c:v>
                </c:pt>
              </c:numCache>
            </c:numRef>
          </c:yVal>
          <c:smooth val="1"/>
          <c:extLst>
            <c:ext xmlns:c16="http://schemas.microsoft.com/office/drawing/2014/chart" uri="{C3380CC4-5D6E-409C-BE32-E72D297353CC}">
              <c16:uniqueId val="{0000000A-B267-4DD2-88E9-6ACD841E4A34}"/>
            </c:ext>
          </c:extLst>
        </c:ser>
        <c:dLbls>
          <c:showLegendKey val="0"/>
          <c:showVal val="0"/>
          <c:showCatName val="0"/>
          <c:showSerName val="0"/>
          <c:showPercent val="0"/>
          <c:showBubbleSize val="0"/>
        </c:dLbls>
        <c:axId val="153044864"/>
        <c:axId val="153144320"/>
      </c:scatterChart>
      <c:valAx>
        <c:axId val="153044864"/>
        <c:scaling>
          <c:orientation val="minMax"/>
          <c:max val="6"/>
          <c:min val="0"/>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Cyr"/>
                <a:ea typeface="Arial Cyr"/>
                <a:cs typeface="Arial Cyr"/>
              </a:defRPr>
            </a:pPr>
            <a:endParaRPr lang="ru-RU"/>
          </a:p>
        </c:txPr>
        <c:crossAx val="153144320"/>
        <c:crosses val="autoZero"/>
        <c:crossBetween val="midCat"/>
        <c:majorUnit val="1"/>
      </c:valAx>
      <c:valAx>
        <c:axId val="153144320"/>
        <c:scaling>
          <c:orientation val="minMax"/>
          <c:max val="6"/>
          <c:min val="0"/>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Cyr"/>
                <a:ea typeface="Arial Cyr"/>
                <a:cs typeface="Arial Cyr"/>
              </a:defRPr>
            </a:pPr>
            <a:endParaRPr lang="ru-RU"/>
          </a:p>
        </c:txPr>
        <c:crossAx val="153044864"/>
        <c:crosses val="autoZero"/>
        <c:crossBetween val="midCat"/>
        <c:majorUnit val="1"/>
      </c:valAx>
      <c:spPr>
        <a:noFill/>
        <a:ln w="25400">
          <a:noFill/>
        </a:ln>
      </c:spPr>
    </c:plotArea>
    <c:plotVisOnly val="1"/>
    <c:dispBlanksAs val="gap"/>
    <c:showDLblsOverMax val="0"/>
  </c:chart>
  <c:spPr>
    <a:solidFill>
      <a:srgbClr val="FFFFFF"/>
    </a:solidFill>
    <a:ln w="3175">
      <a:noFill/>
      <a:prstDash val="solid"/>
    </a:ln>
  </c:spPr>
  <c:txPr>
    <a:bodyPr/>
    <a:lstStyle/>
    <a:p>
      <a:pPr>
        <a:defRPr sz="800" b="0"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43341215389554"/>
          <c:y val="5.4928216360917756E-2"/>
          <c:w val="0.6955602536997888"/>
          <c:h val="0.77835149498567269"/>
        </c:manualLayout>
      </c:layout>
      <c:scatterChart>
        <c:scatterStyle val="smoothMarker"/>
        <c:varyColors val="0"/>
        <c:ser>
          <c:idx val="5"/>
          <c:order val="0"/>
          <c:spPr>
            <a:ln w="12700">
              <a:solidFill>
                <a:srgbClr val="000000"/>
              </a:solidFill>
              <a:prstDash val="solid"/>
            </a:ln>
          </c:spPr>
          <c:marker>
            <c:symbol val="circle"/>
            <c:size val="5"/>
            <c:spPr>
              <a:solidFill>
                <a:srgbClr val="00FF00"/>
              </a:solidFill>
              <a:ln>
                <a:solidFill>
                  <a:srgbClr val="00FF00"/>
                </a:solidFill>
                <a:prstDash val="solid"/>
              </a:ln>
            </c:spPr>
          </c:marker>
          <c:xVal>
            <c:numRef>
              <c:f>'50'!$J$2:$J$10</c:f>
              <c:numCache>
                <c:formatCode>0.00</c:formatCode>
                <c:ptCount val="9"/>
                <c:pt idx="0">
                  <c:v>0.25632011235952601</c:v>
                </c:pt>
                <c:pt idx="1">
                  <c:v>0.2302172886644267</c:v>
                </c:pt>
                <c:pt idx="2">
                  <c:v>0.31144823004794886</c:v>
                </c:pt>
                <c:pt idx="3">
                  <c:v>0.68381283989115038</c:v>
                </c:pt>
                <c:pt idx="4">
                  <c:v>0.9401063769595438</c:v>
                </c:pt>
                <c:pt idx="5">
                  <c:v>1.349779982071152</c:v>
                </c:pt>
                <c:pt idx="6">
                  <c:v>1.6259486461755182</c:v>
                </c:pt>
                <c:pt idx="7">
                  <c:v>2.4122947581089673</c:v>
                </c:pt>
                <c:pt idx="8">
                  <c:v>3.2956591586509671</c:v>
                </c:pt>
              </c:numCache>
            </c:numRef>
          </c:xVal>
          <c:yVal>
            <c:numRef>
              <c:f>'50'!$R$2:$R$10</c:f>
              <c:numCache>
                <c:formatCode>General</c:formatCode>
                <c:ptCount val="9"/>
                <c:pt idx="0">
                  <c:v>3.7829999999999999</c:v>
                </c:pt>
                <c:pt idx="2">
                  <c:v>3.4279999999999999</c:v>
                </c:pt>
                <c:pt idx="4" formatCode="0.000">
                  <c:v>2.883</c:v>
                </c:pt>
                <c:pt idx="6" formatCode="0.000">
                  <c:v>2.0319999999999996</c:v>
                </c:pt>
                <c:pt idx="8" formatCode="0.00">
                  <c:v>0.21250000000000002</c:v>
                </c:pt>
              </c:numCache>
            </c:numRef>
          </c:yVal>
          <c:smooth val="1"/>
          <c:extLst>
            <c:ext xmlns:c16="http://schemas.microsoft.com/office/drawing/2014/chart" uri="{C3380CC4-5D6E-409C-BE32-E72D297353CC}">
              <c16:uniqueId val="{00000000-F340-4134-BF6A-442D5FCA7038}"/>
            </c:ext>
          </c:extLst>
        </c:ser>
        <c:ser>
          <c:idx val="1"/>
          <c:order val="1"/>
          <c:spPr>
            <a:ln w="12700">
              <a:solidFill>
                <a:srgbClr val="FF00FF"/>
              </a:solidFill>
              <a:prstDash val="solid"/>
            </a:ln>
          </c:spPr>
          <c:marker>
            <c:symbol val="diamond"/>
            <c:size val="5"/>
            <c:spPr>
              <a:solidFill>
                <a:srgbClr val="FF00FF"/>
              </a:solidFill>
              <a:ln>
                <a:solidFill>
                  <a:srgbClr val="FF00FF"/>
                </a:solidFill>
                <a:prstDash val="solid"/>
              </a:ln>
            </c:spPr>
          </c:marker>
          <c:xVal>
            <c:numRef>
              <c:f>'50'!$Q$2:$Q$11</c:f>
              <c:numCache>
                <c:formatCode>0.00</c:formatCode>
                <c:ptCount val="10"/>
                <c:pt idx="1">
                  <c:v>0.31176914536239791</c:v>
                </c:pt>
                <c:pt idx="3">
                  <c:v>0.74297846536760404</c:v>
                </c:pt>
                <c:pt idx="5">
                  <c:v>1.339061238330794</c:v>
                </c:pt>
                <c:pt idx="7">
                  <c:v>2.5761873553761578</c:v>
                </c:pt>
              </c:numCache>
            </c:numRef>
          </c:xVal>
          <c:yVal>
            <c:numRef>
              <c:f>'50'!$B$2:$B$11</c:f>
              <c:numCache>
                <c:formatCode>General</c:formatCode>
                <c:ptCount val="10"/>
                <c:pt idx="0">
                  <c:v>3.8409999999999997</c:v>
                </c:pt>
                <c:pt idx="1">
                  <c:v>3.641</c:v>
                </c:pt>
                <c:pt idx="2">
                  <c:v>3.4529999999999994</c:v>
                </c:pt>
                <c:pt idx="3">
                  <c:v>3.2370000000000001</c:v>
                </c:pt>
                <c:pt idx="4">
                  <c:v>2.9119999999999995</c:v>
                </c:pt>
                <c:pt idx="5">
                  <c:v>2.569</c:v>
                </c:pt>
                <c:pt idx="6">
                  <c:v>2.0339999999999998</c:v>
                </c:pt>
                <c:pt idx="7">
                  <c:v>1.218</c:v>
                </c:pt>
                <c:pt idx="8">
                  <c:v>0.25030000000000002</c:v>
                </c:pt>
              </c:numCache>
            </c:numRef>
          </c:yVal>
          <c:smooth val="1"/>
          <c:extLst>
            <c:ext xmlns:c16="http://schemas.microsoft.com/office/drawing/2014/chart" uri="{C3380CC4-5D6E-409C-BE32-E72D297353CC}">
              <c16:uniqueId val="{00000001-F340-4134-BF6A-442D5FCA7038}"/>
            </c:ext>
          </c:extLst>
        </c:ser>
        <c:ser>
          <c:idx val="0"/>
          <c:order val="2"/>
          <c:spPr>
            <a:ln w="12700">
              <a:solidFill>
                <a:srgbClr val="000080"/>
              </a:solidFill>
              <a:prstDash val="solid"/>
            </a:ln>
          </c:spPr>
          <c:marker>
            <c:symbol val="diamond"/>
            <c:size val="5"/>
            <c:spPr>
              <a:solidFill>
                <a:srgbClr val="000000"/>
              </a:solidFill>
              <a:ln>
                <a:solidFill>
                  <a:srgbClr val="000000"/>
                </a:solidFill>
                <a:prstDash val="solid"/>
              </a:ln>
            </c:spPr>
          </c:marker>
          <c:xVal>
            <c:numRef>
              <c:f>'50'!$J$2:$J$11</c:f>
              <c:numCache>
                <c:formatCode>0.00</c:formatCode>
                <c:ptCount val="10"/>
                <c:pt idx="0">
                  <c:v>0.25632011235952601</c:v>
                </c:pt>
                <c:pt idx="1">
                  <c:v>0.2302172886644267</c:v>
                </c:pt>
                <c:pt idx="2">
                  <c:v>0.31144823004794886</c:v>
                </c:pt>
                <c:pt idx="3">
                  <c:v>0.68381283989115038</c:v>
                </c:pt>
                <c:pt idx="4">
                  <c:v>0.9401063769595438</c:v>
                </c:pt>
                <c:pt idx="5">
                  <c:v>1.349779982071152</c:v>
                </c:pt>
                <c:pt idx="6">
                  <c:v>1.6259486461755182</c:v>
                </c:pt>
                <c:pt idx="7">
                  <c:v>2.4122947581089673</c:v>
                </c:pt>
                <c:pt idx="8">
                  <c:v>3.2956591586509671</c:v>
                </c:pt>
                <c:pt idx="9">
                  <c:v>0</c:v>
                </c:pt>
              </c:numCache>
            </c:numRef>
          </c:xVal>
          <c:yVal>
            <c:numRef>
              <c:f>'50'!$B$2:$B$11</c:f>
              <c:numCache>
                <c:formatCode>General</c:formatCode>
                <c:ptCount val="10"/>
                <c:pt idx="0">
                  <c:v>3.8409999999999997</c:v>
                </c:pt>
                <c:pt idx="1">
                  <c:v>3.641</c:v>
                </c:pt>
                <c:pt idx="2">
                  <c:v>3.4529999999999994</c:v>
                </c:pt>
                <c:pt idx="3">
                  <c:v>3.2370000000000001</c:v>
                </c:pt>
                <c:pt idx="4">
                  <c:v>2.9119999999999995</c:v>
                </c:pt>
                <c:pt idx="5">
                  <c:v>2.569</c:v>
                </c:pt>
                <c:pt idx="6">
                  <c:v>2.0339999999999998</c:v>
                </c:pt>
                <c:pt idx="7">
                  <c:v>1.218</c:v>
                </c:pt>
                <c:pt idx="8">
                  <c:v>0.25030000000000002</c:v>
                </c:pt>
              </c:numCache>
            </c:numRef>
          </c:yVal>
          <c:smooth val="1"/>
          <c:extLst>
            <c:ext xmlns:c16="http://schemas.microsoft.com/office/drawing/2014/chart" uri="{C3380CC4-5D6E-409C-BE32-E72D297353CC}">
              <c16:uniqueId val="{00000002-F340-4134-BF6A-442D5FCA7038}"/>
            </c:ext>
          </c:extLst>
        </c:ser>
        <c:ser>
          <c:idx val="2"/>
          <c:order val="3"/>
          <c:spPr>
            <a:ln w="12700">
              <a:solidFill>
                <a:srgbClr val="FFFF00"/>
              </a:solidFill>
              <a:prstDash val="solid"/>
            </a:ln>
          </c:spPr>
          <c:marker>
            <c:symbol val="triangle"/>
            <c:size val="5"/>
            <c:spPr>
              <a:solidFill>
                <a:srgbClr val="FFFF00"/>
              </a:solidFill>
              <a:ln>
                <a:solidFill>
                  <a:srgbClr val="FFFF00"/>
                </a:solidFill>
                <a:prstDash val="solid"/>
              </a:ln>
            </c:spPr>
          </c:marker>
          <c:trendline>
            <c:spPr>
              <a:ln w="25400">
                <a:solidFill>
                  <a:srgbClr val="000000"/>
                </a:solidFill>
                <a:prstDash val="solid"/>
              </a:ln>
            </c:spPr>
            <c:trendlineType val="linear"/>
            <c:dispRSqr val="0"/>
            <c:dispEq val="0"/>
          </c:trendline>
          <c:xVal>
            <c:numRef>
              <c:f>'50'!$J$4:$J$9</c:f>
              <c:numCache>
                <c:formatCode>0.00</c:formatCode>
                <c:ptCount val="6"/>
                <c:pt idx="0">
                  <c:v>0.31144823004794886</c:v>
                </c:pt>
                <c:pt idx="1">
                  <c:v>0.68381283989115038</c:v>
                </c:pt>
                <c:pt idx="2">
                  <c:v>0.9401063769595438</c:v>
                </c:pt>
                <c:pt idx="3">
                  <c:v>1.349779982071152</c:v>
                </c:pt>
                <c:pt idx="4">
                  <c:v>1.6259486461755182</c:v>
                </c:pt>
                <c:pt idx="5">
                  <c:v>2.4122947581089673</c:v>
                </c:pt>
              </c:numCache>
            </c:numRef>
          </c:xVal>
          <c:yVal>
            <c:numRef>
              <c:f>'50'!$B$4:$B$9</c:f>
              <c:numCache>
                <c:formatCode>General</c:formatCode>
                <c:ptCount val="6"/>
                <c:pt idx="0">
                  <c:v>3.4529999999999994</c:v>
                </c:pt>
                <c:pt idx="1">
                  <c:v>3.2370000000000001</c:v>
                </c:pt>
                <c:pt idx="2">
                  <c:v>2.9119999999999995</c:v>
                </c:pt>
                <c:pt idx="3">
                  <c:v>2.569</c:v>
                </c:pt>
                <c:pt idx="4">
                  <c:v>2.0339999999999998</c:v>
                </c:pt>
                <c:pt idx="5">
                  <c:v>1.218</c:v>
                </c:pt>
              </c:numCache>
            </c:numRef>
          </c:yVal>
          <c:smooth val="1"/>
          <c:extLst>
            <c:ext xmlns:c16="http://schemas.microsoft.com/office/drawing/2014/chart" uri="{C3380CC4-5D6E-409C-BE32-E72D297353CC}">
              <c16:uniqueId val="{00000004-F340-4134-BF6A-442D5FCA7038}"/>
            </c:ext>
          </c:extLst>
        </c:ser>
        <c:dLbls>
          <c:showLegendKey val="0"/>
          <c:showVal val="0"/>
          <c:showCatName val="0"/>
          <c:showSerName val="0"/>
          <c:showPercent val="0"/>
          <c:showBubbleSize val="0"/>
        </c:dLbls>
        <c:axId val="154484736"/>
        <c:axId val="154486272"/>
      </c:scatterChart>
      <c:valAx>
        <c:axId val="154484736"/>
        <c:scaling>
          <c:orientation val="minMax"/>
          <c:max val="4"/>
          <c:min val="0"/>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Cyr"/>
                <a:ea typeface="Arial Cyr"/>
                <a:cs typeface="Arial Cyr"/>
              </a:defRPr>
            </a:pPr>
            <a:endParaRPr lang="ru-RU"/>
          </a:p>
        </c:txPr>
        <c:crossAx val="154486272"/>
        <c:crosses val="autoZero"/>
        <c:crossBetween val="midCat"/>
        <c:majorUnit val="1"/>
      </c:valAx>
      <c:valAx>
        <c:axId val="154486272"/>
        <c:scaling>
          <c:orientation val="minMax"/>
          <c:max val="4"/>
          <c:min val="0"/>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Cyr"/>
                <a:ea typeface="Arial Cyr"/>
                <a:cs typeface="Arial Cyr"/>
              </a:defRPr>
            </a:pPr>
            <a:endParaRPr lang="ru-RU"/>
          </a:p>
        </c:txPr>
        <c:crossAx val="154484736"/>
        <c:crosses val="autoZero"/>
        <c:crossBetween val="midCat"/>
        <c:majorUnit val="1"/>
      </c:valAx>
      <c:spPr>
        <a:noFill/>
        <a:ln w="25400">
          <a:noFill/>
        </a:ln>
      </c:spPr>
    </c:plotArea>
    <c:plotVisOnly val="1"/>
    <c:dispBlanksAs val="gap"/>
    <c:showDLblsOverMax val="0"/>
  </c:chart>
  <c:spPr>
    <a:solidFill>
      <a:srgbClr val="FFFFFF"/>
    </a:solidFill>
    <a:ln w="3175">
      <a:noFill/>
      <a:prstDash val="solid"/>
    </a:ln>
  </c:spPr>
  <c:txPr>
    <a:bodyPr/>
    <a:lstStyle/>
    <a:p>
      <a:pPr>
        <a:defRPr sz="800" b="0"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6106532365351"/>
          <c:y val="0.11644444809162618"/>
          <c:w val="0.67552447013932615"/>
          <c:h val="0.74227611073517097"/>
        </c:manualLayout>
      </c:layout>
      <c:scatterChart>
        <c:scatterStyle val="smoothMarker"/>
        <c:varyColors val="0"/>
        <c:ser>
          <c:idx val="5"/>
          <c:order val="0"/>
          <c:spPr>
            <a:ln w="12700">
              <a:solidFill>
                <a:srgbClr val="000000"/>
              </a:solidFill>
              <a:prstDash val="solid"/>
            </a:ln>
          </c:spPr>
          <c:marker>
            <c:symbol val="circle"/>
            <c:size val="5"/>
            <c:spPr>
              <a:solidFill>
                <a:srgbClr val="000000"/>
              </a:solidFill>
              <a:ln>
                <a:solidFill>
                  <a:srgbClr val="000000"/>
                </a:solidFill>
                <a:prstDash val="solid"/>
              </a:ln>
            </c:spPr>
          </c:marker>
          <c:trendline>
            <c:spPr>
              <a:ln w="25400">
                <a:solidFill>
                  <a:srgbClr val="000000"/>
                </a:solidFill>
                <a:prstDash val="solid"/>
              </a:ln>
            </c:spPr>
            <c:trendlineType val="linear"/>
            <c:dispRSqr val="0"/>
            <c:dispEq val="0"/>
          </c:trendline>
          <c:trendline>
            <c:spPr>
              <a:ln w="25400">
                <a:solidFill>
                  <a:srgbClr val="000000"/>
                </a:solidFill>
                <a:prstDash val="solid"/>
              </a:ln>
            </c:spPr>
            <c:trendlineType val="linear"/>
            <c:dispRSqr val="0"/>
            <c:dispEq val="0"/>
          </c:trendline>
          <c:xVal>
            <c:numRef>
              <c:f>'56'!$J$2:$J$11</c:f>
              <c:numCache>
                <c:formatCode>0.00</c:formatCode>
                <c:ptCount val="10"/>
                <c:pt idx="0">
                  <c:v>0.36069377593742852</c:v>
                </c:pt>
                <c:pt idx="1">
                  <c:v>0.46583258795408472</c:v>
                </c:pt>
                <c:pt idx="2">
                  <c:v>0.69641941385920569</c:v>
                </c:pt>
                <c:pt idx="3">
                  <c:v>0.89649316784903588</c:v>
                </c:pt>
                <c:pt idx="4">
                  <c:v>1.3266876045248934</c:v>
                </c:pt>
                <c:pt idx="5">
                  <c:v>1.7824982468434578</c:v>
                </c:pt>
                <c:pt idx="6">
                  <c:v>2.5702531003774705</c:v>
                </c:pt>
                <c:pt idx="7">
                  <c:v>3.5126141262598143</c:v>
                </c:pt>
                <c:pt idx="8">
                  <c:v>5.185254622484802</c:v>
                </c:pt>
              </c:numCache>
            </c:numRef>
          </c:xVal>
          <c:yVal>
            <c:numRef>
              <c:f>'56'!$B$2:$B$11</c:f>
              <c:numCache>
                <c:formatCode>General</c:formatCode>
                <c:ptCount val="10"/>
                <c:pt idx="0">
                  <c:v>4.9619999999999997</c:v>
                </c:pt>
                <c:pt idx="1">
                  <c:v>4.67</c:v>
                </c:pt>
                <c:pt idx="2">
                  <c:v>4.3419999999999996</c:v>
                </c:pt>
                <c:pt idx="3">
                  <c:v>3.9529999999999994</c:v>
                </c:pt>
                <c:pt idx="4">
                  <c:v>3.4499999999999997</c:v>
                </c:pt>
                <c:pt idx="5">
                  <c:v>2.883</c:v>
                </c:pt>
                <c:pt idx="6">
                  <c:v>2.1259999999999999</c:v>
                </c:pt>
                <c:pt idx="7">
                  <c:v>1.2609999999999997</c:v>
                </c:pt>
                <c:pt idx="8">
                  <c:v>0.19309999999999999</c:v>
                </c:pt>
              </c:numCache>
            </c:numRef>
          </c:yVal>
          <c:smooth val="1"/>
          <c:extLst>
            <c:ext xmlns:c16="http://schemas.microsoft.com/office/drawing/2014/chart" uri="{C3380CC4-5D6E-409C-BE32-E72D297353CC}">
              <c16:uniqueId val="{00000002-BC86-4360-B54C-CF57EB3267BB}"/>
            </c:ext>
          </c:extLst>
        </c:ser>
        <c:ser>
          <c:idx val="1"/>
          <c:order val="1"/>
          <c:spPr>
            <a:ln w="12700">
              <a:solidFill>
                <a:srgbClr val="FF00FF"/>
              </a:solidFill>
              <a:prstDash val="solid"/>
            </a:ln>
          </c:spPr>
          <c:marker>
            <c:symbol val="diamond"/>
            <c:size val="5"/>
            <c:spPr>
              <a:solidFill>
                <a:srgbClr val="FF00FF"/>
              </a:solidFill>
              <a:ln>
                <a:solidFill>
                  <a:srgbClr val="FF00FF"/>
                </a:solidFill>
                <a:prstDash val="solid"/>
              </a:ln>
            </c:spPr>
          </c:marker>
          <c:xVal>
            <c:numRef>
              <c:f>'56'!$P$2:$P$11</c:f>
              <c:numCache>
                <c:formatCode>0.00</c:formatCode>
                <c:ptCount val="10"/>
                <c:pt idx="1">
                  <c:v>0.51000000000000023</c:v>
                </c:pt>
                <c:pt idx="3">
                  <c:v>1.0408169867945085</c:v>
                </c:pt>
                <c:pt idx="5">
                  <c:v>1.9274641371501573</c:v>
                </c:pt>
                <c:pt idx="7">
                  <c:v>3.823536255876228</c:v>
                </c:pt>
              </c:numCache>
            </c:numRef>
          </c:xVal>
          <c:yVal>
            <c:numRef>
              <c:f>'56'!$B$2:$B$11</c:f>
              <c:numCache>
                <c:formatCode>General</c:formatCode>
                <c:ptCount val="10"/>
                <c:pt idx="0">
                  <c:v>4.9619999999999997</c:v>
                </c:pt>
                <c:pt idx="1">
                  <c:v>4.67</c:v>
                </c:pt>
                <c:pt idx="2">
                  <c:v>4.3419999999999996</c:v>
                </c:pt>
                <c:pt idx="3">
                  <c:v>3.9529999999999994</c:v>
                </c:pt>
                <c:pt idx="4">
                  <c:v>3.4499999999999997</c:v>
                </c:pt>
                <c:pt idx="5">
                  <c:v>2.883</c:v>
                </c:pt>
                <c:pt idx="6">
                  <c:v>2.1259999999999999</c:v>
                </c:pt>
                <c:pt idx="7">
                  <c:v>1.2609999999999997</c:v>
                </c:pt>
                <c:pt idx="8">
                  <c:v>0.19309999999999999</c:v>
                </c:pt>
              </c:numCache>
            </c:numRef>
          </c:yVal>
          <c:smooth val="1"/>
          <c:extLst>
            <c:ext xmlns:c16="http://schemas.microsoft.com/office/drawing/2014/chart" uri="{C3380CC4-5D6E-409C-BE32-E72D297353CC}">
              <c16:uniqueId val="{00000003-BC86-4360-B54C-CF57EB3267BB}"/>
            </c:ext>
          </c:extLst>
        </c:ser>
        <c:ser>
          <c:idx val="0"/>
          <c:order val="2"/>
          <c:spPr>
            <a:ln w="12700">
              <a:solidFill>
                <a:srgbClr val="000080"/>
              </a:solidFill>
              <a:prstDash val="solid"/>
            </a:ln>
          </c:spPr>
          <c:marker>
            <c:symbol val="diamond"/>
            <c:size val="5"/>
            <c:spPr>
              <a:solidFill>
                <a:srgbClr val="00FF00"/>
              </a:solidFill>
              <a:ln>
                <a:solidFill>
                  <a:srgbClr val="00FF00"/>
                </a:solidFill>
                <a:prstDash val="solid"/>
              </a:ln>
            </c:spPr>
          </c:marker>
          <c:xVal>
            <c:numRef>
              <c:f>'56'!$J$2:$J$11</c:f>
              <c:numCache>
                <c:formatCode>0.00</c:formatCode>
                <c:ptCount val="10"/>
                <c:pt idx="0">
                  <c:v>0.36069377593742852</c:v>
                </c:pt>
                <c:pt idx="1">
                  <c:v>0.46583258795408472</c:v>
                </c:pt>
                <c:pt idx="2">
                  <c:v>0.69641941385920569</c:v>
                </c:pt>
                <c:pt idx="3">
                  <c:v>0.89649316784903588</c:v>
                </c:pt>
                <c:pt idx="4">
                  <c:v>1.3266876045248934</c:v>
                </c:pt>
                <c:pt idx="5">
                  <c:v>1.7824982468434578</c:v>
                </c:pt>
                <c:pt idx="6">
                  <c:v>2.5702531003774705</c:v>
                </c:pt>
                <c:pt idx="7">
                  <c:v>3.5126141262598143</c:v>
                </c:pt>
                <c:pt idx="8">
                  <c:v>5.185254622484802</c:v>
                </c:pt>
              </c:numCache>
            </c:numRef>
          </c:xVal>
          <c:yVal>
            <c:numRef>
              <c:f>'56'!$R$2:$R$11</c:f>
              <c:numCache>
                <c:formatCode>General</c:formatCode>
                <c:ptCount val="10"/>
                <c:pt idx="0">
                  <c:v>4.9219999999999997</c:v>
                </c:pt>
                <c:pt idx="2">
                  <c:v>4.3079999999999989</c:v>
                </c:pt>
                <c:pt idx="4" formatCode="0.000">
                  <c:v>3.3939999999999997</c:v>
                </c:pt>
                <c:pt idx="6" formatCode="0.000">
                  <c:v>1.9970000000000001</c:v>
                </c:pt>
                <c:pt idx="8" formatCode="0.0000">
                  <c:v>0.14500000000000002</c:v>
                </c:pt>
              </c:numCache>
            </c:numRef>
          </c:yVal>
          <c:smooth val="1"/>
          <c:extLst>
            <c:ext xmlns:c16="http://schemas.microsoft.com/office/drawing/2014/chart" uri="{C3380CC4-5D6E-409C-BE32-E72D297353CC}">
              <c16:uniqueId val="{00000004-BC86-4360-B54C-CF57EB3267BB}"/>
            </c:ext>
          </c:extLst>
        </c:ser>
        <c:dLbls>
          <c:showLegendKey val="0"/>
          <c:showVal val="0"/>
          <c:showCatName val="0"/>
          <c:showSerName val="0"/>
          <c:showPercent val="0"/>
          <c:showBubbleSize val="0"/>
        </c:dLbls>
        <c:axId val="156342144"/>
        <c:axId val="156343680"/>
      </c:scatterChart>
      <c:valAx>
        <c:axId val="156342144"/>
        <c:scaling>
          <c:orientation val="minMax"/>
          <c:max val="6"/>
          <c:min val="0"/>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Cyr"/>
                <a:ea typeface="Arial Cyr"/>
                <a:cs typeface="Arial Cyr"/>
              </a:defRPr>
            </a:pPr>
            <a:endParaRPr lang="ru-RU"/>
          </a:p>
        </c:txPr>
        <c:crossAx val="156343680"/>
        <c:crosses val="autoZero"/>
        <c:crossBetween val="midCat"/>
        <c:majorUnit val="1"/>
        <c:minorUnit val="0.2"/>
      </c:valAx>
      <c:valAx>
        <c:axId val="156343680"/>
        <c:scaling>
          <c:orientation val="minMax"/>
          <c:max val="6"/>
          <c:min val="0"/>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Cyr"/>
                <a:ea typeface="Arial Cyr"/>
                <a:cs typeface="Arial Cyr"/>
              </a:defRPr>
            </a:pPr>
            <a:endParaRPr lang="ru-RU"/>
          </a:p>
        </c:txPr>
        <c:crossAx val="156342144"/>
        <c:crosses val="autoZero"/>
        <c:crossBetween val="midCat"/>
      </c:valAx>
      <c:spPr>
        <a:noFill/>
        <a:ln w="25400">
          <a:noFill/>
        </a:ln>
      </c:spPr>
    </c:plotArea>
    <c:plotVisOnly val="1"/>
    <c:dispBlanksAs val="gap"/>
    <c:showDLblsOverMax val="0"/>
  </c:chart>
  <c:spPr>
    <a:solidFill>
      <a:srgbClr val="FFFFFF"/>
    </a:solidFill>
    <a:ln w="3175">
      <a:noFill/>
      <a:prstDash val="solid"/>
    </a:ln>
  </c:spPr>
  <c:txPr>
    <a:bodyPr/>
    <a:lstStyle/>
    <a:p>
      <a:pPr>
        <a:defRPr sz="800" b="0"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2258414766558088"/>
          <c:y val="0.18627476712469765"/>
          <c:w val="0.72671009771986972"/>
          <c:h val="0.60049174000308803"/>
        </c:manualLayout>
      </c:layout>
      <c:scatterChart>
        <c:scatterStyle val="smoothMarker"/>
        <c:varyColors val="0"/>
        <c:ser>
          <c:idx val="0"/>
          <c:order val="0"/>
          <c:spPr>
            <a:ln w="28575">
              <a:noFill/>
            </a:ln>
          </c:spPr>
          <c:marker>
            <c:symbol val="circ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4.3</c:v>
                </c:pt>
              </c:numLit>
            </c:plus>
            <c:minus>
              <c:numLit>
                <c:formatCode>General</c:formatCode>
                <c:ptCount val="1"/>
                <c:pt idx="0">
                  <c:v>4.3</c:v>
                </c:pt>
              </c:numLit>
            </c:minus>
            <c:spPr>
              <a:ln w="12700">
                <a:solidFill>
                  <a:srgbClr val="000000"/>
                </a:solidFill>
                <a:prstDash val="solid"/>
              </a:ln>
            </c:spPr>
          </c:errBars>
          <c:xVal>
            <c:numRef>
              <c:f>Лист1!$B$3</c:f>
              <c:numCache>
                <c:formatCode>General</c:formatCode>
                <c:ptCount val="1"/>
                <c:pt idx="0">
                  <c:v>2635</c:v>
                </c:pt>
              </c:numCache>
            </c:numRef>
          </c:xVal>
          <c:yVal>
            <c:numRef>
              <c:f>Лист1!$C$3</c:f>
              <c:numCache>
                <c:formatCode>General</c:formatCode>
                <c:ptCount val="1"/>
                <c:pt idx="0">
                  <c:v>36.1</c:v>
                </c:pt>
              </c:numCache>
            </c:numRef>
          </c:yVal>
          <c:smooth val="1"/>
          <c:extLst>
            <c:ext xmlns:c16="http://schemas.microsoft.com/office/drawing/2014/chart" uri="{C3380CC4-5D6E-409C-BE32-E72D297353CC}">
              <c16:uniqueId val="{00000000-B725-4E6B-8EB5-E2D2412C24BC}"/>
            </c:ext>
          </c:extLst>
        </c:ser>
        <c:ser>
          <c:idx val="1"/>
          <c:order val="1"/>
          <c:spPr>
            <a:ln w="28575">
              <a:noFill/>
            </a:ln>
          </c:spPr>
          <c:marker>
            <c:symbol val="circ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1.4</c:v>
                </c:pt>
              </c:numLit>
            </c:plus>
            <c:minus>
              <c:numLit>
                <c:formatCode>General</c:formatCode>
                <c:ptCount val="1"/>
                <c:pt idx="0">
                  <c:v>1.4</c:v>
                </c:pt>
              </c:numLit>
            </c:minus>
            <c:spPr>
              <a:ln w="12700">
                <a:solidFill>
                  <a:srgbClr val="000000"/>
                </a:solidFill>
                <a:prstDash val="solid"/>
              </a:ln>
            </c:spPr>
          </c:errBars>
          <c:xVal>
            <c:numRef>
              <c:f>Лист1!$B$4</c:f>
              <c:numCache>
                <c:formatCode>General</c:formatCode>
                <c:ptCount val="1"/>
                <c:pt idx="0">
                  <c:v>2840</c:v>
                </c:pt>
              </c:numCache>
            </c:numRef>
          </c:xVal>
          <c:yVal>
            <c:numRef>
              <c:f>Лист1!$C$4</c:f>
              <c:numCache>
                <c:formatCode>General</c:formatCode>
                <c:ptCount val="1"/>
                <c:pt idx="0">
                  <c:v>36.200000000000003</c:v>
                </c:pt>
              </c:numCache>
            </c:numRef>
          </c:yVal>
          <c:smooth val="1"/>
          <c:extLst>
            <c:ext xmlns:c16="http://schemas.microsoft.com/office/drawing/2014/chart" uri="{C3380CC4-5D6E-409C-BE32-E72D297353CC}">
              <c16:uniqueId val="{00000001-B725-4E6B-8EB5-E2D2412C24BC}"/>
            </c:ext>
          </c:extLst>
        </c:ser>
        <c:ser>
          <c:idx val="2"/>
          <c:order val="2"/>
          <c:spPr>
            <a:ln w="28575">
              <a:noFill/>
            </a:ln>
          </c:spPr>
          <c:marker>
            <c:symbol val="circ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10.6</c:v>
                </c:pt>
              </c:numLit>
            </c:plus>
            <c:minus>
              <c:numLit>
                <c:formatCode>General</c:formatCode>
                <c:ptCount val="1"/>
                <c:pt idx="0">
                  <c:v>10.6</c:v>
                </c:pt>
              </c:numLit>
            </c:minus>
            <c:spPr>
              <a:ln w="12700">
                <a:solidFill>
                  <a:srgbClr val="000000"/>
                </a:solidFill>
                <a:prstDash val="solid"/>
              </a:ln>
            </c:spPr>
          </c:errBars>
          <c:xVal>
            <c:numRef>
              <c:f>Лист1!$B$5</c:f>
              <c:numCache>
                <c:formatCode>General</c:formatCode>
                <c:ptCount val="1"/>
                <c:pt idx="0">
                  <c:v>3050</c:v>
                </c:pt>
              </c:numCache>
            </c:numRef>
          </c:xVal>
          <c:yVal>
            <c:numRef>
              <c:f>Лист1!$C$5</c:f>
              <c:numCache>
                <c:formatCode>General</c:formatCode>
                <c:ptCount val="1"/>
                <c:pt idx="0">
                  <c:v>33.5</c:v>
                </c:pt>
              </c:numCache>
            </c:numRef>
          </c:yVal>
          <c:smooth val="1"/>
          <c:extLst>
            <c:ext xmlns:c16="http://schemas.microsoft.com/office/drawing/2014/chart" uri="{C3380CC4-5D6E-409C-BE32-E72D297353CC}">
              <c16:uniqueId val="{00000002-B725-4E6B-8EB5-E2D2412C24BC}"/>
            </c:ext>
          </c:extLst>
        </c:ser>
        <c:ser>
          <c:idx val="3"/>
          <c:order val="3"/>
          <c:spPr>
            <a:ln w="28575">
              <a:noFill/>
            </a:ln>
          </c:spPr>
          <c:marker>
            <c:symbol val="circ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6.4</c:v>
                </c:pt>
              </c:numLit>
            </c:plus>
            <c:minus>
              <c:numLit>
                <c:formatCode>General</c:formatCode>
                <c:ptCount val="1"/>
                <c:pt idx="0">
                  <c:v>6.4</c:v>
                </c:pt>
              </c:numLit>
            </c:minus>
            <c:spPr>
              <a:ln w="12700">
                <a:solidFill>
                  <a:srgbClr val="000000"/>
                </a:solidFill>
                <a:prstDash val="solid"/>
              </a:ln>
            </c:spPr>
          </c:errBars>
          <c:xVal>
            <c:numRef>
              <c:f>Лист1!$B$6</c:f>
              <c:numCache>
                <c:formatCode>General</c:formatCode>
                <c:ptCount val="1"/>
                <c:pt idx="0">
                  <c:v>3260</c:v>
                </c:pt>
              </c:numCache>
            </c:numRef>
          </c:xVal>
          <c:yVal>
            <c:numRef>
              <c:f>Лист1!$C$6</c:f>
              <c:numCache>
                <c:formatCode>General</c:formatCode>
                <c:ptCount val="1"/>
                <c:pt idx="0">
                  <c:v>42.4</c:v>
                </c:pt>
              </c:numCache>
            </c:numRef>
          </c:yVal>
          <c:smooth val="1"/>
          <c:extLst>
            <c:ext xmlns:c16="http://schemas.microsoft.com/office/drawing/2014/chart" uri="{C3380CC4-5D6E-409C-BE32-E72D297353CC}">
              <c16:uniqueId val="{00000003-B725-4E6B-8EB5-E2D2412C24BC}"/>
            </c:ext>
          </c:extLst>
        </c:ser>
        <c:ser>
          <c:idx val="4"/>
          <c:order val="4"/>
          <c:spPr>
            <a:ln w="28575">
              <a:noFill/>
            </a:ln>
          </c:spPr>
          <c:marker>
            <c:symbol val="circ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10.3</c:v>
                </c:pt>
              </c:numLit>
            </c:plus>
            <c:minus>
              <c:numLit>
                <c:formatCode>General</c:formatCode>
                <c:ptCount val="1"/>
                <c:pt idx="0">
                  <c:v>10.3</c:v>
                </c:pt>
              </c:numLit>
            </c:minus>
            <c:spPr>
              <a:ln w="12700">
                <a:solidFill>
                  <a:srgbClr val="000000"/>
                </a:solidFill>
                <a:prstDash val="solid"/>
              </a:ln>
            </c:spPr>
          </c:errBars>
          <c:xVal>
            <c:numRef>
              <c:f>Лист1!$B$7</c:f>
              <c:numCache>
                <c:formatCode>General</c:formatCode>
                <c:ptCount val="1"/>
                <c:pt idx="0">
                  <c:v>3470</c:v>
                </c:pt>
              </c:numCache>
            </c:numRef>
          </c:xVal>
          <c:yVal>
            <c:numRef>
              <c:f>Лист1!$C$7</c:f>
              <c:numCache>
                <c:formatCode>General</c:formatCode>
                <c:ptCount val="1"/>
                <c:pt idx="0">
                  <c:v>37.200000000000003</c:v>
                </c:pt>
              </c:numCache>
            </c:numRef>
          </c:yVal>
          <c:smooth val="1"/>
          <c:extLst>
            <c:ext xmlns:c16="http://schemas.microsoft.com/office/drawing/2014/chart" uri="{C3380CC4-5D6E-409C-BE32-E72D297353CC}">
              <c16:uniqueId val="{00000004-B725-4E6B-8EB5-E2D2412C24BC}"/>
            </c:ext>
          </c:extLst>
        </c:ser>
        <c:ser>
          <c:idx val="5"/>
          <c:order val="5"/>
          <c:spPr>
            <a:ln w="28575">
              <a:noFill/>
            </a:ln>
          </c:spPr>
          <c:marker>
            <c:symbol val="circ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2.7</c:v>
                </c:pt>
              </c:numLit>
            </c:plus>
            <c:minus>
              <c:numLit>
                <c:formatCode>General</c:formatCode>
                <c:ptCount val="1"/>
                <c:pt idx="0">
                  <c:v>2.7</c:v>
                </c:pt>
              </c:numLit>
            </c:minus>
            <c:spPr>
              <a:ln w="12700">
                <a:solidFill>
                  <a:srgbClr val="000000"/>
                </a:solidFill>
                <a:prstDash val="solid"/>
              </a:ln>
            </c:spPr>
          </c:errBars>
          <c:xVal>
            <c:numRef>
              <c:f>Лист1!$B$8</c:f>
              <c:numCache>
                <c:formatCode>General</c:formatCode>
                <c:ptCount val="1"/>
                <c:pt idx="0">
                  <c:v>3680</c:v>
                </c:pt>
              </c:numCache>
            </c:numRef>
          </c:xVal>
          <c:yVal>
            <c:numRef>
              <c:f>Лист1!$C$8</c:f>
              <c:numCache>
                <c:formatCode>General</c:formatCode>
                <c:ptCount val="1"/>
                <c:pt idx="0">
                  <c:v>36.300000000000011</c:v>
                </c:pt>
              </c:numCache>
            </c:numRef>
          </c:yVal>
          <c:smooth val="1"/>
          <c:extLst>
            <c:ext xmlns:c16="http://schemas.microsoft.com/office/drawing/2014/chart" uri="{C3380CC4-5D6E-409C-BE32-E72D297353CC}">
              <c16:uniqueId val="{00000005-B725-4E6B-8EB5-E2D2412C24BC}"/>
            </c:ext>
          </c:extLst>
        </c:ser>
        <c:ser>
          <c:idx val="6"/>
          <c:order val="6"/>
          <c:spPr>
            <a:ln w="28575">
              <a:noFill/>
            </a:ln>
          </c:spPr>
          <c:marker>
            <c:symbol val="circ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0.2</c:v>
                </c:pt>
              </c:numLit>
            </c:plus>
            <c:minus>
              <c:numLit>
                <c:formatCode>General</c:formatCode>
                <c:ptCount val="1"/>
                <c:pt idx="0">
                  <c:v>0.2</c:v>
                </c:pt>
              </c:numLit>
            </c:minus>
            <c:spPr>
              <a:ln w="12700">
                <a:solidFill>
                  <a:srgbClr val="000000"/>
                </a:solidFill>
                <a:prstDash val="solid"/>
              </a:ln>
            </c:spPr>
          </c:errBars>
          <c:xVal>
            <c:numRef>
              <c:f>Лист1!$B$9</c:f>
              <c:numCache>
                <c:formatCode>General</c:formatCode>
                <c:ptCount val="1"/>
                <c:pt idx="0">
                  <c:v>3890</c:v>
                </c:pt>
              </c:numCache>
            </c:numRef>
          </c:xVal>
          <c:yVal>
            <c:numRef>
              <c:f>Лист1!$C$9</c:f>
              <c:numCache>
                <c:formatCode>General</c:formatCode>
                <c:ptCount val="1"/>
                <c:pt idx="0">
                  <c:v>53</c:v>
                </c:pt>
              </c:numCache>
            </c:numRef>
          </c:yVal>
          <c:smooth val="1"/>
          <c:extLst>
            <c:ext xmlns:c16="http://schemas.microsoft.com/office/drawing/2014/chart" uri="{C3380CC4-5D6E-409C-BE32-E72D297353CC}">
              <c16:uniqueId val="{00000006-B725-4E6B-8EB5-E2D2412C24BC}"/>
            </c:ext>
          </c:extLst>
        </c:ser>
        <c:ser>
          <c:idx val="7"/>
          <c:order val="7"/>
          <c:spPr>
            <a:ln w="12700">
              <a:solidFill>
                <a:srgbClr val="0000FF"/>
              </a:solidFill>
              <a:prstDash val="solid"/>
            </a:ln>
          </c:spPr>
          <c:marker>
            <c:symbol val="dot"/>
            <c:size val="5"/>
            <c:spPr>
              <a:noFill/>
              <a:ln>
                <a:solidFill>
                  <a:srgbClr val="0000FF"/>
                </a:solidFill>
                <a:prstDash val="solid"/>
              </a:ln>
            </c:spPr>
          </c:marker>
          <c:xVal>
            <c:numRef>
              <c:f>Лист1!$B$10</c:f>
              <c:numCache>
                <c:formatCode>General</c:formatCode>
                <c:ptCount val="1"/>
                <c:pt idx="0">
                  <c:v>4100</c:v>
                </c:pt>
              </c:numCache>
            </c:numRef>
          </c:xVal>
          <c:yVal>
            <c:numRef>
              <c:f>Лист1!$C$10</c:f>
              <c:numCache>
                <c:formatCode>General</c:formatCode>
                <c:ptCount val="1"/>
                <c:pt idx="0">
                  <c:v>63.5</c:v>
                </c:pt>
              </c:numCache>
            </c:numRef>
          </c:yVal>
          <c:smooth val="1"/>
          <c:extLst>
            <c:ext xmlns:c16="http://schemas.microsoft.com/office/drawing/2014/chart" uri="{C3380CC4-5D6E-409C-BE32-E72D297353CC}">
              <c16:uniqueId val="{00000007-B725-4E6B-8EB5-E2D2412C24BC}"/>
            </c:ext>
          </c:extLst>
        </c:ser>
        <c:ser>
          <c:idx val="8"/>
          <c:order val="8"/>
          <c:spPr>
            <a:ln w="28575">
              <a:noFill/>
            </a:ln>
          </c:spPr>
          <c:marker>
            <c:symbol val="circle"/>
            <c:size val="5"/>
            <c:spPr>
              <a:solidFill>
                <a:srgbClr val="000000"/>
              </a:solidFill>
              <a:ln>
                <a:solidFill>
                  <a:srgbClr val="000000"/>
                </a:solidFill>
                <a:prstDash val="solid"/>
              </a:ln>
            </c:spPr>
          </c:marker>
          <c:xVal>
            <c:numRef>
              <c:f>Лист1!$B$10</c:f>
              <c:numCache>
                <c:formatCode>General</c:formatCode>
                <c:ptCount val="1"/>
                <c:pt idx="0">
                  <c:v>4100</c:v>
                </c:pt>
              </c:numCache>
            </c:numRef>
          </c:xVal>
          <c:yVal>
            <c:numRef>
              <c:f>Лист1!$C$10</c:f>
              <c:numCache>
                <c:formatCode>General</c:formatCode>
                <c:ptCount val="1"/>
                <c:pt idx="0">
                  <c:v>63.5</c:v>
                </c:pt>
              </c:numCache>
            </c:numRef>
          </c:yVal>
          <c:smooth val="1"/>
          <c:extLst>
            <c:ext xmlns:c16="http://schemas.microsoft.com/office/drawing/2014/chart" uri="{C3380CC4-5D6E-409C-BE32-E72D297353CC}">
              <c16:uniqueId val="{00000008-B725-4E6B-8EB5-E2D2412C24BC}"/>
            </c:ext>
          </c:extLst>
        </c:ser>
        <c:ser>
          <c:idx val="20"/>
          <c:order val="9"/>
          <c:spPr>
            <a:ln w="28575">
              <a:noFill/>
            </a:ln>
          </c:spPr>
          <c:marker>
            <c:symbol val="triang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0.2</c:v>
                </c:pt>
              </c:numLit>
            </c:plus>
            <c:minus>
              <c:numLit>
                <c:formatCode>General</c:formatCode>
                <c:ptCount val="1"/>
                <c:pt idx="0">
                  <c:v>0.2</c:v>
                </c:pt>
              </c:numLit>
            </c:minus>
            <c:spPr>
              <a:ln w="12700">
                <a:solidFill>
                  <a:srgbClr val="000000"/>
                </a:solidFill>
                <a:prstDash val="solid"/>
              </a:ln>
            </c:spPr>
          </c:errBars>
          <c:xVal>
            <c:numRef>
              <c:f>Лист1!$B$22</c:f>
              <c:numCache>
                <c:formatCode>General</c:formatCode>
                <c:ptCount val="1"/>
                <c:pt idx="0">
                  <c:v>4060</c:v>
                </c:pt>
              </c:numCache>
            </c:numRef>
          </c:xVal>
          <c:yVal>
            <c:numRef>
              <c:f>Лист1!$C$22</c:f>
              <c:numCache>
                <c:formatCode>General</c:formatCode>
                <c:ptCount val="1"/>
                <c:pt idx="0">
                  <c:v>43.3</c:v>
                </c:pt>
              </c:numCache>
            </c:numRef>
          </c:yVal>
          <c:smooth val="1"/>
          <c:extLst>
            <c:ext xmlns:c16="http://schemas.microsoft.com/office/drawing/2014/chart" uri="{C3380CC4-5D6E-409C-BE32-E72D297353CC}">
              <c16:uniqueId val="{00000009-B725-4E6B-8EB5-E2D2412C24BC}"/>
            </c:ext>
          </c:extLst>
        </c:ser>
        <c:ser>
          <c:idx val="21"/>
          <c:order val="10"/>
          <c:spPr>
            <a:ln w="28575">
              <a:noFill/>
            </a:ln>
          </c:spPr>
          <c:marker>
            <c:symbol val="triang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13.9</c:v>
                </c:pt>
              </c:numLit>
            </c:plus>
            <c:minus>
              <c:numLit>
                <c:formatCode>General</c:formatCode>
                <c:ptCount val="1"/>
                <c:pt idx="0">
                  <c:v>13.9</c:v>
                </c:pt>
              </c:numLit>
            </c:minus>
            <c:spPr>
              <a:ln w="12700">
                <a:solidFill>
                  <a:srgbClr val="000000"/>
                </a:solidFill>
                <a:prstDash val="solid"/>
              </a:ln>
            </c:spPr>
          </c:errBars>
          <c:xVal>
            <c:numRef>
              <c:f>Лист1!$B$23</c:f>
              <c:numCache>
                <c:formatCode>General</c:formatCode>
                <c:ptCount val="1"/>
                <c:pt idx="0">
                  <c:v>4210</c:v>
                </c:pt>
              </c:numCache>
            </c:numRef>
          </c:xVal>
          <c:yVal>
            <c:numRef>
              <c:f>Лист1!$C$23</c:f>
              <c:numCache>
                <c:formatCode>General</c:formatCode>
                <c:ptCount val="1"/>
                <c:pt idx="0">
                  <c:v>48.6</c:v>
                </c:pt>
              </c:numCache>
            </c:numRef>
          </c:yVal>
          <c:smooth val="1"/>
          <c:extLst>
            <c:ext xmlns:c16="http://schemas.microsoft.com/office/drawing/2014/chart" uri="{C3380CC4-5D6E-409C-BE32-E72D297353CC}">
              <c16:uniqueId val="{0000000A-B725-4E6B-8EB5-E2D2412C24BC}"/>
            </c:ext>
          </c:extLst>
        </c:ser>
        <c:ser>
          <c:idx val="22"/>
          <c:order val="11"/>
          <c:spPr>
            <a:ln w="12700">
              <a:solidFill>
                <a:srgbClr val="666699"/>
              </a:solidFill>
              <a:prstDash val="solid"/>
            </a:ln>
          </c:spPr>
          <c:marker>
            <c:symbol val="triang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6</c:v>
                </c:pt>
              </c:numLit>
            </c:plus>
            <c:minus>
              <c:numLit>
                <c:formatCode>General</c:formatCode>
                <c:ptCount val="1"/>
                <c:pt idx="0">
                  <c:v>6</c:v>
                </c:pt>
              </c:numLit>
            </c:minus>
            <c:spPr>
              <a:ln w="12700">
                <a:solidFill>
                  <a:srgbClr val="000000"/>
                </a:solidFill>
                <a:prstDash val="solid"/>
              </a:ln>
            </c:spPr>
          </c:errBars>
          <c:xVal>
            <c:numRef>
              <c:f>Лист1!$B$24</c:f>
              <c:numCache>
                <c:formatCode>General</c:formatCode>
                <c:ptCount val="1"/>
                <c:pt idx="0">
                  <c:v>4390</c:v>
                </c:pt>
              </c:numCache>
            </c:numRef>
          </c:xVal>
          <c:yVal>
            <c:numRef>
              <c:f>Лист1!$C$24</c:f>
              <c:numCache>
                <c:formatCode>General</c:formatCode>
                <c:ptCount val="1"/>
                <c:pt idx="0">
                  <c:v>43</c:v>
                </c:pt>
              </c:numCache>
            </c:numRef>
          </c:yVal>
          <c:smooth val="1"/>
          <c:extLst>
            <c:ext xmlns:c16="http://schemas.microsoft.com/office/drawing/2014/chart" uri="{C3380CC4-5D6E-409C-BE32-E72D297353CC}">
              <c16:uniqueId val="{0000000B-B725-4E6B-8EB5-E2D2412C24BC}"/>
            </c:ext>
          </c:extLst>
        </c:ser>
        <c:ser>
          <c:idx val="23"/>
          <c:order val="12"/>
          <c:spPr>
            <a:ln w="12700">
              <a:solidFill>
                <a:srgbClr val="969696"/>
              </a:solidFill>
              <a:prstDash val="solid"/>
            </a:ln>
          </c:spPr>
          <c:marker>
            <c:symbol val="triang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2.1</c:v>
                </c:pt>
              </c:numLit>
            </c:plus>
            <c:minus>
              <c:numLit>
                <c:formatCode>General</c:formatCode>
                <c:ptCount val="1"/>
                <c:pt idx="0">
                  <c:v>2.1</c:v>
                </c:pt>
              </c:numLit>
            </c:minus>
            <c:spPr>
              <a:ln w="12700">
                <a:solidFill>
                  <a:srgbClr val="000000"/>
                </a:solidFill>
                <a:prstDash val="solid"/>
              </a:ln>
            </c:spPr>
          </c:errBars>
          <c:xVal>
            <c:numRef>
              <c:f>Лист1!$B$25</c:f>
              <c:numCache>
                <c:formatCode>General</c:formatCode>
                <c:ptCount val="1"/>
                <c:pt idx="0">
                  <c:v>4570</c:v>
                </c:pt>
              </c:numCache>
            </c:numRef>
          </c:xVal>
          <c:yVal>
            <c:numRef>
              <c:f>Лист1!$C$25</c:f>
              <c:numCache>
                <c:formatCode>General</c:formatCode>
                <c:ptCount val="1"/>
                <c:pt idx="0">
                  <c:v>29</c:v>
                </c:pt>
              </c:numCache>
            </c:numRef>
          </c:yVal>
          <c:smooth val="1"/>
          <c:extLst>
            <c:ext xmlns:c16="http://schemas.microsoft.com/office/drawing/2014/chart" uri="{C3380CC4-5D6E-409C-BE32-E72D297353CC}">
              <c16:uniqueId val="{0000000C-B725-4E6B-8EB5-E2D2412C24BC}"/>
            </c:ext>
          </c:extLst>
        </c:ser>
        <c:ser>
          <c:idx val="24"/>
          <c:order val="13"/>
          <c:spPr>
            <a:ln w="12700">
              <a:solidFill>
                <a:srgbClr val="003366"/>
              </a:solidFill>
              <a:prstDash val="solid"/>
            </a:ln>
          </c:spPr>
          <c:marker>
            <c:symbol val="triang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1.8</c:v>
                </c:pt>
              </c:numLit>
            </c:plus>
            <c:minus>
              <c:numLit>
                <c:formatCode>General</c:formatCode>
                <c:ptCount val="1"/>
                <c:pt idx="0">
                  <c:v>1.8</c:v>
                </c:pt>
              </c:numLit>
            </c:minus>
            <c:spPr>
              <a:ln w="12700">
                <a:solidFill>
                  <a:srgbClr val="000000"/>
                </a:solidFill>
                <a:prstDash val="solid"/>
              </a:ln>
            </c:spPr>
          </c:errBars>
          <c:xVal>
            <c:numRef>
              <c:f>Лист1!$B$26</c:f>
              <c:numCache>
                <c:formatCode>General</c:formatCode>
                <c:ptCount val="1"/>
                <c:pt idx="0">
                  <c:v>4750</c:v>
                </c:pt>
              </c:numCache>
            </c:numRef>
          </c:xVal>
          <c:yVal>
            <c:numRef>
              <c:f>Лист1!$C$26</c:f>
              <c:numCache>
                <c:formatCode>General</c:formatCode>
                <c:ptCount val="1"/>
                <c:pt idx="0">
                  <c:v>35.700000000000003</c:v>
                </c:pt>
              </c:numCache>
            </c:numRef>
          </c:yVal>
          <c:smooth val="1"/>
          <c:extLst>
            <c:ext xmlns:c16="http://schemas.microsoft.com/office/drawing/2014/chart" uri="{C3380CC4-5D6E-409C-BE32-E72D297353CC}">
              <c16:uniqueId val="{0000000D-B725-4E6B-8EB5-E2D2412C24BC}"/>
            </c:ext>
          </c:extLst>
        </c:ser>
        <c:ser>
          <c:idx val="25"/>
          <c:order val="14"/>
          <c:spPr>
            <a:ln w="28575">
              <a:noFill/>
            </a:ln>
          </c:spPr>
          <c:marker>
            <c:symbol val="squar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9.6</c:v>
                </c:pt>
              </c:numLit>
            </c:plus>
            <c:minus>
              <c:numLit>
                <c:formatCode>General</c:formatCode>
                <c:ptCount val="1"/>
                <c:pt idx="0">
                  <c:v>9.6</c:v>
                </c:pt>
              </c:numLit>
            </c:minus>
            <c:spPr>
              <a:ln w="12700">
                <a:solidFill>
                  <a:srgbClr val="000000"/>
                </a:solidFill>
                <a:prstDash val="solid"/>
              </a:ln>
            </c:spPr>
          </c:errBars>
          <c:xVal>
            <c:numRef>
              <c:f>Лист1!$B$28</c:f>
              <c:numCache>
                <c:formatCode>General</c:formatCode>
                <c:ptCount val="1"/>
                <c:pt idx="0">
                  <c:v>4550</c:v>
                </c:pt>
              </c:numCache>
            </c:numRef>
          </c:xVal>
          <c:yVal>
            <c:numRef>
              <c:f>Лист1!$C$28</c:f>
              <c:numCache>
                <c:formatCode>General</c:formatCode>
                <c:ptCount val="1"/>
                <c:pt idx="0">
                  <c:v>41.2</c:v>
                </c:pt>
              </c:numCache>
            </c:numRef>
          </c:yVal>
          <c:smooth val="1"/>
          <c:extLst>
            <c:ext xmlns:c16="http://schemas.microsoft.com/office/drawing/2014/chart" uri="{C3380CC4-5D6E-409C-BE32-E72D297353CC}">
              <c16:uniqueId val="{0000000E-B725-4E6B-8EB5-E2D2412C24BC}"/>
            </c:ext>
          </c:extLst>
        </c:ser>
        <c:ser>
          <c:idx val="26"/>
          <c:order val="15"/>
          <c:spPr>
            <a:ln w="12700">
              <a:solidFill>
                <a:srgbClr val="003300"/>
              </a:solidFill>
              <a:prstDash val="solid"/>
            </a:ln>
          </c:spPr>
          <c:marker>
            <c:symbol val="squar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1.2</c:v>
                </c:pt>
              </c:numLit>
            </c:plus>
            <c:minus>
              <c:numLit>
                <c:formatCode>General</c:formatCode>
                <c:ptCount val="1"/>
                <c:pt idx="0">
                  <c:v>1.3</c:v>
                </c:pt>
              </c:numLit>
            </c:minus>
            <c:spPr>
              <a:ln w="12700">
                <a:solidFill>
                  <a:srgbClr val="000000"/>
                </a:solidFill>
                <a:prstDash val="solid"/>
              </a:ln>
            </c:spPr>
          </c:errBars>
          <c:xVal>
            <c:numRef>
              <c:f>Лист1!$B$29</c:f>
              <c:numCache>
                <c:formatCode>General</c:formatCode>
                <c:ptCount val="1"/>
                <c:pt idx="0">
                  <c:v>4740</c:v>
                </c:pt>
              </c:numCache>
            </c:numRef>
          </c:xVal>
          <c:yVal>
            <c:numRef>
              <c:f>Лист1!$C$29</c:f>
              <c:numCache>
                <c:formatCode>General</c:formatCode>
                <c:ptCount val="1"/>
                <c:pt idx="0">
                  <c:v>30.8</c:v>
                </c:pt>
              </c:numCache>
            </c:numRef>
          </c:yVal>
          <c:smooth val="1"/>
          <c:extLst>
            <c:ext xmlns:c16="http://schemas.microsoft.com/office/drawing/2014/chart" uri="{C3380CC4-5D6E-409C-BE32-E72D297353CC}">
              <c16:uniqueId val="{0000000F-B725-4E6B-8EB5-E2D2412C24BC}"/>
            </c:ext>
          </c:extLst>
        </c:ser>
        <c:ser>
          <c:idx val="27"/>
          <c:order val="16"/>
          <c:spPr>
            <a:ln w="12700">
              <a:solidFill>
                <a:srgbClr val="333300"/>
              </a:solidFill>
              <a:prstDash val="solid"/>
            </a:ln>
          </c:spPr>
          <c:marker>
            <c:symbol val="squar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0.2</c:v>
                </c:pt>
              </c:numLit>
            </c:plus>
            <c:minus>
              <c:numLit>
                <c:formatCode>General</c:formatCode>
                <c:ptCount val="1"/>
                <c:pt idx="0">
                  <c:v>0.2</c:v>
                </c:pt>
              </c:numLit>
            </c:minus>
            <c:spPr>
              <a:ln w="12700">
                <a:solidFill>
                  <a:srgbClr val="000000"/>
                </a:solidFill>
                <a:prstDash val="solid"/>
              </a:ln>
            </c:spPr>
          </c:errBars>
          <c:xVal>
            <c:numRef>
              <c:f>Лист1!$B$30</c:f>
              <c:numCache>
                <c:formatCode>General</c:formatCode>
                <c:ptCount val="1"/>
                <c:pt idx="0">
                  <c:v>4930</c:v>
                </c:pt>
              </c:numCache>
            </c:numRef>
          </c:xVal>
          <c:yVal>
            <c:numRef>
              <c:f>Лист1!$C$30</c:f>
              <c:numCache>
                <c:formatCode>General</c:formatCode>
                <c:ptCount val="1"/>
                <c:pt idx="0">
                  <c:v>29.1</c:v>
                </c:pt>
              </c:numCache>
            </c:numRef>
          </c:yVal>
          <c:smooth val="1"/>
          <c:extLst>
            <c:ext xmlns:c16="http://schemas.microsoft.com/office/drawing/2014/chart" uri="{C3380CC4-5D6E-409C-BE32-E72D297353CC}">
              <c16:uniqueId val="{00000010-B725-4E6B-8EB5-E2D2412C24BC}"/>
            </c:ext>
          </c:extLst>
        </c:ser>
        <c:ser>
          <c:idx val="28"/>
          <c:order val="17"/>
          <c:spPr>
            <a:ln w="12700">
              <a:solidFill>
                <a:srgbClr val="993300"/>
              </a:solidFill>
              <a:prstDash val="solid"/>
            </a:ln>
          </c:spPr>
          <c:marker>
            <c:symbol val="triangle"/>
            <c:size val="5"/>
            <c:spPr>
              <a:solidFill>
                <a:srgbClr val="000000"/>
              </a:solidFill>
              <a:ln>
                <a:solidFill>
                  <a:srgbClr val="000000"/>
                </a:solidFill>
                <a:prstDash val="solid"/>
              </a:ln>
            </c:spPr>
          </c:marker>
          <c:errBars>
            <c:errDir val="y"/>
            <c:errBarType val="both"/>
            <c:errValType val="cust"/>
            <c:noEndCap val="0"/>
            <c:plus>
              <c:numLit>
                <c:formatCode>General</c:formatCode>
                <c:ptCount val="1"/>
                <c:pt idx="0">
                  <c:v>4.5999999999999996</c:v>
                </c:pt>
              </c:numLit>
            </c:plus>
            <c:minus>
              <c:numLit>
                <c:formatCode>General</c:formatCode>
                <c:ptCount val="1"/>
                <c:pt idx="0">
                  <c:v>4.5999999999999996</c:v>
                </c:pt>
              </c:numLit>
            </c:minus>
            <c:spPr>
              <a:ln w="12700">
                <a:solidFill>
                  <a:srgbClr val="000000"/>
                </a:solidFill>
                <a:prstDash val="solid"/>
              </a:ln>
            </c:spPr>
          </c:errBars>
          <c:xVal>
            <c:numRef>
              <c:f>Лист1!$B$27</c:f>
              <c:numCache>
                <c:formatCode>General</c:formatCode>
                <c:ptCount val="1"/>
                <c:pt idx="0">
                  <c:v>4930</c:v>
                </c:pt>
              </c:numCache>
            </c:numRef>
          </c:xVal>
          <c:yVal>
            <c:numRef>
              <c:f>Лист1!$C$27</c:f>
              <c:numCache>
                <c:formatCode>General</c:formatCode>
                <c:ptCount val="1"/>
                <c:pt idx="0">
                  <c:v>34.5</c:v>
                </c:pt>
              </c:numCache>
            </c:numRef>
          </c:yVal>
          <c:smooth val="1"/>
          <c:extLst>
            <c:ext xmlns:c16="http://schemas.microsoft.com/office/drawing/2014/chart" uri="{C3380CC4-5D6E-409C-BE32-E72D297353CC}">
              <c16:uniqueId val="{00000011-B725-4E6B-8EB5-E2D2412C24BC}"/>
            </c:ext>
          </c:extLst>
        </c:ser>
        <c:ser>
          <c:idx val="9"/>
          <c:order val="18"/>
          <c:spPr>
            <a:ln w="12700">
              <a:solidFill>
                <a:srgbClr val="CCFFFF"/>
              </a:solidFill>
              <a:prstDash val="solid"/>
            </a:ln>
          </c:spPr>
          <c:marker>
            <c:symbol val="circle"/>
            <c:size val="6"/>
            <c:spPr>
              <a:solidFill>
                <a:srgbClr val="FFFFFF"/>
              </a:solidFill>
              <a:ln>
                <a:solidFill>
                  <a:srgbClr val="000000"/>
                </a:solidFill>
                <a:prstDash val="solid"/>
              </a:ln>
            </c:spPr>
          </c:marker>
          <c:errBars>
            <c:errDir val="x"/>
            <c:errBarType val="both"/>
            <c:errValType val="cust"/>
            <c:noEndCap val="0"/>
            <c:plus>
              <c:numLit>
                <c:formatCode>General</c:formatCode>
                <c:ptCount val="1"/>
                <c:pt idx="0">
                  <c:v>250</c:v>
                </c:pt>
              </c:numLit>
            </c:plus>
            <c:minus>
              <c:numLit>
                <c:formatCode>General</c:formatCode>
                <c:ptCount val="1"/>
                <c:pt idx="0">
                  <c:v>250</c:v>
                </c:pt>
              </c:numLit>
            </c:minus>
            <c:spPr>
              <a:ln w="12700">
                <a:solidFill>
                  <a:srgbClr val="000000"/>
                </a:solidFill>
                <a:prstDash val="solid"/>
              </a:ln>
            </c:spPr>
          </c:errBars>
          <c:errBars>
            <c:errDir val="y"/>
            <c:errBarType val="both"/>
            <c:errValType val="cust"/>
            <c:noEndCap val="0"/>
            <c:plus>
              <c:numLit>
                <c:formatCode>General</c:formatCode>
                <c:ptCount val="1"/>
                <c:pt idx="0">
                  <c:v>14</c:v>
                </c:pt>
              </c:numLit>
            </c:plus>
            <c:minus>
              <c:numLit>
                <c:formatCode>General</c:formatCode>
                <c:ptCount val="1"/>
                <c:pt idx="0">
                  <c:v>14</c:v>
                </c:pt>
              </c:numLit>
            </c:minus>
            <c:spPr>
              <a:ln w="12700">
                <a:solidFill>
                  <a:srgbClr val="000000"/>
                </a:solidFill>
                <a:prstDash val="solid"/>
              </a:ln>
            </c:spPr>
          </c:errBars>
          <c:xVal>
            <c:numRef>
              <c:f>Лист1!$T$2</c:f>
              <c:numCache>
                <c:formatCode>General</c:formatCode>
                <c:ptCount val="1"/>
              </c:numCache>
            </c:numRef>
          </c:xVal>
          <c:yVal>
            <c:numRef>
              <c:f>Лист1!$U$2</c:f>
              <c:numCache>
                <c:formatCode>General</c:formatCode>
                <c:ptCount val="1"/>
              </c:numCache>
            </c:numRef>
          </c:yVal>
          <c:smooth val="1"/>
          <c:extLst>
            <c:ext xmlns:c16="http://schemas.microsoft.com/office/drawing/2014/chart" uri="{C3380CC4-5D6E-409C-BE32-E72D297353CC}">
              <c16:uniqueId val="{00000012-B725-4E6B-8EB5-E2D2412C24BC}"/>
            </c:ext>
          </c:extLst>
        </c:ser>
        <c:ser>
          <c:idx val="10"/>
          <c:order val="19"/>
          <c:tx>
            <c:strRef>
              <c:f>Лист1!$I$31</c:f>
              <c:strCache>
                <c:ptCount val="1"/>
                <c:pt idx="0">
                  <c:v>Сахтыш-I</c:v>
                </c:pt>
              </c:strCache>
            </c:strRef>
          </c:tx>
          <c:spPr>
            <a:ln w="28575">
              <a:noFill/>
            </a:ln>
          </c:spPr>
          <c:errBars>
            <c:errDir val="x"/>
            <c:errBarType val="both"/>
            <c:errValType val="cust"/>
            <c:noEndCap val="0"/>
            <c:plus>
              <c:numRef>
                <c:f>Лист1!$J$33:$J$35</c:f>
                <c:numCache>
                  <c:formatCode>General</c:formatCode>
                  <c:ptCount val="3"/>
                  <c:pt idx="0">
                    <c:v>170</c:v>
                  </c:pt>
                  <c:pt idx="1">
                    <c:v>170</c:v>
                  </c:pt>
                  <c:pt idx="2">
                    <c:v>170</c:v>
                  </c:pt>
                </c:numCache>
              </c:numRef>
            </c:plus>
            <c:minus>
              <c:numRef>
                <c:f>Лист1!$J$33:$J$35</c:f>
                <c:numCache>
                  <c:formatCode>General</c:formatCode>
                  <c:ptCount val="3"/>
                  <c:pt idx="0">
                    <c:v>170</c:v>
                  </c:pt>
                  <c:pt idx="1">
                    <c:v>170</c:v>
                  </c:pt>
                  <c:pt idx="2">
                    <c:v>170</c:v>
                  </c:pt>
                </c:numCache>
              </c:numRef>
            </c:minus>
          </c:errBars>
          <c:errBars>
            <c:errDir val="y"/>
            <c:errBarType val="both"/>
            <c:errValType val="stdErr"/>
            <c:noEndCap val="0"/>
          </c:errBars>
          <c:xVal>
            <c:numRef>
              <c:f>Лист1!$I$33:$I$35</c:f>
              <c:numCache>
                <c:formatCode>General</c:formatCode>
                <c:ptCount val="3"/>
                <c:pt idx="0">
                  <c:v>1170</c:v>
                </c:pt>
                <c:pt idx="1">
                  <c:v>1500</c:v>
                </c:pt>
                <c:pt idx="2">
                  <c:v>1830</c:v>
                </c:pt>
              </c:numCache>
            </c:numRef>
          </c:xVal>
          <c:yVal>
            <c:numRef>
              <c:f>Лист1!$K$33:$K$35</c:f>
              <c:numCache>
                <c:formatCode>General</c:formatCode>
                <c:ptCount val="3"/>
                <c:pt idx="0">
                  <c:v>48.4</c:v>
                </c:pt>
                <c:pt idx="1">
                  <c:v>57.6</c:v>
                </c:pt>
                <c:pt idx="2">
                  <c:v>53.1</c:v>
                </c:pt>
              </c:numCache>
            </c:numRef>
          </c:yVal>
          <c:smooth val="1"/>
          <c:extLst>
            <c:ext xmlns:c16="http://schemas.microsoft.com/office/drawing/2014/chart" uri="{C3380CC4-5D6E-409C-BE32-E72D297353CC}">
              <c16:uniqueId val="{00000013-B725-4E6B-8EB5-E2D2412C24BC}"/>
            </c:ext>
          </c:extLst>
        </c:ser>
        <c:ser>
          <c:idx val="11"/>
          <c:order val="20"/>
          <c:tx>
            <c:strRef>
              <c:f>Лист1!$I$36</c:f>
              <c:strCache>
                <c:ptCount val="1"/>
                <c:pt idx="0">
                  <c:v>Сахтыш-II</c:v>
                </c:pt>
              </c:strCache>
            </c:strRef>
          </c:tx>
          <c:spPr>
            <a:ln w="28575">
              <a:noFill/>
            </a:ln>
          </c:spPr>
          <c:errBars>
            <c:errDir val="x"/>
            <c:errBarType val="both"/>
            <c:errValType val="cust"/>
            <c:noEndCap val="0"/>
            <c:plus>
              <c:numRef>
                <c:f>Лист1!$J$38:$J$41</c:f>
                <c:numCache>
                  <c:formatCode>General</c:formatCode>
                  <c:ptCount val="4"/>
                  <c:pt idx="0">
                    <c:v>90</c:v>
                  </c:pt>
                  <c:pt idx="1">
                    <c:v>90</c:v>
                  </c:pt>
                  <c:pt idx="2">
                    <c:v>90</c:v>
                  </c:pt>
                  <c:pt idx="3">
                    <c:v>90</c:v>
                  </c:pt>
                </c:numCache>
              </c:numRef>
            </c:plus>
            <c:minus>
              <c:numRef>
                <c:f>Лист1!$J$38:$J$41</c:f>
                <c:numCache>
                  <c:formatCode>General</c:formatCode>
                  <c:ptCount val="4"/>
                  <c:pt idx="0">
                    <c:v>90</c:v>
                  </c:pt>
                  <c:pt idx="1">
                    <c:v>90</c:v>
                  </c:pt>
                  <c:pt idx="2">
                    <c:v>90</c:v>
                  </c:pt>
                  <c:pt idx="3">
                    <c:v>90</c:v>
                  </c:pt>
                </c:numCache>
              </c:numRef>
            </c:minus>
          </c:errBars>
          <c:errBars>
            <c:errDir val="y"/>
            <c:errBarType val="both"/>
            <c:errValType val="stdErr"/>
            <c:noEndCap val="0"/>
          </c:errBars>
          <c:xVal>
            <c:numRef>
              <c:f>Лист1!$I$38:$I$41</c:f>
              <c:numCache>
                <c:formatCode>General</c:formatCode>
                <c:ptCount val="4"/>
                <c:pt idx="0">
                  <c:v>1090</c:v>
                </c:pt>
                <c:pt idx="1">
                  <c:v>1260</c:v>
                </c:pt>
                <c:pt idx="2">
                  <c:v>1440</c:v>
                </c:pt>
                <c:pt idx="3">
                  <c:v>1610</c:v>
                </c:pt>
              </c:numCache>
            </c:numRef>
          </c:xVal>
          <c:yVal>
            <c:numRef>
              <c:f>Лист1!$K$38:$K$41</c:f>
              <c:numCache>
                <c:formatCode>General</c:formatCode>
                <c:ptCount val="4"/>
                <c:pt idx="0">
                  <c:v>52</c:v>
                </c:pt>
                <c:pt idx="1">
                  <c:v>53.3</c:v>
                </c:pt>
                <c:pt idx="2">
                  <c:v>54.3</c:v>
                </c:pt>
                <c:pt idx="3">
                  <c:v>59.1</c:v>
                </c:pt>
              </c:numCache>
            </c:numRef>
          </c:yVal>
          <c:smooth val="1"/>
          <c:extLst>
            <c:ext xmlns:c16="http://schemas.microsoft.com/office/drawing/2014/chart" uri="{C3380CC4-5D6E-409C-BE32-E72D297353CC}">
              <c16:uniqueId val="{00000014-B725-4E6B-8EB5-E2D2412C24BC}"/>
            </c:ext>
          </c:extLst>
        </c:ser>
        <c:dLbls>
          <c:showLegendKey val="0"/>
          <c:showVal val="0"/>
          <c:showCatName val="0"/>
          <c:showSerName val="0"/>
          <c:showPercent val="0"/>
          <c:showBubbleSize val="0"/>
        </c:dLbls>
        <c:axId val="159290112"/>
        <c:axId val="159292032"/>
      </c:scatterChart>
      <c:valAx>
        <c:axId val="159290112"/>
        <c:scaling>
          <c:orientation val="maxMin"/>
          <c:max val="5500"/>
          <c:min val="1000"/>
        </c:scaling>
        <c:delete val="0"/>
        <c:axPos val="b"/>
        <c:title>
          <c:tx>
            <c:rich>
              <a:bodyPr/>
              <a:lstStyle/>
              <a:p>
                <a:pPr>
                  <a:defRPr sz="1200" b="1" i="0" u="none" strike="noStrike" baseline="0">
                    <a:solidFill>
                      <a:srgbClr val="000000"/>
                    </a:solidFill>
                    <a:latin typeface="Arial Cyr"/>
                    <a:ea typeface="Arial Cyr"/>
                    <a:cs typeface="Arial Cyr"/>
                  </a:defRPr>
                </a:pPr>
                <a:r>
                  <a:rPr lang="en-US" dirty="0"/>
                  <a:t>t, </a:t>
                </a:r>
                <a:r>
                  <a:rPr lang="en-US" dirty="0" err="1"/>
                  <a:t>yr</a:t>
                </a:r>
                <a:r>
                  <a:rPr lang="ru-RU" dirty="0"/>
                  <a:t> </a:t>
                </a:r>
                <a:r>
                  <a:rPr lang="en-US" dirty="0"/>
                  <a:t>BCE</a:t>
                </a:r>
                <a:endParaRPr lang="ru-RU" dirty="0"/>
              </a:p>
            </c:rich>
          </c:tx>
          <c:layout>
            <c:manualLayout>
              <c:xMode val="edge"/>
              <c:yMode val="edge"/>
              <c:x val="0.83876221498371351"/>
              <c:y val="0.85702820235705846"/>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1200" b="0" i="0" u="none" strike="noStrike" baseline="0">
                <a:solidFill>
                  <a:srgbClr val="000000"/>
                </a:solidFill>
                <a:latin typeface="Arial Cyr"/>
                <a:ea typeface="Arial Cyr"/>
                <a:cs typeface="Arial Cyr"/>
              </a:defRPr>
            </a:pPr>
            <a:endParaRPr lang="ru-RU"/>
          </a:p>
        </c:txPr>
        <c:crossAx val="159292032"/>
        <c:crosses val="autoZero"/>
        <c:crossBetween val="midCat"/>
      </c:valAx>
      <c:valAx>
        <c:axId val="159292032"/>
        <c:scaling>
          <c:orientation val="minMax"/>
        </c:scaling>
        <c:delete val="0"/>
        <c:axPos val="r"/>
        <c:title>
          <c:tx>
            <c:rich>
              <a:bodyPr rot="0" vert="horz"/>
              <a:lstStyle/>
              <a:p>
                <a:pPr algn="ctr">
                  <a:defRPr sz="1200" b="1" i="0" u="none" strike="noStrike" baseline="0">
                    <a:solidFill>
                      <a:srgbClr val="000000"/>
                    </a:solidFill>
                    <a:latin typeface="Arial Cyr"/>
                    <a:ea typeface="Arial Cyr"/>
                    <a:cs typeface="Arial Cyr"/>
                  </a:defRPr>
                </a:pPr>
                <a:r>
                  <a:rPr lang="en-US"/>
                  <a:t>B, </a:t>
                </a:r>
                <a:r>
                  <a:rPr lang="ru-RU"/>
                  <a:t>µТ </a:t>
                </a:r>
              </a:p>
            </c:rich>
          </c:tx>
          <c:layout>
            <c:manualLayout>
              <c:xMode val="edge"/>
              <c:yMode val="edge"/>
              <c:x val="0.25298588490770907"/>
              <c:y val="4.084967320261438E-2"/>
            </c:manualLayout>
          </c:layout>
          <c:overlay val="0"/>
          <c:spPr>
            <a:noFill/>
            <a:ln w="25400">
              <a:noFill/>
            </a:ln>
          </c:spPr>
        </c:title>
        <c:numFmt formatCode="General" sourceLinked="1"/>
        <c:majorTickMark val="cross"/>
        <c:minorTickMark val="none"/>
        <c:tickLblPos val="nextTo"/>
        <c:spPr>
          <a:ln w="12700">
            <a:solidFill>
              <a:srgbClr val="000000"/>
            </a:solidFill>
            <a:prstDash val="solid"/>
          </a:ln>
        </c:spPr>
        <c:txPr>
          <a:bodyPr rot="0" vert="horz"/>
          <a:lstStyle/>
          <a:p>
            <a:pPr>
              <a:defRPr sz="1200" b="0" i="0" u="none" strike="noStrike" baseline="0">
                <a:solidFill>
                  <a:srgbClr val="000000"/>
                </a:solidFill>
                <a:latin typeface="Arial Cyr"/>
                <a:ea typeface="Arial Cyr"/>
                <a:cs typeface="Arial Cyr"/>
              </a:defRPr>
            </a:pPr>
            <a:endParaRPr lang="ru-RU"/>
          </a:p>
        </c:txPr>
        <c:crossAx val="159290112"/>
        <c:crossesAt val="5500"/>
        <c:crossBetween val="midCat"/>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Cyr"/>
          <a:ea typeface="Arial Cyr"/>
          <a:cs typeface="Arial Cyr"/>
        </a:defRPr>
      </a:pPr>
      <a:endParaRPr lang="ru-RU"/>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091664174889534"/>
          <c:y val="0.10089035389575106"/>
          <c:w val="0.73417821190072752"/>
          <c:h val="0.61127685007425669"/>
        </c:manualLayout>
      </c:layout>
      <c:scatterChart>
        <c:scatterStyle val="smoothMarker"/>
        <c:varyColors val="0"/>
        <c:ser>
          <c:idx val="0"/>
          <c:order val="0"/>
          <c:spPr>
            <a:ln w="25400">
              <a:solidFill>
                <a:srgbClr val="000000"/>
              </a:solidFill>
              <a:prstDash val="solid"/>
            </a:ln>
          </c:spPr>
          <c:marker>
            <c:symbol val="none"/>
          </c:marker>
          <c:xVal>
            <c:numRef>
              <c:f>'[5]48-1 нагрев'!$A$2:$A$329</c:f>
              <c:numCache>
                <c:formatCode>General</c:formatCode>
                <c:ptCount val="328"/>
                <c:pt idx="0">
                  <c:v>23</c:v>
                </c:pt>
                <c:pt idx="1">
                  <c:v>23</c:v>
                </c:pt>
                <c:pt idx="2">
                  <c:v>23</c:v>
                </c:pt>
                <c:pt idx="3">
                  <c:v>23</c:v>
                </c:pt>
                <c:pt idx="4">
                  <c:v>23</c:v>
                </c:pt>
                <c:pt idx="5">
                  <c:v>23</c:v>
                </c:pt>
                <c:pt idx="6">
                  <c:v>23</c:v>
                </c:pt>
                <c:pt idx="7">
                  <c:v>23</c:v>
                </c:pt>
                <c:pt idx="8">
                  <c:v>23</c:v>
                </c:pt>
                <c:pt idx="9">
                  <c:v>23</c:v>
                </c:pt>
                <c:pt idx="10">
                  <c:v>23</c:v>
                </c:pt>
                <c:pt idx="11">
                  <c:v>23</c:v>
                </c:pt>
                <c:pt idx="12">
                  <c:v>23</c:v>
                </c:pt>
                <c:pt idx="13">
                  <c:v>23</c:v>
                </c:pt>
                <c:pt idx="14">
                  <c:v>23</c:v>
                </c:pt>
                <c:pt idx="15">
                  <c:v>23</c:v>
                </c:pt>
                <c:pt idx="16">
                  <c:v>23</c:v>
                </c:pt>
                <c:pt idx="17">
                  <c:v>23</c:v>
                </c:pt>
                <c:pt idx="18">
                  <c:v>23</c:v>
                </c:pt>
                <c:pt idx="19">
                  <c:v>23</c:v>
                </c:pt>
                <c:pt idx="20">
                  <c:v>24</c:v>
                </c:pt>
                <c:pt idx="21">
                  <c:v>24</c:v>
                </c:pt>
                <c:pt idx="22">
                  <c:v>24</c:v>
                </c:pt>
                <c:pt idx="23">
                  <c:v>24</c:v>
                </c:pt>
                <c:pt idx="24">
                  <c:v>24</c:v>
                </c:pt>
                <c:pt idx="25">
                  <c:v>24</c:v>
                </c:pt>
                <c:pt idx="26">
                  <c:v>24</c:v>
                </c:pt>
                <c:pt idx="27">
                  <c:v>25</c:v>
                </c:pt>
                <c:pt idx="28">
                  <c:v>25</c:v>
                </c:pt>
                <c:pt idx="29">
                  <c:v>26</c:v>
                </c:pt>
                <c:pt idx="30">
                  <c:v>26</c:v>
                </c:pt>
                <c:pt idx="31">
                  <c:v>26</c:v>
                </c:pt>
                <c:pt idx="32">
                  <c:v>26</c:v>
                </c:pt>
                <c:pt idx="33">
                  <c:v>27</c:v>
                </c:pt>
                <c:pt idx="34">
                  <c:v>27</c:v>
                </c:pt>
                <c:pt idx="35">
                  <c:v>28</c:v>
                </c:pt>
                <c:pt idx="36">
                  <c:v>28</c:v>
                </c:pt>
                <c:pt idx="37">
                  <c:v>29</c:v>
                </c:pt>
                <c:pt idx="38">
                  <c:v>29</c:v>
                </c:pt>
                <c:pt idx="39">
                  <c:v>30</c:v>
                </c:pt>
                <c:pt idx="40">
                  <c:v>30</c:v>
                </c:pt>
                <c:pt idx="41">
                  <c:v>30</c:v>
                </c:pt>
                <c:pt idx="42">
                  <c:v>31</c:v>
                </c:pt>
                <c:pt idx="43">
                  <c:v>32</c:v>
                </c:pt>
                <c:pt idx="44">
                  <c:v>32</c:v>
                </c:pt>
                <c:pt idx="45">
                  <c:v>33</c:v>
                </c:pt>
                <c:pt idx="46">
                  <c:v>34</c:v>
                </c:pt>
                <c:pt idx="47">
                  <c:v>35</c:v>
                </c:pt>
                <c:pt idx="48">
                  <c:v>35</c:v>
                </c:pt>
                <c:pt idx="49">
                  <c:v>36</c:v>
                </c:pt>
                <c:pt idx="50">
                  <c:v>37</c:v>
                </c:pt>
                <c:pt idx="51">
                  <c:v>38</c:v>
                </c:pt>
                <c:pt idx="52">
                  <c:v>38</c:v>
                </c:pt>
                <c:pt idx="53">
                  <c:v>39</c:v>
                </c:pt>
                <c:pt idx="54">
                  <c:v>40</c:v>
                </c:pt>
                <c:pt idx="55">
                  <c:v>41</c:v>
                </c:pt>
                <c:pt idx="56">
                  <c:v>43</c:v>
                </c:pt>
                <c:pt idx="57">
                  <c:v>43</c:v>
                </c:pt>
                <c:pt idx="58">
                  <c:v>44</c:v>
                </c:pt>
                <c:pt idx="59">
                  <c:v>45</c:v>
                </c:pt>
                <c:pt idx="60">
                  <c:v>47</c:v>
                </c:pt>
                <c:pt idx="61">
                  <c:v>48</c:v>
                </c:pt>
                <c:pt idx="62">
                  <c:v>49</c:v>
                </c:pt>
                <c:pt idx="63">
                  <c:v>51</c:v>
                </c:pt>
                <c:pt idx="64">
                  <c:v>52</c:v>
                </c:pt>
                <c:pt idx="65">
                  <c:v>53</c:v>
                </c:pt>
                <c:pt idx="66">
                  <c:v>55</c:v>
                </c:pt>
                <c:pt idx="67">
                  <c:v>56</c:v>
                </c:pt>
                <c:pt idx="68">
                  <c:v>58</c:v>
                </c:pt>
                <c:pt idx="69">
                  <c:v>59</c:v>
                </c:pt>
                <c:pt idx="70">
                  <c:v>61</c:v>
                </c:pt>
                <c:pt idx="71">
                  <c:v>63</c:v>
                </c:pt>
                <c:pt idx="72">
                  <c:v>64</c:v>
                </c:pt>
                <c:pt idx="73">
                  <c:v>66</c:v>
                </c:pt>
                <c:pt idx="74">
                  <c:v>68</c:v>
                </c:pt>
                <c:pt idx="75">
                  <c:v>70</c:v>
                </c:pt>
                <c:pt idx="76">
                  <c:v>72</c:v>
                </c:pt>
                <c:pt idx="77">
                  <c:v>73</c:v>
                </c:pt>
                <c:pt idx="78">
                  <c:v>75</c:v>
                </c:pt>
                <c:pt idx="79">
                  <c:v>77</c:v>
                </c:pt>
                <c:pt idx="80">
                  <c:v>79</c:v>
                </c:pt>
                <c:pt idx="81">
                  <c:v>82</c:v>
                </c:pt>
                <c:pt idx="82">
                  <c:v>84</c:v>
                </c:pt>
                <c:pt idx="83">
                  <c:v>86</c:v>
                </c:pt>
                <c:pt idx="84">
                  <c:v>88</c:v>
                </c:pt>
                <c:pt idx="85">
                  <c:v>90</c:v>
                </c:pt>
                <c:pt idx="86">
                  <c:v>93</c:v>
                </c:pt>
                <c:pt idx="87">
                  <c:v>95</c:v>
                </c:pt>
                <c:pt idx="88">
                  <c:v>97</c:v>
                </c:pt>
                <c:pt idx="89">
                  <c:v>100</c:v>
                </c:pt>
                <c:pt idx="90">
                  <c:v>102</c:v>
                </c:pt>
                <c:pt idx="91">
                  <c:v>105</c:v>
                </c:pt>
                <c:pt idx="92">
                  <c:v>107</c:v>
                </c:pt>
                <c:pt idx="93">
                  <c:v>110</c:v>
                </c:pt>
                <c:pt idx="94">
                  <c:v>112</c:v>
                </c:pt>
                <c:pt idx="95">
                  <c:v>115</c:v>
                </c:pt>
                <c:pt idx="96">
                  <c:v>118</c:v>
                </c:pt>
                <c:pt idx="97">
                  <c:v>121</c:v>
                </c:pt>
                <c:pt idx="98">
                  <c:v>123</c:v>
                </c:pt>
                <c:pt idx="99">
                  <c:v>126</c:v>
                </c:pt>
                <c:pt idx="100">
                  <c:v>129</c:v>
                </c:pt>
                <c:pt idx="101">
                  <c:v>132</c:v>
                </c:pt>
                <c:pt idx="102">
                  <c:v>135</c:v>
                </c:pt>
                <c:pt idx="103">
                  <c:v>138</c:v>
                </c:pt>
                <c:pt idx="104">
                  <c:v>140</c:v>
                </c:pt>
                <c:pt idx="105">
                  <c:v>143</c:v>
                </c:pt>
                <c:pt idx="106">
                  <c:v>146</c:v>
                </c:pt>
                <c:pt idx="107">
                  <c:v>149</c:v>
                </c:pt>
                <c:pt idx="108">
                  <c:v>152</c:v>
                </c:pt>
                <c:pt idx="109">
                  <c:v>155</c:v>
                </c:pt>
                <c:pt idx="110">
                  <c:v>158</c:v>
                </c:pt>
                <c:pt idx="111">
                  <c:v>161</c:v>
                </c:pt>
                <c:pt idx="112">
                  <c:v>164</c:v>
                </c:pt>
                <c:pt idx="113">
                  <c:v>168</c:v>
                </c:pt>
                <c:pt idx="114">
                  <c:v>171</c:v>
                </c:pt>
                <c:pt idx="115">
                  <c:v>174</c:v>
                </c:pt>
                <c:pt idx="116">
                  <c:v>177</c:v>
                </c:pt>
                <c:pt idx="117">
                  <c:v>180</c:v>
                </c:pt>
                <c:pt idx="118">
                  <c:v>183</c:v>
                </c:pt>
                <c:pt idx="119">
                  <c:v>187</c:v>
                </c:pt>
                <c:pt idx="120">
                  <c:v>190</c:v>
                </c:pt>
                <c:pt idx="121">
                  <c:v>193</c:v>
                </c:pt>
                <c:pt idx="122">
                  <c:v>197</c:v>
                </c:pt>
                <c:pt idx="123">
                  <c:v>200</c:v>
                </c:pt>
                <c:pt idx="124">
                  <c:v>203</c:v>
                </c:pt>
                <c:pt idx="125">
                  <c:v>207</c:v>
                </c:pt>
                <c:pt idx="126">
                  <c:v>210</c:v>
                </c:pt>
                <c:pt idx="127">
                  <c:v>213</c:v>
                </c:pt>
                <c:pt idx="128">
                  <c:v>217</c:v>
                </c:pt>
                <c:pt idx="129">
                  <c:v>220</c:v>
                </c:pt>
                <c:pt idx="130">
                  <c:v>223</c:v>
                </c:pt>
                <c:pt idx="131">
                  <c:v>227</c:v>
                </c:pt>
                <c:pt idx="132">
                  <c:v>230</c:v>
                </c:pt>
                <c:pt idx="133">
                  <c:v>234</c:v>
                </c:pt>
                <c:pt idx="134">
                  <c:v>237</c:v>
                </c:pt>
                <c:pt idx="135">
                  <c:v>241</c:v>
                </c:pt>
                <c:pt idx="136">
                  <c:v>244</c:v>
                </c:pt>
                <c:pt idx="137">
                  <c:v>247</c:v>
                </c:pt>
                <c:pt idx="138">
                  <c:v>251</c:v>
                </c:pt>
                <c:pt idx="139">
                  <c:v>254</c:v>
                </c:pt>
                <c:pt idx="140">
                  <c:v>257</c:v>
                </c:pt>
                <c:pt idx="141">
                  <c:v>261</c:v>
                </c:pt>
                <c:pt idx="142">
                  <c:v>264</c:v>
                </c:pt>
                <c:pt idx="143">
                  <c:v>268</c:v>
                </c:pt>
                <c:pt idx="144">
                  <c:v>271</c:v>
                </c:pt>
                <c:pt idx="145">
                  <c:v>275</c:v>
                </c:pt>
                <c:pt idx="146">
                  <c:v>278</c:v>
                </c:pt>
                <c:pt idx="147">
                  <c:v>282</c:v>
                </c:pt>
                <c:pt idx="148">
                  <c:v>285</c:v>
                </c:pt>
                <c:pt idx="149">
                  <c:v>289</c:v>
                </c:pt>
                <c:pt idx="150">
                  <c:v>292</c:v>
                </c:pt>
                <c:pt idx="151">
                  <c:v>295</c:v>
                </c:pt>
                <c:pt idx="152">
                  <c:v>298</c:v>
                </c:pt>
                <c:pt idx="153">
                  <c:v>302</c:v>
                </c:pt>
                <c:pt idx="154">
                  <c:v>305</c:v>
                </c:pt>
                <c:pt idx="155">
                  <c:v>309</c:v>
                </c:pt>
                <c:pt idx="156">
                  <c:v>312</c:v>
                </c:pt>
                <c:pt idx="157">
                  <c:v>315</c:v>
                </c:pt>
                <c:pt idx="158">
                  <c:v>319</c:v>
                </c:pt>
                <c:pt idx="159">
                  <c:v>322</c:v>
                </c:pt>
                <c:pt idx="160">
                  <c:v>325</c:v>
                </c:pt>
                <c:pt idx="161">
                  <c:v>328</c:v>
                </c:pt>
                <c:pt idx="162">
                  <c:v>331</c:v>
                </c:pt>
                <c:pt idx="163">
                  <c:v>335</c:v>
                </c:pt>
                <c:pt idx="164">
                  <c:v>338</c:v>
                </c:pt>
                <c:pt idx="165">
                  <c:v>341</c:v>
                </c:pt>
                <c:pt idx="166">
                  <c:v>344</c:v>
                </c:pt>
                <c:pt idx="167">
                  <c:v>347</c:v>
                </c:pt>
                <c:pt idx="168">
                  <c:v>350</c:v>
                </c:pt>
                <c:pt idx="169">
                  <c:v>354</c:v>
                </c:pt>
                <c:pt idx="170">
                  <c:v>357</c:v>
                </c:pt>
                <c:pt idx="171">
                  <c:v>360</c:v>
                </c:pt>
                <c:pt idx="172">
                  <c:v>363</c:v>
                </c:pt>
                <c:pt idx="173">
                  <c:v>366</c:v>
                </c:pt>
                <c:pt idx="174">
                  <c:v>369</c:v>
                </c:pt>
                <c:pt idx="175">
                  <c:v>372</c:v>
                </c:pt>
                <c:pt idx="176">
                  <c:v>375</c:v>
                </c:pt>
                <c:pt idx="177">
                  <c:v>378</c:v>
                </c:pt>
                <c:pt idx="178">
                  <c:v>381</c:v>
                </c:pt>
                <c:pt idx="179">
                  <c:v>385</c:v>
                </c:pt>
                <c:pt idx="180">
                  <c:v>388</c:v>
                </c:pt>
                <c:pt idx="181">
                  <c:v>390</c:v>
                </c:pt>
                <c:pt idx="182">
                  <c:v>393</c:v>
                </c:pt>
                <c:pt idx="183">
                  <c:v>397</c:v>
                </c:pt>
                <c:pt idx="184">
                  <c:v>400</c:v>
                </c:pt>
                <c:pt idx="185">
                  <c:v>403</c:v>
                </c:pt>
                <c:pt idx="186">
                  <c:v>405</c:v>
                </c:pt>
                <c:pt idx="187">
                  <c:v>408</c:v>
                </c:pt>
                <c:pt idx="188">
                  <c:v>412</c:v>
                </c:pt>
                <c:pt idx="189">
                  <c:v>414</c:v>
                </c:pt>
                <c:pt idx="190">
                  <c:v>417</c:v>
                </c:pt>
                <c:pt idx="191">
                  <c:v>420</c:v>
                </c:pt>
                <c:pt idx="192">
                  <c:v>423</c:v>
                </c:pt>
                <c:pt idx="193">
                  <c:v>426</c:v>
                </c:pt>
                <c:pt idx="194">
                  <c:v>429</c:v>
                </c:pt>
                <c:pt idx="195">
                  <c:v>432</c:v>
                </c:pt>
                <c:pt idx="196">
                  <c:v>435</c:v>
                </c:pt>
                <c:pt idx="197">
                  <c:v>438</c:v>
                </c:pt>
                <c:pt idx="198">
                  <c:v>441</c:v>
                </c:pt>
                <c:pt idx="199">
                  <c:v>444</c:v>
                </c:pt>
                <c:pt idx="200">
                  <c:v>447</c:v>
                </c:pt>
                <c:pt idx="201">
                  <c:v>450</c:v>
                </c:pt>
                <c:pt idx="202">
                  <c:v>452</c:v>
                </c:pt>
                <c:pt idx="203">
                  <c:v>455</c:v>
                </c:pt>
                <c:pt idx="204">
                  <c:v>458</c:v>
                </c:pt>
                <c:pt idx="205">
                  <c:v>461</c:v>
                </c:pt>
                <c:pt idx="206">
                  <c:v>464</c:v>
                </c:pt>
                <c:pt idx="207">
                  <c:v>466</c:v>
                </c:pt>
                <c:pt idx="208">
                  <c:v>469</c:v>
                </c:pt>
                <c:pt idx="209">
                  <c:v>472</c:v>
                </c:pt>
                <c:pt idx="210">
                  <c:v>475</c:v>
                </c:pt>
                <c:pt idx="211">
                  <c:v>478</c:v>
                </c:pt>
                <c:pt idx="212">
                  <c:v>480</c:v>
                </c:pt>
                <c:pt idx="213">
                  <c:v>483</c:v>
                </c:pt>
                <c:pt idx="214">
                  <c:v>486</c:v>
                </c:pt>
                <c:pt idx="215">
                  <c:v>489</c:v>
                </c:pt>
                <c:pt idx="216">
                  <c:v>491</c:v>
                </c:pt>
                <c:pt idx="217">
                  <c:v>494</c:v>
                </c:pt>
                <c:pt idx="218">
                  <c:v>496</c:v>
                </c:pt>
                <c:pt idx="219">
                  <c:v>499</c:v>
                </c:pt>
                <c:pt idx="220">
                  <c:v>502</c:v>
                </c:pt>
                <c:pt idx="221">
                  <c:v>505</c:v>
                </c:pt>
                <c:pt idx="222">
                  <c:v>508</c:v>
                </c:pt>
                <c:pt idx="223">
                  <c:v>510</c:v>
                </c:pt>
                <c:pt idx="224">
                  <c:v>513</c:v>
                </c:pt>
                <c:pt idx="225">
                  <c:v>516</c:v>
                </c:pt>
                <c:pt idx="226">
                  <c:v>518</c:v>
                </c:pt>
                <c:pt idx="227">
                  <c:v>521</c:v>
                </c:pt>
                <c:pt idx="228">
                  <c:v>523</c:v>
                </c:pt>
                <c:pt idx="229">
                  <c:v>526</c:v>
                </c:pt>
                <c:pt idx="230">
                  <c:v>529</c:v>
                </c:pt>
                <c:pt idx="231">
                  <c:v>532</c:v>
                </c:pt>
                <c:pt idx="232">
                  <c:v>534</c:v>
                </c:pt>
                <c:pt idx="233">
                  <c:v>537</c:v>
                </c:pt>
                <c:pt idx="234">
                  <c:v>539</c:v>
                </c:pt>
                <c:pt idx="235">
                  <c:v>542</c:v>
                </c:pt>
                <c:pt idx="236">
                  <c:v>545</c:v>
                </c:pt>
                <c:pt idx="237">
                  <c:v>547</c:v>
                </c:pt>
                <c:pt idx="238">
                  <c:v>549</c:v>
                </c:pt>
                <c:pt idx="239">
                  <c:v>552</c:v>
                </c:pt>
                <c:pt idx="240">
                  <c:v>555</c:v>
                </c:pt>
                <c:pt idx="241">
                  <c:v>557</c:v>
                </c:pt>
                <c:pt idx="242">
                  <c:v>560</c:v>
                </c:pt>
                <c:pt idx="243">
                  <c:v>562</c:v>
                </c:pt>
                <c:pt idx="244">
                  <c:v>565</c:v>
                </c:pt>
                <c:pt idx="245">
                  <c:v>567</c:v>
                </c:pt>
                <c:pt idx="246">
                  <c:v>570</c:v>
                </c:pt>
                <c:pt idx="247">
                  <c:v>572</c:v>
                </c:pt>
                <c:pt idx="248">
                  <c:v>575</c:v>
                </c:pt>
                <c:pt idx="249">
                  <c:v>577</c:v>
                </c:pt>
                <c:pt idx="250">
                  <c:v>579</c:v>
                </c:pt>
                <c:pt idx="251">
                  <c:v>582</c:v>
                </c:pt>
                <c:pt idx="252">
                  <c:v>585</c:v>
                </c:pt>
                <c:pt idx="253">
                  <c:v>587</c:v>
                </c:pt>
                <c:pt idx="254">
                  <c:v>589</c:v>
                </c:pt>
                <c:pt idx="255">
                  <c:v>592</c:v>
                </c:pt>
                <c:pt idx="256">
                  <c:v>594</c:v>
                </c:pt>
                <c:pt idx="257">
                  <c:v>597</c:v>
                </c:pt>
                <c:pt idx="258">
                  <c:v>600</c:v>
                </c:pt>
                <c:pt idx="259">
                  <c:v>602</c:v>
                </c:pt>
                <c:pt idx="260">
                  <c:v>605</c:v>
                </c:pt>
                <c:pt idx="261">
                  <c:v>607</c:v>
                </c:pt>
                <c:pt idx="262">
                  <c:v>610</c:v>
                </c:pt>
                <c:pt idx="263">
                  <c:v>613</c:v>
                </c:pt>
                <c:pt idx="264">
                  <c:v>615</c:v>
                </c:pt>
                <c:pt idx="265">
                  <c:v>618</c:v>
                </c:pt>
                <c:pt idx="266">
                  <c:v>620</c:v>
                </c:pt>
                <c:pt idx="267">
                  <c:v>623</c:v>
                </c:pt>
                <c:pt idx="268">
                  <c:v>625</c:v>
                </c:pt>
                <c:pt idx="269">
                  <c:v>628</c:v>
                </c:pt>
                <c:pt idx="270">
                  <c:v>630</c:v>
                </c:pt>
                <c:pt idx="271">
                  <c:v>632</c:v>
                </c:pt>
                <c:pt idx="272">
                  <c:v>635</c:v>
                </c:pt>
                <c:pt idx="273">
                  <c:v>637</c:v>
                </c:pt>
                <c:pt idx="274">
                  <c:v>639</c:v>
                </c:pt>
                <c:pt idx="275">
                  <c:v>641</c:v>
                </c:pt>
                <c:pt idx="276">
                  <c:v>643</c:v>
                </c:pt>
                <c:pt idx="277">
                  <c:v>646</c:v>
                </c:pt>
                <c:pt idx="278">
                  <c:v>647</c:v>
                </c:pt>
                <c:pt idx="279">
                  <c:v>649</c:v>
                </c:pt>
                <c:pt idx="280">
                  <c:v>651</c:v>
                </c:pt>
                <c:pt idx="281">
                  <c:v>653</c:v>
                </c:pt>
                <c:pt idx="282">
                  <c:v>655</c:v>
                </c:pt>
                <c:pt idx="283">
                  <c:v>657</c:v>
                </c:pt>
                <c:pt idx="284">
                  <c:v>658</c:v>
                </c:pt>
                <c:pt idx="285">
                  <c:v>660</c:v>
                </c:pt>
                <c:pt idx="286">
                  <c:v>661</c:v>
                </c:pt>
                <c:pt idx="287">
                  <c:v>663</c:v>
                </c:pt>
                <c:pt idx="288">
                  <c:v>665</c:v>
                </c:pt>
                <c:pt idx="289">
                  <c:v>666</c:v>
                </c:pt>
                <c:pt idx="290">
                  <c:v>667</c:v>
                </c:pt>
                <c:pt idx="291">
                  <c:v>669</c:v>
                </c:pt>
                <c:pt idx="292">
                  <c:v>670</c:v>
                </c:pt>
                <c:pt idx="293">
                  <c:v>671</c:v>
                </c:pt>
                <c:pt idx="294">
                  <c:v>673</c:v>
                </c:pt>
                <c:pt idx="295">
                  <c:v>674</c:v>
                </c:pt>
                <c:pt idx="296">
                  <c:v>675</c:v>
                </c:pt>
                <c:pt idx="297">
                  <c:v>676</c:v>
                </c:pt>
                <c:pt idx="298">
                  <c:v>677</c:v>
                </c:pt>
                <c:pt idx="299">
                  <c:v>679</c:v>
                </c:pt>
                <c:pt idx="300">
                  <c:v>680</c:v>
                </c:pt>
                <c:pt idx="301">
                  <c:v>681</c:v>
                </c:pt>
                <c:pt idx="302">
                  <c:v>682</c:v>
                </c:pt>
                <c:pt idx="303">
                  <c:v>683</c:v>
                </c:pt>
                <c:pt idx="304">
                  <c:v>684</c:v>
                </c:pt>
                <c:pt idx="305">
                  <c:v>685</c:v>
                </c:pt>
                <c:pt idx="306">
                  <c:v>686</c:v>
                </c:pt>
                <c:pt idx="307">
                  <c:v>687</c:v>
                </c:pt>
                <c:pt idx="308">
                  <c:v>688</c:v>
                </c:pt>
                <c:pt idx="309">
                  <c:v>688</c:v>
                </c:pt>
                <c:pt idx="310">
                  <c:v>689</c:v>
                </c:pt>
                <c:pt idx="311">
                  <c:v>690</c:v>
                </c:pt>
                <c:pt idx="312">
                  <c:v>691</c:v>
                </c:pt>
                <c:pt idx="313">
                  <c:v>692</c:v>
                </c:pt>
                <c:pt idx="314">
                  <c:v>693</c:v>
                </c:pt>
                <c:pt idx="315">
                  <c:v>694</c:v>
                </c:pt>
                <c:pt idx="316">
                  <c:v>694</c:v>
                </c:pt>
                <c:pt idx="317">
                  <c:v>695</c:v>
                </c:pt>
                <c:pt idx="318">
                  <c:v>696</c:v>
                </c:pt>
                <c:pt idx="319">
                  <c:v>697</c:v>
                </c:pt>
                <c:pt idx="320">
                  <c:v>698</c:v>
                </c:pt>
                <c:pt idx="321">
                  <c:v>698</c:v>
                </c:pt>
                <c:pt idx="322">
                  <c:v>699</c:v>
                </c:pt>
                <c:pt idx="323">
                  <c:v>699</c:v>
                </c:pt>
                <c:pt idx="324">
                  <c:v>700</c:v>
                </c:pt>
                <c:pt idx="325">
                  <c:v>700</c:v>
                </c:pt>
                <c:pt idx="326">
                  <c:v>701</c:v>
                </c:pt>
                <c:pt idx="327">
                  <c:v>702</c:v>
                </c:pt>
              </c:numCache>
            </c:numRef>
          </c:xVal>
          <c:yVal>
            <c:numRef>
              <c:f>'[5]48-1 нагрев'!$C$2:$C$329</c:f>
              <c:numCache>
                <c:formatCode>General</c:formatCode>
                <c:ptCount val="328"/>
                <c:pt idx="0">
                  <c:v>0.127</c:v>
                </c:pt>
                <c:pt idx="1">
                  <c:v>0.126</c:v>
                </c:pt>
                <c:pt idx="2">
                  <c:v>0.127</c:v>
                </c:pt>
                <c:pt idx="3">
                  <c:v>0.127</c:v>
                </c:pt>
                <c:pt idx="4">
                  <c:v>0.127</c:v>
                </c:pt>
                <c:pt idx="5">
                  <c:v>0.126</c:v>
                </c:pt>
                <c:pt idx="6">
                  <c:v>0.126</c:v>
                </c:pt>
                <c:pt idx="7">
                  <c:v>0.126</c:v>
                </c:pt>
                <c:pt idx="8">
                  <c:v>0.126</c:v>
                </c:pt>
                <c:pt idx="9">
                  <c:v>0.127</c:v>
                </c:pt>
                <c:pt idx="10">
                  <c:v>0.126</c:v>
                </c:pt>
                <c:pt idx="11">
                  <c:v>0.126</c:v>
                </c:pt>
                <c:pt idx="12">
                  <c:v>0.127</c:v>
                </c:pt>
                <c:pt idx="13">
                  <c:v>0.126</c:v>
                </c:pt>
                <c:pt idx="14">
                  <c:v>0.126</c:v>
                </c:pt>
                <c:pt idx="15">
                  <c:v>0.126</c:v>
                </c:pt>
                <c:pt idx="16">
                  <c:v>0.126</c:v>
                </c:pt>
                <c:pt idx="17">
                  <c:v>0.126</c:v>
                </c:pt>
                <c:pt idx="18">
                  <c:v>0.126</c:v>
                </c:pt>
                <c:pt idx="19">
                  <c:v>0.126</c:v>
                </c:pt>
                <c:pt idx="20">
                  <c:v>0.126</c:v>
                </c:pt>
                <c:pt idx="21">
                  <c:v>0.126</c:v>
                </c:pt>
                <c:pt idx="22">
                  <c:v>0.126</c:v>
                </c:pt>
                <c:pt idx="23">
                  <c:v>0.125</c:v>
                </c:pt>
                <c:pt idx="24">
                  <c:v>0.126</c:v>
                </c:pt>
                <c:pt idx="25">
                  <c:v>0.125</c:v>
                </c:pt>
                <c:pt idx="26">
                  <c:v>0.126</c:v>
                </c:pt>
                <c:pt idx="27">
                  <c:v>0.125</c:v>
                </c:pt>
                <c:pt idx="28">
                  <c:v>0.125</c:v>
                </c:pt>
                <c:pt idx="29">
                  <c:v>0.125</c:v>
                </c:pt>
                <c:pt idx="30">
                  <c:v>0.125</c:v>
                </c:pt>
                <c:pt idx="31">
                  <c:v>0.125</c:v>
                </c:pt>
                <c:pt idx="32">
                  <c:v>0.125</c:v>
                </c:pt>
                <c:pt idx="33">
                  <c:v>0.125</c:v>
                </c:pt>
                <c:pt idx="34">
                  <c:v>0.125</c:v>
                </c:pt>
                <c:pt idx="35">
                  <c:v>0.12400000000000001</c:v>
                </c:pt>
                <c:pt idx="36">
                  <c:v>0.12400000000000001</c:v>
                </c:pt>
                <c:pt idx="37">
                  <c:v>0.12400000000000001</c:v>
                </c:pt>
                <c:pt idx="38">
                  <c:v>0.12400000000000001</c:v>
                </c:pt>
                <c:pt idx="39">
                  <c:v>0.12300000000000003</c:v>
                </c:pt>
                <c:pt idx="40">
                  <c:v>0.12300000000000003</c:v>
                </c:pt>
                <c:pt idx="41">
                  <c:v>0.12300000000000003</c:v>
                </c:pt>
                <c:pt idx="42">
                  <c:v>0.12300000000000003</c:v>
                </c:pt>
                <c:pt idx="43">
                  <c:v>0.12300000000000003</c:v>
                </c:pt>
                <c:pt idx="44">
                  <c:v>0.12300000000000003</c:v>
                </c:pt>
                <c:pt idx="45">
                  <c:v>0.12300000000000003</c:v>
                </c:pt>
                <c:pt idx="46">
                  <c:v>0.12200000000000001</c:v>
                </c:pt>
                <c:pt idx="47">
                  <c:v>0.12200000000000001</c:v>
                </c:pt>
                <c:pt idx="48">
                  <c:v>0.12200000000000001</c:v>
                </c:pt>
                <c:pt idx="49">
                  <c:v>0.12100000000000001</c:v>
                </c:pt>
                <c:pt idx="50">
                  <c:v>0.12200000000000001</c:v>
                </c:pt>
                <c:pt idx="51">
                  <c:v>0.12100000000000001</c:v>
                </c:pt>
                <c:pt idx="52">
                  <c:v>0.12100000000000001</c:v>
                </c:pt>
                <c:pt idx="53">
                  <c:v>0.12000000000000002</c:v>
                </c:pt>
                <c:pt idx="54">
                  <c:v>0.12000000000000002</c:v>
                </c:pt>
                <c:pt idx="55">
                  <c:v>0.12000000000000002</c:v>
                </c:pt>
                <c:pt idx="56">
                  <c:v>0.12000000000000002</c:v>
                </c:pt>
                <c:pt idx="57">
                  <c:v>0.11900000000000002</c:v>
                </c:pt>
                <c:pt idx="58">
                  <c:v>0.11900000000000002</c:v>
                </c:pt>
                <c:pt idx="59">
                  <c:v>0.11900000000000002</c:v>
                </c:pt>
                <c:pt idx="60">
                  <c:v>0.11799999999999998</c:v>
                </c:pt>
                <c:pt idx="61">
                  <c:v>0.11799999999999998</c:v>
                </c:pt>
                <c:pt idx="62">
                  <c:v>0.11799999999999998</c:v>
                </c:pt>
                <c:pt idx="63">
                  <c:v>0.11699999999999998</c:v>
                </c:pt>
                <c:pt idx="64">
                  <c:v>0.11699999999999998</c:v>
                </c:pt>
                <c:pt idx="65">
                  <c:v>0.11699999999999998</c:v>
                </c:pt>
                <c:pt idx="66">
                  <c:v>0.11600000000000002</c:v>
                </c:pt>
                <c:pt idx="67">
                  <c:v>0.11600000000000002</c:v>
                </c:pt>
                <c:pt idx="68">
                  <c:v>0.115</c:v>
                </c:pt>
                <c:pt idx="69">
                  <c:v>0.115</c:v>
                </c:pt>
                <c:pt idx="70">
                  <c:v>0.115</c:v>
                </c:pt>
                <c:pt idx="71">
                  <c:v>0.114</c:v>
                </c:pt>
                <c:pt idx="72">
                  <c:v>0.115</c:v>
                </c:pt>
                <c:pt idx="73">
                  <c:v>0.114</c:v>
                </c:pt>
                <c:pt idx="74">
                  <c:v>0.11299999999999998</c:v>
                </c:pt>
                <c:pt idx="75">
                  <c:v>0.112</c:v>
                </c:pt>
                <c:pt idx="76">
                  <c:v>0.112</c:v>
                </c:pt>
                <c:pt idx="77">
                  <c:v>0.112</c:v>
                </c:pt>
                <c:pt idx="78">
                  <c:v>0.112</c:v>
                </c:pt>
                <c:pt idx="79">
                  <c:v>0.112</c:v>
                </c:pt>
                <c:pt idx="80">
                  <c:v>0.112</c:v>
                </c:pt>
                <c:pt idx="81">
                  <c:v>0.11</c:v>
                </c:pt>
                <c:pt idx="82">
                  <c:v>0.11</c:v>
                </c:pt>
                <c:pt idx="83">
                  <c:v>0.11</c:v>
                </c:pt>
                <c:pt idx="84">
                  <c:v>0.11</c:v>
                </c:pt>
                <c:pt idx="85">
                  <c:v>0.11</c:v>
                </c:pt>
                <c:pt idx="86">
                  <c:v>0.10900000000000003</c:v>
                </c:pt>
                <c:pt idx="87">
                  <c:v>0.10900000000000003</c:v>
                </c:pt>
                <c:pt idx="88">
                  <c:v>0.10800000000000001</c:v>
                </c:pt>
                <c:pt idx="89">
                  <c:v>0.10700000000000001</c:v>
                </c:pt>
                <c:pt idx="90">
                  <c:v>0.10700000000000001</c:v>
                </c:pt>
                <c:pt idx="91">
                  <c:v>0.10700000000000001</c:v>
                </c:pt>
                <c:pt idx="92">
                  <c:v>0.10600000000000001</c:v>
                </c:pt>
                <c:pt idx="93">
                  <c:v>0.10600000000000001</c:v>
                </c:pt>
                <c:pt idx="94">
                  <c:v>0.10600000000000001</c:v>
                </c:pt>
                <c:pt idx="95">
                  <c:v>0.10600000000000001</c:v>
                </c:pt>
                <c:pt idx="96">
                  <c:v>0.10500000000000002</c:v>
                </c:pt>
                <c:pt idx="97">
                  <c:v>0.10500000000000002</c:v>
                </c:pt>
                <c:pt idx="98">
                  <c:v>0.10400000000000001</c:v>
                </c:pt>
                <c:pt idx="99">
                  <c:v>0.10400000000000001</c:v>
                </c:pt>
                <c:pt idx="100">
                  <c:v>0.10400000000000001</c:v>
                </c:pt>
                <c:pt idx="101">
                  <c:v>0.10199999999999998</c:v>
                </c:pt>
                <c:pt idx="102">
                  <c:v>0.10199999999999998</c:v>
                </c:pt>
                <c:pt idx="103">
                  <c:v>0.10199999999999998</c:v>
                </c:pt>
                <c:pt idx="104">
                  <c:v>0.10199999999999998</c:v>
                </c:pt>
                <c:pt idx="105">
                  <c:v>0.10100000000000002</c:v>
                </c:pt>
                <c:pt idx="106">
                  <c:v>0.10100000000000002</c:v>
                </c:pt>
                <c:pt idx="107">
                  <c:v>0.10100000000000002</c:v>
                </c:pt>
                <c:pt idx="108">
                  <c:v>0.10100000000000002</c:v>
                </c:pt>
                <c:pt idx="109">
                  <c:v>0.10100000000000002</c:v>
                </c:pt>
                <c:pt idx="110">
                  <c:v>0.1</c:v>
                </c:pt>
                <c:pt idx="111">
                  <c:v>0.10100000000000002</c:v>
                </c:pt>
                <c:pt idx="112">
                  <c:v>9.8300000000000026E-2</c:v>
                </c:pt>
                <c:pt idx="113">
                  <c:v>9.8700000000000038E-2</c:v>
                </c:pt>
                <c:pt idx="114">
                  <c:v>9.8000000000000018E-2</c:v>
                </c:pt>
                <c:pt idx="115">
                  <c:v>9.7100000000000006E-2</c:v>
                </c:pt>
                <c:pt idx="116">
                  <c:v>9.6200000000000022E-2</c:v>
                </c:pt>
                <c:pt idx="117">
                  <c:v>9.5500000000000015E-2</c:v>
                </c:pt>
                <c:pt idx="118">
                  <c:v>9.4200000000000006E-2</c:v>
                </c:pt>
                <c:pt idx="119">
                  <c:v>9.4600000000000031E-2</c:v>
                </c:pt>
                <c:pt idx="120">
                  <c:v>9.4400000000000026E-2</c:v>
                </c:pt>
                <c:pt idx="121">
                  <c:v>9.2900000000000024E-2</c:v>
                </c:pt>
                <c:pt idx="122">
                  <c:v>9.3300000000000008E-2</c:v>
                </c:pt>
                <c:pt idx="123">
                  <c:v>9.3000000000000041E-2</c:v>
                </c:pt>
                <c:pt idx="124">
                  <c:v>9.2100000000000001E-2</c:v>
                </c:pt>
                <c:pt idx="125">
                  <c:v>9.1700000000000004E-2</c:v>
                </c:pt>
                <c:pt idx="126">
                  <c:v>9.0900000000000022E-2</c:v>
                </c:pt>
                <c:pt idx="127">
                  <c:v>9.0700000000000044E-2</c:v>
                </c:pt>
                <c:pt idx="128">
                  <c:v>9.0200000000000002E-2</c:v>
                </c:pt>
                <c:pt idx="129">
                  <c:v>8.9200000000000015E-2</c:v>
                </c:pt>
                <c:pt idx="130">
                  <c:v>8.9300000000000004E-2</c:v>
                </c:pt>
                <c:pt idx="131">
                  <c:v>8.8100000000000039E-2</c:v>
                </c:pt>
                <c:pt idx="132">
                  <c:v>8.6800000000000002E-2</c:v>
                </c:pt>
                <c:pt idx="133">
                  <c:v>8.6700000000000027E-2</c:v>
                </c:pt>
                <c:pt idx="134">
                  <c:v>8.6800000000000002E-2</c:v>
                </c:pt>
                <c:pt idx="135">
                  <c:v>8.5800000000000015E-2</c:v>
                </c:pt>
                <c:pt idx="136">
                  <c:v>8.6300000000000002E-2</c:v>
                </c:pt>
                <c:pt idx="137">
                  <c:v>8.4600000000000036E-2</c:v>
                </c:pt>
                <c:pt idx="138">
                  <c:v>8.4400000000000003E-2</c:v>
                </c:pt>
                <c:pt idx="139">
                  <c:v>8.3900000000000016E-2</c:v>
                </c:pt>
                <c:pt idx="140">
                  <c:v>8.3000000000000018E-2</c:v>
                </c:pt>
                <c:pt idx="141">
                  <c:v>8.2500000000000004E-2</c:v>
                </c:pt>
                <c:pt idx="142">
                  <c:v>8.1900000000000001E-2</c:v>
                </c:pt>
                <c:pt idx="143">
                  <c:v>8.1200000000000022E-2</c:v>
                </c:pt>
                <c:pt idx="144">
                  <c:v>8.0800000000000025E-2</c:v>
                </c:pt>
                <c:pt idx="145">
                  <c:v>7.9699999999999993E-2</c:v>
                </c:pt>
                <c:pt idx="146">
                  <c:v>7.9500000000000015E-2</c:v>
                </c:pt>
                <c:pt idx="147">
                  <c:v>7.8900000000000012E-2</c:v>
                </c:pt>
                <c:pt idx="148">
                  <c:v>7.7700000000000019E-2</c:v>
                </c:pt>
                <c:pt idx="149">
                  <c:v>7.7200000000000019E-2</c:v>
                </c:pt>
                <c:pt idx="150">
                  <c:v>7.669999999999999E-2</c:v>
                </c:pt>
                <c:pt idx="151">
                  <c:v>7.5900000000000009E-2</c:v>
                </c:pt>
                <c:pt idx="152">
                  <c:v>7.6499999999999999E-2</c:v>
                </c:pt>
                <c:pt idx="153">
                  <c:v>7.5200000000000003E-2</c:v>
                </c:pt>
                <c:pt idx="154">
                  <c:v>7.4500000000000011E-2</c:v>
                </c:pt>
                <c:pt idx="155">
                  <c:v>7.4100000000000013E-2</c:v>
                </c:pt>
                <c:pt idx="156">
                  <c:v>7.350000000000001E-2</c:v>
                </c:pt>
                <c:pt idx="157">
                  <c:v>7.2500000000000009E-2</c:v>
                </c:pt>
                <c:pt idx="158">
                  <c:v>7.2100000000000011E-2</c:v>
                </c:pt>
                <c:pt idx="159">
                  <c:v>7.2299999999999989E-2</c:v>
                </c:pt>
                <c:pt idx="160">
                  <c:v>7.1600000000000011E-2</c:v>
                </c:pt>
                <c:pt idx="161">
                  <c:v>7.0500000000000021E-2</c:v>
                </c:pt>
                <c:pt idx="162">
                  <c:v>6.9900000000000004E-2</c:v>
                </c:pt>
                <c:pt idx="163">
                  <c:v>6.8999999999999992E-2</c:v>
                </c:pt>
                <c:pt idx="164">
                  <c:v>6.8899999999999989E-2</c:v>
                </c:pt>
                <c:pt idx="165">
                  <c:v>6.8699999999999997E-2</c:v>
                </c:pt>
                <c:pt idx="166">
                  <c:v>6.8000000000000019E-2</c:v>
                </c:pt>
                <c:pt idx="167">
                  <c:v>6.7600000000000021E-2</c:v>
                </c:pt>
                <c:pt idx="168">
                  <c:v>6.7900000000000002E-2</c:v>
                </c:pt>
                <c:pt idx="169">
                  <c:v>6.8000000000000019E-2</c:v>
                </c:pt>
                <c:pt idx="170">
                  <c:v>6.6199999999999995E-2</c:v>
                </c:pt>
                <c:pt idx="171">
                  <c:v>6.5699999999999995E-2</c:v>
                </c:pt>
                <c:pt idx="172">
                  <c:v>6.5199999999999994E-2</c:v>
                </c:pt>
                <c:pt idx="173">
                  <c:v>6.480000000000001E-2</c:v>
                </c:pt>
                <c:pt idx="174">
                  <c:v>6.4100000000000004E-2</c:v>
                </c:pt>
                <c:pt idx="175">
                  <c:v>6.3600000000000004E-2</c:v>
                </c:pt>
                <c:pt idx="176">
                  <c:v>6.3400000000000012E-2</c:v>
                </c:pt>
                <c:pt idx="177">
                  <c:v>6.2000000000000006E-2</c:v>
                </c:pt>
                <c:pt idx="178">
                  <c:v>6.2000000000000006E-2</c:v>
                </c:pt>
                <c:pt idx="179">
                  <c:v>6.1100000000000002E-2</c:v>
                </c:pt>
                <c:pt idx="180">
                  <c:v>6.0900000000000003E-2</c:v>
                </c:pt>
                <c:pt idx="181">
                  <c:v>6.0000000000000019E-2</c:v>
                </c:pt>
                <c:pt idx="182">
                  <c:v>5.9500000000000011E-2</c:v>
                </c:pt>
                <c:pt idx="183">
                  <c:v>5.9200000000000003E-2</c:v>
                </c:pt>
                <c:pt idx="184">
                  <c:v>5.8599999999999999E-2</c:v>
                </c:pt>
                <c:pt idx="185">
                  <c:v>5.7900000000000007E-2</c:v>
                </c:pt>
                <c:pt idx="186">
                  <c:v>5.7400000000000007E-2</c:v>
                </c:pt>
                <c:pt idx="187">
                  <c:v>5.6899999999999999E-2</c:v>
                </c:pt>
                <c:pt idx="188">
                  <c:v>5.6700000000000007E-2</c:v>
                </c:pt>
                <c:pt idx="189">
                  <c:v>5.5400000000000005E-2</c:v>
                </c:pt>
                <c:pt idx="190">
                  <c:v>5.5100000000000003E-2</c:v>
                </c:pt>
                <c:pt idx="191">
                  <c:v>5.4800000000000008E-2</c:v>
                </c:pt>
                <c:pt idx="192">
                  <c:v>5.4200000000000012E-2</c:v>
                </c:pt>
                <c:pt idx="193">
                  <c:v>5.3699999999999998E-2</c:v>
                </c:pt>
                <c:pt idx="194">
                  <c:v>5.3400000000000003E-2</c:v>
                </c:pt>
                <c:pt idx="195">
                  <c:v>5.2800000000000007E-2</c:v>
                </c:pt>
                <c:pt idx="196">
                  <c:v>5.2299999999999999E-2</c:v>
                </c:pt>
                <c:pt idx="197">
                  <c:v>5.1700000000000003E-2</c:v>
                </c:pt>
                <c:pt idx="198">
                  <c:v>5.1000000000000004E-2</c:v>
                </c:pt>
                <c:pt idx="199">
                  <c:v>5.0500000000000003E-2</c:v>
                </c:pt>
                <c:pt idx="200">
                  <c:v>0.05</c:v>
                </c:pt>
                <c:pt idx="201">
                  <c:v>4.9300000000000004E-2</c:v>
                </c:pt>
                <c:pt idx="202">
                  <c:v>4.8400000000000006E-2</c:v>
                </c:pt>
                <c:pt idx="203">
                  <c:v>4.8300000000000003E-2</c:v>
                </c:pt>
                <c:pt idx="204">
                  <c:v>4.7600000000000003E-2</c:v>
                </c:pt>
                <c:pt idx="205">
                  <c:v>4.7100000000000003E-2</c:v>
                </c:pt>
                <c:pt idx="206">
                  <c:v>4.65E-2</c:v>
                </c:pt>
                <c:pt idx="207">
                  <c:v>4.5900000000000003E-2</c:v>
                </c:pt>
                <c:pt idx="208">
                  <c:v>4.5100000000000001E-2</c:v>
                </c:pt>
                <c:pt idx="209">
                  <c:v>4.4800000000000006E-2</c:v>
                </c:pt>
                <c:pt idx="210">
                  <c:v>4.4100000000000007E-2</c:v>
                </c:pt>
                <c:pt idx="211">
                  <c:v>4.3300000000000012E-2</c:v>
                </c:pt>
                <c:pt idx="212">
                  <c:v>4.3000000000000003E-2</c:v>
                </c:pt>
                <c:pt idx="213">
                  <c:v>4.2200000000000001E-2</c:v>
                </c:pt>
                <c:pt idx="214">
                  <c:v>4.19E-2</c:v>
                </c:pt>
                <c:pt idx="215">
                  <c:v>4.1000000000000002E-2</c:v>
                </c:pt>
                <c:pt idx="216">
                  <c:v>4.0100000000000004E-2</c:v>
                </c:pt>
                <c:pt idx="217">
                  <c:v>3.9700000000000006E-2</c:v>
                </c:pt>
                <c:pt idx="218">
                  <c:v>3.8699999999999998E-2</c:v>
                </c:pt>
                <c:pt idx="219">
                  <c:v>3.8099999999999995E-2</c:v>
                </c:pt>
                <c:pt idx="220">
                  <c:v>3.7300000000000007E-2</c:v>
                </c:pt>
                <c:pt idx="221">
                  <c:v>3.6600000000000008E-2</c:v>
                </c:pt>
                <c:pt idx="222">
                  <c:v>3.6000000000000011E-2</c:v>
                </c:pt>
                <c:pt idx="223">
                  <c:v>3.5400000000000001E-2</c:v>
                </c:pt>
                <c:pt idx="224">
                  <c:v>3.44E-2</c:v>
                </c:pt>
                <c:pt idx="225">
                  <c:v>3.3800000000000011E-2</c:v>
                </c:pt>
                <c:pt idx="226">
                  <c:v>3.2799999999999996E-2</c:v>
                </c:pt>
                <c:pt idx="227">
                  <c:v>3.210000000000001E-2</c:v>
                </c:pt>
                <c:pt idx="228">
                  <c:v>3.1199999999999999E-2</c:v>
                </c:pt>
                <c:pt idx="229">
                  <c:v>3.0500000000000003E-2</c:v>
                </c:pt>
                <c:pt idx="230">
                  <c:v>2.9600000000000001E-2</c:v>
                </c:pt>
                <c:pt idx="231">
                  <c:v>2.9000000000000001E-2</c:v>
                </c:pt>
                <c:pt idx="232">
                  <c:v>2.81E-2</c:v>
                </c:pt>
                <c:pt idx="233">
                  <c:v>2.7400000000000001E-2</c:v>
                </c:pt>
                <c:pt idx="234">
                  <c:v>2.6500000000000003E-2</c:v>
                </c:pt>
                <c:pt idx="235">
                  <c:v>2.5700000000000001E-2</c:v>
                </c:pt>
                <c:pt idx="236">
                  <c:v>2.4900000000000002E-2</c:v>
                </c:pt>
                <c:pt idx="237">
                  <c:v>2.41E-2</c:v>
                </c:pt>
                <c:pt idx="238">
                  <c:v>2.3400000000000001E-2</c:v>
                </c:pt>
                <c:pt idx="239">
                  <c:v>2.2700000000000001E-2</c:v>
                </c:pt>
                <c:pt idx="240">
                  <c:v>2.2200000000000004E-2</c:v>
                </c:pt>
                <c:pt idx="241">
                  <c:v>2.1399999999999999E-2</c:v>
                </c:pt>
                <c:pt idx="242">
                  <c:v>2.0799999999999999E-2</c:v>
                </c:pt>
                <c:pt idx="243">
                  <c:v>2.0400000000000001E-2</c:v>
                </c:pt>
                <c:pt idx="244">
                  <c:v>1.9800000000000005E-2</c:v>
                </c:pt>
                <c:pt idx="245">
                  <c:v>1.9099999999999999E-2</c:v>
                </c:pt>
                <c:pt idx="246">
                  <c:v>1.8499999999999999E-2</c:v>
                </c:pt>
                <c:pt idx="247">
                  <c:v>1.8199999999999997E-2</c:v>
                </c:pt>
                <c:pt idx="248">
                  <c:v>1.7800000000000003E-2</c:v>
                </c:pt>
                <c:pt idx="249">
                  <c:v>1.72E-2</c:v>
                </c:pt>
                <c:pt idx="250">
                  <c:v>1.6900000000000005E-2</c:v>
                </c:pt>
                <c:pt idx="251">
                  <c:v>1.6500000000000004E-2</c:v>
                </c:pt>
                <c:pt idx="252">
                  <c:v>1.6100000000000003E-2</c:v>
                </c:pt>
                <c:pt idx="253">
                  <c:v>1.5800000000000005E-2</c:v>
                </c:pt>
                <c:pt idx="254">
                  <c:v>1.5500000000000002E-2</c:v>
                </c:pt>
                <c:pt idx="255">
                  <c:v>1.5000000000000001E-2</c:v>
                </c:pt>
                <c:pt idx="256">
                  <c:v>1.4900000000000002E-2</c:v>
                </c:pt>
                <c:pt idx="257">
                  <c:v>1.4800000000000001E-2</c:v>
                </c:pt>
                <c:pt idx="258">
                  <c:v>1.4600000000000002E-2</c:v>
                </c:pt>
                <c:pt idx="259">
                  <c:v>1.4600000000000002E-2</c:v>
                </c:pt>
                <c:pt idx="260">
                  <c:v>1.43E-2</c:v>
                </c:pt>
                <c:pt idx="261">
                  <c:v>1.4199999999999996E-2</c:v>
                </c:pt>
                <c:pt idx="262">
                  <c:v>1.4100000000000001E-2</c:v>
                </c:pt>
                <c:pt idx="263">
                  <c:v>1.4100000000000001E-2</c:v>
                </c:pt>
                <c:pt idx="264">
                  <c:v>1.3800000000000003E-2</c:v>
                </c:pt>
                <c:pt idx="265">
                  <c:v>1.3800000000000003E-2</c:v>
                </c:pt>
                <c:pt idx="266">
                  <c:v>1.3699999999999999E-2</c:v>
                </c:pt>
                <c:pt idx="267">
                  <c:v>1.3699999999999999E-2</c:v>
                </c:pt>
                <c:pt idx="268">
                  <c:v>1.3600000000000003E-2</c:v>
                </c:pt>
                <c:pt idx="269">
                  <c:v>1.3400000000000002E-2</c:v>
                </c:pt>
                <c:pt idx="270">
                  <c:v>1.3400000000000002E-2</c:v>
                </c:pt>
                <c:pt idx="271">
                  <c:v>1.3600000000000003E-2</c:v>
                </c:pt>
                <c:pt idx="272">
                  <c:v>1.3299999999999998E-2</c:v>
                </c:pt>
                <c:pt idx="273">
                  <c:v>1.3400000000000002E-2</c:v>
                </c:pt>
                <c:pt idx="274">
                  <c:v>1.3400000000000002E-2</c:v>
                </c:pt>
                <c:pt idx="275">
                  <c:v>1.3299999999999998E-2</c:v>
                </c:pt>
                <c:pt idx="276">
                  <c:v>1.3299999999999998E-2</c:v>
                </c:pt>
                <c:pt idx="277">
                  <c:v>1.3400000000000002E-2</c:v>
                </c:pt>
                <c:pt idx="278">
                  <c:v>1.3200000000000002E-2</c:v>
                </c:pt>
                <c:pt idx="279">
                  <c:v>1.3100000000000002E-2</c:v>
                </c:pt>
                <c:pt idx="280">
                  <c:v>1.3100000000000002E-2</c:v>
                </c:pt>
                <c:pt idx="281">
                  <c:v>1.3200000000000002E-2</c:v>
                </c:pt>
                <c:pt idx="282">
                  <c:v>1.3100000000000002E-2</c:v>
                </c:pt>
                <c:pt idx="283">
                  <c:v>1.2999999999999998E-2</c:v>
                </c:pt>
                <c:pt idx="284">
                  <c:v>1.3200000000000002E-2</c:v>
                </c:pt>
                <c:pt idx="285">
                  <c:v>1.2999999999999998E-2</c:v>
                </c:pt>
                <c:pt idx="286">
                  <c:v>1.3100000000000002E-2</c:v>
                </c:pt>
                <c:pt idx="287">
                  <c:v>1.2999999999999998E-2</c:v>
                </c:pt>
                <c:pt idx="288">
                  <c:v>1.2799999999999997E-2</c:v>
                </c:pt>
                <c:pt idx="289">
                  <c:v>1.2999999999999998E-2</c:v>
                </c:pt>
                <c:pt idx="290">
                  <c:v>1.2999999999999998E-2</c:v>
                </c:pt>
                <c:pt idx="291">
                  <c:v>1.2799999999999997E-2</c:v>
                </c:pt>
                <c:pt idx="292">
                  <c:v>1.2999999999999998E-2</c:v>
                </c:pt>
                <c:pt idx="293">
                  <c:v>1.2999999999999998E-2</c:v>
                </c:pt>
                <c:pt idx="294">
                  <c:v>1.3100000000000002E-2</c:v>
                </c:pt>
                <c:pt idx="295">
                  <c:v>1.2999999999999998E-2</c:v>
                </c:pt>
                <c:pt idx="296">
                  <c:v>1.2799999999999997E-2</c:v>
                </c:pt>
                <c:pt idx="297">
                  <c:v>1.2999999999999998E-2</c:v>
                </c:pt>
                <c:pt idx="298">
                  <c:v>1.2700000000000001E-2</c:v>
                </c:pt>
                <c:pt idx="299">
                  <c:v>1.2700000000000001E-2</c:v>
                </c:pt>
                <c:pt idx="300">
                  <c:v>1.2799999999999997E-2</c:v>
                </c:pt>
                <c:pt idx="301">
                  <c:v>1.2600000000000002E-2</c:v>
                </c:pt>
                <c:pt idx="302">
                  <c:v>1.2700000000000001E-2</c:v>
                </c:pt>
                <c:pt idx="303">
                  <c:v>1.2600000000000002E-2</c:v>
                </c:pt>
                <c:pt idx="304">
                  <c:v>1.2700000000000001E-2</c:v>
                </c:pt>
                <c:pt idx="305">
                  <c:v>1.2999999999999998E-2</c:v>
                </c:pt>
                <c:pt idx="306">
                  <c:v>1.2799999999999997E-2</c:v>
                </c:pt>
                <c:pt idx="307">
                  <c:v>1.2900000000000002E-2</c:v>
                </c:pt>
                <c:pt idx="308">
                  <c:v>1.2799999999999997E-2</c:v>
                </c:pt>
                <c:pt idx="309">
                  <c:v>1.2500000000000001E-2</c:v>
                </c:pt>
                <c:pt idx="310">
                  <c:v>1.2600000000000002E-2</c:v>
                </c:pt>
                <c:pt idx="311">
                  <c:v>1.2700000000000001E-2</c:v>
                </c:pt>
                <c:pt idx="312">
                  <c:v>1.2700000000000001E-2</c:v>
                </c:pt>
                <c:pt idx="313">
                  <c:v>1.2900000000000002E-2</c:v>
                </c:pt>
                <c:pt idx="314">
                  <c:v>1.2799999999999997E-2</c:v>
                </c:pt>
                <c:pt idx="315">
                  <c:v>1.2700000000000001E-2</c:v>
                </c:pt>
                <c:pt idx="316">
                  <c:v>1.2600000000000002E-2</c:v>
                </c:pt>
                <c:pt idx="317">
                  <c:v>1.2500000000000001E-2</c:v>
                </c:pt>
                <c:pt idx="318">
                  <c:v>1.2500000000000001E-2</c:v>
                </c:pt>
                <c:pt idx="319">
                  <c:v>1.2600000000000002E-2</c:v>
                </c:pt>
                <c:pt idx="320">
                  <c:v>1.2700000000000001E-2</c:v>
                </c:pt>
                <c:pt idx="321">
                  <c:v>1.2700000000000001E-2</c:v>
                </c:pt>
                <c:pt idx="322">
                  <c:v>1.2700000000000001E-2</c:v>
                </c:pt>
                <c:pt idx="323">
                  <c:v>1.2799999999999997E-2</c:v>
                </c:pt>
                <c:pt idx="324">
                  <c:v>7.5600000000000007E-3</c:v>
                </c:pt>
                <c:pt idx="325">
                  <c:v>4.2300000000000011E-3</c:v>
                </c:pt>
                <c:pt idx="326">
                  <c:v>1.2500000000000002E-3</c:v>
                </c:pt>
                <c:pt idx="327">
                  <c:v>4.2200000000000007E-4</c:v>
                </c:pt>
              </c:numCache>
            </c:numRef>
          </c:yVal>
          <c:smooth val="1"/>
          <c:extLst>
            <c:ext xmlns:c16="http://schemas.microsoft.com/office/drawing/2014/chart" uri="{C3380CC4-5D6E-409C-BE32-E72D297353CC}">
              <c16:uniqueId val="{00000000-FDCB-4237-A6BA-32D04DEF743F}"/>
            </c:ext>
          </c:extLst>
        </c:ser>
        <c:ser>
          <c:idx val="1"/>
          <c:order val="1"/>
          <c:spPr>
            <a:ln w="12700">
              <a:solidFill>
                <a:srgbClr val="000000"/>
              </a:solidFill>
              <a:prstDash val="solid"/>
            </a:ln>
          </c:spPr>
          <c:marker>
            <c:symbol val="none"/>
          </c:marker>
          <c:xVal>
            <c:numRef>
              <c:f>'[6]48-2 нагрев'!$A$2:$A$329</c:f>
              <c:numCache>
                <c:formatCode>General</c:formatCode>
                <c:ptCount val="328"/>
                <c:pt idx="0">
                  <c:v>22</c:v>
                </c:pt>
                <c:pt idx="1">
                  <c:v>22</c:v>
                </c:pt>
                <c:pt idx="2">
                  <c:v>22</c:v>
                </c:pt>
                <c:pt idx="3">
                  <c:v>22</c:v>
                </c:pt>
                <c:pt idx="4">
                  <c:v>22</c:v>
                </c:pt>
                <c:pt idx="5">
                  <c:v>22</c:v>
                </c:pt>
                <c:pt idx="6">
                  <c:v>22</c:v>
                </c:pt>
                <c:pt idx="7">
                  <c:v>23</c:v>
                </c:pt>
                <c:pt idx="8">
                  <c:v>22</c:v>
                </c:pt>
                <c:pt idx="9">
                  <c:v>22</c:v>
                </c:pt>
                <c:pt idx="10">
                  <c:v>23</c:v>
                </c:pt>
                <c:pt idx="11">
                  <c:v>22</c:v>
                </c:pt>
                <c:pt idx="12">
                  <c:v>23</c:v>
                </c:pt>
                <c:pt idx="13">
                  <c:v>23</c:v>
                </c:pt>
                <c:pt idx="14">
                  <c:v>23</c:v>
                </c:pt>
                <c:pt idx="15">
                  <c:v>23</c:v>
                </c:pt>
                <c:pt idx="16">
                  <c:v>23</c:v>
                </c:pt>
                <c:pt idx="17">
                  <c:v>23</c:v>
                </c:pt>
                <c:pt idx="18">
                  <c:v>23</c:v>
                </c:pt>
                <c:pt idx="19">
                  <c:v>23</c:v>
                </c:pt>
                <c:pt idx="20">
                  <c:v>23</c:v>
                </c:pt>
                <c:pt idx="21">
                  <c:v>24</c:v>
                </c:pt>
                <c:pt idx="22">
                  <c:v>24</c:v>
                </c:pt>
                <c:pt idx="23">
                  <c:v>24</c:v>
                </c:pt>
                <c:pt idx="24">
                  <c:v>24</c:v>
                </c:pt>
                <c:pt idx="25">
                  <c:v>24</c:v>
                </c:pt>
                <c:pt idx="26">
                  <c:v>25</c:v>
                </c:pt>
                <c:pt idx="27">
                  <c:v>25</c:v>
                </c:pt>
                <c:pt idx="28">
                  <c:v>26</c:v>
                </c:pt>
                <c:pt idx="29">
                  <c:v>26</c:v>
                </c:pt>
                <c:pt idx="30">
                  <c:v>26</c:v>
                </c:pt>
                <c:pt idx="31">
                  <c:v>27</c:v>
                </c:pt>
                <c:pt idx="32">
                  <c:v>27</c:v>
                </c:pt>
                <c:pt idx="33">
                  <c:v>28</c:v>
                </c:pt>
                <c:pt idx="34">
                  <c:v>28</c:v>
                </c:pt>
                <c:pt idx="35">
                  <c:v>28</c:v>
                </c:pt>
                <c:pt idx="36">
                  <c:v>29</c:v>
                </c:pt>
                <c:pt idx="37">
                  <c:v>30</c:v>
                </c:pt>
                <c:pt idx="38">
                  <c:v>30</c:v>
                </c:pt>
                <c:pt idx="39">
                  <c:v>31</c:v>
                </c:pt>
                <c:pt idx="40">
                  <c:v>31</c:v>
                </c:pt>
                <c:pt idx="41">
                  <c:v>32</c:v>
                </c:pt>
                <c:pt idx="42">
                  <c:v>32</c:v>
                </c:pt>
                <c:pt idx="43">
                  <c:v>33</c:v>
                </c:pt>
                <c:pt idx="44">
                  <c:v>34</c:v>
                </c:pt>
                <c:pt idx="45">
                  <c:v>35</c:v>
                </c:pt>
                <c:pt idx="46">
                  <c:v>36</c:v>
                </c:pt>
                <c:pt idx="47">
                  <c:v>36</c:v>
                </c:pt>
                <c:pt idx="48">
                  <c:v>37</c:v>
                </c:pt>
                <c:pt idx="49">
                  <c:v>38</c:v>
                </c:pt>
                <c:pt idx="50">
                  <c:v>39</c:v>
                </c:pt>
                <c:pt idx="51">
                  <c:v>40</c:v>
                </c:pt>
                <c:pt idx="52">
                  <c:v>41</c:v>
                </c:pt>
                <c:pt idx="53">
                  <c:v>42</c:v>
                </c:pt>
                <c:pt idx="54">
                  <c:v>43</c:v>
                </c:pt>
                <c:pt idx="55">
                  <c:v>44</c:v>
                </c:pt>
                <c:pt idx="56">
                  <c:v>45</c:v>
                </c:pt>
                <c:pt idx="57">
                  <c:v>46</c:v>
                </c:pt>
                <c:pt idx="58">
                  <c:v>48</c:v>
                </c:pt>
                <c:pt idx="59">
                  <c:v>49</c:v>
                </c:pt>
                <c:pt idx="60">
                  <c:v>50</c:v>
                </c:pt>
                <c:pt idx="61">
                  <c:v>51</c:v>
                </c:pt>
                <c:pt idx="62">
                  <c:v>53</c:v>
                </c:pt>
                <c:pt idx="63">
                  <c:v>54</c:v>
                </c:pt>
                <c:pt idx="64">
                  <c:v>56</c:v>
                </c:pt>
                <c:pt idx="65">
                  <c:v>57</c:v>
                </c:pt>
                <c:pt idx="66">
                  <c:v>59</c:v>
                </c:pt>
                <c:pt idx="67">
                  <c:v>60</c:v>
                </c:pt>
                <c:pt idx="68">
                  <c:v>61</c:v>
                </c:pt>
                <c:pt idx="69">
                  <c:v>63</c:v>
                </c:pt>
                <c:pt idx="70">
                  <c:v>65</c:v>
                </c:pt>
                <c:pt idx="71">
                  <c:v>67</c:v>
                </c:pt>
                <c:pt idx="72">
                  <c:v>68</c:v>
                </c:pt>
                <c:pt idx="73">
                  <c:v>70</c:v>
                </c:pt>
                <c:pt idx="74">
                  <c:v>72</c:v>
                </c:pt>
                <c:pt idx="75">
                  <c:v>74</c:v>
                </c:pt>
                <c:pt idx="76">
                  <c:v>76</c:v>
                </c:pt>
                <c:pt idx="77">
                  <c:v>78</c:v>
                </c:pt>
                <c:pt idx="78">
                  <c:v>80</c:v>
                </c:pt>
                <c:pt idx="79">
                  <c:v>82</c:v>
                </c:pt>
                <c:pt idx="80">
                  <c:v>84</c:v>
                </c:pt>
                <c:pt idx="81">
                  <c:v>87</c:v>
                </c:pt>
                <c:pt idx="82">
                  <c:v>89</c:v>
                </c:pt>
                <c:pt idx="83">
                  <c:v>91</c:v>
                </c:pt>
                <c:pt idx="84">
                  <c:v>93</c:v>
                </c:pt>
                <c:pt idx="85">
                  <c:v>96</c:v>
                </c:pt>
                <c:pt idx="86">
                  <c:v>98</c:v>
                </c:pt>
                <c:pt idx="87">
                  <c:v>100</c:v>
                </c:pt>
                <c:pt idx="88">
                  <c:v>103</c:v>
                </c:pt>
                <c:pt idx="89">
                  <c:v>106</c:v>
                </c:pt>
                <c:pt idx="90">
                  <c:v>109</c:v>
                </c:pt>
                <c:pt idx="91">
                  <c:v>111</c:v>
                </c:pt>
                <c:pt idx="92">
                  <c:v>114</c:v>
                </c:pt>
                <c:pt idx="93">
                  <c:v>116</c:v>
                </c:pt>
                <c:pt idx="94">
                  <c:v>119</c:v>
                </c:pt>
                <c:pt idx="95">
                  <c:v>122</c:v>
                </c:pt>
                <c:pt idx="96">
                  <c:v>125</c:v>
                </c:pt>
                <c:pt idx="97">
                  <c:v>128</c:v>
                </c:pt>
                <c:pt idx="98">
                  <c:v>131</c:v>
                </c:pt>
                <c:pt idx="99">
                  <c:v>134</c:v>
                </c:pt>
                <c:pt idx="100">
                  <c:v>136</c:v>
                </c:pt>
                <c:pt idx="101">
                  <c:v>140</c:v>
                </c:pt>
                <c:pt idx="102">
                  <c:v>142</c:v>
                </c:pt>
                <c:pt idx="103">
                  <c:v>145</c:v>
                </c:pt>
                <c:pt idx="104">
                  <c:v>149</c:v>
                </c:pt>
                <c:pt idx="105">
                  <c:v>152</c:v>
                </c:pt>
                <c:pt idx="106">
                  <c:v>155</c:v>
                </c:pt>
                <c:pt idx="107">
                  <c:v>158</c:v>
                </c:pt>
                <c:pt idx="108">
                  <c:v>161</c:v>
                </c:pt>
                <c:pt idx="109">
                  <c:v>164</c:v>
                </c:pt>
                <c:pt idx="110">
                  <c:v>167</c:v>
                </c:pt>
                <c:pt idx="111">
                  <c:v>170</c:v>
                </c:pt>
                <c:pt idx="112">
                  <c:v>174</c:v>
                </c:pt>
                <c:pt idx="113">
                  <c:v>177</c:v>
                </c:pt>
                <c:pt idx="114">
                  <c:v>180</c:v>
                </c:pt>
                <c:pt idx="115">
                  <c:v>183</c:v>
                </c:pt>
                <c:pt idx="116">
                  <c:v>187</c:v>
                </c:pt>
                <c:pt idx="117">
                  <c:v>190</c:v>
                </c:pt>
                <c:pt idx="118">
                  <c:v>194</c:v>
                </c:pt>
                <c:pt idx="119">
                  <c:v>197</c:v>
                </c:pt>
                <c:pt idx="120">
                  <c:v>200</c:v>
                </c:pt>
                <c:pt idx="121">
                  <c:v>203</c:v>
                </c:pt>
                <c:pt idx="122">
                  <c:v>207</c:v>
                </c:pt>
                <c:pt idx="123">
                  <c:v>211</c:v>
                </c:pt>
                <c:pt idx="124">
                  <c:v>214</c:v>
                </c:pt>
                <c:pt idx="125">
                  <c:v>217</c:v>
                </c:pt>
                <c:pt idx="126">
                  <c:v>221</c:v>
                </c:pt>
                <c:pt idx="127">
                  <c:v>224</c:v>
                </c:pt>
                <c:pt idx="128">
                  <c:v>228</c:v>
                </c:pt>
                <c:pt idx="129">
                  <c:v>231</c:v>
                </c:pt>
                <c:pt idx="130">
                  <c:v>234</c:v>
                </c:pt>
                <c:pt idx="131">
                  <c:v>237</c:v>
                </c:pt>
                <c:pt idx="132">
                  <c:v>241</c:v>
                </c:pt>
                <c:pt idx="133">
                  <c:v>244</c:v>
                </c:pt>
                <c:pt idx="134">
                  <c:v>248</c:v>
                </c:pt>
                <c:pt idx="135">
                  <c:v>251</c:v>
                </c:pt>
                <c:pt idx="136">
                  <c:v>254</c:v>
                </c:pt>
                <c:pt idx="137">
                  <c:v>257</c:v>
                </c:pt>
                <c:pt idx="138">
                  <c:v>261</c:v>
                </c:pt>
                <c:pt idx="139">
                  <c:v>264</c:v>
                </c:pt>
                <c:pt idx="140">
                  <c:v>267</c:v>
                </c:pt>
                <c:pt idx="141">
                  <c:v>271</c:v>
                </c:pt>
                <c:pt idx="142">
                  <c:v>274</c:v>
                </c:pt>
                <c:pt idx="143">
                  <c:v>277</c:v>
                </c:pt>
                <c:pt idx="144">
                  <c:v>280</c:v>
                </c:pt>
                <c:pt idx="145">
                  <c:v>284</c:v>
                </c:pt>
                <c:pt idx="146">
                  <c:v>286</c:v>
                </c:pt>
                <c:pt idx="147">
                  <c:v>289</c:v>
                </c:pt>
                <c:pt idx="148">
                  <c:v>293</c:v>
                </c:pt>
                <c:pt idx="149">
                  <c:v>296</c:v>
                </c:pt>
                <c:pt idx="150">
                  <c:v>299</c:v>
                </c:pt>
                <c:pt idx="151">
                  <c:v>301</c:v>
                </c:pt>
                <c:pt idx="152">
                  <c:v>305</c:v>
                </c:pt>
                <c:pt idx="153">
                  <c:v>308</c:v>
                </c:pt>
                <c:pt idx="154">
                  <c:v>311</c:v>
                </c:pt>
                <c:pt idx="155">
                  <c:v>313</c:v>
                </c:pt>
                <c:pt idx="156">
                  <c:v>316</c:v>
                </c:pt>
                <c:pt idx="157">
                  <c:v>319</c:v>
                </c:pt>
                <c:pt idx="158">
                  <c:v>322</c:v>
                </c:pt>
                <c:pt idx="159">
                  <c:v>325</c:v>
                </c:pt>
                <c:pt idx="160">
                  <c:v>328</c:v>
                </c:pt>
                <c:pt idx="161">
                  <c:v>331</c:v>
                </c:pt>
                <c:pt idx="162">
                  <c:v>333</c:v>
                </c:pt>
                <c:pt idx="163">
                  <c:v>336</c:v>
                </c:pt>
                <c:pt idx="164">
                  <c:v>339</c:v>
                </c:pt>
                <c:pt idx="165">
                  <c:v>342</c:v>
                </c:pt>
                <c:pt idx="166">
                  <c:v>344</c:v>
                </c:pt>
                <c:pt idx="167">
                  <c:v>347</c:v>
                </c:pt>
                <c:pt idx="168">
                  <c:v>350</c:v>
                </c:pt>
                <c:pt idx="169">
                  <c:v>353</c:v>
                </c:pt>
                <c:pt idx="170">
                  <c:v>356</c:v>
                </c:pt>
                <c:pt idx="171">
                  <c:v>358</c:v>
                </c:pt>
                <c:pt idx="172">
                  <c:v>361</c:v>
                </c:pt>
                <c:pt idx="173">
                  <c:v>364</c:v>
                </c:pt>
                <c:pt idx="174">
                  <c:v>366</c:v>
                </c:pt>
                <c:pt idx="175">
                  <c:v>369</c:v>
                </c:pt>
                <c:pt idx="176">
                  <c:v>372</c:v>
                </c:pt>
                <c:pt idx="177">
                  <c:v>375</c:v>
                </c:pt>
                <c:pt idx="178">
                  <c:v>377</c:v>
                </c:pt>
                <c:pt idx="179">
                  <c:v>380</c:v>
                </c:pt>
                <c:pt idx="180">
                  <c:v>383</c:v>
                </c:pt>
                <c:pt idx="181">
                  <c:v>386</c:v>
                </c:pt>
                <c:pt idx="182">
                  <c:v>389</c:v>
                </c:pt>
                <c:pt idx="183">
                  <c:v>392</c:v>
                </c:pt>
                <c:pt idx="184">
                  <c:v>394</c:v>
                </c:pt>
                <c:pt idx="185">
                  <c:v>397</c:v>
                </c:pt>
                <c:pt idx="186">
                  <c:v>400</c:v>
                </c:pt>
                <c:pt idx="187">
                  <c:v>403</c:v>
                </c:pt>
                <c:pt idx="188">
                  <c:v>406</c:v>
                </c:pt>
                <c:pt idx="189">
                  <c:v>409</c:v>
                </c:pt>
                <c:pt idx="190">
                  <c:v>411</c:v>
                </c:pt>
                <c:pt idx="191">
                  <c:v>414</c:v>
                </c:pt>
                <c:pt idx="192">
                  <c:v>417</c:v>
                </c:pt>
                <c:pt idx="193">
                  <c:v>420</c:v>
                </c:pt>
                <c:pt idx="194">
                  <c:v>423</c:v>
                </c:pt>
                <c:pt idx="195">
                  <c:v>426</c:v>
                </c:pt>
                <c:pt idx="196">
                  <c:v>428</c:v>
                </c:pt>
                <c:pt idx="197">
                  <c:v>431</c:v>
                </c:pt>
                <c:pt idx="198">
                  <c:v>434</c:v>
                </c:pt>
                <c:pt idx="199">
                  <c:v>437</c:v>
                </c:pt>
                <c:pt idx="200">
                  <c:v>440</c:v>
                </c:pt>
                <c:pt idx="201">
                  <c:v>443</c:v>
                </c:pt>
                <c:pt idx="202">
                  <c:v>446</c:v>
                </c:pt>
                <c:pt idx="203">
                  <c:v>449</c:v>
                </c:pt>
                <c:pt idx="204">
                  <c:v>452</c:v>
                </c:pt>
                <c:pt idx="205">
                  <c:v>454</c:v>
                </c:pt>
                <c:pt idx="206">
                  <c:v>457</c:v>
                </c:pt>
                <c:pt idx="207">
                  <c:v>460</c:v>
                </c:pt>
                <c:pt idx="208">
                  <c:v>463</c:v>
                </c:pt>
                <c:pt idx="209">
                  <c:v>466</c:v>
                </c:pt>
                <c:pt idx="210">
                  <c:v>469</c:v>
                </c:pt>
                <c:pt idx="211">
                  <c:v>472</c:v>
                </c:pt>
                <c:pt idx="212">
                  <c:v>475</c:v>
                </c:pt>
                <c:pt idx="213">
                  <c:v>477</c:v>
                </c:pt>
                <c:pt idx="214">
                  <c:v>480</c:v>
                </c:pt>
                <c:pt idx="215">
                  <c:v>483</c:v>
                </c:pt>
                <c:pt idx="216">
                  <c:v>486</c:v>
                </c:pt>
                <c:pt idx="217">
                  <c:v>489</c:v>
                </c:pt>
                <c:pt idx="218">
                  <c:v>492</c:v>
                </c:pt>
                <c:pt idx="219">
                  <c:v>494</c:v>
                </c:pt>
                <c:pt idx="220">
                  <c:v>497</c:v>
                </c:pt>
                <c:pt idx="221">
                  <c:v>500</c:v>
                </c:pt>
                <c:pt idx="222">
                  <c:v>503</c:v>
                </c:pt>
                <c:pt idx="223">
                  <c:v>506</c:v>
                </c:pt>
                <c:pt idx="224">
                  <c:v>509</c:v>
                </c:pt>
                <c:pt idx="225">
                  <c:v>512</c:v>
                </c:pt>
                <c:pt idx="226">
                  <c:v>515</c:v>
                </c:pt>
                <c:pt idx="227">
                  <c:v>518</c:v>
                </c:pt>
                <c:pt idx="228">
                  <c:v>521</c:v>
                </c:pt>
                <c:pt idx="229">
                  <c:v>523</c:v>
                </c:pt>
                <c:pt idx="230">
                  <c:v>526</c:v>
                </c:pt>
                <c:pt idx="231">
                  <c:v>529</c:v>
                </c:pt>
                <c:pt idx="232">
                  <c:v>532</c:v>
                </c:pt>
                <c:pt idx="233">
                  <c:v>535</c:v>
                </c:pt>
                <c:pt idx="234">
                  <c:v>538</c:v>
                </c:pt>
                <c:pt idx="235">
                  <c:v>540</c:v>
                </c:pt>
                <c:pt idx="236">
                  <c:v>543</c:v>
                </c:pt>
                <c:pt idx="237">
                  <c:v>546</c:v>
                </c:pt>
                <c:pt idx="238">
                  <c:v>549</c:v>
                </c:pt>
                <c:pt idx="239">
                  <c:v>551</c:v>
                </c:pt>
                <c:pt idx="240">
                  <c:v>554</c:v>
                </c:pt>
                <c:pt idx="241">
                  <c:v>557</c:v>
                </c:pt>
                <c:pt idx="242">
                  <c:v>560</c:v>
                </c:pt>
                <c:pt idx="243">
                  <c:v>563</c:v>
                </c:pt>
                <c:pt idx="244">
                  <c:v>565</c:v>
                </c:pt>
                <c:pt idx="245">
                  <c:v>568</c:v>
                </c:pt>
                <c:pt idx="246">
                  <c:v>571</c:v>
                </c:pt>
                <c:pt idx="247">
                  <c:v>573</c:v>
                </c:pt>
                <c:pt idx="248">
                  <c:v>576</c:v>
                </c:pt>
                <c:pt idx="249">
                  <c:v>579</c:v>
                </c:pt>
                <c:pt idx="250">
                  <c:v>581</c:v>
                </c:pt>
                <c:pt idx="251">
                  <c:v>584</c:v>
                </c:pt>
                <c:pt idx="252">
                  <c:v>587</c:v>
                </c:pt>
                <c:pt idx="253">
                  <c:v>589</c:v>
                </c:pt>
                <c:pt idx="254">
                  <c:v>592</c:v>
                </c:pt>
                <c:pt idx="255">
                  <c:v>595</c:v>
                </c:pt>
                <c:pt idx="256">
                  <c:v>597</c:v>
                </c:pt>
                <c:pt idx="257">
                  <c:v>600</c:v>
                </c:pt>
                <c:pt idx="258">
                  <c:v>603</c:v>
                </c:pt>
                <c:pt idx="259">
                  <c:v>605</c:v>
                </c:pt>
                <c:pt idx="260">
                  <c:v>608</c:v>
                </c:pt>
                <c:pt idx="261">
                  <c:v>611</c:v>
                </c:pt>
                <c:pt idx="262">
                  <c:v>613</c:v>
                </c:pt>
                <c:pt idx="263">
                  <c:v>616</c:v>
                </c:pt>
                <c:pt idx="264">
                  <c:v>618</c:v>
                </c:pt>
                <c:pt idx="265">
                  <c:v>621</c:v>
                </c:pt>
                <c:pt idx="266">
                  <c:v>624</c:v>
                </c:pt>
                <c:pt idx="267">
                  <c:v>626</c:v>
                </c:pt>
                <c:pt idx="268">
                  <c:v>629</c:v>
                </c:pt>
                <c:pt idx="269">
                  <c:v>631</c:v>
                </c:pt>
                <c:pt idx="270">
                  <c:v>634</c:v>
                </c:pt>
                <c:pt idx="271">
                  <c:v>636</c:v>
                </c:pt>
                <c:pt idx="272">
                  <c:v>638</c:v>
                </c:pt>
                <c:pt idx="273">
                  <c:v>640</c:v>
                </c:pt>
                <c:pt idx="274">
                  <c:v>643</c:v>
                </c:pt>
                <c:pt idx="275">
                  <c:v>645</c:v>
                </c:pt>
                <c:pt idx="276">
                  <c:v>647</c:v>
                </c:pt>
                <c:pt idx="277">
                  <c:v>649</c:v>
                </c:pt>
                <c:pt idx="278">
                  <c:v>651</c:v>
                </c:pt>
                <c:pt idx="279">
                  <c:v>653</c:v>
                </c:pt>
                <c:pt idx="280">
                  <c:v>655</c:v>
                </c:pt>
                <c:pt idx="281">
                  <c:v>657</c:v>
                </c:pt>
                <c:pt idx="282">
                  <c:v>658</c:v>
                </c:pt>
                <c:pt idx="283">
                  <c:v>660</c:v>
                </c:pt>
                <c:pt idx="284">
                  <c:v>662</c:v>
                </c:pt>
                <c:pt idx="285">
                  <c:v>663</c:v>
                </c:pt>
                <c:pt idx="286">
                  <c:v>665</c:v>
                </c:pt>
                <c:pt idx="287">
                  <c:v>666</c:v>
                </c:pt>
                <c:pt idx="288">
                  <c:v>668</c:v>
                </c:pt>
                <c:pt idx="289">
                  <c:v>669</c:v>
                </c:pt>
                <c:pt idx="290">
                  <c:v>670</c:v>
                </c:pt>
                <c:pt idx="291">
                  <c:v>672</c:v>
                </c:pt>
                <c:pt idx="292">
                  <c:v>673</c:v>
                </c:pt>
                <c:pt idx="293">
                  <c:v>674</c:v>
                </c:pt>
                <c:pt idx="294">
                  <c:v>675</c:v>
                </c:pt>
                <c:pt idx="295">
                  <c:v>676</c:v>
                </c:pt>
                <c:pt idx="296">
                  <c:v>678</c:v>
                </c:pt>
                <c:pt idx="297">
                  <c:v>679</c:v>
                </c:pt>
                <c:pt idx="298">
                  <c:v>680</c:v>
                </c:pt>
                <c:pt idx="299">
                  <c:v>681</c:v>
                </c:pt>
                <c:pt idx="300">
                  <c:v>682</c:v>
                </c:pt>
                <c:pt idx="301">
                  <c:v>683</c:v>
                </c:pt>
                <c:pt idx="302">
                  <c:v>684</c:v>
                </c:pt>
                <c:pt idx="303">
                  <c:v>685</c:v>
                </c:pt>
                <c:pt idx="304">
                  <c:v>686</c:v>
                </c:pt>
                <c:pt idx="305">
                  <c:v>687</c:v>
                </c:pt>
                <c:pt idx="306">
                  <c:v>687</c:v>
                </c:pt>
                <c:pt idx="307">
                  <c:v>688</c:v>
                </c:pt>
                <c:pt idx="308">
                  <c:v>689</c:v>
                </c:pt>
                <c:pt idx="309">
                  <c:v>690</c:v>
                </c:pt>
                <c:pt idx="310">
                  <c:v>691</c:v>
                </c:pt>
                <c:pt idx="311">
                  <c:v>691</c:v>
                </c:pt>
                <c:pt idx="312">
                  <c:v>692</c:v>
                </c:pt>
                <c:pt idx="313">
                  <c:v>693</c:v>
                </c:pt>
                <c:pt idx="314">
                  <c:v>693</c:v>
                </c:pt>
                <c:pt idx="315">
                  <c:v>694</c:v>
                </c:pt>
                <c:pt idx="316">
                  <c:v>695</c:v>
                </c:pt>
                <c:pt idx="317">
                  <c:v>696</c:v>
                </c:pt>
                <c:pt idx="318">
                  <c:v>696</c:v>
                </c:pt>
                <c:pt idx="319">
                  <c:v>697</c:v>
                </c:pt>
                <c:pt idx="320">
                  <c:v>698</c:v>
                </c:pt>
                <c:pt idx="321">
                  <c:v>698</c:v>
                </c:pt>
                <c:pt idx="322">
                  <c:v>699</c:v>
                </c:pt>
                <c:pt idx="323">
                  <c:v>700</c:v>
                </c:pt>
                <c:pt idx="324">
                  <c:v>700</c:v>
                </c:pt>
                <c:pt idx="325">
                  <c:v>700</c:v>
                </c:pt>
                <c:pt idx="326">
                  <c:v>702</c:v>
                </c:pt>
                <c:pt idx="327">
                  <c:v>702</c:v>
                </c:pt>
              </c:numCache>
            </c:numRef>
          </c:xVal>
          <c:yVal>
            <c:numRef>
              <c:f>'[6]48-2 нагрев'!$C$2:$C$329</c:f>
              <c:numCache>
                <c:formatCode>General</c:formatCode>
                <c:ptCount val="328"/>
                <c:pt idx="0">
                  <c:v>0.15500000000000003</c:v>
                </c:pt>
                <c:pt idx="1">
                  <c:v>0.15500000000000003</c:v>
                </c:pt>
                <c:pt idx="2">
                  <c:v>0.15500000000000003</c:v>
                </c:pt>
                <c:pt idx="3">
                  <c:v>0.15500000000000003</c:v>
                </c:pt>
                <c:pt idx="4">
                  <c:v>0.15500000000000003</c:v>
                </c:pt>
                <c:pt idx="5">
                  <c:v>0.15300000000000002</c:v>
                </c:pt>
                <c:pt idx="6">
                  <c:v>0.15300000000000002</c:v>
                </c:pt>
                <c:pt idx="7">
                  <c:v>0.15200000000000002</c:v>
                </c:pt>
                <c:pt idx="8">
                  <c:v>0.15500000000000003</c:v>
                </c:pt>
                <c:pt idx="9">
                  <c:v>0.15400000000000003</c:v>
                </c:pt>
                <c:pt idx="10">
                  <c:v>0.15600000000000003</c:v>
                </c:pt>
                <c:pt idx="11">
                  <c:v>0.15600000000000003</c:v>
                </c:pt>
                <c:pt idx="12">
                  <c:v>0.15500000000000003</c:v>
                </c:pt>
                <c:pt idx="13">
                  <c:v>0.15500000000000003</c:v>
                </c:pt>
                <c:pt idx="14">
                  <c:v>0.15600000000000003</c:v>
                </c:pt>
                <c:pt idx="15">
                  <c:v>0.15400000000000003</c:v>
                </c:pt>
                <c:pt idx="16">
                  <c:v>0.15500000000000003</c:v>
                </c:pt>
                <c:pt idx="17">
                  <c:v>0.15500000000000003</c:v>
                </c:pt>
                <c:pt idx="18">
                  <c:v>0.15400000000000003</c:v>
                </c:pt>
                <c:pt idx="19">
                  <c:v>0.15300000000000002</c:v>
                </c:pt>
                <c:pt idx="20">
                  <c:v>0.15300000000000002</c:v>
                </c:pt>
                <c:pt idx="21">
                  <c:v>0.15300000000000002</c:v>
                </c:pt>
                <c:pt idx="22">
                  <c:v>0.15300000000000002</c:v>
                </c:pt>
                <c:pt idx="23">
                  <c:v>0.15300000000000002</c:v>
                </c:pt>
                <c:pt idx="24">
                  <c:v>0.15300000000000002</c:v>
                </c:pt>
                <c:pt idx="25">
                  <c:v>0.15300000000000002</c:v>
                </c:pt>
                <c:pt idx="26">
                  <c:v>0.15300000000000002</c:v>
                </c:pt>
                <c:pt idx="27">
                  <c:v>0.15300000000000002</c:v>
                </c:pt>
                <c:pt idx="28">
                  <c:v>0.15300000000000002</c:v>
                </c:pt>
                <c:pt idx="29">
                  <c:v>0.15200000000000002</c:v>
                </c:pt>
                <c:pt idx="30">
                  <c:v>0.15300000000000002</c:v>
                </c:pt>
                <c:pt idx="31">
                  <c:v>0.15200000000000002</c:v>
                </c:pt>
                <c:pt idx="32">
                  <c:v>0.15100000000000005</c:v>
                </c:pt>
                <c:pt idx="33">
                  <c:v>0.15100000000000005</c:v>
                </c:pt>
                <c:pt idx="34">
                  <c:v>0.15100000000000005</c:v>
                </c:pt>
                <c:pt idx="35">
                  <c:v>0.15000000000000002</c:v>
                </c:pt>
                <c:pt idx="36">
                  <c:v>0.15100000000000005</c:v>
                </c:pt>
                <c:pt idx="37">
                  <c:v>0.15100000000000005</c:v>
                </c:pt>
                <c:pt idx="38">
                  <c:v>0.15100000000000005</c:v>
                </c:pt>
                <c:pt idx="39">
                  <c:v>0.15100000000000005</c:v>
                </c:pt>
                <c:pt idx="40">
                  <c:v>0.15000000000000002</c:v>
                </c:pt>
                <c:pt idx="41">
                  <c:v>0.15000000000000002</c:v>
                </c:pt>
                <c:pt idx="42">
                  <c:v>0.15000000000000002</c:v>
                </c:pt>
                <c:pt idx="43">
                  <c:v>0.14900000000000002</c:v>
                </c:pt>
                <c:pt idx="44">
                  <c:v>0.14900000000000002</c:v>
                </c:pt>
                <c:pt idx="45">
                  <c:v>0.14900000000000002</c:v>
                </c:pt>
                <c:pt idx="46">
                  <c:v>0.14800000000000002</c:v>
                </c:pt>
                <c:pt idx="47">
                  <c:v>0.14800000000000002</c:v>
                </c:pt>
                <c:pt idx="48">
                  <c:v>0.14700000000000002</c:v>
                </c:pt>
                <c:pt idx="49">
                  <c:v>0.14700000000000002</c:v>
                </c:pt>
                <c:pt idx="50">
                  <c:v>0.14700000000000002</c:v>
                </c:pt>
                <c:pt idx="51">
                  <c:v>0.14700000000000002</c:v>
                </c:pt>
                <c:pt idx="52">
                  <c:v>0.14700000000000002</c:v>
                </c:pt>
                <c:pt idx="53">
                  <c:v>0.14600000000000002</c:v>
                </c:pt>
                <c:pt idx="54">
                  <c:v>0.14500000000000002</c:v>
                </c:pt>
                <c:pt idx="55">
                  <c:v>0.14500000000000002</c:v>
                </c:pt>
                <c:pt idx="56">
                  <c:v>0.14500000000000002</c:v>
                </c:pt>
                <c:pt idx="57">
                  <c:v>0.14500000000000002</c:v>
                </c:pt>
                <c:pt idx="58">
                  <c:v>0.14200000000000004</c:v>
                </c:pt>
                <c:pt idx="59">
                  <c:v>0.14300000000000004</c:v>
                </c:pt>
                <c:pt idx="60">
                  <c:v>0.14200000000000004</c:v>
                </c:pt>
                <c:pt idx="61">
                  <c:v>0.14300000000000004</c:v>
                </c:pt>
                <c:pt idx="62">
                  <c:v>0.14300000000000004</c:v>
                </c:pt>
                <c:pt idx="63">
                  <c:v>0.14100000000000001</c:v>
                </c:pt>
                <c:pt idx="64">
                  <c:v>0.14200000000000004</c:v>
                </c:pt>
                <c:pt idx="65">
                  <c:v>0.14100000000000001</c:v>
                </c:pt>
                <c:pt idx="66">
                  <c:v>0.14000000000000001</c:v>
                </c:pt>
                <c:pt idx="67">
                  <c:v>0.14100000000000001</c:v>
                </c:pt>
                <c:pt idx="68">
                  <c:v>0.13900000000000001</c:v>
                </c:pt>
                <c:pt idx="69">
                  <c:v>0.13900000000000001</c:v>
                </c:pt>
                <c:pt idx="70">
                  <c:v>0.13900000000000001</c:v>
                </c:pt>
                <c:pt idx="71">
                  <c:v>0.13900000000000001</c:v>
                </c:pt>
                <c:pt idx="72">
                  <c:v>0.13800000000000001</c:v>
                </c:pt>
                <c:pt idx="73">
                  <c:v>0.13600000000000001</c:v>
                </c:pt>
                <c:pt idx="74">
                  <c:v>0.13600000000000001</c:v>
                </c:pt>
                <c:pt idx="75">
                  <c:v>0.13500000000000001</c:v>
                </c:pt>
                <c:pt idx="76">
                  <c:v>0.13600000000000001</c:v>
                </c:pt>
                <c:pt idx="77">
                  <c:v>0.13500000000000001</c:v>
                </c:pt>
                <c:pt idx="78">
                  <c:v>0.13400000000000001</c:v>
                </c:pt>
                <c:pt idx="79">
                  <c:v>0.13200000000000001</c:v>
                </c:pt>
                <c:pt idx="80">
                  <c:v>0.13200000000000001</c:v>
                </c:pt>
                <c:pt idx="81">
                  <c:v>0.13100000000000001</c:v>
                </c:pt>
                <c:pt idx="82">
                  <c:v>0.13200000000000001</c:v>
                </c:pt>
                <c:pt idx="83">
                  <c:v>0.13200000000000001</c:v>
                </c:pt>
                <c:pt idx="84">
                  <c:v>0.13200000000000001</c:v>
                </c:pt>
                <c:pt idx="85">
                  <c:v>0.13</c:v>
                </c:pt>
                <c:pt idx="86">
                  <c:v>0.129</c:v>
                </c:pt>
                <c:pt idx="87">
                  <c:v>0.129</c:v>
                </c:pt>
                <c:pt idx="88">
                  <c:v>0.129</c:v>
                </c:pt>
                <c:pt idx="89">
                  <c:v>0.128</c:v>
                </c:pt>
                <c:pt idx="90">
                  <c:v>0.127</c:v>
                </c:pt>
                <c:pt idx="91">
                  <c:v>0.125</c:v>
                </c:pt>
                <c:pt idx="92">
                  <c:v>0.125</c:v>
                </c:pt>
                <c:pt idx="93">
                  <c:v>0.125</c:v>
                </c:pt>
                <c:pt idx="94">
                  <c:v>0.125</c:v>
                </c:pt>
                <c:pt idx="95">
                  <c:v>0.12400000000000001</c:v>
                </c:pt>
                <c:pt idx="96">
                  <c:v>0.12300000000000003</c:v>
                </c:pt>
                <c:pt idx="97">
                  <c:v>0.12200000000000001</c:v>
                </c:pt>
                <c:pt idx="98">
                  <c:v>0.12200000000000001</c:v>
                </c:pt>
                <c:pt idx="99">
                  <c:v>0.12100000000000001</c:v>
                </c:pt>
                <c:pt idx="100">
                  <c:v>0.12000000000000002</c:v>
                </c:pt>
                <c:pt idx="101">
                  <c:v>0.12000000000000002</c:v>
                </c:pt>
                <c:pt idx="102">
                  <c:v>0.11900000000000002</c:v>
                </c:pt>
                <c:pt idx="103">
                  <c:v>0.11900000000000002</c:v>
                </c:pt>
                <c:pt idx="104">
                  <c:v>0.11799999999999998</c:v>
                </c:pt>
                <c:pt idx="105">
                  <c:v>0.11600000000000002</c:v>
                </c:pt>
                <c:pt idx="106">
                  <c:v>0.11699999999999998</c:v>
                </c:pt>
                <c:pt idx="107">
                  <c:v>0.11600000000000002</c:v>
                </c:pt>
                <c:pt idx="108">
                  <c:v>0.11299999999999998</c:v>
                </c:pt>
                <c:pt idx="109">
                  <c:v>0.114</c:v>
                </c:pt>
                <c:pt idx="110">
                  <c:v>0.114</c:v>
                </c:pt>
                <c:pt idx="111">
                  <c:v>0.11299999999999998</c:v>
                </c:pt>
                <c:pt idx="112">
                  <c:v>0.112</c:v>
                </c:pt>
                <c:pt idx="113">
                  <c:v>0.112</c:v>
                </c:pt>
                <c:pt idx="114">
                  <c:v>0.111</c:v>
                </c:pt>
                <c:pt idx="115">
                  <c:v>0.11</c:v>
                </c:pt>
                <c:pt idx="116">
                  <c:v>0.10900000000000003</c:v>
                </c:pt>
                <c:pt idx="117">
                  <c:v>0.10900000000000003</c:v>
                </c:pt>
                <c:pt idx="118">
                  <c:v>0.10700000000000001</c:v>
                </c:pt>
                <c:pt idx="119">
                  <c:v>0.10700000000000001</c:v>
                </c:pt>
                <c:pt idx="120">
                  <c:v>0.10600000000000001</c:v>
                </c:pt>
                <c:pt idx="121">
                  <c:v>0.10600000000000001</c:v>
                </c:pt>
                <c:pt idx="122">
                  <c:v>0.10500000000000002</c:v>
                </c:pt>
                <c:pt idx="123">
                  <c:v>0.10500000000000002</c:v>
                </c:pt>
                <c:pt idx="124">
                  <c:v>0.10400000000000001</c:v>
                </c:pt>
                <c:pt idx="125">
                  <c:v>0.10299999999999998</c:v>
                </c:pt>
                <c:pt idx="126">
                  <c:v>0.10299999999999998</c:v>
                </c:pt>
                <c:pt idx="127">
                  <c:v>0.10299999999999998</c:v>
                </c:pt>
                <c:pt idx="128">
                  <c:v>0.10100000000000002</c:v>
                </c:pt>
                <c:pt idx="129">
                  <c:v>0.1</c:v>
                </c:pt>
                <c:pt idx="130">
                  <c:v>9.9600000000000036E-2</c:v>
                </c:pt>
                <c:pt idx="131">
                  <c:v>9.8800000000000054E-2</c:v>
                </c:pt>
                <c:pt idx="132">
                  <c:v>9.9300000000000041E-2</c:v>
                </c:pt>
                <c:pt idx="133">
                  <c:v>9.7900000000000001E-2</c:v>
                </c:pt>
                <c:pt idx="134">
                  <c:v>9.6800000000000025E-2</c:v>
                </c:pt>
                <c:pt idx="135">
                  <c:v>9.5500000000000015E-2</c:v>
                </c:pt>
                <c:pt idx="136">
                  <c:v>9.540000000000004E-2</c:v>
                </c:pt>
                <c:pt idx="137">
                  <c:v>9.4900000000000026E-2</c:v>
                </c:pt>
                <c:pt idx="138">
                  <c:v>9.4800000000000037E-2</c:v>
                </c:pt>
                <c:pt idx="139">
                  <c:v>9.3700000000000019E-2</c:v>
                </c:pt>
                <c:pt idx="140">
                  <c:v>9.3600000000000017E-2</c:v>
                </c:pt>
                <c:pt idx="141">
                  <c:v>9.2600000000000002E-2</c:v>
                </c:pt>
                <c:pt idx="142">
                  <c:v>9.1400000000000009E-2</c:v>
                </c:pt>
                <c:pt idx="143">
                  <c:v>9.1700000000000004E-2</c:v>
                </c:pt>
                <c:pt idx="144">
                  <c:v>9.0800000000000033E-2</c:v>
                </c:pt>
                <c:pt idx="145">
                  <c:v>9.0700000000000044E-2</c:v>
                </c:pt>
                <c:pt idx="146">
                  <c:v>8.9600000000000055E-2</c:v>
                </c:pt>
                <c:pt idx="147">
                  <c:v>8.910000000000004E-2</c:v>
                </c:pt>
                <c:pt idx="148">
                  <c:v>8.8100000000000039E-2</c:v>
                </c:pt>
                <c:pt idx="149">
                  <c:v>8.77E-2</c:v>
                </c:pt>
                <c:pt idx="150">
                  <c:v>8.7500000000000008E-2</c:v>
                </c:pt>
                <c:pt idx="151">
                  <c:v>8.6700000000000027E-2</c:v>
                </c:pt>
                <c:pt idx="152">
                  <c:v>8.6399999999999991E-2</c:v>
                </c:pt>
                <c:pt idx="153">
                  <c:v>8.5200000000000026E-2</c:v>
                </c:pt>
                <c:pt idx="154">
                  <c:v>8.5100000000000023E-2</c:v>
                </c:pt>
                <c:pt idx="155">
                  <c:v>8.4400000000000003E-2</c:v>
                </c:pt>
                <c:pt idx="156">
                  <c:v>8.3800000000000055E-2</c:v>
                </c:pt>
                <c:pt idx="157">
                  <c:v>8.3200000000000024E-2</c:v>
                </c:pt>
                <c:pt idx="158">
                  <c:v>8.3100000000000021E-2</c:v>
                </c:pt>
                <c:pt idx="159">
                  <c:v>8.2000000000000003E-2</c:v>
                </c:pt>
                <c:pt idx="160">
                  <c:v>8.1100000000000005E-2</c:v>
                </c:pt>
                <c:pt idx="161">
                  <c:v>8.0100000000000018E-2</c:v>
                </c:pt>
                <c:pt idx="162">
                  <c:v>8.0800000000000025E-2</c:v>
                </c:pt>
                <c:pt idx="163">
                  <c:v>7.9600000000000004E-2</c:v>
                </c:pt>
                <c:pt idx="164">
                  <c:v>7.9100000000000004E-2</c:v>
                </c:pt>
                <c:pt idx="165">
                  <c:v>7.85E-2</c:v>
                </c:pt>
                <c:pt idx="166">
                  <c:v>7.7800000000000008E-2</c:v>
                </c:pt>
                <c:pt idx="167">
                  <c:v>7.7299999999999994E-2</c:v>
                </c:pt>
                <c:pt idx="168">
                  <c:v>7.640000000000001E-2</c:v>
                </c:pt>
                <c:pt idx="169">
                  <c:v>7.619999999999999E-2</c:v>
                </c:pt>
                <c:pt idx="170">
                  <c:v>7.5400000000000023E-2</c:v>
                </c:pt>
                <c:pt idx="171">
                  <c:v>7.4700000000000016E-2</c:v>
                </c:pt>
                <c:pt idx="172">
                  <c:v>7.4600000000000014E-2</c:v>
                </c:pt>
                <c:pt idx="173">
                  <c:v>7.3800000000000004E-2</c:v>
                </c:pt>
                <c:pt idx="174">
                  <c:v>7.3300000000000004E-2</c:v>
                </c:pt>
                <c:pt idx="175">
                  <c:v>7.2299999999999989E-2</c:v>
                </c:pt>
                <c:pt idx="176">
                  <c:v>7.2000000000000022E-2</c:v>
                </c:pt>
                <c:pt idx="177">
                  <c:v>7.1199999999999999E-2</c:v>
                </c:pt>
                <c:pt idx="178">
                  <c:v>7.0400000000000004E-2</c:v>
                </c:pt>
                <c:pt idx="179">
                  <c:v>7.060000000000001E-2</c:v>
                </c:pt>
                <c:pt idx="180">
                  <c:v>6.9200000000000012E-2</c:v>
                </c:pt>
                <c:pt idx="181">
                  <c:v>6.9200000000000012E-2</c:v>
                </c:pt>
                <c:pt idx="182">
                  <c:v>6.7700000000000024E-2</c:v>
                </c:pt>
                <c:pt idx="183">
                  <c:v>6.7400000000000015E-2</c:v>
                </c:pt>
                <c:pt idx="184">
                  <c:v>6.7100000000000021E-2</c:v>
                </c:pt>
                <c:pt idx="185">
                  <c:v>6.6600000000000006E-2</c:v>
                </c:pt>
                <c:pt idx="186">
                  <c:v>6.5699999999999995E-2</c:v>
                </c:pt>
                <c:pt idx="187">
                  <c:v>6.4700000000000021E-2</c:v>
                </c:pt>
                <c:pt idx="188">
                  <c:v>6.4200000000000021E-2</c:v>
                </c:pt>
                <c:pt idx="189">
                  <c:v>6.3500000000000001E-2</c:v>
                </c:pt>
                <c:pt idx="190">
                  <c:v>6.270000000000002E-2</c:v>
                </c:pt>
                <c:pt idx="191">
                  <c:v>6.2000000000000006E-2</c:v>
                </c:pt>
                <c:pt idx="192">
                  <c:v>6.1500000000000013E-2</c:v>
                </c:pt>
                <c:pt idx="193">
                  <c:v>6.0600000000000001E-2</c:v>
                </c:pt>
                <c:pt idx="194">
                  <c:v>6.0100000000000008E-2</c:v>
                </c:pt>
                <c:pt idx="195">
                  <c:v>5.9100000000000007E-2</c:v>
                </c:pt>
                <c:pt idx="196">
                  <c:v>5.8200000000000002E-2</c:v>
                </c:pt>
                <c:pt idx="197">
                  <c:v>5.7900000000000007E-2</c:v>
                </c:pt>
                <c:pt idx="198">
                  <c:v>5.7000000000000009E-2</c:v>
                </c:pt>
                <c:pt idx="199">
                  <c:v>5.6700000000000007E-2</c:v>
                </c:pt>
                <c:pt idx="200">
                  <c:v>5.5500000000000008E-2</c:v>
                </c:pt>
                <c:pt idx="201">
                  <c:v>5.4900000000000011E-2</c:v>
                </c:pt>
                <c:pt idx="202">
                  <c:v>5.4200000000000012E-2</c:v>
                </c:pt>
                <c:pt idx="203">
                  <c:v>5.290000000000001E-2</c:v>
                </c:pt>
                <c:pt idx="204">
                  <c:v>5.2700000000000004E-2</c:v>
                </c:pt>
                <c:pt idx="205">
                  <c:v>5.2100000000000007E-2</c:v>
                </c:pt>
                <c:pt idx="206">
                  <c:v>5.1000000000000004E-2</c:v>
                </c:pt>
                <c:pt idx="207">
                  <c:v>5.0200000000000002E-2</c:v>
                </c:pt>
                <c:pt idx="208">
                  <c:v>4.9500000000000009E-2</c:v>
                </c:pt>
                <c:pt idx="209">
                  <c:v>4.8599999999999997E-2</c:v>
                </c:pt>
                <c:pt idx="210">
                  <c:v>4.82E-2</c:v>
                </c:pt>
                <c:pt idx="211">
                  <c:v>4.7400000000000005E-2</c:v>
                </c:pt>
                <c:pt idx="212">
                  <c:v>4.6599999999999996E-2</c:v>
                </c:pt>
                <c:pt idx="213">
                  <c:v>4.5900000000000003E-2</c:v>
                </c:pt>
                <c:pt idx="214">
                  <c:v>4.5100000000000001E-2</c:v>
                </c:pt>
                <c:pt idx="215">
                  <c:v>4.3800000000000006E-2</c:v>
                </c:pt>
                <c:pt idx="216">
                  <c:v>4.2700000000000009E-2</c:v>
                </c:pt>
                <c:pt idx="217">
                  <c:v>4.2100000000000005E-2</c:v>
                </c:pt>
                <c:pt idx="218">
                  <c:v>4.1300000000000003E-2</c:v>
                </c:pt>
                <c:pt idx="219">
                  <c:v>4.0500000000000001E-2</c:v>
                </c:pt>
                <c:pt idx="220">
                  <c:v>3.9199999999999999E-2</c:v>
                </c:pt>
                <c:pt idx="221">
                  <c:v>3.8600000000000002E-2</c:v>
                </c:pt>
                <c:pt idx="222">
                  <c:v>3.7500000000000006E-2</c:v>
                </c:pt>
                <c:pt idx="223">
                  <c:v>3.6600000000000008E-2</c:v>
                </c:pt>
                <c:pt idx="224">
                  <c:v>3.5500000000000004E-2</c:v>
                </c:pt>
                <c:pt idx="225">
                  <c:v>3.4499999999999996E-2</c:v>
                </c:pt>
                <c:pt idx="226">
                  <c:v>3.3599999999999998E-2</c:v>
                </c:pt>
                <c:pt idx="227">
                  <c:v>3.2700000000000007E-2</c:v>
                </c:pt>
                <c:pt idx="228">
                  <c:v>3.1800000000000002E-2</c:v>
                </c:pt>
                <c:pt idx="229">
                  <c:v>3.09E-2</c:v>
                </c:pt>
                <c:pt idx="230">
                  <c:v>3.0000000000000002E-2</c:v>
                </c:pt>
                <c:pt idx="231">
                  <c:v>2.8799999999999999E-2</c:v>
                </c:pt>
                <c:pt idx="232">
                  <c:v>2.7900000000000005E-2</c:v>
                </c:pt>
                <c:pt idx="233">
                  <c:v>2.7000000000000003E-2</c:v>
                </c:pt>
                <c:pt idx="234">
                  <c:v>2.6200000000000005E-2</c:v>
                </c:pt>
                <c:pt idx="235">
                  <c:v>2.5100000000000001E-2</c:v>
                </c:pt>
                <c:pt idx="236">
                  <c:v>2.41E-2</c:v>
                </c:pt>
                <c:pt idx="237">
                  <c:v>2.35E-2</c:v>
                </c:pt>
                <c:pt idx="238">
                  <c:v>2.2300000000000004E-2</c:v>
                </c:pt>
                <c:pt idx="239">
                  <c:v>2.1600000000000005E-2</c:v>
                </c:pt>
                <c:pt idx="240">
                  <c:v>2.0900000000000002E-2</c:v>
                </c:pt>
                <c:pt idx="241">
                  <c:v>2.01E-2</c:v>
                </c:pt>
                <c:pt idx="242">
                  <c:v>1.9300000000000005E-2</c:v>
                </c:pt>
                <c:pt idx="243">
                  <c:v>1.8900000000000004E-2</c:v>
                </c:pt>
                <c:pt idx="244">
                  <c:v>1.8199999999999997E-2</c:v>
                </c:pt>
                <c:pt idx="245">
                  <c:v>1.77E-2</c:v>
                </c:pt>
                <c:pt idx="246">
                  <c:v>1.72E-2</c:v>
                </c:pt>
                <c:pt idx="247">
                  <c:v>1.6799999999999999E-2</c:v>
                </c:pt>
                <c:pt idx="248">
                  <c:v>1.6299999999999999E-2</c:v>
                </c:pt>
                <c:pt idx="249">
                  <c:v>1.5699999999999999E-2</c:v>
                </c:pt>
                <c:pt idx="250">
                  <c:v>1.5400000000000004E-2</c:v>
                </c:pt>
                <c:pt idx="251">
                  <c:v>1.5000000000000001E-2</c:v>
                </c:pt>
                <c:pt idx="252">
                  <c:v>1.4900000000000002E-2</c:v>
                </c:pt>
                <c:pt idx="253">
                  <c:v>1.4600000000000002E-2</c:v>
                </c:pt>
                <c:pt idx="254">
                  <c:v>1.4500000000000001E-2</c:v>
                </c:pt>
                <c:pt idx="255">
                  <c:v>1.4199999999999996E-2</c:v>
                </c:pt>
                <c:pt idx="256">
                  <c:v>1.4100000000000001E-2</c:v>
                </c:pt>
                <c:pt idx="257">
                  <c:v>1.4E-2</c:v>
                </c:pt>
                <c:pt idx="258">
                  <c:v>1.3800000000000003E-2</c:v>
                </c:pt>
                <c:pt idx="259">
                  <c:v>1.3800000000000003E-2</c:v>
                </c:pt>
                <c:pt idx="260">
                  <c:v>1.3500000000000002E-2</c:v>
                </c:pt>
                <c:pt idx="261">
                  <c:v>1.3600000000000003E-2</c:v>
                </c:pt>
                <c:pt idx="262">
                  <c:v>1.3699999999999999E-2</c:v>
                </c:pt>
                <c:pt idx="263">
                  <c:v>1.3500000000000002E-2</c:v>
                </c:pt>
                <c:pt idx="264">
                  <c:v>1.3299999999999998E-2</c:v>
                </c:pt>
                <c:pt idx="265">
                  <c:v>1.3400000000000002E-2</c:v>
                </c:pt>
                <c:pt idx="266">
                  <c:v>1.3400000000000002E-2</c:v>
                </c:pt>
                <c:pt idx="267">
                  <c:v>1.3200000000000002E-2</c:v>
                </c:pt>
                <c:pt idx="268">
                  <c:v>1.3200000000000002E-2</c:v>
                </c:pt>
                <c:pt idx="269">
                  <c:v>1.3200000000000002E-2</c:v>
                </c:pt>
                <c:pt idx="270">
                  <c:v>1.2900000000000002E-2</c:v>
                </c:pt>
                <c:pt idx="271">
                  <c:v>1.2999999999999998E-2</c:v>
                </c:pt>
                <c:pt idx="272">
                  <c:v>1.2900000000000002E-2</c:v>
                </c:pt>
                <c:pt idx="273">
                  <c:v>1.2900000000000002E-2</c:v>
                </c:pt>
                <c:pt idx="274">
                  <c:v>1.2999999999999998E-2</c:v>
                </c:pt>
                <c:pt idx="275">
                  <c:v>1.2799999999999997E-2</c:v>
                </c:pt>
                <c:pt idx="276">
                  <c:v>1.2799999999999997E-2</c:v>
                </c:pt>
                <c:pt idx="277">
                  <c:v>1.2700000000000001E-2</c:v>
                </c:pt>
                <c:pt idx="278">
                  <c:v>1.2999999999999998E-2</c:v>
                </c:pt>
                <c:pt idx="279">
                  <c:v>1.2799999999999997E-2</c:v>
                </c:pt>
                <c:pt idx="280">
                  <c:v>1.2799999999999997E-2</c:v>
                </c:pt>
                <c:pt idx="281">
                  <c:v>1.2600000000000002E-2</c:v>
                </c:pt>
                <c:pt idx="282">
                  <c:v>1.2700000000000001E-2</c:v>
                </c:pt>
                <c:pt idx="283">
                  <c:v>1.2700000000000001E-2</c:v>
                </c:pt>
                <c:pt idx="284">
                  <c:v>1.2700000000000001E-2</c:v>
                </c:pt>
                <c:pt idx="285">
                  <c:v>1.2600000000000002E-2</c:v>
                </c:pt>
                <c:pt idx="286">
                  <c:v>1.2700000000000001E-2</c:v>
                </c:pt>
                <c:pt idx="287">
                  <c:v>1.2400000000000001E-2</c:v>
                </c:pt>
                <c:pt idx="288">
                  <c:v>1.2600000000000002E-2</c:v>
                </c:pt>
                <c:pt idx="289">
                  <c:v>1.2500000000000001E-2</c:v>
                </c:pt>
                <c:pt idx="290">
                  <c:v>1.2600000000000002E-2</c:v>
                </c:pt>
                <c:pt idx="291">
                  <c:v>1.2400000000000001E-2</c:v>
                </c:pt>
                <c:pt idx="292">
                  <c:v>1.2500000000000001E-2</c:v>
                </c:pt>
                <c:pt idx="293">
                  <c:v>1.2200000000000001E-2</c:v>
                </c:pt>
                <c:pt idx="294">
                  <c:v>1.2400000000000001E-2</c:v>
                </c:pt>
                <c:pt idx="295">
                  <c:v>1.2500000000000001E-2</c:v>
                </c:pt>
                <c:pt idx="296">
                  <c:v>1.2500000000000001E-2</c:v>
                </c:pt>
                <c:pt idx="297">
                  <c:v>1.2300000000000002E-2</c:v>
                </c:pt>
                <c:pt idx="298">
                  <c:v>1.2200000000000001E-2</c:v>
                </c:pt>
                <c:pt idx="299">
                  <c:v>1.2500000000000001E-2</c:v>
                </c:pt>
                <c:pt idx="300">
                  <c:v>1.2400000000000001E-2</c:v>
                </c:pt>
                <c:pt idx="301">
                  <c:v>1.2400000000000001E-2</c:v>
                </c:pt>
                <c:pt idx="302">
                  <c:v>1.2500000000000001E-2</c:v>
                </c:pt>
                <c:pt idx="303">
                  <c:v>1.2700000000000001E-2</c:v>
                </c:pt>
                <c:pt idx="304">
                  <c:v>1.2300000000000002E-2</c:v>
                </c:pt>
                <c:pt idx="305">
                  <c:v>1.2300000000000002E-2</c:v>
                </c:pt>
                <c:pt idx="306">
                  <c:v>1.2500000000000001E-2</c:v>
                </c:pt>
                <c:pt idx="307">
                  <c:v>1.2300000000000002E-2</c:v>
                </c:pt>
                <c:pt idx="308">
                  <c:v>1.2300000000000002E-2</c:v>
                </c:pt>
                <c:pt idx="309">
                  <c:v>1.2300000000000002E-2</c:v>
                </c:pt>
                <c:pt idx="310">
                  <c:v>1.2500000000000001E-2</c:v>
                </c:pt>
                <c:pt idx="311">
                  <c:v>1.2400000000000001E-2</c:v>
                </c:pt>
                <c:pt idx="312">
                  <c:v>1.2200000000000001E-2</c:v>
                </c:pt>
                <c:pt idx="313">
                  <c:v>1.2500000000000001E-2</c:v>
                </c:pt>
                <c:pt idx="314">
                  <c:v>1.2300000000000002E-2</c:v>
                </c:pt>
                <c:pt idx="315">
                  <c:v>1.2600000000000002E-2</c:v>
                </c:pt>
                <c:pt idx="316">
                  <c:v>1.2999999999999998E-2</c:v>
                </c:pt>
                <c:pt idx="317">
                  <c:v>1.2400000000000001E-2</c:v>
                </c:pt>
                <c:pt idx="318">
                  <c:v>1.2300000000000002E-2</c:v>
                </c:pt>
                <c:pt idx="319">
                  <c:v>1.2100000000000001E-2</c:v>
                </c:pt>
                <c:pt idx="320">
                  <c:v>1.2200000000000001E-2</c:v>
                </c:pt>
                <c:pt idx="321">
                  <c:v>1.2200000000000001E-2</c:v>
                </c:pt>
                <c:pt idx="322">
                  <c:v>1.2100000000000001E-2</c:v>
                </c:pt>
                <c:pt idx="323">
                  <c:v>1.2100000000000001E-2</c:v>
                </c:pt>
                <c:pt idx="324">
                  <c:v>6.7900000000000009E-3</c:v>
                </c:pt>
                <c:pt idx="325">
                  <c:v>2.9600000000000004E-3</c:v>
                </c:pt>
                <c:pt idx="326">
                  <c:v>8.5500000000000029E-4</c:v>
                </c:pt>
                <c:pt idx="327">
                  <c:v>4.5800000000000013E-4</c:v>
                </c:pt>
              </c:numCache>
            </c:numRef>
          </c:yVal>
          <c:smooth val="1"/>
          <c:extLst>
            <c:ext xmlns:c16="http://schemas.microsoft.com/office/drawing/2014/chart" uri="{C3380CC4-5D6E-409C-BE32-E72D297353CC}">
              <c16:uniqueId val="{00000001-FDCB-4237-A6BA-32D04DEF743F}"/>
            </c:ext>
          </c:extLst>
        </c:ser>
        <c:dLbls>
          <c:showLegendKey val="0"/>
          <c:showVal val="0"/>
          <c:showCatName val="0"/>
          <c:showSerName val="0"/>
          <c:showPercent val="0"/>
          <c:showBubbleSize val="0"/>
        </c:dLbls>
        <c:axId val="129925888"/>
        <c:axId val="129927424"/>
      </c:scatterChart>
      <c:valAx>
        <c:axId val="129925888"/>
        <c:scaling>
          <c:orientation val="minMax"/>
          <c:max val="700"/>
        </c:scaling>
        <c:delete val="0"/>
        <c:axPos val="b"/>
        <c:numFmt formatCode="General" sourceLinked="1"/>
        <c:majorTickMark val="in"/>
        <c:minorTickMark val="none"/>
        <c:tickLblPos val="nextTo"/>
        <c:spPr>
          <a:ln w="25400">
            <a:solidFill>
              <a:srgbClr val="000000"/>
            </a:solidFill>
            <a:prstDash val="solid"/>
          </a:ln>
        </c:spPr>
        <c:txPr>
          <a:bodyPr rot="0" vert="horz"/>
          <a:lstStyle/>
          <a:p>
            <a:pPr>
              <a:defRPr sz="1125" b="0" i="0" u="none" strike="noStrike" baseline="0">
                <a:solidFill>
                  <a:srgbClr val="000000"/>
                </a:solidFill>
                <a:latin typeface="Arial Cyr"/>
                <a:ea typeface="Arial Cyr"/>
                <a:cs typeface="Arial Cyr"/>
              </a:defRPr>
            </a:pPr>
            <a:endParaRPr lang="ru-RU"/>
          </a:p>
        </c:txPr>
        <c:crossAx val="129927424"/>
        <c:crosses val="autoZero"/>
        <c:crossBetween val="midCat"/>
        <c:majorUnit val="100"/>
      </c:valAx>
      <c:valAx>
        <c:axId val="129927424"/>
        <c:scaling>
          <c:orientation val="minMax"/>
          <c:max val="0.2"/>
          <c:min val="0"/>
        </c:scaling>
        <c:delete val="0"/>
        <c:axPos val="l"/>
        <c:numFmt formatCode="General" sourceLinked="0"/>
        <c:majorTickMark val="in"/>
        <c:minorTickMark val="none"/>
        <c:tickLblPos val="nextTo"/>
        <c:spPr>
          <a:ln w="25400">
            <a:solidFill>
              <a:srgbClr val="000000"/>
            </a:solidFill>
            <a:prstDash val="solid"/>
          </a:ln>
        </c:spPr>
        <c:txPr>
          <a:bodyPr rot="0" vert="horz"/>
          <a:lstStyle/>
          <a:p>
            <a:pPr>
              <a:defRPr sz="1150" b="0" i="0" u="none" strike="noStrike" baseline="0">
                <a:solidFill>
                  <a:srgbClr val="000000"/>
                </a:solidFill>
                <a:latin typeface="Arial Cyr"/>
                <a:ea typeface="Arial Cyr"/>
                <a:cs typeface="Arial Cyr"/>
              </a:defRPr>
            </a:pPr>
            <a:endParaRPr lang="ru-RU"/>
          </a:p>
        </c:txPr>
        <c:crossAx val="129925888"/>
        <c:crosses val="autoZero"/>
        <c:crossBetween val="midCat"/>
        <c:majorUnit val="0.05"/>
        <c:minorUnit val="0.05"/>
      </c:valAx>
      <c:spPr>
        <a:noFill/>
        <a:ln w="25400">
          <a:noFill/>
        </a:ln>
      </c:spPr>
    </c:plotArea>
    <c:plotVisOnly val="1"/>
    <c:dispBlanksAs val="gap"/>
    <c:showDLblsOverMax val="0"/>
  </c:chart>
  <c:spPr>
    <a:noFill/>
    <a:ln w="6350">
      <a:noFill/>
    </a:ln>
  </c:spPr>
  <c:txPr>
    <a:bodyPr/>
    <a:lstStyle/>
    <a:p>
      <a:pPr>
        <a:defRPr sz="300" b="0"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50169191595612"/>
          <c:y val="0.13948835931810044"/>
          <c:w val="0.76557461073763522"/>
          <c:h val="0.60387657544223483"/>
        </c:manualLayout>
      </c:layout>
      <c:scatterChart>
        <c:scatterStyle val="smoothMarker"/>
        <c:varyColors val="0"/>
        <c:ser>
          <c:idx val="0"/>
          <c:order val="0"/>
          <c:spPr>
            <a:ln w="25400">
              <a:solidFill>
                <a:srgbClr val="000000"/>
              </a:solidFill>
              <a:prstDash val="solid"/>
            </a:ln>
          </c:spPr>
          <c:marker>
            <c:symbol val="none"/>
          </c:marker>
          <c:xVal>
            <c:numRef>
              <c:f>'[9]50-1 нагрев'!$A$2:$A$329</c:f>
              <c:numCache>
                <c:formatCode>General</c:formatCode>
                <c:ptCount val="328"/>
                <c:pt idx="0">
                  <c:v>25</c:v>
                </c:pt>
                <c:pt idx="1">
                  <c:v>25</c:v>
                </c:pt>
                <c:pt idx="2">
                  <c:v>25</c:v>
                </c:pt>
                <c:pt idx="3">
                  <c:v>25</c:v>
                </c:pt>
                <c:pt idx="4">
                  <c:v>25</c:v>
                </c:pt>
                <c:pt idx="5">
                  <c:v>25</c:v>
                </c:pt>
                <c:pt idx="6">
                  <c:v>25</c:v>
                </c:pt>
                <c:pt idx="7">
                  <c:v>25</c:v>
                </c:pt>
                <c:pt idx="8">
                  <c:v>25</c:v>
                </c:pt>
                <c:pt idx="9">
                  <c:v>25</c:v>
                </c:pt>
                <c:pt idx="10">
                  <c:v>25</c:v>
                </c:pt>
                <c:pt idx="11">
                  <c:v>25</c:v>
                </c:pt>
                <c:pt idx="12">
                  <c:v>25</c:v>
                </c:pt>
                <c:pt idx="13">
                  <c:v>25</c:v>
                </c:pt>
                <c:pt idx="14">
                  <c:v>25</c:v>
                </c:pt>
                <c:pt idx="15">
                  <c:v>25</c:v>
                </c:pt>
                <c:pt idx="16">
                  <c:v>25</c:v>
                </c:pt>
                <c:pt idx="17">
                  <c:v>25</c:v>
                </c:pt>
                <c:pt idx="18">
                  <c:v>26</c:v>
                </c:pt>
                <c:pt idx="19">
                  <c:v>26</c:v>
                </c:pt>
                <c:pt idx="20">
                  <c:v>26</c:v>
                </c:pt>
                <c:pt idx="21">
                  <c:v>26</c:v>
                </c:pt>
                <c:pt idx="22">
                  <c:v>26</c:v>
                </c:pt>
                <c:pt idx="23">
                  <c:v>26</c:v>
                </c:pt>
                <c:pt idx="24">
                  <c:v>26</c:v>
                </c:pt>
                <c:pt idx="25">
                  <c:v>26</c:v>
                </c:pt>
                <c:pt idx="26">
                  <c:v>27</c:v>
                </c:pt>
                <c:pt idx="27">
                  <c:v>27</c:v>
                </c:pt>
                <c:pt idx="28">
                  <c:v>27</c:v>
                </c:pt>
                <c:pt idx="29">
                  <c:v>28</c:v>
                </c:pt>
                <c:pt idx="30">
                  <c:v>28</c:v>
                </c:pt>
                <c:pt idx="31">
                  <c:v>28</c:v>
                </c:pt>
                <c:pt idx="32">
                  <c:v>28</c:v>
                </c:pt>
                <c:pt idx="33">
                  <c:v>29</c:v>
                </c:pt>
                <c:pt idx="34">
                  <c:v>29</c:v>
                </c:pt>
                <c:pt idx="35">
                  <c:v>29</c:v>
                </c:pt>
                <c:pt idx="36">
                  <c:v>30</c:v>
                </c:pt>
                <c:pt idx="37">
                  <c:v>30</c:v>
                </c:pt>
                <c:pt idx="38">
                  <c:v>31</c:v>
                </c:pt>
                <c:pt idx="39">
                  <c:v>31</c:v>
                </c:pt>
                <c:pt idx="40">
                  <c:v>32</c:v>
                </c:pt>
                <c:pt idx="41">
                  <c:v>33</c:v>
                </c:pt>
                <c:pt idx="42">
                  <c:v>33</c:v>
                </c:pt>
                <c:pt idx="43">
                  <c:v>33</c:v>
                </c:pt>
                <c:pt idx="44">
                  <c:v>34</c:v>
                </c:pt>
                <c:pt idx="45">
                  <c:v>35</c:v>
                </c:pt>
                <c:pt idx="46">
                  <c:v>35</c:v>
                </c:pt>
                <c:pt idx="47">
                  <c:v>36</c:v>
                </c:pt>
                <c:pt idx="48">
                  <c:v>36</c:v>
                </c:pt>
                <c:pt idx="49">
                  <c:v>37</c:v>
                </c:pt>
                <c:pt idx="50">
                  <c:v>38</c:v>
                </c:pt>
                <c:pt idx="51">
                  <c:v>39</c:v>
                </c:pt>
                <c:pt idx="52">
                  <c:v>40</c:v>
                </c:pt>
                <c:pt idx="53">
                  <c:v>41</c:v>
                </c:pt>
                <c:pt idx="54">
                  <c:v>42</c:v>
                </c:pt>
                <c:pt idx="55">
                  <c:v>43</c:v>
                </c:pt>
                <c:pt idx="56">
                  <c:v>44</c:v>
                </c:pt>
                <c:pt idx="57">
                  <c:v>45</c:v>
                </c:pt>
                <c:pt idx="58">
                  <c:v>46</c:v>
                </c:pt>
                <c:pt idx="59">
                  <c:v>47</c:v>
                </c:pt>
                <c:pt idx="60">
                  <c:v>48</c:v>
                </c:pt>
                <c:pt idx="61">
                  <c:v>49</c:v>
                </c:pt>
                <c:pt idx="62">
                  <c:v>50</c:v>
                </c:pt>
                <c:pt idx="63">
                  <c:v>51</c:v>
                </c:pt>
                <c:pt idx="64">
                  <c:v>53</c:v>
                </c:pt>
                <c:pt idx="65">
                  <c:v>54</c:v>
                </c:pt>
                <c:pt idx="66">
                  <c:v>56</c:v>
                </c:pt>
                <c:pt idx="67">
                  <c:v>57</c:v>
                </c:pt>
                <c:pt idx="68">
                  <c:v>58</c:v>
                </c:pt>
                <c:pt idx="69">
                  <c:v>60</c:v>
                </c:pt>
                <c:pt idx="70">
                  <c:v>61</c:v>
                </c:pt>
                <c:pt idx="71">
                  <c:v>63</c:v>
                </c:pt>
                <c:pt idx="72">
                  <c:v>65</c:v>
                </c:pt>
                <c:pt idx="73">
                  <c:v>66</c:v>
                </c:pt>
                <c:pt idx="74">
                  <c:v>68</c:v>
                </c:pt>
                <c:pt idx="75">
                  <c:v>70</c:v>
                </c:pt>
                <c:pt idx="76">
                  <c:v>72</c:v>
                </c:pt>
                <c:pt idx="77">
                  <c:v>73</c:v>
                </c:pt>
                <c:pt idx="78">
                  <c:v>75</c:v>
                </c:pt>
                <c:pt idx="79">
                  <c:v>77</c:v>
                </c:pt>
                <c:pt idx="80">
                  <c:v>79</c:v>
                </c:pt>
                <c:pt idx="81">
                  <c:v>81</c:v>
                </c:pt>
                <c:pt idx="82">
                  <c:v>83</c:v>
                </c:pt>
                <c:pt idx="83">
                  <c:v>85</c:v>
                </c:pt>
                <c:pt idx="84">
                  <c:v>88</c:v>
                </c:pt>
                <c:pt idx="85">
                  <c:v>90</c:v>
                </c:pt>
                <c:pt idx="86">
                  <c:v>92</c:v>
                </c:pt>
                <c:pt idx="87">
                  <c:v>94</c:v>
                </c:pt>
                <c:pt idx="88">
                  <c:v>97</c:v>
                </c:pt>
                <c:pt idx="89">
                  <c:v>99</c:v>
                </c:pt>
                <c:pt idx="90">
                  <c:v>101</c:v>
                </c:pt>
                <c:pt idx="91">
                  <c:v>104</c:v>
                </c:pt>
                <c:pt idx="92">
                  <c:v>106</c:v>
                </c:pt>
                <c:pt idx="93">
                  <c:v>109</c:v>
                </c:pt>
                <c:pt idx="94">
                  <c:v>111</c:v>
                </c:pt>
                <c:pt idx="95">
                  <c:v>114</c:v>
                </c:pt>
                <c:pt idx="96">
                  <c:v>116</c:v>
                </c:pt>
                <c:pt idx="97">
                  <c:v>119</c:v>
                </c:pt>
                <c:pt idx="98">
                  <c:v>122</c:v>
                </c:pt>
                <c:pt idx="99">
                  <c:v>124</c:v>
                </c:pt>
                <c:pt idx="100">
                  <c:v>127</c:v>
                </c:pt>
                <c:pt idx="101">
                  <c:v>130</c:v>
                </c:pt>
                <c:pt idx="102">
                  <c:v>132</c:v>
                </c:pt>
                <c:pt idx="103">
                  <c:v>135</c:v>
                </c:pt>
                <c:pt idx="104">
                  <c:v>138</c:v>
                </c:pt>
                <c:pt idx="105">
                  <c:v>141</c:v>
                </c:pt>
                <c:pt idx="106">
                  <c:v>144</c:v>
                </c:pt>
                <c:pt idx="107">
                  <c:v>146</c:v>
                </c:pt>
                <c:pt idx="108">
                  <c:v>149</c:v>
                </c:pt>
                <c:pt idx="109">
                  <c:v>152</c:v>
                </c:pt>
                <c:pt idx="110">
                  <c:v>155</c:v>
                </c:pt>
                <c:pt idx="111">
                  <c:v>158</c:v>
                </c:pt>
                <c:pt idx="112">
                  <c:v>161</c:v>
                </c:pt>
                <c:pt idx="113">
                  <c:v>164</c:v>
                </c:pt>
                <c:pt idx="114">
                  <c:v>167</c:v>
                </c:pt>
                <c:pt idx="115">
                  <c:v>170</c:v>
                </c:pt>
                <c:pt idx="116">
                  <c:v>173</c:v>
                </c:pt>
                <c:pt idx="117">
                  <c:v>176</c:v>
                </c:pt>
                <c:pt idx="118">
                  <c:v>179</c:v>
                </c:pt>
                <c:pt idx="119">
                  <c:v>183</c:v>
                </c:pt>
                <c:pt idx="120">
                  <c:v>186</c:v>
                </c:pt>
                <c:pt idx="121">
                  <c:v>189</c:v>
                </c:pt>
                <c:pt idx="122">
                  <c:v>192</c:v>
                </c:pt>
                <c:pt idx="123">
                  <c:v>195</c:v>
                </c:pt>
                <c:pt idx="124">
                  <c:v>199</c:v>
                </c:pt>
                <c:pt idx="125">
                  <c:v>202</c:v>
                </c:pt>
                <c:pt idx="126">
                  <c:v>206</c:v>
                </c:pt>
                <c:pt idx="127">
                  <c:v>209</c:v>
                </c:pt>
                <c:pt idx="128">
                  <c:v>212</c:v>
                </c:pt>
                <c:pt idx="129">
                  <c:v>216</c:v>
                </c:pt>
                <c:pt idx="130">
                  <c:v>219</c:v>
                </c:pt>
                <c:pt idx="131">
                  <c:v>223</c:v>
                </c:pt>
                <c:pt idx="132">
                  <c:v>226</c:v>
                </c:pt>
                <c:pt idx="133">
                  <c:v>229</c:v>
                </c:pt>
                <c:pt idx="134">
                  <c:v>233</c:v>
                </c:pt>
                <c:pt idx="135">
                  <c:v>236</c:v>
                </c:pt>
                <c:pt idx="136">
                  <c:v>240</c:v>
                </c:pt>
                <c:pt idx="137">
                  <c:v>243</c:v>
                </c:pt>
                <c:pt idx="138">
                  <c:v>247</c:v>
                </c:pt>
                <c:pt idx="139">
                  <c:v>251</c:v>
                </c:pt>
                <c:pt idx="140">
                  <c:v>254</c:v>
                </c:pt>
                <c:pt idx="141">
                  <c:v>258</c:v>
                </c:pt>
                <c:pt idx="142">
                  <c:v>261</c:v>
                </c:pt>
                <c:pt idx="143">
                  <c:v>265</c:v>
                </c:pt>
                <c:pt idx="144">
                  <c:v>268</c:v>
                </c:pt>
                <c:pt idx="145">
                  <c:v>272</c:v>
                </c:pt>
                <c:pt idx="146">
                  <c:v>275</c:v>
                </c:pt>
                <c:pt idx="147">
                  <c:v>279</c:v>
                </c:pt>
                <c:pt idx="148">
                  <c:v>282</c:v>
                </c:pt>
                <c:pt idx="149">
                  <c:v>286</c:v>
                </c:pt>
                <c:pt idx="150">
                  <c:v>289</c:v>
                </c:pt>
                <c:pt idx="151">
                  <c:v>293</c:v>
                </c:pt>
                <c:pt idx="152">
                  <c:v>296</c:v>
                </c:pt>
                <c:pt idx="153">
                  <c:v>300</c:v>
                </c:pt>
                <c:pt idx="154">
                  <c:v>303</c:v>
                </c:pt>
                <c:pt idx="155">
                  <c:v>307</c:v>
                </c:pt>
                <c:pt idx="156">
                  <c:v>310</c:v>
                </c:pt>
                <c:pt idx="157">
                  <c:v>314</c:v>
                </c:pt>
                <c:pt idx="158">
                  <c:v>317</c:v>
                </c:pt>
                <c:pt idx="159">
                  <c:v>321</c:v>
                </c:pt>
                <c:pt idx="160">
                  <c:v>324</c:v>
                </c:pt>
                <c:pt idx="161">
                  <c:v>328</c:v>
                </c:pt>
                <c:pt idx="162">
                  <c:v>331</c:v>
                </c:pt>
                <c:pt idx="163">
                  <c:v>334</c:v>
                </c:pt>
                <c:pt idx="164">
                  <c:v>338</c:v>
                </c:pt>
                <c:pt idx="165">
                  <c:v>341</c:v>
                </c:pt>
                <c:pt idx="166">
                  <c:v>345</c:v>
                </c:pt>
                <c:pt idx="167">
                  <c:v>348</c:v>
                </c:pt>
                <c:pt idx="168">
                  <c:v>352</c:v>
                </c:pt>
                <c:pt idx="169">
                  <c:v>355</c:v>
                </c:pt>
                <c:pt idx="170">
                  <c:v>358</c:v>
                </c:pt>
                <c:pt idx="171">
                  <c:v>361</c:v>
                </c:pt>
                <c:pt idx="172">
                  <c:v>365</c:v>
                </c:pt>
                <c:pt idx="173">
                  <c:v>368</c:v>
                </c:pt>
                <c:pt idx="174">
                  <c:v>371</c:v>
                </c:pt>
                <c:pt idx="175">
                  <c:v>374</c:v>
                </c:pt>
                <c:pt idx="176">
                  <c:v>378</c:v>
                </c:pt>
                <c:pt idx="177">
                  <c:v>381</c:v>
                </c:pt>
                <c:pt idx="178">
                  <c:v>384</c:v>
                </c:pt>
                <c:pt idx="179">
                  <c:v>387</c:v>
                </c:pt>
                <c:pt idx="180">
                  <c:v>390</c:v>
                </c:pt>
                <c:pt idx="181">
                  <c:v>393</c:v>
                </c:pt>
                <c:pt idx="182">
                  <c:v>396</c:v>
                </c:pt>
                <c:pt idx="183">
                  <c:v>399</c:v>
                </c:pt>
                <c:pt idx="184">
                  <c:v>402</c:v>
                </c:pt>
                <c:pt idx="185">
                  <c:v>405</c:v>
                </c:pt>
                <c:pt idx="186">
                  <c:v>408</c:v>
                </c:pt>
                <c:pt idx="187">
                  <c:v>411</c:v>
                </c:pt>
                <c:pt idx="188">
                  <c:v>414</c:v>
                </c:pt>
                <c:pt idx="189">
                  <c:v>417</c:v>
                </c:pt>
                <c:pt idx="190">
                  <c:v>420</c:v>
                </c:pt>
                <c:pt idx="191">
                  <c:v>423</c:v>
                </c:pt>
                <c:pt idx="192">
                  <c:v>425</c:v>
                </c:pt>
                <c:pt idx="193">
                  <c:v>428</c:v>
                </c:pt>
                <c:pt idx="194">
                  <c:v>431</c:v>
                </c:pt>
                <c:pt idx="195">
                  <c:v>434</c:v>
                </c:pt>
                <c:pt idx="196">
                  <c:v>437</c:v>
                </c:pt>
                <c:pt idx="197">
                  <c:v>440</c:v>
                </c:pt>
                <c:pt idx="198">
                  <c:v>442</c:v>
                </c:pt>
                <c:pt idx="199">
                  <c:v>445</c:v>
                </c:pt>
                <c:pt idx="200">
                  <c:v>448</c:v>
                </c:pt>
                <c:pt idx="201">
                  <c:v>451</c:v>
                </c:pt>
                <c:pt idx="202">
                  <c:v>454</c:v>
                </c:pt>
                <c:pt idx="203">
                  <c:v>456</c:v>
                </c:pt>
                <c:pt idx="204">
                  <c:v>459</c:v>
                </c:pt>
                <c:pt idx="205">
                  <c:v>462</c:v>
                </c:pt>
                <c:pt idx="206">
                  <c:v>465</c:v>
                </c:pt>
                <c:pt idx="207">
                  <c:v>467</c:v>
                </c:pt>
                <c:pt idx="208">
                  <c:v>470</c:v>
                </c:pt>
                <c:pt idx="209">
                  <c:v>473</c:v>
                </c:pt>
                <c:pt idx="210">
                  <c:v>476</c:v>
                </c:pt>
                <c:pt idx="211">
                  <c:v>478</c:v>
                </c:pt>
                <c:pt idx="212">
                  <c:v>481</c:v>
                </c:pt>
                <c:pt idx="213">
                  <c:v>484</c:v>
                </c:pt>
                <c:pt idx="214">
                  <c:v>486</c:v>
                </c:pt>
                <c:pt idx="215">
                  <c:v>489</c:v>
                </c:pt>
                <c:pt idx="216">
                  <c:v>491</c:v>
                </c:pt>
                <c:pt idx="217">
                  <c:v>494</c:v>
                </c:pt>
                <c:pt idx="218">
                  <c:v>497</c:v>
                </c:pt>
                <c:pt idx="219">
                  <c:v>499</c:v>
                </c:pt>
                <c:pt idx="220">
                  <c:v>502</c:v>
                </c:pt>
                <c:pt idx="221">
                  <c:v>505</c:v>
                </c:pt>
                <c:pt idx="222">
                  <c:v>507</c:v>
                </c:pt>
                <c:pt idx="223">
                  <c:v>510</c:v>
                </c:pt>
                <c:pt idx="224">
                  <c:v>513</c:v>
                </c:pt>
                <c:pt idx="225">
                  <c:v>515</c:v>
                </c:pt>
                <c:pt idx="226">
                  <c:v>518</c:v>
                </c:pt>
                <c:pt idx="227">
                  <c:v>521</c:v>
                </c:pt>
                <c:pt idx="228">
                  <c:v>523</c:v>
                </c:pt>
                <c:pt idx="229">
                  <c:v>526</c:v>
                </c:pt>
                <c:pt idx="230">
                  <c:v>528</c:v>
                </c:pt>
                <c:pt idx="231">
                  <c:v>531</c:v>
                </c:pt>
                <c:pt idx="232">
                  <c:v>534</c:v>
                </c:pt>
                <c:pt idx="233">
                  <c:v>536</c:v>
                </c:pt>
                <c:pt idx="234">
                  <c:v>539</c:v>
                </c:pt>
                <c:pt idx="235">
                  <c:v>541</c:v>
                </c:pt>
                <c:pt idx="236">
                  <c:v>544</c:v>
                </c:pt>
                <c:pt idx="237">
                  <c:v>546</c:v>
                </c:pt>
                <c:pt idx="238">
                  <c:v>549</c:v>
                </c:pt>
                <c:pt idx="239">
                  <c:v>552</c:v>
                </c:pt>
                <c:pt idx="240">
                  <c:v>554</c:v>
                </c:pt>
                <c:pt idx="241">
                  <c:v>557</c:v>
                </c:pt>
                <c:pt idx="242">
                  <c:v>559</c:v>
                </c:pt>
                <c:pt idx="243">
                  <c:v>562</c:v>
                </c:pt>
                <c:pt idx="244">
                  <c:v>564</c:v>
                </c:pt>
                <c:pt idx="245">
                  <c:v>567</c:v>
                </c:pt>
                <c:pt idx="246">
                  <c:v>569</c:v>
                </c:pt>
                <c:pt idx="247">
                  <c:v>572</c:v>
                </c:pt>
                <c:pt idx="248">
                  <c:v>575</c:v>
                </c:pt>
                <c:pt idx="249">
                  <c:v>577</c:v>
                </c:pt>
                <c:pt idx="250">
                  <c:v>580</c:v>
                </c:pt>
                <c:pt idx="251">
                  <c:v>582</c:v>
                </c:pt>
                <c:pt idx="252">
                  <c:v>585</c:v>
                </c:pt>
                <c:pt idx="253">
                  <c:v>587</c:v>
                </c:pt>
                <c:pt idx="254">
                  <c:v>590</c:v>
                </c:pt>
                <c:pt idx="255">
                  <c:v>592</c:v>
                </c:pt>
                <c:pt idx="256">
                  <c:v>595</c:v>
                </c:pt>
                <c:pt idx="257">
                  <c:v>597</c:v>
                </c:pt>
                <c:pt idx="258">
                  <c:v>600</c:v>
                </c:pt>
                <c:pt idx="259">
                  <c:v>603</c:v>
                </c:pt>
                <c:pt idx="260">
                  <c:v>605</c:v>
                </c:pt>
                <c:pt idx="261">
                  <c:v>608</c:v>
                </c:pt>
                <c:pt idx="262">
                  <c:v>610</c:v>
                </c:pt>
                <c:pt idx="263">
                  <c:v>613</c:v>
                </c:pt>
                <c:pt idx="264">
                  <c:v>615</c:v>
                </c:pt>
                <c:pt idx="265">
                  <c:v>618</c:v>
                </c:pt>
                <c:pt idx="266">
                  <c:v>620</c:v>
                </c:pt>
                <c:pt idx="267">
                  <c:v>623</c:v>
                </c:pt>
                <c:pt idx="268">
                  <c:v>625</c:v>
                </c:pt>
                <c:pt idx="269">
                  <c:v>628</c:v>
                </c:pt>
                <c:pt idx="270">
                  <c:v>630</c:v>
                </c:pt>
                <c:pt idx="271">
                  <c:v>632</c:v>
                </c:pt>
                <c:pt idx="272">
                  <c:v>635</c:v>
                </c:pt>
                <c:pt idx="273">
                  <c:v>637</c:v>
                </c:pt>
                <c:pt idx="274">
                  <c:v>639</c:v>
                </c:pt>
                <c:pt idx="275">
                  <c:v>641</c:v>
                </c:pt>
                <c:pt idx="276">
                  <c:v>644</c:v>
                </c:pt>
                <c:pt idx="277">
                  <c:v>646</c:v>
                </c:pt>
                <c:pt idx="278">
                  <c:v>648</c:v>
                </c:pt>
                <c:pt idx="279">
                  <c:v>650</c:v>
                </c:pt>
                <c:pt idx="280">
                  <c:v>652</c:v>
                </c:pt>
                <c:pt idx="281">
                  <c:v>654</c:v>
                </c:pt>
                <c:pt idx="282">
                  <c:v>656</c:v>
                </c:pt>
                <c:pt idx="283">
                  <c:v>657</c:v>
                </c:pt>
                <c:pt idx="284">
                  <c:v>659</c:v>
                </c:pt>
                <c:pt idx="285">
                  <c:v>661</c:v>
                </c:pt>
                <c:pt idx="286">
                  <c:v>662</c:v>
                </c:pt>
                <c:pt idx="287">
                  <c:v>664</c:v>
                </c:pt>
                <c:pt idx="288">
                  <c:v>666</c:v>
                </c:pt>
                <c:pt idx="289">
                  <c:v>667</c:v>
                </c:pt>
                <c:pt idx="290">
                  <c:v>668</c:v>
                </c:pt>
                <c:pt idx="291">
                  <c:v>670</c:v>
                </c:pt>
                <c:pt idx="292">
                  <c:v>671</c:v>
                </c:pt>
                <c:pt idx="293">
                  <c:v>672</c:v>
                </c:pt>
                <c:pt idx="294">
                  <c:v>674</c:v>
                </c:pt>
                <c:pt idx="295">
                  <c:v>675</c:v>
                </c:pt>
                <c:pt idx="296">
                  <c:v>676</c:v>
                </c:pt>
                <c:pt idx="297">
                  <c:v>677</c:v>
                </c:pt>
                <c:pt idx="298">
                  <c:v>678</c:v>
                </c:pt>
                <c:pt idx="299">
                  <c:v>679</c:v>
                </c:pt>
                <c:pt idx="300">
                  <c:v>680</c:v>
                </c:pt>
                <c:pt idx="301">
                  <c:v>681</c:v>
                </c:pt>
                <c:pt idx="302">
                  <c:v>682</c:v>
                </c:pt>
                <c:pt idx="303">
                  <c:v>683</c:v>
                </c:pt>
                <c:pt idx="304">
                  <c:v>684</c:v>
                </c:pt>
                <c:pt idx="305">
                  <c:v>685</c:v>
                </c:pt>
                <c:pt idx="306">
                  <c:v>686</c:v>
                </c:pt>
                <c:pt idx="307">
                  <c:v>687</c:v>
                </c:pt>
                <c:pt idx="308">
                  <c:v>688</c:v>
                </c:pt>
                <c:pt idx="309">
                  <c:v>689</c:v>
                </c:pt>
                <c:pt idx="310">
                  <c:v>689</c:v>
                </c:pt>
                <c:pt idx="311">
                  <c:v>690</c:v>
                </c:pt>
                <c:pt idx="312">
                  <c:v>691</c:v>
                </c:pt>
                <c:pt idx="313">
                  <c:v>692</c:v>
                </c:pt>
                <c:pt idx="314">
                  <c:v>693</c:v>
                </c:pt>
                <c:pt idx="315">
                  <c:v>694</c:v>
                </c:pt>
                <c:pt idx="316">
                  <c:v>694</c:v>
                </c:pt>
                <c:pt idx="317">
                  <c:v>695</c:v>
                </c:pt>
                <c:pt idx="318">
                  <c:v>696</c:v>
                </c:pt>
                <c:pt idx="319">
                  <c:v>697</c:v>
                </c:pt>
                <c:pt idx="320">
                  <c:v>698</c:v>
                </c:pt>
                <c:pt idx="321">
                  <c:v>698</c:v>
                </c:pt>
                <c:pt idx="322">
                  <c:v>699</c:v>
                </c:pt>
                <c:pt idx="323">
                  <c:v>700</c:v>
                </c:pt>
                <c:pt idx="324">
                  <c:v>700</c:v>
                </c:pt>
                <c:pt idx="325">
                  <c:v>701</c:v>
                </c:pt>
                <c:pt idx="326">
                  <c:v>702</c:v>
                </c:pt>
                <c:pt idx="327">
                  <c:v>703</c:v>
                </c:pt>
              </c:numCache>
            </c:numRef>
          </c:xVal>
          <c:yVal>
            <c:numRef>
              <c:f>'[9]50-1 нагрев'!$C$2:$C$329</c:f>
              <c:numCache>
                <c:formatCode>General</c:formatCode>
                <c:ptCount val="328"/>
                <c:pt idx="0">
                  <c:v>0.39800000000000008</c:v>
                </c:pt>
                <c:pt idx="1">
                  <c:v>0.39700000000000008</c:v>
                </c:pt>
                <c:pt idx="2">
                  <c:v>0.39700000000000008</c:v>
                </c:pt>
                <c:pt idx="3">
                  <c:v>0.39700000000000008</c:v>
                </c:pt>
                <c:pt idx="4">
                  <c:v>0.39800000000000008</c:v>
                </c:pt>
                <c:pt idx="5">
                  <c:v>0.39800000000000008</c:v>
                </c:pt>
                <c:pt idx="6">
                  <c:v>0.39800000000000008</c:v>
                </c:pt>
                <c:pt idx="7">
                  <c:v>0.39800000000000008</c:v>
                </c:pt>
                <c:pt idx="8">
                  <c:v>0.39600000000000007</c:v>
                </c:pt>
                <c:pt idx="9">
                  <c:v>0.39300000000000007</c:v>
                </c:pt>
                <c:pt idx="10">
                  <c:v>0.39500000000000007</c:v>
                </c:pt>
                <c:pt idx="11">
                  <c:v>0.39700000000000008</c:v>
                </c:pt>
                <c:pt idx="12">
                  <c:v>0.39700000000000008</c:v>
                </c:pt>
                <c:pt idx="13">
                  <c:v>0.39700000000000008</c:v>
                </c:pt>
                <c:pt idx="14">
                  <c:v>0.39600000000000007</c:v>
                </c:pt>
                <c:pt idx="15">
                  <c:v>0.39800000000000008</c:v>
                </c:pt>
                <c:pt idx="16">
                  <c:v>0.39700000000000008</c:v>
                </c:pt>
                <c:pt idx="17">
                  <c:v>0.39700000000000008</c:v>
                </c:pt>
                <c:pt idx="18">
                  <c:v>0.39900000000000008</c:v>
                </c:pt>
                <c:pt idx="19">
                  <c:v>0.39600000000000007</c:v>
                </c:pt>
                <c:pt idx="20">
                  <c:v>0.39800000000000008</c:v>
                </c:pt>
                <c:pt idx="21">
                  <c:v>0.39500000000000007</c:v>
                </c:pt>
                <c:pt idx="22">
                  <c:v>0.39800000000000008</c:v>
                </c:pt>
                <c:pt idx="23">
                  <c:v>0.39400000000000007</c:v>
                </c:pt>
                <c:pt idx="24">
                  <c:v>0.39700000000000008</c:v>
                </c:pt>
                <c:pt idx="25">
                  <c:v>0.39800000000000008</c:v>
                </c:pt>
                <c:pt idx="26">
                  <c:v>0.39400000000000007</c:v>
                </c:pt>
                <c:pt idx="27">
                  <c:v>0.38900000000000007</c:v>
                </c:pt>
                <c:pt idx="28">
                  <c:v>0.4</c:v>
                </c:pt>
                <c:pt idx="29">
                  <c:v>0.39600000000000007</c:v>
                </c:pt>
                <c:pt idx="30">
                  <c:v>0.39200000000000007</c:v>
                </c:pt>
                <c:pt idx="31">
                  <c:v>0.38900000000000007</c:v>
                </c:pt>
                <c:pt idx="32">
                  <c:v>0.39600000000000007</c:v>
                </c:pt>
                <c:pt idx="33">
                  <c:v>0.39500000000000007</c:v>
                </c:pt>
                <c:pt idx="34">
                  <c:v>0.39500000000000007</c:v>
                </c:pt>
                <c:pt idx="35">
                  <c:v>0.39400000000000007</c:v>
                </c:pt>
                <c:pt idx="36">
                  <c:v>0.39300000000000007</c:v>
                </c:pt>
                <c:pt idx="37">
                  <c:v>0.38900000000000007</c:v>
                </c:pt>
                <c:pt idx="38">
                  <c:v>0.38900000000000007</c:v>
                </c:pt>
                <c:pt idx="39">
                  <c:v>0.38600000000000007</c:v>
                </c:pt>
                <c:pt idx="40">
                  <c:v>0.39400000000000007</c:v>
                </c:pt>
                <c:pt idx="41">
                  <c:v>0.38800000000000007</c:v>
                </c:pt>
                <c:pt idx="42">
                  <c:v>0.38500000000000006</c:v>
                </c:pt>
                <c:pt idx="43">
                  <c:v>0.38600000000000007</c:v>
                </c:pt>
                <c:pt idx="44">
                  <c:v>0.38900000000000007</c:v>
                </c:pt>
                <c:pt idx="45">
                  <c:v>0.38700000000000007</c:v>
                </c:pt>
                <c:pt idx="46">
                  <c:v>0.38100000000000006</c:v>
                </c:pt>
                <c:pt idx="47">
                  <c:v>0.38300000000000006</c:v>
                </c:pt>
                <c:pt idx="48">
                  <c:v>0.38300000000000006</c:v>
                </c:pt>
                <c:pt idx="49">
                  <c:v>0.38200000000000006</c:v>
                </c:pt>
                <c:pt idx="50">
                  <c:v>0.37900000000000006</c:v>
                </c:pt>
                <c:pt idx="51">
                  <c:v>0.38700000000000007</c:v>
                </c:pt>
                <c:pt idx="52">
                  <c:v>0.38800000000000007</c:v>
                </c:pt>
                <c:pt idx="53">
                  <c:v>0.38100000000000006</c:v>
                </c:pt>
                <c:pt idx="54">
                  <c:v>0.38100000000000006</c:v>
                </c:pt>
                <c:pt idx="55">
                  <c:v>0.37600000000000006</c:v>
                </c:pt>
                <c:pt idx="56">
                  <c:v>0.37600000000000006</c:v>
                </c:pt>
                <c:pt idx="57">
                  <c:v>0.38000000000000006</c:v>
                </c:pt>
                <c:pt idx="58">
                  <c:v>0.37500000000000006</c:v>
                </c:pt>
                <c:pt idx="59">
                  <c:v>0.37400000000000005</c:v>
                </c:pt>
                <c:pt idx="60">
                  <c:v>0.37800000000000006</c:v>
                </c:pt>
                <c:pt idx="61">
                  <c:v>0.37200000000000005</c:v>
                </c:pt>
                <c:pt idx="62">
                  <c:v>0.37600000000000006</c:v>
                </c:pt>
                <c:pt idx="63">
                  <c:v>0.37100000000000005</c:v>
                </c:pt>
                <c:pt idx="64">
                  <c:v>0.37100000000000005</c:v>
                </c:pt>
                <c:pt idx="65">
                  <c:v>0.36900000000000011</c:v>
                </c:pt>
                <c:pt idx="66">
                  <c:v>0.37300000000000005</c:v>
                </c:pt>
                <c:pt idx="67">
                  <c:v>0.3680000000000001</c:v>
                </c:pt>
                <c:pt idx="68">
                  <c:v>0.3680000000000001</c:v>
                </c:pt>
                <c:pt idx="69">
                  <c:v>0.3680000000000001</c:v>
                </c:pt>
                <c:pt idx="70">
                  <c:v>0.3680000000000001</c:v>
                </c:pt>
                <c:pt idx="71">
                  <c:v>0.3630000000000001</c:v>
                </c:pt>
                <c:pt idx="72">
                  <c:v>0.3610000000000001</c:v>
                </c:pt>
                <c:pt idx="73">
                  <c:v>0.3620000000000001</c:v>
                </c:pt>
                <c:pt idx="74">
                  <c:v>0.3600000000000001</c:v>
                </c:pt>
                <c:pt idx="75">
                  <c:v>0.3610000000000001</c:v>
                </c:pt>
                <c:pt idx="76">
                  <c:v>0.3590000000000001</c:v>
                </c:pt>
                <c:pt idx="77">
                  <c:v>0.35700000000000004</c:v>
                </c:pt>
                <c:pt idx="78">
                  <c:v>0.35800000000000004</c:v>
                </c:pt>
                <c:pt idx="79">
                  <c:v>0.35300000000000009</c:v>
                </c:pt>
                <c:pt idx="80">
                  <c:v>0.35400000000000004</c:v>
                </c:pt>
                <c:pt idx="81">
                  <c:v>0.35800000000000004</c:v>
                </c:pt>
                <c:pt idx="82">
                  <c:v>0.35600000000000004</c:v>
                </c:pt>
                <c:pt idx="83">
                  <c:v>0.35000000000000003</c:v>
                </c:pt>
                <c:pt idx="84">
                  <c:v>0.34900000000000009</c:v>
                </c:pt>
                <c:pt idx="85">
                  <c:v>0.34900000000000009</c:v>
                </c:pt>
                <c:pt idx="86">
                  <c:v>0.34700000000000003</c:v>
                </c:pt>
                <c:pt idx="87">
                  <c:v>0.34600000000000009</c:v>
                </c:pt>
                <c:pt idx="88">
                  <c:v>0.34700000000000003</c:v>
                </c:pt>
                <c:pt idx="89">
                  <c:v>0.34100000000000003</c:v>
                </c:pt>
                <c:pt idx="90">
                  <c:v>0.34200000000000008</c:v>
                </c:pt>
                <c:pt idx="91">
                  <c:v>0.34100000000000003</c:v>
                </c:pt>
                <c:pt idx="92">
                  <c:v>0.34</c:v>
                </c:pt>
                <c:pt idx="93">
                  <c:v>0.33800000000000008</c:v>
                </c:pt>
                <c:pt idx="94">
                  <c:v>0.33700000000000008</c:v>
                </c:pt>
                <c:pt idx="95">
                  <c:v>0.33500000000000008</c:v>
                </c:pt>
                <c:pt idx="96">
                  <c:v>0.33300000000000007</c:v>
                </c:pt>
                <c:pt idx="97">
                  <c:v>0.33100000000000007</c:v>
                </c:pt>
                <c:pt idx="98">
                  <c:v>0.32800000000000007</c:v>
                </c:pt>
                <c:pt idx="99">
                  <c:v>0.33000000000000007</c:v>
                </c:pt>
                <c:pt idx="100">
                  <c:v>0.32800000000000007</c:v>
                </c:pt>
                <c:pt idx="101">
                  <c:v>0.32700000000000007</c:v>
                </c:pt>
                <c:pt idx="102">
                  <c:v>0.32400000000000007</c:v>
                </c:pt>
                <c:pt idx="103">
                  <c:v>0.32300000000000006</c:v>
                </c:pt>
                <c:pt idx="104">
                  <c:v>0.31900000000000006</c:v>
                </c:pt>
                <c:pt idx="105">
                  <c:v>0.32200000000000006</c:v>
                </c:pt>
                <c:pt idx="106">
                  <c:v>0.31800000000000006</c:v>
                </c:pt>
                <c:pt idx="107">
                  <c:v>0.31500000000000006</c:v>
                </c:pt>
                <c:pt idx="108">
                  <c:v>0.31700000000000006</c:v>
                </c:pt>
                <c:pt idx="109">
                  <c:v>0.31700000000000006</c:v>
                </c:pt>
                <c:pt idx="110">
                  <c:v>0.31500000000000006</c:v>
                </c:pt>
                <c:pt idx="111">
                  <c:v>0.31100000000000005</c:v>
                </c:pt>
                <c:pt idx="112">
                  <c:v>0.30900000000000005</c:v>
                </c:pt>
                <c:pt idx="113">
                  <c:v>0.30600000000000011</c:v>
                </c:pt>
                <c:pt idx="114">
                  <c:v>0.30700000000000005</c:v>
                </c:pt>
                <c:pt idx="115">
                  <c:v>0.3050000000000001</c:v>
                </c:pt>
                <c:pt idx="116">
                  <c:v>0.3030000000000001</c:v>
                </c:pt>
                <c:pt idx="117">
                  <c:v>0.30000000000000004</c:v>
                </c:pt>
                <c:pt idx="118">
                  <c:v>0.30000000000000004</c:v>
                </c:pt>
                <c:pt idx="119">
                  <c:v>0.2970000000000001</c:v>
                </c:pt>
                <c:pt idx="120">
                  <c:v>0.29100000000000009</c:v>
                </c:pt>
                <c:pt idx="121">
                  <c:v>0.29100000000000009</c:v>
                </c:pt>
                <c:pt idx="122">
                  <c:v>0.29100000000000009</c:v>
                </c:pt>
                <c:pt idx="123">
                  <c:v>0.28900000000000003</c:v>
                </c:pt>
                <c:pt idx="124">
                  <c:v>0.28700000000000003</c:v>
                </c:pt>
                <c:pt idx="125">
                  <c:v>0.28300000000000003</c:v>
                </c:pt>
                <c:pt idx="126">
                  <c:v>0.28200000000000008</c:v>
                </c:pt>
                <c:pt idx="127">
                  <c:v>0.27600000000000002</c:v>
                </c:pt>
                <c:pt idx="128">
                  <c:v>0.27700000000000002</c:v>
                </c:pt>
                <c:pt idx="129">
                  <c:v>0.27500000000000002</c:v>
                </c:pt>
                <c:pt idx="130">
                  <c:v>0.27200000000000002</c:v>
                </c:pt>
                <c:pt idx="131">
                  <c:v>0.26700000000000002</c:v>
                </c:pt>
                <c:pt idx="132">
                  <c:v>0.26600000000000001</c:v>
                </c:pt>
                <c:pt idx="133">
                  <c:v>0.26400000000000001</c:v>
                </c:pt>
                <c:pt idx="134">
                  <c:v>0.26100000000000001</c:v>
                </c:pt>
                <c:pt idx="135">
                  <c:v>0.25800000000000001</c:v>
                </c:pt>
                <c:pt idx="136">
                  <c:v>0.25600000000000001</c:v>
                </c:pt>
                <c:pt idx="137">
                  <c:v>0.255</c:v>
                </c:pt>
                <c:pt idx="138">
                  <c:v>0.252</c:v>
                </c:pt>
                <c:pt idx="139">
                  <c:v>0.25</c:v>
                </c:pt>
                <c:pt idx="140">
                  <c:v>0.24600000000000005</c:v>
                </c:pt>
                <c:pt idx="141">
                  <c:v>0.24600000000000005</c:v>
                </c:pt>
                <c:pt idx="142">
                  <c:v>0.24100000000000002</c:v>
                </c:pt>
                <c:pt idx="143">
                  <c:v>0.24100000000000002</c:v>
                </c:pt>
                <c:pt idx="144">
                  <c:v>0.23600000000000002</c:v>
                </c:pt>
                <c:pt idx="145">
                  <c:v>0.23400000000000001</c:v>
                </c:pt>
                <c:pt idx="146">
                  <c:v>0.23100000000000001</c:v>
                </c:pt>
                <c:pt idx="147">
                  <c:v>0.22900000000000001</c:v>
                </c:pt>
                <c:pt idx="148">
                  <c:v>0.22600000000000001</c:v>
                </c:pt>
                <c:pt idx="149">
                  <c:v>0.224</c:v>
                </c:pt>
                <c:pt idx="150">
                  <c:v>0.222</c:v>
                </c:pt>
                <c:pt idx="151">
                  <c:v>0.21800000000000005</c:v>
                </c:pt>
                <c:pt idx="152">
                  <c:v>0.21600000000000003</c:v>
                </c:pt>
                <c:pt idx="153">
                  <c:v>0.21300000000000002</c:v>
                </c:pt>
                <c:pt idx="154">
                  <c:v>0.21100000000000002</c:v>
                </c:pt>
                <c:pt idx="155">
                  <c:v>0.20800000000000002</c:v>
                </c:pt>
                <c:pt idx="156">
                  <c:v>0.20600000000000002</c:v>
                </c:pt>
                <c:pt idx="157">
                  <c:v>0.20400000000000001</c:v>
                </c:pt>
                <c:pt idx="158">
                  <c:v>0.20100000000000001</c:v>
                </c:pt>
                <c:pt idx="159">
                  <c:v>0.19800000000000001</c:v>
                </c:pt>
                <c:pt idx="160">
                  <c:v>0.19600000000000001</c:v>
                </c:pt>
                <c:pt idx="161">
                  <c:v>0.19500000000000001</c:v>
                </c:pt>
                <c:pt idx="162">
                  <c:v>0.193</c:v>
                </c:pt>
                <c:pt idx="163">
                  <c:v>0.18800000000000003</c:v>
                </c:pt>
                <c:pt idx="164">
                  <c:v>0.18700000000000003</c:v>
                </c:pt>
                <c:pt idx="165">
                  <c:v>0.18600000000000003</c:v>
                </c:pt>
                <c:pt idx="166">
                  <c:v>0.18200000000000002</c:v>
                </c:pt>
                <c:pt idx="167">
                  <c:v>0.18000000000000005</c:v>
                </c:pt>
                <c:pt idx="168">
                  <c:v>0.17900000000000002</c:v>
                </c:pt>
                <c:pt idx="169">
                  <c:v>0.17600000000000002</c:v>
                </c:pt>
                <c:pt idx="170">
                  <c:v>0.17400000000000002</c:v>
                </c:pt>
                <c:pt idx="171">
                  <c:v>0.17200000000000001</c:v>
                </c:pt>
                <c:pt idx="172">
                  <c:v>0.17100000000000001</c:v>
                </c:pt>
                <c:pt idx="173">
                  <c:v>0.16800000000000001</c:v>
                </c:pt>
                <c:pt idx="174">
                  <c:v>0.16600000000000001</c:v>
                </c:pt>
                <c:pt idx="175">
                  <c:v>0.16400000000000001</c:v>
                </c:pt>
                <c:pt idx="176">
                  <c:v>0.16200000000000001</c:v>
                </c:pt>
                <c:pt idx="177">
                  <c:v>0.16</c:v>
                </c:pt>
                <c:pt idx="178">
                  <c:v>0.15800000000000003</c:v>
                </c:pt>
                <c:pt idx="179">
                  <c:v>0.15700000000000003</c:v>
                </c:pt>
                <c:pt idx="180">
                  <c:v>0.15500000000000003</c:v>
                </c:pt>
                <c:pt idx="181">
                  <c:v>0.15300000000000002</c:v>
                </c:pt>
                <c:pt idx="182">
                  <c:v>0.15100000000000005</c:v>
                </c:pt>
                <c:pt idx="183">
                  <c:v>0.15000000000000002</c:v>
                </c:pt>
                <c:pt idx="184">
                  <c:v>0.14800000000000002</c:v>
                </c:pt>
                <c:pt idx="185">
                  <c:v>0.14500000000000002</c:v>
                </c:pt>
                <c:pt idx="186">
                  <c:v>0.14300000000000004</c:v>
                </c:pt>
                <c:pt idx="187">
                  <c:v>0.14200000000000004</c:v>
                </c:pt>
                <c:pt idx="188">
                  <c:v>0.14000000000000001</c:v>
                </c:pt>
                <c:pt idx="189">
                  <c:v>0.13800000000000001</c:v>
                </c:pt>
                <c:pt idx="190">
                  <c:v>0.13700000000000001</c:v>
                </c:pt>
                <c:pt idx="191">
                  <c:v>0.13500000000000001</c:v>
                </c:pt>
                <c:pt idx="192">
                  <c:v>0.13300000000000001</c:v>
                </c:pt>
                <c:pt idx="193">
                  <c:v>0.13100000000000001</c:v>
                </c:pt>
                <c:pt idx="194">
                  <c:v>0.129</c:v>
                </c:pt>
                <c:pt idx="195">
                  <c:v>0.128</c:v>
                </c:pt>
                <c:pt idx="196">
                  <c:v>0.126</c:v>
                </c:pt>
                <c:pt idx="197">
                  <c:v>0.12400000000000001</c:v>
                </c:pt>
                <c:pt idx="198">
                  <c:v>0.12200000000000001</c:v>
                </c:pt>
                <c:pt idx="199">
                  <c:v>0.12000000000000002</c:v>
                </c:pt>
                <c:pt idx="200">
                  <c:v>0.11799999999999998</c:v>
                </c:pt>
                <c:pt idx="201">
                  <c:v>0.11699999999999998</c:v>
                </c:pt>
                <c:pt idx="202">
                  <c:v>0.11600000000000002</c:v>
                </c:pt>
                <c:pt idx="203">
                  <c:v>0.11299999999999998</c:v>
                </c:pt>
                <c:pt idx="204">
                  <c:v>0.111</c:v>
                </c:pt>
                <c:pt idx="205">
                  <c:v>0.11</c:v>
                </c:pt>
                <c:pt idx="206">
                  <c:v>0.10800000000000001</c:v>
                </c:pt>
                <c:pt idx="207">
                  <c:v>0.10600000000000001</c:v>
                </c:pt>
                <c:pt idx="208">
                  <c:v>0.10500000000000002</c:v>
                </c:pt>
                <c:pt idx="209">
                  <c:v>0.10199999999999998</c:v>
                </c:pt>
                <c:pt idx="210">
                  <c:v>0.10100000000000002</c:v>
                </c:pt>
                <c:pt idx="211">
                  <c:v>9.9000000000000032E-2</c:v>
                </c:pt>
                <c:pt idx="212">
                  <c:v>9.6800000000000025E-2</c:v>
                </c:pt>
                <c:pt idx="213">
                  <c:v>9.5300000000000024E-2</c:v>
                </c:pt>
                <c:pt idx="214">
                  <c:v>9.3300000000000008E-2</c:v>
                </c:pt>
                <c:pt idx="215">
                  <c:v>9.1700000000000004E-2</c:v>
                </c:pt>
                <c:pt idx="216">
                  <c:v>8.9900000000000008E-2</c:v>
                </c:pt>
                <c:pt idx="217">
                  <c:v>8.7600000000000025E-2</c:v>
                </c:pt>
                <c:pt idx="218">
                  <c:v>8.5400000000000004E-2</c:v>
                </c:pt>
                <c:pt idx="219">
                  <c:v>8.3600000000000035E-2</c:v>
                </c:pt>
                <c:pt idx="220">
                  <c:v>8.1700000000000023E-2</c:v>
                </c:pt>
                <c:pt idx="221">
                  <c:v>7.980000000000001E-2</c:v>
                </c:pt>
                <c:pt idx="222">
                  <c:v>7.7900000000000011E-2</c:v>
                </c:pt>
                <c:pt idx="223">
                  <c:v>7.5900000000000009E-2</c:v>
                </c:pt>
                <c:pt idx="224">
                  <c:v>7.350000000000001E-2</c:v>
                </c:pt>
                <c:pt idx="225">
                  <c:v>7.1700000000000014E-2</c:v>
                </c:pt>
                <c:pt idx="226">
                  <c:v>6.9800000000000015E-2</c:v>
                </c:pt>
                <c:pt idx="227">
                  <c:v>6.7500000000000004E-2</c:v>
                </c:pt>
                <c:pt idx="228">
                  <c:v>6.5599999999999992E-2</c:v>
                </c:pt>
                <c:pt idx="229">
                  <c:v>6.3400000000000012E-2</c:v>
                </c:pt>
                <c:pt idx="230">
                  <c:v>6.1100000000000002E-2</c:v>
                </c:pt>
                <c:pt idx="231">
                  <c:v>5.9200000000000003E-2</c:v>
                </c:pt>
                <c:pt idx="232">
                  <c:v>5.6800000000000003E-2</c:v>
                </c:pt>
                <c:pt idx="233">
                  <c:v>5.4400000000000011E-2</c:v>
                </c:pt>
                <c:pt idx="234">
                  <c:v>5.2100000000000007E-2</c:v>
                </c:pt>
                <c:pt idx="235">
                  <c:v>0.05</c:v>
                </c:pt>
                <c:pt idx="236">
                  <c:v>4.7900000000000005E-2</c:v>
                </c:pt>
                <c:pt idx="237">
                  <c:v>4.5800000000000007E-2</c:v>
                </c:pt>
                <c:pt idx="238">
                  <c:v>4.3300000000000012E-2</c:v>
                </c:pt>
                <c:pt idx="239">
                  <c:v>4.1199999999999994E-2</c:v>
                </c:pt>
                <c:pt idx="240">
                  <c:v>3.9100000000000003E-2</c:v>
                </c:pt>
                <c:pt idx="241">
                  <c:v>3.7100000000000001E-2</c:v>
                </c:pt>
                <c:pt idx="242">
                  <c:v>3.5099999999999999E-2</c:v>
                </c:pt>
                <c:pt idx="243">
                  <c:v>3.3099999999999997E-2</c:v>
                </c:pt>
                <c:pt idx="244">
                  <c:v>3.15E-2</c:v>
                </c:pt>
                <c:pt idx="245">
                  <c:v>2.9399999999999999E-2</c:v>
                </c:pt>
                <c:pt idx="246">
                  <c:v>2.7800000000000005E-2</c:v>
                </c:pt>
                <c:pt idx="247">
                  <c:v>2.5900000000000003E-2</c:v>
                </c:pt>
                <c:pt idx="248">
                  <c:v>2.4600000000000004E-2</c:v>
                </c:pt>
                <c:pt idx="249">
                  <c:v>2.3099999999999999E-2</c:v>
                </c:pt>
                <c:pt idx="250">
                  <c:v>2.1999999999999999E-2</c:v>
                </c:pt>
                <c:pt idx="251">
                  <c:v>2.0600000000000004E-2</c:v>
                </c:pt>
                <c:pt idx="252">
                  <c:v>1.9500000000000003E-2</c:v>
                </c:pt>
                <c:pt idx="253">
                  <c:v>1.9000000000000003E-2</c:v>
                </c:pt>
                <c:pt idx="254">
                  <c:v>1.7600000000000001E-2</c:v>
                </c:pt>
                <c:pt idx="255">
                  <c:v>1.7100000000000001E-2</c:v>
                </c:pt>
                <c:pt idx="256">
                  <c:v>1.6199999999999999E-2</c:v>
                </c:pt>
                <c:pt idx="257">
                  <c:v>1.5699999999999999E-2</c:v>
                </c:pt>
                <c:pt idx="258">
                  <c:v>1.5000000000000001E-2</c:v>
                </c:pt>
                <c:pt idx="259">
                  <c:v>1.4900000000000002E-2</c:v>
                </c:pt>
                <c:pt idx="260">
                  <c:v>1.4500000000000001E-2</c:v>
                </c:pt>
                <c:pt idx="261">
                  <c:v>1.4E-2</c:v>
                </c:pt>
                <c:pt idx="262">
                  <c:v>1.3800000000000003E-2</c:v>
                </c:pt>
                <c:pt idx="263">
                  <c:v>1.3500000000000002E-2</c:v>
                </c:pt>
                <c:pt idx="264">
                  <c:v>1.3400000000000002E-2</c:v>
                </c:pt>
                <c:pt idx="265">
                  <c:v>1.3299999999999998E-2</c:v>
                </c:pt>
                <c:pt idx="266">
                  <c:v>1.3299999999999998E-2</c:v>
                </c:pt>
                <c:pt idx="267">
                  <c:v>1.2999999999999998E-2</c:v>
                </c:pt>
                <c:pt idx="268">
                  <c:v>1.2900000000000002E-2</c:v>
                </c:pt>
                <c:pt idx="269">
                  <c:v>1.2900000000000002E-2</c:v>
                </c:pt>
                <c:pt idx="270">
                  <c:v>1.2799999999999997E-2</c:v>
                </c:pt>
                <c:pt idx="271">
                  <c:v>1.2900000000000002E-2</c:v>
                </c:pt>
                <c:pt idx="272">
                  <c:v>1.2600000000000002E-2</c:v>
                </c:pt>
                <c:pt idx="273">
                  <c:v>1.2200000000000001E-2</c:v>
                </c:pt>
                <c:pt idx="274">
                  <c:v>1.2799999999999997E-2</c:v>
                </c:pt>
                <c:pt idx="275">
                  <c:v>1.2400000000000001E-2</c:v>
                </c:pt>
                <c:pt idx="276">
                  <c:v>1.2400000000000001E-2</c:v>
                </c:pt>
                <c:pt idx="277">
                  <c:v>1.2300000000000002E-2</c:v>
                </c:pt>
                <c:pt idx="278">
                  <c:v>1.2400000000000001E-2</c:v>
                </c:pt>
                <c:pt idx="279">
                  <c:v>1.2700000000000001E-2</c:v>
                </c:pt>
                <c:pt idx="280">
                  <c:v>1.2300000000000002E-2</c:v>
                </c:pt>
                <c:pt idx="281">
                  <c:v>1.2300000000000002E-2</c:v>
                </c:pt>
                <c:pt idx="282">
                  <c:v>1.2300000000000002E-2</c:v>
                </c:pt>
                <c:pt idx="283">
                  <c:v>1.2100000000000001E-2</c:v>
                </c:pt>
                <c:pt idx="284">
                  <c:v>1.2200000000000001E-2</c:v>
                </c:pt>
                <c:pt idx="285">
                  <c:v>1.2300000000000002E-2</c:v>
                </c:pt>
                <c:pt idx="286">
                  <c:v>1.2200000000000001E-2</c:v>
                </c:pt>
                <c:pt idx="287">
                  <c:v>1.2200000000000001E-2</c:v>
                </c:pt>
                <c:pt idx="288">
                  <c:v>1.2100000000000001E-2</c:v>
                </c:pt>
                <c:pt idx="289">
                  <c:v>1.1899999999999999E-2</c:v>
                </c:pt>
                <c:pt idx="290">
                  <c:v>1.2400000000000001E-2</c:v>
                </c:pt>
                <c:pt idx="291">
                  <c:v>1.2E-2</c:v>
                </c:pt>
                <c:pt idx="292">
                  <c:v>1.1899999999999999E-2</c:v>
                </c:pt>
                <c:pt idx="293">
                  <c:v>1.2E-2</c:v>
                </c:pt>
                <c:pt idx="294">
                  <c:v>1.1700000000000002E-2</c:v>
                </c:pt>
                <c:pt idx="295">
                  <c:v>1.1899999999999999E-2</c:v>
                </c:pt>
                <c:pt idx="296">
                  <c:v>1.1600000000000003E-2</c:v>
                </c:pt>
                <c:pt idx="297">
                  <c:v>1.1600000000000003E-2</c:v>
                </c:pt>
                <c:pt idx="298">
                  <c:v>1.1800000000000003E-2</c:v>
                </c:pt>
                <c:pt idx="299">
                  <c:v>1.1899999999999999E-2</c:v>
                </c:pt>
                <c:pt idx="300">
                  <c:v>1.2E-2</c:v>
                </c:pt>
                <c:pt idx="301">
                  <c:v>1.1600000000000003E-2</c:v>
                </c:pt>
                <c:pt idx="302">
                  <c:v>1.1600000000000003E-2</c:v>
                </c:pt>
                <c:pt idx="303">
                  <c:v>1.2100000000000001E-2</c:v>
                </c:pt>
                <c:pt idx="304">
                  <c:v>1.1899999999999999E-2</c:v>
                </c:pt>
                <c:pt idx="305">
                  <c:v>1.1800000000000003E-2</c:v>
                </c:pt>
                <c:pt idx="306">
                  <c:v>1.1899999999999999E-2</c:v>
                </c:pt>
                <c:pt idx="307">
                  <c:v>1.1500000000000003E-2</c:v>
                </c:pt>
                <c:pt idx="308">
                  <c:v>1.1600000000000003E-2</c:v>
                </c:pt>
                <c:pt idx="309">
                  <c:v>1.1800000000000003E-2</c:v>
                </c:pt>
                <c:pt idx="310">
                  <c:v>1.1700000000000002E-2</c:v>
                </c:pt>
                <c:pt idx="311">
                  <c:v>1.1700000000000002E-2</c:v>
                </c:pt>
                <c:pt idx="312">
                  <c:v>1.1800000000000003E-2</c:v>
                </c:pt>
                <c:pt idx="313">
                  <c:v>1.1600000000000003E-2</c:v>
                </c:pt>
                <c:pt idx="314">
                  <c:v>1.1800000000000003E-2</c:v>
                </c:pt>
                <c:pt idx="315">
                  <c:v>1.1899999999999999E-2</c:v>
                </c:pt>
                <c:pt idx="316">
                  <c:v>1.1800000000000003E-2</c:v>
                </c:pt>
                <c:pt idx="317">
                  <c:v>1.1600000000000003E-2</c:v>
                </c:pt>
                <c:pt idx="318">
                  <c:v>1.1600000000000003E-2</c:v>
                </c:pt>
                <c:pt idx="319">
                  <c:v>1.1600000000000003E-2</c:v>
                </c:pt>
                <c:pt idx="320">
                  <c:v>1.1600000000000003E-2</c:v>
                </c:pt>
                <c:pt idx="321">
                  <c:v>1.1600000000000003E-2</c:v>
                </c:pt>
                <c:pt idx="322">
                  <c:v>1.1899999999999999E-2</c:v>
                </c:pt>
                <c:pt idx="323">
                  <c:v>1.1700000000000002E-2</c:v>
                </c:pt>
                <c:pt idx="324">
                  <c:v>-1.1900000000000003E-3</c:v>
                </c:pt>
                <c:pt idx="325">
                  <c:v>2.2800000000000012E-3</c:v>
                </c:pt>
                <c:pt idx="326">
                  <c:v>7.3000000000000018E-4</c:v>
                </c:pt>
                <c:pt idx="327">
                  <c:v>3.2400000000000007E-4</c:v>
                </c:pt>
              </c:numCache>
            </c:numRef>
          </c:yVal>
          <c:smooth val="1"/>
          <c:extLst>
            <c:ext xmlns:c16="http://schemas.microsoft.com/office/drawing/2014/chart" uri="{C3380CC4-5D6E-409C-BE32-E72D297353CC}">
              <c16:uniqueId val="{00000000-78F5-48A3-BC20-186B5AE79610}"/>
            </c:ext>
          </c:extLst>
        </c:ser>
        <c:ser>
          <c:idx val="1"/>
          <c:order val="1"/>
          <c:spPr>
            <a:ln w="12700">
              <a:solidFill>
                <a:srgbClr val="000000"/>
              </a:solidFill>
              <a:prstDash val="solid"/>
            </a:ln>
          </c:spPr>
          <c:marker>
            <c:symbol val="none"/>
          </c:marker>
          <c:xVal>
            <c:numRef>
              <c:f>'[10]50-2 нагрев'!$A$2:$A$322</c:f>
              <c:numCache>
                <c:formatCode>General</c:formatCode>
                <c:ptCount val="321"/>
                <c:pt idx="0">
                  <c:v>31</c:v>
                </c:pt>
                <c:pt idx="1">
                  <c:v>31</c:v>
                </c:pt>
                <c:pt idx="2">
                  <c:v>31</c:v>
                </c:pt>
                <c:pt idx="3">
                  <c:v>31</c:v>
                </c:pt>
                <c:pt idx="4">
                  <c:v>31</c:v>
                </c:pt>
                <c:pt idx="5">
                  <c:v>31</c:v>
                </c:pt>
                <c:pt idx="6">
                  <c:v>31</c:v>
                </c:pt>
                <c:pt idx="7">
                  <c:v>30</c:v>
                </c:pt>
                <c:pt idx="8">
                  <c:v>30</c:v>
                </c:pt>
                <c:pt idx="9">
                  <c:v>30</c:v>
                </c:pt>
                <c:pt idx="10">
                  <c:v>30</c:v>
                </c:pt>
                <c:pt idx="11">
                  <c:v>30</c:v>
                </c:pt>
                <c:pt idx="12">
                  <c:v>30</c:v>
                </c:pt>
                <c:pt idx="13">
                  <c:v>30</c:v>
                </c:pt>
                <c:pt idx="14">
                  <c:v>30</c:v>
                </c:pt>
                <c:pt idx="15">
                  <c:v>30</c:v>
                </c:pt>
                <c:pt idx="16">
                  <c:v>30</c:v>
                </c:pt>
                <c:pt idx="17">
                  <c:v>30</c:v>
                </c:pt>
                <c:pt idx="18">
                  <c:v>30</c:v>
                </c:pt>
                <c:pt idx="19">
                  <c:v>30</c:v>
                </c:pt>
                <c:pt idx="20">
                  <c:v>30</c:v>
                </c:pt>
                <c:pt idx="21">
                  <c:v>30</c:v>
                </c:pt>
                <c:pt idx="22">
                  <c:v>31</c:v>
                </c:pt>
                <c:pt idx="23">
                  <c:v>30</c:v>
                </c:pt>
                <c:pt idx="24">
                  <c:v>31</c:v>
                </c:pt>
                <c:pt idx="25">
                  <c:v>31</c:v>
                </c:pt>
                <c:pt idx="26">
                  <c:v>31</c:v>
                </c:pt>
                <c:pt idx="27">
                  <c:v>31</c:v>
                </c:pt>
                <c:pt idx="28">
                  <c:v>31</c:v>
                </c:pt>
                <c:pt idx="29">
                  <c:v>32</c:v>
                </c:pt>
                <c:pt idx="30">
                  <c:v>32</c:v>
                </c:pt>
                <c:pt idx="31">
                  <c:v>33</c:v>
                </c:pt>
                <c:pt idx="32">
                  <c:v>33</c:v>
                </c:pt>
                <c:pt idx="33">
                  <c:v>33</c:v>
                </c:pt>
                <c:pt idx="34">
                  <c:v>34</c:v>
                </c:pt>
                <c:pt idx="35">
                  <c:v>34</c:v>
                </c:pt>
                <c:pt idx="36">
                  <c:v>34</c:v>
                </c:pt>
                <c:pt idx="37">
                  <c:v>35</c:v>
                </c:pt>
                <c:pt idx="38">
                  <c:v>35</c:v>
                </c:pt>
                <c:pt idx="39">
                  <c:v>36</c:v>
                </c:pt>
                <c:pt idx="40">
                  <c:v>36</c:v>
                </c:pt>
                <c:pt idx="41">
                  <c:v>37</c:v>
                </c:pt>
                <c:pt idx="42">
                  <c:v>38</c:v>
                </c:pt>
                <c:pt idx="43">
                  <c:v>38</c:v>
                </c:pt>
                <c:pt idx="44">
                  <c:v>39</c:v>
                </c:pt>
                <c:pt idx="45">
                  <c:v>40</c:v>
                </c:pt>
                <c:pt idx="46">
                  <c:v>40</c:v>
                </c:pt>
                <c:pt idx="47">
                  <c:v>41</c:v>
                </c:pt>
                <c:pt idx="48">
                  <c:v>42</c:v>
                </c:pt>
                <c:pt idx="49">
                  <c:v>43</c:v>
                </c:pt>
                <c:pt idx="50">
                  <c:v>44</c:v>
                </c:pt>
                <c:pt idx="51">
                  <c:v>45</c:v>
                </c:pt>
                <c:pt idx="52">
                  <c:v>46</c:v>
                </c:pt>
                <c:pt idx="53">
                  <c:v>47</c:v>
                </c:pt>
                <c:pt idx="54">
                  <c:v>48</c:v>
                </c:pt>
                <c:pt idx="55">
                  <c:v>49</c:v>
                </c:pt>
                <c:pt idx="56">
                  <c:v>50</c:v>
                </c:pt>
                <c:pt idx="57">
                  <c:v>51</c:v>
                </c:pt>
                <c:pt idx="58">
                  <c:v>52</c:v>
                </c:pt>
                <c:pt idx="59">
                  <c:v>54</c:v>
                </c:pt>
                <c:pt idx="60">
                  <c:v>55</c:v>
                </c:pt>
                <c:pt idx="61">
                  <c:v>56</c:v>
                </c:pt>
                <c:pt idx="62">
                  <c:v>58</c:v>
                </c:pt>
                <c:pt idx="63">
                  <c:v>59</c:v>
                </c:pt>
                <c:pt idx="64">
                  <c:v>60</c:v>
                </c:pt>
                <c:pt idx="65">
                  <c:v>62</c:v>
                </c:pt>
                <c:pt idx="66">
                  <c:v>64</c:v>
                </c:pt>
                <c:pt idx="67">
                  <c:v>65</c:v>
                </c:pt>
                <c:pt idx="68">
                  <c:v>67</c:v>
                </c:pt>
                <c:pt idx="69">
                  <c:v>68</c:v>
                </c:pt>
                <c:pt idx="70">
                  <c:v>70</c:v>
                </c:pt>
                <c:pt idx="71">
                  <c:v>72</c:v>
                </c:pt>
                <c:pt idx="72">
                  <c:v>74</c:v>
                </c:pt>
                <c:pt idx="73">
                  <c:v>76</c:v>
                </c:pt>
                <c:pt idx="74">
                  <c:v>78</c:v>
                </c:pt>
                <c:pt idx="75">
                  <c:v>80</c:v>
                </c:pt>
                <c:pt idx="76">
                  <c:v>82</c:v>
                </c:pt>
                <c:pt idx="77">
                  <c:v>84</c:v>
                </c:pt>
                <c:pt idx="78">
                  <c:v>86</c:v>
                </c:pt>
                <c:pt idx="79">
                  <c:v>89</c:v>
                </c:pt>
                <c:pt idx="80">
                  <c:v>91</c:v>
                </c:pt>
                <c:pt idx="81">
                  <c:v>93</c:v>
                </c:pt>
                <c:pt idx="82">
                  <c:v>95</c:v>
                </c:pt>
                <c:pt idx="83">
                  <c:v>98</c:v>
                </c:pt>
                <c:pt idx="84">
                  <c:v>100</c:v>
                </c:pt>
                <c:pt idx="85">
                  <c:v>103</c:v>
                </c:pt>
                <c:pt idx="86">
                  <c:v>105</c:v>
                </c:pt>
                <c:pt idx="87">
                  <c:v>108</c:v>
                </c:pt>
                <c:pt idx="88">
                  <c:v>110</c:v>
                </c:pt>
                <c:pt idx="89">
                  <c:v>113</c:v>
                </c:pt>
                <c:pt idx="90">
                  <c:v>116</c:v>
                </c:pt>
                <c:pt idx="91">
                  <c:v>118</c:v>
                </c:pt>
                <c:pt idx="92">
                  <c:v>121</c:v>
                </c:pt>
                <c:pt idx="93">
                  <c:v>124</c:v>
                </c:pt>
                <c:pt idx="94">
                  <c:v>127</c:v>
                </c:pt>
                <c:pt idx="95">
                  <c:v>130</c:v>
                </c:pt>
                <c:pt idx="96">
                  <c:v>133</c:v>
                </c:pt>
                <c:pt idx="97">
                  <c:v>136</c:v>
                </c:pt>
                <c:pt idx="98">
                  <c:v>138</c:v>
                </c:pt>
                <c:pt idx="99">
                  <c:v>142</c:v>
                </c:pt>
                <c:pt idx="100">
                  <c:v>145</c:v>
                </c:pt>
                <c:pt idx="101">
                  <c:v>148</c:v>
                </c:pt>
                <c:pt idx="102">
                  <c:v>151</c:v>
                </c:pt>
                <c:pt idx="103">
                  <c:v>154</c:v>
                </c:pt>
                <c:pt idx="104">
                  <c:v>157</c:v>
                </c:pt>
                <c:pt idx="105">
                  <c:v>160</c:v>
                </c:pt>
                <c:pt idx="106">
                  <c:v>164</c:v>
                </c:pt>
                <c:pt idx="107">
                  <c:v>167</c:v>
                </c:pt>
                <c:pt idx="108">
                  <c:v>170</c:v>
                </c:pt>
                <c:pt idx="109">
                  <c:v>173</c:v>
                </c:pt>
                <c:pt idx="110">
                  <c:v>176</c:v>
                </c:pt>
                <c:pt idx="111">
                  <c:v>180</c:v>
                </c:pt>
                <c:pt idx="112">
                  <c:v>183</c:v>
                </c:pt>
                <c:pt idx="113">
                  <c:v>186</c:v>
                </c:pt>
                <c:pt idx="114">
                  <c:v>189</c:v>
                </c:pt>
                <c:pt idx="115">
                  <c:v>193</c:v>
                </c:pt>
                <c:pt idx="116">
                  <c:v>196</c:v>
                </c:pt>
                <c:pt idx="117">
                  <c:v>199</c:v>
                </c:pt>
                <c:pt idx="118">
                  <c:v>202</c:v>
                </c:pt>
                <c:pt idx="119">
                  <c:v>206</c:v>
                </c:pt>
                <c:pt idx="120">
                  <c:v>209</c:v>
                </c:pt>
                <c:pt idx="121">
                  <c:v>212</c:v>
                </c:pt>
                <c:pt idx="122">
                  <c:v>216</c:v>
                </c:pt>
                <c:pt idx="123">
                  <c:v>219</c:v>
                </c:pt>
                <c:pt idx="124">
                  <c:v>222</c:v>
                </c:pt>
                <c:pt idx="125">
                  <c:v>225</c:v>
                </c:pt>
                <c:pt idx="126">
                  <c:v>229</c:v>
                </c:pt>
                <c:pt idx="127">
                  <c:v>232</c:v>
                </c:pt>
                <c:pt idx="128">
                  <c:v>235</c:v>
                </c:pt>
                <c:pt idx="129">
                  <c:v>238</c:v>
                </c:pt>
                <c:pt idx="130">
                  <c:v>242</c:v>
                </c:pt>
                <c:pt idx="131">
                  <c:v>245</c:v>
                </c:pt>
                <c:pt idx="132">
                  <c:v>249</c:v>
                </c:pt>
                <c:pt idx="133">
                  <c:v>252</c:v>
                </c:pt>
                <c:pt idx="134">
                  <c:v>255</c:v>
                </c:pt>
                <c:pt idx="135">
                  <c:v>258</c:v>
                </c:pt>
                <c:pt idx="136">
                  <c:v>261</c:v>
                </c:pt>
                <c:pt idx="137">
                  <c:v>265</c:v>
                </c:pt>
                <c:pt idx="138">
                  <c:v>268</c:v>
                </c:pt>
                <c:pt idx="139">
                  <c:v>271</c:v>
                </c:pt>
                <c:pt idx="140">
                  <c:v>274</c:v>
                </c:pt>
                <c:pt idx="141">
                  <c:v>277</c:v>
                </c:pt>
                <c:pt idx="142">
                  <c:v>281</c:v>
                </c:pt>
                <c:pt idx="143">
                  <c:v>284</c:v>
                </c:pt>
                <c:pt idx="144">
                  <c:v>287</c:v>
                </c:pt>
                <c:pt idx="145">
                  <c:v>290</c:v>
                </c:pt>
                <c:pt idx="146">
                  <c:v>293</c:v>
                </c:pt>
                <c:pt idx="147">
                  <c:v>296</c:v>
                </c:pt>
                <c:pt idx="148">
                  <c:v>299</c:v>
                </c:pt>
                <c:pt idx="149">
                  <c:v>302</c:v>
                </c:pt>
                <c:pt idx="150">
                  <c:v>305</c:v>
                </c:pt>
                <c:pt idx="151">
                  <c:v>308</c:v>
                </c:pt>
                <c:pt idx="152">
                  <c:v>311</c:v>
                </c:pt>
                <c:pt idx="153">
                  <c:v>314</c:v>
                </c:pt>
                <c:pt idx="154">
                  <c:v>317</c:v>
                </c:pt>
                <c:pt idx="155">
                  <c:v>320</c:v>
                </c:pt>
                <c:pt idx="156">
                  <c:v>322</c:v>
                </c:pt>
                <c:pt idx="157">
                  <c:v>325</c:v>
                </c:pt>
                <c:pt idx="158">
                  <c:v>328</c:v>
                </c:pt>
                <c:pt idx="159">
                  <c:v>331</c:v>
                </c:pt>
                <c:pt idx="160">
                  <c:v>334</c:v>
                </c:pt>
                <c:pt idx="161">
                  <c:v>337</c:v>
                </c:pt>
                <c:pt idx="162">
                  <c:v>339</c:v>
                </c:pt>
                <c:pt idx="163">
                  <c:v>342</c:v>
                </c:pt>
                <c:pt idx="164">
                  <c:v>345</c:v>
                </c:pt>
                <c:pt idx="165">
                  <c:v>348</c:v>
                </c:pt>
                <c:pt idx="166">
                  <c:v>351</c:v>
                </c:pt>
                <c:pt idx="167">
                  <c:v>354</c:v>
                </c:pt>
                <c:pt idx="168">
                  <c:v>357</c:v>
                </c:pt>
                <c:pt idx="169">
                  <c:v>359</c:v>
                </c:pt>
                <c:pt idx="170">
                  <c:v>362</c:v>
                </c:pt>
                <c:pt idx="171">
                  <c:v>365</c:v>
                </c:pt>
                <c:pt idx="172">
                  <c:v>368</c:v>
                </c:pt>
                <c:pt idx="173">
                  <c:v>371</c:v>
                </c:pt>
                <c:pt idx="174">
                  <c:v>373</c:v>
                </c:pt>
                <c:pt idx="175">
                  <c:v>376</c:v>
                </c:pt>
                <c:pt idx="176">
                  <c:v>379</c:v>
                </c:pt>
                <c:pt idx="177">
                  <c:v>382</c:v>
                </c:pt>
                <c:pt idx="178">
                  <c:v>385</c:v>
                </c:pt>
                <c:pt idx="179">
                  <c:v>387</c:v>
                </c:pt>
                <c:pt idx="180">
                  <c:v>390</c:v>
                </c:pt>
                <c:pt idx="181">
                  <c:v>393</c:v>
                </c:pt>
                <c:pt idx="182">
                  <c:v>396</c:v>
                </c:pt>
                <c:pt idx="183">
                  <c:v>399</c:v>
                </c:pt>
                <c:pt idx="184">
                  <c:v>402</c:v>
                </c:pt>
                <c:pt idx="185">
                  <c:v>404</c:v>
                </c:pt>
                <c:pt idx="186">
                  <c:v>408</c:v>
                </c:pt>
                <c:pt idx="187">
                  <c:v>410</c:v>
                </c:pt>
                <c:pt idx="188">
                  <c:v>413</c:v>
                </c:pt>
                <c:pt idx="189">
                  <c:v>416</c:v>
                </c:pt>
                <c:pt idx="190">
                  <c:v>419</c:v>
                </c:pt>
                <c:pt idx="191">
                  <c:v>421</c:v>
                </c:pt>
                <c:pt idx="192">
                  <c:v>424</c:v>
                </c:pt>
                <c:pt idx="193">
                  <c:v>427</c:v>
                </c:pt>
                <c:pt idx="194">
                  <c:v>430</c:v>
                </c:pt>
                <c:pt idx="195">
                  <c:v>433</c:v>
                </c:pt>
                <c:pt idx="196">
                  <c:v>436</c:v>
                </c:pt>
                <c:pt idx="197">
                  <c:v>439</c:v>
                </c:pt>
                <c:pt idx="198">
                  <c:v>441</c:v>
                </c:pt>
                <c:pt idx="199">
                  <c:v>444</c:v>
                </c:pt>
                <c:pt idx="200">
                  <c:v>447</c:v>
                </c:pt>
                <c:pt idx="201">
                  <c:v>450</c:v>
                </c:pt>
                <c:pt idx="202">
                  <c:v>453</c:v>
                </c:pt>
                <c:pt idx="203">
                  <c:v>456</c:v>
                </c:pt>
                <c:pt idx="204">
                  <c:v>459</c:v>
                </c:pt>
                <c:pt idx="205">
                  <c:v>462</c:v>
                </c:pt>
                <c:pt idx="206">
                  <c:v>464</c:v>
                </c:pt>
                <c:pt idx="207">
                  <c:v>467</c:v>
                </c:pt>
                <c:pt idx="208">
                  <c:v>470</c:v>
                </c:pt>
                <c:pt idx="209">
                  <c:v>473</c:v>
                </c:pt>
                <c:pt idx="210">
                  <c:v>476</c:v>
                </c:pt>
                <c:pt idx="211">
                  <c:v>479</c:v>
                </c:pt>
                <c:pt idx="212">
                  <c:v>482</c:v>
                </c:pt>
                <c:pt idx="213">
                  <c:v>484</c:v>
                </c:pt>
                <c:pt idx="214">
                  <c:v>487</c:v>
                </c:pt>
                <c:pt idx="215">
                  <c:v>490</c:v>
                </c:pt>
                <c:pt idx="216">
                  <c:v>493</c:v>
                </c:pt>
                <c:pt idx="217">
                  <c:v>496</c:v>
                </c:pt>
                <c:pt idx="218">
                  <c:v>499</c:v>
                </c:pt>
                <c:pt idx="219">
                  <c:v>502</c:v>
                </c:pt>
                <c:pt idx="220">
                  <c:v>505</c:v>
                </c:pt>
                <c:pt idx="221">
                  <c:v>508</c:v>
                </c:pt>
                <c:pt idx="222">
                  <c:v>511</c:v>
                </c:pt>
                <c:pt idx="223">
                  <c:v>513</c:v>
                </c:pt>
                <c:pt idx="224">
                  <c:v>516</c:v>
                </c:pt>
                <c:pt idx="225">
                  <c:v>519</c:v>
                </c:pt>
                <c:pt idx="226">
                  <c:v>522</c:v>
                </c:pt>
                <c:pt idx="227">
                  <c:v>525</c:v>
                </c:pt>
                <c:pt idx="228">
                  <c:v>528</c:v>
                </c:pt>
                <c:pt idx="229">
                  <c:v>530</c:v>
                </c:pt>
                <c:pt idx="230">
                  <c:v>534</c:v>
                </c:pt>
                <c:pt idx="231">
                  <c:v>536</c:v>
                </c:pt>
                <c:pt idx="232">
                  <c:v>539</c:v>
                </c:pt>
                <c:pt idx="233">
                  <c:v>542</c:v>
                </c:pt>
                <c:pt idx="234">
                  <c:v>545</c:v>
                </c:pt>
                <c:pt idx="235">
                  <c:v>547</c:v>
                </c:pt>
                <c:pt idx="236">
                  <c:v>550</c:v>
                </c:pt>
                <c:pt idx="237">
                  <c:v>553</c:v>
                </c:pt>
                <c:pt idx="238">
                  <c:v>556</c:v>
                </c:pt>
                <c:pt idx="239">
                  <c:v>559</c:v>
                </c:pt>
                <c:pt idx="240">
                  <c:v>562</c:v>
                </c:pt>
                <c:pt idx="241">
                  <c:v>564</c:v>
                </c:pt>
                <c:pt idx="242">
                  <c:v>567</c:v>
                </c:pt>
                <c:pt idx="243">
                  <c:v>570</c:v>
                </c:pt>
                <c:pt idx="244">
                  <c:v>572</c:v>
                </c:pt>
                <c:pt idx="245">
                  <c:v>575</c:v>
                </c:pt>
                <c:pt idx="246">
                  <c:v>578</c:v>
                </c:pt>
                <c:pt idx="247">
                  <c:v>581</c:v>
                </c:pt>
                <c:pt idx="248">
                  <c:v>584</c:v>
                </c:pt>
                <c:pt idx="249">
                  <c:v>586</c:v>
                </c:pt>
                <c:pt idx="250">
                  <c:v>589</c:v>
                </c:pt>
                <c:pt idx="251">
                  <c:v>592</c:v>
                </c:pt>
                <c:pt idx="252">
                  <c:v>595</c:v>
                </c:pt>
                <c:pt idx="253">
                  <c:v>597</c:v>
                </c:pt>
                <c:pt idx="254">
                  <c:v>600</c:v>
                </c:pt>
                <c:pt idx="255">
                  <c:v>603</c:v>
                </c:pt>
                <c:pt idx="256">
                  <c:v>606</c:v>
                </c:pt>
                <c:pt idx="257">
                  <c:v>608</c:v>
                </c:pt>
                <c:pt idx="258">
                  <c:v>611</c:v>
                </c:pt>
                <c:pt idx="259">
                  <c:v>614</c:v>
                </c:pt>
                <c:pt idx="260">
                  <c:v>616</c:v>
                </c:pt>
                <c:pt idx="261">
                  <c:v>619</c:v>
                </c:pt>
                <c:pt idx="262">
                  <c:v>622</c:v>
                </c:pt>
                <c:pt idx="263">
                  <c:v>624</c:v>
                </c:pt>
                <c:pt idx="264">
                  <c:v>627</c:v>
                </c:pt>
                <c:pt idx="265">
                  <c:v>629</c:v>
                </c:pt>
                <c:pt idx="266">
                  <c:v>632</c:v>
                </c:pt>
                <c:pt idx="267">
                  <c:v>634</c:v>
                </c:pt>
                <c:pt idx="268">
                  <c:v>637</c:v>
                </c:pt>
                <c:pt idx="269">
                  <c:v>639</c:v>
                </c:pt>
                <c:pt idx="270">
                  <c:v>642</c:v>
                </c:pt>
                <c:pt idx="271">
                  <c:v>644</c:v>
                </c:pt>
                <c:pt idx="272">
                  <c:v>646</c:v>
                </c:pt>
                <c:pt idx="273">
                  <c:v>648</c:v>
                </c:pt>
                <c:pt idx="274">
                  <c:v>650</c:v>
                </c:pt>
                <c:pt idx="275">
                  <c:v>652</c:v>
                </c:pt>
                <c:pt idx="276">
                  <c:v>654</c:v>
                </c:pt>
                <c:pt idx="277">
                  <c:v>656</c:v>
                </c:pt>
                <c:pt idx="278">
                  <c:v>658</c:v>
                </c:pt>
                <c:pt idx="279">
                  <c:v>660</c:v>
                </c:pt>
                <c:pt idx="280">
                  <c:v>662</c:v>
                </c:pt>
                <c:pt idx="281">
                  <c:v>663</c:v>
                </c:pt>
                <c:pt idx="282">
                  <c:v>665</c:v>
                </c:pt>
                <c:pt idx="283">
                  <c:v>667</c:v>
                </c:pt>
                <c:pt idx="284">
                  <c:v>668</c:v>
                </c:pt>
                <c:pt idx="285">
                  <c:v>670</c:v>
                </c:pt>
                <c:pt idx="286">
                  <c:v>671</c:v>
                </c:pt>
                <c:pt idx="287">
                  <c:v>672</c:v>
                </c:pt>
                <c:pt idx="288">
                  <c:v>674</c:v>
                </c:pt>
                <c:pt idx="289">
                  <c:v>675</c:v>
                </c:pt>
                <c:pt idx="290">
                  <c:v>676</c:v>
                </c:pt>
                <c:pt idx="291">
                  <c:v>677</c:v>
                </c:pt>
                <c:pt idx="292">
                  <c:v>679</c:v>
                </c:pt>
                <c:pt idx="293">
                  <c:v>680</c:v>
                </c:pt>
                <c:pt idx="294">
                  <c:v>681</c:v>
                </c:pt>
                <c:pt idx="295">
                  <c:v>682</c:v>
                </c:pt>
                <c:pt idx="296">
                  <c:v>683</c:v>
                </c:pt>
                <c:pt idx="297">
                  <c:v>684</c:v>
                </c:pt>
                <c:pt idx="298">
                  <c:v>685</c:v>
                </c:pt>
                <c:pt idx="299">
                  <c:v>686</c:v>
                </c:pt>
                <c:pt idx="300">
                  <c:v>687</c:v>
                </c:pt>
                <c:pt idx="301">
                  <c:v>687</c:v>
                </c:pt>
                <c:pt idx="302">
                  <c:v>688</c:v>
                </c:pt>
                <c:pt idx="303">
                  <c:v>689</c:v>
                </c:pt>
                <c:pt idx="304">
                  <c:v>690</c:v>
                </c:pt>
                <c:pt idx="305">
                  <c:v>691</c:v>
                </c:pt>
                <c:pt idx="306">
                  <c:v>692</c:v>
                </c:pt>
                <c:pt idx="307">
                  <c:v>693</c:v>
                </c:pt>
                <c:pt idx="308">
                  <c:v>693</c:v>
                </c:pt>
                <c:pt idx="309">
                  <c:v>694</c:v>
                </c:pt>
                <c:pt idx="310">
                  <c:v>695</c:v>
                </c:pt>
                <c:pt idx="311">
                  <c:v>696</c:v>
                </c:pt>
                <c:pt idx="312">
                  <c:v>696</c:v>
                </c:pt>
                <c:pt idx="313">
                  <c:v>697</c:v>
                </c:pt>
                <c:pt idx="314">
                  <c:v>698</c:v>
                </c:pt>
                <c:pt idx="315">
                  <c:v>699</c:v>
                </c:pt>
                <c:pt idx="316">
                  <c:v>699</c:v>
                </c:pt>
                <c:pt idx="317">
                  <c:v>700</c:v>
                </c:pt>
                <c:pt idx="318">
                  <c:v>700</c:v>
                </c:pt>
                <c:pt idx="319">
                  <c:v>701</c:v>
                </c:pt>
                <c:pt idx="320">
                  <c:v>702</c:v>
                </c:pt>
              </c:numCache>
            </c:numRef>
          </c:xVal>
          <c:yVal>
            <c:numRef>
              <c:f>'[10]50-2 нагрев'!$C$2:$C$322</c:f>
              <c:numCache>
                <c:formatCode>General</c:formatCode>
                <c:ptCount val="321"/>
                <c:pt idx="0">
                  <c:v>0.34500000000000003</c:v>
                </c:pt>
                <c:pt idx="1">
                  <c:v>0.34300000000000003</c:v>
                </c:pt>
                <c:pt idx="2">
                  <c:v>0.34400000000000008</c:v>
                </c:pt>
                <c:pt idx="3">
                  <c:v>0.34600000000000009</c:v>
                </c:pt>
                <c:pt idx="4">
                  <c:v>0.34400000000000008</c:v>
                </c:pt>
                <c:pt idx="5">
                  <c:v>0.34600000000000009</c:v>
                </c:pt>
                <c:pt idx="6">
                  <c:v>0.34100000000000003</c:v>
                </c:pt>
                <c:pt idx="7">
                  <c:v>0.33900000000000008</c:v>
                </c:pt>
                <c:pt idx="8">
                  <c:v>0.34400000000000008</c:v>
                </c:pt>
                <c:pt idx="9">
                  <c:v>0.34500000000000003</c:v>
                </c:pt>
                <c:pt idx="10">
                  <c:v>0.34900000000000009</c:v>
                </c:pt>
                <c:pt idx="11">
                  <c:v>0.35300000000000009</c:v>
                </c:pt>
                <c:pt idx="12">
                  <c:v>0.34400000000000008</c:v>
                </c:pt>
                <c:pt idx="13">
                  <c:v>0.34200000000000008</c:v>
                </c:pt>
                <c:pt idx="14">
                  <c:v>0.34400000000000008</c:v>
                </c:pt>
                <c:pt idx="15">
                  <c:v>0.34400000000000008</c:v>
                </c:pt>
                <c:pt idx="16">
                  <c:v>0.34300000000000003</c:v>
                </c:pt>
                <c:pt idx="17">
                  <c:v>0.34300000000000003</c:v>
                </c:pt>
                <c:pt idx="18">
                  <c:v>0.34200000000000008</c:v>
                </c:pt>
                <c:pt idx="19">
                  <c:v>0.34300000000000003</c:v>
                </c:pt>
                <c:pt idx="20">
                  <c:v>0.34100000000000003</c:v>
                </c:pt>
                <c:pt idx="21">
                  <c:v>0.34100000000000003</c:v>
                </c:pt>
                <c:pt idx="22">
                  <c:v>0.34300000000000003</c:v>
                </c:pt>
                <c:pt idx="23">
                  <c:v>0.34200000000000008</c:v>
                </c:pt>
                <c:pt idx="24">
                  <c:v>0.34200000000000008</c:v>
                </c:pt>
                <c:pt idx="25">
                  <c:v>0.33900000000000008</c:v>
                </c:pt>
                <c:pt idx="26">
                  <c:v>0.34200000000000008</c:v>
                </c:pt>
                <c:pt idx="27">
                  <c:v>0.34200000000000008</c:v>
                </c:pt>
                <c:pt idx="28">
                  <c:v>0.34200000000000008</c:v>
                </c:pt>
                <c:pt idx="29">
                  <c:v>0.34100000000000003</c:v>
                </c:pt>
                <c:pt idx="30">
                  <c:v>0.34300000000000003</c:v>
                </c:pt>
                <c:pt idx="31">
                  <c:v>0.33900000000000008</c:v>
                </c:pt>
                <c:pt idx="32">
                  <c:v>0.33800000000000008</c:v>
                </c:pt>
                <c:pt idx="33">
                  <c:v>0.33800000000000008</c:v>
                </c:pt>
                <c:pt idx="34">
                  <c:v>0.33600000000000008</c:v>
                </c:pt>
                <c:pt idx="35">
                  <c:v>0.33800000000000008</c:v>
                </c:pt>
                <c:pt idx="36">
                  <c:v>0.33600000000000008</c:v>
                </c:pt>
                <c:pt idx="37">
                  <c:v>0.33500000000000008</c:v>
                </c:pt>
                <c:pt idx="38">
                  <c:v>0.33600000000000008</c:v>
                </c:pt>
                <c:pt idx="39">
                  <c:v>0.33200000000000007</c:v>
                </c:pt>
                <c:pt idx="40">
                  <c:v>0.33300000000000007</c:v>
                </c:pt>
                <c:pt idx="41">
                  <c:v>0.33500000000000008</c:v>
                </c:pt>
                <c:pt idx="42">
                  <c:v>0.33300000000000007</c:v>
                </c:pt>
                <c:pt idx="43">
                  <c:v>0.33100000000000007</c:v>
                </c:pt>
                <c:pt idx="44">
                  <c:v>0.32900000000000007</c:v>
                </c:pt>
                <c:pt idx="45">
                  <c:v>0.33100000000000007</c:v>
                </c:pt>
                <c:pt idx="46">
                  <c:v>0.33100000000000007</c:v>
                </c:pt>
                <c:pt idx="47">
                  <c:v>0.32900000000000007</c:v>
                </c:pt>
                <c:pt idx="48">
                  <c:v>0.32800000000000007</c:v>
                </c:pt>
                <c:pt idx="49">
                  <c:v>0.32700000000000007</c:v>
                </c:pt>
                <c:pt idx="50">
                  <c:v>0.32700000000000007</c:v>
                </c:pt>
                <c:pt idx="51">
                  <c:v>0.32500000000000007</c:v>
                </c:pt>
                <c:pt idx="52">
                  <c:v>0.32400000000000007</c:v>
                </c:pt>
                <c:pt idx="53">
                  <c:v>0.32300000000000006</c:v>
                </c:pt>
                <c:pt idx="54">
                  <c:v>0.32000000000000006</c:v>
                </c:pt>
                <c:pt idx="55">
                  <c:v>0.31700000000000006</c:v>
                </c:pt>
                <c:pt idx="56">
                  <c:v>0.32000000000000006</c:v>
                </c:pt>
                <c:pt idx="57">
                  <c:v>0.31700000000000006</c:v>
                </c:pt>
                <c:pt idx="58">
                  <c:v>0.31800000000000006</c:v>
                </c:pt>
                <c:pt idx="59">
                  <c:v>0.31800000000000006</c:v>
                </c:pt>
                <c:pt idx="60">
                  <c:v>0.31600000000000006</c:v>
                </c:pt>
                <c:pt idx="61">
                  <c:v>0.31500000000000006</c:v>
                </c:pt>
                <c:pt idx="62">
                  <c:v>0.31400000000000006</c:v>
                </c:pt>
                <c:pt idx="63">
                  <c:v>0.31200000000000006</c:v>
                </c:pt>
                <c:pt idx="64">
                  <c:v>0.31100000000000005</c:v>
                </c:pt>
                <c:pt idx="65">
                  <c:v>0.31000000000000005</c:v>
                </c:pt>
                <c:pt idx="66">
                  <c:v>0.30900000000000005</c:v>
                </c:pt>
                <c:pt idx="67">
                  <c:v>0.30700000000000005</c:v>
                </c:pt>
                <c:pt idx="68">
                  <c:v>0.30600000000000011</c:v>
                </c:pt>
                <c:pt idx="69">
                  <c:v>0.3040000000000001</c:v>
                </c:pt>
                <c:pt idx="70">
                  <c:v>0.3040000000000001</c:v>
                </c:pt>
                <c:pt idx="71">
                  <c:v>0.3020000000000001</c:v>
                </c:pt>
                <c:pt idx="72">
                  <c:v>0.3010000000000001</c:v>
                </c:pt>
                <c:pt idx="73">
                  <c:v>0.2990000000000001</c:v>
                </c:pt>
                <c:pt idx="74">
                  <c:v>0.2980000000000001</c:v>
                </c:pt>
                <c:pt idx="75">
                  <c:v>0.2960000000000001</c:v>
                </c:pt>
                <c:pt idx="76">
                  <c:v>0.2950000000000001</c:v>
                </c:pt>
                <c:pt idx="77">
                  <c:v>0.29300000000000009</c:v>
                </c:pt>
                <c:pt idx="78">
                  <c:v>0.29100000000000009</c:v>
                </c:pt>
                <c:pt idx="79">
                  <c:v>0.29000000000000004</c:v>
                </c:pt>
                <c:pt idx="80">
                  <c:v>0.28800000000000009</c:v>
                </c:pt>
                <c:pt idx="81">
                  <c:v>0.28700000000000003</c:v>
                </c:pt>
                <c:pt idx="82">
                  <c:v>0.28500000000000003</c:v>
                </c:pt>
                <c:pt idx="83">
                  <c:v>0.28300000000000003</c:v>
                </c:pt>
                <c:pt idx="84">
                  <c:v>0.28100000000000008</c:v>
                </c:pt>
                <c:pt idx="85">
                  <c:v>0.28000000000000003</c:v>
                </c:pt>
                <c:pt idx="86">
                  <c:v>0.27800000000000002</c:v>
                </c:pt>
                <c:pt idx="87">
                  <c:v>0.27600000000000002</c:v>
                </c:pt>
                <c:pt idx="88">
                  <c:v>0.27400000000000002</c:v>
                </c:pt>
                <c:pt idx="89">
                  <c:v>0.27200000000000002</c:v>
                </c:pt>
                <c:pt idx="90">
                  <c:v>0.27</c:v>
                </c:pt>
                <c:pt idx="91">
                  <c:v>0.26800000000000002</c:v>
                </c:pt>
                <c:pt idx="92">
                  <c:v>0.26700000000000002</c:v>
                </c:pt>
                <c:pt idx="93">
                  <c:v>0.26500000000000001</c:v>
                </c:pt>
                <c:pt idx="94">
                  <c:v>0.26200000000000001</c:v>
                </c:pt>
                <c:pt idx="95">
                  <c:v>0.26100000000000001</c:v>
                </c:pt>
                <c:pt idx="96">
                  <c:v>0.25900000000000001</c:v>
                </c:pt>
                <c:pt idx="97">
                  <c:v>0.25700000000000001</c:v>
                </c:pt>
                <c:pt idx="98">
                  <c:v>0.255</c:v>
                </c:pt>
                <c:pt idx="99">
                  <c:v>0.253</c:v>
                </c:pt>
                <c:pt idx="100">
                  <c:v>0.251</c:v>
                </c:pt>
                <c:pt idx="101">
                  <c:v>0.24800000000000003</c:v>
                </c:pt>
                <c:pt idx="102">
                  <c:v>0.24600000000000005</c:v>
                </c:pt>
                <c:pt idx="103">
                  <c:v>0.24300000000000002</c:v>
                </c:pt>
                <c:pt idx="104">
                  <c:v>0.24100000000000002</c:v>
                </c:pt>
                <c:pt idx="105">
                  <c:v>0.24000000000000005</c:v>
                </c:pt>
                <c:pt idx="106">
                  <c:v>0.23800000000000004</c:v>
                </c:pt>
                <c:pt idx="107">
                  <c:v>0.23700000000000002</c:v>
                </c:pt>
                <c:pt idx="108">
                  <c:v>0.23400000000000001</c:v>
                </c:pt>
                <c:pt idx="109">
                  <c:v>0.23200000000000001</c:v>
                </c:pt>
                <c:pt idx="110">
                  <c:v>0.23</c:v>
                </c:pt>
                <c:pt idx="111">
                  <c:v>0.22800000000000001</c:v>
                </c:pt>
                <c:pt idx="112">
                  <c:v>0.22500000000000001</c:v>
                </c:pt>
                <c:pt idx="113">
                  <c:v>0.224</c:v>
                </c:pt>
                <c:pt idx="114">
                  <c:v>0.221</c:v>
                </c:pt>
                <c:pt idx="115">
                  <c:v>0.22</c:v>
                </c:pt>
                <c:pt idx="116">
                  <c:v>0.21800000000000005</c:v>
                </c:pt>
                <c:pt idx="117">
                  <c:v>0.21600000000000003</c:v>
                </c:pt>
                <c:pt idx="118">
                  <c:v>0.21500000000000002</c:v>
                </c:pt>
                <c:pt idx="119">
                  <c:v>0.21400000000000002</c:v>
                </c:pt>
                <c:pt idx="120">
                  <c:v>0.21100000000000002</c:v>
                </c:pt>
                <c:pt idx="121">
                  <c:v>0.20900000000000005</c:v>
                </c:pt>
                <c:pt idx="122">
                  <c:v>0.20700000000000002</c:v>
                </c:pt>
                <c:pt idx="123">
                  <c:v>0.20600000000000002</c:v>
                </c:pt>
                <c:pt idx="124">
                  <c:v>0.20400000000000001</c:v>
                </c:pt>
                <c:pt idx="125">
                  <c:v>0.20200000000000001</c:v>
                </c:pt>
                <c:pt idx="126">
                  <c:v>0.2</c:v>
                </c:pt>
                <c:pt idx="127">
                  <c:v>0.19800000000000001</c:v>
                </c:pt>
                <c:pt idx="128">
                  <c:v>0.19600000000000001</c:v>
                </c:pt>
                <c:pt idx="129">
                  <c:v>0.19500000000000001</c:v>
                </c:pt>
                <c:pt idx="130">
                  <c:v>0.193</c:v>
                </c:pt>
                <c:pt idx="131">
                  <c:v>0.191</c:v>
                </c:pt>
                <c:pt idx="132">
                  <c:v>0.19</c:v>
                </c:pt>
                <c:pt idx="133">
                  <c:v>0.18800000000000003</c:v>
                </c:pt>
                <c:pt idx="134">
                  <c:v>0.18500000000000003</c:v>
                </c:pt>
                <c:pt idx="135">
                  <c:v>0.18500000000000003</c:v>
                </c:pt>
                <c:pt idx="136">
                  <c:v>0.18300000000000002</c:v>
                </c:pt>
                <c:pt idx="137">
                  <c:v>0.18100000000000005</c:v>
                </c:pt>
                <c:pt idx="138">
                  <c:v>0.17900000000000002</c:v>
                </c:pt>
                <c:pt idx="139">
                  <c:v>0.17800000000000002</c:v>
                </c:pt>
                <c:pt idx="140">
                  <c:v>0.17600000000000002</c:v>
                </c:pt>
                <c:pt idx="141">
                  <c:v>0.17500000000000002</c:v>
                </c:pt>
                <c:pt idx="142">
                  <c:v>0.17200000000000001</c:v>
                </c:pt>
                <c:pt idx="143">
                  <c:v>0.17100000000000001</c:v>
                </c:pt>
                <c:pt idx="144">
                  <c:v>0.16900000000000001</c:v>
                </c:pt>
                <c:pt idx="145">
                  <c:v>0.16800000000000001</c:v>
                </c:pt>
                <c:pt idx="146">
                  <c:v>0.16600000000000001</c:v>
                </c:pt>
                <c:pt idx="147">
                  <c:v>0.16500000000000001</c:v>
                </c:pt>
                <c:pt idx="148">
                  <c:v>0.16300000000000001</c:v>
                </c:pt>
                <c:pt idx="149">
                  <c:v>0.16200000000000001</c:v>
                </c:pt>
                <c:pt idx="150">
                  <c:v>0.16</c:v>
                </c:pt>
                <c:pt idx="151">
                  <c:v>0.15800000000000003</c:v>
                </c:pt>
                <c:pt idx="152">
                  <c:v>0.15600000000000003</c:v>
                </c:pt>
                <c:pt idx="153">
                  <c:v>0.15500000000000003</c:v>
                </c:pt>
                <c:pt idx="154">
                  <c:v>0.15400000000000003</c:v>
                </c:pt>
                <c:pt idx="155">
                  <c:v>0.15200000000000002</c:v>
                </c:pt>
                <c:pt idx="156">
                  <c:v>0.15000000000000002</c:v>
                </c:pt>
                <c:pt idx="157">
                  <c:v>0.14900000000000002</c:v>
                </c:pt>
                <c:pt idx="158">
                  <c:v>0.14700000000000002</c:v>
                </c:pt>
                <c:pt idx="159">
                  <c:v>0.14600000000000002</c:v>
                </c:pt>
                <c:pt idx="160">
                  <c:v>0.14400000000000004</c:v>
                </c:pt>
                <c:pt idx="161">
                  <c:v>0.14300000000000004</c:v>
                </c:pt>
                <c:pt idx="162">
                  <c:v>0.14100000000000001</c:v>
                </c:pt>
                <c:pt idx="163">
                  <c:v>0.14000000000000001</c:v>
                </c:pt>
                <c:pt idx="164">
                  <c:v>0.13800000000000001</c:v>
                </c:pt>
                <c:pt idx="165">
                  <c:v>0.13600000000000001</c:v>
                </c:pt>
                <c:pt idx="166">
                  <c:v>0.13500000000000001</c:v>
                </c:pt>
                <c:pt idx="167">
                  <c:v>0.13500000000000001</c:v>
                </c:pt>
                <c:pt idx="168">
                  <c:v>0.13200000000000001</c:v>
                </c:pt>
                <c:pt idx="169">
                  <c:v>0.13</c:v>
                </c:pt>
                <c:pt idx="170">
                  <c:v>0.129</c:v>
                </c:pt>
                <c:pt idx="171">
                  <c:v>0.127</c:v>
                </c:pt>
                <c:pt idx="172">
                  <c:v>0.126</c:v>
                </c:pt>
                <c:pt idx="173">
                  <c:v>0.12400000000000001</c:v>
                </c:pt>
                <c:pt idx="174">
                  <c:v>0.12200000000000001</c:v>
                </c:pt>
                <c:pt idx="175">
                  <c:v>0.12100000000000001</c:v>
                </c:pt>
                <c:pt idx="176">
                  <c:v>0.11900000000000002</c:v>
                </c:pt>
                <c:pt idx="177">
                  <c:v>0.11699999999999998</c:v>
                </c:pt>
                <c:pt idx="178">
                  <c:v>0.11600000000000002</c:v>
                </c:pt>
                <c:pt idx="179">
                  <c:v>0.115</c:v>
                </c:pt>
                <c:pt idx="180">
                  <c:v>0.11299999999999998</c:v>
                </c:pt>
                <c:pt idx="181">
                  <c:v>0.111</c:v>
                </c:pt>
                <c:pt idx="182">
                  <c:v>0.11</c:v>
                </c:pt>
                <c:pt idx="183">
                  <c:v>0.10800000000000001</c:v>
                </c:pt>
                <c:pt idx="184">
                  <c:v>0.10700000000000001</c:v>
                </c:pt>
                <c:pt idx="185">
                  <c:v>0.10500000000000002</c:v>
                </c:pt>
                <c:pt idx="186">
                  <c:v>0.10400000000000001</c:v>
                </c:pt>
                <c:pt idx="187">
                  <c:v>0.10199999999999998</c:v>
                </c:pt>
                <c:pt idx="188">
                  <c:v>0.1</c:v>
                </c:pt>
                <c:pt idx="189">
                  <c:v>9.8800000000000054E-2</c:v>
                </c:pt>
                <c:pt idx="190">
                  <c:v>9.7300000000000011E-2</c:v>
                </c:pt>
                <c:pt idx="191">
                  <c:v>9.5200000000000021E-2</c:v>
                </c:pt>
                <c:pt idx="192">
                  <c:v>9.4300000000000023E-2</c:v>
                </c:pt>
                <c:pt idx="193">
                  <c:v>9.240000000000001E-2</c:v>
                </c:pt>
                <c:pt idx="194">
                  <c:v>9.0900000000000022E-2</c:v>
                </c:pt>
                <c:pt idx="195">
                  <c:v>8.910000000000004E-2</c:v>
                </c:pt>
                <c:pt idx="196">
                  <c:v>8.730000000000003E-2</c:v>
                </c:pt>
                <c:pt idx="197">
                  <c:v>8.5800000000000015E-2</c:v>
                </c:pt>
                <c:pt idx="198">
                  <c:v>8.4100000000000022E-2</c:v>
                </c:pt>
                <c:pt idx="199">
                  <c:v>8.2399999999999987E-2</c:v>
                </c:pt>
                <c:pt idx="200">
                  <c:v>8.0900000000000014E-2</c:v>
                </c:pt>
                <c:pt idx="201">
                  <c:v>7.9100000000000004E-2</c:v>
                </c:pt>
                <c:pt idx="202">
                  <c:v>7.7800000000000008E-2</c:v>
                </c:pt>
                <c:pt idx="203">
                  <c:v>7.619999999999999E-2</c:v>
                </c:pt>
                <c:pt idx="204">
                  <c:v>7.4200000000000002E-2</c:v>
                </c:pt>
                <c:pt idx="205">
                  <c:v>7.3000000000000009E-2</c:v>
                </c:pt>
                <c:pt idx="206">
                  <c:v>7.1900000000000006E-2</c:v>
                </c:pt>
                <c:pt idx="207">
                  <c:v>6.9600000000000009E-2</c:v>
                </c:pt>
                <c:pt idx="208">
                  <c:v>6.7800000000000013E-2</c:v>
                </c:pt>
                <c:pt idx="209">
                  <c:v>6.6299999999999998E-2</c:v>
                </c:pt>
                <c:pt idx="210">
                  <c:v>6.4200000000000021E-2</c:v>
                </c:pt>
                <c:pt idx="211">
                  <c:v>6.2800000000000009E-2</c:v>
                </c:pt>
                <c:pt idx="212">
                  <c:v>6.1199999999999997E-2</c:v>
                </c:pt>
                <c:pt idx="213">
                  <c:v>5.9200000000000003E-2</c:v>
                </c:pt>
                <c:pt idx="214">
                  <c:v>5.7700000000000008E-2</c:v>
                </c:pt>
                <c:pt idx="215">
                  <c:v>5.6000000000000001E-2</c:v>
                </c:pt>
                <c:pt idx="216">
                  <c:v>5.3999999999999999E-2</c:v>
                </c:pt>
                <c:pt idx="217">
                  <c:v>5.2800000000000007E-2</c:v>
                </c:pt>
                <c:pt idx="218">
                  <c:v>5.0300000000000011E-2</c:v>
                </c:pt>
                <c:pt idx="219">
                  <c:v>4.9000000000000009E-2</c:v>
                </c:pt>
                <c:pt idx="220">
                  <c:v>4.6899999999999997E-2</c:v>
                </c:pt>
                <c:pt idx="221">
                  <c:v>4.4900000000000009E-2</c:v>
                </c:pt>
                <c:pt idx="222">
                  <c:v>4.36E-2</c:v>
                </c:pt>
                <c:pt idx="223">
                  <c:v>4.2100000000000005E-2</c:v>
                </c:pt>
                <c:pt idx="224">
                  <c:v>4.02E-2</c:v>
                </c:pt>
                <c:pt idx="225">
                  <c:v>3.8300000000000001E-2</c:v>
                </c:pt>
                <c:pt idx="226">
                  <c:v>3.6500000000000005E-2</c:v>
                </c:pt>
                <c:pt idx="227">
                  <c:v>3.4999999999999996E-2</c:v>
                </c:pt>
                <c:pt idx="228">
                  <c:v>3.3700000000000001E-2</c:v>
                </c:pt>
                <c:pt idx="229">
                  <c:v>3.2199999999999999E-2</c:v>
                </c:pt>
                <c:pt idx="230">
                  <c:v>3.0400000000000003E-2</c:v>
                </c:pt>
                <c:pt idx="231">
                  <c:v>2.8899999999999999E-2</c:v>
                </c:pt>
                <c:pt idx="232">
                  <c:v>2.7500000000000004E-2</c:v>
                </c:pt>
                <c:pt idx="233">
                  <c:v>2.63E-2</c:v>
                </c:pt>
                <c:pt idx="234">
                  <c:v>2.4900000000000002E-2</c:v>
                </c:pt>
                <c:pt idx="235">
                  <c:v>2.35E-2</c:v>
                </c:pt>
                <c:pt idx="236">
                  <c:v>2.2600000000000006E-2</c:v>
                </c:pt>
                <c:pt idx="237">
                  <c:v>2.1500000000000002E-2</c:v>
                </c:pt>
                <c:pt idx="238">
                  <c:v>2.0600000000000004E-2</c:v>
                </c:pt>
                <c:pt idx="239">
                  <c:v>1.9599999999999999E-2</c:v>
                </c:pt>
                <c:pt idx="240">
                  <c:v>1.8800000000000004E-2</c:v>
                </c:pt>
                <c:pt idx="241">
                  <c:v>1.8000000000000006E-2</c:v>
                </c:pt>
                <c:pt idx="242">
                  <c:v>1.7399999999999999E-2</c:v>
                </c:pt>
                <c:pt idx="243">
                  <c:v>1.6600000000000004E-2</c:v>
                </c:pt>
                <c:pt idx="244">
                  <c:v>1.6100000000000003E-2</c:v>
                </c:pt>
                <c:pt idx="245">
                  <c:v>1.5400000000000004E-2</c:v>
                </c:pt>
                <c:pt idx="246">
                  <c:v>1.5000000000000001E-2</c:v>
                </c:pt>
                <c:pt idx="247">
                  <c:v>1.4700000000000001E-2</c:v>
                </c:pt>
                <c:pt idx="248">
                  <c:v>1.43E-2</c:v>
                </c:pt>
                <c:pt idx="249">
                  <c:v>1.3800000000000003E-2</c:v>
                </c:pt>
                <c:pt idx="250">
                  <c:v>1.3200000000000002E-2</c:v>
                </c:pt>
                <c:pt idx="251">
                  <c:v>1.3500000000000002E-2</c:v>
                </c:pt>
                <c:pt idx="252">
                  <c:v>1.3200000000000002E-2</c:v>
                </c:pt>
                <c:pt idx="253">
                  <c:v>1.3299999999999998E-2</c:v>
                </c:pt>
                <c:pt idx="254">
                  <c:v>1.2799999999999997E-2</c:v>
                </c:pt>
                <c:pt idx="255">
                  <c:v>1.3100000000000002E-2</c:v>
                </c:pt>
                <c:pt idx="256">
                  <c:v>1.2300000000000002E-2</c:v>
                </c:pt>
                <c:pt idx="257">
                  <c:v>1.2500000000000001E-2</c:v>
                </c:pt>
                <c:pt idx="258">
                  <c:v>1.2700000000000001E-2</c:v>
                </c:pt>
                <c:pt idx="259">
                  <c:v>1.2600000000000002E-2</c:v>
                </c:pt>
                <c:pt idx="260">
                  <c:v>1.2400000000000001E-2</c:v>
                </c:pt>
                <c:pt idx="261">
                  <c:v>1.2700000000000001E-2</c:v>
                </c:pt>
                <c:pt idx="262">
                  <c:v>1.2400000000000001E-2</c:v>
                </c:pt>
                <c:pt idx="263">
                  <c:v>1.2700000000000001E-2</c:v>
                </c:pt>
                <c:pt idx="264">
                  <c:v>1.2400000000000001E-2</c:v>
                </c:pt>
                <c:pt idx="265">
                  <c:v>1.1899999999999999E-2</c:v>
                </c:pt>
                <c:pt idx="266">
                  <c:v>1.2300000000000002E-2</c:v>
                </c:pt>
                <c:pt idx="267">
                  <c:v>1.2300000000000002E-2</c:v>
                </c:pt>
                <c:pt idx="268">
                  <c:v>1.2200000000000001E-2</c:v>
                </c:pt>
                <c:pt idx="269">
                  <c:v>1.2200000000000001E-2</c:v>
                </c:pt>
                <c:pt idx="270">
                  <c:v>1.2200000000000001E-2</c:v>
                </c:pt>
                <c:pt idx="271">
                  <c:v>1.1600000000000003E-2</c:v>
                </c:pt>
                <c:pt idx="272">
                  <c:v>1.2100000000000001E-2</c:v>
                </c:pt>
                <c:pt idx="273">
                  <c:v>1.1899999999999999E-2</c:v>
                </c:pt>
                <c:pt idx="274">
                  <c:v>1.1600000000000003E-2</c:v>
                </c:pt>
                <c:pt idx="275">
                  <c:v>1.1800000000000003E-2</c:v>
                </c:pt>
                <c:pt idx="276">
                  <c:v>1.2100000000000001E-2</c:v>
                </c:pt>
                <c:pt idx="277">
                  <c:v>1.2400000000000001E-2</c:v>
                </c:pt>
                <c:pt idx="278">
                  <c:v>1.0800000000000002E-2</c:v>
                </c:pt>
                <c:pt idx="279">
                  <c:v>1.1899999999999999E-2</c:v>
                </c:pt>
                <c:pt idx="280">
                  <c:v>1.1899999999999999E-2</c:v>
                </c:pt>
                <c:pt idx="281">
                  <c:v>1.1700000000000002E-2</c:v>
                </c:pt>
                <c:pt idx="282">
                  <c:v>1.2700000000000001E-2</c:v>
                </c:pt>
                <c:pt idx="283">
                  <c:v>1.1800000000000003E-2</c:v>
                </c:pt>
                <c:pt idx="284">
                  <c:v>1.1399999999999999E-2</c:v>
                </c:pt>
                <c:pt idx="285">
                  <c:v>1.1399999999999999E-2</c:v>
                </c:pt>
                <c:pt idx="286">
                  <c:v>1.1700000000000002E-2</c:v>
                </c:pt>
                <c:pt idx="287">
                  <c:v>1.1200000000000002E-2</c:v>
                </c:pt>
                <c:pt idx="288">
                  <c:v>1.1600000000000003E-2</c:v>
                </c:pt>
                <c:pt idx="289">
                  <c:v>1.1300000000000003E-2</c:v>
                </c:pt>
                <c:pt idx="290">
                  <c:v>1.1600000000000003E-2</c:v>
                </c:pt>
                <c:pt idx="291">
                  <c:v>1.1399999999999999E-2</c:v>
                </c:pt>
                <c:pt idx="292">
                  <c:v>1.1700000000000002E-2</c:v>
                </c:pt>
                <c:pt idx="293">
                  <c:v>1.1399999999999999E-2</c:v>
                </c:pt>
                <c:pt idx="294">
                  <c:v>1.0800000000000002E-2</c:v>
                </c:pt>
                <c:pt idx="295">
                  <c:v>1.1300000000000003E-2</c:v>
                </c:pt>
                <c:pt idx="296">
                  <c:v>1.1899999999999999E-2</c:v>
                </c:pt>
                <c:pt idx="297">
                  <c:v>1.1200000000000002E-2</c:v>
                </c:pt>
                <c:pt idx="298">
                  <c:v>1.0999999999999998E-2</c:v>
                </c:pt>
                <c:pt idx="299">
                  <c:v>1.2E-2</c:v>
                </c:pt>
                <c:pt idx="300">
                  <c:v>1.1700000000000002E-2</c:v>
                </c:pt>
                <c:pt idx="301">
                  <c:v>1.1399999999999999E-2</c:v>
                </c:pt>
                <c:pt idx="302">
                  <c:v>1.3400000000000002E-2</c:v>
                </c:pt>
                <c:pt idx="303">
                  <c:v>1.0600000000000002E-2</c:v>
                </c:pt>
                <c:pt idx="304">
                  <c:v>1.1399999999999999E-2</c:v>
                </c:pt>
                <c:pt idx="305">
                  <c:v>1.1500000000000003E-2</c:v>
                </c:pt>
                <c:pt idx="306">
                  <c:v>1.1399999999999999E-2</c:v>
                </c:pt>
                <c:pt idx="307">
                  <c:v>1.0900000000000002E-2</c:v>
                </c:pt>
                <c:pt idx="308">
                  <c:v>1.1200000000000002E-2</c:v>
                </c:pt>
                <c:pt idx="309">
                  <c:v>1.2E-2</c:v>
                </c:pt>
                <c:pt idx="310">
                  <c:v>1.1700000000000002E-2</c:v>
                </c:pt>
                <c:pt idx="311">
                  <c:v>1.1399999999999999E-2</c:v>
                </c:pt>
                <c:pt idx="312">
                  <c:v>1.1100000000000002E-2</c:v>
                </c:pt>
                <c:pt idx="313">
                  <c:v>1.0800000000000002E-2</c:v>
                </c:pt>
                <c:pt idx="314">
                  <c:v>1.2E-2</c:v>
                </c:pt>
                <c:pt idx="315">
                  <c:v>1.1399999999999999E-2</c:v>
                </c:pt>
                <c:pt idx="316">
                  <c:v>1.0699999999999998E-2</c:v>
                </c:pt>
                <c:pt idx="317">
                  <c:v>1.0100000000000001E-2</c:v>
                </c:pt>
                <c:pt idx="318">
                  <c:v>3.2800000000000004E-3</c:v>
                </c:pt>
                <c:pt idx="319">
                  <c:v>8.510000000000003E-4</c:v>
                </c:pt>
                <c:pt idx="320">
                  <c:v>4.4600000000000011E-4</c:v>
                </c:pt>
              </c:numCache>
            </c:numRef>
          </c:yVal>
          <c:smooth val="1"/>
          <c:extLst>
            <c:ext xmlns:c16="http://schemas.microsoft.com/office/drawing/2014/chart" uri="{C3380CC4-5D6E-409C-BE32-E72D297353CC}">
              <c16:uniqueId val="{00000001-78F5-48A3-BC20-186B5AE79610}"/>
            </c:ext>
          </c:extLst>
        </c:ser>
        <c:dLbls>
          <c:showLegendKey val="0"/>
          <c:showVal val="0"/>
          <c:showCatName val="0"/>
          <c:showSerName val="0"/>
          <c:showPercent val="0"/>
          <c:showBubbleSize val="0"/>
        </c:dLbls>
        <c:axId val="131486848"/>
        <c:axId val="131488384"/>
      </c:scatterChart>
      <c:valAx>
        <c:axId val="131486848"/>
        <c:scaling>
          <c:orientation val="minMax"/>
          <c:max val="700"/>
        </c:scaling>
        <c:delete val="0"/>
        <c:axPos val="b"/>
        <c:numFmt formatCode="General" sourceLinked="1"/>
        <c:majorTickMark val="in"/>
        <c:minorTickMark val="none"/>
        <c:tickLblPos val="nextTo"/>
        <c:spPr>
          <a:ln w="25400">
            <a:solidFill>
              <a:srgbClr val="000000"/>
            </a:solidFill>
            <a:prstDash val="solid"/>
          </a:ln>
        </c:spPr>
        <c:txPr>
          <a:bodyPr rot="0" vert="horz"/>
          <a:lstStyle/>
          <a:p>
            <a:pPr>
              <a:defRPr sz="1125" b="0" i="0" u="none" strike="noStrike" baseline="0">
                <a:solidFill>
                  <a:srgbClr val="000000"/>
                </a:solidFill>
                <a:latin typeface="Arial Cyr"/>
                <a:ea typeface="Arial Cyr"/>
                <a:cs typeface="Arial Cyr"/>
              </a:defRPr>
            </a:pPr>
            <a:endParaRPr lang="ru-RU"/>
          </a:p>
        </c:txPr>
        <c:crossAx val="131488384"/>
        <c:crosses val="autoZero"/>
        <c:crossBetween val="midCat"/>
        <c:majorUnit val="100"/>
      </c:valAx>
      <c:valAx>
        <c:axId val="131488384"/>
        <c:scaling>
          <c:orientation val="minMax"/>
          <c:max val="0.5"/>
          <c:min val="0"/>
        </c:scaling>
        <c:delete val="0"/>
        <c:axPos val="l"/>
        <c:numFmt formatCode="General" sourceLinked="0"/>
        <c:majorTickMark val="in"/>
        <c:minorTickMark val="none"/>
        <c:tickLblPos val="nextTo"/>
        <c:spPr>
          <a:ln w="25400">
            <a:solidFill>
              <a:srgbClr val="000000"/>
            </a:solidFill>
            <a:prstDash val="solid"/>
          </a:ln>
        </c:spPr>
        <c:txPr>
          <a:bodyPr rot="0" vert="horz"/>
          <a:lstStyle/>
          <a:p>
            <a:pPr>
              <a:defRPr sz="1150" b="0" i="0" u="none" strike="noStrike" baseline="0">
                <a:solidFill>
                  <a:srgbClr val="000000"/>
                </a:solidFill>
                <a:latin typeface="Arial Cyr"/>
                <a:ea typeface="Arial Cyr"/>
                <a:cs typeface="Arial Cyr"/>
              </a:defRPr>
            </a:pPr>
            <a:endParaRPr lang="ru-RU"/>
          </a:p>
        </c:txPr>
        <c:crossAx val="131486848"/>
        <c:crosses val="autoZero"/>
        <c:crossBetween val="midCat"/>
        <c:majorUnit val="0.1"/>
        <c:minorUnit val="0.1"/>
      </c:valAx>
      <c:spPr>
        <a:noFill/>
        <a:ln w="25400">
          <a:noFill/>
        </a:ln>
      </c:spPr>
    </c:plotArea>
    <c:plotVisOnly val="1"/>
    <c:dispBlanksAs val="gap"/>
    <c:showDLblsOverMax val="0"/>
  </c:chart>
  <c:spPr>
    <a:noFill/>
    <a:ln w="6350">
      <a:noFill/>
    </a:ln>
  </c:spPr>
  <c:txPr>
    <a:bodyPr/>
    <a:lstStyle/>
    <a:p>
      <a:pPr>
        <a:defRPr sz="300" b="0"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22293560840609"/>
          <c:y val="0.12833500287240757"/>
          <c:w val="0.69630770750577875"/>
          <c:h val="0.61360062906961188"/>
        </c:manualLayout>
      </c:layout>
      <c:scatterChart>
        <c:scatterStyle val="smoothMarker"/>
        <c:varyColors val="0"/>
        <c:ser>
          <c:idx val="0"/>
          <c:order val="0"/>
          <c:spPr>
            <a:ln w="25400">
              <a:solidFill>
                <a:srgbClr val="000000"/>
              </a:solidFill>
              <a:prstDash val="solid"/>
            </a:ln>
          </c:spPr>
          <c:marker>
            <c:symbol val="none"/>
          </c:marker>
          <c:xVal>
            <c:numRef>
              <c:f>'[13]52-1 нагрев'!$A$2:$A$327</c:f>
              <c:numCache>
                <c:formatCode>General</c:formatCode>
                <c:ptCount val="326"/>
                <c:pt idx="0">
                  <c:v>25</c:v>
                </c:pt>
                <c:pt idx="1">
                  <c:v>25</c:v>
                </c:pt>
                <c:pt idx="2">
                  <c:v>25</c:v>
                </c:pt>
                <c:pt idx="3">
                  <c:v>25</c:v>
                </c:pt>
                <c:pt idx="4">
                  <c:v>25</c:v>
                </c:pt>
                <c:pt idx="5">
                  <c:v>25</c:v>
                </c:pt>
                <c:pt idx="6">
                  <c:v>25</c:v>
                </c:pt>
                <c:pt idx="7">
                  <c:v>25</c:v>
                </c:pt>
                <c:pt idx="8">
                  <c:v>25</c:v>
                </c:pt>
                <c:pt idx="9">
                  <c:v>25</c:v>
                </c:pt>
                <c:pt idx="10">
                  <c:v>25</c:v>
                </c:pt>
                <c:pt idx="11">
                  <c:v>25</c:v>
                </c:pt>
                <c:pt idx="12">
                  <c:v>25</c:v>
                </c:pt>
                <c:pt idx="13">
                  <c:v>25</c:v>
                </c:pt>
                <c:pt idx="14">
                  <c:v>25</c:v>
                </c:pt>
                <c:pt idx="15">
                  <c:v>25</c:v>
                </c:pt>
                <c:pt idx="16">
                  <c:v>25</c:v>
                </c:pt>
                <c:pt idx="17">
                  <c:v>25</c:v>
                </c:pt>
                <c:pt idx="18">
                  <c:v>25</c:v>
                </c:pt>
                <c:pt idx="19">
                  <c:v>25</c:v>
                </c:pt>
                <c:pt idx="20">
                  <c:v>25</c:v>
                </c:pt>
                <c:pt idx="21">
                  <c:v>25</c:v>
                </c:pt>
                <c:pt idx="22">
                  <c:v>25</c:v>
                </c:pt>
                <c:pt idx="23">
                  <c:v>26</c:v>
                </c:pt>
                <c:pt idx="24">
                  <c:v>26</c:v>
                </c:pt>
                <c:pt idx="25">
                  <c:v>26</c:v>
                </c:pt>
                <c:pt idx="26">
                  <c:v>26</c:v>
                </c:pt>
                <c:pt idx="27">
                  <c:v>27</c:v>
                </c:pt>
                <c:pt idx="28">
                  <c:v>27</c:v>
                </c:pt>
                <c:pt idx="29">
                  <c:v>27</c:v>
                </c:pt>
                <c:pt idx="30">
                  <c:v>28</c:v>
                </c:pt>
                <c:pt idx="31">
                  <c:v>28</c:v>
                </c:pt>
                <c:pt idx="32">
                  <c:v>28</c:v>
                </c:pt>
                <c:pt idx="33">
                  <c:v>29</c:v>
                </c:pt>
                <c:pt idx="34">
                  <c:v>29</c:v>
                </c:pt>
                <c:pt idx="35">
                  <c:v>30</c:v>
                </c:pt>
                <c:pt idx="36">
                  <c:v>30</c:v>
                </c:pt>
                <c:pt idx="37">
                  <c:v>30</c:v>
                </c:pt>
                <c:pt idx="38">
                  <c:v>31</c:v>
                </c:pt>
                <c:pt idx="39">
                  <c:v>32</c:v>
                </c:pt>
                <c:pt idx="40">
                  <c:v>32</c:v>
                </c:pt>
                <c:pt idx="41">
                  <c:v>33</c:v>
                </c:pt>
                <c:pt idx="42">
                  <c:v>33</c:v>
                </c:pt>
                <c:pt idx="43">
                  <c:v>34</c:v>
                </c:pt>
                <c:pt idx="44">
                  <c:v>34</c:v>
                </c:pt>
                <c:pt idx="45">
                  <c:v>35</c:v>
                </c:pt>
                <c:pt idx="46">
                  <c:v>36</c:v>
                </c:pt>
                <c:pt idx="47">
                  <c:v>37</c:v>
                </c:pt>
                <c:pt idx="48">
                  <c:v>38</c:v>
                </c:pt>
                <c:pt idx="49">
                  <c:v>39</c:v>
                </c:pt>
                <c:pt idx="50">
                  <c:v>39</c:v>
                </c:pt>
                <c:pt idx="51">
                  <c:v>40</c:v>
                </c:pt>
                <c:pt idx="52">
                  <c:v>41</c:v>
                </c:pt>
                <c:pt idx="53">
                  <c:v>42</c:v>
                </c:pt>
                <c:pt idx="54">
                  <c:v>43</c:v>
                </c:pt>
                <c:pt idx="55">
                  <c:v>44</c:v>
                </c:pt>
                <c:pt idx="56">
                  <c:v>45</c:v>
                </c:pt>
                <c:pt idx="57">
                  <c:v>46</c:v>
                </c:pt>
                <c:pt idx="58">
                  <c:v>47</c:v>
                </c:pt>
                <c:pt idx="59">
                  <c:v>48</c:v>
                </c:pt>
                <c:pt idx="60">
                  <c:v>50</c:v>
                </c:pt>
                <c:pt idx="61">
                  <c:v>51</c:v>
                </c:pt>
                <c:pt idx="62">
                  <c:v>53</c:v>
                </c:pt>
                <c:pt idx="63">
                  <c:v>54</c:v>
                </c:pt>
                <c:pt idx="64">
                  <c:v>55</c:v>
                </c:pt>
                <c:pt idx="65">
                  <c:v>57</c:v>
                </c:pt>
                <c:pt idx="66">
                  <c:v>59</c:v>
                </c:pt>
                <c:pt idx="67">
                  <c:v>60</c:v>
                </c:pt>
                <c:pt idx="68">
                  <c:v>62</c:v>
                </c:pt>
                <c:pt idx="69">
                  <c:v>63</c:v>
                </c:pt>
                <c:pt idx="70">
                  <c:v>65</c:v>
                </c:pt>
                <c:pt idx="71">
                  <c:v>67</c:v>
                </c:pt>
                <c:pt idx="72">
                  <c:v>68</c:v>
                </c:pt>
                <c:pt idx="73">
                  <c:v>70</c:v>
                </c:pt>
                <c:pt idx="74">
                  <c:v>72</c:v>
                </c:pt>
                <c:pt idx="75">
                  <c:v>74</c:v>
                </c:pt>
                <c:pt idx="76">
                  <c:v>76</c:v>
                </c:pt>
                <c:pt idx="77">
                  <c:v>78</c:v>
                </c:pt>
                <c:pt idx="78">
                  <c:v>80</c:v>
                </c:pt>
                <c:pt idx="79">
                  <c:v>82</c:v>
                </c:pt>
                <c:pt idx="80">
                  <c:v>84</c:v>
                </c:pt>
                <c:pt idx="81">
                  <c:v>86</c:v>
                </c:pt>
                <c:pt idx="82">
                  <c:v>88</c:v>
                </c:pt>
                <c:pt idx="83">
                  <c:v>90</c:v>
                </c:pt>
                <c:pt idx="84">
                  <c:v>93</c:v>
                </c:pt>
                <c:pt idx="85">
                  <c:v>95</c:v>
                </c:pt>
                <c:pt idx="86">
                  <c:v>98</c:v>
                </c:pt>
                <c:pt idx="87">
                  <c:v>100</c:v>
                </c:pt>
                <c:pt idx="88">
                  <c:v>102</c:v>
                </c:pt>
                <c:pt idx="89">
                  <c:v>105</c:v>
                </c:pt>
                <c:pt idx="90">
                  <c:v>107</c:v>
                </c:pt>
                <c:pt idx="91">
                  <c:v>110</c:v>
                </c:pt>
                <c:pt idx="92">
                  <c:v>112</c:v>
                </c:pt>
                <c:pt idx="93">
                  <c:v>115</c:v>
                </c:pt>
                <c:pt idx="94">
                  <c:v>118</c:v>
                </c:pt>
                <c:pt idx="95">
                  <c:v>120</c:v>
                </c:pt>
                <c:pt idx="96">
                  <c:v>123</c:v>
                </c:pt>
                <c:pt idx="97">
                  <c:v>126</c:v>
                </c:pt>
                <c:pt idx="98">
                  <c:v>128</c:v>
                </c:pt>
                <c:pt idx="99">
                  <c:v>131</c:v>
                </c:pt>
                <c:pt idx="100">
                  <c:v>134</c:v>
                </c:pt>
                <c:pt idx="101">
                  <c:v>137</c:v>
                </c:pt>
                <c:pt idx="102">
                  <c:v>140</c:v>
                </c:pt>
                <c:pt idx="103">
                  <c:v>143</c:v>
                </c:pt>
                <c:pt idx="104">
                  <c:v>145</c:v>
                </c:pt>
                <c:pt idx="105">
                  <c:v>148</c:v>
                </c:pt>
                <c:pt idx="106">
                  <c:v>151</c:v>
                </c:pt>
                <c:pt idx="107">
                  <c:v>154</c:v>
                </c:pt>
                <c:pt idx="108">
                  <c:v>157</c:v>
                </c:pt>
                <c:pt idx="109">
                  <c:v>160</c:v>
                </c:pt>
                <c:pt idx="110">
                  <c:v>163</c:v>
                </c:pt>
                <c:pt idx="111">
                  <c:v>166</c:v>
                </c:pt>
                <c:pt idx="112">
                  <c:v>169</c:v>
                </c:pt>
                <c:pt idx="113">
                  <c:v>172</c:v>
                </c:pt>
                <c:pt idx="114">
                  <c:v>175</c:v>
                </c:pt>
                <c:pt idx="115">
                  <c:v>178</c:v>
                </c:pt>
                <c:pt idx="116">
                  <c:v>181</c:v>
                </c:pt>
                <c:pt idx="117">
                  <c:v>184</c:v>
                </c:pt>
                <c:pt idx="118">
                  <c:v>188</c:v>
                </c:pt>
                <c:pt idx="119">
                  <c:v>191</c:v>
                </c:pt>
                <c:pt idx="120">
                  <c:v>194</c:v>
                </c:pt>
                <c:pt idx="121">
                  <c:v>197</c:v>
                </c:pt>
                <c:pt idx="122">
                  <c:v>201</c:v>
                </c:pt>
                <c:pt idx="123">
                  <c:v>204</c:v>
                </c:pt>
                <c:pt idx="124">
                  <c:v>207</c:v>
                </c:pt>
                <c:pt idx="125">
                  <c:v>211</c:v>
                </c:pt>
                <c:pt idx="126">
                  <c:v>214</c:v>
                </c:pt>
                <c:pt idx="127">
                  <c:v>217</c:v>
                </c:pt>
                <c:pt idx="128">
                  <c:v>221</c:v>
                </c:pt>
                <c:pt idx="129">
                  <c:v>224</c:v>
                </c:pt>
                <c:pt idx="130">
                  <c:v>227</c:v>
                </c:pt>
                <c:pt idx="131">
                  <c:v>231</c:v>
                </c:pt>
                <c:pt idx="132">
                  <c:v>234</c:v>
                </c:pt>
                <c:pt idx="133">
                  <c:v>238</c:v>
                </c:pt>
                <c:pt idx="134">
                  <c:v>241</c:v>
                </c:pt>
                <c:pt idx="135">
                  <c:v>245</c:v>
                </c:pt>
                <c:pt idx="136">
                  <c:v>248</c:v>
                </c:pt>
                <c:pt idx="137">
                  <c:v>251</c:v>
                </c:pt>
                <c:pt idx="138">
                  <c:v>255</c:v>
                </c:pt>
                <c:pt idx="139">
                  <c:v>258</c:v>
                </c:pt>
                <c:pt idx="140">
                  <c:v>262</c:v>
                </c:pt>
                <c:pt idx="141">
                  <c:v>265</c:v>
                </c:pt>
                <c:pt idx="142">
                  <c:v>268</c:v>
                </c:pt>
                <c:pt idx="143">
                  <c:v>272</c:v>
                </c:pt>
                <c:pt idx="144">
                  <c:v>276</c:v>
                </c:pt>
                <c:pt idx="145">
                  <c:v>279</c:v>
                </c:pt>
                <c:pt idx="146">
                  <c:v>282</c:v>
                </c:pt>
                <c:pt idx="147">
                  <c:v>286</c:v>
                </c:pt>
                <c:pt idx="148">
                  <c:v>289</c:v>
                </c:pt>
                <c:pt idx="149">
                  <c:v>292</c:v>
                </c:pt>
                <c:pt idx="150">
                  <c:v>296</c:v>
                </c:pt>
                <c:pt idx="151">
                  <c:v>299</c:v>
                </c:pt>
                <c:pt idx="152">
                  <c:v>302</c:v>
                </c:pt>
                <c:pt idx="153">
                  <c:v>306</c:v>
                </c:pt>
                <c:pt idx="154">
                  <c:v>309</c:v>
                </c:pt>
                <c:pt idx="155">
                  <c:v>312</c:v>
                </c:pt>
                <c:pt idx="156">
                  <c:v>316</c:v>
                </c:pt>
                <c:pt idx="157">
                  <c:v>319</c:v>
                </c:pt>
                <c:pt idx="158">
                  <c:v>322</c:v>
                </c:pt>
                <c:pt idx="159">
                  <c:v>326</c:v>
                </c:pt>
                <c:pt idx="160">
                  <c:v>329</c:v>
                </c:pt>
                <c:pt idx="161">
                  <c:v>332</c:v>
                </c:pt>
                <c:pt idx="162">
                  <c:v>335</c:v>
                </c:pt>
                <c:pt idx="163">
                  <c:v>339</c:v>
                </c:pt>
                <c:pt idx="164">
                  <c:v>342</c:v>
                </c:pt>
                <c:pt idx="165">
                  <c:v>345</c:v>
                </c:pt>
                <c:pt idx="166">
                  <c:v>348</c:v>
                </c:pt>
                <c:pt idx="167">
                  <c:v>351</c:v>
                </c:pt>
                <c:pt idx="168">
                  <c:v>354</c:v>
                </c:pt>
                <c:pt idx="169">
                  <c:v>357</c:v>
                </c:pt>
                <c:pt idx="170">
                  <c:v>360</c:v>
                </c:pt>
                <c:pt idx="171">
                  <c:v>364</c:v>
                </c:pt>
                <c:pt idx="172">
                  <c:v>366</c:v>
                </c:pt>
                <c:pt idx="173">
                  <c:v>370</c:v>
                </c:pt>
                <c:pt idx="174">
                  <c:v>373</c:v>
                </c:pt>
                <c:pt idx="175">
                  <c:v>376</c:v>
                </c:pt>
                <c:pt idx="176">
                  <c:v>378</c:v>
                </c:pt>
                <c:pt idx="177">
                  <c:v>382</c:v>
                </c:pt>
                <c:pt idx="178">
                  <c:v>385</c:v>
                </c:pt>
                <c:pt idx="179">
                  <c:v>388</c:v>
                </c:pt>
                <c:pt idx="180">
                  <c:v>391</c:v>
                </c:pt>
                <c:pt idx="181">
                  <c:v>394</c:v>
                </c:pt>
                <c:pt idx="182">
                  <c:v>397</c:v>
                </c:pt>
                <c:pt idx="183">
                  <c:v>399</c:v>
                </c:pt>
                <c:pt idx="184">
                  <c:v>402</c:v>
                </c:pt>
                <c:pt idx="185">
                  <c:v>405</c:v>
                </c:pt>
                <c:pt idx="186">
                  <c:v>408</c:v>
                </c:pt>
                <c:pt idx="187">
                  <c:v>411</c:v>
                </c:pt>
                <c:pt idx="188">
                  <c:v>414</c:v>
                </c:pt>
                <c:pt idx="189">
                  <c:v>417</c:v>
                </c:pt>
                <c:pt idx="190">
                  <c:v>420</c:v>
                </c:pt>
                <c:pt idx="191">
                  <c:v>423</c:v>
                </c:pt>
                <c:pt idx="192">
                  <c:v>426</c:v>
                </c:pt>
                <c:pt idx="193">
                  <c:v>429</c:v>
                </c:pt>
                <c:pt idx="194">
                  <c:v>431</c:v>
                </c:pt>
                <c:pt idx="195">
                  <c:v>434</c:v>
                </c:pt>
                <c:pt idx="196">
                  <c:v>437</c:v>
                </c:pt>
                <c:pt idx="197">
                  <c:v>440</c:v>
                </c:pt>
                <c:pt idx="198">
                  <c:v>443</c:v>
                </c:pt>
                <c:pt idx="199">
                  <c:v>445</c:v>
                </c:pt>
                <c:pt idx="200">
                  <c:v>448</c:v>
                </c:pt>
                <c:pt idx="201">
                  <c:v>451</c:v>
                </c:pt>
                <c:pt idx="202">
                  <c:v>454</c:v>
                </c:pt>
                <c:pt idx="203">
                  <c:v>457</c:v>
                </c:pt>
                <c:pt idx="204">
                  <c:v>459</c:v>
                </c:pt>
                <c:pt idx="205">
                  <c:v>462</c:v>
                </c:pt>
                <c:pt idx="206">
                  <c:v>464</c:v>
                </c:pt>
                <c:pt idx="207">
                  <c:v>468</c:v>
                </c:pt>
                <c:pt idx="208">
                  <c:v>470</c:v>
                </c:pt>
                <c:pt idx="209">
                  <c:v>473</c:v>
                </c:pt>
                <c:pt idx="210">
                  <c:v>476</c:v>
                </c:pt>
                <c:pt idx="211">
                  <c:v>478</c:v>
                </c:pt>
                <c:pt idx="212">
                  <c:v>481</c:v>
                </c:pt>
                <c:pt idx="213">
                  <c:v>484</c:v>
                </c:pt>
                <c:pt idx="214">
                  <c:v>486</c:v>
                </c:pt>
                <c:pt idx="215">
                  <c:v>489</c:v>
                </c:pt>
                <c:pt idx="216">
                  <c:v>492</c:v>
                </c:pt>
                <c:pt idx="217">
                  <c:v>495</c:v>
                </c:pt>
                <c:pt idx="218">
                  <c:v>497</c:v>
                </c:pt>
                <c:pt idx="219">
                  <c:v>500</c:v>
                </c:pt>
                <c:pt idx="220">
                  <c:v>503</c:v>
                </c:pt>
                <c:pt idx="221">
                  <c:v>505</c:v>
                </c:pt>
                <c:pt idx="222">
                  <c:v>508</c:v>
                </c:pt>
                <c:pt idx="223">
                  <c:v>511</c:v>
                </c:pt>
                <c:pt idx="224">
                  <c:v>513</c:v>
                </c:pt>
                <c:pt idx="225">
                  <c:v>516</c:v>
                </c:pt>
                <c:pt idx="226">
                  <c:v>519</c:v>
                </c:pt>
                <c:pt idx="227">
                  <c:v>521</c:v>
                </c:pt>
                <c:pt idx="228">
                  <c:v>524</c:v>
                </c:pt>
                <c:pt idx="229">
                  <c:v>527</c:v>
                </c:pt>
                <c:pt idx="230">
                  <c:v>530</c:v>
                </c:pt>
                <c:pt idx="231">
                  <c:v>532</c:v>
                </c:pt>
                <c:pt idx="232">
                  <c:v>535</c:v>
                </c:pt>
                <c:pt idx="233">
                  <c:v>538</c:v>
                </c:pt>
                <c:pt idx="234">
                  <c:v>540</c:v>
                </c:pt>
                <c:pt idx="235">
                  <c:v>543</c:v>
                </c:pt>
                <c:pt idx="236">
                  <c:v>546</c:v>
                </c:pt>
                <c:pt idx="237">
                  <c:v>548</c:v>
                </c:pt>
                <c:pt idx="238">
                  <c:v>551</c:v>
                </c:pt>
                <c:pt idx="239">
                  <c:v>554</c:v>
                </c:pt>
                <c:pt idx="240">
                  <c:v>556</c:v>
                </c:pt>
                <c:pt idx="241">
                  <c:v>559</c:v>
                </c:pt>
                <c:pt idx="242">
                  <c:v>562</c:v>
                </c:pt>
                <c:pt idx="243">
                  <c:v>564</c:v>
                </c:pt>
                <c:pt idx="244">
                  <c:v>567</c:v>
                </c:pt>
                <c:pt idx="245">
                  <c:v>570</c:v>
                </c:pt>
                <c:pt idx="246">
                  <c:v>573</c:v>
                </c:pt>
                <c:pt idx="247">
                  <c:v>575</c:v>
                </c:pt>
                <c:pt idx="248">
                  <c:v>578</c:v>
                </c:pt>
                <c:pt idx="249">
                  <c:v>580</c:v>
                </c:pt>
                <c:pt idx="250">
                  <c:v>583</c:v>
                </c:pt>
                <c:pt idx="251">
                  <c:v>586</c:v>
                </c:pt>
                <c:pt idx="252">
                  <c:v>588</c:v>
                </c:pt>
                <c:pt idx="253">
                  <c:v>591</c:v>
                </c:pt>
                <c:pt idx="254">
                  <c:v>593</c:v>
                </c:pt>
                <c:pt idx="255">
                  <c:v>596</c:v>
                </c:pt>
                <c:pt idx="256">
                  <c:v>599</c:v>
                </c:pt>
                <c:pt idx="257">
                  <c:v>601</c:v>
                </c:pt>
                <c:pt idx="258">
                  <c:v>604</c:v>
                </c:pt>
                <c:pt idx="259">
                  <c:v>607</c:v>
                </c:pt>
                <c:pt idx="260">
                  <c:v>609</c:v>
                </c:pt>
                <c:pt idx="261">
                  <c:v>612</c:v>
                </c:pt>
                <c:pt idx="262">
                  <c:v>614</c:v>
                </c:pt>
                <c:pt idx="263">
                  <c:v>617</c:v>
                </c:pt>
                <c:pt idx="264">
                  <c:v>620</c:v>
                </c:pt>
                <c:pt idx="265">
                  <c:v>622</c:v>
                </c:pt>
                <c:pt idx="266">
                  <c:v>625</c:v>
                </c:pt>
                <c:pt idx="267">
                  <c:v>627</c:v>
                </c:pt>
                <c:pt idx="268">
                  <c:v>630</c:v>
                </c:pt>
                <c:pt idx="269">
                  <c:v>632</c:v>
                </c:pt>
                <c:pt idx="270">
                  <c:v>634</c:v>
                </c:pt>
                <c:pt idx="271">
                  <c:v>637</c:v>
                </c:pt>
                <c:pt idx="272">
                  <c:v>639</c:v>
                </c:pt>
                <c:pt idx="273">
                  <c:v>641</c:v>
                </c:pt>
                <c:pt idx="274">
                  <c:v>643</c:v>
                </c:pt>
                <c:pt idx="275">
                  <c:v>645</c:v>
                </c:pt>
                <c:pt idx="276">
                  <c:v>647</c:v>
                </c:pt>
                <c:pt idx="277">
                  <c:v>649</c:v>
                </c:pt>
                <c:pt idx="278">
                  <c:v>651</c:v>
                </c:pt>
                <c:pt idx="279">
                  <c:v>652</c:v>
                </c:pt>
                <c:pt idx="280">
                  <c:v>654</c:v>
                </c:pt>
                <c:pt idx="281">
                  <c:v>656</c:v>
                </c:pt>
                <c:pt idx="282">
                  <c:v>658</c:v>
                </c:pt>
                <c:pt idx="283">
                  <c:v>659</c:v>
                </c:pt>
                <c:pt idx="284">
                  <c:v>661</c:v>
                </c:pt>
                <c:pt idx="285">
                  <c:v>662</c:v>
                </c:pt>
                <c:pt idx="286">
                  <c:v>664</c:v>
                </c:pt>
                <c:pt idx="287">
                  <c:v>665</c:v>
                </c:pt>
                <c:pt idx="288">
                  <c:v>666</c:v>
                </c:pt>
                <c:pt idx="289">
                  <c:v>668</c:v>
                </c:pt>
                <c:pt idx="290">
                  <c:v>669</c:v>
                </c:pt>
                <c:pt idx="291">
                  <c:v>670</c:v>
                </c:pt>
                <c:pt idx="292">
                  <c:v>672</c:v>
                </c:pt>
                <c:pt idx="293">
                  <c:v>673</c:v>
                </c:pt>
                <c:pt idx="294">
                  <c:v>674</c:v>
                </c:pt>
                <c:pt idx="295">
                  <c:v>675</c:v>
                </c:pt>
                <c:pt idx="296">
                  <c:v>676</c:v>
                </c:pt>
                <c:pt idx="297">
                  <c:v>678</c:v>
                </c:pt>
                <c:pt idx="298">
                  <c:v>679</c:v>
                </c:pt>
                <c:pt idx="299">
                  <c:v>680</c:v>
                </c:pt>
                <c:pt idx="300">
                  <c:v>681</c:v>
                </c:pt>
                <c:pt idx="301">
                  <c:v>682</c:v>
                </c:pt>
                <c:pt idx="302">
                  <c:v>683</c:v>
                </c:pt>
                <c:pt idx="303">
                  <c:v>684</c:v>
                </c:pt>
                <c:pt idx="304">
                  <c:v>685</c:v>
                </c:pt>
                <c:pt idx="305">
                  <c:v>686</c:v>
                </c:pt>
                <c:pt idx="306">
                  <c:v>687</c:v>
                </c:pt>
                <c:pt idx="307">
                  <c:v>688</c:v>
                </c:pt>
                <c:pt idx="308">
                  <c:v>689</c:v>
                </c:pt>
                <c:pt idx="309">
                  <c:v>690</c:v>
                </c:pt>
                <c:pt idx="310">
                  <c:v>691</c:v>
                </c:pt>
                <c:pt idx="311">
                  <c:v>692</c:v>
                </c:pt>
                <c:pt idx="312">
                  <c:v>693</c:v>
                </c:pt>
                <c:pt idx="313">
                  <c:v>693</c:v>
                </c:pt>
                <c:pt idx="314">
                  <c:v>695</c:v>
                </c:pt>
                <c:pt idx="315">
                  <c:v>695</c:v>
                </c:pt>
                <c:pt idx="316">
                  <c:v>696</c:v>
                </c:pt>
                <c:pt idx="317">
                  <c:v>697</c:v>
                </c:pt>
                <c:pt idx="318">
                  <c:v>697</c:v>
                </c:pt>
                <c:pt idx="319">
                  <c:v>698</c:v>
                </c:pt>
                <c:pt idx="320">
                  <c:v>699</c:v>
                </c:pt>
                <c:pt idx="321">
                  <c:v>700</c:v>
                </c:pt>
                <c:pt idx="322">
                  <c:v>700</c:v>
                </c:pt>
                <c:pt idx="323">
                  <c:v>700</c:v>
                </c:pt>
                <c:pt idx="324">
                  <c:v>701</c:v>
                </c:pt>
                <c:pt idx="325">
                  <c:v>702</c:v>
                </c:pt>
              </c:numCache>
            </c:numRef>
          </c:xVal>
          <c:yVal>
            <c:numRef>
              <c:f>'[13]52-1 нагрев'!$C$2:$C$327</c:f>
              <c:numCache>
                <c:formatCode>General</c:formatCode>
                <c:ptCount val="326"/>
                <c:pt idx="0">
                  <c:v>0.27700000000000002</c:v>
                </c:pt>
                <c:pt idx="1">
                  <c:v>0.27800000000000002</c:v>
                </c:pt>
                <c:pt idx="2">
                  <c:v>0.27800000000000002</c:v>
                </c:pt>
                <c:pt idx="3">
                  <c:v>0.27800000000000002</c:v>
                </c:pt>
                <c:pt idx="4">
                  <c:v>0.27700000000000002</c:v>
                </c:pt>
                <c:pt idx="5">
                  <c:v>0.27700000000000002</c:v>
                </c:pt>
                <c:pt idx="6">
                  <c:v>0.27700000000000002</c:v>
                </c:pt>
                <c:pt idx="7">
                  <c:v>0.27800000000000002</c:v>
                </c:pt>
                <c:pt idx="8">
                  <c:v>0.27800000000000002</c:v>
                </c:pt>
                <c:pt idx="9">
                  <c:v>0.27700000000000002</c:v>
                </c:pt>
                <c:pt idx="10">
                  <c:v>0.27700000000000002</c:v>
                </c:pt>
                <c:pt idx="11">
                  <c:v>0.27700000000000002</c:v>
                </c:pt>
                <c:pt idx="12">
                  <c:v>0.27700000000000002</c:v>
                </c:pt>
                <c:pt idx="13">
                  <c:v>0.27700000000000002</c:v>
                </c:pt>
                <c:pt idx="14">
                  <c:v>0.27700000000000002</c:v>
                </c:pt>
                <c:pt idx="15">
                  <c:v>0.27700000000000002</c:v>
                </c:pt>
                <c:pt idx="16">
                  <c:v>0.27700000000000002</c:v>
                </c:pt>
                <c:pt idx="17">
                  <c:v>0.27700000000000002</c:v>
                </c:pt>
                <c:pt idx="18">
                  <c:v>0.27600000000000002</c:v>
                </c:pt>
                <c:pt idx="19">
                  <c:v>0.27700000000000002</c:v>
                </c:pt>
                <c:pt idx="20">
                  <c:v>0.27700000000000002</c:v>
                </c:pt>
                <c:pt idx="21">
                  <c:v>0.27700000000000002</c:v>
                </c:pt>
                <c:pt idx="22">
                  <c:v>0.27600000000000002</c:v>
                </c:pt>
                <c:pt idx="23">
                  <c:v>0.27600000000000002</c:v>
                </c:pt>
                <c:pt idx="24">
                  <c:v>0.27500000000000002</c:v>
                </c:pt>
                <c:pt idx="25">
                  <c:v>0.27500000000000002</c:v>
                </c:pt>
                <c:pt idx="26">
                  <c:v>0.27500000000000002</c:v>
                </c:pt>
                <c:pt idx="27">
                  <c:v>0.27600000000000002</c:v>
                </c:pt>
                <c:pt idx="28">
                  <c:v>0.27500000000000002</c:v>
                </c:pt>
                <c:pt idx="29">
                  <c:v>0.27500000000000002</c:v>
                </c:pt>
                <c:pt idx="30">
                  <c:v>0.27500000000000002</c:v>
                </c:pt>
                <c:pt idx="31">
                  <c:v>0.27400000000000002</c:v>
                </c:pt>
                <c:pt idx="32">
                  <c:v>0.27500000000000002</c:v>
                </c:pt>
                <c:pt idx="33">
                  <c:v>0.27500000000000002</c:v>
                </c:pt>
                <c:pt idx="34">
                  <c:v>0.27300000000000002</c:v>
                </c:pt>
                <c:pt idx="35">
                  <c:v>0.27300000000000002</c:v>
                </c:pt>
                <c:pt idx="36">
                  <c:v>0.27300000000000002</c:v>
                </c:pt>
                <c:pt idx="37">
                  <c:v>0.27300000000000002</c:v>
                </c:pt>
                <c:pt idx="38">
                  <c:v>0.27300000000000002</c:v>
                </c:pt>
                <c:pt idx="39">
                  <c:v>0.27200000000000002</c:v>
                </c:pt>
                <c:pt idx="40">
                  <c:v>0.27200000000000002</c:v>
                </c:pt>
                <c:pt idx="41">
                  <c:v>0.27100000000000002</c:v>
                </c:pt>
                <c:pt idx="42">
                  <c:v>0.27100000000000002</c:v>
                </c:pt>
                <c:pt idx="43">
                  <c:v>0.27100000000000002</c:v>
                </c:pt>
                <c:pt idx="44">
                  <c:v>0.27100000000000002</c:v>
                </c:pt>
                <c:pt idx="45">
                  <c:v>0.27</c:v>
                </c:pt>
                <c:pt idx="46">
                  <c:v>0.26900000000000002</c:v>
                </c:pt>
                <c:pt idx="47">
                  <c:v>0.26900000000000002</c:v>
                </c:pt>
                <c:pt idx="48">
                  <c:v>0.26900000000000002</c:v>
                </c:pt>
                <c:pt idx="49">
                  <c:v>0.26900000000000002</c:v>
                </c:pt>
                <c:pt idx="50">
                  <c:v>0.26800000000000002</c:v>
                </c:pt>
                <c:pt idx="51">
                  <c:v>0.26800000000000002</c:v>
                </c:pt>
                <c:pt idx="52">
                  <c:v>0.26800000000000002</c:v>
                </c:pt>
                <c:pt idx="53">
                  <c:v>0.26700000000000002</c:v>
                </c:pt>
                <c:pt idx="54">
                  <c:v>0.26600000000000001</c:v>
                </c:pt>
                <c:pt idx="55">
                  <c:v>0.26600000000000001</c:v>
                </c:pt>
                <c:pt idx="56">
                  <c:v>0.26500000000000001</c:v>
                </c:pt>
                <c:pt idx="57">
                  <c:v>0.26400000000000001</c:v>
                </c:pt>
                <c:pt idx="58">
                  <c:v>0.26400000000000001</c:v>
                </c:pt>
                <c:pt idx="59">
                  <c:v>0.26300000000000001</c:v>
                </c:pt>
                <c:pt idx="60">
                  <c:v>0.26300000000000001</c:v>
                </c:pt>
                <c:pt idx="61">
                  <c:v>0.26300000000000001</c:v>
                </c:pt>
                <c:pt idx="62">
                  <c:v>0.26100000000000001</c:v>
                </c:pt>
                <c:pt idx="63">
                  <c:v>0.26100000000000001</c:v>
                </c:pt>
                <c:pt idx="64">
                  <c:v>0.26</c:v>
                </c:pt>
                <c:pt idx="65">
                  <c:v>0.26</c:v>
                </c:pt>
                <c:pt idx="66">
                  <c:v>0.25900000000000001</c:v>
                </c:pt>
                <c:pt idx="67">
                  <c:v>0.25800000000000001</c:v>
                </c:pt>
                <c:pt idx="68">
                  <c:v>0.25700000000000001</c:v>
                </c:pt>
                <c:pt idx="69">
                  <c:v>0.25700000000000001</c:v>
                </c:pt>
                <c:pt idx="70">
                  <c:v>0.25600000000000001</c:v>
                </c:pt>
                <c:pt idx="71">
                  <c:v>0.25600000000000001</c:v>
                </c:pt>
                <c:pt idx="72">
                  <c:v>0.25600000000000001</c:v>
                </c:pt>
                <c:pt idx="73">
                  <c:v>0.254</c:v>
                </c:pt>
                <c:pt idx="74">
                  <c:v>0.253</c:v>
                </c:pt>
                <c:pt idx="75">
                  <c:v>0.253</c:v>
                </c:pt>
                <c:pt idx="76">
                  <c:v>0.252</c:v>
                </c:pt>
                <c:pt idx="77">
                  <c:v>0.252</c:v>
                </c:pt>
                <c:pt idx="78">
                  <c:v>0.251</c:v>
                </c:pt>
                <c:pt idx="79">
                  <c:v>0.25</c:v>
                </c:pt>
                <c:pt idx="80">
                  <c:v>0.24900000000000003</c:v>
                </c:pt>
                <c:pt idx="81">
                  <c:v>0.24900000000000003</c:v>
                </c:pt>
                <c:pt idx="82">
                  <c:v>0.24800000000000003</c:v>
                </c:pt>
                <c:pt idx="83">
                  <c:v>0.24700000000000003</c:v>
                </c:pt>
                <c:pt idx="84">
                  <c:v>0.24600000000000005</c:v>
                </c:pt>
                <c:pt idx="85">
                  <c:v>0.24500000000000002</c:v>
                </c:pt>
                <c:pt idx="86">
                  <c:v>0.24500000000000002</c:v>
                </c:pt>
                <c:pt idx="87">
                  <c:v>0.24400000000000002</c:v>
                </c:pt>
                <c:pt idx="88">
                  <c:v>0.24300000000000002</c:v>
                </c:pt>
                <c:pt idx="89">
                  <c:v>0.24200000000000002</c:v>
                </c:pt>
                <c:pt idx="90">
                  <c:v>0.24200000000000002</c:v>
                </c:pt>
                <c:pt idx="91">
                  <c:v>0.24100000000000002</c:v>
                </c:pt>
                <c:pt idx="92">
                  <c:v>0.24000000000000005</c:v>
                </c:pt>
                <c:pt idx="93">
                  <c:v>0.24000000000000005</c:v>
                </c:pt>
                <c:pt idx="94">
                  <c:v>0.23900000000000005</c:v>
                </c:pt>
                <c:pt idx="95">
                  <c:v>0.23800000000000004</c:v>
                </c:pt>
                <c:pt idx="96">
                  <c:v>0.23700000000000002</c:v>
                </c:pt>
                <c:pt idx="97">
                  <c:v>0.23600000000000002</c:v>
                </c:pt>
                <c:pt idx="98">
                  <c:v>0.23600000000000002</c:v>
                </c:pt>
                <c:pt idx="99">
                  <c:v>0.23500000000000001</c:v>
                </c:pt>
                <c:pt idx="100">
                  <c:v>0.23400000000000001</c:v>
                </c:pt>
                <c:pt idx="101">
                  <c:v>0.23300000000000001</c:v>
                </c:pt>
                <c:pt idx="102">
                  <c:v>0.23300000000000001</c:v>
                </c:pt>
                <c:pt idx="103">
                  <c:v>0.23200000000000001</c:v>
                </c:pt>
                <c:pt idx="104">
                  <c:v>0.23100000000000001</c:v>
                </c:pt>
                <c:pt idx="105">
                  <c:v>0.23100000000000001</c:v>
                </c:pt>
                <c:pt idx="106">
                  <c:v>0.22900000000000001</c:v>
                </c:pt>
                <c:pt idx="107">
                  <c:v>0.22800000000000001</c:v>
                </c:pt>
                <c:pt idx="108">
                  <c:v>0.22800000000000001</c:v>
                </c:pt>
                <c:pt idx="109">
                  <c:v>0.22700000000000001</c:v>
                </c:pt>
                <c:pt idx="110">
                  <c:v>0.22600000000000001</c:v>
                </c:pt>
                <c:pt idx="111">
                  <c:v>0.22500000000000001</c:v>
                </c:pt>
                <c:pt idx="112">
                  <c:v>0.224</c:v>
                </c:pt>
                <c:pt idx="113">
                  <c:v>0.223</c:v>
                </c:pt>
                <c:pt idx="114">
                  <c:v>0.222</c:v>
                </c:pt>
                <c:pt idx="115">
                  <c:v>0.22</c:v>
                </c:pt>
                <c:pt idx="116">
                  <c:v>0.21900000000000003</c:v>
                </c:pt>
                <c:pt idx="117">
                  <c:v>0.21800000000000005</c:v>
                </c:pt>
                <c:pt idx="118">
                  <c:v>0.21700000000000003</c:v>
                </c:pt>
                <c:pt idx="119">
                  <c:v>0.21500000000000002</c:v>
                </c:pt>
                <c:pt idx="120">
                  <c:v>0.21400000000000002</c:v>
                </c:pt>
                <c:pt idx="121">
                  <c:v>0.21300000000000002</c:v>
                </c:pt>
                <c:pt idx="122">
                  <c:v>0.21200000000000002</c:v>
                </c:pt>
                <c:pt idx="123">
                  <c:v>0.21000000000000005</c:v>
                </c:pt>
                <c:pt idx="124">
                  <c:v>0.20900000000000005</c:v>
                </c:pt>
                <c:pt idx="125">
                  <c:v>0.20800000000000002</c:v>
                </c:pt>
                <c:pt idx="126">
                  <c:v>0.20600000000000002</c:v>
                </c:pt>
                <c:pt idx="127">
                  <c:v>0.20500000000000002</c:v>
                </c:pt>
                <c:pt idx="128">
                  <c:v>0.20400000000000001</c:v>
                </c:pt>
                <c:pt idx="129">
                  <c:v>0.20100000000000001</c:v>
                </c:pt>
                <c:pt idx="130">
                  <c:v>0.2</c:v>
                </c:pt>
                <c:pt idx="131">
                  <c:v>0.19900000000000001</c:v>
                </c:pt>
                <c:pt idx="132">
                  <c:v>0.19700000000000001</c:v>
                </c:pt>
                <c:pt idx="133">
                  <c:v>0.19600000000000001</c:v>
                </c:pt>
                <c:pt idx="134">
                  <c:v>0.19500000000000001</c:v>
                </c:pt>
                <c:pt idx="135">
                  <c:v>0.19400000000000001</c:v>
                </c:pt>
                <c:pt idx="136">
                  <c:v>0.192</c:v>
                </c:pt>
                <c:pt idx="137">
                  <c:v>0.191</c:v>
                </c:pt>
                <c:pt idx="138">
                  <c:v>0.18900000000000003</c:v>
                </c:pt>
                <c:pt idx="139">
                  <c:v>0.18600000000000003</c:v>
                </c:pt>
                <c:pt idx="140">
                  <c:v>0.18500000000000003</c:v>
                </c:pt>
                <c:pt idx="141">
                  <c:v>0.18300000000000002</c:v>
                </c:pt>
                <c:pt idx="142">
                  <c:v>0.18100000000000005</c:v>
                </c:pt>
                <c:pt idx="143">
                  <c:v>0.18100000000000005</c:v>
                </c:pt>
                <c:pt idx="144">
                  <c:v>0.18000000000000005</c:v>
                </c:pt>
                <c:pt idx="145">
                  <c:v>0.17800000000000002</c:v>
                </c:pt>
                <c:pt idx="146">
                  <c:v>0.17600000000000002</c:v>
                </c:pt>
                <c:pt idx="147">
                  <c:v>0.17500000000000002</c:v>
                </c:pt>
                <c:pt idx="148">
                  <c:v>0.17400000000000002</c:v>
                </c:pt>
                <c:pt idx="149">
                  <c:v>0.17200000000000001</c:v>
                </c:pt>
                <c:pt idx="150">
                  <c:v>0.17100000000000001</c:v>
                </c:pt>
                <c:pt idx="151">
                  <c:v>0.17</c:v>
                </c:pt>
                <c:pt idx="152">
                  <c:v>0.16800000000000001</c:v>
                </c:pt>
                <c:pt idx="153">
                  <c:v>0.16700000000000001</c:v>
                </c:pt>
                <c:pt idx="154">
                  <c:v>0.16600000000000001</c:v>
                </c:pt>
                <c:pt idx="155">
                  <c:v>0.16400000000000001</c:v>
                </c:pt>
                <c:pt idx="156">
                  <c:v>0.16300000000000001</c:v>
                </c:pt>
                <c:pt idx="157">
                  <c:v>0.16200000000000001</c:v>
                </c:pt>
                <c:pt idx="158">
                  <c:v>0.161</c:v>
                </c:pt>
                <c:pt idx="159">
                  <c:v>0.16</c:v>
                </c:pt>
                <c:pt idx="160">
                  <c:v>0.15800000000000003</c:v>
                </c:pt>
                <c:pt idx="161">
                  <c:v>0.15700000000000003</c:v>
                </c:pt>
                <c:pt idx="162">
                  <c:v>0.15600000000000003</c:v>
                </c:pt>
                <c:pt idx="163">
                  <c:v>0.15500000000000003</c:v>
                </c:pt>
                <c:pt idx="164">
                  <c:v>0.15400000000000003</c:v>
                </c:pt>
                <c:pt idx="165">
                  <c:v>0.15200000000000002</c:v>
                </c:pt>
                <c:pt idx="166">
                  <c:v>0.15200000000000002</c:v>
                </c:pt>
                <c:pt idx="167">
                  <c:v>0.15000000000000002</c:v>
                </c:pt>
                <c:pt idx="168">
                  <c:v>0.15100000000000005</c:v>
                </c:pt>
                <c:pt idx="169">
                  <c:v>0.14900000000000002</c:v>
                </c:pt>
                <c:pt idx="170">
                  <c:v>0.14700000000000002</c:v>
                </c:pt>
                <c:pt idx="171">
                  <c:v>0.14500000000000002</c:v>
                </c:pt>
                <c:pt idx="172">
                  <c:v>0.14300000000000004</c:v>
                </c:pt>
                <c:pt idx="173">
                  <c:v>0.14300000000000004</c:v>
                </c:pt>
                <c:pt idx="174">
                  <c:v>0.14200000000000004</c:v>
                </c:pt>
                <c:pt idx="175">
                  <c:v>0.14100000000000001</c:v>
                </c:pt>
                <c:pt idx="176">
                  <c:v>0.14000000000000001</c:v>
                </c:pt>
                <c:pt idx="177">
                  <c:v>0.13900000000000001</c:v>
                </c:pt>
                <c:pt idx="178">
                  <c:v>0.13700000000000001</c:v>
                </c:pt>
                <c:pt idx="179">
                  <c:v>0.13600000000000001</c:v>
                </c:pt>
                <c:pt idx="180">
                  <c:v>0.13500000000000001</c:v>
                </c:pt>
                <c:pt idx="181">
                  <c:v>0.13400000000000001</c:v>
                </c:pt>
                <c:pt idx="182">
                  <c:v>0.13300000000000001</c:v>
                </c:pt>
                <c:pt idx="183">
                  <c:v>0.13100000000000001</c:v>
                </c:pt>
                <c:pt idx="184">
                  <c:v>0.13</c:v>
                </c:pt>
                <c:pt idx="185">
                  <c:v>0.128</c:v>
                </c:pt>
                <c:pt idx="186">
                  <c:v>0.127</c:v>
                </c:pt>
                <c:pt idx="187">
                  <c:v>0.126</c:v>
                </c:pt>
                <c:pt idx="188">
                  <c:v>0.12400000000000001</c:v>
                </c:pt>
                <c:pt idx="189">
                  <c:v>0.12300000000000003</c:v>
                </c:pt>
                <c:pt idx="190">
                  <c:v>0.12200000000000001</c:v>
                </c:pt>
                <c:pt idx="191">
                  <c:v>0.12000000000000002</c:v>
                </c:pt>
                <c:pt idx="192">
                  <c:v>0.11900000000000002</c:v>
                </c:pt>
                <c:pt idx="193">
                  <c:v>0.11799999999999998</c:v>
                </c:pt>
                <c:pt idx="194">
                  <c:v>0.11600000000000002</c:v>
                </c:pt>
                <c:pt idx="195">
                  <c:v>0.115</c:v>
                </c:pt>
                <c:pt idx="196">
                  <c:v>0.11299999999999998</c:v>
                </c:pt>
                <c:pt idx="197">
                  <c:v>0.112</c:v>
                </c:pt>
                <c:pt idx="198">
                  <c:v>0.111</c:v>
                </c:pt>
                <c:pt idx="199">
                  <c:v>0.10900000000000003</c:v>
                </c:pt>
                <c:pt idx="200">
                  <c:v>0.10800000000000001</c:v>
                </c:pt>
                <c:pt idx="201">
                  <c:v>0.10700000000000001</c:v>
                </c:pt>
                <c:pt idx="202">
                  <c:v>0.10500000000000002</c:v>
                </c:pt>
                <c:pt idx="203">
                  <c:v>0.10299999999999998</c:v>
                </c:pt>
                <c:pt idx="204">
                  <c:v>0.10100000000000002</c:v>
                </c:pt>
                <c:pt idx="205">
                  <c:v>9.9900000000000017E-2</c:v>
                </c:pt>
                <c:pt idx="206">
                  <c:v>9.7900000000000001E-2</c:v>
                </c:pt>
                <c:pt idx="207">
                  <c:v>9.6500000000000016E-2</c:v>
                </c:pt>
                <c:pt idx="208">
                  <c:v>9.5200000000000021E-2</c:v>
                </c:pt>
                <c:pt idx="209">
                  <c:v>9.3300000000000008E-2</c:v>
                </c:pt>
                <c:pt idx="210">
                  <c:v>9.2100000000000001E-2</c:v>
                </c:pt>
                <c:pt idx="211">
                  <c:v>9.0200000000000002E-2</c:v>
                </c:pt>
                <c:pt idx="212">
                  <c:v>8.8300000000000017E-2</c:v>
                </c:pt>
                <c:pt idx="213">
                  <c:v>8.6300000000000002E-2</c:v>
                </c:pt>
                <c:pt idx="214">
                  <c:v>8.450000000000002E-2</c:v>
                </c:pt>
                <c:pt idx="215">
                  <c:v>8.2500000000000004E-2</c:v>
                </c:pt>
                <c:pt idx="216">
                  <c:v>8.0300000000000024E-2</c:v>
                </c:pt>
                <c:pt idx="217">
                  <c:v>7.8300000000000022E-2</c:v>
                </c:pt>
                <c:pt idx="218">
                  <c:v>7.619999999999999E-2</c:v>
                </c:pt>
                <c:pt idx="219">
                  <c:v>7.4100000000000013E-2</c:v>
                </c:pt>
                <c:pt idx="220">
                  <c:v>7.2100000000000011E-2</c:v>
                </c:pt>
                <c:pt idx="221">
                  <c:v>6.9700000000000012E-2</c:v>
                </c:pt>
                <c:pt idx="222">
                  <c:v>6.720000000000001E-2</c:v>
                </c:pt>
                <c:pt idx="223">
                  <c:v>6.5000000000000002E-2</c:v>
                </c:pt>
                <c:pt idx="224">
                  <c:v>6.2299999999999994E-2</c:v>
                </c:pt>
                <c:pt idx="225">
                  <c:v>5.9900000000000009E-2</c:v>
                </c:pt>
                <c:pt idx="226">
                  <c:v>5.7400000000000007E-2</c:v>
                </c:pt>
                <c:pt idx="227">
                  <c:v>5.4900000000000011E-2</c:v>
                </c:pt>
                <c:pt idx="228">
                  <c:v>5.2200000000000003E-2</c:v>
                </c:pt>
                <c:pt idx="229">
                  <c:v>4.9500000000000009E-2</c:v>
                </c:pt>
                <c:pt idx="230">
                  <c:v>4.6899999999999997E-2</c:v>
                </c:pt>
                <c:pt idx="231">
                  <c:v>4.4100000000000007E-2</c:v>
                </c:pt>
                <c:pt idx="232">
                  <c:v>4.1699999999999987E-2</c:v>
                </c:pt>
                <c:pt idx="233">
                  <c:v>3.9199999999999999E-2</c:v>
                </c:pt>
                <c:pt idx="234">
                  <c:v>3.6799999999999999E-2</c:v>
                </c:pt>
                <c:pt idx="235">
                  <c:v>3.4499999999999996E-2</c:v>
                </c:pt>
                <c:pt idx="236">
                  <c:v>3.2500000000000001E-2</c:v>
                </c:pt>
                <c:pt idx="237">
                  <c:v>3.0300000000000001E-2</c:v>
                </c:pt>
                <c:pt idx="238">
                  <c:v>2.86E-2</c:v>
                </c:pt>
                <c:pt idx="239">
                  <c:v>2.7000000000000003E-2</c:v>
                </c:pt>
                <c:pt idx="240">
                  <c:v>2.5200000000000004E-2</c:v>
                </c:pt>
                <c:pt idx="241">
                  <c:v>2.3599999999999996E-2</c:v>
                </c:pt>
                <c:pt idx="242">
                  <c:v>2.2200000000000004E-2</c:v>
                </c:pt>
                <c:pt idx="243">
                  <c:v>2.0799999999999999E-2</c:v>
                </c:pt>
                <c:pt idx="244">
                  <c:v>1.9300000000000005E-2</c:v>
                </c:pt>
                <c:pt idx="245">
                  <c:v>1.8199999999999997E-2</c:v>
                </c:pt>
                <c:pt idx="246">
                  <c:v>1.7000000000000001E-2</c:v>
                </c:pt>
                <c:pt idx="247">
                  <c:v>1.6000000000000004E-2</c:v>
                </c:pt>
                <c:pt idx="248">
                  <c:v>1.5200000000000002E-2</c:v>
                </c:pt>
                <c:pt idx="249">
                  <c:v>1.4700000000000001E-2</c:v>
                </c:pt>
                <c:pt idx="250">
                  <c:v>1.4E-2</c:v>
                </c:pt>
                <c:pt idx="251">
                  <c:v>1.3400000000000002E-2</c:v>
                </c:pt>
                <c:pt idx="252">
                  <c:v>1.3100000000000002E-2</c:v>
                </c:pt>
                <c:pt idx="253">
                  <c:v>1.2600000000000002E-2</c:v>
                </c:pt>
                <c:pt idx="254">
                  <c:v>1.2200000000000001E-2</c:v>
                </c:pt>
                <c:pt idx="255">
                  <c:v>1.1800000000000003E-2</c:v>
                </c:pt>
                <c:pt idx="256">
                  <c:v>1.1500000000000003E-2</c:v>
                </c:pt>
                <c:pt idx="257">
                  <c:v>1.1300000000000003E-2</c:v>
                </c:pt>
                <c:pt idx="258">
                  <c:v>1.1200000000000002E-2</c:v>
                </c:pt>
                <c:pt idx="259">
                  <c:v>1.1100000000000002E-2</c:v>
                </c:pt>
                <c:pt idx="260">
                  <c:v>1.1100000000000002E-2</c:v>
                </c:pt>
                <c:pt idx="261">
                  <c:v>1.1100000000000002E-2</c:v>
                </c:pt>
                <c:pt idx="262">
                  <c:v>1.0999999999999998E-2</c:v>
                </c:pt>
                <c:pt idx="263">
                  <c:v>1.0999999999999998E-2</c:v>
                </c:pt>
                <c:pt idx="264">
                  <c:v>1.0400000000000001E-2</c:v>
                </c:pt>
                <c:pt idx="265">
                  <c:v>1.0499999999999997E-2</c:v>
                </c:pt>
                <c:pt idx="266">
                  <c:v>1.0300000000000002E-2</c:v>
                </c:pt>
                <c:pt idx="267">
                  <c:v>1.0200000000000001E-2</c:v>
                </c:pt>
                <c:pt idx="268">
                  <c:v>1.0300000000000002E-2</c:v>
                </c:pt>
                <c:pt idx="269">
                  <c:v>1.0400000000000001E-2</c:v>
                </c:pt>
                <c:pt idx="270">
                  <c:v>1.0499999999999997E-2</c:v>
                </c:pt>
                <c:pt idx="271">
                  <c:v>1.0200000000000001E-2</c:v>
                </c:pt>
                <c:pt idx="272">
                  <c:v>1.0499999999999997E-2</c:v>
                </c:pt>
                <c:pt idx="273">
                  <c:v>1.0200000000000001E-2</c:v>
                </c:pt>
                <c:pt idx="274">
                  <c:v>1.0300000000000002E-2</c:v>
                </c:pt>
                <c:pt idx="275">
                  <c:v>1.0200000000000001E-2</c:v>
                </c:pt>
                <c:pt idx="276">
                  <c:v>9.9700000000000049E-3</c:v>
                </c:pt>
                <c:pt idx="277">
                  <c:v>1.0300000000000002E-2</c:v>
                </c:pt>
                <c:pt idx="278">
                  <c:v>1.0200000000000001E-2</c:v>
                </c:pt>
                <c:pt idx="279">
                  <c:v>1.0100000000000001E-2</c:v>
                </c:pt>
                <c:pt idx="280">
                  <c:v>1.0100000000000001E-2</c:v>
                </c:pt>
                <c:pt idx="281">
                  <c:v>1.0300000000000002E-2</c:v>
                </c:pt>
                <c:pt idx="282">
                  <c:v>1.0100000000000001E-2</c:v>
                </c:pt>
                <c:pt idx="283">
                  <c:v>1.0100000000000001E-2</c:v>
                </c:pt>
                <c:pt idx="284">
                  <c:v>9.8300000000000019E-3</c:v>
                </c:pt>
                <c:pt idx="285">
                  <c:v>1.0200000000000001E-2</c:v>
                </c:pt>
                <c:pt idx="286">
                  <c:v>9.8600000000000024E-3</c:v>
                </c:pt>
                <c:pt idx="287">
                  <c:v>1.0000000000000002E-2</c:v>
                </c:pt>
                <c:pt idx="288">
                  <c:v>9.6800000000000028E-3</c:v>
                </c:pt>
                <c:pt idx="289">
                  <c:v>9.9300000000000031E-3</c:v>
                </c:pt>
                <c:pt idx="290">
                  <c:v>9.9000000000000025E-3</c:v>
                </c:pt>
                <c:pt idx="291">
                  <c:v>9.7900000000000001E-3</c:v>
                </c:pt>
                <c:pt idx="292">
                  <c:v>9.8000000000000032E-3</c:v>
                </c:pt>
                <c:pt idx="293">
                  <c:v>9.2800000000000001E-3</c:v>
                </c:pt>
                <c:pt idx="294">
                  <c:v>9.7400000000000004E-3</c:v>
                </c:pt>
                <c:pt idx="295">
                  <c:v>9.7400000000000004E-3</c:v>
                </c:pt>
                <c:pt idx="296">
                  <c:v>1.0100000000000001E-2</c:v>
                </c:pt>
                <c:pt idx="297">
                  <c:v>1.0000000000000002E-2</c:v>
                </c:pt>
                <c:pt idx="298">
                  <c:v>9.6100000000000022E-3</c:v>
                </c:pt>
                <c:pt idx="299">
                  <c:v>9.4100000000000017E-3</c:v>
                </c:pt>
                <c:pt idx="300">
                  <c:v>9.4800000000000023E-3</c:v>
                </c:pt>
                <c:pt idx="301">
                  <c:v>9.590000000000003E-3</c:v>
                </c:pt>
                <c:pt idx="302">
                  <c:v>9.6800000000000028E-3</c:v>
                </c:pt>
                <c:pt idx="303">
                  <c:v>9.4500000000000018E-3</c:v>
                </c:pt>
                <c:pt idx="304">
                  <c:v>9.6200000000000001E-3</c:v>
                </c:pt>
                <c:pt idx="305">
                  <c:v>9.1700000000000028E-3</c:v>
                </c:pt>
                <c:pt idx="306">
                  <c:v>9.6300000000000031E-3</c:v>
                </c:pt>
                <c:pt idx="307">
                  <c:v>9.7700000000000026E-3</c:v>
                </c:pt>
                <c:pt idx="308">
                  <c:v>9.4700000000000045E-3</c:v>
                </c:pt>
                <c:pt idx="309">
                  <c:v>9.8000000000000032E-3</c:v>
                </c:pt>
                <c:pt idx="310">
                  <c:v>9.4000000000000021E-3</c:v>
                </c:pt>
                <c:pt idx="311">
                  <c:v>9.6200000000000001E-3</c:v>
                </c:pt>
                <c:pt idx="312">
                  <c:v>9.6300000000000031E-3</c:v>
                </c:pt>
                <c:pt idx="313">
                  <c:v>9.7000000000000003E-3</c:v>
                </c:pt>
                <c:pt idx="314">
                  <c:v>9.3100000000000023E-3</c:v>
                </c:pt>
                <c:pt idx="315">
                  <c:v>9.590000000000003E-3</c:v>
                </c:pt>
                <c:pt idx="316">
                  <c:v>9.6800000000000028E-3</c:v>
                </c:pt>
                <c:pt idx="317">
                  <c:v>9.4300000000000026E-3</c:v>
                </c:pt>
                <c:pt idx="318">
                  <c:v>9.5100000000000028E-3</c:v>
                </c:pt>
                <c:pt idx="319">
                  <c:v>9.6300000000000031E-3</c:v>
                </c:pt>
                <c:pt idx="320">
                  <c:v>9.0900000000000026E-3</c:v>
                </c:pt>
                <c:pt idx="321">
                  <c:v>9.4700000000000045E-3</c:v>
                </c:pt>
                <c:pt idx="322">
                  <c:v>8.8800000000000042E-3</c:v>
                </c:pt>
                <c:pt idx="323">
                  <c:v>3.1200000000000012E-3</c:v>
                </c:pt>
                <c:pt idx="324">
                  <c:v>6.3800000000000011E-4</c:v>
                </c:pt>
                <c:pt idx="325">
                  <c:v>3.7500000000000006E-4</c:v>
                </c:pt>
              </c:numCache>
            </c:numRef>
          </c:yVal>
          <c:smooth val="1"/>
          <c:extLst>
            <c:ext xmlns:c16="http://schemas.microsoft.com/office/drawing/2014/chart" uri="{C3380CC4-5D6E-409C-BE32-E72D297353CC}">
              <c16:uniqueId val="{00000000-473A-4815-A099-C5EF532A98BA}"/>
            </c:ext>
          </c:extLst>
        </c:ser>
        <c:ser>
          <c:idx val="1"/>
          <c:order val="1"/>
          <c:spPr>
            <a:ln w="12700">
              <a:solidFill>
                <a:srgbClr val="000000"/>
              </a:solidFill>
              <a:prstDash val="solid"/>
            </a:ln>
          </c:spPr>
          <c:marker>
            <c:symbol val="none"/>
          </c:marker>
          <c:xVal>
            <c:numRef>
              <c:f>'[14]52-2 нагрев'!$A$2:$A$326</c:f>
              <c:numCache>
                <c:formatCode>General</c:formatCode>
                <c:ptCount val="325"/>
                <c:pt idx="0">
                  <c:v>25</c:v>
                </c:pt>
                <c:pt idx="1">
                  <c:v>24</c:v>
                </c:pt>
                <c:pt idx="2">
                  <c:v>24</c:v>
                </c:pt>
                <c:pt idx="3">
                  <c:v>24</c:v>
                </c:pt>
                <c:pt idx="4">
                  <c:v>24</c:v>
                </c:pt>
                <c:pt idx="5">
                  <c:v>24</c:v>
                </c:pt>
                <c:pt idx="6">
                  <c:v>24</c:v>
                </c:pt>
                <c:pt idx="7">
                  <c:v>24</c:v>
                </c:pt>
                <c:pt idx="8">
                  <c:v>24</c:v>
                </c:pt>
                <c:pt idx="9">
                  <c:v>24</c:v>
                </c:pt>
                <c:pt idx="10">
                  <c:v>24</c:v>
                </c:pt>
                <c:pt idx="11">
                  <c:v>24</c:v>
                </c:pt>
                <c:pt idx="12">
                  <c:v>24</c:v>
                </c:pt>
                <c:pt idx="13">
                  <c:v>24</c:v>
                </c:pt>
                <c:pt idx="14">
                  <c:v>25</c:v>
                </c:pt>
                <c:pt idx="15">
                  <c:v>25</c:v>
                </c:pt>
                <c:pt idx="16">
                  <c:v>25</c:v>
                </c:pt>
                <c:pt idx="17">
                  <c:v>25</c:v>
                </c:pt>
                <c:pt idx="18">
                  <c:v>25</c:v>
                </c:pt>
                <c:pt idx="19">
                  <c:v>25</c:v>
                </c:pt>
                <c:pt idx="20">
                  <c:v>25</c:v>
                </c:pt>
                <c:pt idx="21">
                  <c:v>25</c:v>
                </c:pt>
                <c:pt idx="22">
                  <c:v>25</c:v>
                </c:pt>
                <c:pt idx="23">
                  <c:v>26</c:v>
                </c:pt>
                <c:pt idx="24">
                  <c:v>26</c:v>
                </c:pt>
                <c:pt idx="25">
                  <c:v>26</c:v>
                </c:pt>
                <c:pt idx="26">
                  <c:v>26</c:v>
                </c:pt>
                <c:pt idx="27">
                  <c:v>27</c:v>
                </c:pt>
                <c:pt idx="28">
                  <c:v>27</c:v>
                </c:pt>
                <c:pt idx="29">
                  <c:v>27</c:v>
                </c:pt>
                <c:pt idx="30">
                  <c:v>28</c:v>
                </c:pt>
                <c:pt idx="31">
                  <c:v>28</c:v>
                </c:pt>
                <c:pt idx="32">
                  <c:v>28</c:v>
                </c:pt>
                <c:pt idx="33">
                  <c:v>29</c:v>
                </c:pt>
                <c:pt idx="34">
                  <c:v>29</c:v>
                </c:pt>
                <c:pt idx="35">
                  <c:v>30</c:v>
                </c:pt>
                <c:pt idx="36">
                  <c:v>30</c:v>
                </c:pt>
                <c:pt idx="37">
                  <c:v>31</c:v>
                </c:pt>
                <c:pt idx="38">
                  <c:v>31</c:v>
                </c:pt>
                <c:pt idx="39">
                  <c:v>31</c:v>
                </c:pt>
                <c:pt idx="40">
                  <c:v>32</c:v>
                </c:pt>
                <c:pt idx="41">
                  <c:v>33</c:v>
                </c:pt>
                <c:pt idx="42">
                  <c:v>33</c:v>
                </c:pt>
                <c:pt idx="43">
                  <c:v>34</c:v>
                </c:pt>
                <c:pt idx="44">
                  <c:v>34</c:v>
                </c:pt>
                <c:pt idx="45">
                  <c:v>35</c:v>
                </c:pt>
                <c:pt idx="46">
                  <c:v>36</c:v>
                </c:pt>
                <c:pt idx="47">
                  <c:v>37</c:v>
                </c:pt>
                <c:pt idx="48">
                  <c:v>38</c:v>
                </c:pt>
                <c:pt idx="49">
                  <c:v>38</c:v>
                </c:pt>
                <c:pt idx="50">
                  <c:v>39</c:v>
                </c:pt>
                <c:pt idx="51">
                  <c:v>40</c:v>
                </c:pt>
                <c:pt idx="52">
                  <c:v>41</c:v>
                </c:pt>
                <c:pt idx="53">
                  <c:v>42</c:v>
                </c:pt>
                <c:pt idx="54">
                  <c:v>43</c:v>
                </c:pt>
                <c:pt idx="55">
                  <c:v>44</c:v>
                </c:pt>
                <c:pt idx="56">
                  <c:v>45</c:v>
                </c:pt>
                <c:pt idx="57">
                  <c:v>46</c:v>
                </c:pt>
                <c:pt idx="58">
                  <c:v>47</c:v>
                </c:pt>
                <c:pt idx="59">
                  <c:v>48</c:v>
                </c:pt>
                <c:pt idx="60">
                  <c:v>50</c:v>
                </c:pt>
                <c:pt idx="61">
                  <c:v>51</c:v>
                </c:pt>
                <c:pt idx="62">
                  <c:v>52</c:v>
                </c:pt>
                <c:pt idx="63">
                  <c:v>54</c:v>
                </c:pt>
                <c:pt idx="64">
                  <c:v>55</c:v>
                </c:pt>
                <c:pt idx="65">
                  <c:v>57</c:v>
                </c:pt>
                <c:pt idx="66">
                  <c:v>58</c:v>
                </c:pt>
                <c:pt idx="67">
                  <c:v>60</c:v>
                </c:pt>
                <c:pt idx="68">
                  <c:v>62</c:v>
                </c:pt>
                <c:pt idx="69">
                  <c:v>63</c:v>
                </c:pt>
                <c:pt idx="70">
                  <c:v>65</c:v>
                </c:pt>
                <c:pt idx="71">
                  <c:v>67</c:v>
                </c:pt>
                <c:pt idx="72">
                  <c:v>69</c:v>
                </c:pt>
                <c:pt idx="73">
                  <c:v>70</c:v>
                </c:pt>
                <c:pt idx="74">
                  <c:v>72</c:v>
                </c:pt>
                <c:pt idx="75">
                  <c:v>74</c:v>
                </c:pt>
                <c:pt idx="76">
                  <c:v>76</c:v>
                </c:pt>
                <c:pt idx="77">
                  <c:v>79</c:v>
                </c:pt>
                <c:pt idx="78">
                  <c:v>81</c:v>
                </c:pt>
                <c:pt idx="79">
                  <c:v>83</c:v>
                </c:pt>
                <c:pt idx="80">
                  <c:v>85</c:v>
                </c:pt>
                <c:pt idx="81">
                  <c:v>88</c:v>
                </c:pt>
                <c:pt idx="82">
                  <c:v>90</c:v>
                </c:pt>
                <c:pt idx="83">
                  <c:v>92</c:v>
                </c:pt>
                <c:pt idx="84">
                  <c:v>95</c:v>
                </c:pt>
                <c:pt idx="85">
                  <c:v>97</c:v>
                </c:pt>
                <c:pt idx="86">
                  <c:v>100</c:v>
                </c:pt>
                <c:pt idx="87">
                  <c:v>102</c:v>
                </c:pt>
                <c:pt idx="88">
                  <c:v>105</c:v>
                </c:pt>
                <c:pt idx="89">
                  <c:v>107</c:v>
                </c:pt>
                <c:pt idx="90">
                  <c:v>110</c:v>
                </c:pt>
                <c:pt idx="91">
                  <c:v>113</c:v>
                </c:pt>
                <c:pt idx="92">
                  <c:v>116</c:v>
                </c:pt>
                <c:pt idx="93">
                  <c:v>118</c:v>
                </c:pt>
                <c:pt idx="94">
                  <c:v>121</c:v>
                </c:pt>
                <c:pt idx="95">
                  <c:v>124</c:v>
                </c:pt>
                <c:pt idx="96">
                  <c:v>127</c:v>
                </c:pt>
                <c:pt idx="97">
                  <c:v>130</c:v>
                </c:pt>
                <c:pt idx="98">
                  <c:v>133</c:v>
                </c:pt>
                <c:pt idx="99">
                  <c:v>136</c:v>
                </c:pt>
                <c:pt idx="100">
                  <c:v>139</c:v>
                </c:pt>
                <c:pt idx="101">
                  <c:v>142</c:v>
                </c:pt>
                <c:pt idx="102">
                  <c:v>145</c:v>
                </c:pt>
                <c:pt idx="103">
                  <c:v>148</c:v>
                </c:pt>
                <c:pt idx="104">
                  <c:v>151</c:v>
                </c:pt>
                <c:pt idx="105">
                  <c:v>155</c:v>
                </c:pt>
                <c:pt idx="106">
                  <c:v>158</c:v>
                </c:pt>
                <c:pt idx="107">
                  <c:v>161</c:v>
                </c:pt>
                <c:pt idx="108">
                  <c:v>164</c:v>
                </c:pt>
                <c:pt idx="109">
                  <c:v>167</c:v>
                </c:pt>
                <c:pt idx="110">
                  <c:v>171</c:v>
                </c:pt>
                <c:pt idx="111">
                  <c:v>174</c:v>
                </c:pt>
                <c:pt idx="112">
                  <c:v>177</c:v>
                </c:pt>
                <c:pt idx="113">
                  <c:v>181</c:v>
                </c:pt>
                <c:pt idx="114">
                  <c:v>184</c:v>
                </c:pt>
                <c:pt idx="115">
                  <c:v>187</c:v>
                </c:pt>
                <c:pt idx="116">
                  <c:v>191</c:v>
                </c:pt>
                <c:pt idx="117">
                  <c:v>194</c:v>
                </c:pt>
                <c:pt idx="118">
                  <c:v>197</c:v>
                </c:pt>
                <c:pt idx="119">
                  <c:v>201</c:v>
                </c:pt>
                <c:pt idx="120">
                  <c:v>204</c:v>
                </c:pt>
                <c:pt idx="121">
                  <c:v>208</c:v>
                </c:pt>
                <c:pt idx="122">
                  <c:v>211</c:v>
                </c:pt>
                <c:pt idx="123">
                  <c:v>214</c:v>
                </c:pt>
                <c:pt idx="124">
                  <c:v>217</c:v>
                </c:pt>
                <c:pt idx="125">
                  <c:v>221</c:v>
                </c:pt>
                <c:pt idx="126">
                  <c:v>224</c:v>
                </c:pt>
                <c:pt idx="127">
                  <c:v>228</c:v>
                </c:pt>
                <c:pt idx="128">
                  <c:v>231</c:v>
                </c:pt>
                <c:pt idx="129">
                  <c:v>234</c:v>
                </c:pt>
                <c:pt idx="130">
                  <c:v>238</c:v>
                </c:pt>
                <c:pt idx="131">
                  <c:v>241</c:v>
                </c:pt>
                <c:pt idx="132">
                  <c:v>244</c:v>
                </c:pt>
                <c:pt idx="133">
                  <c:v>248</c:v>
                </c:pt>
                <c:pt idx="134">
                  <c:v>251</c:v>
                </c:pt>
                <c:pt idx="135">
                  <c:v>254</c:v>
                </c:pt>
                <c:pt idx="136">
                  <c:v>257</c:v>
                </c:pt>
                <c:pt idx="137">
                  <c:v>261</c:v>
                </c:pt>
                <c:pt idx="138">
                  <c:v>264</c:v>
                </c:pt>
                <c:pt idx="139">
                  <c:v>267</c:v>
                </c:pt>
                <c:pt idx="140">
                  <c:v>270</c:v>
                </c:pt>
                <c:pt idx="141">
                  <c:v>274</c:v>
                </c:pt>
                <c:pt idx="142">
                  <c:v>277</c:v>
                </c:pt>
                <c:pt idx="143">
                  <c:v>280</c:v>
                </c:pt>
                <c:pt idx="144">
                  <c:v>283</c:v>
                </c:pt>
                <c:pt idx="145">
                  <c:v>286</c:v>
                </c:pt>
                <c:pt idx="146">
                  <c:v>289</c:v>
                </c:pt>
                <c:pt idx="147">
                  <c:v>292</c:v>
                </c:pt>
                <c:pt idx="148">
                  <c:v>296</c:v>
                </c:pt>
                <c:pt idx="149">
                  <c:v>299</c:v>
                </c:pt>
                <c:pt idx="150">
                  <c:v>302</c:v>
                </c:pt>
                <c:pt idx="151">
                  <c:v>305</c:v>
                </c:pt>
                <c:pt idx="152">
                  <c:v>308</c:v>
                </c:pt>
                <c:pt idx="153">
                  <c:v>310</c:v>
                </c:pt>
                <c:pt idx="154">
                  <c:v>313</c:v>
                </c:pt>
                <c:pt idx="155">
                  <c:v>316</c:v>
                </c:pt>
                <c:pt idx="156">
                  <c:v>319</c:v>
                </c:pt>
                <c:pt idx="157">
                  <c:v>322</c:v>
                </c:pt>
                <c:pt idx="158">
                  <c:v>325</c:v>
                </c:pt>
                <c:pt idx="159">
                  <c:v>327</c:v>
                </c:pt>
                <c:pt idx="160">
                  <c:v>331</c:v>
                </c:pt>
                <c:pt idx="161">
                  <c:v>333</c:v>
                </c:pt>
                <c:pt idx="162">
                  <c:v>336</c:v>
                </c:pt>
                <c:pt idx="163">
                  <c:v>339</c:v>
                </c:pt>
                <c:pt idx="164">
                  <c:v>342</c:v>
                </c:pt>
                <c:pt idx="165">
                  <c:v>344</c:v>
                </c:pt>
                <c:pt idx="166">
                  <c:v>347</c:v>
                </c:pt>
                <c:pt idx="167">
                  <c:v>350</c:v>
                </c:pt>
                <c:pt idx="168">
                  <c:v>353</c:v>
                </c:pt>
                <c:pt idx="169">
                  <c:v>355</c:v>
                </c:pt>
                <c:pt idx="170">
                  <c:v>358</c:v>
                </c:pt>
                <c:pt idx="171">
                  <c:v>361</c:v>
                </c:pt>
                <c:pt idx="172">
                  <c:v>364</c:v>
                </c:pt>
                <c:pt idx="173">
                  <c:v>366</c:v>
                </c:pt>
                <c:pt idx="174">
                  <c:v>369</c:v>
                </c:pt>
                <c:pt idx="175">
                  <c:v>372</c:v>
                </c:pt>
                <c:pt idx="176">
                  <c:v>374</c:v>
                </c:pt>
                <c:pt idx="177">
                  <c:v>377</c:v>
                </c:pt>
                <c:pt idx="178">
                  <c:v>380</c:v>
                </c:pt>
                <c:pt idx="179">
                  <c:v>383</c:v>
                </c:pt>
                <c:pt idx="180">
                  <c:v>386</c:v>
                </c:pt>
                <c:pt idx="181">
                  <c:v>389</c:v>
                </c:pt>
                <c:pt idx="182">
                  <c:v>391</c:v>
                </c:pt>
                <c:pt idx="183">
                  <c:v>394</c:v>
                </c:pt>
                <c:pt idx="184">
                  <c:v>397</c:v>
                </c:pt>
                <c:pt idx="185">
                  <c:v>400</c:v>
                </c:pt>
                <c:pt idx="186">
                  <c:v>402</c:v>
                </c:pt>
                <c:pt idx="187">
                  <c:v>405</c:v>
                </c:pt>
                <c:pt idx="188">
                  <c:v>408</c:v>
                </c:pt>
                <c:pt idx="189">
                  <c:v>411</c:v>
                </c:pt>
                <c:pt idx="190">
                  <c:v>414</c:v>
                </c:pt>
                <c:pt idx="191">
                  <c:v>417</c:v>
                </c:pt>
                <c:pt idx="192">
                  <c:v>420</c:v>
                </c:pt>
                <c:pt idx="193">
                  <c:v>423</c:v>
                </c:pt>
                <c:pt idx="194">
                  <c:v>426</c:v>
                </c:pt>
                <c:pt idx="195">
                  <c:v>429</c:v>
                </c:pt>
                <c:pt idx="196">
                  <c:v>431</c:v>
                </c:pt>
                <c:pt idx="197">
                  <c:v>434</c:v>
                </c:pt>
                <c:pt idx="198">
                  <c:v>437</c:v>
                </c:pt>
                <c:pt idx="199">
                  <c:v>440</c:v>
                </c:pt>
                <c:pt idx="200">
                  <c:v>443</c:v>
                </c:pt>
                <c:pt idx="201">
                  <c:v>446</c:v>
                </c:pt>
                <c:pt idx="202">
                  <c:v>449</c:v>
                </c:pt>
                <c:pt idx="203">
                  <c:v>452</c:v>
                </c:pt>
                <c:pt idx="204">
                  <c:v>455</c:v>
                </c:pt>
                <c:pt idx="205">
                  <c:v>458</c:v>
                </c:pt>
                <c:pt idx="206">
                  <c:v>461</c:v>
                </c:pt>
                <c:pt idx="207">
                  <c:v>464</c:v>
                </c:pt>
                <c:pt idx="208">
                  <c:v>467</c:v>
                </c:pt>
                <c:pt idx="209">
                  <c:v>470</c:v>
                </c:pt>
                <c:pt idx="210">
                  <c:v>473</c:v>
                </c:pt>
                <c:pt idx="211">
                  <c:v>476</c:v>
                </c:pt>
                <c:pt idx="212">
                  <c:v>479</c:v>
                </c:pt>
                <c:pt idx="213">
                  <c:v>482</c:v>
                </c:pt>
                <c:pt idx="214">
                  <c:v>484</c:v>
                </c:pt>
                <c:pt idx="215">
                  <c:v>487</c:v>
                </c:pt>
                <c:pt idx="216">
                  <c:v>490</c:v>
                </c:pt>
                <c:pt idx="217">
                  <c:v>493</c:v>
                </c:pt>
                <c:pt idx="218">
                  <c:v>496</c:v>
                </c:pt>
                <c:pt idx="219">
                  <c:v>499</c:v>
                </c:pt>
                <c:pt idx="220">
                  <c:v>502</c:v>
                </c:pt>
                <c:pt idx="221">
                  <c:v>505</c:v>
                </c:pt>
                <c:pt idx="222">
                  <c:v>508</c:v>
                </c:pt>
                <c:pt idx="223">
                  <c:v>511</c:v>
                </c:pt>
                <c:pt idx="224">
                  <c:v>513</c:v>
                </c:pt>
                <c:pt idx="225">
                  <c:v>516</c:v>
                </c:pt>
                <c:pt idx="226">
                  <c:v>519</c:v>
                </c:pt>
                <c:pt idx="227">
                  <c:v>522</c:v>
                </c:pt>
                <c:pt idx="228">
                  <c:v>525</c:v>
                </c:pt>
                <c:pt idx="229">
                  <c:v>527</c:v>
                </c:pt>
                <c:pt idx="230">
                  <c:v>530</c:v>
                </c:pt>
                <c:pt idx="231">
                  <c:v>533</c:v>
                </c:pt>
                <c:pt idx="232">
                  <c:v>536</c:v>
                </c:pt>
                <c:pt idx="233">
                  <c:v>539</c:v>
                </c:pt>
                <c:pt idx="234">
                  <c:v>541</c:v>
                </c:pt>
                <c:pt idx="235">
                  <c:v>544</c:v>
                </c:pt>
                <c:pt idx="236">
                  <c:v>547</c:v>
                </c:pt>
                <c:pt idx="237">
                  <c:v>550</c:v>
                </c:pt>
                <c:pt idx="238">
                  <c:v>553</c:v>
                </c:pt>
                <c:pt idx="239">
                  <c:v>556</c:v>
                </c:pt>
                <c:pt idx="240">
                  <c:v>558</c:v>
                </c:pt>
                <c:pt idx="241">
                  <c:v>561</c:v>
                </c:pt>
                <c:pt idx="242">
                  <c:v>564</c:v>
                </c:pt>
                <c:pt idx="243">
                  <c:v>567</c:v>
                </c:pt>
                <c:pt idx="244">
                  <c:v>569</c:v>
                </c:pt>
                <c:pt idx="245">
                  <c:v>572</c:v>
                </c:pt>
                <c:pt idx="246">
                  <c:v>575</c:v>
                </c:pt>
                <c:pt idx="247">
                  <c:v>577</c:v>
                </c:pt>
                <c:pt idx="248">
                  <c:v>580</c:v>
                </c:pt>
                <c:pt idx="249">
                  <c:v>583</c:v>
                </c:pt>
                <c:pt idx="250">
                  <c:v>585</c:v>
                </c:pt>
                <c:pt idx="251">
                  <c:v>588</c:v>
                </c:pt>
                <c:pt idx="252">
                  <c:v>591</c:v>
                </c:pt>
                <c:pt idx="253">
                  <c:v>594</c:v>
                </c:pt>
                <c:pt idx="254">
                  <c:v>596</c:v>
                </c:pt>
                <c:pt idx="255">
                  <c:v>599</c:v>
                </c:pt>
                <c:pt idx="256">
                  <c:v>601</c:v>
                </c:pt>
                <c:pt idx="257">
                  <c:v>604</c:v>
                </c:pt>
                <c:pt idx="258">
                  <c:v>606</c:v>
                </c:pt>
                <c:pt idx="259">
                  <c:v>609</c:v>
                </c:pt>
                <c:pt idx="260">
                  <c:v>612</c:v>
                </c:pt>
                <c:pt idx="261">
                  <c:v>614</c:v>
                </c:pt>
                <c:pt idx="262">
                  <c:v>617</c:v>
                </c:pt>
                <c:pt idx="263">
                  <c:v>619</c:v>
                </c:pt>
                <c:pt idx="264">
                  <c:v>622</c:v>
                </c:pt>
                <c:pt idx="265">
                  <c:v>624</c:v>
                </c:pt>
                <c:pt idx="266">
                  <c:v>627</c:v>
                </c:pt>
                <c:pt idx="267">
                  <c:v>629</c:v>
                </c:pt>
                <c:pt idx="268">
                  <c:v>631</c:v>
                </c:pt>
                <c:pt idx="269">
                  <c:v>634</c:v>
                </c:pt>
                <c:pt idx="270">
                  <c:v>636</c:v>
                </c:pt>
                <c:pt idx="271">
                  <c:v>638</c:v>
                </c:pt>
                <c:pt idx="272">
                  <c:v>640</c:v>
                </c:pt>
                <c:pt idx="273">
                  <c:v>643</c:v>
                </c:pt>
                <c:pt idx="274">
                  <c:v>645</c:v>
                </c:pt>
                <c:pt idx="275">
                  <c:v>647</c:v>
                </c:pt>
                <c:pt idx="276">
                  <c:v>648</c:v>
                </c:pt>
                <c:pt idx="277">
                  <c:v>650</c:v>
                </c:pt>
                <c:pt idx="278">
                  <c:v>653</c:v>
                </c:pt>
                <c:pt idx="279">
                  <c:v>654</c:v>
                </c:pt>
                <c:pt idx="280">
                  <c:v>656</c:v>
                </c:pt>
                <c:pt idx="281">
                  <c:v>658</c:v>
                </c:pt>
                <c:pt idx="282">
                  <c:v>659</c:v>
                </c:pt>
                <c:pt idx="283">
                  <c:v>661</c:v>
                </c:pt>
                <c:pt idx="284">
                  <c:v>663</c:v>
                </c:pt>
                <c:pt idx="285">
                  <c:v>664</c:v>
                </c:pt>
                <c:pt idx="286">
                  <c:v>666</c:v>
                </c:pt>
                <c:pt idx="287">
                  <c:v>667</c:v>
                </c:pt>
                <c:pt idx="288">
                  <c:v>668</c:v>
                </c:pt>
                <c:pt idx="289">
                  <c:v>670</c:v>
                </c:pt>
                <c:pt idx="290">
                  <c:v>671</c:v>
                </c:pt>
                <c:pt idx="291">
                  <c:v>672</c:v>
                </c:pt>
                <c:pt idx="292">
                  <c:v>674</c:v>
                </c:pt>
                <c:pt idx="293">
                  <c:v>675</c:v>
                </c:pt>
                <c:pt idx="294">
                  <c:v>676</c:v>
                </c:pt>
                <c:pt idx="295">
                  <c:v>677</c:v>
                </c:pt>
                <c:pt idx="296">
                  <c:v>678</c:v>
                </c:pt>
                <c:pt idx="297">
                  <c:v>680</c:v>
                </c:pt>
                <c:pt idx="298">
                  <c:v>681</c:v>
                </c:pt>
                <c:pt idx="299">
                  <c:v>682</c:v>
                </c:pt>
                <c:pt idx="300">
                  <c:v>683</c:v>
                </c:pt>
                <c:pt idx="301">
                  <c:v>684</c:v>
                </c:pt>
                <c:pt idx="302">
                  <c:v>685</c:v>
                </c:pt>
                <c:pt idx="303">
                  <c:v>686</c:v>
                </c:pt>
                <c:pt idx="304">
                  <c:v>687</c:v>
                </c:pt>
                <c:pt idx="305">
                  <c:v>688</c:v>
                </c:pt>
                <c:pt idx="306">
                  <c:v>688</c:v>
                </c:pt>
                <c:pt idx="307">
                  <c:v>689</c:v>
                </c:pt>
                <c:pt idx="308">
                  <c:v>690</c:v>
                </c:pt>
                <c:pt idx="309">
                  <c:v>691</c:v>
                </c:pt>
                <c:pt idx="310">
                  <c:v>692</c:v>
                </c:pt>
                <c:pt idx="311">
                  <c:v>692</c:v>
                </c:pt>
                <c:pt idx="312">
                  <c:v>693</c:v>
                </c:pt>
                <c:pt idx="313">
                  <c:v>694</c:v>
                </c:pt>
                <c:pt idx="314">
                  <c:v>695</c:v>
                </c:pt>
                <c:pt idx="315">
                  <c:v>696</c:v>
                </c:pt>
                <c:pt idx="316">
                  <c:v>696</c:v>
                </c:pt>
                <c:pt idx="317">
                  <c:v>697</c:v>
                </c:pt>
                <c:pt idx="318">
                  <c:v>698</c:v>
                </c:pt>
                <c:pt idx="319">
                  <c:v>699</c:v>
                </c:pt>
                <c:pt idx="320">
                  <c:v>700</c:v>
                </c:pt>
                <c:pt idx="321">
                  <c:v>700</c:v>
                </c:pt>
                <c:pt idx="322">
                  <c:v>700</c:v>
                </c:pt>
                <c:pt idx="323">
                  <c:v>701</c:v>
                </c:pt>
                <c:pt idx="324">
                  <c:v>702</c:v>
                </c:pt>
              </c:numCache>
            </c:numRef>
          </c:xVal>
          <c:yVal>
            <c:numRef>
              <c:f>'[14]52-2 нагрев'!$C$2:$C$326</c:f>
              <c:numCache>
                <c:formatCode>General</c:formatCode>
                <c:ptCount val="325"/>
                <c:pt idx="0">
                  <c:v>0.26900000000000002</c:v>
                </c:pt>
                <c:pt idx="1">
                  <c:v>0.26900000000000002</c:v>
                </c:pt>
                <c:pt idx="2">
                  <c:v>0.26900000000000002</c:v>
                </c:pt>
                <c:pt idx="3">
                  <c:v>0.26800000000000002</c:v>
                </c:pt>
                <c:pt idx="4">
                  <c:v>0.26800000000000002</c:v>
                </c:pt>
                <c:pt idx="5">
                  <c:v>0.26800000000000002</c:v>
                </c:pt>
                <c:pt idx="6">
                  <c:v>0.26800000000000002</c:v>
                </c:pt>
                <c:pt idx="7">
                  <c:v>0.26800000000000002</c:v>
                </c:pt>
                <c:pt idx="8">
                  <c:v>0.26800000000000002</c:v>
                </c:pt>
                <c:pt idx="9">
                  <c:v>0.26800000000000002</c:v>
                </c:pt>
                <c:pt idx="10">
                  <c:v>0.26800000000000002</c:v>
                </c:pt>
                <c:pt idx="11">
                  <c:v>0.26800000000000002</c:v>
                </c:pt>
                <c:pt idx="12">
                  <c:v>0.26800000000000002</c:v>
                </c:pt>
                <c:pt idx="13">
                  <c:v>0.26800000000000002</c:v>
                </c:pt>
                <c:pt idx="14">
                  <c:v>0.26800000000000002</c:v>
                </c:pt>
                <c:pt idx="15">
                  <c:v>0.26700000000000002</c:v>
                </c:pt>
                <c:pt idx="16">
                  <c:v>0.26700000000000002</c:v>
                </c:pt>
                <c:pt idx="17">
                  <c:v>0.26700000000000002</c:v>
                </c:pt>
                <c:pt idx="18">
                  <c:v>0.26700000000000002</c:v>
                </c:pt>
                <c:pt idx="19">
                  <c:v>0.26700000000000002</c:v>
                </c:pt>
                <c:pt idx="20">
                  <c:v>0.26700000000000002</c:v>
                </c:pt>
                <c:pt idx="21">
                  <c:v>0.26700000000000002</c:v>
                </c:pt>
                <c:pt idx="22">
                  <c:v>0.26700000000000002</c:v>
                </c:pt>
                <c:pt idx="23">
                  <c:v>0.26700000000000002</c:v>
                </c:pt>
                <c:pt idx="24">
                  <c:v>0.26700000000000002</c:v>
                </c:pt>
                <c:pt idx="25">
                  <c:v>0.26600000000000001</c:v>
                </c:pt>
                <c:pt idx="26">
                  <c:v>0.26600000000000001</c:v>
                </c:pt>
                <c:pt idx="27">
                  <c:v>0.26500000000000001</c:v>
                </c:pt>
                <c:pt idx="28">
                  <c:v>0.26600000000000001</c:v>
                </c:pt>
                <c:pt idx="29">
                  <c:v>0.26500000000000001</c:v>
                </c:pt>
                <c:pt idx="30">
                  <c:v>0.26400000000000001</c:v>
                </c:pt>
                <c:pt idx="31">
                  <c:v>0.26400000000000001</c:v>
                </c:pt>
                <c:pt idx="32">
                  <c:v>0.26400000000000001</c:v>
                </c:pt>
                <c:pt idx="33">
                  <c:v>0.26400000000000001</c:v>
                </c:pt>
                <c:pt idx="34">
                  <c:v>0.26300000000000001</c:v>
                </c:pt>
                <c:pt idx="35">
                  <c:v>0.26300000000000001</c:v>
                </c:pt>
                <c:pt idx="36">
                  <c:v>0.26300000000000001</c:v>
                </c:pt>
                <c:pt idx="37">
                  <c:v>0.26200000000000001</c:v>
                </c:pt>
                <c:pt idx="38">
                  <c:v>0.26200000000000001</c:v>
                </c:pt>
                <c:pt idx="39">
                  <c:v>0.26100000000000001</c:v>
                </c:pt>
                <c:pt idx="40">
                  <c:v>0.26200000000000001</c:v>
                </c:pt>
                <c:pt idx="41">
                  <c:v>0.26100000000000001</c:v>
                </c:pt>
                <c:pt idx="42">
                  <c:v>0.26</c:v>
                </c:pt>
                <c:pt idx="43">
                  <c:v>0.26</c:v>
                </c:pt>
                <c:pt idx="44">
                  <c:v>0.26</c:v>
                </c:pt>
                <c:pt idx="45">
                  <c:v>0.26</c:v>
                </c:pt>
                <c:pt idx="46">
                  <c:v>0.25800000000000001</c:v>
                </c:pt>
                <c:pt idx="47">
                  <c:v>0.25900000000000001</c:v>
                </c:pt>
                <c:pt idx="48">
                  <c:v>0.25800000000000001</c:v>
                </c:pt>
                <c:pt idx="49">
                  <c:v>0.25700000000000001</c:v>
                </c:pt>
                <c:pt idx="50">
                  <c:v>0.25700000000000001</c:v>
                </c:pt>
                <c:pt idx="51">
                  <c:v>0.25700000000000001</c:v>
                </c:pt>
                <c:pt idx="52">
                  <c:v>0.25600000000000001</c:v>
                </c:pt>
                <c:pt idx="53">
                  <c:v>0.25700000000000001</c:v>
                </c:pt>
                <c:pt idx="54">
                  <c:v>0.254</c:v>
                </c:pt>
                <c:pt idx="55">
                  <c:v>0.254</c:v>
                </c:pt>
                <c:pt idx="56">
                  <c:v>0.253</c:v>
                </c:pt>
                <c:pt idx="57">
                  <c:v>0.254</c:v>
                </c:pt>
                <c:pt idx="58">
                  <c:v>0.253</c:v>
                </c:pt>
                <c:pt idx="59">
                  <c:v>0.252</c:v>
                </c:pt>
                <c:pt idx="60">
                  <c:v>0.25</c:v>
                </c:pt>
                <c:pt idx="61">
                  <c:v>0.25</c:v>
                </c:pt>
                <c:pt idx="62">
                  <c:v>0.24900000000000003</c:v>
                </c:pt>
                <c:pt idx="63">
                  <c:v>0.24700000000000003</c:v>
                </c:pt>
                <c:pt idx="64">
                  <c:v>0.24700000000000003</c:v>
                </c:pt>
                <c:pt idx="65">
                  <c:v>0.24500000000000002</c:v>
                </c:pt>
                <c:pt idx="66">
                  <c:v>0.24300000000000002</c:v>
                </c:pt>
                <c:pt idx="67">
                  <c:v>0.24500000000000002</c:v>
                </c:pt>
                <c:pt idx="68">
                  <c:v>0.24400000000000002</c:v>
                </c:pt>
                <c:pt idx="69">
                  <c:v>0.24300000000000002</c:v>
                </c:pt>
                <c:pt idx="70">
                  <c:v>0.24200000000000002</c:v>
                </c:pt>
                <c:pt idx="71">
                  <c:v>0.24200000000000002</c:v>
                </c:pt>
                <c:pt idx="72">
                  <c:v>0.24000000000000005</c:v>
                </c:pt>
                <c:pt idx="73">
                  <c:v>0.23900000000000005</c:v>
                </c:pt>
                <c:pt idx="74">
                  <c:v>0.23800000000000004</c:v>
                </c:pt>
                <c:pt idx="75">
                  <c:v>0.23800000000000004</c:v>
                </c:pt>
                <c:pt idx="76">
                  <c:v>0.23600000000000002</c:v>
                </c:pt>
                <c:pt idx="77">
                  <c:v>0.23500000000000001</c:v>
                </c:pt>
                <c:pt idx="78">
                  <c:v>0.23400000000000001</c:v>
                </c:pt>
                <c:pt idx="79">
                  <c:v>0.23300000000000001</c:v>
                </c:pt>
                <c:pt idx="80">
                  <c:v>0.23200000000000001</c:v>
                </c:pt>
                <c:pt idx="81">
                  <c:v>0.23100000000000001</c:v>
                </c:pt>
                <c:pt idx="82">
                  <c:v>0.23</c:v>
                </c:pt>
                <c:pt idx="83">
                  <c:v>0.22800000000000001</c:v>
                </c:pt>
                <c:pt idx="84">
                  <c:v>0.22700000000000001</c:v>
                </c:pt>
                <c:pt idx="85">
                  <c:v>0.22500000000000001</c:v>
                </c:pt>
                <c:pt idx="86">
                  <c:v>0.22500000000000001</c:v>
                </c:pt>
                <c:pt idx="87">
                  <c:v>0.224</c:v>
                </c:pt>
                <c:pt idx="88">
                  <c:v>0.222</c:v>
                </c:pt>
                <c:pt idx="89">
                  <c:v>0.221</c:v>
                </c:pt>
                <c:pt idx="90">
                  <c:v>0.22</c:v>
                </c:pt>
                <c:pt idx="91">
                  <c:v>0.221</c:v>
                </c:pt>
                <c:pt idx="92">
                  <c:v>0.21900000000000003</c:v>
                </c:pt>
                <c:pt idx="93">
                  <c:v>0.21800000000000005</c:v>
                </c:pt>
                <c:pt idx="94">
                  <c:v>0.21500000000000002</c:v>
                </c:pt>
                <c:pt idx="95">
                  <c:v>0.21400000000000002</c:v>
                </c:pt>
                <c:pt idx="96">
                  <c:v>0.21300000000000002</c:v>
                </c:pt>
                <c:pt idx="97">
                  <c:v>0.21100000000000002</c:v>
                </c:pt>
                <c:pt idx="98">
                  <c:v>0.21100000000000002</c:v>
                </c:pt>
                <c:pt idx="99">
                  <c:v>0.20900000000000005</c:v>
                </c:pt>
                <c:pt idx="100">
                  <c:v>0.20600000000000002</c:v>
                </c:pt>
                <c:pt idx="101">
                  <c:v>0.20600000000000002</c:v>
                </c:pt>
                <c:pt idx="102">
                  <c:v>0.20300000000000001</c:v>
                </c:pt>
                <c:pt idx="103">
                  <c:v>0.20400000000000001</c:v>
                </c:pt>
                <c:pt idx="104">
                  <c:v>0.20300000000000001</c:v>
                </c:pt>
                <c:pt idx="105">
                  <c:v>0.20100000000000001</c:v>
                </c:pt>
                <c:pt idx="106">
                  <c:v>0.19900000000000001</c:v>
                </c:pt>
                <c:pt idx="107">
                  <c:v>0.19800000000000001</c:v>
                </c:pt>
                <c:pt idx="108">
                  <c:v>0.19700000000000001</c:v>
                </c:pt>
                <c:pt idx="109">
                  <c:v>0.19500000000000001</c:v>
                </c:pt>
                <c:pt idx="110">
                  <c:v>0.192</c:v>
                </c:pt>
                <c:pt idx="111">
                  <c:v>0.19</c:v>
                </c:pt>
                <c:pt idx="112">
                  <c:v>0.191</c:v>
                </c:pt>
                <c:pt idx="113">
                  <c:v>0.18900000000000003</c:v>
                </c:pt>
                <c:pt idx="114">
                  <c:v>0.18800000000000003</c:v>
                </c:pt>
                <c:pt idx="115">
                  <c:v>0.18700000000000003</c:v>
                </c:pt>
                <c:pt idx="116">
                  <c:v>0.18600000000000003</c:v>
                </c:pt>
                <c:pt idx="117">
                  <c:v>0.18500000000000003</c:v>
                </c:pt>
                <c:pt idx="118">
                  <c:v>0.18300000000000002</c:v>
                </c:pt>
                <c:pt idx="119">
                  <c:v>0.18200000000000002</c:v>
                </c:pt>
                <c:pt idx="120">
                  <c:v>0.18000000000000005</c:v>
                </c:pt>
                <c:pt idx="121">
                  <c:v>0.17900000000000002</c:v>
                </c:pt>
                <c:pt idx="122">
                  <c:v>0.17900000000000002</c:v>
                </c:pt>
                <c:pt idx="123">
                  <c:v>0.17600000000000002</c:v>
                </c:pt>
                <c:pt idx="124">
                  <c:v>0.17500000000000002</c:v>
                </c:pt>
                <c:pt idx="125">
                  <c:v>0.17400000000000002</c:v>
                </c:pt>
                <c:pt idx="126">
                  <c:v>0.17200000000000001</c:v>
                </c:pt>
                <c:pt idx="127">
                  <c:v>0.17100000000000001</c:v>
                </c:pt>
                <c:pt idx="128">
                  <c:v>0.17</c:v>
                </c:pt>
                <c:pt idx="129">
                  <c:v>0.16900000000000001</c:v>
                </c:pt>
                <c:pt idx="130">
                  <c:v>0.16800000000000001</c:v>
                </c:pt>
                <c:pt idx="131">
                  <c:v>0.16700000000000001</c:v>
                </c:pt>
                <c:pt idx="132">
                  <c:v>0.16400000000000001</c:v>
                </c:pt>
                <c:pt idx="133">
                  <c:v>0.16300000000000001</c:v>
                </c:pt>
                <c:pt idx="134">
                  <c:v>0.16300000000000001</c:v>
                </c:pt>
                <c:pt idx="135">
                  <c:v>0.161</c:v>
                </c:pt>
                <c:pt idx="136">
                  <c:v>0.15900000000000003</c:v>
                </c:pt>
                <c:pt idx="137">
                  <c:v>0.15900000000000003</c:v>
                </c:pt>
                <c:pt idx="138">
                  <c:v>0.15700000000000003</c:v>
                </c:pt>
                <c:pt idx="139">
                  <c:v>0.15600000000000003</c:v>
                </c:pt>
                <c:pt idx="140">
                  <c:v>0.15600000000000003</c:v>
                </c:pt>
                <c:pt idx="141">
                  <c:v>0.15300000000000002</c:v>
                </c:pt>
                <c:pt idx="142">
                  <c:v>0.15200000000000002</c:v>
                </c:pt>
                <c:pt idx="143">
                  <c:v>0.15100000000000005</c:v>
                </c:pt>
                <c:pt idx="144">
                  <c:v>0.15000000000000002</c:v>
                </c:pt>
                <c:pt idx="145">
                  <c:v>0.14900000000000002</c:v>
                </c:pt>
                <c:pt idx="146">
                  <c:v>0.14800000000000002</c:v>
                </c:pt>
                <c:pt idx="147">
                  <c:v>0.14600000000000002</c:v>
                </c:pt>
                <c:pt idx="148">
                  <c:v>0.14500000000000002</c:v>
                </c:pt>
                <c:pt idx="149">
                  <c:v>0.14600000000000002</c:v>
                </c:pt>
                <c:pt idx="150">
                  <c:v>0.14400000000000004</c:v>
                </c:pt>
                <c:pt idx="151">
                  <c:v>0.14200000000000004</c:v>
                </c:pt>
                <c:pt idx="152">
                  <c:v>0.13900000000000001</c:v>
                </c:pt>
                <c:pt idx="153">
                  <c:v>0.13900000000000001</c:v>
                </c:pt>
                <c:pt idx="154">
                  <c:v>0.13900000000000001</c:v>
                </c:pt>
                <c:pt idx="155">
                  <c:v>0.13700000000000001</c:v>
                </c:pt>
                <c:pt idx="156">
                  <c:v>0.13600000000000001</c:v>
                </c:pt>
                <c:pt idx="157">
                  <c:v>0.13500000000000001</c:v>
                </c:pt>
                <c:pt idx="158">
                  <c:v>0.13400000000000001</c:v>
                </c:pt>
                <c:pt idx="159">
                  <c:v>0.13200000000000001</c:v>
                </c:pt>
                <c:pt idx="160">
                  <c:v>0.13200000000000001</c:v>
                </c:pt>
                <c:pt idx="161">
                  <c:v>0.13100000000000001</c:v>
                </c:pt>
                <c:pt idx="162">
                  <c:v>0.129</c:v>
                </c:pt>
                <c:pt idx="163">
                  <c:v>0.128</c:v>
                </c:pt>
                <c:pt idx="164">
                  <c:v>0.127</c:v>
                </c:pt>
                <c:pt idx="165">
                  <c:v>0.125</c:v>
                </c:pt>
                <c:pt idx="166">
                  <c:v>0.12400000000000001</c:v>
                </c:pt>
                <c:pt idx="167">
                  <c:v>0.12300000000000003</c:v>
                </c:pt>
                <c:pt idx="168">
                  <c:v>0.12300000000000003</c:v>
                </c:pt>
                <c:pt idx="169">
                  <c:v>0.12100000000000001</c:v>
                </c:pt>
                <c:pt idx="170">
                  <c:v>0.12000000000000002</c:v>
                </c:pt>
                <c:pt idx="171">
                  <c:v>0.11900000000000002</c:v>
                </c:pt>
                <c:pt idx="172">
                  <c:v>0.11699999999999998</c:v>
                </c:pt>
                <c:pt idx="173">
                  <c:v>0.11600000000000002</c:v>
                </c:pt>
                <c:pt idx="174">
                  <c:v>0.115</c:v>
                </c:pt>
                <c:pt idx="175">
                  <c:v>0.11299999999999998</c:v>
                </c:pt>
                <c:pt idx="176">
                  <c:v>0.112</c:v>
                </c:pt>
                <c:pt idx="177">
                  <c:v>0.111</c:v>
                </c:pt>
                <c:pt idx="178">
                  <c:v>0.10900000000000003</c:v>
                </c:pt>
                <c:pt idx="179">
                  <c:v>0.10800000000000001</c:v>
                </c:pt>
                <c:pt idx="180">
                  <c:v>0.10700000000000001</c:v>
                </c:pt>
                <c:pt idx="181">
                  <c:v>0.10600000000000001</c:v>
                </c:pt>
                <c:pt idx="182">
                  <c:v>0.10400000000000001</c:v>
                </c:pt>
                <c:pt idx="183">
                  <c:v>0.10299999999999998</c:v>
                </c:pt>
                <c:pt idx="184">
                  <c:v>0.10199999999999998</c:v>
                </c:pt>
                <c:pt idx="185">
                  <c:v>0.1</c:v>
                </c:pt>
                <c:pt idx="186">
                  <c:v>9.8700000000000038E-2</c:v>
                </c:pt>
                <c:pt idx="187">
                  <c:v>9.7700000000000023E-2</c:v>
                </c:pt>
                <c:pt idx="188">
                  <c:v>9.6100000000000005E-2</c:v>
                </c:pt>
                <c:pt idx="189">
                  <c:v>9.4800000000000037E-2</c:v>
                </c:pt>
                <c:pt idx="190">
                  <c:v>9.3400000000000025E-2</c:v>
                </c:pt>
                <c:pt idx="191">
                  <c:v>9.2000000000000026E-2</c:v>
                </c:pt>
                <c:pt idx="192">
                  <c:v>9.0400000000000008E-2</c:v>
                </c:pt>
                <c:pt idx="193">
                  <c:v>8.910000000000004E-2</c:v>
                </c:pt>
                <c:pt idx="194">
                  <c:v>8.6600000000000024E-2</c:v>
                </c:pt>
                <c:pt idx="195">
                  <c:v>8.5800000000000015E-2</c:v>
                </c:pt>
                <c:pt idx="196">
                  <c:v>8.4100000000000022E-2</c:v>
                </c:pt>
                <c:pt idx="197">
                  <c:v>8.2600000000000007E-2</c:v>
                </c:pt>
                <c:pt idx="198">
                  <c:v>8.1300000000000011E-2</c:v>
                </c:pt>
                <c:pt idx="199">
                  <c:v>7.9300000000000023E-2</c:v>
                </c:pt>
                <c:pt idx="200">
                  <c:v>7.7800000000000008E-2</c:v>
                </c:pt>
                <c:pt idx="201">
                  <c:v>7.640000000000001E-2</c:v>
                </c:pt>
                <c:pt idx="202">
                  <c:v>7.5500000000000012E-2</c:v>
                </c:pt>
                <c:pt idx="203">
                  <c:v>7.3700000000000015E-2</c:v>
                </c:pt>
                <c:pt idx="204">
                  <c:v>7.2100000000000011E-2</c:v>
                </c:pt>
                <c:pt idx="205">
                  <c:v>7.1099999999999997E-2</c:v>
                </c:pt>
                <c:pt idx="206">
                  <c:v>6.9600000000000009E-2</c:v>
                </c:pt>
                <c:pt idx="207">
                  <c:v>6.7900000000000002E-2</c:v>
                </c:pt>
                <c:pt idx="208">
                  <c:v>6.6500000000000004E-2</c:v>
                </c:pt>
                <c:pt idx="209">
                  <c:v>6.5099999999999991E-2</c:v>
                </c:pt>
                <c:pt idx="210">
                  <c:v>6.3200000000000006E-2</c:v>
                </c:pt>
                <c:pt idx="211">
                  <c:v>6.1600000000000009E-2</c:v>
                </c:pt>
                <c:pt idx="212">
                  <c:v>5.9900000000000009E-2</c:v>
                </c:pt>
                <c:pt idx="213">
                  <c:v>5.8200000000000002E-2</c:v>
                </c:pt>
                <c:pt idx="214">
                  <c:v>5.6599999999999998E-2</c:v>
                </c:pt>
                <c:pt idx="215">
                  <c:v>5.5000000000000007E-2</c:v>
                </c:pt>
                <c:pt idx="216">
                  <c:v>5.3400000000000003E-2</c:v>
                </c:pt>
                <c:pt idx="217">
                  <c:v>5.16E-2</c:v>
                </c:pt>
                <c:pt idx="218">
                  <c:v>5.0100000000000006E-2</c:v>
                </c:pt>
                <c:pt idx="219">
                  <c:v>4.82E-2</c:v>
                </c:pt>
                <c:pt idx="220">
                  <c:v>4.65E-2</c:v>
                </c:pt>
                <c:pt idx="221">
                  <c:v>4.4800000000000006E-2</c:v>
                </c:pt>
                <c:pt idx="222">
                  <c:v>4.3199999999999995E-2</c:v>
                </c:pt>
                <c:pt idx="223">
                  <c:v>4.1500000000000002E-2</c:v>
                </c:pt>
                <c:pt idx="224">
                  <c:v>3.9799999999999995E-2</c:v>
                </c:pt>
                <c:pt idx="225">
                  <c:v>3.790000000000001E-2</c:v>
                </c:pt>
                <c:pt idx="226">
                  <c:v>3.6199999999999996E-2</c:v>
                </c:pt>
                <c:pt idx="227">
                  <c:v>3.5099999999999999E-2</c:v>
                </c:pt>
                <c:pt idx="228">
                  <c:v>3.3099999999999997E-2</c:v>
                </c:pt>
                <c:pt idx="229">
                  <c:v>3.1300000000000001E-2</c:v>
                </c:pt>
                <c:pt idx="230">
                  <c:v>2.9800000000000004E-2</c:v>
                </c:pt>
                <c:pt idx="231">
                  <c:v>2.8399999999999998E-2</c:v>
                </c:pt>
                <c:pt idx="232">
                  <c:v>2.6599999999999999E-2</c:v>
                </c:pt>
                <c:pt idx="233">
                  <c:v>2.5500000000000002E-2</c:v>
                </c:pt>
                <c:pt idx="234">
                  <c:v>2.4E-2</c:v>
                </c:pt>
                <c:pt idx="235">
                  <c:v>2.2600000000000006E-2</c:v>
                </c:pt>
                <c:pt idx="236">
                  <c:v>2.1100000000000001E-2</c:v>
                </c:pt>
                <c:pt idx="237">
                  <c:v>2.0000000000000004E-2</c:v>
                </c:pt>
                <c:pt idx="238">
                  <c:v>1.9199999999999998E-2</c:v>
                </c:pt>
                <c:pt idx="239">
                  <c:v>1.8099999999999998E-2</c:v>
                </c:pt>
                <c:pt idx="240">
                  <c:v>1.7000000000000001E-2</c:v>
                </c:pt>
                <c:pt idx="241">
                  <c:v>1.6000000000000004E-2</c:v>
                </c:pt>
                <c:pt idx="242">
                  <c:v>1.5299999999999998E-2</c:v>
                </c:pt>
                <c:pt idx="243">
                  <c:v>1.4600000000000002E-2</c:v>
                </c:pt>
                <c:pt idx="244">
                  <c:v>1.3900000000000003E-2</c:v>
                </c:pt>
                <c:pt idx="245">
                  <c:v>1.3100000000000002E-2</c:v>
                </c:pt>
                <c:pt idx="246">
                  <c:v>1.2799999999999997E-2</c:v>
                </c:pt>
                <c:pt idx="247">
                  <c:v>1.2400000000000001E-2</c:v>
                </c:pt>
                <c:pt idx="248">
                  <c:v>1.2E-2</c:v>
                </c:pt>
                <c:pt idx="249">
                  <c:v>1.1500000000000003E-2</c:v>
                </c:pt>
                <c:pt idx="250">
                  <c:v>1.1200000000000002E-2</c:v>
                </c:pt>
                <c:pt idx="251">
                  <c:v>1.1100000000000002E-2</c:v>
                </c:pt>
                <c:pt idx="252">
                  <c:v>1.0900000000000002E-2</c:v>
                </c:pt>
                <c:pt idx="253">
                  <c:v>1.0900000000000002E-2</c:v>
                </c:pt>
                <c:pt idx="254">
                  <c:v>1.0699999999999998E-2</c:v>
                </c:pt>
                <c:pt idx="255">
                  <c:v>1.0699999999999998E-2</c:v>
                </c:pt>
                <c:pt idx="256">
                  <c:v>1.0100000000000001E-2</c:v>
                </c:pt>
                <c:pt idx="257">
                  <c:v>1.0499999999999997E-2</c:v>
                </c:pt>
                <c:pt idx="258">
                  <c:v>1.0100000000000001E-2</c:v>
                </c:pt>
                <c:pt idx="259">
                  <c:v>1.0200000000000001E-2</c:v>
                </c:pt>
                <c:pt idx="260">
                  <c:v>1.0100000000000001E-2</c:v>
                </c:pt>
                <c:pt idx="261">
                  <c:v>1.0000000000000002E-2</c:v>
                </c:pt>
                <c:pt idx="262">
                  <c:v>1.0100000000000001E-2</c:v>
                </c:pt>
                <c:pt idx="263">
                  <c:v>9.9700000000000049E-3</c:v>
                </c:pt>
                <c:pt idx="264">
                  <c:v>1.0000000000000002E-2</c:v>
                </c:pt>
                <c:pt idx="265">
                  <c:v>9.9300000000000031E-3</c:v>
                </c:pt>
                <c:pt idx="266">
                  <c:v>9.9600000000000018E-3</c:v>
                </c:pt>
                <c:pt idx="267">
                  <c:v>9.6500000000000023E-3</c:v>
                </c:pt>
                <c:pt idx="268">
                  <c:v>9.9200000000000017E-3</c:v>
                </c:pt>
                <c:pt idx="269">
                  <c:v>9.8200000000000023E-3</c:v>
                </c:pt>
                <c:pt idx="270">
                  <c:v>9.7400000000000004E-3</c:v>
                </c:pt>
                <c:pt idx="271">
                  <c:v>9.7300000000000008E-3</c:v>
                </c:pt>
                <c:pt idx="272">
                  <c:v>9.9200000000000017E-3</c:v>
                </c:pt>
                <c:pt idx="273">
                  <c:v>9.4600000000000049E-3</c:v>
                </c:pt>
                <c:pt idx="274">
                  <c:v>9.8200000000000023E-3</c:v>
                </c:pt>
                <c:pt idx="275">
                  <c:v>9.7900000000000001E-3</c:v>
                </c:pt>
                <c:pt idx="276">
                  <c:v>9.6700000000000032E-3</c:v>
                </c:pt>
                <c:pt idx="277">
                  <c:v>9.7900000000000001E-3</c:v>
                </c:pt>
                <c:pt idx="278">
                  <c:v>9.6800000000000028E-3</c:v>
                </c:pt>
                <c:pt idx="279">
                  <c:v>9.5300000000000003E-3</c:v>
                </c:pt>
                <c:pt idx="280">
                  <c:v>9.8500000000000046E-3</c:v>
                </c:pt>
                <c:pt idx="281">
                  <c:v>9.5700000000000021E-3</c:v>
                </c:pt>
                <c:pt idx="282">
                  <c:v>9.4100000000000017E-3</c:v>
                </c:pt>
                <c:pt idx="283">
                  <c:v>9.4800000000000023E-3</c:v>
                </c:pt>
                <c:pt idx="284">
                  <c:v>9.420000000000003E-3</c:v>
                </c:pt>
                <c:pt idx="285">
                  <c:v>9.6600000000000019E-3</c:v>
                </c:pt>
                <c:pt idx="286">
                  <c:v>9.3300000000000032E-3</c:v>
                </c:pt>
                <c:pt idx="287">
                  <c:v>9.5100000000000028E-3</c:v>
                </c:pt>
                <c:pt idx="288">
                  <c:v>9.7200000000000029E-3</c:v>
                </c:pt>
                <c:pt idx="289">
                  <c:v>9.4400000000000022E-3</c:v>
                </c:pt>
                <c:pt idx="290">
                  <c:v>9.360000000000002E-3</c:v>
                </c:pt>
                <c:pt idx="291">
                  <c:v>9.1300000000000027E-3</c:v>
                </c:pt>
                <c:pt idx="292">
                  <c:v>9.3300000000000032E-3</c:v>
                </c:pt>
                <c:pt idx="293">
                  <c:v>9.1100000000000018E-3</c:v>
                </c:pt>
                <c:pt idx="294">
                  <c:v>9.3500000000000024E-3</c:v>
                </c:pt>
                <c:pt idx="295">
                  <c:v>9.2800000000000001E-3</c:v>
                </c:pt>
                <c:pt idx="296">
                  <c:v>9.760000000000003E-3</c:v>
                </c:pt>
                <c:pt idx="297">
                  <c:v>9.0600000000000021E-3</c:v>
                </c:pt>
                <c:pt idx="298">
                  <c:v>9.0900000000000026E-3</c:v>
                </c:pt>
                <c:pt idx="299">
                  <c:v>9.420000000000003E-3</c:v>
                </c:pt>
                <c:pt idx="300">
                  <c:v>9.5100000000000028E-3</c:v>
                </c:pt>
                <c:pt idx="301">
                  <c:v>8.9800000000000019E-3</c:v>
                </c:pt>
                <c:pt idx="302">
                  <c:v>9.3300000000000032E-3</c:v>
                </c:pt>
                <c:pt idx="303">
                  <c:v>9.4600000000000049E-3</c:v>
                </c:pt>
                <c:pt idx="304">
                  <c:v>9.420000000000003E-3</c:v>
                </c:pt>
                <c:pt idx="305">
                  <c:v>9.0900000000000026E-3</c:v>
                </c:pt>
                <c:pt idx="306">
                  <c:v>9.360000000000002E-3</c:v>
                </c:pt>
                <c:pt idx="307">
                  <c:v>9.0000000000000028E-3</c:v>
                </c:pt>
                <c:pt idx="308">
                  <c:v>9.1800000000000007E-3</c:v>
                </c:pt>
                <c:pt idx="309">
                  <c:v>9.3200000000000019E-3</c:v>
                </c:pt>
                <c:pt idx="310">
                  <c:v>9.2700000000000022E-3</c:v>
                </c:pt>
                <c:pt idx="311">
                  <c:v>9.1100000000000018E-3</c:v>
                </c:pt>
                <c:pt idx="312">
                  <c:v>9.2300000000000004E-3</c:v>
                </c:pt>
                <c:pt idx="313">
                  <c:v>9.1100000000000018E-3</c:v>
                </c:pt>
                <c:pt idx="314">
                  <c:v>9.0600000000000021E-3</c:v>
                </c:pt>
                <c:pt idx="315">
                  <c:v>9.2200000000000025E-3</c:v>
                </c:pt>
                <c:pt idx="316">
                  <c:v>9.4600000000000049E-3</c:v>
                </c:pt>
                <c:pt idx="317">
                  <c:v>8.8100000000000019E-3</c:v>
                </c:pt>
                <c:pt idx="318">
                  <c:v>9.3900000000000042E-3</c:v>
                </c:pt>
                <c:pt idx="319">
                  <c:v>9.2600000000000026E-3</c:v>
                </c:pt>
                <c:pt idx="320">
                  <c:v>8.9300000000000022E-3</c:v>
                </c:pt>
                <c:pt idx="321">
                  <c:v>-2.0400000000000001E-2</c:v>
                </c:pt>
                <c:pt idx="322">
                  <c:v>2.5700000000000002E-3</c:v>
                </c:pt>
                <c:pt idx="323">
                  <c:v>8.3100000000000036E-4</c:v>
                </c:pt>
                <c:pt idx="324">
                  <c:v>1.2200000000000002E-4</c:v>
                </c:pt>
              </c:numCache>
            </c:numRef>
          </c:yVal>
          <c:smooth val="1"/>
          <c:extLst>
            <c:ext xmlns:c16="http://schemas.microsoft.com/office/drawing/2014/chart" uri="{C3380CC4-5D6E-409C-BE32-E72D297353CC}">
              <c16:uniqueId val="{00000001-473A-4815-A099-C5EF532A98BA}"/>
            </c:ext>
          </c:extLst>
        </c:ser>
        <c:dLbls>
          <c:showLegendKey val="0"/>
          <c:showVal val="0"/>
          <c:showCatName val="0"/>
          <c:showSerName val="0"/>
          <c:showPercent val="0"/>
          <c:showBubbleSize val="0"/>
        </c:dLbls>
        <c:axId val="133009408"/>
        <c:axId val="133010944"/>
      </c:scatterChart>
      <c:valAx>
        <c:axId val="133009408"/>
        <c:scaling>
          <c:orientation val="minMax"/>
          <c:max val="700"/>
        </c:scaling>
        <c:delete val="0"/>
        <c:axPos val="b"/>
        <c:numFmt formatCode="General" sourceLinked="1"/>
        <c:majorTickMark val="in"/>
        <c:minorTickMark val="none"/>
        <c:tickLblPos val="nextTo"/>
        <c:spPr>
          <a:ln w="25400">
            <a:solidFill>
              <a:srgbClr val="000000"/>
            </a:solidFill>
            <a:prstDash val="solid"/>
          </a:ln>
        </c:spPr>
        <c:txPr>
          <a:bodyPr rot="0" vert="horz"/>
          <a:lstStyle/>
          <a:p>
            <a:pPr>
              <a:defRPr sz="1125" b="0" i="0" u="none" strike="noStrike" baseline="0">
                <a:solidFill>
                  <a:srgbClr val="000000"/>
                </a:solidFill>
                <a:latin typeface="Arial Cyr"/>
                <a:ea typeface="Arial Cyr"/>
                <a:cs typeface="Arial Cyr"/>
              </a:defRPr>
            </a:pPr>
            <a:endParaRPr lang="ru-RU"/>
          </a:p>
        </c:txPr>
        <c:crossAx val="133010944"/>
        <c:crosses val="autoZero"/>
        <c:crossBetween val="midCat"/>
        <c:majorUnit val="100"/>
      </c:valAx>
      <c:valAx>
        <c:axId val="133010944"/>
        <c:scaling>
          <c:orientation val="minMax"/>
          <c:max val="0.30000000000000004"/>
          <c:min val="0"/>
        </c:scaling>
        <c:delete val="0"/>
        <c:axPos val="l"/>
        <c:numFmt formatCode="0.00" sourceLinked="0"/>
        <c:majorTickMark val="in"/>
        <c:minorTickMark val="none"/>
        <c:tickLblPos val="nextTo"/>
        <c:spPr>
          <a:ln w="25400">
            <a:solidFill>
              <a:srgbClr val="000000"/>
            </a:solidFill>
            <a:prstDash val="solid"/>
          </a:ln>
        </c:spPr>
        <c:txPr>
          <a:bodyPr rot="0" vert="horz"/>
          <a:lstStyle/>
          <a:p>
            <a:pPr>
              <a:defRPr sz="1150" b="0" i="0" u="none" strike="noStrike" baseline="0">
                <a:solidFill>
                  <a:srgbClr val="000000"/>
                </a:solidFill>
                <a:latin typeface="Arial Cyr"/>
                <a:ea typeface="Arial Cyr"/>
                <a:cs typeface="Arial Cyr"/>
              </a:defRPr>
            </a:pPr>
            <a:endParaRPr lang="ru-RU"/>
          </a:p>
        </c:txPr>
        <c:crossAx val="133009408"/>
        <c:crosses val="autoZero"/>
        <c:crossBetween val="midCat"/>
        <c:majorUnit val="0.05"/>
        <c:minorUnit val="0.05"/>
      </c:valAx>
      <c:spPr>
        <a:noFill/>
        <a:ln w="25400">
          <a:noFill/>
        </a:ln>
      </c:spPr>
    </c:plotArea>
    <c:plotVisOnly val="1"/>
    <c:dispBlanksAs val="gap"/>
    <c:showDLblsOverMax val="0"/>
  </c:chart>
  <c:spPr>
    <a:noFill/>
    <a:ln w="6350">
      <a:noFill/>
    </a:ln>
  </c:spPr>
  <c:txPr>
    <a:bodyPr/>
    <a:lstStyle/>
    <a:p>
      <a:pPr>
        <a:defRPr sz="300" b="0"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700636942675163"/>
          <c:y val="0.10149253731343284"/>
          <c:w val="0.73566878980891703"/>
          <c:h val="0.6089552238805972"/>
        </c:manualLayout>
      </c:layout>
      <c:scatterChart>
        <c:scatterStyle val="smoothMarker"/>
        <c:varyColors val="0"/>
        <c:ser>
          <c:idx val="0"/>
          <c:order val="0"/>
          <c:spPr>
            <a:ln w="25400">
              <a:solidFill>
                <a:srgbClr val="000000"/>
              </a:solidFill>
              <a:prstDash val="solid"/>
            </a:ln>
          </c:spPr>
          <c:marker>
            <c:symbol val="none"/>
          </c:marker>
          <c:xVal>
            <c:numRef>
              <c:f>'[42]8-350'!$A$1:$A$169</c:f>
              <c:numCache>
                <c:formatCode>General</c:formatCode>
                <c:ptCount val="169"/>
                <c:pt idx="0">
                  <c:v>24</c:v>
                </c:pt>
                <c:pt idx="1">
                  <c:v>25</c:v>
                </c:pt>
                <c:pt idx="2">
                  <c:v>25</c:v>
                </c:pt>
                <c:pt idx="3">
                  <c:v>24</c:v>
                </c:pt>
                <c:pt idx="4">
                  <c:v>25</c:v>
                </c:pt>
                <c:pt idx="5">
                  <c:v>24</c:v>
                </c:pt>
                <c:pt idx="6">
                  <c:v>24</c:v>
                </c:pt>
                <c:pt idx="7">
                  <c:v>24</c:v>
                </c:pt>
                <c:pt idx="8">
                  <c:v>24</c:v>
                </c:pt>
                <c:pt idx="9">
                  <c:v>24</c:v>
                </c:pt>
                <c:pt idx="10">
                  <c:v>24</c:v>
                </c:pt>
                <c:pt idx="11">
                  <c:v>24</c:v>
                </c:pt>
                <c:pt idx="12">
                  <c:v>25</c:v>
                </c:pt>
                <c:pt idx="13">
                  <c:v>25</c:v>
                </c:pt>
                <c:pt idx="14">
                  <c:v>25</c:v>
                </c:pt>
                <c:pt idx="15">
                  <c:v>25</c:v>
                </c:pt>
                <c:pt idx="16">
                  <c:v>25</c:v>
                </c:pt>
                <c:pt idx="17">
                  <c:v>25</c:v>
                </c:pt>
                <c:pt idx="18">
                  <c:v>25</c:v>
                </c:pt>
                <c:pt idx="19">
                  <c:v>25</c:v>
                </c:pt>
                <c:pt idx="20">
                  <c:v>25</c:v>
                </c:pt>
                <c:pt idx="21">
                  <c:v>25</c:v>
                </c:pt>
                <c:pt idx="22">
                  <c:v>26</c:v>
                </c:pt>
                <c:pt idx="23">
                  <c:v>26</c:v>
                </c:pt>
                <c:pt idx="24">
                  <c:v>26</c:v>
                </c:pt>
                <c:pt idx="25">
                  <c:v>26</c:v>
                </c:pt>
                <c:pt idx="26">
                  <c:v>26</c:v>
                </c:pt>
                <c:pt idx="27">
                  <c:v>26</c:v>
                </c:pt>
                <c:pt idx="28">
                  <c:v>27</c:v>
                </c:pt>
                <c:pt idx="29">
                  <c:v>27</c:v>
                </c:pt>
                <c:pt idx="30">
                  <c:v>27</c:v>
                </c:pt>
                <c:pt idx="31">
                  <c:v>28</c:v>
                </c:pt>
                <c:pt idx="32">
                  <c:v>28</c:v>
                </c:pt>
                <c:pt idx="33">
                  <c:v>29</c:v>
                </c:pt>
                <c:pt idx="34">
                  <c:v>29</c:v>
                </c:pt>
                <c:pt idx="35">
                  <c:v>29</c:v>
                </c:pt>
                <c:pt idx="36">
                  <c:v>30</c:v>
                </c:pt>
                <c:pt idx="37">
                  <c:v>30</c:v>
                </c:pt>
                <c:pt idx="38">
                  <c:v>31</c:v>
                </c:pt>
                <c:pt idx="39">
                  <c:v>31</c:v>
                </c:pt>
                <c:pt idx="40">
                  <c:v>32</c:v>
                </c:pt>
                <c:pt idx="41">
                  <c:v>33</c:v>
                </c:pt>
                <c:pt idx="42">
                  <c:v>33</c:v>
                </c:pt>
                <c:pt idx="43">
                  <c:v>34</c:v>
                </c:pt>
                <c:pt idx="44">
                  <c:v>35</c:v>
                </c:pt>
                <c:pt idx="45">
                  <c:v>35</c:v>
                </c:pt>
                <c:pt idx="46">
                  <c:v>36</c:v>
                </c:pt>
                <c:pt idx="47">
                  <c:v>37</c:v>
                </c:pt>
                <c:pt idx="48">
                  <c:v>37</c:v>
                </c:pt>
                <c:pt idx="49">
                  <c:v>38</c:v>
                </c:pt>
                <c:pt idx="50">
                  <c:v>39</c:v>
                </c:pt>
                <c:pt idx="51">
                  <c:v>40</c:v>
                </c:pt>
                <c:pt idx="52">
                  <c:v>41</c:v>
                </c:pt>
                <c:pt idx="53">
                  <c:v>42</c:v>
                </c:pt>
                <c:pt idx="54">
                  <c:v>43</c:v>
                </c:pt>
                <c:pt idx="55">
                  <c:v>44</c:v>
                </c:pt>
                <c:pt idx="56">
                  <c:v>45</c:v>
                </c:pt>
                <c:pt idx="57">
                  <c:v>46</c:v>
                </c:pt>
                <c:pt idx="58">
                  <c:v>47</c:v>
                </c:pt>
                <c:pt idx="59">
                  <c:v>49</c:v>
                </c:pt>
                <c:pt idx="60">
                  <c:v>50</c:v>
                </c:pt>
                <c:pt idx="61">
                  <c:v>51</c:v>
                </c:pt>
                <c:pt idx="62">
                  <c:v>52</c:v>
                </c:pt>
                <c:pt idx="63">
                  <c:v>53</c:v>
                </c:pt>
                <c:pt idx="64">
                  <c:v>55</c:v>
                </c:pt>
                <c:pt idx="65">
                  <c:v>56</c:v>
                </c:pt>
                <c:pt idx="66">
                  <c:v>58</c:v>
                </c:pt>
                <c:pt idx="67">
                  <c:v>59</c:v>
                </c:pt>
                <c:pt idx="68">
                  <c:v>61</c:v>
                </c:pt>
                <c:pt idx="69">
                  <c:v>62</c:v>
                </c:pt>
                <c:pt idx="70">
                  <c:v>64</c:v>
                </c:pt>
                <c:pt idx="71">
                  <c:v>66</c:v>
                </c:pt>
                <c:pt idx="72">
                  <c:v>67</c:v>
                </c:pt>
                <c:pt idx="73">
                  <c:v>69</c:v>
                </c:pt>
                <c:pt idx="74">
                  <c:v>71</c:v>
                </c:pt>
                <c:pt idx="75">
                  <c:v>73</c:v>
                </c:pt>
                <c:pt idx="76">
                  <c:v>74</c:v>
                </c:pt>
                <c:pt idx="77">
                  <c:v>76</c:v>
                </c:pt>
                <c:pt idx="78">
                  <c:v>78</c:v>
                </c:pt>
                <c:pt idx="79">
                  <c:v>81</c:v>
                </c:pt>
                <c:pt idx="80">
                  <c:v>82</c:v>
                </c:pt>
                <c:pt idx="81">
                  <c:v>85</c:v>
                </c:pt>
                <c:pt idx="82">
                  <c:v>87</c:v>
                </c:pt>
                <c:pt idx="83">
                  <c:v>89</c:v>
                </c:pt>
                <c:pt idx="84">
                  <c:v>91</c:v>
                </c:pt>
                <c:pt idx="85">
                  <c:v>93</c:v>
                </c:pt>
                <c:pt idx="86">
                  <c:v>96</c:v>
                </c:pt>
                <c:pt idx="87">
                  <c:v>98</c:v>
                </c:pt>
                <c:pt idx="88">
                  <c:v>100</c:v>
                </c:pt>
                <c:pt idx="89">
                  <c:v>103</c:v>
                </c:pt>
                <c:pt idx="90">
                  <c:v>105</c:v>
                </c:pt>
                <c:pt idx="91">
                  <c:v>108</c:v>
                </c:pt>
                <c:pt idx="92">
                  <c:v>110</c:v>
                </c:pt>
                <c:pt idx="93">
                  <c:v>113</c:v>
                </c:pt>
                <c:pt idx="94">
                  <c:v>115</c:v>
                </c:pt>
                <c:pt idx="95">
                  <c:v>118</c:v>
                </c:pt>
                <c:pt idx="96">
                  <c:v>121</c:v>
                </c:pt>
                <c:pt idx="97">
                  <c:v>123</c:v>
                </c:pt>
                <c:pt idx="98">
                  <c:v>126</c:v>
                </c:pt>
                <c:pt idx="99">
                  <c:v>129</c:v>
                </c:pt>
                <c:pt idx="100">
                  <c:v>132</c:v>
                </c:pt>
                <c:pt idx="101">
                  <c:v>134</c:v>
                </c:pt>
                <c:pt idx="102">
                  <c:v>137</c:v>
                </c:pt>
                <c:pt idx="103">
                  <c:v>140</c:v>
                </c:pt>
                <c:pt idx="104">
                  <c:v>143</c:v>
                </c:pt>
                <c:pt idx="105">
                  <c:v>146</c:v>
                </c:pt>
                <c:pt idx="106">
                  <c:v>149</c:v>
                </c:pt>
                <c:pt idx="107">
                  <c:v>152</c:v>
                </c:pt>
                <c:pt idx="108">
                  <c:v>155</c:v>
                </c:pt>
                <c:pt idx="109">
                  <c:v>157</c:v>
                </c:pt>
                <c:pt idx="110">
                  <c:v>161</c:v>
                </c:pt>
                <c:pt idx="111">
                  <c:v>163</c:v>
                </c:pt>
                <c:pt idx="112">
                  <c:v>166</c:v>
                </c:pt>
                <c:pt idx="113">
                  <c:v>170</c:v>
                </c:pt>
                <c:pt idx="114">
                  <c:v>173</c:v>
                </c:pt>
                <c:pt idx="115">
                  <c:v>176</c:v>
                </c:pt>
                <c:pt idx="116">
                  <c:v>179</c:v>
                </c:pt>
                <c:pt idx="117">
                  <c:v>182</c:v>
                </c:pt>
                <c:pt idx="118">
                  <c:v>185</c:v>
                </c:pt>
                <c:pt idx="119">
                  <c:v>188</c:v>
                </c:pt>
                <c:pt idx="120">
                  <c:v>192</c:v>
                </c:pt>
                <c:pt idx="121">
                  <c:v>195</c:v>
                </c:pt>
                <c:pt idx="122">
                  <c:v>198</c:v>
                </c:pt>
                <c:pt idx="123">
                  <c:v>201</c:v>
                </c:pt>
                <c:pt idx="124">
                  <c:v>205</c:v>
                </c:pt>
                <c:pt idx="125">
                  <c:v>208</c:v>
                </c:pt>
                <c:pt idx="126">
                  <c:v>211</c:v>
                </c:pt>
                <c:pt idx="127">
                  <c:v>214</c:v>
                </c:pt>
                <c:pt idx="128">
                  <c:v>218</c:v>
                </c:pt>
                <c:pt idx="129">
                  <c:v>221</c:v>
                </c:pt>
                <c:pt idx="130">
                  <c:v>225</c:v>
                </c:pt>
                <c:pt idx="131">
                  <c:v>228</c:v>
                </c:pt>
                <c:pt idx="132">
                  <c:v>231</c:v>
                </c:pt>
                <c:pt idx="133">
                  <c:v>235</c:v>
                </c:pt>
                <c:pt idx="134">
                  <c:v>238</c:v>
                </c:pt>
                <c:pt idx="135">
                  <c:v>242</c:v>
                </c:pt>
                <c:pt idx="136">
                  <c:v>245</c:v>
                </c:pt>
                <c:pt idx="137">
                  <c:v>249</c:v>
                </c:pt>
                <c:pt idx="138">
                  <c:v>252</c:v>
                </c:pt>
                <c:pt idx="139">
                  <c:v>256</c:v>
                </c:pt>
                <c:pt idx="140">
                  <c:v>259</c:v>
                </c:pt>
                <c:pt idx="141">
                  <c:v>263</c:v>
                </c:pt>
                <c:pt idx="142">
                  <c:v>266</c:v>
                </c:pt>
                <c:pt idx="143">
                  <c:v>269</c:v>
                </c:pt>
                <c:pt idx="144">
                  <c:v>273</c:v>
                </c:pt>
                <c:pt idx="145">
                  <c:v>276</c:v>
                </c:pt>
                <c:pt idx="146">
                  <c:v>280</c:v>
                </c:pt>
                <c:pt idx="147">
                  <c:v>284</c:v>
                </c:pt>
                <c:pt idx="148">
                  <c:v>287</c:v>
                </c:pt>
                <c:pt idx="149">
                  <c:v>290</c:v>
                </c:pt>
                <c:pt idx="150">
                  <c:v>294</c:v>
                </c:pt>
                <c:pt idx="151">
                  <c:v>297</c:v>
                </c:pt>
                <c:pt idx="152">
                  <c:v>301</c:v>
                </c:pt>
                <c:pt idx="153">
                  <c:v>304</c:v>
                </c:pt>
                <c:pt idx="154">
                  <c:v>307</c:v>
                </c:pt>
                <c:pt idx="155">
                  <c:v>310</c:v>
                </c:pt>
                <c:pt idx="156">
                  <c:v>314</c:v>
                </c:pt>
                <c:pt idx="157">
                  <c:v>317</c:v>
                </c:pt>
                <c:pt idx="158">
                  <c:v>320</c:v>
                </c:pt>
                <c:pt idx="159">
                  <c:v>323</c:v>
                </c:pt>
                <c:pt idx="160">
                  <c:v>326</c:v>
                </c:pt>
                <c:pt idx="161">
                  <c:v>329</c:v>
                </c:pt>
                <c:pt idx="162">
                  <c:v>332</c:v>
                </c:pt>
                <c:pt idx="163">
                  <c:v>335</c:v>
                </c:pt>
                <c:pt idx="164">
                  <c:v>338</c:v>
                </c:pt>
                <c:pt idx="165">
                  <c:v>341</c:v>
                </c:pt>
                <c:pt idx="166">
                  <c:v>343</c:v>
                </c:pt>
                <c:pt idx="167">
                  <c:v>346</c:v>
                </c:pt>
                <c:pt idx="168">
                  <c:v>349</c:v>
                </c:pt>
              </c:numCache>
            </c:numRef>
          </c:xVal>
          <c:yVal>
            <c:numRef>
              <c:f>'[42]8-350'!$C$1:$C$169</c:f>
              <c:numCache>
                <c:formatCode>General</c:formatCode>
                <c:ptCount val="169"/>
                <c:pt idx="0">
                  <c:v>0.21900000000000003</c:v>
                </c:pt>
                <c:pt idx="1">
                  <c:v>0.21900000000000003</c:v>
                </c:pt>
                <c:pt idx="2">
                  <c:v>0.21900000000000003</c:v>
                </c:pt>
                <c:pt idx="3">
                  <c:v>0.21900000000000003</c:v>
                </c:pt>
                <c:pt idx="4">
                  <c:v>0.21900000000000003</c:v>
                </c:pt>
                <c:pt idx="5">
                  <c:v>0.21900000000000003</c:v>
                </c:pt>
                <c:pt idx="6">
                  <c:v>0.21800000000000005</c:v>
                </c:pt>
                <c:pt idx="7">
                  <c:v>0.21900000000000003</c:v>
                </c:pt>
                <c:pt idx="8">
                  <c:v>0.21900000000000003</c:v>
                </c:pt>
                <c:pt idx="9">
                  <c:v>0.21800000000000005</c:v>
                </c:pt>
                <c:pt idx="10">
                  <c:v>0.21900000000000003</c:v>
                </c:pt>
                <c:pt idx="11">
                  <c:v>0.21900000000000003</c:v>
                </c:pt>
                <c:pt idx="12">
                  <c:v>0.21900000000000003</c:v>
                </c:pt>
                <c:pt idx="13">
                  <c:v>0.21900000000000003</c:v>
                </c:pt>
                <c:pt idx="14">
                  <c:v>0.21900000000000003</c:v>
                </c:pt>
                <c:pt idx="15">
                  <c:v>0.21900000000000003</c:v>
                </c:pt>
                <c:pt idx="16">
                  <c:v>0.21900000000000003</c:v>
                </c:pt>
                <c:pt idx="17">
                  <c:v>0.21800000000000005</c:v>
                </c:pt>
                <c:pt idx="18">
                  <c:v>0.21800000000000005</c:v>
                </c:pt>
                <c:pt idx="19">
                  <c:v>0.21900000000000003</c:v>
                </c:pt>
                <c:pt idx="20">
                  <c:v>0.21900000000000003</c:v>
                </c:pt>
                <c:pt idx="21">
                  <c:v>0.21800000000000005</c:v>
                </c:pt>
                <c:pt idx="22">
                  <c:v>0.21800000000000005</c:v>
                </c:pt>
                <c:pt idx="23">
                  <c:v>0.21800000000000005</c:v>
                </c:pt>
                <c:pt idx="24">
                  <c:v>0.21700000000000003</c:v>
                </c:pt>
                <c:pt idx="25">
                  <c:v>0.224</c:v>
                </c:pt>
                <c:pt idx="26">
                  <c:v>0.21700000000000003</c:v>
                </c:pt>
                <c:pt idx="27">
                  <c:v>0.21400000000000002</c:v>
                </c:pt>
                <c:pt idx="28">
                  <c:v>0.21700000000000003</c:v>
                </c:pt>
                <c:pt idx="29">
                  <c:v>0.21600000000000003</c:v>
                </c:pt>
                <c:pt idx="30">
                  <c:v>0.21600000000000003</c:v>
                </c:pt>
                <c:pt idx="31">
                  <c:v>0.21600000000000003</c:v>
                </c:pt>
                <c:pt idx="32">
                  <c:v>0.21600000000000003</c:v>
                </c:pt>
                <c:pt idx="33">
                  <c:v>0.21500000000000002</c:v>
                </c:pt>
                <c:pt idx="34">
                  <c:v>0.21500000000000002</c:v>
                </c:pt>
                <c:pt idx="35">
                  <c:v>0.21400000000000002</c:v>
                </c:pt>
                <c:pt idx="36">
                  <c:v>0.21500000000000002</c:v>
                </c:pt>
                <c:pt idx="37">
                  <c:v>0.21400000000000002</c:v>
                </c:pt>
                <c:pt idx="38">
                  <c:v>0.21400000000000002</c:v>
                </c:pt>
                <c:pt idx="39">
                  <c:v>0.21400000000000002</c:v>
                </c:pt>
                <c:pt idx="40">
                  <c:v>0.21300000000000002</c:v>
                </c:pt>
                <c:pt idx="41">
                  <c:v>0.21400000000000002</c:v>
                </c:pt>
                <c:pt idx="42">
                  <c:v>0.21400000000000002</c:v>
                </c:pt>
                <c:pt idx="43">
                  <c:v>0.21300000000000002</c:v>
                </c:pt>
                <c:pt idx="44">
                  <c:v>0.21200000000000002</c:v>
                </c:pt>
                <c:pt idx="45">
                  <c:v>0.21300000000000002</c:v>
                </c:pt>
                <c:pt idx="46">
                  <c:v>0.21200000000000002</c:v>
                </c:pt>
                <c:pt idx="47">
                  <c:v>0.21100000000000002</c:v>
                </c:pt>
                <c:pt idx="48">
                  <c:v>0.21100000000000002</c:v>
                </c:pt>
                <c:pt idx="49">
                  <c:v>0.21100000000000002</c:v>
                </c:pt>
                <c:pt idx="50">
                  <c:v>0.21100000000000002</c:v>
                </c:pt>
                <c:pt idx="51">
                  <c:v>0.21000000000000005</c:v>
                </c:pt>
                <c:pt idx="52">
                  <c:v>0.21000000000000005</c:v>
                </c:pt>
                <c:pt idx="53">
                  <c:v>0.20900000000000005</c:v>
                </c:pt>
                <c:pt idx="54">
                  <c:v>0.20900000000000005</c:v>
                </c:pt>
                <c:pt idx="55">
                  <c:v>0.20800000000000002</c:v>
                </c:pt>
                <c:pt idx="56">
                  <c:v>0.20800000000000002</c:v>
                </c:pt>
                <c:pt idx="57">
                  <c:v>0.20800000000000002</c:v>
                </c:pt>
                <c:pt idx="58">
                  <c:v>0.20700000000000002</c:v>
                </c:pt>
                <c:pt idx="59">
                  <c:v>0.20700000000000002</c:v>
                </c:pt>
                <c:pt idx="60">
                  <c:v>0.20600000000000002</c:v>
                </c:pt>
                <c:pt idx="61">
                  <c:v>0.20600000000000002</c:v>
                </c:pt>
                <c:pt idx="62">
                  <c:v>0.20600000000000002</c:v>
                </c:pt>
                <c:pt idx="63">
                  <c:v>0.20500000000000002</c:v>
                </c:pt>
                <c:pt idx="64">
                  <c:v>0.20400000000000001</c:v>
                </c:pt>
                <c:pt idx="65">
                  <c:v>0.20400000000000001</c:v>
                </c:pt>
                <c:pt idx="66">
                  <c:v>0.20400000000000001</c:v>
                </c:pt>
                <c:pt idx="67">
                  <c:v>0.20300000000000001</c:v>
                </c:pt>
                <c:pt idx="68">
                  <c:v>0.20300000000000001</c:v>
                </c:pt>
                <c:pt idx="69">
                  <c:v>0.20200000000000001</c:v>
                </c:pt>
                <c:pt idx="70">
                  <c:v>0.20100000000000001</c:v>
                </c:pt>
                <c:pt idx="71">
                  <c:v>0.20100000000000001</c:v>
                </c:pt>
                <c:pt idx="72">
                  <c:v>0.2</c:v>
                </c:pt>
                <c:pt idx="73">
                  <c:v>0.2</c:v>
                </c:pt>
                <c:pt idx="74">
                  <c:v>0.19900000000000001</c:v>
                </c:pt>
                <c:pt idx="75">
                  <c:v>0.19900000000000001</c:v>
                </c:pt>
                <c:pt idx="76">
                  <c:v>0.19800000000000001</c:v>
                </c:pt>
                <c:pt idx="77">
                  <c:v>0.19700000000000001</c:v>
                </c:pt>
                <c:pt idx="78">
                  <c:v>0.19700000000000001</c:v>
                </c:pt>
                <c:pt idx="79">
                  <c:v>0.19700000000000001</c:v>
                </c:pt>
                <c:pt idx="80">
                  <c:v>0.19600000000000001</c:v>
                </c:pt>
                <c:pt idx="81">
                  <c:v>0.19500000000000001</c:v>
                </c:pt>
                <c:pt idx="82">
                  <c:v>0.19500000000000001</c:v>
                </c:pt>
                <c:pt idx="83">
                  <c:v>0.19400000000000001</c:v>
                </c:pt>
                <c:pt idx="84">
                  <c:v>0.193</c:v>
                </c:pt>
                <c:pt idx="85">
                  <c:v>0.193</c:v>
                </c:pt>
                <c:pt idx="86">
                  <c:v>0.193</c:v>
                </c:pt>
                <c:pt idx="87">
                  <c:v>0.192</c:v>
                </c:pt>
                <c:pt idx="88">
                  <c:v>0.192</c:v>
                </c:pt>
                <c:pt idx="89">
                  <c:v>0.191</c:v>
                </c:pt>
                <c:pt idx="90">
                  <c:v>0.19</c:v>
                </c:pt>
                <c:pt idx="91">
                  <c:v>0.19</c:v>
                </c:pt>
                <c:pt idx="92">
                  <c:v>0.18900000000000003</c:v>
                </c:pt>
                <c:pt idx="93">
                  <c:v>0.18900000000000003</c:v>
                </c:pt>
                <c:pt idx="94">
                  <c:v>0.18800000000000003</c:v>
                </c:pt>
                <c:pt idx="95">
                  <c:v>0.18800000000000003</c:v>
                </c:pt>
                <c:pt idx="96">
                  <c:v>0.18700000000000003</c:v>
                </c:pt>
                <c:pt idx="97">
                  <c:v>0.18700000000000003</c:v>
                </c:pt>
                <c:pt idx="98">
                  <c:v>0.18600000000000003</c:v>
                </c:pt>
                <c:pt idx="99">
                  <c:v>0.18600000000000003</c:v>
                </c:pt>
                <c:pt idx="100">
                  <c:v>0.18500000000000003</c:v>
                </c:pt>
                <c:pt idx="101">
                  <c:v>0.18500000000000003</c:v>
                </c:pt>
                <c:pt idx="102">
                  <c:v>0.18400000000000002</c:v>
                </c:pt>
                <c:pt idx="103">
                  <c:v>0.18300000000000002</c:v>
                </c:pt>
                <c:pt idx="104">
                  <c:v>0.18300000000000002</c:v>
                </c:pt>
                <c:pt idx="105">
                  <c:v>0.18200000000000002</c:v>
                </c:pt>
                <c:pt idx="106">
                  <c:v>0.18200000000000002</c:v>
                </c:pt>
                <c:pt idx="107">
                  <c:v>0.18100000000000005</c:v>
                </c:pt>
                <c:pt idx="108">
                  <c:v>0.18000000000000005</c:v>
                </c:pt>
                <c:pt idx="109">
                  <c:v>0.18000000000000005</c:v>
                </c:pt>
                <c:pt idx="110">
                  <c:v>0.17900000000000002</c:v>
                </c:pt>
                <c:pt idx="111">
                  <c:v>0.17800000000000002</c:v>
                </c:pt>
                <c:pt idx="112">
                  <c:v>0.17700000000000002</c:v>
                </c:pt>
                <c:pt idx="113">
                  <c:v>0.17700000000000002</c:v>
                </c:pt>
                <c:pt idx="114">
                  <c:v>0.17600000000000002</c:v>
                </c:pt>
                <c:pt idx="115">
                  <c:v>0.17500000000000002</c:v>
                </c:pt>
                <c:pt idx="116">
                  <c:v>0.17400000000000002</c:v>
                </c:pt>
                <c:pt idx="117">
                  <c:v>0.17400000000000002</c:v>
                </c:pt>
                <c:pt idx="118">
                  <c:v>0.17300000000000001</c:v>
                </c:pt>
                <c:pt idx="119">
                  <c:v>0.17200000000000001</c:v>
                </c:pt>
                <c:pt idx="120">
                  <c:v>0.17100000000000001</c:v>
                </c:pt>
                <c:pt idx="121">
                  <c:v>0.17</c:v>
                </c:pt>
                <c:pt idx="122">
                  <c:v>0.16900000000000001</c:v>
                </c:pt>
                <c:pt idx="123">
                  <c:v>0.16800000000000001</c:v>
                </c:pt>
                <c:pt idx="124">
                  <c:v>0.16700000000000001</c:v>
                </c:pt>
                <c:pt idx="125">
                  <c:v>0.16600000000000001</c:v>
                </c:pt>
                <c:pt idx="126">
                  <c:v>0.16500000000000001</c:v>
                </c:pt>
                <c:pt idx="127">
                  <c:v>0.16400000000000001</c:v>
                </c:pt>
                <c:pt idx="128">
                  <c:v>0.16400000000000001</c:v>
                </c:pt>
                <c:pt idx="129">
                  <c:v>0.16200000000000001</c:v>
                </c:pt>
                <c:pt idx="130">
                  <c:v>0.161</c:v>
                </c:pt>
                <c:pt idx="131">
                  <c:v>0.16</c:v>
                </c:pt>
                <c:pt idx="132">
                  <c:v>0.15900000000000003</c:v>
                </c:pt>
                <c:pt idx="133">
                  <c:v>0.15800000000000003</c:v>
                </c:pt>
                <c:pt idx="134">
                  <c:v>0.15700000000000003</c:v>
                </c:pt>
                <c:pt idx="135">
                  <c:v>0.15600000000000003</c:v>
                </c:pt>
                <c:pt idx="136">
                  <c:v>0.15500000000000003</c:v>
                </c:pt>
                <c:pt idx="137">
                  <c:v>0.15400000000000003</c:v>
                </c:pt>
                <c:pt idx="138">
                  <c:v>0.15300000000000002</c:v>
                </c:pt>
                <c:pt idx="139">
                  <c:v>0.15200000000000002</c:v>
                </c:pt>
                <c:pt idx="140">
                  <c:v>0.15100000000000005</c:v>
                </c:pt>
                <c:pt idx="141">
                  <c:v>0.15000000000000002</c:v>
                </c:pt>
                <c:pt idx="142">
                  <c:v>0.14900000000000002</c:v>
                </c:pt>
                <c:pt idx="143">
                  <c:v>0.14800000000000002</c:v>
                </c:pt>
                <c:pt idx="144">
                  <c:v>0.14700000000000002</c:v>
                </c:pt>
                <c:pt idx="145">
                  <c:v>0.14500000000000002</c:v>
                </c:pt>
                <c:pt idx="146">
                  <c:v>0.14500000000000002</c:v>
                </c:pt>
                <c:pt idx="147">
                  <c:v>0.14400000000000004</c:v>
                </c:pt>
                <c:pt idx="148">
                  <c:v>0.14200000000000004</c:v>
                </c:pt>
                <c:pt idx="149">
                  <c:v>0.14100000000000001</c:v>
                </c:pt>
                <c:pt idx="150">
                  <c:v>0.14100000000000001</c:v>
                </c:pt>
                <c:pt idx="151">
                  <c:v>0.13900000000000001</c:v>
                </c:pt>
                <c:pt idx="152">
                  <c:v>0.13800000000000001</c:v>
                </c:pt>
                <c:pt idx="153">
                  <c:v>0.13700000000000001</c:v>
                </c:pt>
                <c:pt idx="154">
                  <c:v>0.13700000000000001</c:v>
                </c:pt>
                <c:pt idx="155">
                  <c:v>0.13500000000000001</c:v>
                </c:pt>
                <c:pt idx="156">
                  <c:v>0.13400000000000001</c:v>
                </c:pt>
                <c:pt idx="157">
                  <c:v>0.13300000000000001</c:v>
                </c:pt>
                <c:pt idx="158">
                  <c:v>0.13300000000000001</c:v>
                </c:pt>
                <c:pt idx="159">
                  <c:v>0.13200000000000001</c:v>
                </c:pt>
                <c:pt idx="160">
                  <c:v>0.13</c:v>
                </c:pt>
                <c:pt idx="161">
                  <c:v>0.13</c:v>
                </c:pt>
                <c:pt idx="162">
                  <c:v>0.129</c:v>
                </c:pt>
                <c:pt idx="163">
                  <c:v>0.128</c:v>
                </c:pt>
                <c:pt idx="164">
                  <c:v>0.128</c:v>
                </c:pt>
                <c:pt idx="165">
                  <c:v>0.127</c:v>
                </c:pt>
                <c:pt idx="166">
                  <c:v>0.126</c:v>
                </c:pt>
                <c:pt idx="167">
                  <c:v>0.125</c:v>
                </c:pt>
                <c:pt idx="168">
                  <c:v>0.125</c:v>
                </c:pt>
              </c:numCache>
            </c:numRef>
          </c:yVal>
          <c:smooth val="1"/>
          <c:extLst>
            <c:ext xmlns:c16="http://schemas.microsoft.com/office/drawing/2014/chart" uri="{C3380CC4-5D6E-409C-BE32-E72D297353CC}">
              <c16:uniqueId val="{00000000-E563-4EDE-8758-6677778AF280}"/>
            </c:ext>
          </c:extLst>
        </c:ser>
        <c:ser>
          <c:idx val="1"/>
          <c:order val="1"/>
          <c:spPr>
            <a:ln w="25400">
              <a:solidFill>
                <a:srgbClr val="0000FF"/>
              </a:solidFill>
              <a:prstDash val="solid"/>
            </a:ln>
          </c:spPr>
          <c:marker>
            <c:symbol val="none"/>
          </c:marker>
          <c:xVal>
            <c:numRef>
              <c:f>'[43]8-400'!$A$1:$A$189</c:f>
              <c:numCache>
                <c:formatCode>General</c:formatCode>
                <c:ptCount val="189"/>
                <c:pt idx="0">
                  <c:v>28</c:v>
                </c:pt>
                <c:pt idx="1">
                  <c:v>28</c:v>
                </c:pt>
                <c:pt idx="2">
                  <c:v>28</c:v>
                </c:pt>
                <c:pt idx="3">
                  <c:v>28</c:v>
                </c:pt>
                <c:pt idx="4">
                  <c:v>28</c:v>
                </c:pt>
                <c:pt idx="5">
                  <c:v>28</c:v>
                </c:pt>
                <c:pt idx="6">
                  <c:v>28</c:v>
                </c:pt>
                <c:pt idx="7">
                  <c:v>28</c:v>
                </c:pt>
                <c:pt idx="8">
                  <c:v>27</c:v>
                </c:pt>
                <c:pt idx="9">
                  <c:v>28</c:v>
                </c:pt>
                <c:pt idx="10">
                  <c:v>27</c:v>
                </c:pt>
                <c:pt idx="11">
                  <c:v>27</c:v>
                </c:pt>
                <c:pt idx="12">
                  <c:v>27</c:v>
                </c:pt>
                <c:pt idx="13">
                  <c:v>27</c:v>
                </c:pt>
                <c:pt idx="14">
                  <c:v>27</c:v>
                </c:pt>
                <c:pt idx="15">
                  <c:v>28</c:v>
                </c:pt>
                <c:pt idx="16">
                  <c:v>28</c:v>
                </c:pt>
                <c:pt idx="17">
                  <c:v>28</c:v>
                </c:pt>
                <c:pt idx="18">
                  <c:v>28</c:v>
                </c:pt>
                <c:pt idx="19">
                  <c:v>28</c:v>
                </c:pt>
                <c:pt idx="20">
                  <c:v>28</c:v>
                </c:pt>
                <c:pt idx="21">
                  <c:v>28</c:v>
                </c:pt>
                <c:pt idx="22">
                  <c:v>28</c:v>
                </c:pt>
                <c:pt idx="23">
                  <c:v>28</c:v>
                </c:pt>
                <c:pt idx="24">
                  <c:v>29</c:v>
                </c:pt>
                <c:pt idx="25">
                  <c:v>29</c:v>
                </c:pt>
                <c:pt idx="26">
                  <c:v>29</c:v>
                </c:pt>
                <c:pt idx="27">
                  <c:v>29</c:v>
                </c:pt>
                <c:pt idx="28">
                  <c:v>30</c:v>
                </c:pt>
                <c:pt idx="29">
                  <c:v>30</c:v>
                </c:pt>
                <c:pt idx="30">
                  <c:v>30</c:v>
                </c:pt>
                <c:pt idx="31">
                  <c:v>31</c:v>
                </c:pt>
                <c:pt idx="32">
                  <c:v>31</c:v>
                </c:pt>
                <c:pt idx="33">
                  <c:v>31</c:v>
                </c:pt>
                <c:pt idx="34">
                  <c:v>32</c:v>
                </c:pt>
                <c:pt idx="35">
                  <c:v>32</c:v>
                </c:pt>
                <c:pt idx="36">
                  <c:v>33</c:v>
                </c:pt>
                <c:pt idx="37">
                  <c:v>33</c:v>
                </c:pt>
                <c:pt idx="38">
                  <c:v>34</c:v>
                </c:pt>
                <c:pt idx="39">
                  <c:v>34</c:v>
                </c:pt>
                <c:pt idx="40">
                  <c:v>35</c:v>
                </c:pt>
                <c:pt idx="41">
                  <c:v>36</c:v>
                </c:pt>
                <c:pt idx="42">
                  <c:v>36</c:v>
                </c:pt>
                <c:pt idx="43">
                  <c:v>37</c:v>
                </c:pt>
                <c:pt idx="44">
                  <c:v>37</c:v>
                </c:pt>
                <c:pt idx="45">
                  <c:v>38</c:v>
                </c:pt>
                <c:pt idx="46">
                  <c:v>39</c:v>
                </c:pt>
                <c:pt idx="47">
                  <c:v>39</c:v>
                </c:pt>
                <c:pt idx="48">
                  <c:v>40</c:v>
                </c:pt>
                <c:pt idx="49">
                  <c:v>41</c:v>
                </c:pt>
                <c:pt idx="50">
                  <c:v>42</c:v>
                </c:pt>
                <c:pt idx="51">
                  <c:v>43</c:v>
                </c:pt>
                <c:pt idx="52">
                  <c:v>44</c:v>
                </c:pt>
                <c:pt idx="53">
                  <c:v>45</c:v>
                </c:pt>
                <c:pt idx="54">
                  <c:v>46</c:v>
                </c:pt>
                <c:pt idx="55">
                  <c:v>47</c:v>
                </c:pt>
                <c:pt idx="56">
                  <c:v>48</c:v>
                </c:pt>
                <c:pt idx="57">
                  <c:v>49</c:v>
                </c:pt>
                <c:pt idx="58">
                  <c:v>50</c:v>
                </c:pt>
                <c:pt idx="59">
                  <c:v>51</c:v>
                </c:pt>
                <c:pt idx="60">
                  <c:v>53</c:v>
                </c:pt>
                <c:pt idx="61">
                  <c:v>54</c:v>
                </c:pt>
                <c:pt idx="62">
                  <c:v>55</c:v>
                </c:pt>
                <c:pt idx="63">
                  <c:v>57</c:v>
                </c:pt>
                <c:pt idx="64">
                  <c:v>58</c:v>
                </c:pt>
                <c:pt idx="65">
                  <c:v>60</c:v>
                </c:pt>
                <c:pt idx="66">
                  <c:v>61</c:v>
                </c:pt>
                <c:pt idx="67">
                  <c:v>62</c:v>
                </c:pt>
                <c:pt idx="68">
                  <c:v>64</c:v>
                </c:pt>
                <c:pt idx="69">
                  <c:v>66</c:v>
                </c:pt>
                <c:pt idx="70">
                  <c:v>68</c:v>
                </c:pt>
                <c:pt idx="71">
                  <c:v>69</c:v>
                </c:pt>
                <c:pt idx="72">
                  <c:v>71</c:v>
                </c:pt>
                <c:pt idx="73">
                  <c:v>73</c:v>
                </c:pt>
                <c:pt idx="74">
                  <c:v>75</c:v>
                </c:pt>
                <c:pt idx="75">
                  <c:v>77</c:v>
                </c:pt>
                <c:pt idx="76">
                  <c:v>79</c:v>
                </c:pt>
                <c:pt idx="77">
                  <c:v>81</c:v>
                </c:pt>
                <c:pt idx="78">
                  <c:v>83</c:v>
                </c:pt>
                <c:pt idx="79">
                  <c:v>85</c:v>
                </c:pt>
                <c:pt idx="80">
                  <c:v>87</c:v>
                </c:pt>
                <c:pt idx="81">
                  <c:v>90</c:v>
                </c:pt>
                <c:pt idx="82">
                  <c:v>92</c:v>
                </c:pt>
                <c:pt idx="83">
                  <c:v>94</c:v>
                </c:pt>
                <c:pt idx="84">
                  <c:v>96</c:v>
                </c:pt>
                <c:pt idx="85">
                  <c:v>99</c:v>
                </c:pt>
                <c:pt idx="86">
                  <c:v>101</c:v>
                </c:pt>
                <c:pt idx="87">
                  <c:v>104</c:v>
                </c:pt>
                <c:pt idx="88">
                  <c:v>106</c:v>
                </c:pt>
                <c:pt idx="89">
                  <c:v>109</c:v>
                </c:pt>
                <c:pt idx="90">
                  <c:v>112</c:v>
                </c:pt>
                <c:pt idx="91">
                  <c:v>114</c:v>
                </c:pt>
                <c:pt idx="92">
                  <c:v>117</c:v>
                </c:pt>
                <c:pt idx="93">
                  <c:v>120</c:v>
                </c:pt>
                <c:pt idx="94">
                  <c:v>122</c:v>
                </c:pt>
                <c:pt idx="95">
                  <c:v>125</c:v>
                </c:pt>
                <c:pt idx="96">
                  <c:v>128</c:v>
                </c:pt>
                <c:pt idx="97">
                  <c:v>131</c:v>
                </c:pt>
                <c:pt idx="98">
                  <c:v>134</c:v>
                </c:pt>
                <c:pt idx="99">
                  <c:v>137</c:v>
                </c:pt>
                <c:pt idx="100">
                  <c:v>140</c:v>
                </c:pt>
                <c:pt idx="101">
                  <c:v>143</c:v>
                </c:pt>
                <c:pt idx="102">
                  <c:v>146</c:v>
                </c:pt>
                <c:pt idx="103">
                  <c:v>149</c:v>
                </c:pt>
                <c:pt idx="104">
                  <c:v>152</c:v>
                </c:pt>
                <c:pt idx="105">
                  <c:v>155</c:v>
                </c:pt>
                <c:pt idx="106">
                  <c:v>158</c:v>
                </c:pt>
                <c:pt idx="107">
                  <c:v>162</c:v>
                </c:pt>
                <c:pt idx="108">
                  <c:v>165</c:v>
                </c:pt>
                <c:pt idx="109">
                  <c:v>168</c:v>
                </c:pt>
                <c:pt idx="110">
                  <c:v>171</c:v>
                </c:pt>
                <c:pt idx="111">
                  <c:v>175</c:v>
                </c:pt>
                <c:pt idx="112">
                  <c:v>178</c:v>
                </c:pt>
                <c:pt idx="113">
                  <c:v>181</c:v>
                </c:pt>
                <c:pt idx="114">
                  <c:v>184</c:v>
                </c:pt>
                <c:pt idx="115">
                  <c:v>188</c:v>
                </c:pt>
                <c:pt idx="116">
                  <c:v>191</c:v>
                </c:pt>
                <c:pt idx="117">
                  <c:v>194</c:v>
                </c:pt>
                <c:pt idx="118">
                  <c:v>198</c:v>
                </c:pt>
                <c:pt idx="119">
                  <c:v>201</c:v>
                </c:pt>
                <c:pt idx="120">
                  <c:v>204</c:v>
                </c:pt>
                <c:pt idx="121">
                  <c:v>208</c:v>
                </c:pt>
                <c:pt idx="122">
                  <c:v>211</c:v>
                </c:pt>
                <c:pt idx="123">
                  <c:v>215</c:v>
                </c:pt>
                <c:pt idx="124">
                  <c:v>218</c:v>
                </c:pt>
                <c:pt idx="125">
                  <c:v>221</c:v>
                </c:pt>
                <c:pt idx="126">
                  <c:v>225</c:v>
                </c:pt>
                <c:pt idx="127">
                  <c:v>228</c:v>
                </c:pt>
                <c:pt idx="128">
                  <c:v>231</c:v>
                </c:pt>
                <c:pt idx="129">
                  <c:v>235</c:v>
                </c:pt>
                <c:pt idx="130">
                  <c:v>238</c:v>
                </c:pt>
                <c:pt idx="131">
                  <c:v>242</c:v>
                </c:pt>
                <c:pt idx="132">
                  <c:v>245</c:v>
                </c:pt>
                <c:pt idx="133">
                  <c:v>248</c:v>
                </c:pt>
                <c:pt idx="134">
                  <c:v>251</c:v>
                </c:pt>
                <c:pt idx="135">
                  <c:v>255</c:v>
                </c:pt>
                <c:pt idx="136">
                  <c:v>257</c:v>
                </c:pt>
                <c:pt idx="137">
                  <c:v>261</c:v>
                </c:pt>
                <c:pt idx="138">
                  <c:v>264</c:v>
                </c:pt>
                <c:pt idx="139">
                  <c:v>267</c:v>
                </c:pt>
                <c:pt idx="140">
                  <c:v>271</c:v>
                </c:pt>
                <c:pt idx="141">
                  <c:v>274</c:v>
                </c:pt>
                <c:pt idx="142">
                  <c:v>277</c:v>
                </c:pt>
                <c:pt idx="143">
                  <c:v>280</c:v>
                </c:pt>
                <c:pt idx="144">
                  <c:v>283</c:v>
                </c:pt>
                <c:pt idx="145">
                  <c:v>286</c:v>
                </c:pt>
                <c:pt idx="146">
                  <c:v>289</c:v>
                </c:pt>
                <c:pt idx="147">
                  <c:v>292</c:v>
                </c:pt>
                <c:pt idx="148">
                  <c:v>295</c:v>
                </c:pt>
                <c:pt idx="149">
                  <c:v>299</c:v>
                </c:pt>
                <c:pt idx="150">
                  <c:v>302</c:v>
                </c:pt>
                <c:pt idx="151">
                  <c:v>305</c:v>
                </c:pt>
                <c:pt idx="152">
                  <c:v>308</c:v>
                </c:pt>
                <c:pt idx="153">
                  <c:v>311</c:v>
                </c:pt>
                <c:pt idx="154">
                  <c:v>314</c:v>
                </c:pt>
                <c:pt idx="155">
                  <c:v>317</c:v>
                </c:pt>
                <c:pt idx="156">
                  <c:v>319</c:v>
                </c:pt>
                <c:pt idx="157">
                  <c:v>322</c:v>
                </c:pt>
                <c:pt idx="158">
                  <c:v>325</c:v>
                </c:pt>
                <c:pt idx="159">
                  <c:v>328</c:v>
                </c:pt>
                <c:pt idx="160">
                  <c:v>331</c:v>
                </c:pt>
                <c:pt idx="161">
                  <c:v>334</c:v>
                </c:pt>
                <c:pt idx="162">
                  <c:v>337</c:v>
                </c:pt>
                <c:pt idx="163">
                  <c:v>340</c:v>
                </c:pt>
                <c:pt idx="164">
                  <c:v>343</c:v>
                </c:pt>
                <c:pt idx="165">
                  <c:v>346</c:v>
                </c:pt>
                <c:pt idx="166">
                  <c:v>348</c:v>
                </c:pt>
                <c:pt idx="167">
                  <c:v>351</c:v>
                </c:pt>
                <c:pt idx="168">
                  <c:v>354</c:v>
                </c:pt>
                <c:pt idx="169">
                  <c:v>356</c:v>
                </c:pt>
                <c:pt idx="170">
                  <c:v>359</c:v>
                </c:pt>
                <c:pt idx="171">
                  <c:v>361</c:v>
                </c:pt>
                <c:pt idx="172">
                  <c:v>364</c:v>
                </c:pt>
                <c:pt idx="173">
                  <c:v>367</c:v>
                </c:pt>
                <c:pt idx="174">
                  <c:v>370</c:v>
                </c:pt>
                <c:pt idx="175">
                  <c:v>372</c:v>
                </c:pt>
                <c:pt idx="176">
                  <c:v>374</c:v>
                </c:pt>
                <c:pt idx="177">
                  <c:v>376</c:v>
                </c:pt>
                <c:pt idx="178">
                  <c:v>379</c:v>
                </c:pt>
                <c:pt idx="179">
                  <c:v>381</c:v>
                </c:pt>
                <c:pt idx="180">
                  <c:v>383</c:v>
                </c:pt>
                <c:pt idx="181">
                  <c:v>385</c:v>
                </c:pt>
                <c:pt idx="182">
                  <c:v>387</c:v>
                </c:pt>
                <c:pt idx="183">
                  <c:v>389</c:v>
                </c:pt>
                <c:pt idx="184">
                  <c:v>391</c:v>
                </c:pt>
                <c:pt idx="185">
                  <c:v>393</c:v>
                </c:pt>
                <c:pt idx="186">
                  <c:v>395</c:v>
                </c:pt>
                <c:pt idx="187">
                  <c:v>397</c:v>
                </c:pt>
                <c:pt idx="188">
                  <c:v>399</c:v>
                </c:pt>
              </c:numCache>
            </c:numRef>
          </c:xVal>
          <c:yVal>
            <c:numRef>
              <c:f>'[43]8-400'!$C$1:$C$189</c:f>
              <c:numCache>
                <c:formatCode>General</c:formatCode>
                <c:ptCount val="189"/>
                <c:pt idx="0">
                  <c:v>0.21100000000000002</c:v>
                </c:pt>
                <c:pt idx="1">
                  <c:v>0.21100000000000002</c:v>
                </c:pt>
                <c:pt idx="2">
                  <c:v>0.21100000000000002</c:v>
                </c:pt>
                <c:pt idx="3">
                  <c:v>0.21100000000000002</c:v>
                </c:pt>
                <c:pt idx="4">
                  <c:v>0.21200000000000002</c:v>
                </c:pt>
                <c:pt idx="5">
                  <c:v>0.21200000000000002</c:v>
                </c:pt>
                <c:pt idx="6">
                  <c:v>0.21100000000000002</c:v>
                </c:pt>
                <c:pt idx="7">
                  <c:v>0.21100000000000002</c:v>
                </c:pt>
                <c:pt idx="8">
                  <c:v>0.21100000000000002</c:v>
                </c:pt>
                <c:pt idx="9">
                  <c:v>0.21100000000000002</c:v>
                </c:pt>
                <c:pt idx="10">
                  <c:v>0.21100000000000002</c:v>
                </c:pt>
                <c:pt idx="11">
                  <c:v>0.21100000000000002</c:v>
                </c:pt>
                <c:pt idx="12">
                  <c:v>0.21100000000000002</c:v>
                </c:pt>
                <c:pt idx="13">
                  <c:v>0.21100000000000002</c:v>
                </c:pt>
                <c:pt idx="14">
                  <c:v>0.21100000000000002</c:v>
                </c:pt>
                <c:pt idx="15">
                  <c:v>0.21100000000000002</c:v>
                </c:pt>
                <c:pt idx="16">
                  <c:v>0.21100000000000002</c:v>
                </c:pt>
                <c:pt idx="17">
                  <c:v>0.21000000000000005</c:v>
                </c:pt>
                <c:pt idx="18">
                  <c:v>0.21000000000000005</c:v>
                </c:pt>
                <c:pt idx="19">
                  <c:v>0.21000000000000005</c:v>
                </c:pt>
                <c:pt idx="20">
                  <c:v>0.21100000000000002</c:v>
                </c:pt>
                <c:pt idx="21">
                  <c:v>0.21000000000000005</c:v>
                </c:pt>
                <c:pt idx="22">
                  <c:v>0.21000000000000005</c:v>
                </c:pt>
                <c:pt idx="23">
                  <c:v>0.20900000000000005</c:v>
                </c:pt>
                <c:pt idx="24">
                  <c:v>0.20900000000000005</c:v>
                </c:pt>
                <c:pt idx="25">
                  <c:v>0.20900000000000005</c:v>
                </c:pt>
                <c:pt idx="26">
                  <c:v>0.20900000000000005</c:v>
                </c:pt>
                <c:pt idx="27">
                  <c:v>0.20900000000000005</c:v>
                </c:pt>
                <c:pt idx="28">
                  <c:v>0.20800000000000002</c:v>
                </c:pt>
                <c:pt idx="29">
                  <c:v>0.20900000000000005</c:v>
                </c:pt>
                <c:pt idx="30">
                  <c:v>0.20800000000000002</c:v>
                </c:pt>
                <c:pt idx="31">
                  <c:v>0.20800000000000002</c:v>
                </c:pt>
                <c:pt idx="32">
                  <c:v>0.20800000000000002</c:v>
                </c:pt>
                <c:pt idx="33">
                  <c:v>0.20800000000000002</c:v>
                </c:pt>
                <c:pt idx="34">
                  <c:v>0.20800000000000002</c:v>
                </c:pt>
                <c:pt idx="35">
                  <c:v>0.20700000000000002</c:v>
                </c:pt>
                <c:pt idx="36">
                  <c:v>0.20700000000000002</c:v>
                </c:pt>
                <c:pt idx="37">
                  <c:v>0.20700000000000002</c:v>
                </c:pt>
                <c:pt idx="38">
                  <c:v>0.20600000000000002</c:v>
                </c:pt>
                <c:pt idx="39">
                  <c:v>0.20600000000000002</c:v>
                </c:pt>
                <c:pt idx="40">
                  <c:v>0.20600000000000002</c:v>
                </c:pt>
                <c:pt idx="41">
                  <c:v>0.20500000000000002</c:v>
                </c:pt>
                <c:pt idx="42">
                  <c:v>0.20500000000000002</c:v>
                </c:pt>
                <c:pt idx="43">
                  <c:v>0.20500000000000002</c:v>
                </c:pt>
                <c:pt idx="44">
                  <c:v>0.20400000000000001</c:v>
                </c:pt>
                <c:pt idx="45">
                  <c:v>0.20500000000000002</c:v>
                </c:pt>
                <c:pt idx="46">
                  <c:v>0.20300000000000001</c:v>
                </c:pt>
                <c:pt idx="47">
                  <c:v>0.20400000000000001</c:v>
                </c:pt>
                <c:pt idx="48">
                  <c:v>0.20300000000000001</c:v>
                </c:pt>
                <c:pt idx="49">
                  <c:v>0.20200000000000001</c:v>
                </c:pt>
                <c:pt idx="50">
                  <c:v>0.20200000000000001</c:v>
                </c:pt>
                <c:pt idx="51">
                  <c:v>0.20200000000000001</c:v>
                </c:pt>
                <c:pt idx="52">
                  <c:v>0.20200000000000001</c:v>
                </c:pt>
                <c:pt idx="53">
                  <c:v>0.2</c:v>
                </c:pt>
                <c:pt idx="54">
                  <c:v>0.2</c:v>
                </c:pt>
                <c:pt idx="55">
                  <c:v>0.2</c:v>
                </c:pt>
                <c:pt idx="56">
                  <c:v>0.19900000000000001</c:v>
                </c:pt>
                <c:pt idx="57">
                  <c:v>0.19900000000000001</c:v>
                </c:pt>
                <c:pt idx="58">
                  <c:v>0.19800000000000001</c:v>
                </c:pt>
                <c:pt idx="59">
                  <c:v>0.19800000000000001</c:v>
                </c:pt>
                <c:pt idx="60">
                  <c:v>0.19700000000000001</c:v>
                </c:pt>
                <c:pt idx="61">
                  <c:v>0.19700000000000001</c:v>
                </c:pt>
                <c:pt idx="62">
                  <c:v>0.19700000000000001</c:v>
                </c:pt>
                <c:pt idx="63">
                  <c:v>0.19600000000000001</c:v>
                </c:pt>
                <c:pt idx="64">
                  <c:v>0.19500000000000001</c:v>
                </c:pt>
                <c:pt idx="65">
                  <c:v>0.19500000000000001</c:v>
                </c:pt>
                <c:pt idx="66">
                  <c:v>0.19400000000000001</c:v>
                </c:pt>
                <c:pt idx="67">
                  <c:v>0.19400000000000001</c:v>
                </c:pt>
                <c:pt idx="68">
                  <c:v>0.193</c:v>
                </c:pt>
                <c:pt idx="69">
                  <c:v>0.192</c:v>
                </c:pt>
                <c:pt idx="70">
                  <c:v>0.191</c:v>
                </c:pt>
                <c:pt idx="71">
                  <c:v>0.192</c:v>
                </c:pt>
                <c:pt idx="72">
                  <c:v>0.191</c:v>
                </c:pt>
                <c:pt idx="73">
                  <c:v>0.19</c:v>
                </c:pt>
                <c:pt idx="74">
                  <c:v>0.18900000000000003</c:v>
                </c:pt>
                <c:pt idx="75">
                  <c:v>0.18800000000000003</c:v>
                </c:pt>
                <c:pt idx="76">
                  <c:v>0.18800000000000003</c:v>
                </c:pt>
                <c:pt idx="77">
                  <c:v>0.18700000000000003</c:v>
                </c:pt>
                <c:pt idx="78">
                  <c:v>0.18600000000000003</c:v>
                </c:pt>
                <c:pt idx="79">
                  <c:v>0.18600000000000003</c:v>
                </c:pt>
                <c:pt idx="80">
                  <c:v>0.18500000000000003</c:v>
                </c:pt>
                <c:pt idx="81">
                  <c:v>0.18400000000000002</c:v>
                </c:pt>
                <c:pt idx="82">
                  <c:v>0.18400000000000002</c:v>
                </c:pt>
                <c:pt idx="83">
                  <c:v>0.18300000000000002</c:v>
                </c:pt>
                <c:pt idx="84">
                  <c:v>0.18300000000000002</c:v>
                </c:pt>
                <c:pt idx="85">
                  <c:v>0.18100000000000005</c:v>
                </c:pt>
                <c:pt idx="86">
                  <c:v>0.18100000000000005</c:v>
                </c:pt>
                <c:pt idx="87">
                  <c:v>0.18000000000000005</c:v>
                </c:pt>
                <c:pt idx="88">
                  <c:v>0.18000000000000005</c:v>
                </c:pt>
                <c:pt idx="89">
                  <c:v>0.17800000000000002</c:v>
                </c:pt>
                <c:pt idx="90">
                  <c:v>0.17800000000000002</c:v>
                </c:pt>
                <c:pt idx="91">
                  <c:v>0.17700000000000002</c:v>
                </c:pt>
                <c:pt idx="92">
                  <c:v>0.17600000000000002</c:v>
                </c:pt>
                <c:pt idx="93">
                  <c:v>0.17500000000000002</c:v>
                </c:pt>
                <c:pt idx="94">
                  <c:v>0.17500000000000002</c:v>
                </c:pt>
                <c:pt idx="95">
                  <c:v>0.17400000000000002</c:v>
                </c:pt>
                <c:pt idx="96">
                  <c:v>0.17300000000000001</c:v>
                </c:pt>
                <c:pt idx="97">
                  <c:v>0.17200000000000001</c:v>
                </c:pt>
                <c:pt idx="98">
                  <c:v>0.17200000000000001</c:v>
                </c:pt>
                <c:pt idx="99">
                  <c:v>0.17100000000000001</c:v>
                </c:pt>
                <c:pt idx="100">
                  <c:v>0.17</c:v>
                </c:pt>
                <c:pt idx="101">
                  <c:v>0.17</c:v>
                </c:pt>
                <c:pt idx="102">
                  <c:v>0.16900000000000001</c:v>
                </c:pt>
                <c:pt idx="103">
                  <c:v>0.16700000000000001</c:v>
                </c:pt>
                <c:pt idx="104">
                  <c:v>0.16700000000000001</c:v>
                </c:pt>
                <c:pt idx="105">
                  <c:v>0.16600000000000001</c:v>
                </c:pt>
                <c:pt idx="106">
                  <c:v>0.16500000000000001</c:v>
                </c:pt>
                <c:pt idx="107">
                  <c:v>0.16400000000000001</c:v>
                </c:pt>
                <c:pt idx="108">
                  <c:v>0.16400000000000001</c:v>
                </c:pt>
                <c:pt idx="109">
                  <c:v>0.16200000000000001</c:v>
                </c:pt>
                <c:pt idx="110">
                  <c:v>0.161</c:v>
                </c:pt>
                <c:pt idx="111">
                  <c:v>0.16</c:v>
                </c:pt>
                <c:pt idx="112">
                  <c:v>0.16</c:v>
                </c:pt>
                <c:pt idx="113">
                  <c:v>0.15900000000000003</c:v>
                </c:pt>
                <c:pt idx="114">
                  <c:v>0.15800000000000003</c:v>
                </c:pt>
                <c:pt idx="115">
                  <c:v>0.15700000000000003</c:v>
                </c:pt>
                <c:pt idx="116">
                  <c:v>0.15600000000000003</c:v>
                </c:pt>
                <c:pt idx="117">
                  <c:v>0.15600000000000003</c:v>
                </c:pt>
                <c:pt idx="118">
                  <c:v>0.15500000000000003</c:v>
                </c:pt>
                <c:pt idx="119">
                  <c:v>0.15400000000000003</c:v>
                </c:pt>
                <c:pt idx="120">
                  <c:v>0.15300000000000002</c:v>
                </c:pt>
                <c:pt idx="121">
                  <c:v>0.15300000000000002</c:v>
                </c:pt>
                <c:pt idx="122">
                  <c:v>0.15200000000000002</c:v>
                </c:pt>
                <c:pt idx="123">
                  <c:v>0.15100000000000005</c:v>
                </c:pt>
                <c:pt idx="124">
                  <c:v>0.15000000000000002</c:v>
                </c:pt>
                <c:pt idx="125">
                  <c:v>0.14900000000000002</c:v>
                </c:pt>
                <c:pt idx="126">
                  <c:v>0.14900000000000002</c:v>
                </c:pt>
                <c:pt idx="127">
                  <c:v>0.14800000000000002</c:v>
                </c:pt>
                <c:pt idx="128">
                  <c:v>0.14800000000000002</c:v>
                </c:pt>
                <c:pt idx="129">
                  <c:v>0.14700000000000002</c:v>
                </c:pt>
                <c:pt idx="130">
                  <c:v>0.14600000000000002</c:v>
                </c:pt>
                <c:pt idx="131">
                  <c:v>0.14500000000000002</c:v>
                </c:pt>
                <c:pt idx="132">
                  <c:v>0.14400000000000004</c:v>
                </c:pt>
                <c:pt idx="133">
                  <c:v>0.14400000000000004</c:v>
                </c:pt>
                <c:pt idx="134">
                  <c:v>0.14300000000000004</c:v>
                </c:pt>
                <c:pt idx="135">
                  <c:v>0.14300000000000004</c:v>
                </c:pt>
                <c:pt idx="136">
                  <c:v>0.14200000000000004</c:v>
                </c:pt>
                <c:pt idx="137">
                  <c:v>0.14100000000000001</c:v>
                </c:pt>
                <c:pt idx="138">
                  <c:v>0.14100000000000001</c:v>
                </c:pt>
                <c:pt idx="139">
                  <c:v>0.13900000000000001</c:v>
                </c:pt>
                <c:pt idx="140">
                  <c:v>0.13900000000000001</c:v>
                </c:pt>
                <c:pt idx="141">
                  <c:v>0.13900000000000001</c:v>
                </c:pt>
                <c:pt idx="142">
                  <c:v>0.13700000000000001</c:v>
                </c:pt>
                <c:pt idx="143">
                  <c:v>0.13700000000000001</c:v>
                </c:pt>
                <c:pt idx="144">
                  <c:v>0.13600000000000001</c:v>
                </c:pt>
                <c:pt idx="145">
                  <c:v>0.13600000000000001</c:v>
                </c:pt>
                <c:pt idx="146">
                  <c:v>0.13500000000000001</c:v>
                </c:pt>
                <c:pt idx="147">
                  <c:v>0.13400000000000001</c:v>
                </c:pt>
                <c:pt idx="148">
                  <c:v>0.13400000000000001</c:v>
                </c:pt>
                <c:pt idx="149">
                  <c:v>0.13300000000000001</c:v>
                </c:pt>
                <c:pt idx="150">
                  <c:v>0.13200000000000001</c:v>
                </c:pt>
                <c:pt idx="151">
                  <c:v>0.13100000000000001</c:v>
                </c:pt>
                <c:pt idx="152">
                  <c:v>0.13100000000000001</c:v>
                </c:pt>
                <c:pt idx="153">
                  <c:v>0.13</c:v>
                </c:pt>
                <c:pt idx="154">
                  <c:v>0.129</c:v>
                </c:pt>
                <c:pt idx="155">
                  <c:v>0.129</c:v>
                </c:pt>
                <c:pt idx="156">
                  <c:v>0.128</c:v>
                </c:pt>
                <c:pt idx="157">
                  <c:v>0.127</c:v>
                </c:pt>
                <c:pt idx="158">
                  <c:v>0.127</c:v>
                </c:pt>
                <c:pt idx="159">
                  <c:v>0.126</c:v>
                </c:pt>
                <c:pt idx="160">
                  <c:v>0.126</c:v>
                </c:pt>
                <c:pt idx="161">
                  <c:v>0.12400000000000001</c:v>
                </c:pt>
                <c:pt idx="162">
                  <c:v>0.12400000000000001</c:v>
                </c:pt>
                <c:pt idx="163">
                  <c:v>0.12300000000000003</c:v>
                </c:pt>
                <c:pt idx="164">
                  <c:v>0.12300000000000003</c:v>
                </c:pt>
                <c:pt idx="165">
                  <c:v>0.12200000000000001</c:v>
                </c:pt>
                <c:pt idx="166">
                  <c:v>0.12100000000000001</c:v>
                </c:pt>
                <c:pt idx="167">
                  <c:v>0.12000000000000002</c:v>
                </c:pt>
                <c:pt idx="168">
                  <c:v>0.12000000000000002</c:v>
                </c:pt>
                <c:pt idx="169">
                  <c:v>0.11900000000000002</c:v>
                </c:pt>
                <c:pt idx="170">
                  <c:v>0.11799999999999998</c:v>
                </c:pt>
                <c:pt idx="171">
                  <c:v>0.11799999999999998</c:v>
                </c:pt>
                <c:pt idx="172">
                  <c:v>0.11799999999999998</c:v>
                </c:pt>
                <c:pt idx="173">
                  <c:v>0.11600000000000002</c:v>
                </c:pt>
                <c:pt idx="174">
                  <c:v>0.11600000000000002</c:v>
                </c:pt>
                <c:pt idx="175">
                  <c:v>0.115</c:v>
                </c:pt>
                <c:pt idx="176">
                  <c:v>0.115</c:v>
                </c:pt>
                <c:pt idx="177">
                  <c:v>0.114</c:v>
                </c:pt>
                <c:pt idx="178">
                  <c:v>0.114</c:v>
                </c:pt>
                <c:pt idx="179">
                  <c:v>0.11299999999999998</c:v>
                </c:pt>
                <c:pt idx="180">
                  <c:v>0.11299999999999998</c:v>
                </c:pt>
                <c:pt idx="181">
                  <c:v>0.11299999999999998</c:v>
                </c:pt>
                <c:pt idx="182">
                  <c:v>0.112</c:v>
                </c:pt>
                <c:pt idx="183">
                  <c:v>0.111</c:v>
                </c:pt>
                <c:pt idx="184">
                  <c:v>0.111</c:v>
                </c:pt>
                <c:pt idx="185">
                  <c:v>0.11</c:v>
                </c:pt>
                <c:pt idx="186">
                  <c:v>0.10900000000000003</c:v>
                </c:pt>
                <c:pt idx="187">
                  <c:v>0.11</c:v>
                </c:pt>
                <c:pt idx="188">
                  <c:v>0.10900000000000003</c:v>
                </c:pt>
              </c:numCache>
            </c:numRef>
          </c:yVal>
          <c:smooth val="1"/>
          <c:extLst>
            <c:ext xmlns:c16="http://schemas.microsoft.com/office/drawing/2014/chart" uri="{C3380CC4-5D6E-409C-BE32-E72D297353CC}">
              <c16:uniqueId val="{00000001-E563-4EDE-8758-6677778AF280}"/>
            </c:ext>
          </c:extLst>
        </c:ser>
        <c:ser>
          <c:idx val="2"/>
          <c:order val="2"/>
          <c:spPr>
            <a:ln w="25400">
              <a:solidFill>
                <a:srgbClr val="00FFFF"/>
              </a:solidFill>
              <a:prstDash val="solid"/>
            </a:ln>
          </c:spPr>
          <c:marker>
            <c:symbol val="none"/>
          </c:marker>
          <c:xVal>
            <c:numRef>
              <c:f>'[44]8-450'!$A$2:$A$251</c:f>
              <c:numCache>
                <c:formatCode>General</c:formatCode>
                <c:ptCount val="250"/>
                <c:pt idx="0">
                  <c:v>23</c:v>
                </c:pt>
                <c:pt idx="1">
                  <c:v>23</c:v>
                </c:pt>
                <c:pt idx="2">
                  <c:v>22</c:v>
                </c:pt>
                <c:pt idx="3">
                  <c:v>23</c:v>
                </c:pt>
                <c:pt idx="4">
                  <c:v>23</c:v>
                </c:pt>
                <c:pt idx="5">
                  <c:v>23</c:v>
                </c:pt>
                <c:pt idx="6">
                  <c:v>23</c:v>
                </c:pt>
                <c:pt idx="7">
                  <c:v>22</c:v>
                </c:pt>
                <c:pt idx="8">
                  <c:v>23</c:v>
                </c:pt>
                <c:pt idx="9">
                  <c:v>23</c:v>
                </c:pt>
                <c:pt idx="10">
                  <c:v>23</c:v>
                </c:pt>
                <c:pt idx="11">
                  <c:v>23</c:v>
                </c:pt>
                <c:pt idx="12">
                  <c:v>23</c:v>
                </c:pt>
                <c:pt idx="13">
                  <c:v>23</c:v>
                </c:pt>
                <c:pt idx="14">
                  <c:v>23</c:v>
                </c:pt>
                <c:pt idx="15">
                  <c:v>23</c:v>
                </c:pt>
                <c:pt idx="16">
                  <c:v>23</c:v>
                </c:pt>
                <c:pt idx="17">
                  <c:v>23</c:v>
                </c:pt>
                <c:pt idx="18">
                  <c:v>23</c:v>
                </c:pt>
                <c:pt idx="19">
                  <c:v>23</c:v>
                </c:pt>
                <c:pt idx="20">
                  <c:v>23</c:v>
                </c:pt>
                <c:pt idx="21">
                  <c:v>24</c:v>
                </c:pt>
                <c:pt idx="22">
                  <c:v>24</c:v>
                </c:pt>
                <c:pt idx="23">
                  <c:v>24</c:v>
                </c:pt>
                <c:pt idx="24">
                  <c:v>24</c:v>
                </c:pt>
                <c:pt idx="25">
                  <c:v>25</c:v>
                </c:pt>
                <c:pt idx="26">
                  <c:v>25</c:v>
                </c:pt>
                <c:pt idx="27">
                  <c:v>25</c:v>
                </c:pt>
                <c:pt idx="28">
                  <c:v>25</c:v>
                </c:pt>
                <c:pt idx="29">
                  <c:v>25</c:v>
                </c:pt>
                <c:pt idx="30">
                  <c:v>26</c:v>
                </c:pt>
                <c:pt idx="31">
                  <c:v>26</c:v>
                </c:pt>
                <c:pt idx="32">
                  <c:v>27</c:v>
                </c:pt>
                <c:pt idx="33">
                  <c:v>27</c:v>
                </c:pt>
                <c:pt idx="34">
                  <c:v>28</c:v>
                </c:pt>
                <c:pt idx="35">
                  <c:v>28</c:v>
                </c:pt>
                <c:pt idx="36">
                  <c:v>28</c:v>
                </c:pt>
                <c:pt idx="37">
                  <c:v>29</c:v>
                </c:pt>
                <c:pt idx="38">
                  <c:v>29</c:v>
                </c:pt>
                <c:pt idx="39">
                  <c:v>30</c:v>
                </c:pt>
                <c:pt idx="40">
                  <c:v>30</c:v>
                </c:pt>
                <c:pt idx="41">
                  <c:v>31</c:v>
                </c:pt>
                <c:pt idx="42">
                  <c:v>32</c:v>
                </c:pt>
                <c:pt idx="43">
                  <c:v>32</c:v>
                </c:pt>
                <c:pt idx="44">
                  <c:v>33</c:v>
                </c:pt>
                <c:pt idx="45">
                  <c:v>34</c:v>
                </c:pt>
                <c:pt idx="46">
                  <c:v>34</c:v>
                </c:pt>
                <c:pt idx="47">
                  <c:v>35</c:v>
                </c:pt>
                <c:pt idx="48">
                  <c:v>36</c:v>
                </c:pt>
                <c:pt idx="49">
                  <c:v>37</c:v>
                </c:pt>
                <c:pt idx="50">
                  <c:v>38</c:v>
                </c:pt>
                <c:pt idx="51">
                  <c:v>38</c:v>
                </c:pt>
                <c:pt idx="52">
                  <c:v>39</c:v>
                </c:pt>
                <c:pt idx="53">
                  <c:v>40</c:v>
                </c:pt>
                <c:pt idx="54">
                  <c:v>41</c:v>
                </c:pt>
                <c:pt idx="55">
                  <c:v>42</c:v>
                </c:pt>
                <c:pt idx="56">
                  <c:v>43</c:v>
                </c:pt>
                <c:pt idx="57">
                  <c:v>44</c:v>
                </c:pt>
                <c:pt idx="58">
                  <c:v>46</c:v>
                </c:pt>
                <c:pt idx="59">
                  <c:v>47</c:v>
                </c:pt>
                <c:pt idx="60">
                  <c:v>48</c:v>
                </c:pt>
                <c:pt idx="61">
                  <c:v>49</c:v>
                </c:pt>
                <c:pt idx="62">
                  <c:v>50</c:v>
                </c:pt>
                <c:pt idx="63">
                  <c:v>51</c:v>
                </c:pt>
                <c:pt idx="64">
                  <c:v>53</c:v>
                </c:pt>
                <c:pt idx="65">
                  <c:v>54</c:v>
                </c:pt>
                <c:pt idx="66">
                  <c:v>56</c:v>
                </c:pt>
                <c:pt idx="67">
                  <c:v>57</c:v>
                </c:pt>
                <c:pt idx="68">
                  <c:v>59</c:v>
                </c:pt>
                <c:pt idx="69">
                  <c:v>60</c:v>
                </c:pt>
                <c:pt idx="70">
                  <c:v>62</c:v>
                </c:pt>
                <c:pt idx="71">
                  <c:v>64</c:v>
                </c:pt>
                <c:pt idx="72">
                  <c:v>65</c:v>
                </c:pt>
                <c:pt idx="73">
                  <c:v>67</c:v>
                </c:pt>
                <c:pt idx="74">
                  <c:v>69</c:v>
                </c:pt>
                <c:pt idx="75">
                  <c:v>71</c:v>
                </c:pt>
                <c:pt idx="76">
                  <c:v>72</c:v>
                </c:pt>
                <c:pt idx="77">
                  <c:v>75</c:v>
                </c:pt>
                <c:pt idx="78">
                  <c:v>76</c:v>
                </c:pt>
                <c:pt idx="79">
                  <c:v>79</c:v>
                </c:pt>
                <c:pt idx="80">
                  <c:v>81</c:v>
                </c:pt>
                <c:pt idx="81">
                  <c:v>83</c:v>
                </c:pt>
                <c:pt idx="82">
                  <c:v>85</c:v>
                </c:pt>
                <c:pt idx="83">
                  <c:v>88</c:v>
                </c:pt>
                <c:pt idx="84">
                  <c:v>90</c:v>
                </c:pt>
                <c:pt idx="85">
                  <c:v>92</c:v>
                </c:pt>
                <c:pt idx="86">
                  <c:v>94</c:v>
                </c:pt>
                <c:pt idx="87">
                  <c:v>97</c:v>
                </c:pt>
                <c:pt idx="88">
                  <c:v>99</c:v>
                </c:pt>
                <c:pt idx="89">
                  <c:v>102</c:v>
                </c:pt>
                <c:pt idx="90">
                  <c:v>105</c:v>
                </c:pt>
                <c:pt idx="91">
                  <c:v>107</c:v>
                </c:pt>
                <c:pt idx="92">
                  <c:v>110</c:v>
                </c:pt>
                <c:pt idx="93">
                  <c:v>113</c:v>
                </c:pt>
                <c:pt idx="94">
                  <c:v>115</c:v>
                </c:pt>
                <c:pt idx="95">
                  <c:v>118</c:v>
                </c:pt>
                <c:pt idx="96">
                  <c:v>121</c:v>
                </c:pt>
                <c:pt idx="97">
                  <c:v>124</c:v>
                </c:pt>
                <c:pt idx="98">
                  <c:v>127</c:v>
                </c:pt>
                <c:pt idx="99">
                  <c:v>130</c:v>
                </c:pt>
                <c:pt idx="100">
                  <c:v>132</c:v>
                </c:pt>
                <c:pt idx="101">
                  <c:v>136</c:v>
                </c:pt>
                <c:pt idx="102">
                  <c:v>139</c:v>
                </c:pt>
                <c:pt idx="103">
                  <c:v>142</c:v>
                </c:pt>
                <c:pt idx="104">
                  <c:v>145</c:v>
                </c:pt>
                <c:pt idx="105">
                  <c:v>148</c:v>
                </c:pt>
                <c:pt idx="106">
                  <c:v>151</c:v>
                </c:pt>
                <c:pt idx="107">
                  <c:v>154</c:v>
                </c:pt>
                <c:pt idx="108">
                  <c:v>157</c:v>
                </c:pt>
                <c:pt idx="109">
                  <c:v>161</c:v>
                </c:pt>
                <c:pt idx="110">
                  <c:v>164</c:v>
                </c:pt>
                <c:pt idx="111">
                  <c:v>167</c:v>
                </c:pt>
                <c:pt idx="112">
                  <c:v>170</c:v>
                </c:pt>
                <c:pt idx="113">
                  <c:v>174</c:v>
                </c:pt>
                <c:pt idx="114">
                  <c:v>177</c:v>
                </c:pt>
                <c:pt idx="115">
                  <c:v>180</c:v>
                </c:pt>
                <c:pt idx="116">
                  <c:v>184</c:v>
                </c:pt>
                <c:pt idx="117">
                  <c:v>187</c:v>
                </c:pt>
                <c:pt idx="118">
                  <c:v>190</c:v>
                </c:pt>
                <c:pt idx="119">
                  <c:v>194</c:v>
                </c:pt>
                <c:pt idx="120">
                  <c:v>197</c:v>
                </c:pt>
                <c:pt idx="121">
                  <c:v>200</c:v>
                </c:pt>
                <c:pt idx="122">
                  <c:v>204</c:v>
                </c:pt>
                <c:pt idx="123">
                  <c:v>207</c:v>
                </c:pt>
                <c:pt idx="124">
                  <c:v>210</c:v>
                </c:pt>
                <c:pt idx="125">
                  <c:v>214</c:v>
                </c:pt>
                <c:pt idx="126">
                  <c:v>217</c:v>
                </c:pt>
                <c:pt idx="127">
                  <c:v>220</c:v>
                </c:pt>
                <c:pt idx="128">
                  <c:v>224</c:v>
                </c:pt>
                <c:pt idx="129">
                  <c:v>227</c:v>
                </c:pt>
                <c:pt idx="130">
                  <c:v>231</c:v>
                </c:pt>
                <c:pt idx="131">
                  <c:v>234</c:v>
                </c:pt>
                <c:pt idx="132">
                  <c:v>237</c:v>
                </c:pt>
                <c:pt idx="133">
                  <c:v>241</c:v>
                </c:pt>
                <c:pt idx="134">
                  <c:v>244</c:v>
                </c:pt>
                <c:pt idx="135">
                  <c:v>247</c:v>
                </c:pt>
                <c:pt idx="136">
                  <c:v>250</c:v>
                </c:pt>
                <c:pt idx="137">
                  <c:v>254</c:v>
                </c:pt>
                <c:pt idx="138">
                  <c:v>257</c:v>
                </c:pt>
                <c:pt idx="139">
                  <c:v>260</c:v>
                </c:pt>
                <c:pt idx="140">
                  <c:v>263</c:v>
                </c:pt>
                <c:pt idx="141">
                  <c:v>267</c:v>
                </c:pt>
                <c:pt idx="142">
                  <c:v>270</c:v>
                </c:pt>
                <c:pt idx="143">
                  <c:v>273</c:v>
                </c:pt>
                <c:pt idx="144">
                  <c:v>276</c:v>
                </c:pt>
                <c:pt idx="145">
                  <c:v>279</c:v>
                </c:pt>
                <c:pt idx="146">
                  <c:v>283</c:v>
                </c:pt>
                <c:pt idx="147">
                  <c:v>286</c:v>
                </c:pt>
                <c:pt idx="148">
                  <c:v>289</c:v>
                </c:pt>
                <c:pt idx="149">
                  <c:v>292</c:v>
                </c:pt>
                <c:pt idx="150">
                  <c:v>295</c:v>
                </c:pt>
                <c:pt idx="151">
                  <c:v>298</c:v>
                </c:pt>
                <c:pt idx="152">
                  <c:v>301</c:v>
                </c:pt>
                <c:pt idx="153">
                  <c:v>305</c:v>
                </c:pt>
                <c:pt idx="154">
                  <c:v>308</c:v>
                </c:pt>
                <c:pt idx="155">
                  <c:v>311</c:v>
                </c:pt>
                <c:pt idx="156">
                  <c:v>314</c:v>
                </c:pt>
                <c:pt idx="157">
                  <c:v>317</c:v>
                </c:pt>
                <c:pt idx="158">
                  <c:v>320</c:v>
                </c:pt>
                <c:pt idx="159">
                  <c:v>323</c:v>
                </c:pt>
                <c:pt idx="160">
                  <c:v>326</c:v>
                </c:pt>
                <c:pt idx="161">
                  <c:v>329</c:v>
                </c:pt>
                <c:pt idx="162">
                  <c:v>332</c:v>
                </c:pt>
                <c:pt idx="163">
                  <c:v>335</c:v>
                </c:pt>
                <c:pt idx="164">
                  <c:v>337</c:v>
                </c:pt>
                <c:pt idx="165">
                  <c:v>340</c:v>
                </c:pt>
                <c:pt idx="166">
                  <c:v>343</c:v>
                </c:pt>
                <c:pt idx="167">
                  <c:v>346</c:v>
                </c:pt>
                <c:pt idx="168">
                  <c:v>349</c:v>
                </c:pt>
                <c:pt idx="169">
                  <c:v>352</c:v>
                </c:pt>
                <c:pt idx="170">
                  <c:v>354</c:v>
                </c:pt>
                <c:pt idx="171">
                  <c:v>357</c:v>
                </c:pt>
                <c:pt idx="172">
                  <c:v>360</c:v>
                </c:pt>
                <c:pt idx="173">
                  <c:v>362</c:v>
                </c:pt>
                <c:pt idx="174">
                  <c:v>365</c:v>
                </c:pt>
                <c:pt idx="175">
                  <c:v>367</c:v>
                </c:pt>
                <c:pt idx="176">
                  <c:v>370</c:v>
                </c:pt>
                <c:pt idx="177">
                  <c:v>372</c:v>
                </c:pt>
                <c:pt idx="178">
                  <c:v>375</c:v>
                </c:pt>
                <c:pt idx="179">
                  <c:v>377</c:v>
                </c:pt>
                <c:pt idx="180">
                  <c:v>379</c:v>
                </c:pt>
                <c:pt idx="181">
                  <c:v>381</c:v>
                </c:pt>
                <c:pt idx="182">
                  <c:v>383</c:v>
                </c:pt>
                <c:pt idx="183">
                  <c:v>385</c:v>
                </c:pt>
                <c:pt idx="184">
                  <c:v>388</c:v>
                </c:pt>
                <c:pt idx="185">
                  <c:v>389</c:v>
                </c:pt>
                <c:pt idx="186">
                  <c:v>391</c:v>
                </c:pt>
                <c:pt idx="187">
                  <c:v>393</c:v>
                </c:pt>
                <c:pt idx="188">
                  <c:v>395</c:v>
                </c:pt>
                <c:pt idx="189">
                  <c:v>397</c:v>
                </c:pt>
                <c:pt idx="190">
                  <c:v>399</c:v>
                </c:pt>
                <c:pt idx="191">
                  <c:v>400</c:v>
                </c:pt>
                <c:pt idx="192">
                  <c:v>402</c:v>
                </c:pt>
                <c:pt idx="193">
                  <c:v>404</c:v>
                </c:pt>
                <c:pt idx="194">
                  <c:v>405</c:v>
                </c:pt>
                <c:pt idx="195">
                  <c:v>407</c:v>
                </c:pt>
                <c:pt idx="196">
                  <c:v>408</c:v>
                </c:pt>
                <c:pt idx="197">
                  <c:v>409</c:v>
                </c:pt>
                <c:pt idx="198">
                  <c:v>411</c:v>
                </c:pt>
                <c:pt idx="199">
                  <c:v>412</c:v>
                </c:pt>
                <c:pt idx="200">
                  <c:v>414</c:v>
                </c:pt>
                <c:pt idx="201">
                  <c:v>415</c:v>
                </c:pt>
                <c:pt idx="202">
                  <c:v>416</c:v>
                </c:pt>
                <c:pt idx="203">
                  <c:v>418</c:v>
                </c:pt>
                <c:pt idx="204">
                  <c:v>419</c:v>
                </c:pt>
                <c:pt idx="205">
                  <c:v>420</c:v>
                </c:pt>
                <c:pt idx="206">
                  <c:v>421</c:v>
                </c:pt>
                <c:pt idx="207">
                  <c:v>422</c:v>
                </c:pt>
                <c:pt idx="208">
                  <c:v>423</c:v>
                </c:pt>
                <c:pt idx="209">
                  <c:v>424</c:v>
                </c:pt>
                <c:pt idx="210">
                  <c:v>425</c:v>
                </c:pt>
                <c:pt idx="211">
                  <c:v>426</c:v>
                </c:pt>
                <c:pt idx="212">
                  <c:v>427</c:v>
                </c:pt>
                <c:pt idx="213">
                  <c:v>428</c:v>
                </c:pt>
                <c:pt idx="214">
                  <c:v>429</c:v>
                </c:pt>
                <c:pt idx="215">
                  <c:v>430</c:v>
                </c:pt>
                <c:pt idx="216">
                  <c:v>431</c:v>
                </c:pt>
                <c:pt idx="217">
                  <c:v>431</c:v>
                </c:pt>
                <c:pt idx="218">
                  <c:v>432</c:v>
                </c:pt>
                <c:pt idx="219">
                  <c:v>433</c:v>
                </c:pt>
                <c:pt idx="220">
                  <c:v>434</c:v>
                </c:pt>
                <c:pt idx="221">
                  <c:v>434</c:v>
                </c:pt>
                <c:pt idx="222">
                  <c:v>435</c:v>
                </c:pt>
                <c:pt idx="223">
                  <c:v>436</c:v>
                </c:pt>
                <c:pt idx="224">
                  <c:v>437</c:v>
                </c:pt>
                <c:pt idx="225">
                  <c:v>437</c:v>
                </c:pt>
                <c:pt idx="226">
                  <c:v>438</c:v>
                </c:pt>
                <c:pt idx="227">
                  <c:v>439</c:v>
                </c:pt>
                <c:pt idx="228">
                  <c:v>439</c:v>
                </c:pt>
                <c:pt idx="229">
                  <c:v>440</c:v>
                </c:pt>
                <c:pt idx="230">
                  <c:v>440</c:v>
                </c:pt>
                <c:pt idx="231">
                  <c:v>441</c:v>
                </c:pt>
                <c:pt idx="232">
                  <c:v>441</c:v>
                </c:pt>
                <c:pt idx="233">
                  <c:v>442</c:v>
                </c:pt>
                <c:pt idx="234">
                  <c:v>443</c:v>
                </c:pt>
                <c:pt idx="235">
                  <c:v>443</c:v>
                </c:pt>
                <c:pt idx="236">
                  <c:v>444</c:v>
                </c:pt>
                <c:pt idx="237">
                  <c:v>444</c:v>
                </c:pt>
                <c:pt idx="238">
                  <c:v>444</c:v>
                </c:pt>
                <c:pt idx="239">
                  <c:v>445</c:v>
                </c:pt>
                <c:pt idx="240">
                  <c:v>445</c:v>
                </c:pt>
                <c:pt idx="241">
                  <c:v>446</c:v>
                </c:pt>
                <c:pt idx="242">
                  <c:v>446</c:v>
                </c:pt>
                <c:pt idx="243">
                  <c:v>447</c:v>
                </c:pt>
                <c:pt idx="244">
                  <c:v>447</c:v>
                </c:pt>
                <c:pt idx="245">
                  <c:v>448</c:v>
                </c:pt>
                <c:pt idx="246">
                  <c:v>448</c:v>
                </c:pt>
                <c:pt idx="247">
                  <c:v>448</c:v>
                </c:pt>
                <c:pt idx="248">
                  <c:v>449</c:v>
                </c:pt>
                <c:pt idx="249">
                  <c:v>449</c:v>
                </c:pt>
              </c:numCache>
            </c:numRef>
          </c:xVal>
          <c:yVal>
            <c:numRef>
              <c:f>'[44]8-450'!$C$2:$C$251</c:f>
              <c:numCache>
                <c:formatCode>General</c:formatCode>
                <c:ptCount val="250"/>
                <c:pt idx="0">
                  <c:v>0.20800000000000002</c:v>
                </c:pt>
                <c:pt idx="1">
                  <c:v>0.20900000000000005</c:v>
                </c:pt>
                <c:pt idx="2">
                  <c:v>0.20800000000000002</c:v>
                </c:pt>
                <c:pt idx="3">
                  <c:v>0.20800000000000002</c:v>
                </c:pt>
                <c:pt idx="4">
                  <c:v>0.20700000000000002</c:v>
                </c:pt>
                <c:pt idx="5">
                  <c:v>0.20800000000000002</c:v>
                </c:pt>
                <c:pt idx="6">
                  <c:v>0.20900000000000005</c:v>
                </c:pt>
                <c:pt idx="7">
                  <c:v>0.20800000000000002</c:v>
                </c:pt>
                <c:pt idx="8">
                  <c:v>0.20800000000000002</c:v>
                </c:pt>
                <c:pt idx="9">
                  <c:v>0.20800000000000002</c:v>
                </c:pt>
                <c:pt idx="10">
                  <c:v>0.20800000000000002</c:v>
                </c:pt>
                <c:pt idx="11">
                  <c:v>0.20800000000000002</c:v>
                </c:pt>
                <c:pt idx="12">
                  <c:v>0.20800000000000002</c:v>
                </c:pt>
                <c:pt idx="13">
                  <c:v>0.20800000000000002</c:v>
                </c:pt>
                <c:pt idx="14">
                  <c:v>0.20700000000000002</c:v>
                </c:pt>
                <c:pt idx="15">
                  <c:v>0.20700000000000002</c:v>
                </c:pt>
                <c:pt idx="16">
                  <c:v>0.20700000000000002</c:v>
                </c:pt>
                <c:pt idx="17">
                  <c:v>0.20700000000000002</c:v>
                </c:pt>
                <c:pt idx="18">
                  <c:v>0.20700000000000002</c:v>
                </c:pt>
                <c:pt idx="19">
                  <c:v>0.20700000000000002</c:v>
                </c:pt>
                <c:pt idx="20">
                  <c:v>0.20700000000000002</c:v>
                </c:pt>
                <c:pt idx="21">
                  <c:v>0.20700000000000002</c:v>
                </c:pt>
                <c:pt idx="22">
                  <c:v>0.20700000000000002</c:v>
                </c:pt>
                <c:pt idx="23">
                  <c:v>0.20600000000000002</c:v>
                </c:pt>
                <c:pt idx="24">
                  <c:v>0.20600000000000002</c:v>
                </c:pt>
                <c:pt idx="25">
                  <c:v>0.20600000000000002</c:v>
                </c:pt>
                <c:pt idx="26">
                  <c:v>0.20600000000000002</c:v>
                </c:pt>
                <c:pt idx="27">
                  <c:v>0.20600000000000002</c:v>
                </c:pt>
                <c:pt idx="28">
                  <c:v>0.20500000000000002</c:v>
                </c:pt>
                <c:pt idx="29">
                  <c:v>0.20500000000000002</c:v>
                </c:pt>
                <c:pt idx="30">
                  <c:v>0.20600000000000002</c:v>
                </c:pt>
                <c:pt idx="31">
                  <c:v>0.20500000000000002</c:v>
                </c:pt>
                <c:pt idx="32">
                  <c:v>0.20500000000000002</c:v>
                </c:pt>
                <c:pt idx="33">
                  <c:v>0.20400000000000001</c:v>
                </c:pt>
                <c:pt idx="34">
                  <c:v>0.20400000000000001</c:v>
                </c:pt>
                <c:pt idx="35">
                  <c:v>0.20400000000000001</c:v>
                </c:pt>
                <c:pt idx="36">
                  <c:v>0.20300000000000001</c:v>
                </c:pt>
                <c:pt idx="37">
                  <c:v>0.20400000000000001</c:v>
                </c:pt>
                <c:pt idx="38">
                  <c:v>0.20300000000000001</c:v>
                </c:pt>
                <c:pt idx="39">
                  <c:v>0.20300000000000001</c:v>
                </c:pt>
                <c:pt idx="40">
                  <c:v>0.20200000000000001</c:v>
                </c:pt>
                <c:pt idx="41">
                  <c:v>0.20100000000000001</c:v>
                </c:pt>
                <c:pt idx="42">
                  <c:v>0.20200000000000001</c:v>
                </c:pt>
                <c:pt idx="43">
                  <c:v>0.20200000000000001</c:v>
                </c:pt>
                <c:pt idx="44">
                  <c:v>0.20200000000000001</c:v>
                </c:pt>
                <c:pt idx="45">
                  <c:v>0.20100000000000001</c:v>
                </c:pt>
                <c:pt idx="46">
                  <c:v>0.20100000000000001</c:v>
                </c:pt>
                <c:pt idx="47">
                  <c:v>0.2</c:v>
                </c:pt>
                <c:pt idx="48">
                  <c:v>0.19900000000000001</c:v>
                </c:pt>
                <c:pt idx="49">
                  <c:v>0.19900000000000001</c:v>
                </c:pt>
                <c:pt idx="50">
                  <c:v>0.19900000000000001</c:v>
                </c:pt>
                <c:pt idx="51">
                  <c:v>0.19900000000000001</c:v>
                </c:pt>
                <c:pt idx="52">
                  <c:v>0.19800000000000001</c:v>
                </c:pt>
                <c:pt idx="53">
                  <c:v>0.19800000000000001</c:v>
                </c:pt>
                <c:pt idx="54">
                  <c:v>0.19700000000000001</c:v>
                </c:pt>
                <c:pt idx="55">
                  <c:v>0.19700000000000001</c:v>
                </c:pt>
                <c:pt idx="56">
                  <c:v>0.19600000000000001</c:v>
                </c:pt>
                <c:pt idx="57">
                  <c:v>0.19600000000000001</c:v>
                </c:pt>
                <c:pt idx="58">
                  <c:v>0.19500000000000001</c:v>
                </c:pt>
                <c:pt idx="59">
                  <c:v>0.19500000000000001</c:v>
                </c:pt>
                <c:pt idx="60">
                  <c:v>0.19500000000000001</c:v>
                </c:pt>
                <c:pt idx="61">
                  <c:v>0.19400000000000001</c:v>
                </c:pt>
                <c:pt idx="62">
                  <c:v>0.193</c:v>
                </c:pt>
                <c:pt idx="63">
                  <c:v>0.193</c:v>
                </c:pt>
                <c:pt idx="64">
                  <c:v>0.193</c:v>
                </c:pt>
                <c:pt idx="65">
                  <c:v>0.191</c:v>
                </c:pt>
                <c:pt idx="66">
                  <c:v>0.192</c:v>
                </c:pt>
                <c:pt idx="67">
                  <c:v>0.19</c:v>
                </c:pt>
                <c:pt idx="68">
                  <c:v>0.19</c:v>
                </c:pt>
                <c:pt idx="69">
                  <c:v>0.19</c:v>
                </c:pt>
                <c:pt idx="70">
                  <c:v>0.18900000000000003</c:v>
                </c:pt>
                <c:pt idx="71">
                  <c:v>0.18900000000000003</c:v>
                </c:pt>
                <c:pt idx="72">
                  <c:v>0.18800000000000003</c:v>
                </c:pt>
                <c:pt idx="73">
                  <c:v>0.18700000000000003</c:v>
                </c:pt>
                <c:pt idx="74">
                  <c:v>0.18600000000000003</c:v>
                </c:pt>
                <c:pt idx="75">
                  <c:v>0.18600000000000003</c:v>
                </c:pt>
                <c:pt idx="76">
                  <c:v>0.18500000000000003</c:v>
                </c:pt>
                <c:pt idx="77">
                  <c:v>0.18500000000000003</c:v>
                </c:pt>
                <c:pt idx="78">
                  <c:v>0.18300000000000002</c:v>
                </c:pt>
                <c:pt idx="79">
                  <c:v>0.18300000000000002</c:v>
                </c:pt>
                <c:pt idx="80">
                  <c:v>0.18300000000000002</c:v>
                </c:pt>
                <c:pt idx="81">
                  <c:v>0.18200000000000002</c:v>
                </c:pt>
                <c:pt idx="82">
                  <c:v>0.18100000000000005</c:v>
                </c:pt>
                <c:pt idx="83">
                  <c:v>0.18100000000000005</c:v>
                </c:pt>
                <c:pt idx="84">
                  <c:v>0.18000000000000005</c:v>
                </c:pt>
                <c:pt idx="85">
                  <c:v>0.17900000000000002</c:v>
                </c:pt>
                <c:pt idx="86">
                  <c:v>0.17800000000000002</c:v>
                </c:pt>
                <c:pt idx="87">
                  <c:v>0.17800000000000002</c:v>
                </c:pt>
                <c:pt idx="88">
                  <c:v>0.17600000000000002</c:v>
                </c:pt>
                <c:pt idx="89">
                  <c:v>0.17600000000000002</c:v>
                </c:pt>
                <c:pt idx="90">
                  <c:v>0.17600000000000002</c:v>
                </c:pt>
                <c:pt idx="91">
                  <c:v>0.17400000000000002</c:v>
                </c:pt>
                <c:pt idx="92">
                  <c:v>0.17300000000000001</c:v>
                </c:pt>
                <c:pt idx="93">
                  <c:v>0.17300000000000001</c:v>
                </c:pt>
                <c:pt idx="94">
                  <c:v>0.17200000000000001</c:v>
                </c:pt>
                <c:pt idx="95">
                  <c:v>0.17200000000000001</c:v>
                </c:pt>
                <c:pt idx="96">
                  <c:v>0.17100000000000001</c:v>
                </c:pt>
                <c:pt idx="97">
                  <c:v>0.17</c:v>
                </c:pt>
                <c:pt idx="98">
                  <c:v>0.16900000000000001</c:v>
                </c:pt>
                <c:pt idx="99">
                  <c:v>0.16700000000000001</c:v>
                </c:pt>
                <c:pt idx="100">
                  <c:v>0.16700000000000001</c:v>
                </c:pt>
                <c:pt idx="101">
                  <c:v>0.16700000000000001</c:v>
                </c:pt>
                <c:pt idx="102">
                  <c:v>0.16600000000000001</c:v>
                </c:pt>
                <c:pt idx="103">
                  <c:v>0.16500000000000001</c:v>
                </c:pt>
                <c:pt idx="104">
                  <c:v>0.16500000000000001</c:v>
                </c:pt>
                <c:pt idx="105">
                  <c:v>0.16400000000000001</c:v>
                </c:pt>
                <c:pt idx="106">
                  <c:v>0.16200000000000001</c:v>
                </c:pt>
                <c:pt idx="107">
                  <c:v>0.16200000000000001</c:v>
                </c:pt>
                <c:pt idx="108">
                  <c:v>0.161</c:v>
                </c:pt>
                <c:pt idx="109">
                  <c:v>0.16</c:v>
                </c:pt>
                <c:pt idx="110">
                  <c:v>0.15900000000000003</c:v>
                </c:pt>
                <c:pt idx="111">
                  <c:v>0.15800000000000003</c:v>
                </c:pt>
                <c:pt idx="112">
                  <c:v>0.15700000000000003</c:v>
                </c:pt>
                <c:pt idx="113">
                  <c:v>0.15700000000000003</c:v>
                </c:pt>
                <c:pt idx="114">
                  <c:v>0.15600000000000003</c:v>
                </c:pt>
                <c:pt idx="115">
                  <c:v>0.15400000000000003</c:v>
                </c:pt>
                <c:pt idx="116">
                  <c:v>0.15400000000000003</c:v>
                </c:pt>
                <c:pt idx="117">
                  <c:v>0.15300000000000002</c:v>
                </c:pt>
                <c:pt idx="118">
                  <c:v>0.15200000000000002</c:v>
                </c:pt>
                <c:pt idx="119">
                  <c:v>0.15200000000000002</c:v>
                </c:pt>
                <c:pt idx="120">
                  <c:v>0.15100000000000005</c:v>
                </c:pt>
                <c:pt idx="121">
                  <c:v>0.15100000000000005</c:v>
                </c:pt>
                <c:pt idx="122">
                  <c:v>0.14900000000000002</c:v>
                </c:pt>
                <c:pt idx="123">
                  <c:v>0.14800000000000002</c:v>
                </c:pt>
                <c:pt idx="124">
                  <c:v>0.14800000000000002</c:v>
                </c:pt>
                <c:pt idx="125">
                  <c:v>0.14700000000000002</c:v>
                </c:pt>
                <c:pt idx="126">
                  <c:v>0.14700000000000002</c:v>
                </c:pt>
                <c:pt idx="127">
                  <c:v>0.14600000000000002</c:v>
                </c:pt>
                <c:pt idx="128">
                  <c:v>0.14500000000000002</c:v>
                </c:pt>
                <c:pt idx="129">
                  <c:v>0.14400000000000004</c:v>
                </c:pt>
                <c:pt idx="130">
                  <c:v>0.14400000000000004</c:v>
                </c:pt>
                <c:pt idx="131">
                  <c:v>0.14300000000000004</c:v>
                </c:pt>
                <c:pt idx="132">
                  <c:v>0.14200000000000004</c:v>
                </c:pt>
                <c:pt idx="133">
                  <c:v>0.14100000000000001</c:v>
                </c:pt>
                <c:pt idx="134">
                  <c:v>0.14000000000000001</c:v>
                </c:pt>
                <c:pt idx="135">
                  <c:v>0.14000000000000001</c:v>
                </c:pt>
                <c:pt idx="136">
                  <c:v>0.14000000000000001</c:v>
                </c:pt>
                <c:pt idx="137">
                  <c:v>0.13800000000000001</c:v>
                </c:pt>
                <c:pt idx="138">
                  <c:v>0.13800000000000001</c:v>
                </c:pt>
                <c:pt idx="139">
                  <c:v>0.13700000000000001</c:v>
                </c:pt>
                <c:pt idx="140">
                  <c:v>0.13700000000000001</c:v>
                </c:pt>
                <c:pt idx="141">
                  <c:v>0.13600000000000001</c:v>
                </c:pt>
                <c:pt idx="142">
                  <c:v>0.13600000000000001</c:v>
                </c:pt>
                <c:pt idx="143">
                  <c:v>0.13500000000000001</c:v>
                </c:pt>
                <c:pt idx="144">
                  <c:v>0.13400000000000001</c:v>
                </c:pt>
                <c:pt idx="145">
                  <c:v>0.13300000000000001</c:v>
                </c:pt>
                <c:pt idx="146">
                  <c:v>0.13200000000000001</c:v>
                </c:pt>
                <c:pt idx="147">
                  <c:v>0.13200000000000001</c:v>
                </c:pt>
                <c:pt idx="148">
                  <c:v>0.13100000000000001</c:v>
                </c:pt>
                <c:pt idx="149">
                  <c:v>0.13100000000000001</c:v>
                </c:pt>
                <c:pt idx="150">
                  <c:v>0.13</c:v>
                </c:pt>
                <c:pt idx="151">
                  <c:v>0.129</c:v>
                </c:pt>
                <c:pt idx="152">
                  <c:v>0.128</c:v>
                </c:pt>
                <c:pt idx="153">
                  <c:v>0.127</c:v>
                </c:pt>
                <c:pt idx="154">
                  <c:v>0.127</c:v>
                </c:pt>
                <c:pt idx="155">
                  <c:v>0.126</c:v>
                </c:pt>
                <c:pt idx="156">
                  <c:v>0.126</c:v>
                </c:pt>
                <c:pt idx="157">
                  <c:v>0.125</c:v>
                </c:pt>
                <c:pt idx="158">
                  <c:v>0.12400000000000001</c:v>
                </c:pt>
                <c:pt idx="159">
                  <c:v>0.12400000000000001</c:v>
                </c:pt>
                <c:pt idx="160">
                  <c:v>0.12300000000000003</c:v>
                </c:pt>
                <c:pt idx="161">
                  <c:v>0.12300000000000003</c:v>
                </c:pt>
                <c:pt idx="162">
                  <c:v>0.12200000000000001</c:v>
                </c:pt>
                <c:pt idx="163">
                  <c:v>0.12100000000000001</c:v>
                </c:pt>
                <c:pt idx="164">
                  <c:v>0.12000000000000002</c:v>
                </c:pt>
                <c:pt idx="165">
                  <c:v>0.12000000000000002</c:v>
                </c:pt>
                <c:pt idx="166">
                  <c:v>0.11900000000000002</c:v>
                </c:pt>
                <c:pt idx="167">
                  <c:v>0.11900000000000002</c:v>
                </c:pt>
                <c:pt idx="168">
                  <c:v>0.11799999999999998</c:v>
                </c:pt>
                <c:pt idx="169">
                  <c:v>0.11699999999999998</c:v>
                </c:pt>
                <c:pt idx="170">
                  <c:v>0.11699999999999998</c:v>
                </c:pt>
                <c:pt idx="171">
                  <c:v>0.11600000000000002</c:v>
                </c:pt>
                <c:pt idx="172">
                  <c:v>0.11600000000000002</c:v>
                </c:pt>
                <c:pt idx="173">
                  <c:v>0.115</c:v>
                </c:pt>
                <c:pt idx="174">
                  <c:v>0.114</c:v>
                </c:pt>
                <c:pt idx="175">
                  <c:v>0.114</c:v>
                </c:pt>
                <c:pt idx="176">
                  <c:v>0.114</c:v>
                </c:pt>
                <c:pt idx="177">
                  <c:v>0.11299999999999998</c:v>
                </c:pt>
                <c:pt idx="178">
                  <c:v>0.11299999999999998</c:v>
                </c:pt>
                <c:pt idx="179">
                  <c:v>0.112</c:v>
                </c:pt>
                <c:pt idx="180">
                  <c:v>0.112</c:v>
                </c:pt>
                <c:pt idx="181">
                  <c:v>0.111</c:v>
                </c:pt>
                <c:pt idx="182">
                  <c:v>0.111</c:v>
                </c:pt>
                <c:pt idx="183">
                  <c:v>0.111</c:v>
                </c:pt>
                <c:pt idx="184">
                  <c:v>0.11</c:v>
                </c:pt>
                <c:pt idx="185">
                  <c:v>0.11</c:v>
                </c:pt>
                <c:pt idx="186">
                  <c:v>0.10900000000000003</c:v>
                </c:pt>
                <c:pt idx="187">
                  <c:v>0.10900000000000003</c:v>
                </c:pt>
                <c:pt idx="188">
                  <c:v>0.10900000000000003</c:v>
                </c:pt>
                <c:pt idx="189">
                  <c:v>0.10800000000000001</c:v>
                </c:pt>
                <c:pt idx="190">
                  <c:v>0.10800000000000001</c:v>
                </c:pt>
                <c:pt idx="191">
                  <c:v>0.10700000000000001</c:v>
                </c:pt>
                <c:pt idx="192">
                  <c:v>0.10700000000000001</c:v>
                </c:pt>
                <c:pt idx="193">
                  <c:v>0.10700000000000001</c:v>
                </c:pt>
                <c:pt idx="194">
                  <c:v>0.10600000000000001</c:v>
                </c:pt>
                <c:pt idx="195">
                  <c:v>0.10600000000000001</c:v>
                </c:pt>
                <c:pt idx="196">
                  <c:v>0.10500000000000002</c:v>
                </c:pt>
                <c:pt idx="197">
                  <c:v>0.10600000000000001</c:v>
                </c:pt>
                <c:pt idx="198">
                  <c:v>0.10500000000000002</c:v>
                </c:pt>
                <c:pt idx="199">
                  <c:v>0.10500000000000002</c:v>
                </c:pt>
                <c:pt idx="200">
                  <c:v>0.10400000000000001</c:v>
                </c:pt>
                <c:pt idx="201">
                  <c:v>0.10400000000000001</c:v>
                </c:pt>
                <c:pt idx="202">
                  <c:v>0.10400000000000001</c:v>
                </c:pt>
                <c:pt idx="203">
                  <c:v>0.10400000000000001</c:v>
                </c:pt>
                <c:pt idx="204">
                  <c:v>0.10299999999999998</c:v>
                </c:pt>
                <c:pt idx="205">
                  <c:v>0.10299999999999998</c:v>
                </c:pt>
                <c:pt idx="206">
                  <c:v>0.10299999999999998</c:v>
                </c:pt>
                <c:pt idx="207">
                  <c:v>0.10199999999999998</c:v>
                </c:pt>
                <c:pt idx="208">
                  <c:v>0.10199999999999998</c:v>
                </c:pt>
                <c:pt idx="209">
                  <c:v>0.10199999999999998</c:v>
                </c:pt>
                <c:pt idx="210">
                  <c:v>0.10199999999999998</c:v>
                </c:pt>
                <c:pt idx="211">
                  <c:v>0.10100000000000002</c:v>
                </c:pt>
                <c:pt idx="212">
                  <c:v>0.10100000000000002</c:v>
                </c:pt>
                <c:pt idx="213">
                  <c:v>0.10100000000000002</c:v>
                </c:pt>
                <c:pt idx="214">
                  <c:v>0.1</c:v>
                </c:pt>
                <c:pt idx="215">
                  <c:v>0.10100000000000002</c:v>
                </c:pt>
                <c:pt idx="216">
                  <c:v>0.1</c:v>
                </c:pt>
                <c:pt idx="217">
                  <c:v>0.1</c:v>
                </c:pt>
                <c:pt idx="218">
                  <c:v>9.9800000000000014E-2</c:v>
                </c:pt>
                <c:pt idx="219">
                  <c:v>0.1</c:v>
                </c:pt>
                <c:pt idx="220">
                  <c:v>9.9900000000000017E-2</c:v>
                </c:pt>
                <c:pt idx="221">
                  <c:v>9.9700000000000039E-2</c:v>
                </c:pt>
                <c:pt idx="222">
                  <c:v>9.9200000000000024E-2</c:v>
                </c:pt>
                <c:pt idx="223">
                  <c:v>9.8500000000000032E-2</c:v>
                </c:pt>
                <c:pt idx="224">
                  <c:v>9.8800000000000054E-2</c:v>
                </c:pt>
                <c:pt idx="225">
                  <c:v>9.8900000000000016E-2</c:v>
                </c:pt>
                <c:pt idx="226">
                  <c:v>9.8800000000000054E-2</c:v>
                </c:pt>
                <c:pt idx="227">
                  <c:v>9.8100000000000034E-2</c:v>
                </c:pt>
                <c:pt idx="228">
                  <c:v>9.7900000000000001E-2</c:v>
                </c:pt>
                <c:pt idx="229">
                  <c:v>9.7800000000000026E-2</c:v>
                </c:pt>
                <c:pt idx="230">
                  <c:v>9.8000000000000018E-2</c:v>
                </c:pt>
                <c:pt idx="231">
                  <c:v>9.7900000000000001E-2</c:v>
                </c:pt>
                <c:pt idx="232">
                  <c:v>9.7700000000000023E-2</c:v>
                </c:pt>
                <c:pt idx="233">
                  <c:v>9.7500000000000017E-2</c:v>
                </c:pt>
                <c:pt idx="234">
                  <c:v>9.7200000000000022E-2</c:v>
                </c:pt>
                <c:pt idx="235">
                  <c:v>9.7200000000000022E-2</c:v>
                </c:pt>
                <c:pt idx="236">
                  <c:v>9.7000000000000003E-2</c:v>
                </c:pt>
                <c:pt idx="237">
                  <c:v>9.6700000000000008E-2</c:v>
                </c:pt>
                <c:pt idx="238">
                  <c:v>9.7000000000000003E-2</c:v>
                </c:pt>
                <c:pt idx="239">
                  <c:v>9.6200000000000022E-2</c:v>
                </c:pt>
                <c:pt idx="240">
                  <c:v>9.64E-2</c:v>
                </c:pt>
                <c:pt idx="241">
                  <c:v>9.6300000000000024E-2</c:v>
                </c:pt>
                <c:pt idx="242">
                  <c:v>9.6300000000000024E-2</c:v>
                </c:pt>
                <c:pt idx="243">
                  <c:v>9.6100000000000005E-2</c:v>
                </c:pt>
                <c:pt idx="244">
                  <c:v>9.6000000000000002E-2</c:v>
                </c:pt>
                <c:pt idx="245">
                  <c:v>9.6000000000000002E-2</c:v>
                </c:pt>
                <c:pt idx="246">
                  <c:v>9.540000000000004E-2</c:v>
                </c:pt>
                <c:pt idx="247">
                  <c:v>9.5600000000000018E-2</c:v>
                </c:pt>
                <c:pt idx="248">
                  <c:v>9.540000000000004E-2</c:v>
                </c:pt>
                <c:pt idx="249">
                  <c:v>9.540000000000004E-2</c:v>
                </c:pt>
              </c:numCache>
            </c:numRef>
          </c:yVal>
          <c:smooth val="1"/>
          <c:extLst>
            <c:ext xmlns:c16="http://schemas.microsoft.com/office/drawing/2014/chart" uri="{C3380CC4-5D6E-409C-BE32-E72D297353CC}">
              <c16:uniqueId val="{00000002-E563-4EDE-8758-6677778AF280}"/>
            </c:ext>
          </c:extLst>
        </c:ser>
        <c:ser>
          <c:idx val="3"/>
          <c:order val="3"/>
          <c:spPr>
            <a:ln w="25400">
              <a:solidFill>
                <a:srgbClr val="800080"/>
              </a:solidFill>
              <a:prstDash val="solid"/>
            </a:ln>
          </c:spPr>
          <c:marker>
            <c:symbol val="none"/>
          </c:marker>
          <c:xVal>
            <c:numRef>
              <c:f>'[45]8-500'!$A$1:$A$283</c:f>
              <c:numCache>
                <c:formatCode>General</c:formatCode>
                <c:ptCount val="283"/>
                <c:pt idx="0">
                  <c:v>23</c:v>
                </c:pt>
                <c:pt idx="1">
                  <c:v>23</c:v>
                </c:pt>
                <c:pt idx="2">
                  <c:v>22</c:v>
                </c:pt>
                <c:pt idx="3">
                  <c:v>22</c:v>
                </c:pt>
                <c:pt idx="4">
                  <c:v>22</c:v>
                </c:pt>
                <c:pt idx="5">
                  <c:v>23</c:v>
                </c:pt>
                <c:pt idx="6">
                  <c:v>22</c:v>
                </c:pt>
                <c:pt idx="7">
                  <c:v>22</c:v>
                </c:pt>
                <c:pt idx="8">
                  <c:v>22</c:v>
                </c:pt>
                <c:pt idx="9">
                  <c:v>22</c:v>
                </c:pt>
                <c:pt idx="10">
                  <c:v>23</c:v>
                </c:pt>
                <c:pt idx="11">
                  <c:v>22</c:v>
                </c:pt>
                <c:pt idx="12">
                  <c:v>23</c:v>
                </c:pt>
                <c:pt idx="13">
                  <c:v>23</c:v>
                </c:pt>
                <c:pt idx="14">
                  <c:v>22</c:v>
                </c:pt>
                <c:pt idx="15">
                  <c:v>23</c:v>
                </c:pt>
                <c:pt idx="16">
                  <c:v>23</c:v>
                </c:pt>
                <c:pt idx="17">
                  <c:v>23</c:v>
                </c:pt>
                <c:pt idx="18">
                  <c:v>23</c:v>
                </c:pt>
                <c:pt idx="19">
                  <c:v>23</c:v>
                </c:pt>
                <c:pt idx="20">
                  <c:v>23</c:v>
                </c:pt>
                <c:pt idx="21">
                  <c:v>24</c:v>
                </c:pt>
                <c:pt idx="22">
                  <c:v>24</c:v>
                </c:pt>
                <c:pt idx="23">
                  <c:v>24</c:v>
                </c:pt>
                <c:pt idx="24">
                  <c:v>24</c:v>
                </c:pt>
                <c:pt idx="25">
                  <c:v>24</c:v>
                </c:pt>
                <c:pt idx="26">
                  <c:v>25</c:v>
                </c:pt>
                <c:pt idx="27">
                  <c:v>25</c:v>
                </c:pt>
                <c:pt idx="28">
                  <c:v>25</c:v>
                </c:pt>
                <c:pt idx="29">
                  <c:v>26</c:v>
                </c:pt>
                <c:pt idx="30">
                  <c:v>26</c:v>
                </c:pt>
                <c:pt idx="31">
                  <c:v>26</c:v>
                </c:pt>
                <c:pt idx="32">
                  <c:v>27</c:v>
                </c:pt>
                <c:pt idx="33">
                  <c:v>27</c:v>
                </c:pt>
                <c:pt idx="34">
                  <c:v>27</c:v>
                </c:pt>
                <c:pt idx="35">
                  <c:v>28</c:v>
                </c:pt>
                <c:pt idx="36">
                  <c:v>28</c:v>
                </c:pt>
                <c:pt idx="37">
                  <c:v>29</c:v>
                </c:pt>
                <c:pt idx="38">
                  <c:v>29</c:v>
                </c:pt>
                <c:pt idx="39">
                  <c:v>30</c:v>
                </c:pt>
                <c:pt idx="40">
                  <c:v>30</c:v>
                </c:pt>
                <c:pt idx="41">
                  <c:v>31</c:v>
                </c:pt>
                <c:pt idx="42">
                  <c:v>31</c:v>
                </c:pt>
                <c:pt idx="43">
                  <c:v>32</c:v>
                </c:pt>
                <c:pt idx="44">
                  <c:v>33</c:v>
                </c:pt>
                <c:pt idx="45">
                  <c:v>34</c:v>
                </c:pt>
                <c:pt idx="46">
                  <c:v>35</c:v>
                </c:pt>
                <c:pt idx="47">
                  <c:v>35</c:v>
                </c:pt>
                <c:pt idx="48">
                  <c:v>36</c:v>
                </c:pt>
                <c:pt idx="49">
                  <c:v>37</c:v>
                </c:pt>
                <c:pt idx="50">
                  <c:v>38</c:v>
                </c:pt>
                <c:pt idx="51">
                  <c:v>38</c:v>
                </c:pt>
                <c:pt idx="52">
                  <c:v>39</c:v>
                </c:pt>
                <c:pt idx="53">
                  <c:v>40</c:v>
                </c:pt>
                <c:pt idx="54">
                  <c:v>41</c:v>
                </c:pt>
                <c:pt idx="55">
                  <c:v>42</c:v>
                </c:pt>
                <c:pt idx="56">
                  <c:v>44</c:v>
                </c:pt>
                <c:pt idx="57">
                  <c:v>45</c:v>
                </c:pt>
                <c:pt idx="58">
                  <c:v>46</c:v>
                </c:pt>
                <c:pt idx="59">
                  <c:v>47</c:v>
                </c:pt>
                <c:pt idx="60">
                  <c:v>48</c:v>
                </c:pt>
                <c:pt idx="61">
                  <c:v>49</c:v>
                </c:pt>
                <c:pt idx="62">
                  <c:v>51</c:v>
                </c:pt>
                <c:pt idx="63">
                  <c:v>52</c:v>
                </c:pt>
                <c:pt idx="64">
                  <c:v>53</c:v>
                </c:pt>
                <c:pt idx="65">
                  <c:v>54</c:v>
                </c:pt>
                <c:pt idx="66">
                  <c:v>56</c:v>
                </c:pt>
                <c:pt idx="67">
                  <c:v>58</c:v>
                </c:pt>
                <c:pt idx="68">
                  <c:v>59</c:v>
                </c:pt>
                <c:pt idx="69">
                  <c:v>61</c:v>
                </c:pt>
                <c:pt idx="70">
                  <c:v>62</c:v>
                </c:pt>
                <c:pt idx="71">
                  <c:v>64</c:v>
                </c:pt>
                <c:pt idx="72">
                  <c:v>66</c:v>
                </c:pt>
                <c:pt idx="73">
                  <c:v>67</c:v>
                </c:pt>
                <c:pt idx="74">
                  <c:v>69</c:v>
                </c:pt>
                <c:pt idx="75">
                  <c:v>71</c:v>
                </c:pt>
                <c:pt idx="76">
                  <c:v>73</c:v>
                </c:pt>
                <c:pt idx="77">
                  <c:v>75</c:v>
                </c:pt>
                <c:pt idx="78">
                  <c:v>77</c:v>
                </c:pt>
                <c:pt idx="79">
                  <c:v>79</c:v>
                </c:pt>
                <c:pt idx="80">
                  <c:v>81</c:v>
                </c:pt>
                <c:pt idx="81">
                  <c:v>83</c:v>
                </c:pt>
                <c:pt idx="82">
                  <c:v>86</c:v>
                </c:pt>
                <c:pt idx="83">
                  <c:v>88</c:v>
                </c:pt>
                <c:pt idx="84">
                  <c:v>90</c:v>
                </c:pt>
                <c:pt idx="85">
                  <c:v>92</c:v>
                </c:pt>
                <c:pt idx="86">
                  <c:v>94</c:v>
                </c:pt>
                <c:pt idx="87">
                  <c:v>97</c:v>
                </c:pt>
                <c:pt idx="88">
                  <c:v>99</c:v>
                </c:pt>
                <c:pt idx="89">
                  <c:v>102</c:v>
                </c:pt>
                <c:pt idx="90">
                  <c:v>104</c:v>
                </c:pt>
                <c:pt idx="91">
                  <c:v>107</c:v>
                </c:pt>
                <c:pt idx="92">
                  <c:v>110</c:v>
                </c:pt>
                <c:pt idx="93">
                  <c:v>112</c:v>
                </c:pt>
                <c:pt idx="94">
                  <c:v>115</c:v>
                </c:pt>
                <c:pt idx="95">
                  <c:v>118</c:v>
                </c:pt>
                <c:pt idx="96">
                  <c:v>121</c:v>
                </c:pt>
                <c:pt idx="97">
                  <c:v>124</c:v>
                </c:pt>
                <c:pt idx="98">
                  <c:v>126</c:v>
                </c:pt>
                <c:pt idx="99">
                  <c:v>129</c:v>
                </c:pt>
                <c:pt idx="100">
                  <c:v>132</c:v>
                </c:pt>
                <c:pt idx="101">
                  <c:v>135</c:v>
                </c:pt>
                <c:pt idx="102">
                  <c:v>138</c:v>
                </c:pt>
                <c:pt idx="103">
                  <c:v>141</c:v>
                </c:pt>
                <c:pt idx="104">
                  <c:v>144</c:v>
                </c:pt>
                <c:pt idx="105">
                  <c:v>147</c:v>
                </c:pt>
                <c:pt idx="106">
                  <c:v>150</c:v>
                </c:pt>
                <c:pt idx="107">
                  <c:v>153</c:v>
                </c:pt>
                <c:pt idx="108">
                  <c:v>157</c:v>
                </c:pt>
                <c:pt idx="109">
                  <c:v>160</c:v>
                </c:pt>
                <c:pt idx="110">
                  <c:v>163</c:v>
                </c:pt>
                <c:pt idx="111">
                  <c:v>166</c:v>
                </c:pt>
                <c:pt idx="112">
                  <c:v>169</c:v>
                </c:pt>
                <c:pt idx="113">
                  <c:v>173</c:v>
                </c:pt>
                <c:pt idx="114">
                  <c:v>176</c:v>
                </c:pt>
                <c:pt idx="115">
                  <c:v>179</c:v>
                </c:pt>
                <c:pt idx="116">
                  <c:v>183</c:v>
                </c:pt>
                <c:pt idx="117">
                  <c:v>186</c:v>
                </c:pt>
                <c:pt idx="118">
                  <c:v>189</c:v>
                </c:pt>
                <c:pt idx="119">
                  <c:v>193</c:v>
                </c:pt>
                <c:pt idx="120">
                  <c:v>196</c:v>
                </c:pt>
                <c:pt idx="121">
                  <c:v>199</c:v>
                </c:pt>
                <c:pt idx="122">
                  <c:v>203</c:v>
                </c:pt>
                <c:pt idx="123">
                  <c:v>206</c:v>
                </c:pt>
                <c:pt idx="124">
                  <c:v>209</c:v>
                </c:pt>
                <c:pt idx="125">
                  <c:v>213</c:v>
                </c:pt>
                <c:pt idx="126">
                  <c:v>216</c:v>
                </c:pt>
                <c:pt idx="127">
                  <c:v>219</c:v>
                </c:pt>
                <c:pt idx="128">
                  <c:v>223</c:v>
                </c:pt>
                <c:pt idx="129">
                  <c:v>226</c:v>
                </c:pt>
                <c:pt idx="130">
                  <c:v>229</c:v>
                </c:pt>
                <c:pt idx="131">
                  <c:v>233</c:v>
                </c:pt>
                <c:pt idx="132">
                  <c:v>236</c:v>
                </c:pt>
                <c:pt idx="133">
                  <c:v>239</c:v>
                </c:pt>
                <c:pt idx="134">
                  <c:v>242</c:v>
                </c:pt>
                <c:pt idx="135">
                  <c:v>246</c:v>
                </c:pt>
                <c:pt idx="136">
                  <c:v>249</c:v>
                </c:pt>
                <c:pt idx="137">
                  <c:v>252</c:v>
                </c:pt>
                <c:pt idx="138">
                  <c:v>255</c:v>
                </c:pt>
                <c:pt idx="139">
                  <c:v>258</c:v>
                </c:pt>
                <c:pt idx="140">
                  <c:v>262</c:v>
                </c:pt>
                <c:pt idx="141">
                  <c:v>265</c:v>
                </c:pt>
                <c:pt idx="142">
                  <c:v>268</c:v>
                </c:pt>
                <c:pt idx="143">
                  <c:v>271</c:v>
                </c:pt>
                <c:pt idx="144">
                  <c:v>274</c:v>
                </c:pt>
                <c:pt idx="145">
                  <c:v>277</c:v>
                </c:pt>
                <c:pt idx="146">
                  <c:v>280</c:v>
                </c:pt>
                <c:pt idx="147">
                  <c:v>283</c:v>
                </c:pt>
                <c:pt idx="148">
                  <c:v>286</c:v>
                </c:pt>
                <c:pt idx="149">
                  <c:v>289</c:v>
                </c:pt>
                <c:pt idx="150">
                  <c:v>292</c:v>
                </c:pt>
                <c:pt idx="151">
                  <c:v>295</c:v>
                </c:pt>
                <c:pt idx="152">
                  <c:v>299</c:v>
                </c:pt>
                <c:pt idx="153">
                  <c:v>302</c:v>
                </c:pt>
                <c:pt idx="154">
                  <c:v>304</c:v>
                </c:pt>
                <c:pt idx="155">
                  <c:v>307</c:v>
                </c:pt>
                <c:pt idx="156">
                  <c:v>310</c:v>
                </c:pt>
                <c:pt idx="157">
                  <c:v>313</c:v>
                </c:pt>
                <c:pt idx="158">
                  <c:v>316</c:v>
                </c:pt>
                <c:pt idx="159">
                  <c:v>319</c:v>
                </c:pt>
                <c:pt idx="160">
                  <c:v>322</c:v>
                </c:pt>
                <c:pt idx="161">
                  <c:v>325</c:v>
                </c:pt>
                <c:pt idx="162">
                  <c:v>328</c:v>
                </c:pt>
                <c:pt idx="163">
                  <c:v>330</c:v>
                </c:pt>
                <c:pt idx="164">
                  <c:v>334</c:v>
                </c:pt>
                <c:pt idx="165">
                  <c:v>336</c:v>
                </c:pt>
                <c:pt idx="166">
                  <c:v>339</c:v>
                </c:pt>
                <c:pt idx="167">
                  <c:v>342</c:v>
                </c:pt>
                <c:pt idx="168">
                  <c:v>345</c:v>
                </c:pt>
                <c:pt idx="169">
                  <c:v>348</c:v>
                </c:pt>
                <c:pt idx="170">
                  <c:v>350</c:v>
                </c:pt>
                <c:pt idx="171">
                  <c:v>353</c:v>
                </c:pt>
                <c:pt idx="172">
                  <c:v>356</c:v>
                </c:pt>
                <c:pt idx="173">
                  <c:v>359</c:v>
                </c:pt>
                <c:pt idx="174">
                  <c:v>362</c:v>
                </c:pt>
                <c:pt idx="175">
                  <c:v>364</c:v>
                </c:pt>
                <c:pt idx="176">
                  <c:v>367</c:v>
                </c:pt>
                <c:pt idx="177">
                  <c:v>370</c:v>
                </c:pt>
                <c:pt idx="178">
                  <c:v>373</c:v>
                </c:pt>
                <c:pt idx="179">
                  <c:v>376</c:v>
                </c:pt>
                <c:pt idx="180">
                  <c:v>379</c:v>
                </c:pt>
                <c:pt idx="181">
                  <c:v>382</c:v>
                </c:pt>
                <c:pt idx="182">
                  <c:v>384</c:v>
                </c:pt>
                <c:pt idx="183">
                  <c:v>387</c:v>
                </c:pt>
                <c:pt idx="184">
                  <c:v>390</c:v>
                </c:pt>
                <c:pt idx="185">
                  <c:v>393</c:v>
                </c:pt>
                <c:pt idx="186">
                  <c:v>396</c:v>
                </c:pt>
                <c:pt idx="187">
                  <c:v>398</c:v>
                </c:pt>
                <c:pt idx="188">
                  <c:v>401</c:v>
                </c:pt>
                <c:pt idx="189">
                  <c:v>403</c:v>
                </c:pt>
                <c:pt idx="190">
                  <c:v>406</c:v>
                </c:pt>
                <c:pt idx="191">
                  <c:v>409</c:v>
                </c:pt>
                <c:pt idx="192">
                  <c:v>411</c:v>
                </c:pt>
                <c:pt idx="193">
                  <c:v>414</c:v>
                </c:pt>
                <c:pt idx="194">
                  <c:v>416</c:v>
                </c:pt>
                <c:pt idx="195">
                  <c:v>419</c:v>
                </c:pt>
                <c:pt idx="196">
                  <c:v>421</c:v>
                </c:pt>
                <c:pt idx="197">
                  <c:v>423</c:v>
                </c:pt>
                <c:pt idx="198">
                  <c:v>425</c:v>
                </c:pt>
                <c:pt idx="199">
                  <c:v>428</c:v>
                </c:pt>
                <c:pt idx="200">
                  <c:v>430</c:v>
                </c:pt>
                <c:pt idx="201">
                  <c:v>432</c:v>
                </c:pt>
                <c:pt idx="202">
                  <c:v>434</c:v>
                </c:pt>
                <c:pt idx="203">
                  <c:v>436</c:v>
                </c:pt>
                <c:pt idx="204">
                  <c:v>438</c:v>
                </c:pt>
                <c:pt idx="205">
                  <c:v>440</c:v>
                </c:pt>
                <c:pt idx="206">
                  <c:v>441</c:v>
                </c:pt>
                <c:pt idx="207">
                  <c:v>443</c:v>
                </c:pt>
                <c:pt idx="208">
                  <c:v>445</c:v>
                </c:pt>
                <c:pt idx="209">
                  <c:v>447</c:v>
                </c:pt>
                <c:pt idx="210">
                  <c:v>448</c:v>
                </c:pt>
                <c:pt idx="211">
                  <c:v>450</c:v>
                </c:pt>
                <c:pt idx="212">
                  <c:v>452</c:v>
                </c:pt>
                <c:pt idx="213">
                  <c:v>453</c:v>
                </c:pt>
                <c:pt idx="214">
                  <c:v>454</c:v>
                </c:pt>
                <c:pt idx="215">
                  <c:v>456</c:v>
                </c:pt>
                <c:pt idx="216">
                  <c:v>457</c:v>
                </c:pt>
                <c:pt idx="217">
                  <c:v>459</c:v>
                </c:pt>
                <c:pt idx="218">
                  <c:v>460</c:v>
                </c:pt>
                <c:pt idx="219">
                  <c:v>461</c:v>
                </c:pt>
                <c:pt idx="220">
                  <c:v>462</c:v>
                </c:pt>
                <c:pt idx="221">
                  <c:v>463</c:v>
                </c:pt>
                <c:pt idx="222">
                  <c:v>465</c:v>
                </c:pt>
                <c:pt idx="223">
                  <c:v>465</c:v>
                </c:pt>
                <c:pt idx="224">
                  <c:v>467</c:v>
                </c:pt>
                <c:pt idx="225">
                  <c:v>468</c:v>
                </c:pt>
                <c:pt idx="226">
                  <c:v>469</c:v>
                </c:pt>
                <c:pt idx="227">
                  <c:v>470</c:v>
                </c:pt>
                <c:pt idx="228">
                  <c:v>471</c:v>
                </c:pt>
                <c:pt idx="229">
                  <c:v>471</c:v>
                </c:pt>
                <c:pt idx="230">
                  <c:v>472</c:v>
                </c:pt>
                <c:pt idx="231">
                  <c:v>473</c:v>
                </c:pt>
                <c:pt idx="232">
                  <c:v>474</c:v>
                </c:pt>
                <c:pt idx="233">
                  <c:v>474</c:v>
                </c:pt>
                <c:pt idx="234">
                  <c:v>475</c:v>
                </c:pt>
                <c:pt idx="235">
                  <c:v>476</c:v>
                </c:pt>
                <c:pt idx="236">
                  <c:v>477</c:v>
                </c:pt>
                <c:pt idx="237">
                  <c:v>478</c:v>
                </c:pt>
                <c:pt idx="238">
                  <c:v>478</c:v>
                </c:pt>
                <c:pt idx="239">
                  <c:v>479</c:v>
                </c:pt>
                <c:pt idx="240">
                  <c:v>480</c:v>
                </c:pt>
                <c:pt idx="241">
                  <c:v>480</c:v>
                </c:pt>
                <c:pt idx="242">
                  <c:v>481</c:v>
                </c:pt>
                <c:pt idx="243">
                  <c:v>481</c:v>
                </c:pt>
                <c:pt idx="244">
                  <c:v>482</c:v>
                </c:pt>
                <c:pt idx="245">
                  <c:v>483</c:v>
                </c:pt>
                <c:pt idx="246">
                  <c:v>483</c:v>
                </c:pt>
                <c:pt idx="247">
                  <c:v>484</c:v>
                </c:pt>
                <c:pt idx="248">
                  <c:v>484</c:v>
                </c:pt>
                <c:pt idx="249">
                  <c:v>485</c:v>
                </c:pt>
                <c:pt idx="250">
                  <c:v>485</c:v>
                </c:pt>
                <c:pt idx="251">
                  <c:v>486</c:v>
                </c:pt>
                <c:pt idx="252">
                  <c:v>486</c:v>
                </c:pt>
                <c:pt idx="253">
                  <c:v>487</c:v>
                </c:pt>
                <c:pt idx="254">
                  <c:v>487</c:v>
                </c:pt>
                <c:pt idx="255">
                  <c:v>487</c:v>
                </c:pt>
                <c:pt idx="256">
                  <c:v>488</c:v>
                </c:pt>
                <c:pt idx="257">
                  <c:v>489</c:v>
                </c:pt>
                <c:pt idx="258">
                  <c:v>489</c:v>
                </c:pt>
                <c:pt idx="259">
                  <c:v>489</c:v>
                </c:pt>
                <c:pt idx="260">
                  <c:v>490</c:v>
                </c:pt>
                <c:pt idx="261">
                  <c:v>490</c:v>
                </c:pt>
                <c:pt idx="262">
                  <c:v>491</c:v>
                </c:pt>
                <c:pt idx="263">
                  <c:v>491</c:v>
                </c:pt>
                <c:pt idx="264">
                  <c:v>492</c:v>
                </c:pt>
                <c:pt idx="265">
                  <c:v>492</c:v>
                </c:pt>
                <c:pt idx="266">
                  <c:v>493</c:v>
                </c:pt>
                <c:pt idx="267">
                  <c:v>493</c:v>
                </c:pt>
                <c:pt idx="268">
                  <c:v>494</c:v>
                </c:pt>
                <c:pt idx="269">
                  <c:v>494</c:v>
                </c:pt>
                <c:pt idx="270">
                  <c:v>494</c:v>
                </c:pt>
                <c:pt idx="271">
                  <c:v>495</c:v>
                </c:pt>
                <c:pt idx="272">
                  <c:v>495</c:v>
                </c:pt>
                <c:pt idx="273">
                  <c:v>496</c:v>
                </c:pt>
                <c:pt idx="274">
                  <c:v>496</c:v>
                </c:pt>
                <c:pt idx="275">
                  <c:v>497</c:v>
                </c:pt>
                <c:pt idx="276">
                  <c:v>497</c:v>
                </c:pt>
                <c:pt idx="277">
                  <c:v>498</c:v>
                </c:pt>
                <c:pt idx="278">
                  <c:v>498</c:v>
                </c:pt>
                <c:pt idx="279">
                  <c:v>499</c:v>
                </c:pt>
                <c:pt idx="280">
                  <c:v>499</c:v>
                </c:pt>
                <c:pt idx="281">
                  <c:v>499</c:v>
                </c:pt>
                <c:pt idx="282">
                  <c:v>500</c:v>
                </c:pt>
              </c:numCache>
            </c:numRef>
          </c:xVal>
          <c:yVal>
            <c:numRef>
              <c:f>'[45]8-500'!$C$1:$C$283</c:f>
              <c:numCache>
                <c:formatCode>General</c:formatCode>
                <c:ptCount val="283"/>
                <c:pt idx="0">
                  <c:v>0.20300000000000001</c:v>
                </c:pt>
                <c:pt idx="1">
                  <c:v>0.20300000000000001</c:v>
                </c:pt>
                <c:pt idx="2">
                  <c:v>0.20300000000000001</c:v>
                </c:pt>
                <c:pt idx="3">
                  <c:v>0.20300000000000001</c:v>
                </c:pt>
                <c:pt idx="4">
                  <c:v>0.20400000000000001</c:v>
                </c:pt>
                <c:pt idx="5">
                  <c:v>0.20300000000000001</c:v>
                </c:pt>
                <c:pt idx="6">
                  <c:v>0.20300000000000001</c:v>
                </c:pt>
                <c:pt idx="7">
                  <c:v>0.20300000000000001</c:v>
                </c:pt>
                <c:pt idx="8">
                  <c:v>0.20300000000000001</c:v>
                </c:pt>
                <c:pt idx="9">
                  <c:v>0.20200000000000001</c:v>
                </c:pt>
                <c:pt idx="10">
                  <c:v>0.20300000000000001</c:v>
                </c:pt>
                <c:pt idx="11">
                  <c:v>0.20200000000000001</c:v>
                </c:pt>
                <c:pt idx="12">
                  <c:v>0.20300000000000001</c:v>
                </c:pt>
                <c:pt idx="13">
                  <c:v>0.20300000000000001</c:v>
                </c:pt>
                <c:pt idx="14">
                  <c:v>0.20300000000000001</c:v>
                </c:pt>
                <c:pt idx="15">
                  <c:v>0.20200000000000001</c:v>
                </c:pt>
                <c:pt idx="16">
                  <c:v>0.20200000000000001</c:v>
                </c:pt>
                <c:pt idx="17">
                  <c:v>0.20200000000000001</c:v>
                </c:pt>
                <c:pt idx="18">
                  <c:v>0.20200000000000001</c:v>
                </c:pt>
                <c:pt idx="19">
                  <c:v>0.20200000000000001</c:v>
                </c:pt>
                <c:pt idx="20">
                  <c:v>0.20200000000000001</c:v>
                </c:pt>
                <c:pt idx="21">
                  <c:v>0.20200000000000001</c:v>
                </c:pt>
                <c:pt idx="22">
                  <c:v>0.20100000000000001</c:v>
                </c:pt>
                <c:pt idx="23">
                  <c:v>0.20100000000000001</c:v>
                </c:pt>
                <c:pt idx="24">
                  <c:v>0.2</c:v>
                </c:pt>
                <c:pt idx="25">
                  <c:v>0.20100000000000001</c:v>
                </c:pt>
                <c:pt idx="26">
                  <c:v>0.2</c:v>
                </c:pt>
                <c:pt idx="27">
                  <c:v>0.2</c:v>
                </c:pt>
                <c:pt idx="28">
                  <c:v>0.20100000000000001</c:v>
                </c:pt>
                <c:pt idx="29">
                  <c:v>0.2</c:v>
                </c:pt>
                <c:pt idx="30">
                  <c:v>0.2</c:v>
                </c:pt>
                <c:pt idx="31">
                  <c:v>0.2</c:v>
                </c:pt>
                <c:pt idx="32">
                  <c:v>0.19900000000000001</c:v>
                </c:pt>
                <c:pt idx="33">
                  <c:v>0.19900000000000001</c:v>
                </c:pt>
                <c:pt idx="34">
                  <c:v>0.19900000000000001</c:v>
                </c:pt>
                <c:pt idx="35">
                  <c:v>0.19900000000000001</c:v>
                </c:pt>
                <c:pt idx="36">
                  <c:v>0.19800000000000001</c:v>
                </c:pt>
                <c:pt idx="37">
                  <c:v>0.19800000000000001</c:v>
                </c:pt>
                <c:pt idx="38">
                  <c:v>0.19700000000000001</c:v>
                </c:pt>
                <c:pt idx="39">
                  <c:v>0.19700000000000001</c:v>
                </c:pt>
                <c:pt idx="40">
                  <c:v>0.19800000000000001</c:v>
                </c:pt>
                <c:pt idx="41">
                  <c:v>0.19700000000000001</c:v>
                </c:pt>
                <c:pt idx="42">
                  <c:v>0.19600000000000001</c:v>
                </c:pt>
                <c:pt idx="43">
                  <c:v>0.19600000000000001</c:v>
                </c:pt>
                <c:pt idx="44">
                  <c:v>0.19600000000000001</c:v>
                </c:pt>
                <c:pt idx="45">
                  <c:v>0.19600000000000001</c:v>
                </c:pt>
                <c:pt idx="46">
                  <c:v>0.19500000000000001</c:v>
                </c:pt>
                <c:pt idx="47">
                  <c:v>0.19500000000000001</c:v>
                </c:pt>
                <c:pt idx="48">
                  <c:v>0.19400000000000001</c:v>
                </c:pt>
                <c:pt idx="49">
                  <c:v>0.19400000000000001</c:v>
                </c:pt>
                <c:pt idx="50">
                  <c:v>0.193</c:v>
                </c:pt>
                <c:pt idx="51">
                  <c:v>0.193</c:v>
                </c:pt>
                <c:pt idx="52">
                  <c:v>0.193</c:v>
                </c:pt>
                <c:pt idx="53">
                  <c:v>0.193</c:v>
                </c:pt>
                <c:pt idx="54">
                  <c:v>0.192</c:v>
                </c:pt>
                <c:pt idx="55">
                  <c:v>0.191</c:v>
                </c:pt>
                <c:pt idx="56">
                  <c:v>0.19</c:v>
                </c:pt>
                <c:pt idx="57">
                  <c:v>0.19</c:v>
                </c:pt>
                <c:pt idx="58">
                  <c:v>0.18900000000000003</c:v>
                </c:pt>
                <c:pt idx="59">
                  <c:v>0.19</c:v>
                </c:pt>
                <c:pt idx="60">
                  <c:v>0.18900000000000003</c:v>
                </c:pt>
                <c:pt idx="61">
                  <c:v>0.18800000000000003</c:v>
                </c:pt>
                <c:pt idx="62">
                  <c:v>0.18900000000000003</c:v>
                </c:pt>
                <c:pt idx="63">
                  <c:v>0.18700000000000003</c:v>
                </c:pt>
                <c:pt idx="64">
                  <c:v>0.18700000000000003</c:v>
                </c:pt>
                <c:pt idx="65">
                  <c:v>0.18700000000000003</c:v>
                </c:pt>
                <c:pt idx="66">
                  <c:v>0.18600000000000003</c:v>
                </c:pt>
                <c:pt idx="67">
                  <c:v>0.18600000000000003</c:v>
                </c:pt>
                <c:pt idx="68">
                  <c:v>0.18400000000000002</c:v>
                </c:pt>
                <c:pt idx="69">
                  <c:v>0.18400000000000002</c:v>
                </c:pt>
                <c:pt idx="70">
                  <c:v>0.18400000000000002</c:v>
                </c:pt>
                <c:pt idx="71">
                  <c:v>0.18300000000000002</c:v>
                </c:pt>
                <c:pt idx="72">
                  <c:v>0.18300000000000002</c:v>
                </c:pt>
                <c:pt idx="73">
                  <c:v>0.18200000000000002</c:v>
                </c:pt>
                <c:pt idx="74">
                  <c:v>0.18100000000000005</c:v>
                </c:pt>
                <c:pt idx="75">
                  <c:v>0.18100000000000005</c:v>
                </c:pt>
                <c:pt idx="76">
                  <c:v>0.18000000000000005</c:v>
                </c:pt>
                <c:pt idx="77">
                  <c:v>0.18000000000000005</c:v>
                </c:pt>
                <c:pt idx="78">
                  <c:v>0.17900000000000002</c:v>
                </c:pt>
                <c:pt idx="79">
                  <c:v>0.17800000000000002</c:v>
                </c:pt>
                <c:pt idx="80">
                  <c:v>0.17700000000000002</c:v>
                </c:pt>
                <c:pt idx="81">
                  <c:v>0.17700000000000002</c:v>
                </c:pt>
                <c:pt idx="82">
                  <c:v>0.17600000000000002</c:v>
                </c:pt>
                <c:pt idx="83">
                  <c:v>0.17500000000000002</c:v>
                </c:pt>
                <c:pt idx="84">
                  <c:v>0.17400000000000002</c:v>
                </c:pt>
                <c:pt idx="85">
                  <c:v>0.17400000000000002</c:v>
                </c:pt>
                <c:pt idx="86">
                  <c:v>0.17300000000000001</c:v>
                </c:pt>
                <c:pt idx="87">
                  <c:v>0.17200000000000001</c:v>
                </c:pt>
                <c:pt idx="88">
                  <c:v>0.17200000000000001</c:v>
                </c:pt>
                <c:pt idx="89">
                  <c:v>0.17100000000000001</c:v>
                </c:pt>
                <c:pt idx="90">
                  <c:v>0.17</c:v>
                </c:pt>
                <c:pt idx="91">
                  <c:v>0.17</c:v>
                </c:pt>
                <c:pt idx="92">
                  <c:v>0.16900000000000001</c:v>
                </c:pt>
                <c:pt idx="93">
                  <c:v>0.16800000000000001</c:v>
                </c:pt>
                <c:pt idx="94">
                  <c:v>0.16700000000000001</c:v>
                </c:pt>
                <c:pt idx="95">
                  <c:v>0.16600000000000001</c:v>
                </c:pt>
                <c:pt idx="96">
                  <c:v>0.16500000000000001</c:v>
                </c:pt>
                <c:pt idx="97">
                  <c:v>0.16400000000000001</c:v>
                </c:pt>
                <c:pt idx="98">
                  <c:v>0.16400000000000001</c:v>
                </c:pt>
                <c:pt idx="99">
                  <c:v>0.16300000000000001</c:v>
                </c:pt>
                <c:pt idx="100">
                  <c:v>0.16300000000000001</c:v>
                </c:pt>
                <c:pt idx="101">
                  <c:v>0.16200000000000001</c:v>
                </c:pt>
                <c:pt idx="102">
                  <c:v>0.161</c:v>
                </c:pt>
                <c:pt idx="103">
                  <c:v>0.16</c:v>
                </c:pt>
                <c:pt idx="104">
                  <c:v>0.15900000000000003</c:v>
                </c:pt>
                <c:pt idx="105">
                  <c:v>0.15800000000000003</c:v>
                </c:pt>
                <c:pt idx="106">
                  <c:v>0.15800000000000003</c:v>
                </c:pt>
                <c:pt idx="107">
                  <c:v>0.15700000000000003</c:v>
                </c:pt>
                <c:pt idx="108">
                  <c:v>0.15600000000000003</c:v>
                </c:pt>
                <c:pt idx="109">
                  <c:v>0.15500000000000003</c:v>
                </c:pt>
                <c:pt idx="110">
                  <c:v>0.15400000000000003</c:v>
                </c:pt>
                <c:pt idx="111">
                  <c:v>0.15300000000000002</c:v>
                </c:pt>
                <c:pt idx="112">
                  <c:v>0.15300000000000002</c:v>
                </c:pt>
                <c:pt idx="113">
                  <c:v>0.15200000000000002</c:v>
                </c:pt>
                <c:pt idx="114">
                  <c:v>0.15100000000000005</c:v>
                </c:pt>
                <c:pt idx="115">
                  <c:v>0.15000000000000002</c:v>
                </c:pt>
                <c:pt idx="116">
                  <c:v>0.14900000000000002</c:v>
                </c:pt>
                <c:pt idx="117">
                  <c:v>0.14800000000000002</c:v>
                </c:pt>
                <c:pt idx="118">
                  <c:v>0.14700000000000002</c:v>
                </c:pt>
                <c:pt idx="119">
                  <c:v>0.14700000000000002</c:v>
                </c:pt>
                <c:pt idx="120">
                  <c:v>0.14600000000000002</c:v>
                </c:pt>
                <c:pt idx="121">
                  <c:v>0.14600000000000002</c:v>
                </c:pt>
                <c:pt idx="122">
                  <c:v>0.14400000000000004</c:v>
                </c:pt>
                <c:pt idx="123">
                  <c:v>0.14400000000000004</c:v>
                </c:pt>
                <c:pt idx="124">
                  <c:v>0.14300000000000004</c:v>
                </c:pt>
                <c:pt idx="125">
                  <c:v>0.14200000000000004</c:v>
                </c:pt>
                <c:pt idx="126">
                  <c:v>0.14200000000000004</c:v>
                </c:pt>
                <c:pt idx="127">
                  <c:v>0.14100000000000001</c:v>
                </c:pt>
                <c:pt idx="128">
                  <c:v>0.14000000000000001</c:v>
                </c:pt>
                <c:pt idx="129">
                  <c:v>0.14000000000000001</c:v>
                </c:pt>
                <c:pt idx="130">
                  <c:v>0.13800000000000001</c:v>
                </c:pt>
                <c:pt idx="131">
                  <c:v>0.13800000000000001</c:v>
                </c:pt>
                <c:pt idx="132">
                  <c:v>0.13800000000000001</c:v>
                </c:pt>
                <c:pt idx="133">
                  <c:v>0.13700000000000001</c:v>
                </c:pt>
                <c:pt idx="134">
                  <c:v>0.13500000000000001</c:v>
                </c:pt>
                <c:pt idx="135">
                  <c:v>0.13500000000000001</c:v>
                </c:pt>
                <c:pt idx="136">
                  <c:v>0.13500000000000001</c:v>
                </c:pt>
                <c:pt idx="137">
                  <c:v>0.13400000000000001</c:v>
                </c:pt>
                <c:pt idx="138">
                  <c:v>0.13400000000000001</c:v>
                </c:pt>
                <c:pt idx="139">
                  <c:v>0.13300000000000001</c:v>
                </c:pt>
                <c:pt idx="140">
                  <c:v>0.13200000000000001</c:v>
                </c:pt>
                <c:pt idx="141">
                  <c:v>0.13200000000000001</c:v>
                </c:pt>
                <c:pt idx="142">
                  <c:v>0.13100000000000001</c:v>
                </c:pt>
                <c:pt idx="143">
                  <c:v>0.13</c:v>
                </c:pt>
                <c:pt idx="144">
                  <c:v>0.13</c:v>
                </c:pt>
                <c:pt idx="145">
                  <c:v>0.129</c:v>
                </c:pt>
                <c:pt idx="146">
                  <c:v>0.128</c:v>
                </c:pt>
                <c:pt idx="147">
                  <c:v>0.128</c:v>
                </c:pt>
                <c:pt idx="148">
                  <c:v>0.128</c:v>
                </c:pt>
                <c:pt idx="149">
                  <c:v>0.126</c:v>
                </c:pt>
                <c:pt idx="150">
                  <c:v>0.126</c:v>
                </c:pt>
                <c:pt idx="151">
                  <c:v>0.125</c:v>
                </c:pt>
                <c:pt idx="152">
                  <c:v>0.12400000000000001</c:v>
                </c:pt>
                <c:pt idx="153">
                  <c:v>0.12400000000000001</c:v>
                </c:pt>
                <c:pt idx="154">
                  <c:v>0.12300000000000003</c:v>
                </c:pt>
                <c:pt idx="155">
                  <c:v>0.12200000000000001</c:v>
                </c:pt>
                <c:pt idx="156">
                  <c:v>0.12200000000000001</c:v>
                </c:pt>
                <c:pt idx="157">
                  <c:v>0.12200000000000001</c:v>
                </c:pt>
                <c:pt idx="158">
                  <c:v>0.12000000000000002</c:v>
                </c:pt>
                <c:pt idx="159">
                  <c:v>0.12000000000000002</c:v>
                </c:pt>
                <c:pt idx="160">
                  <c:v>0.12000000000000002</c:v>
                </c:pt>
                <c:pt idx="161">
                  <c:v>0.11900000000000002</c:v>
                </c:pt>
                <c:pt idx="162">
                  <c:v>0.11799999999999998</c:v>
                </c:pt>
                <c:pt idx="163">
                  <c:v>0.11799999999999998</c:v>
                </c:pt>
                <c:pt idx="164">
                  <c:v>0.11699999999999998</c:v>
                </c:pt>
                <c:pt idx="165">
                  <c:v>0.11699999999999998</c:v>
                </c:pt>
                <c:pt idx="166">
                  <c:v>0.11600000000000002</c:v>
                </c:pt>
                <c:pt idx="167">
                  <c:v>0.11600000000000002</c:v>
                </c:pt>
                <c:pt idx="168">
                  <c:v>0.115</c:v>
                </c:pt>
                <c:pt idx="169">
                  <c:v>0.114</c:v>
                </c:pt>
                <c:pt idx="170">
                  <c:v>0.11299999999999998</c:v>
                </c:pt>
                <c:pt idx="171">
                  <c:v>0.11299999999999998</c:v>
                </c:pt>
                <c:pt idx="172">
                  <c:v>0.112</c:v>
                </c:pt>
                <c:pt idx="173">
                  <c:v>0.111</c:v>
                </c:pt>
                <c:pt idx="174">
                  <c:v>0.11</c:v>
                </c:pt>
                <c:pt idx="175">
                  <c:v>0.11</c:v>
                </c:pt>
                <c:pt idx="176">
                  <c:v>0.10900000000000003</c:v>
                </c:pt>
                <c:pt idx="177">
                  <c:v>0.10900000000000003</c:v>
                </c:pt>
                <c:pt idx="178">
                  <c:v>0.10800000000000001</c:v>
                </c:pt>
                <c:pt idx="179">
                  <c:v>0.10700000000000001</c:v>
                </c:pt>
                <c:pt idx="180">
                  <c:v>0.10700000000000001</c:v>
                </c:pt>
                <c:pt idx="181">
                  <c:v>0.10600000000000001</c:v>
                </c:pt>
                <c:pt idx="182">
                  <c:v>0.10600000000000001</c:v>
                </c:pt>
                <c:pt idx="183">
                  <c:v>0.10500000000000002</c:v>
                </c:pt>
                <c:pt idx="184">
                  <c:v>0.10400000000000001</c:v>
                </c:pt>
                <c:pt idx="185">
                  <c:v>0.10299999999999998</c:v>
                </c:pt>
                <c:pt idx="186">
                  <c:v>0.10299999999999998</c:v>
                </c:pt>
                <c:pt idx="187">
                  <c:v>0.10199999999999998</c:v>
                </c:pt>
                <c:pt idx="188">
                  <c:v>0.10100000000000002</c:v>
                </c:pt>
                <c:pt idx="189">
                  <c:v>0.10100000000000002</c:v>
                </c:pt>
                <c:pt idx="190">
                  <c:v>0.1</c:v>
                </c:pt>
                <c:pt idx="191">
                  <c:v>9.9700000000000039E-2</c:v>
                </c:pt>
                <c:pt idx="192">
                  <c:v>9.9500000000000019E-2</c:v>
                </c:pt>
                <c:pt idx="193">
                  <c:v>9.8300000000000026E-2</c:v>
                </c:pt>
                <c:pt idx="194">
                  <c:v>9.8100000000000034E-2</c:v>
                </c:pt>
                <c:pt idx="195">
                  <c:v>9.7500000000000017E-2</c:v>
                </c:pt>
                <c:pt idx="196">
                  <c:v>9.6800000000000025E-2</c:v>
                </c:pt>
                <c:pt idx="197">
                  <c:v>9.6300000000000024E-2</c:v>
                </c:pt>
                <c:pt idx="198">
                  <c:v>9.5600000000000018E-2</c:v>
                </c:pt>
                <c:pt idx="199">
                  <c:v>9.5200000000000021E-2</c:v>
                </c:pt>
                <c:pt idx="200">
                  <c:v>9.4600000000000031E-2</c:v>
                </c:pt>
                <c:pt idx="201">
                  <c:v>9.4400000000000026E-2</c:v>
                </c:pt>
                <c:pt idx="202">
                  <c:v>9.4000000000000014E-2</c:v>
                </c:pt>
                <c:pt idx="203">
                  <c:v>9.3400000000000025E-2</c:v>
                </c:pt>
                <c:pt idx="204">
                  <c:v>9.3100000000000016E-2</c:v>
                </c:pt>
                <c:pt idx="205">
                  <c:v>9.2500000000000027E-2</c:v>
                </c:pt>
                <c:pt idx="206">
                  <c:v>9.2200000000000004E-2</c:v>
                </c:pt>
                <c:pt idx="207">
                  <c:v>9.11E-2</c:v>
                </c:pt>
                <c:pt idx="208">
                  <c:v>9.130000000000002E-2</c:v>
                </c:pt>
                <c:pt idx="209">
                  <c:v>9.11E-2</c:v>
                </c:pt>
                <c:pt idx="210">
                  <c:v>9.0200000000000002E-2</c:v>
                </c:pt>
                <c:pt idx="211">
                  <c:v>9.0300000000000005E-2</c:v>
                </c:pt>
                <c:pt idx="212">
                  <c:v>8.9700000000000016E-2</c:v>
                </c:pt>
                <c:pt idx="213">
                  <c:v>8.9600000000000055E-2</c:v>
                </c:pt>
                <c:pt idx="214">
                  <c:v>8.9200000000000015E-2</c:v>
                </c:pt>
                <c:pt idx="215">
                  <c:v>8.840000000000002E-2</c:v>
                </c:pt>
                <c:pt idx="216">
                  <c:v>8.840000000000002E-2</c:v>
                </c:pt>
                <c:pt idx="217">
                  <c:v>8.7800000000000003E-2</c:v>
                </c:pt>
                <c:pt idx="218">
                  <c:v>8.7400000000000005E-2</c:v>
                </c:pt>
                <c:pt idx="219">
                  <c:v>8.7600000000000025E-2</c:v>
                </c:pt>
                <c:pt idx="220">
                  <c:v>8.7000000000000022E-2</c:v>
                </c:pt>
                <c:pt idx="221">
                  <c:v>8.6500000000000007E-2</c:v>
                </c:pt>
                <c:pt idx="222">
                  <c:v>8.6500000000000007E-2</c:v>
                </c:pt>
                <c:pt idx="223">
                  <c:v>8.6399999999999991E-2</c:v>
                </c:pt>
                <c:pt idx="224">
                  <c:v>8.5700000000000026E-2</c:v>
                </c:pt>
                <c:pt idx="225">
                  <c:v>8.5600000000000037E-2</c:v>
                </c:pt>
                <c:pt idx="226">
                  <c:v>8.5300000000000001E-2</c:v>
                </c:pt>
                <c:pt idx="227">
                  <c:v>8.4900000000000017E-2</c:v>
                </c:pt>
                <c:pt idx="228">
                  <c:v>8.5000000000000006E-2</c:v>
                </c:pt>
                <c:pt idx="229">
                  <c:v>8.4800000000000014E-2</c:v>
                </c:pt>
                <c:pt idx="230">
                  <c:v>8.450000000000002E-2</c:v>
                </c:pt>
                <c:pt idx="231">
                  <c:v>8.4200000000000025E-2</c:v>
                </c:pt>
                <c:pt idx="232">
                  <c:v>8.4100000000000022E-2</c:v>
                </c:pt>
                <c:pt idx="233">
                  <c:v>8.3700000000000038E-2</c:v>
                </c:pt>
                <c:pt idx="234">
                  <c:v>8.3800000000000055E-2</c:v>
                </c:pt>
                <c:pt idx="235">
                  <c:v>8.340000000000003E-2</c:v>
                </c:pt>
                <c:pt idx="236">
                  <c:v>8.3300000000000041E-2</c:v>
                </c:pt>
                <c:pt idx="237">
                  <c:v>8.2900000000000001E-2</c:v>
                </c:pt>
                <c:pt idx="238">
                  <c:v>8.2700000000000023E-2</c:v>
                </c:pt>
                <c:pt idx="239">
                  <c:v>8.2600000000000007E-2</c:v>
                </c:pt>
                <c:pt idx="240">
                  <c:v>8.2500000000000004E-2</c:v>
                </c:pt>
                <c:pt idx="241">
                  <c:v>8.2399999999999987E-2</c:v>
                </c:pt>
                <c:pt idx="242">
                  <c:v>8.1800000000000025E-2</c:v>
                </c:pt>
                <c:pt idx="243">
                  <c:v>8.1600000000000006E-2</c:v>
                </c:pt>
                <c:pt idx="244">
                  <c:v>8.1600000000000006E-2</c:v>
                </c:pt>
                <c:pt idx="245">
                  <c:v>8.1300000000000011E-2</c:v>
                </c:pt>
                <c:pt idx="246">
                  <c:v>8.1200000000000022E-2</c:v>
                </c:pt>
                <c:pt idx="247">
                  <c:v>8.1000000000000003E-2</c:v>
                </c:pt>
                <c:pt idx="248">
                  <c:v>8.1100000000000005E-2</c:v>
                </c:pt>
                <c:pt idx="249">
                  <c:v>8.0800000000000025E-2</c:v>
                </c:pt>
                <c:pt idx="250">
                  <c:v>8.0300000000000024E-2</c:v>
                </c:pt>
                <c:pt idx="251">
                  <c:v>8.0600000000000033E-2</c:v>
                </c:pt>
                <c:pt idx="252">
                  <c:v>8.0100000000000018E-2</c:v>
                </c:pt>
                <c:pt idx="253">
                  <c:v>8.0000000000000016E-2</c:v>
                </c:pt>
                <c:pt idx="254">
                  <c:v>7.9900000000000013E-2</c:v>
                </c:pt>
                <c:pt idx="255">
                  <c:v>7.980000000000001E-2</c:v>
                </c:pt>
                <c:pt idx="256">
                  <c:v>7.9600000000000004E-2</c:v>
                </c:pt>
                <c:pt idx="257">
                  <c:v>7.9400000000000026E-2</c:v>
                </c:pt>
                <c:pt idx="258">
                  <c:v>7.920000000000002E-2</c:v>
                </c:pt>
                <c:pt idx="259">
                  <c:v>7.920000000000002E-2</c:v>
                </c:pt>
                <c:pt idx="260">
                  <c:v>7.9400000000000026E-2</c:v>
                </c:pt>
                <c:pt idx="261">
                  <c:v>7.870000000000002E-2</c:v>
                </c:pt>
                <c:pt idx="262">
                  <c:v>7.8300000000000022E-2</c:v>
                </c:pt>
                <c:pt idx="263">
                  <c:v>7.8100000000000003E-2</c:v>
                </c:pt>
                <c:pt idx="264">
                  <c:v>7.8200000000000006E-2</c:v>
                </c:pt>
                <c:pt idx="265">
                  <c:v>7.8000000000000014E-2</c:v>
                </c:pt>
                <c:pt idx="266">
                  <c:v>7.7600000000000002E-2</c:v>
                </c:pt>
                <c:pt idx="267">
                  <c:v>7.740000000000001E-2</c:v>
                </c:pt>
                <c:pt idx="268">
                  <c:v>7.7500000000000013E-2</c:v>
                </c:pt>
                <c:pt idx="269">
                  <c:v>7.7200000000000019E-2</c:v>
                </c:pt>
                <c:pt idx="270">
                  <c:v>7.7100000000000002E-2</c:v>
                </c:pt>
                <c:pt idx="271">
                  <c:v>7.6799999999999993E-2</c:v>
                </c:pt>
                <c:pt idx="272">
                  <c:v>7.669999999999999E-2</c:v>
                </c:pt>
                <c:pt idx="273">
                  <c:v>7.6100000000000001E-2</c:v>
                </c:pt>
                <c:pt idx="274">
                  <c:v>7.619999999999999E-2</c:v>
                </c:pt>
                <c:pt idx="275">
                  <c:v>7.619999999999999E-2</c:v>
                </c:pt>
                <c:pt idx="276">
                  <c:v>7.580000000000002E-2</c:v>
                </c:pt>
                <c:pt idx="277">
                  <c:v>7.5700000000000017E-2</c:v>
                </c:pt>
                <c:pt idx="278">
                  <c:v>7.5400000000000023E-2</c:v>
                </c:pt>
                <c:pt idx="279">
                  <c:v>7.530000000000002E-2</c:v>
                </c:pt>
                <c:pt idx="280">
                  <c:v>7.5000000000000011E-2</c:v>
                </c:pt>
                <c:pt idx="281">
                  <c:v>7.4900000000000022E-2</c:v>
                </c:pt>
                <c:pt idx="282">
                  <c:v>7.4700000000000016E-2</c:v>
                </c:pt>
              </c:numCache>
            </c:numRef>
          </c:yVal>
          <c:smooth val="1"/>
          <c:extLst>
            <c:ext xmlns:c16="http://schemas.microsoft.com/office/drawing/2014/chart" uri="{C3380CC4-5D6E-409C-BE32-E72D297353CC}">
              <c16:uniqueId val="{00000003-E563-4EDE-8758-6677778AF280}"/>
            </c:ext>
          </c:extLst>
        </c:ser>
        <c:ser>
          <c:idx val="4"/>
          <c:order val="4"/>
          <c:spPr>
            <a:ln w="25400">
              <a:solidFill>
                <a:srgbClr val="FF00FF"/>
              </a:solidFill>
              <a:prstDash val="solid"/>
            </a:ln>
          </c:spPr>
          <c:marker>
            <c:symbol val="none"/>
          </c:marker>
          <c:xVal>
            <c:numRef>
              <c:f>'[46]8-700'!$A$1:$A$323</c:f>
              <c:numCache>
                <c:formatCode>General</c:formatCode>
                <c:ptCount val="323"/>
                <c:pt idx="0">
                  <c:v>25</c:v>
                </c:pt>
                <c:pt idx="1">
                  <c:v>25</c:v>
                </c:pt>
                <c:pt idx="2">
                  <c:v>25</c:v>
                </c:pt>
                <c:pt idx="3">
                  <c:v>25</c:v>
                </c:pt>
                <c:pt idx="4">
                  <c:v>25</c:v>
                </c:pt>
                <c:pt idx="5">
                  <c:v>25</c:v>
                </c:pt>
                <c:pt idx="6">
                  <c:v>25</c:v>
                </c:pt>
                <c:pt idx="7">
                  <c:v>25</c:v>
                </c:pt>
                <c:pt idx="8">
                  <c:v>25</c:v>
                </c:pt>
                <c:pt idx="9">
                  <c:v>25</c:v>
                </c:pt>
                <c:pt idx="10">
                  <c:v>25</c:v>
                </c:pt>
                <c:pt idx="11">
                  <c:v>25</c:v>
                </c:pt>
                <c:pt idx="12">
                  <c:v>25</c:v>
                </c:pt>
                <c:pt idx="13">
                  <c:v>25</c:v>
                </c:pt>
                <c:pt idx="14">
                  <c:v>25</c:v>
                </c:pt>
                <c:pt idx="15">
                  <c:v>25</c:v>
                </c:pt>
                <c:pt idx="16">
                  <c:v>25</c:v>
                </c:pt>
                <c:pt idx="17">
                  <c:v>25</c:v>
                </c:pt>
                <c:pt idx="18">
                  <c:v>25</c:v>
                </c:pt>
                <c:pt idx="19">
                  <c:v>26</c:v>
                </c:pt>
                <c:pt idx="20">
                  <c:v>26</c:v>
                </c:pt>
                <c:pt idx="21">
                  <c:v>26</c:v>
                </c:pt>
                <c:pt idx="22">
                  <c:v>26</c:v>
                </c:pt>
                <c:pt idx="23">
                  <c:v>26</c:v>
                </c:pt>
                <c:pt idx="24">
                  <c:v>26</c:v>
                </c:pt>
                <c:pt idx="25">
                  <c:v>26</c:v>
                </c:pt>
                <c:pt idx="26">
                  <c:v>27</c:v>
                </c:pt>
                <c:pt idx="27">
                  <c:v>27</c:v>
                </c:pt>
                <c:pt idx="28">
                  <c:v>27</c:v>
                </c:pt>
                <c:pt idx="29">
                  <c:v>28</c:v>
                </c:pt>
                <c:pt idx="30">
                  <c:v>28</c:v>
                </c:pt>
                <c:pt idx="31">
                  <c:v>28</c:v>
                </c:pt>
                <c:pt idx="32">
                  <c:v>29</c:v>
                </c:pt>
                <c:pt idx="33">
                  <c:v>29</c:v>
                </c:pt>
                <c:pt idx="34">
                  <c:v>30</c:v>
                </c:pt>
                <c:pt idx="35">
                  <c:v>30</c:v>
                </c:pt>
                <c:pt idx="36">
                  <c:v>31</c:v>
                </c:pt>
                <c:pt idx="37">
                  <c:v>31</c:v>
                </c:pt>
                <c:pt idx="38">
                  <c:v>32</c:v>
                </c:pt>
                <c:pt idx="39">
                  <c:v>32</c:v>
                </c:pt>
                <c:pt idx="40">
                  <c:v>33</c:v>
                </c:pt>
                <c:pt idx="41">
                  <c:v>33</c:v>
                </c:pt>
                <c:pt idx="42">
                  <c:v>34</c:v>
                </c:pt>
                <c:pt idx="43">
                  <c:v>34</c:v>
                </c:pt>
                <c:pt idx="44">
                  <c:v>35</c:v>
                </c:pt>
                <c:pt idx="45">
                  <c:v>36</c:v>
                </c:pt>
                <c:pt idx="46">
                  <c:v>37</c:v>
                </c:pt>
                <c:pt idx="47">
                  <c:v>37</c:v>
                </c:pt>
                <c:pt idx="48">
                  <c:v>39</c:v>
                </c:pt>
                <c:pt idx="49">
                  <c:v>39</c:v>
                </c:pt>
                <c:pt idx="50">
                  <c:v>40</c:v>
                </c:pt>
                <c:pt idx="51">
                  <c:v>41</c:v>
                </c:pt>
                <c:pt idx="52">
                  <c:v>42</c:v>
                </c:pt>
                <c:pt idx="53">
                  <c:v>43</c:v>
                </c:pt>
                <c:pt idx="54">
                  <c:v>44</c:v>
                </c:pt>
                <c:pt idx="55">
                  <c:v>45</c:v>
                </c:pt>
                <c:pt idx="56">
                  <c:v>46</c:v>
                </c:pt>
                <c:pt idx="57">
                  <c:v>47</c:v>
                </c:pt>
                <c:pt idx="58">
                  <c:v>48</c:v>
                </c:pt>
                <c:pt idx="59">
                  <c:v>50</c:v>
                </c:pt>
                <c:pt idx="60">
                  <c:v>51</c:v>
                </c:pt>
                <c:pt idx="61">
                  <c:v>52</c:v>
                </c:pt>
                <c:pt idx="62">
                  <c:v>53</c:v>
                </c:pt>
                <c:pt idx="63">
                  <c:v>55</c:v>
                </c:pt>
                <c:pt idx="64">
                  <c:v>56</c:v>
                </c:pt>
                <c:pt idx="65">
                  <c:v>58</c:v>
                </c:pt>
                <c:pt idx="66">
                  <c:v>59</c:v>
                </c:pt>
                <c:pt idx="67">
                  <c:v>61</c:v>
                </c:pt>
                <c:pt idx="68">
                  <c:v>63</c:v>
                </c:pt>
                <c:pt idx="69">
                  <c:v>64</c:v>
                </c:pt>
                <c:pt idx="70">
                  <c:v>66</c:v>
                </c:pt>
                <c:pt idx="71">
                  <c:v>68</c:v>
                </c:pt>
                <c:pt idx="72">
                  <c:v>69</c:v>
                </c:pt>
                <c:pt idx="73">
                  <c:v>71</c:v>
                </c:pt>
                <c:pt idx="74">
                  <c:v>73</c:v>
                </c:pt>
                <c:pt idx="75">
                  <c:v>75</c:v>
                </c:pt>
                <c:pt idx="76">
                  <c:v>77</c:v>
                </c:pt>
                <c:pt idx="77">
                  <c:v>79</c:v>
                </c:pt>
                <c:pt idx="78">
                  <c:v>81</c:v>
                </c:pt>
                <c:pt idx="79">
                  <c:v>83</c:v>
                </c:pt>
                <c:pt idx="80">
                  <c:v>85</c:v>
                </c:pt>
                <c:pt idx="81">
                  <c:v>88</c:v>
                </c:pt>
                <c:pt idx="82">
                  <c:v>90</c:v>
                </c:pt>
                <c:pt idx="83">
                  <c:v>92</c:v>
                </c:pt>
                <c:pt idx="84">
                  <c:v>94</c:v>
                </c:pt>
                <c:pt idx="85">
                  <c:v>96</c:v>
                </c:pt>
                <c:pt idx="86">
                  <c:v>99</c:v>
                </c:pt>
                <c:pt idx="87">
                  <c:v>101</c:v>
                </c:pt>
                <c:pt idx="88">
                  <c:v>104</c:v>
                </c:pt>
                <c:pt idx="89">
                  <c:v>107</c:v>
                </c:pt>
                <c:pt idx="90">
                  <c:v>109</c:v>
                </c:pt>
                <c:pt idx="91">
                  <c:v>111</c:v>
                </c:pt>
                <c:pt idx="92">
                  <c:v>114</c:v>
                </c:pt>
                <c:pt idx="93">
                  <c:v>116</c:v>
                </c:pt>
                <c:pt idx="94">
                  <c:v>119</c:v>
                </c:pt>
                <c:pt idx="95">
                  <c:v>122</c:v>
                </c:pt>
                <c:pt idx="96">
                  <c:v>125</c:v>
                </c:pt>
                <c:pt idx="97">
                  <c:v>128</c:v>
                </c:pt>
                <c:pt idx="98">
                  <c:v>131</c:v>
                </c:pt>
                <c:pt idx="99">
                  <c:v>133</c:v>
                </c:pt>
                <c:pt idx="100">
                  <c:v>136</c:v>
                </c:pt>
                <c:pt idx="101">
                  <c:v>139</c:v>
                </c:pt>
                <c:pt idx="102">
                  <c:v>142</c:v>
                </c:pt>
                <c:pt idx="103">
                  <c:v>145</c:v>
                </c:pt>
                <c:pt idx="104">
                  <c:v>148</c:v>
                </c:pt>
                <c:pt idx="105">
                  <c:v>151</c:v>
                </c:pt>
                <c:pt idx="106">
                  <c:v>154</c:v>
                </c:pt>
                <c:pt idx="107">
                  <c:v>157</c:v>
                </c:pt>
                <c:pt idx="108">
                  <c:v>160</c:v>
                </c:pt>
                <c:pt idx="109">
                  <c:v>163</c:v>
                </c:pt>
                <c:pt idx="110">
                  <c:v>166</c:v>
                </c:pt>
                <c:pt idx="111">
                  <c:v>170</c:v>
                </c:pt>
                <c:pt idx="112">
                  <c:v>173</c:v>
                </c:pt>
                <c:pt idx="113">
                  <c:v>176</c:v>
                </c:pt>
                <c:pt idx="114">
                  <c:v>179</c:v>
                </c:pt>
                <c:pt idx="115">
                  <c:v>182</c:v>
                </c:pt>
                <c:pt idx="116">
                  <c:v>186</c:v>
                </c:pt>
                <c:pt idx="117">
                  <c:v>189</c:v>
                </c:pt>
                <c:pt idx="118">
                  <c:v>192</c:v>
                </c:pt>
                <c:pt idx="119">
                  <c:v>195</c:v>
                </c:pt>
                <c:pt idx="120">
                  <c:v>199</c:v>
                </c:pt>
                <c:pt idx="121">
                  <c:v>202</c:v>
                </c:pt>
                <c:pt idx="122">
                  <c:v>205</c:v>
                </c:pt>
                <c:pt idx="123">
                  <c:v>209</c:v>
                </c:pt>
                <c:pt idx="124">
                  <c:v>212</c:v>
                </c:pt>
                <c:pt idx="125">
                  <c:v>215</c:v>
                </c:pt>
                <c:pt idx="126">
                  <c:v>219</c:v>
                </c:pt>
                <c:pt idx="127">
                  <c:v>222</c:v>
                </c:pt>
                <c:pt idx="128">
                  <c:v>225</c:v>
                </c:pt>
                <c:pt idx="129">
                  <c:v>229</c:v>
                </c:pt>
                <c:pt idx="130">
                  <c:v>232</c:v>
                </c:pt>
                <c:pt idx="131">
                  <c:v>235</c:v>
                </c:pt>
                <c:pt idx="132">
                  <c:v>239</c:v>
                </c:pt>
                <c:pt idx="133">
                  <c:v>242</c:v>
                </c:pt>
                <c:pt idx="134">
                  <c:v>245</c:v>
                </c:pt>
                <c:pt idx="135">
                  <c:v>249</c:v>
                </c:pt>
                <c:pt idx="136">
                  <c:v>252</c:v>
                </c:pt>
                <c:pt idx="137">
                  <c:v>255</c:v>
                </c:pt>
                <c:pt idx="138">
                  <c:v>258</c:v>
                </c:pt>
                <c:pt idx="139">
                  <c:v>262</c:v>
                </c:pt>
                <c:pt idx="140">
                  <c:v>265</c:v>
                </c:pt>
                <c:pt idx="141">
                  <c:v>268</c:v>
                </c:pt>
                <c:pt idx="142">
                  <c:v>271</c:v>
                </c:pt>
                <c:pt idx="143">
                  <c:v>274</c:v>
                </c:pt>
                <c:pt idx="144">
                  <c:v>278</c:v>
                </c:pt>
                <c:pt idx="145">
                  <c:v>281</c:v>
                </c:pt>
                <c:pt idx="146">
                  <c:v>284</c:v>
                </c:pt>
                <c:pt idx="147">
                  <c:v>287</c:v>
                </c:pt>
                <c:pt idx="148">
                  <c:v>290</c:v>
                </c:pt>
                <c:pt idx="149">
                  <c:v>293</c:v>
                </c:pt>
                <c:pt idx="150">
                  <c:v>297</c:v>
                </c:pt>
                <c:pt idx="151">
                  <c:v>300</c:v>
                </c:pt>
                <c:pt idx="152">
                  <c:v>303</c:v>
                </c:pt>
                <c:pt idx="153">
                  <c:v>306</c:v>
                </c:pt>
                <c:pt idx="154">
                  <c:v>309</c:v>
                </c:pt>
                <c:pt idx="155">
                  <c:v>311</c:v>
                </c:pt>
                <c:pt idx="156">
                  <c:v>315</c:v>
                </c:pt>
                <c:pt idx="157">
                  <c:v>318</c:v>
                </c:pt>
                <c:pt idx="158">
                  <c:v>320</c:v>
                </c:pt>
                <c:pt idx="159">
                  <c:v>323</c:v>
                </c:pt>
                <c:pt idx="160">
                  <c:v>326</c:v>
                </c:pt>
                <c:pt idx="161">
                  <c:v>329</c:v>
                </c:pt>
                <c:pt idx="162">
                  <c:v>332</c:v>
                </c:pt>
                <c:pt idx="163">
                  <c:v>335</c:v>
                </c:pt>
                <c:pt idx="164">
                  <c:v>338</c:v>
                </c:pt>
                <c:pt idx="165">
                  <c:v>340</c:v>
                </c:pt>
                <c:pt idx="166">
                  <c:v>343</c:v>
                </c:pt>
                <c:pt idx="167">
                  <c:v>346</c:v>
                </c:pt>
                <c:pt idx="168">
                  <c:v>349</c:v>
                </c:pt>
                <c:pt idx="169">
                  <c:v>352</c:v>
                </c:pt>
                <c:pt idx="170">
                  <c:v>355</c:v>
                </c:pt>
                <c:pt idx="171">
                  <c:v>357</c:v>
                </c:pt>
                <c:pt idx="172">
                  <c:v>360</c:v>
                </c:pt>
                <c:pt idx="173">
                  <c:v>363</c:v>
                </c:pt>
                <c:pt idx="174">
                  <c:v>366</c:v>
                </c:pt>
                <c:pt idx="175">
                  <c:v>369</c:v>
                </c:pt>
                <c:pt idx="176">
                  <c:v>371</c:v>
                </c:pt>
                <c:pt idx="177">
                  <c:v>374</c:v>
                </c:pt>
                <c:pt idx="178">
                  <c:v>377</c:v>
                </c:pt>
                <c:pt idx="179">
                  <c:v>380</c:v>
                </c:pt>
                <c:pt idx="180">
                  <c:v>382</c:v>
                </c:pt>
                <c:pt idx="181">
                  <c:v>385</c:v>
                </c:pt>
                <c:pt idx="182">
                  <c:v>388</c:v>
                </c:pt>
                <c:pt idx="183">
                  <c:v>391</c:v>
                </c:pt>
                <c:pt idx="184">
                  <c:v>394</c:v>
                </c:pt>
                <c:pt idx="185">
                  <c:v>397</c:v>
                </c:pt>
                <c:pt idx="186">
                  <c:v>400</c:v>
                </c:pt>
                <c:pt idx="187">
                  <c:v>403</c:v>
                </c:pt>
                <c:pt idx="188">
                  <c:v>405</c:v>
                </c:pt>
                <c:pt idx="189">
                  <c:v>408</c:v>
                </c:pt>
                <c:pt idx="190">
                  <c:v>411</c:v>
                </c:pt>
                <c:pt idx="191">
                  <c:v>414</c:v>
                </c:pt>
                <c:pt idx="192">
                  <c:v>417</c:v>
                </c:pt>
                <c:pt idx="193">
                  <c:v>420</c:v>
                </c:pt>
                <c:pt idx="194">
                  <c:v>423</c:v>
                </c:pt>
                <c:pt idx="195">
                  <c:v>426</c:v>
                </c:pt>
                <c:pt idx="196">
                  <c:v>429</c:v>
                </c:pt>
                <c:pt idx="197">
                  <c:v>432</c:v>
                </c:pt>
                <c:pt idx="198">
                  <c:v>435</c:v>
                </c:pt>
                <c:pt idx="199">
                  <c:v>438</c:v>
                </c:pt>
                <c:pt idx="200">
                  <c:v>441</c:v>
                </c:pt>
                <c:pt idx="201">
                  <c:v>444</c:v>
                </c:pt>
                <c:pt idx="202">
                  <c:v>447</c:v>
                </c:pt>
                <c:pt idx="203">
                  <c:v>449</c:v>
                </c:pt>
                <c:pt idx="204">
                  <c:v>452</c:v>
                </c:pt>
                <c:pt idx="205">
                  <c:v>456</c:v>
                </c:pt>
                <c:pt idx="206">
                  <c:v>458</c:v>
                </c:pt>
                <c:pt idx="207">
                  <c:v>461</c:v>
                </c:pt>
                <c:pt idx="208">
                  <c:v>464</c:v>
                </c:pt>
                <c:pt idx="209">
                  <c:v>467</c:v>
                </c:pt>
                <c:pt idx="210">
                  <c:v>470</c:v>
                </c:pt>
                <c:pt idx="211">
                  <c:v>473</c:v>
                </c:pt>
                <c:pt idx="212">
                  <c:v>476</c:v>
                </c:pt>
                <c:pt idx="213">
                  <c:v>479</c:v>
                </c:pt>
                <c:pt idx="214">
                  <c:v>482</c:v>
                </c:pt>
                <c:pt idx="215">
                  <c:v>485</c:v>
                </c:pt>
                <c:pt idx="216">
                  <c:v>488</c:v>
                </c:pt>
                <c:pt idx="217">
                  <c:v>491</c:v>
                </c:pt>
                <c:pt idx="218">
                  <c:v>494</c:v>
                </c:pt>
                <c:pt idx="219">
                  <c:v>497</c:v>
                </c:pt>
                <c:pt idx="220">
                  <c:v>500</c:v>
                </c:pt>
                <c:pt idx="221">
                  <c:v>503</c:v>
                </c:pt>
                <c:pt idx="222">
                  <c:v>505</c:v>
                </c:pt>
                <c:pt idx="223">
                  <c:v>508</c:v>
                </c:pt>
                <c:pt idx="224">
                  <c:v>511</c:v>
                </c:pt>
                <c:pt idx="225">
                  <c:v>514</c:v>
                </c:pt>
                <c:pt idx="226">
                  <c:v>517</c:v>
                </c:pt>
                <c:pt idx="227">
                  <c:v>520</c:v>
                </c:pt>
                <c:pt idx="228">
                  <c:v>523</c:v>
                </c:pt>
                <c:pt idx="229">
                  <c:v>526</c:v>
                </c:pt>
                <c:pt idx="230">
                  <c:v>529</c:v>
                </c:pt>
                <c:pt idx="231">
                  <c:v>532</c:v>
                </c:pt>
                <c:pt idx="232">
                  <c:v>535</c:v>
                </c:pt>
                <c:pt idx="233">
                  <c:v>537</c:v>
                </c:pt>
                <c:pt idx="234">
                  <c:v>540</c:v>
                </c:pt>
                <c:pt idx="235">
                  <c:v>543</c:v>
                </c:pt>
                <c:pt idx="236">
                  <c:v>546</c:v>
                </c:pt>
                <c:pt idx="237">
                  <c:v>549</c:v>
                </c:pt>
                <c:pt idx="238">
                  <c:v>552</c:v>
                </c:pt>
                <c:pt idx="239">
                  <c:v>554</c:v>
                </c:pt>
                <c:pt idx="240">
                  <c:v>557</c:v>
                </c:pt>
                <c:pt idx="241">
                  <c:v>560</c:v>
                </c:pt>
                <c:pt idx="242">
                  <c:v>563</c:v>
                </c:pt>
                <c:pt idx="243">
                  <c:v>565</c:v>
                </c:pt>
                <c:pt idx="244">
                  <c:v>568</c:v>
                </c:pt>
                <c:pt idx="245">
                  <c:v>570</c:v>
                </c:pt>
                <c:pt idx="246">
                  <c:v>573</c:v>
                </c:pt>
                <c:pt idx="247">
                  <c:v>576</c:v>
                </c:pt>
                <c:pt idx="248">
                  <c:v>578</c:v>
                </c:pt>
                <c:pt idx="249">
                  <c:v>581</c:v>
                </c:pt>
                <c:pt idx="250">
                  <c:v>584</c:v>
                </c:pt>
                <c:pt idx="251">
                  <c:v>586</c:v>
                </c:pt>
                <c:pt idx="252">
                  <c:v>589</c:v>
                </c:pt>
                <c:pt idx="253">
                  <c:v>591</c:v>
                </c:pt>
                <c:pt idx="254">
                  <c:v>594</c:v>
                </c:pt>
                <c:pt idx="255">
                  <c:v>597</c:v>
                </c:pt>
                <c:pt idx="256">
                  <c:v>599</c:v>
                </c:pt>
                <c:pt idx="257">
                  <c:v>601</c:v>
                </c:pt>
                <c:pt idx="258">
                  <c:v>604</c:v>
                </c:pt>
                <c:pt idx="259">
                  <c:v>607</c:v>
                </c:pt>
                <c:pt idx="260">
                  <c:v>609</c:v>
                </c:pt>
                <c:pt idx="261">
                  <c:v>612</c:v>
                </c:pt>
                <c:pt idx="262">
                  <c:v>614</c:v>
                </c:pt>
                <c:pt idx="263">
                  <c:v>617</c:v>
                </c:pt>
                <c:pt idx="264">
                  <c:v>619</c:v>
                </c:pt>
                <c:pt idx="265">
                  <c:v>622</c:v>
                </c:pt>
                <c:pt idx="266">
                  <c:v>624</c:v>
                </c:pt>
                <c:pt idx="267">
                  <c:v>627</c:v>
                </c:pt>
                <c:pt idx="268">
                  <c:v>629</c:v>
                </c:pt>
                <c:pt idx="269">
                  <c:v>631</c:v>
                </c:pt>
                <c:pt idx="270">
                  <c:v>634</c:v>
                </c:pt>
                <c:pt idx="271">
                  <c:v>636</c:v>
                </c:pt>
                <c:pt idx="272">
                  <c:v>638</c:v>
                </c:pt>
                <c:pt idx="273">
                  <c:v>640</c:v>
                </c:pt>
                <c:pt idx="274">
                  <c:v>642</c:v>
                </c:pt>
                <c:pt idx="275">
                  <c:v>645</c:v>
                </c:pt>
                <c:pt idx="276">
                  <c:v>647</c:v>
                </c:pt>
                <c:pt idx="277">
                  <c:v>649</c:v>
                </c:pt>
                <c:pt idx="278">
                  <c:v>651</c:v>
                </c:pt>
                <c:pt idx="279">
                  <c:v>652</c:v>
                </c:pt>
                <c:pt idx="280">
                  <c:v>654</c:v>
                </c:pt>
                <c:pt idx="281">
                  <c:v>656</c:v>
                </c:pt>
                <c:pt idx="282">
                  <c:v>658</c:v>
                </c:pt>
                <c:pt idx="283">
                  <c:v>659</c:v>
                </c:pt>
                <c:pt idx="284">
                  <c:v>661</c:v>
                </c:pt>
                <c:pt idx="285">
                  <c:v>663</c:v>
                </c:pt>
                <c:pt idx="286">
                  <c:v>664</c:v>
                </c:pt>
                <c:pt idx="287">
                  <c:v>666</c:v>
                </c:pt>
                <c:pt idx="288">
                  <c:v>667</c:v>
                </c:pt>
                <c:pt idx="289">
                  <c:v>669</c:v>
                </c:pt>
                <c:pt idx="290">
                  <c:v>670</c:v>
                </c:pt>
                <c:pt idx="291">
                  <c:v>671</c:v>
                </c:pt>
                <c:pt idx="292">
                  <c:v>673</c:v>
                </c:pt>
                <c:pt idx="293">
                  <c:v>674</c:v>
                </c:pt>
                <c:pt idx="294">
                  <c:v>675</c:v>
                </c:pt>
                <c:pt idx="295">
                  <c:v>676</c:v>
                </c:pt>
                <c:pt idx="296">
                  <c:v>677</c:v>
                </c:pt>
                <c:pt idx="297">
                  <c:v>678</c:v>
                </c:pt>
                <c:pt idx="298">
                  <c:v>680</c:v>
                </c:pt>
                <c:pt idx="299">
                  <c:v>680</c:v>
                </c:pt>
                <c:pt idx="300">
                  <c:v>681</c:v>
                </c:pt>
                <c:pt idx="301">
                  <c:v>682</c:v>
                </c:pt>
                <c:pt idx="302">
                  <c:v>683</c:v>
                </c:pt>
                <c:pt idx="303">
                  <c:v>684</c:v>
                </c:pt>
                <c:pt idx="304">
                  <c:v>685</c:v>
                </c:pt>
                <c:pt idx="305">
                  <c:v>686</c:v>
                </c:pt>
                <c:pt idx="306">
                  <c:v>687</c:v>
                </c:pt>
                <c:pt idx="307">
                  <c:v>687</c:v>
                </c:pt>
                <c:pt idx="308">
                  <c:v>688</c:v>
                </c:pt>
                <c:pt idx="309">
                  <c:v>689</c:v>
                </c:pt>
                <c:pt idx="310">
                  <c:v>690</c:v>
                </c:pt>
                <c:pt idx="311">
                  <c:v>691</c:v>
                </c:pt>
                <c:pt idx="312">
                  <c:v>692</c:v>
                </c:pt>
                <c:pt idx="313">
                  <c:v>692</c:v>
                </c:pt>
                <c:pt idx="314">
                  <c:v>693</c:v>
                </c:pt>
                <c:pt idx="315">
                  <c:v>694</c:v>
                </c:pt>
                <c:pt idx="316">
                  <c:v>695</c:v>
                </c:pt>
                <c:pt idx="317">
                  <c:v>695</c:v>
                </c:pt>
                <c:pt idx="318">
                  <c:v>696</c:v>
                </c:pt>
                <c:pt idx="319">
                  <c:v>697</c:v>
                </c:pt>
                <c:pt idx="320">
                  <c:v>698</c:v>
                </c:pt>
                <c:pt idx="321">
                  <c:v>699</c:v>
                </c:pt>
                <c:pt idx="322">
                  <c:v>700</c:v>
                </c:pt>
              </c:numCache>
            </c:numRef>
          </c:xVal>
          <c:yVal>
            <c:numRef>
              <c:f>'[46]8-700'!$C$1:$C$323</c:f>
              <c:numCache>
                <c:formatCode>General</c:formatCode>
                <c:ptCount val="323"/>
                <c:pt idx="0">
                  <c:v>0.19400000000000001</c:v>
                </c:pt>
                <c:pt idx="1">
                  <c:v>0.19400000000000001</c:v>
                </c:pt>
                <c:pt idx="2">
                  <c:v>0.19500000000000001</c:v>
                </c:pt>
                <c:pt idx="3">
                  <c:v>0.19400000000000001</c:v>
                </c:pt>
                <c:pt idx="4">
                  <c:v>0.19500000000000001</c:v>
                </c:pt>
                <c:pt idx="5">
                  <c:v>0.19400000000000001</c:v>
                </c:pt>
                <c:pt idx="6">
                  <c:v>0.19400000000000001</c:v>
                </c:pt>
                <c:pt idx="7">
                  <c:v>0.19500000000000001</c:v>
                </c:pt>
                <c:pt idx="8">
                  <c:v>0.19400000000000001</c:v>
                </c:pt>
                <c:pt idx="9">
                  <c:v>0.19400000000000001</c:v>
                </c:pt>
                <c:pt idx="10">
                  <c:v>0.19400000000000001</c:v>
                </c:pt>
                <c:pt idx="11">
                  <c:v>0.19400000000000001</c:v>
                </c:pt>
                <c:pt idx="12">
                  <c:v>0.19400000000000001</c:v>
                </c:pt>
                <c:pt idx="13">
                  <c:v>0.19400000000000001</c:v>
                </c:pt>
                <c:pt idx="14">
                  <c:v>0.19400000000000001</c:v>
                </c:pt>
                <c:pt idx="15">
                  <c:v>0.19400000000000001</c:v>
                </c:pt>
                <c:pt idx="16">
                  <c:v>0.19400000000000001</c:v>
                </c:pt>
                <c:pt idx="17">
                  <c:v>0.19400000000000001</c:v>
                </c:pt>
                <c:pt idx="18">
                  <c:v>0.193</c:v>
                </c:pt>
                <c:pt idx="19">
                  <c:v>0.193</c:v>
                </c:pt>
                <c:pt idx="20">
                  <c:v>0.193</c:v>
                </c:pt>
                <c:pt idx="21">
                  <c:v>0.19400000000000001</c:v>
                </c:pt>
                <c:pt idx="22">
                  <c:v>0.193</c:v>
                </c:pt>
                <c:pt idx="23">
                  <c:v>0.193</c:v>
                </c:pt>
                <c:pt idx="24">
                  <c:v>0.192</c:v>
                </c:pt>
                <c:pt idx="25">
                  <c:v>0.192</c:v>
                </c:pt>
                <c:pt idx="26">
                  <c:v>0.192</c:v>
                </c:pt>
                <c:pt idx="27">
                  <c:v>0.192</c:v>
                </c:pt>
                <c:pt idx="28">
                  <c:v>0.192</c:v>
                </c:pt>
                <c:pt idx="29">
                  <c:v>0.191</c:v>
                </c:pt>
                <c:pt idx="30">
                  <c:v>0.191</c:v>
                </c:pt>
                <c:pt idx="31">
                  <c:v>0.19</c:v>
                </c:pt>
                <c:pt idx="32">
                  <c:v>0.191</c:v>
                </c:pt>
                <c:pt idx="33">
                  <c:v>0.19</c:v>
                </c:pt>
                <c:pt idx="34">
                  <c:v>0.19</c:v>
                </c:pt>
                <c:pt idx="35">
                  <c:v>0.19</c:v>
                </c:pt>
                <c:pt idx="36">
                  <c:v>0.19</c:v>
                </c:pt>
                <c:pt idx="37">
                  <c:v>0.19</c:v>
                </c:pt>
                <c:pt idx="38">
                  <c:v>0.18900000000000003</c:v>
                </c:pt>
                <c:pt idx="39">
                  <c:v>0.18900000000000003</c:v>
                </c:pt>
                <c:pt idx="40">
                  <c:v>0.18900000000000003</c:v>
                </c:pt>
                <c:pt idx="41">
                  <c:v>0.18900000000000003</c:v>
                </c:pt>
                <c:pt idx="42">
                  <c:v>0.18800000000000003</c:v>
                </c:pt>
                <c:pt idx="43">
                  <c:v>0.18800000000000003</c:v>
                </c:pt>
                <c:pt idx="44">
                  <c:v>0.18700000000000003</c:v>
                </c:pt>
                <c:pt idx="45">
                  <c:v>0.18700000000000003</c:v>
                </c:pt>
                <c:pt idx="46">
                  <c:v>0.18700000000000003</c:v>
                </c:pt>
                <c:pt idx="47">
                  <c:v>0.18600000000000003</c:v>
                </c:pt>
                <c:pt idx="48">
                  <c:v>0.18600000000000003</c:v>
                </c:pt>
                <c:pt idx="49">
                  <c:v>0.18500000000000003</c:v>
                </c:pt>
                <c:pt idx="50">
                  <c:v>0.18500000000000003</c:v>
                </c:pt>
                <c:pt idx="51">
                  <c:v>0.18400000000000002</c:v>
                </c:pt>
                <c:pt idx="52">
                  <c:v>0.18400000000000002</c:v>
                </c:pt>
                <c:pt idx="53">
                  <c:v>0.18400000000000002</c:v>
                </c:pt>
                <c:pt idx="54">
                  <c:v>0.18300000000000002</c:v>
                </c:pt>
                <c:pt idx="55">
                  <c:v>0.18300000000000002</c:v>
                </c:pt>
                <c:pt idx="56">
                  <c:v>0.18200000000000002</c:v>
                </c:pt>
                <c:pt idx="57">
                  <c:v>0.18200000000000002</c:v>
                </c:pt>
                <c:pt idx="58">
                  <c:v>0.18100000000000005</c:v>
                </c:pt>
                <c:pt idx="59">
                  <c:v>0.18000000000000005</c:v>
                </c:pt>
                <c:pt idx="60">
                  <c:v>0.18000000000000005</c:v>
                </c:pt>
                <c:pt idx="61">
                  <c:v>0.18000000000000005</c:v>
                </c:pt>
                <c:pt idx="62">
                  <c:v>0.17900000000000002</c:v>
                </c:pt>
                <c:pt idx="63">
                  <c:v>0.17800000000000002</c:v>
                </c:pt>
                <c:pt idx="64">
                  <c:v>0.17800000000000002</c:v>
                </c:pt>
                <c:pt idx="65">
                  <c:v>0.17700000000000002</c:v>
                </c:pt>
                <c:pt idx="66">
                  <c:v>0.17700000000000002</c:v>
                </c:pt>
                <c:pt idx="67">
                  <c:v>0.17700000000000002</c:v>
                </c:pt>
                <c:pt idx="68">
                  <c:v>0.17600000000000002</c:v>
                </c:pt>
                <c:pt idx="69">
                  <c:v>0.17500000000000002</c:v>
                </c:pt>
                <c:pt idx="70">
                  <c:v>0.17400000000000002</c:v>
                </c:pt>
                <c:pt idx="71">
                  <c:v>0.17400000000000002</c:v>
                </c:pt>
                <c:pt idx="72">
                  <c:v>0.17400000000000002</c:v>
                </c:pt>
                <c:pt idx="73">
                  <c:v>0.17200000000000001</c:v>
                </c:pt>
                <c:pt idx="74">
                  <c:v>0.17100000000000001</c:v>
                </c:pt>
                <c:pt idx="75">
                  <c:v>0.17100000000000001</c:v>
                </c:pt>
                <c:pt idx="76">
                  <c:v>0.17100000000000001</c:v>
                </c:pt>
                <c:pt idx="77">
                  <c:v>0.17100000000000001</c:v>
                </c:pt>
                <c:pt idx="78">
                  <c:v>0.16900000000000001</c:v>
                </c:pt>
                <c:pt idx="79">
                  <c:v>0.16900000000000001</c:v>
                </c:pt>
                <c:pt idx="80">
                  <c:v>0.16800000000000001</c:v>
                </c:pt>
                <c:pt idx="81">
                  <c:v>0.16800000000000001</c:v>
                </c:pt>
                <c:pt idx="82">
                  <c:v>0.16700000000000001</c:v>
                </c:pt>
                <c:pt idx="83">
                  <c:v>0.16500000000000001</c:v>
                </c:pt>
                <c:pt idx="84">
                  <c:v>0.16500000000000001</c:v>
                </c:pt>
                <c:pt idx="85">
                  <c:v>0.16500000000000001</c:v>
                </c:pt>
                <c:pt idx="86">
                  <c:v>0.16400000000000001</c:v>
                </c:pt>
                <c:pt idx="87">
                  <c:v>0.16400000000000001</c:v>
                </c:pt>
                <c:pt idx="88">
                  <c:v>0.16300000000000001</c:v>
                </c:pt>
                <c:pt idx="89">
                  <c:v>0.16300000000000001</c:v>
                </c:pt>
                <c:pt idx="90">
                  <c:v>0.16200000000000001</c:v>
                </c:pt>
                <c:pt idx="91">
                  <c:v>0.16</c:v>
                </c:pt>
                <c:pt idx="92">
                  <c:v>0.161</c:v>
                </c:pt>
                <c:pt idx="93">
                  <c:v>0.15900000000000003</c:v>
                </c:pt>
                <c:pt idx="94">
                  <c:v>0.15900000000000003</c:v>
                </c:pt>
                <c:pt idx="95">
                  <c:v>0.15800000000000003</c:v>
                </c:pt>
                <c:pt idx="96">
                  <c:v>0.15700000000000003</c:v>
                </c:pt>
                <c:pt idx="97">
                  <c:v>0.15600000000000003</c:v>
                </c:pt>
                <c:pt idx="98">
                  <c:v>0.15500000000000003</c:v>
                </c:pt>
                <c:pt idx="99">
                  <c:v>0.15500000000000003</c:v>
                </c:pt>
                <c:pt idx="100">
                  <c:v>0.15400000000000003</c:v>
                </c:pt>
                <c:pt idx="101">
                  <c:v>0.15400000000000003</c:v>
                </c:pt>
                <c:pt idx="102">
                  <c:v>0.15200000000000002</c:v>
                </c:pt>
                <c:pt idx="103">
                  <c:v>0.15200000000000002</c:v>
                </c:pt>
                <c:pt idx="104">
                  <c:v>0.15100000000000005</c:v>
                </c:pt>
                <c:pt idx="105">
                  <c:v>0.15000000000000002</c:v>
                </c:pt>
                <c:pt idx="106">
                  <c:v>0.14900000000000002</c:v>
                </c:pt>
                <c:pt idx="107">
                  <c:v>0.14900000000000002</c:v>
                </c:pt>
                <c:pt idx="108">
                  <c:v>0.14800000000000002</c:v>
                </c:pt>
                <c:pt idx="109">
                  <c:v>0.14700000000000002</c:v>
                </c:pt>
                <c:pt idx="110">
                  <c:v>0.14600000000000002</c:v>
                </c:pt>
                <c:pt idx="111">
                  <c:v>0.14500000000000002</c:v>
                </c:pt>
                <c:pt idx="112">
                  <c:v>0.14400000000000004</c:v>
                </c:pt>
                <c:pt idx="113">
                  <c:v>0.14300000000000004</c:v>
                </c:pt>
                <c:pt idx="114">
                  <c:v>0.14300000000000004</c:v>
                </c:pt>
                <c:pt idx="115">
                  <c:v>0.14200000000000004</c:v>
                </c:pt>
                <c:pt idx="116">
                  <c:v>0.14100000000000001</c:v>
                </c:pt>
                <c:pt idx="117">
                  <c:v>0.14100000000000001</c:v>
                </c:pt>
                <c:pt idx="118">
                  <c:v>0.14000000000000001</c:v>
                </c:pt>
                <c:pt idx="119">
                  <c:v>0.13900000000000001</c:v>
                </c:pt>
                <c:pt idx="120">
                  <c:v>0.13900000000000001</c:v>
                </c:pt>
                <c:pt idx="121">
                  <c:v>0.13700000000000001</c:v>
                </c:pt>
                <c:pt idx="122">
                  <c:v>0.13700000000000001</c:v>
                </c:pt>
                <c:pt idx="123">
                  <c:v>0.13600000000000001</c:v>
                </c:pt>
                <c:pt idx="124">
                  <c:v>0.13500000000000001</c:v>
                </c:pt>
                <c:pt idx="125">
                  <c:v>0.13400000000000001</c:v>
                </c:pt>
                <c:pt idx="126">
                  <c:v>0.13300000000000001</c:v>
                </c:pt>
                <c:pt idx="127">
                  <c:v>0.13300000000000001</c:v>
                </c:pt>
                <c:pt idx="128">
                  <c:v>0.13300000000000001</c:v>
                </c:pt>
                <c:pt idx="129">
                  <c:v>0.13200000000000001</c:v>
                </c:pt>
                <c:pt idx="130">
                  <c:v>0.13100000000000001</c:v>
                </c:pt>
                <c:pt idx="131">
                  <c:v>0.13</c:v>
                </c:pt>
                <c:pt idx="132">
                  <c:v>0.129</c:v>
                </c:pt>
                <c:pt idx="133">
                  <c:v>0.129</c:v>
                </c:pt>
                <c:pt idx="134">
                  <c:v>0.128</c:v>
                </c:pt>
                <c:pt idx="135">
                  <c:v>0.128</c:v>
                </c:pt>
                <c:pt idx="136">
                  <c:v>0.127</c:v>
                </c:pt>
                <c:pt idx="137">
                  <c:v>0.126</c:v>
                </c:pt>
                <c:pt idx="138">
                  <c:v>0.126</c:v>
                </c:pt>
                <c:pt idx="139">
                  <c:v>0.125</c:v>
                </c:pt>
                <c:pt idx="140">
                  <c:v>0.12400000000000001</c:v>
                </c:pt>
                <c:pt idx="141">
                  <c:v>0.12400000000000001</c:v>
                </c:pt>
                <c:pt idx="142">
                  <c:v>0.12300000000000003</c:v>
                </c:pt>
                <c:pt idx="143">
                  <c:v>0.12300000000000003</c:v>
                </c:pt>
                <c:pt idx="144">
                  <c:v>0.12200000000000001</c:v>
                </c:pt>
                <c:pt idx="145">
                  <c:v>0.12100000000000001</c:v>
                </c:pt>
                <c:pt idx="146">
                  <c:v>0.12000000000000002</c:v>
                </c:pt>
                <c:pt idx="147">
                  <c:v>0.12000000000000002</c:v>
                </c:pt>
                <c:pt idx="148">
                  <c:v>0.11900000000000002</c:v>
                </c:pt>
                <c:pt idx="149">
                  <c:v>0.11799999999999998</c:v>
                </c:pt>
                <c:pt idx="150">
                  <c:v>0.11799999999999998</c:v>
                </c:pt>
                <c:pt idx="151">
                  <c:v>0.11699999999999998</c:v>
                </c:pt>
                <c:pt idx="152">
                  <c:v>0.11600000000000002</c:v>
                </c:pt>
                <c:pt idx="153">
                  <c:v>0.11600000000000002</c:v>
                </c:pt>
                <c:pt idx="154">
                  <c:v>0.115</c:v>
                </c:pt>
                <c:pt idx="155">
                  <c:v>0.115</c:v>
                </c:pt>
                <c:pt idx="156">
                  <c:v>0.114</c:v>
                </c:pt>
                <c:pt idx="157">
                  <c:v>0.114</c:v>
                </c:pt>
                <c:pt idx="158">
                  <c:v>0.11299999999999998</c:v>
                </c:pt>
                <c:pt idx="159">
                  <c:v>0.11299999999999998</c:v>
                </c:pt>
                <c:pt idx="160">
                  <c:v>0.112</c:v>
                </c:pt>
                <c:pt idx="161">
                  <c:v>0.111</c:v>
                </c:pt>
                <c:pt idx="162">
                  <c:v>0.111</c:v>
                </c:pt>
                <c:pt idx="163">
                  <c:v>0.11</c:v>
                </c:pt>
                <c:pt idx="164">
                  <c:v>0.10900000000000003</c:v>
                </c:pt>
                <c:pt idx="165">
                  <c:v>0.10900000000000003</c:v>
                </c:pt>
                <c:pt idx="166">
                  <c:v>0.10800000000000001</c:v>
                </c:pt>
                <c:pt idx="167">
                  <c:v>0.10800000000000001</c:v>
                </c:pt>
                <c:pt idx="168">
                  <c:v>0.10700000000000001</c:v>
                </c:pt>
                <c:pt idx="169">
                  <c:v>0.10600000000000001</c:v>
                </c:pt>
                <c:pt idx="170">
                  <c:v>0.10600000000000001</c:v>
                </c:pt>
                <c:pt idx="171">
                  <c:v>0.10500000000000002</c:v>
                </c:pt>
                <c:pt idx="172">
                  <c:v>0.10500000000000002</c:v>
                </c:pt>
                <c:pt idx="173">
                  <c:v>0.10400000000000001</c:v>
                </c:pt>
                <c:pt idx="174">
                  <c:v>0.10299999999999998</c:v>
                </c:pt>
                <c:pt idx="175">
                  <c:v>0.10299999999999998</c:v>
                </c:pt>
                <c:pt idx="176">
                  <c:v>0.10199999999999998</c:v>
                </c:pt>
                <c:pt idx="177">
                  <c:v>0.10100000000000002</c:v>
                </c:pt>
                <c:pt idx="178">
                  <c:v>0.1</c:v>
                </c:pt>
                <c:pt idx="179">
                  <c:v>0.1</c:v>
                </c:pt>
                <c:pt idx="180">
                  <c:v>9.9200000000000024E-2</c:v>
                </c:pt>
                <c:pt idx="181">
                  <c:v>9.8500000000000032E-2</c:v>
                </c:pt>
                <c:pt idx="182">
                  <c:v>9.8000000000000018E-2</c:v>
                </c:pt>
                <c:pt idx="183">
                  <c:v>9.7300000000000011E-2</c:v>
                </c:pt>
                <c:pt idx="184">
                  <c:v>9.6800000000000025E-2</c:v>
                </c:pt>
                <c:pt idx="185">
                  <c:v>9.5900000000000041E-2</c:v>
                </c:pt>
                <c:pt idx="186">
                  <c:v>9.5300000000000024E-2</c:v>
                </c:pt>
                <c:pt idx="187">
                  <c:v>9.4200000000000006E-2</c:v>
                </c:pt>
                <c:pt idx="188">
                  <c:v>9.4100000000000017E-2</c:v>
                </c:pt>
                <c:pt idx="189">
                  <c:v>9.3000000000000041E-2</c:v>
                </c:pt>
                <c:pt idx="190">
                  <c:v>9.1900000000000023E-2</c:v>
                </c:pt>
                <c:pt idx="191">
                  <c:v>9.130000000000002E-2</c:v>
                </c:pt>
                <c:pt idx="192">
                  <c:v>9.0700000000000044E-2</c:v>
                </c:pt>
                <c:pt idx="193">
                  <c:v>8.9900000000000008E-2</c:v>
                </c:pt>
                <c:pt idx="194">
                  <c:v>8.9600000000000055E-2</c:v>
                </c:pt>
                <c:pt idx="195">
                  <c:v>8.860000000000004E-2</c:v>
                </c:pt>
                <c:pt idx="196">
                  <c:v>8.7800000000000003E-2</c:v>
                </c:pt>
                <c:pt idx="197">
                  <c:v>8.6700000000000027E-2</c:v>
                </c:pt>
                <c:pt idx="198">
                  <c:v>8.6600000000000024E-2</c:v>
                </c:pt>
                <c:pt idx="199">
                  <c:v>8.550000000000002E-2</c:v>
                </c:pt>
                <c:pt idx="200">
                  <c:v>8.4400000000000003E-2</c:v>
                </c:pt>
                <c:pt idx="201">
                  <c:v>8.3900000000000016E-2</c:v>
                </c:pt>
                <c:pt idx="202">
                  <c:v>8.3200000000000024E-2</c:v>
                </c:pt>
                <c:pt idx="203">
                  <c:v>8.2600000000000007E-2</c:v>
                </c:pt>
                <c:pt idx="204">
                  <c:v>8.1600000000000006E-2</c:v>
                </c:pt>
                <c:pt idx="205">
                  <c:v>8.1200000000000022E-2</c:v>
                </c:pt>
                <c:pt idx="206">
                  <c:v>7.9900000000000013E-2</c:v>
                </c:pt>
                <c:pt idx="207">
                  <c:v>7.8800000000000023E-2</c:v>
                </c:pt>
                <c:pt idx="208">
                  <c:v>7.8200000000000006E-2</c:v>
                </c:pt>
                <c:pt idx="209">
                  <c:v>7.740000000000001E-2</c:v>
                </c:pt>
                <c:pt idx="210">
                  <c:v>7.6299999999999993E-2</c:v>
                </c:pt>
                <c:pt idx="211">
                  <c:v>7.530000000000002E-2</c:v>
                </c:pt>
                <c:pt idx="212">
                  <c:v>7.4500000000000011E-2</c:v>
                </c:pt>
                <c:pt idx="213">
                  <c:v>7.3700000000000015E-2</c:v>
                </c:pt>
                <c:pt idx="214">
                  <c:v>7.2600000000000012E-2</c:v>
                </c:pt>
                <c:pt idx="215">
                  <c:v>7.1700000000000014E-2</c:v>
                </c:pt>
                <c:pt idx="216">
                  <c:v>7.1000000000000008E-2</c:v>
                </c:pt>
                <c:pt idx="217">
                  <c:v>6.9800000000000015E-2</c:v>
                </c:pt>
                <c:pt idx="218">
                  <c:v>6.8599999999999994E-2</c:v>
                </c:pt>
                <c:pt idx="219">
                  <c:v>6.7800000000000013E-2</c:v>
                </c:pt>
                <c:pt idx="220">
                  <c:v>6.6699999999999995E-2</c:v>
                </c:pt>
                <c:pt idx="221">
                  <c:v>6.5800000000000011E-2</c:v>
                </c:pt>
                <c:pt idx="222">
                  <c:v>6.4500000000000016E-2</c:v>
                </c:pt>
                <c:pt idx="223">
                  <c:v>6.3500000000000001E-2</c:v>
                </c:pt>
                <c:pt idx="224">
                  <c:v>6.2400000000000011E-2</c:v>
                </c:pt>
                <c:pt idx="225">
                  <c:v>6.1000000000000006E-2</c:v>
                </c:pt>
                <c:pt idx="226">
                  <c:v>5.9800000000000013E-2</c:v>
                </c:pt>
                <c:pt idx="227">
                  <c:v>5.8599999999999999E-2</c:v>
                </c:pt>
                <c:pt idx="228">
                  <c:v>5.7600000000000005E-2</c:v>
                </c:pt>
                <c:pt idx="229">
                  <c:v>5.6000000000000001E-2</c:v>
                </c:pt>
                <c:pt idx="230">
                  <c:v>5.5000000000000007E-2</c:v>
                </c:pt>
                <c:pt idx="231">
                  <c:v>5.3699999999999998E-2</c:v>
                </c:pt>
                <c:pt idx="232">
                  <c:v>5.2500000000000012E-2</c:v>
                </c:pt>
                <c:pt idx="233">
                  <c:v>5.11E-2</c:v>
                </c:pt>
                <c:pt idx="234">
                  <c:v>4.9900000000000007E-2</c:v>
                </c:pt>
                <c:pt idx="235">
                  <c:v>4.8400000000000006E-2</c:v>
                </c:pt>
                <c:pt idx="236">
                  <c:v>4.7200000000000006E-2</c:v>
                </c:pt>
                <c:pt idx="237">
                  <c:v>4.5800000000000007E-2</c:v>
                </c:pt>
                <c:pt idx="238">
                  <c:v>4.4800000000000006E-2</c:v>
                </c:pt>
                <c:pt idx="239">
                  <c:v>4.3400000000000001E-2</c:v>
                </c:pt>
                <c:pt idx="240">
                  <c:v>4.2200000000000001E-2</c:v>
                </c:pt>
                <c:pt idx="241">
                  <c:v>4.0900000000000006E-2</c:v>
                </c:pt>
                <c:pt idx="242">
                  <c:v>3.9700000000000006E-2</c:v>
                </c:pt>
                <c:pt idx="243">
                  <c:v>3.8600000000000002E-2</c:v>
                </c:pt>
                <c:pt idx="244">
                  <c:v>3.7300000000000007E-2</c:v>
                </c:pt>
                <c:pt idx="245">
                  <c:v>3.6000000000000011E-2</c:v>
                </c:pt>
                <c:pt idx="246">
                  <c:v>3.5099999999999999E-2</c:v>
                </c:pt>
                <c:pt idx="247">
                  <c:v>3.3800000000000011E-2</c:v>
                </c:pt>
                <c:pt idx="248">
                  <c:v>3.2700000000000007E-2</c:v>
                </c:pt>
                <c:pt idx="249">
                  <c:v>3.160000000000001E-2</c:v>
                </c:pt>
                <c:pt idx="250">
                  <c:v>3.0500000000000003E-2</c:v>
                </c:pt>
                <c:pt idx="251">
                  <c:v>2.9500000000000002E-2</c:v>
                </c:pt>
                <c:pt idx="252">
                  <c:v>2.8500000000000001E-2</c:v>
                </c:pt>
                <c:pt idx="253">
                  <c:v>2.7700000000000002E-2</c:v>
                </c:pt>
                <c:pt idx="254">
                  <c:v>2.6700000000000002E-2</c:v>
                </c:pt>
                <c:pt idx="255">
                  <c:v>2.5800000000000003E-2</c:v>
                </c:pt>
                <c:pt idx="256">
                  <c:v>2.5000000000000001E-2</c:v>
                </c:pt>
                <c:pt idx="257">
                  <c:v>2.4299999999999999E-2</c:v>
                </c:pt>
                <c:pt idx="258">
                  <c:v>2.3400000000000001E-2</c:v>
                </c:pt>
                <c:pt idx="259">
                  <c:v>2.2800000000000001E-2</c:v>
                </c:pt>
                <c:pt idx="260">
                  <c:v>2.2300000000000004E-2</c:v>
                </c:pt>
                <c:pt idx="261">
                  <c:v>2.1600000000000005E-2</c:v>
                </c:pt>
                <c:pt idx="262">
                  <c:v>2.1399999999999999E-2</c:v>
                </c:pt>
                <c:pt idx="263">
                  <c:v>2.0900000000000002E-2</c:v>
                </c:pt>
                <c:pt idx="264">
                  <c:v>2.0799999999999999E-2</c:v>
                </c:pt>
                <c:pt idx="265">
                  <c:v>2.0500000000000001E-2</c:v>
                </c:pt>
                <c:pt idx="266">
                  <c:v>2.0400000000000001E-2</c:v>
                </c:pt>
                <c:pt idx="267">
                  <c:v>2.0400000000000001E-2</c:v>
                </c:pt>
                <c:pt idx="268">
                  <c:v>2.0000000000000004E-2</c:v>
                </c:pt>
                <c:pt idx="269">
                  <c:v>2.01E-2</c:v>
                </c:pt>
                <c:pt idx="270">
                  <c:v>1.9900000000000001E-2</c:v>
                </c:pt>
                <c:pt idx="271">
                  <c:v>2.01E-2</c:v>
                </c:pt>
                <c:pt idx="272">
                  <c:v>1.9900000000000001E-2</c:v>
                </c:pt>
                <c:pt idx="273">
                  <c:v>1.9800000000000005E-2</c:v>
                </c:pt>
                <c:pt idx="274">
                  <c:v>1.9800000000000005E-2</c:v>
                </c:pt>
                <c:pt idx="275">
                  <c:v>1.9500000000000003E-2</c:v>
                </c:pt>
                <c:pt idx="276">
                  <c:v>1.9700000000000006E-2</c:v>
                </c:pt>
                <c:pt idx="277">
                  <c:v>1.9700000000000006E-2</c:v>
                </c:pt>
                <c:pt idx="278">
                  <c:v>1.9700000000000006E-2</c:v>
                </c:pt>
                <c:pt idx="279">
                  <c:v>1.9500000000000003E-2</c:v>
                </c:pt>
                <c:pt idx="280">
                  <c:v>1.9500000000000003E-2</c:v>
                </c:pt>
                <c:pt idx="281">
                  <c:v>1.9300000000000005E-2</c:v>
                </c:pt>
                <c:pt idx="282">
                  <c:v>1.9400000000000004E-2</c:v>
                </c:pt>
                <c:pt idx="283">
                  <c:v>1.9300000000000005E-2</c:v>
                </c:pt>
                <c:pt idx="284">
                  <c:v>1.9300000000000005E-2</c:v>
                </c:pt>
                <c:pt idx="285">
                  <c:v>1.9400000000000004E-2</c:v>
                </c:pt>
                <c:pt idx="286">
                  <c:v>1.9900000000000001E-2</c:v>
                </c:pt>
                <c:pt idx="287">
                  <c:v>1.9199999999999998E-2</c:v>
                </c:pt>
                <c:pt idx="288">
                  <c:v>1.9099999999999999E-2</c:v>
                </c:pt>
                <c:pt idx="289">
                  <c:v>1.9000000000000003E-2</c:v>
                </c:pt>
                <c:pt idx="290">
                  <c:v>1.9199999999999998E-2</c:v>
                </c:pt>
                <c:pt idx="291">
                  <c:v>1.9199999999999998E-2</c:v>
                </c:pt>
                <c:pt idx="292">
                  <c:v>1.9000000000000003E-2</c:v>
                </c:pt>
                <c:pt idx="293">
                  <c:v>1.9099999999999999E-2</c:v>
                </c:pt>
                <c:pt idx="294">
                  <c:v>1.8900000000000004E-2</c:v>
                </c:pt>
                <c:pt idx="295">
                  <c:v>1.9000000000000003E-2</c:v>
                </c:pt>
                <c:pt idx="296">
                  <c:v>1.8800000000000004E-2</c:v>
                </c:pt>
                <c:pt idx="297">
                  <c:v>1.9599999999999999E-2</c:v>
                </c:pt>
                <c:pt idx="298">
                  <c:v>1.9099999999999999E-2</c:v>
                </c:pt>
                <c:pt idx="299">
                  <c:v>1.8900000000000004E-2</c:v>
                </c:pt>
                <c:pt idx="300">
                  <c:v>1.8800000000000004E-2</c:v>
                </c:pt>
                <c:pt idx="301">
                  <c:v>1.9000000000000003E-2</c:v>
                </c:pt>
                <c:pt idx="302">
                  <c:v>1.8800000000000004E-2</c:v>
                </c:pt>
                <c:pt idx="303">
                  <c:v>1.8900000000000004E-2</c:v>
                </c:pt>
                <c:pt idx="304">
                  <c:v>1.8499999999999999E-2</c:v>
                </c:pt>
                <c:pt idx="305">
                  <c:v>1.8800000000000004E-2</c:v>
                </c:pt>
                <c:pt idx="306">
                  <c:v>1.8800000000000004E-2</c:v>
                </c:pt>
                <c:pt idx="307">
                  <c:v>1.8800000000000004E-2</c:v>
                </c:pt>
                <c:pt idx="308">
                  <c:v>1.8800000000000004E-2</c:v>
                </c:pt>
                <c:pt idx="309">
                  <c:v>1.8700000000000005E-2</c:v>
                </c:pt>
                <c:pt idx="310">
                  <c:v>1.8900000000000004E-2</c:v>
                </c:pt>
                <c:pt idx="311">
                  <c:v>1.8600000000000005E-2</c:v>
                </c:pt>
                <c:pt idx="312">
                  <c:v>1.8700000000000005E-2</c:v>
                </c:pt>
                <c:pt idx="313">
                  <c:v>1.8700000000000005E-2</c:v>
                </c:pt>
                <c:pt idx="314">
                  <c:v>1.8400000000000003E-2</c:v>
                </c:pt>
                <c:pt idx="315">
                  <c:v>1.8700000000000005E-2</c:v>
                </c:pt>
                <c:pt idx="316">
                  <c:v>1.8800000000000004E-2</c:v>
                </c:pt>
                <c:pt idx="317">
                  <c:v>1.8499999999999999E-2</c:v>
                </c:pt>
                <c:pt idx="318">
                  <c:v>1.8400000000000003E-2</c:v>
                </c:pt>
                <c:pt idx="319">
                  <c:v>1.8199999999999997E-2</c:v>
                </c:pt>
                <c:pt idx="320">
                  <c:v>1.8499999999999999E-2</c:v>
                </c:pt>
                <c:pt idx="321">
                  <c:v>1.8199999999999997E-2</c:v>
                </c:pt>
                <c:pt idx="322">
                  <c:v>1.8499999999999999E-2</c:v>
                </c:pt>
              </c:numCache>
            </c:numRef>
          </c:yVal>
          <c:smooth val="1"/>
          <c:extLst>
            <c:ext xmlns:c16="http://schemas.microsoft.com/office/drawing/2014/chart" uri="{C3380CC4-5D6E-409C-BE32-E72D297353CC}">
              <c16:uniqueId val="{00000004-E563-4EDE-8758-6677778AF280}"/>
            </c:ext>
          </c:extLst>
        </c:ser>
        <c:dLbls>
          <c:showLegendKey val="0"/>
          <c:showVal val="0"/>
          <c:showCatName val="0"/>
          <c:showSerName val="0"/>
          <c:showPercent val="0"/>
          <c:showBubbleSize val="0"/>
        </c:dLbls>
        <c:axId val="136187904"/>
        <c:axId val="136189440"/>
      </c:scatterChart>
      <c:valAx>
        <c:axId val="136187904"/>
        <c:scaling>
          <c:orientation val="minMax"/>
          <c:max val="700"/>
        </c:scaling>
        <c:delete val="0"/>
        <c:axPos val="b"/>
        <c:numFmt formatCode="General" sourceLinked="1"/>
        <c:majorTickMark val="in"/>
        <c:minorTickMark val="none"/>
        <c:tickLblPos val="nextTo"/>
        <c:spPr>
          <a:ln w="25400">
            <a:solidFill>
              <a:srgbClr val="000000"/>
            </a:solidFill>
            <a:prstDash val="solid"/>
          </a:ln>
        </c:spPr>
        <c:txPr>
          <a:bodyPr rot="0" vert="horz"/>
          <a:lstStyle/>
          <a:p>
            <a:pPr>
              <a:defRPr sz="1125" b="0" i="0" u="none" strike="noStrike" baseline="0">
                <a:solidFill>
                  <a:srgbClr val="000000"/>
                </a:solidFill>
                <a:latin typeface="Arial Cyr"/>
                <a:ea typeface="Arial Cyr"/>
                <a:cs typeface="Arial Cyr"/>
              </a:defRPr>
            </a:pPr>
            <a:endParaRPr lang="ru-RU"/>
          </a:p>
        </c:txPr>
        <c:crossAx val="136189440"/>
        <c:crosses val="autoZero"/>
        <c:crossBetween val="midCat"/>
        <c:majorUnit val="100"/>
      </c:valAx>
      <c:valAx>
        <c:axId val="136189440"/>
        <c:scaling>
          <c:orientation val="minMax"/>
          <c:max val="0.30000000000000004"/>
          <c:min val="0"/>
        </c:scaling>
        <c:delete val="0"/>
        <c:axPos val="l"/>
        <c:numFmt formatCode="General" sourceLinked="0"/>
        <c:majorTickMark val="in"/>
        <c:minorTickMark val="none"/>
        <c:tickLblPos val="nextTo"/>
        <c:spPr>
          <a:ln w="25400">
            <a:solidFill>
              <a:srgbClr val="000000"/>
            </a:solidFill>
            <a:prstDash val="solid"/>
          </a:ln>
        </c:spPr>
        <c:txPr>
          <a:bodyPr rot="0" vert="horz"/>
          <a:lstStyle/>
          <a:p>
            <a:pPr>
              <a:defRPr sz="1150" b="0" i="0" u="none" strike="noStrike" baseline="0">
                <a:solidFill>
                  <a:srgbClr val="000000"/>
                </a:solidFill>
                <a:latin typeface="Arial Cyr"/>
                <a:ea typeface="Arial Cyr"/>
                <a:cs typeface="Arial Cyr"/>
              </a:defRPr>
            </a:pPr>
            <a:endParaRPr lang="ru-RU"/>
          </a:p>
        </c:txPr>
        <c:crossAx val="136187904"/>
        <c:crosses val="autoZero"/>
        <c:crossBetween val="midCat"/>
        <c:majorUnit val="0.1"/>
        <c:minorUnit val="0.1"/>
      </c:valAx>
      <c:spPr>
        <a:noFill/>
        <a:ln w="25400">
          <a:noFill/>
        </a:ln>
      </c:spPr>
    </c:plotArea>
    <c:plotVisOnly val="1"/>
    <c:dispBlanksAs val="gap"/>
    <c:showDLblsOverMax val="0"/>
  </c:chart>
  <c:spPr>
    <a:noFill/>
    <a:ln w="6350">
      <a:noFill/>
    </a:ln>
  </c:spPr>
  <c:txPr>
    <a:bodyPr/>
    <a:lstStyle/>
    <a:p>
      <a:pPr>
        <a:defRPr sz="300" b="0"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520393284172818"/>
          <c:y val="0.15144751373160772"/>
          <c:w val="0.73968483285228459"/>
          <c:h val="0.55192752772745979"/>
        </c:manualLayout>
      </c:layout>
      <c:scatterChart>
        <c:scatterStyle val="smoothMarker"/>
        <c:varyColors val="0"/>
        <c:ser>
          <c:idx val="0"/>
          <c:order val="0"/>
          <c:spPr>
            <a:ln w="25400">
              <a:solidFill>
                <a:srgbClr val="000000"/>
              </a:solidFill>
              <a:prstDash val="solid"/>
            </a:ln>
          </c:spPr>
          <c:marker>
            <c:symbol val="none"/>
          </c:marker>
          <c:xVal>
            <c:numRef>
              <c:f>'[47]53-350'!$A$1:$A$170</c:f>
              <c:numCache>
                <c:formatCode>General</c:formatCode>
                <c:ptCount val="170"/>
                <c:pt idx="0">
                  <c:v>24</c:v>
                </c:pt>
                <c:pt idx="1">
                  <c:v>24</c:v>
                </c:pt>
                <c:pt idx="2">
                  <c:v>24</c:v>
                </c:pt>
                <c:pt idx="3">
                  <c:v>24</c:v>
                </c:pt>
                <c:pt idx="4">
                  <c:v>24</c:v>
                </c:pt>
                <c:pt idx="5">
                  <c:v>24</c:v>
                </c:pt>
                <c:pt idx="6">
                  <c:v>24</c:v>
                </c:pt>
                <c:pt idx="7">
                  <c:v>24</c:v>
                </c:pt>
                <c:pt idx="8">
                  <c:v>24</c:v>
                </c:pt>
                <c:pt idx="9">
                  <c:v>24</c:v>
                </c:pt>
                <c:pt idx="10">
                  <c:v>24</c:v>
                </c:pt>
                <c:pt idx="11">
                  <c:v>24</c:v>
                </c:pt>
                <c:pt idx="12">
                  <c:v>24</c:v>
                </c:pt>
                <c:pt idx="13">
                  <c:v>24</c:v>
                </c:pt>
                <c:pt idx="14">
                  <c:v>25</c:v>
                </c:pt>
                <c:pt idx="15">
                  <c:v>25</c:v>
                </c:pt>
                <c:pt idx="16">
                  <c:v>24</c:v>
                </c:pt>
                <c:pt idx="17">
                  <c:v>25</c:v>
                </c:pt>
                <c:pt idx="18">
                  <c:v>25</c:v>
                </c:pt>
                <c:pt idx="19">
                  <c:v>25</c:v>
                </c:pt>
                <c:pt idx="20">
                  <c:v>25</c:v>
                </c:pt>
                <c:pt idx="21">
                  <c:v>25</c:v>
                </c:pt>
                <c:pt idx="22">
                  <c:v>26</c:v>
                </c:pt>
                <c:pt idx="23">
                  <c:v>25</c:v>
                </c:pt>
                <c:pt idx="24">
                  <c:v>26</c:v>
                </c:pt>
                <c:pt idx="25">
                  <c:v>26</c:v>
                </c:pt>
                <c:pt idx="26">
                  <c:v>27</c:v>
                </c:pt>
                <c:pt idx="27">
                  <c:v>27</c:v>
                </c:pt>
                <c:pt idx="28">
                  <c:v>27</c:v>
                </c:pt>
                <c:pt idx="29">
                  <c:v>27</c:v>
                </c:pt>
                <c:pt idx="30">
                  <c:v>28</c:v>
                </c:pt>
                <c:pt idx="31">
                  <c:v>28</c:v>
                </c:pt>
                <c:pt idx="32">
                  <c:v>28</c:v>
                </c:pt>
                <c:pt idx="33">
                  <c:v>29</c:v>
                </c:pt>
                <c:pt idx="34">
                  <c:v>29</c:v>
                </c:pt>
                <c:pt idx="35">
                  <c:v>30</c:v>
                </c:pt>
                <c:pt idx="36">
                  <c:v>30</c:v>
                </c:pt>
                <c:pt idx="37">
                  <c:v>31</c:v>
                </c:pt>
                <c:pt idx="38">
                  <c:v>31</c:v>
                </c:pt>
                <c:pt idx="39">
                  <c:v>31</c:v>
                </c:pt>
                <c:pt idx="40">
                  <c:v>32</c:v>
                </c:pt>
                <c:pt idx="41">
                  <c:v>33</c:v>
                </c:pt>
                <c:pt idx="42">
                  <c:v>33</c:v>
                </c:pt>
                <c:pt idx="43">
                  <c:v>34</c:v>
                </c:pt>
                <c:pt idx="44">
                  <c:v>35</c:v>
                </c:pt>
                <c:pt idx="45">
                  <c:v>35</c:v>
                </c:pt>
                <c:pt idx="46">
                  <c:v>36</c:v>
                </c:pt>
                <c:pt idx="47">
                  <c:v>37</c:v>
                </c:pt>
                <c:pt idx="48">
                  <c:v>38</c:v>
                </c:pt>
                <c:pt idx="49">
                  <c:v>38</c:v>
                </c:pt>
                <c:pt idx="50">
                  <c:v>39</c:v>
                </c:pt>
                <c:pt idx="51">
                  <c:v>40</c:v>
                </c:pt>
                <c:pt idx="52">
                  <c:v>41</c:v>
                </c:pt>
                <c:pt idx="53">
                  <c:v>41</c:v>
                </c:pt>
                <c:pt idx="54">
                  <c:v>42</c:v>
                </c:pt>
                <c:pt idx="55">
                  <c:v>43</c:v>
                </c:pt>
                <c:pt idx="56">
                  <c:v>45</c:v>
                </c:pt>
                <c:pt idx="57">
                  <c:v>46</c:v>
                </c:pt>
                <c:pt idx="58">
                  <c:v>47</c:v>
                </c:pt>
                <c:pt idx="59">
                  <c:v>48</c:v>
                </c:pt>
                <c:pt idx="60">
                  <c:v>49</c:v>
                </c:pt>
                <c:pt idx="61">
                  <c:v>50</c:v>
                </c:pt>
                <c:pt idx="62">
                  <c:v>51</c:v>
                </c:pt>
                <c:pt idx="63">
                  <c:v>53</c:v>
                </c:pt>
                <c:pt idx="64">
                  <c:v>54</c:v>
                </c:pt>
                <c:pt idx="65">
                  <c:v>55</c:v>
                </c:pt>
                <c:pt idx="66">
                  <c:v>57</c:v>
                </c:pt>
                <c:pt idx="67">
                  <c:v>59</c:v>
                </c:pt>
                <c:pt idx="68">
                  <c:v>60</c:v>
                </c:pt>
                <c:pt idx="69">
                  <c:v>62</c:v>
                </c:pt>
                <c:pt idx="70">
                  <c:v>63</c:v>
                </c:pt>
                <c:pt idx="71">
                  <c:v>65</c:v>
                </c:pt>
                <c:pt idx="72">
                  <c:v>66</c:v>
                </c:pt>
                <c:pt idx="73">
                  <c:v>68</c:v>
                </c:pt>
                <c:pt idx="74">
                  <c:v>70</c:v>
                </c:pt>
                <c:pt idx="75">
                  <c:v>72</c:v>
                </c:pt>
                <c:pt idx="76">
                  <c:v>73</c:v>
                </c:pt>
                <c:pt idx="77">
                  <c:v>75</c:v>
                </c:pt>
                <c:pt idx="78">
                  <c:v>77</c:v>
                </c:pt>
                <c:pt idx="79">
                  <c:v>80</c:v>
                </c:pt>
                <c:pt idx="80">
                  <c:v>82</c:v>
                </c:pt>
                <c:pt idx="81">
                  <c:v>83</c:v>
                </c:pt>
                <c:pt idx="82">
                  <c:v>86</c:v>
                </c:pt>
                <c:pt idx="83">
                  <c:v>88</c:v>
                </c:pt>
                <c:pt idx="84">
                  <c:v>90</c:v>
                </c:pt>
                <c:pt idx="85">
                  <c:v>92</c:v>
                </c:pt>
                <c:pt idx="86">
                  <c:v>94</c:v>
                </c:pt>
                <c:pt idx="87">
                  <c:v>97</c:v>
                </c:pt>
                <c:pt idx="88">
                  <c:v>99</c:v>
                </c:pt>
                <c:pt idx="89">
                  <c:v>101</c:v>
                </c:pt>
                <c:pt idx="90">
                  <c:v>104</c:v>
                </c:pt>
                <c:pt idx="91">
                  <c:v>106</c:v>
                </c:pt>
                <c:pt idx="92">
                  <c:v>109</c:v>
                </c:pt>
                <c:pt idx="93">
                  <c:v>111</c:v>
                </c:pt>
                <c:pt idx="94">
                  <c:v>114</c:v>
                </c:pt>
                <c:pt idx="95">
                  <c:v>117</c:v>
                </c:pt>
                <c:pt idx="96">
                  <c:v>119</c:v>
                </c:pt>
                <c:pt idx="97">
                  <c:v>122</c:v>
                </c:pt>
                <c:pt idx="98">
                  <c:v>125</c:v>
                </c:pt>
                <c:pt idx="99">
                  <c:v>127</c:v>
                </c:pt>
                <c:pt idx="100">
                  <c:v>130</c:v>
                </c:pt>
                <c:pt idx="101">
                  <c:v>133</c:v>
                </c:pt>
                <c:pt idx="102">
                  <c:v>136</c:v>
                </c:pt>
                <c:pt idx="103">
                  <c:v>138</c:v>
                </c:pt>
                <c:pt idx="104">
                  <c:v>141</c:v>
                </c:pt>
                <c:pt idx="105">
                  <c:v>144</c:v>
                </c:pt>
                <c:pt idx="106">
                  <c:v>147</c:v>
                </c:pt>
                <c:pt idx="107">
                  <c:v>150</c:v>
                </c:pt>
                <c:pt idx="108">
                  <c:v>153</c:v>
                </c:pt>
                <c:pt idx="109">
                  <c:v>155</c:v>
                </c:pt>
                <c:pt idx="110">
                  <c:v>159</c:v>
                </c:pt>
                <c:pt idx="111">
                  <c:v>162</c:v>
                </c:pt>
                <c:pt idx="112">
                  <c:v>165</c:v>
                </c:pt>
                <c:pt idx="113">
                  <c:v>168</c:v>
                </c:pt>
                <c:pt idx="114">
                  <c:v>171</c:v>
                </c:pt>
                <c:pt idx="115">
                  <c:v>174</c:v>
                </c:pt>
                <c:pt idx="116">
                  <c:v>177</c:v>
                </c:pt>
                <c:pt idx="117">
                  <c:v>180</c:v>
                </c:pt>
                <c:pt idx="118">
                  <c:v>183</c:v>
                </c:pt>
                <c:pt idx="119">
                  <c:v>186</c:v>
                </c:pt>
                <c:pt idx="120">
                  <c:v>189</c:v>
                </c:pt>
                <c:pt idx="121">
                  <c:v>193</c:v>
                </c:pt>
                <c:pt idx="122">
                  <c:v>196</c:v>
                </c:pt>
                <c:pt idx="123">
                  <c:v>199</c:v>
                </c:pt>
                <c:pt idx="124">
                  <c:v>203</c:v>
                </c:pt>
                <c:pt idx="125">
                  <c:v>206</c:v>
                </c:pt>
                <c:pt idx="126">
                  <c:v>209</c:v>
                </c:pt>
                <c:pt idx="127">
                  <c:v>213</c:v>
                </c:pt>
                <c:pt idx="128">
                  <c:v>216</c:v>
                </c:pt>
                <c:pt idx="129">
                  <c:v>219</c:v>
                </c:pt>
                <c:pt idx="130">
                  <c:v>223</c:v>
                </c:pt>
                <c:pt idx="131">
                  <c:v>226</c:v>
                </c:pt>
                <c:pt idx="132">
                  <c:v>230</c:v>
                </c:pt>
                <c:pt idx="133">
                  <c:v>233</c:v>
                </c:pt>
                <c:pt idx="134">
                  <c:v>237</c:v>
                </c:pt>
                <c:pt idx="135">
                  <c:v>240</c:v>
                </c:pt>
                <c:pt idx="136">
                  <c:v>243</c:v>
                </c:pt>
                <c:pt idx="137">
                  <c:v>247</c:v>
                </c:pt>
                <c:pt idx="138">
                  <c:v>250</c:v>
                </c:pt>
                <c:pt idx="139">
                  <c:v>254</c:v>
                </c:pt>
                <c:pt idx="140">
                  <c:v>257</c:v>
                </c:pt>
                <c:pt idx="141">
                  <c:v>261</c:v>
                </c:pt>
                <c:pt idx="142">
                  <c:v>264</c:v>
                </c:pt>
                <c:pt idx="143">
                  <c:v>268</c:v>
                </c:pt>
                <c:pt idx="144">
                  <c:v>271</c:v>
                </c:pt>
                <c:pt idx="145">
                  <c:v>275</c:v>
                </c:pt>
                <c:pt idx="146">
                  <c:v>278</c:v>
                </c:pt>
                <c:pt idx="147">
                  <c:v>282</c:v>
                </c:pt>
                <c:pt idx="148">
                  <c:v>285</c:v>
                </c:pt>
                <c:pt idx="149">
                  <c:v>289</c:v>
                </c:pt>
                <c:pt idx="150">
                  <c:v>292</c:v>
                </c:pt>
                <c:pt idx="151">
                  <c:v>296</c:v>
                </c:pt>
                <c:pt idx="152">
                  <c:v>299</c:v>
                </c:pt>
                <c:pt idx="153">
                  <c:v>302</c:v>
                </c:pt>
                <c:pt idx="154">
                  <c:v>306</c:v>
                </c:pt>
                <c:pt idx="155">
                  <c:v>309</c:v>
                </c:pt>
                <c:pt idx="156">
                  <c:v>312</c:v>
                </c:pt>
                <c:pt idx="157">
                  <c:v>316</c:v>
                </c:pt>
                <c:pt idx="158">
                  <c:v>319</c:v>
                </c:pt>
                <c:pt idx="159">
                  <c:v>322</c:v>
                </c:pt>
                <c:pt idx="160">
                  <c:v>325</c:v>
                </c:pt>
                <c:pt idx="161">
                  <c:v>328</c:v>
                </c:pt>
                <c:pt idx="162">
                  <c:v>331</c:v>
                </c:pt>
                <c:pt idx="163">
                  <c:v>334</c:v>
                </c:pt>
                <c:pt idx="164">
                  <c:v>337</c:v>
                </c:pt>
                <c:pt idx="165">
                  <c:v>339</c:v>
                </c:pt>
                <c:pt idx="166">
                  <c:v>342</c:v>
                </c:pt>
                <c:pt idx="167">
                  <c:v>345</c:v>
                </c:pt>
                <c:pt idx="168">
                  <c:v>347</c:v>
                </c:pt>
                <c:pt idx="169">
                  <c:v>350</c:v>
                </c:pt>
              </c:numCache>
            </c:numRef>
          </c:xVal>
          <c:yVal>
            <c:numRef>
              <c:f>'[47]53-350'!$C$1:$C$170</c:f>
              <c:numCache>
                <c:formatCode>General</c:formatCode>
                <c:ptCount val="170"/>
                <c:pt idx="0">
                  <c:v>0.32800000000000007</c:v>
                </c:pt>
                <c:pt idx="1">
                  <c:v>0.32900000000000007</c:v>
                </c:pt>
                <c:pt idx="2">
                  <c:v>0.32900000000000007</c:v>
                </c:pt>
                <c:pt idx="3">
                  <c:v>0.32900000000000007</c:v>
                </c:pt>
                <c:pt idx="4">
                  <c:v>0.32900000000000007</c:v>
                </c:pt>
                <c:pt idx="5">
                  <c:v>0.32900000000000007</c:v>
                </c:pt>
                <c:pt idx="6">
                  <c:v>0.32800000000000007</c:v>
                </c:pt>
                <c:pt idx="7">
                  <c:v>0.32900000000000007</c:v>
                </c:pt>
                <c:pt idx="8">
                  <c:v>0.32900000000000007</c:v>
                </c:pt>
                <c:pt idx="9">
                  <c:v>0.32900000000000007</c:v>
                </c:pt>
                <c:pt idx="10">
                  <c:v>0.32800000000000007</c:v>
                </c:pt>
                <c:pt idx="11">
                  <c:v>0.32900000000000007</c:v>
                </c:pt>
                <c:pt idx="12">
                  <c:v>0.32800000000000007</c:v>
                </c:pt>
                <c:pt idx="13">
                  <c:v>0.32800000000000007</c:v>
                </c:pt>
                <c:pt idx="14">
                  <c:v>0.32900000000000007</c:v>
                </c:pt>
                <c:pt idx="15">
                  <c:v>0.32800000000000007</c:v>
                </c:pt>
                <c:pt idx="16">
                  <c:v>0.32800000000000007</c:v>
                </c:pt>
                <c:pt idx="17">
                  <c:v>0.32700000000000007</c:v>
                </c:pt>
                <c:pt idx="18">
                  <c:v>0.32800000000000007</c:v>
                </c:pt>
                <c:pt idx="19">
                  <c:v>0.32700000000000007</c:v>
                </c:pt>
                <c:pt idx="20">
                  <c:v>0.32700000000000007</c:v>
                </c:pt>
                <c:pt idx="21">
                  <c:v>0.32700000000000007</c:v>
                </c:pt>
                <c:pt idx="22">
                  <c:v>0.32700000000000007</c:v>
                </c:pt>
                <c:pt idx="23">
                  <c:v>0.32700000000000007</c:v>
                </c:pt>
                <c:pt idx="24">
                  <c:v>0.32700000000000007</c:v>
                </c:pt>
                <c:pt idx="25">
                  <c:v>0.32700000000000007</c:v>
                </c:pt>
                <c:pt idx="26">
                  <c:v>0.32600000000000007</c:v>
                </c:pt>
                <c:pt idx="27">
                  <c:v>0.32600000000000007</c:v>
                </c:pt>
                <c:pt idx="28">
                  <c:v>0.32600000000000007</c:v>
                </c:pt>
                <c:pt idx="29">
                  <c:v>0.32700000000000007</c:v>
                </c:pt>
                <c:pt idx="30">
                  <c:v>0.32500000000000007</c:v>
                </c:pt>
                <c:pt idx="31">
                  <c:v>0.32500000000000007</c:v>
                </c:pt>
                <c:pt idx="32">
                  <c:v>0.32500000000000007</c:v>
                </c:pt>
                <c:pt idx="33">
                  <c:v>0.32400000000000007</c:v>
                </c:pt>
                <c:pt idx="34">
                  <c:v>0.32500000000000007</c:v>
                </c:pt>
                <c:pt idx="35">
                  <c:v>0.32500000000000007</c:v>
                </c:pt>
                <c:pt idx="36">
                  <c:v>0.32400000000000007</c:v>
                </c:pt>
                <c:pt idx="37">
                  <c:v>0.32300000000000006</c:v>
                </c:pt>
                <c:pt idx="38">
                  <c:v>0.32400000000000007</c:v>
                </c:pt>
                <c:pt idx="39">
                  <c:v>0.32300000000000006</c:v>
                </c:pt>
                <c:pt idx="40">
                  <c:v>0.32300000000000006</c:v>
                </c:pt>
                <c:pt idx="41">
                  <c:v>0.32200000000000006</c:v>
                </c:pt>
                <c:pt idx="42">
                  <c:v>0.32200000000000006</c:v>
                </c:pt>
                <c:pt idx="43">
                  <c:v>0.32200000000000006</c:v>
                </c:pt>
                <c:pt idx="44">
                  <c:v>0.32100000000000006</c:v>
                </c:pt>
                <c:pt idx="45">
                  <c:v>0.32100000000000006</c:v>
                </c:pt>
                <c:pt idx="46">
                  <c:v>0.32000000000000006</c:v>
                </c:pt>
                <c:pt idx="47">
                  <c:v>0.32000000000000006</c:v>
                </c:pt>
                <c:pt idx="48">
                  <c:v>0.32000000000000006</c:v>
                </c:pt>
                <c:pt idx="49">
                  <c:v>0.31900000000000006</c:v>
                </c:pt>
                <c:pt idx="50">
                  <c:v>0.31900000000000006</c:v>
                </c:pt>
                <c:pt idx="51">
                  <c:v>0.31800000000000006</c:v>
                </c:pt>
                <c:pt idx="52">
                  <c:v>0.31800000000000006</c:v>
                </c:pt>
                <c:pt idx="53">
                  <c:v>0.31700000000000006</c:v>
                </c:pt>
                <c:pt idx="54">
                  <c:v>0.31700000000000006</c:v>
                </c:pt>
                <c:pt idx="55">
                  <c:v>0.31500000000000006</c:v>
                </c:pt>
                <c:pt idx="56">
                  <c:v>0.31600000000000006</c:v>
                </c:pt>
                <c:pt idx="57">
                  <c:v>0.31500000000000006</c:v>
                </c:pt>
                <c:pt idx="58">
                  <c:v>0.31500000000000006</c:v>
                </c:pt>
                <c:pt idx="59">
                  <c:v>0.31400000000000006</c:v>
                </c:pt>
                <c:pt idx="60">
                  <c:v>0.31400000000000006</c:v>
                </c:pt>
                <c:pt idx="61">
                  <c:v>0.31300000000000006</c:v>
                </c:pt>
                <c:pt idx="62">
                  <c:v>0.31200000000000006</c:v>
                </c:pt>
                <c:pt idx="63">
                  <c:v>0.31100000000000005</c:v>
                </c:pt>
                <c:pt idx="64">
                  <c:v>0.31100000000000005</c:v>
                </c:pt>
                <c:pt idx="65">
                  <c:v>0.31100000000000005</c:v>
                </c:pt>
                <c:pt idx="66">
                  <c:v>0.31000000000000005</c:v>
                </c:pt>
                <c:pt idx="67">
                  <c:v>0.31000000000000005</c:v>
                </c:pt>
                <c:pt idx="68">
                  <c:v>0.30900000000000005</c:v>
                </c:pt>
                <c:pt idx="69">
                  <c:v>0.30800000000000005</c:v>
                </c:pt>
                <c:pt idx="70">
                  <c:v>0.30800000000000005</c:v>
                </c:pt>
                <c:pt idx="71">
                  <c:v>0.30600000000000011</c:v>
                </c:pt>
                <c:pt idx="72">
                  <c:v>0.30600000000000011</c:v>
                </c:pt>
                <c:pt idx="73">
                  <c:v>0.3050000000000001</c:v>
                </c:pt>
                <c:pt idx="74">
                  <c:v>0.3050000000000001</c:v>
                </c:pt>
                <c:pt idx="75">
                  <c:v>0.3050000000000001</c:v>
                </c:pt>
                <c:pt idx="76">
                  <c:v>0.3030000000000001</c:v>
                </c:pt>
                <c:pt idx="77">
                  <c:v>0.3030000000000001</c:v>
                </c:pt>
                <c:pt idx="78">
                  <c:v>0.3010000000000001</c:v>
                </c:pt>
                <c:pt idx="79">
                  <c:v>0.3010000000000001</c:v>
                </c:pt>
                <c:pt idx="80">
                  <c:v>0.30000000000000004</c:v>
                </c:pt>
                <c:pt idx="81">
                  <c:v>0.2990000000000001</c:v>
                </c:pt>
                <c:pt idx="82">
                  <c:v>0.2990000000000001</c:v>
                </c:pt>
                <c:pt idx="83">
                  <c:v>0.2980000000000001</c:v>
                </c:pt>
                <c:pt idx="84">
                  <c:v>0.2960000000000001</c:v>
                </c:pt>
                <c:pt idx="85">
                  <c:v>0.2960000000000001</c:v>
                </c:pt>
                <c:pt idx="86">
                  <c:v>0.2950000000000001</c:v>
                </c:pt>
                <c:pt idx="87">
                  <c:v>0.29400000000000004</c:v>
                </c:pt>
                <c:pt idx="88">
                  <c:v>0.2950000000000001</c:v>
                </c:pt>
                <c:pt idx="89">
                  <c:v>0.29300000000000009</c:v>
                </c:pt>
                <c:pt idx="90">
                  <c:v>0.29200000000000004</c:v>
                </c:pt>
                <c:pt idx="91">
                  <c:v>0.29100000000000009</c:v>
                </c:pt>
                <c:pt idx="92">
                  <c:v>0.29000000000000004</c:v>
                </c:pt>
                <c:pt idx="93">
                  <c:v>0.28900000000000003</c:v>
                </c:pt>
                <c:pt idx="94">
                  <c:v>0.28800000000000009</c:v>
                </c:pt>
                <c:pt idx="95">
                  <c:v>0.28800000000000009</c:v>
                </c:pt>
                <c:pt idx="96">
                  <c:v>0.28700000000000003</c:v>
                </c:pt>
                <c:pt idx="97">
                  <c:v>0.28700000000000003</c:v>
                </c:pt>
                <c:pt idx="98">
                  <c:v>0.28600000000000009</c:v>
                </c:pt>
                <c:pt idx="99">
                  <c:v>0.28500000000000003</c:v>
                </c:pt>
                <c:pt idx="100">
                  <c:v>0.28400000000000009</c:v>
                </c:pt>
                <c:pt idx="101">
                  <c:v>0.28300000000000003</c:v>
                </c:pt>
                <c:pt idx="102">
                  <c:v>0.28100000000000008</c:v>
                </c:pt>
                <c:pt idx="103">
                  <c:v>0.28100000000000008</c:v>
                </c:pt>
                <c:pt idx="104">
                  <c:v>0.28100000000000008</c:v>
                </c:pt>
                <c:pt idx="105">
                  <c:v>0.28100000000000008</c:v>
                </c:pt>
                <c:pt idx="106">
                  <c:v>0.27900000000000008</c:v>
                </c:pt>
                <c:pt idx="107">
                  <c:v>0.27700000000000002</c:v>
                </c:pt>
                <c:pt idx="108">
                  <c:v>0.27600000000000002</c:v>
                </c:pt>
                <c:pt idx="109">
                  <c:v>0.27500000000000002</c:v>
                </c:pt>
                <c:pt idx="110">
                  <c:v>0.27400000000000002</c:v>
                </c:pt>
                <c:pt idx="111">
                  <c:v>0.27200000000000002</c:v>
                </c:pt>
                <c:pt idx="112">
                  <c:v>0.27200000000000002</c:v>
                </c:pt>
                <c:pt idx="113">
                  <c:v>0.27200000000000002</c:v>
                </c:pt>
                <c:pt idx="114">
                  <c:v>0.26900000000000002</c:v>
                </c:pt>
                <c:pt idx="115">
                  <c:v>0.26900000000000002</c:v>
                </c:pt>
                <c:pt idx="116">
                  <c:v>0.26700000000000002</c:v>
                </c:pt>
                <c:pt idx="117">
                  <c:v>0.26600000000000001</c:v>
                </c:pt>
                <c:pt idx="118">
                  <c:v>0.26500000000000001</c:v>
                </c:pt>
                <c:pt idx="119">
                  <c:v>0.26300000000000001</c:v>
                </c:pt>
                <c:pt idx="120">
                  <c:v>0.26100000000000001</c:v>
                </c:pt>
                <c:pt idx="121">
                  <c:v>0.26</c:v>
                </c:pt>
                <c:pt idx="122">
                  <c:v>0.25900000000000001</c:v>
                </c:pt>
                <c:pt idx="123">
                  <c:v>0.25700000000000001</c:v>
                </c:pt>
                <c:pt idx="124">
                  <c:v>0.255</c:v>
                </c:pt>
                <c:pt idx="125">
                  <c:v>0.254</c:v>
                </c:pt>
                <c:pt idx="126">
                  <c:v>0.253</c:v>
                </c:pt>
                <c:pt idx="127">
                  <c:v>0.251</c:v>
                </c:pt>
                <c:pt idx="128">
                  <c:v>0.25</c:v>
                </c:pt>
                <c:pt idx="129">
                  <c:v>0.24700000000000003</c:v>
                </c:pt>
                <c:pt idx="130">
                  <c:v>0.24600000000000005</c:v>
                </c:pt>
                <c:pt idx="131">
                  <c:v>0.24400000000000002</c:v>
                </c:pt>
                <c:pt idx="132">
                  <c:v>0.24300000000000002</c:v>
                </c:pt>
                <c:pt idx="133">
                  <c:v>0.24000000000000005</c:v>
                </c:pt>
                <c:pt idx="134">
                  <c:v>0.23800000000000004</c:v>
                </c:pt>
                <c:pt idx="135">
                  <c:v>0.23700000000000002</c:v>
                </c:pt>
                <c:pt idx="136">
                  <c:v>0.23500000000000001</c:v>
                </c:pt>
                <c:pt idx="137">
                  <c:v>0.23300000000000001</c:v>
                </c:pt>
                <c:pt idx="138">
                  <c:v>0.23100000000000001</c:v>
                </c:pt>
                <c:pt idx="139">
                  <c:v>0.22900000000000001</c:v>
                </c:pt>
                <c:pt idx="140">
                  <c:v>0.22700000000000001</c:v>
                </c:pt>
                <c:pt idx="141">
                  <c:v>0.224</c:v>
                </c:pt>
                <c:pt idx="142">
                  <c:v>0.223</c:v>
                </c:pt>
                <c:pt idx="143">
                  <c:v>0.22</c:v>
                </c:pt>
                <c:pt idx="144">
                  <c:v>0.21900000000000003</c:v>
                </c:pt>
                <c:pt idx="145">
                  <c:v>0.21700000000000003</c:v>
                </c:pt>
                <c:pt idx="146">
                  <c:v>0.21400000000000002</c:v>
                </c:pt>
                <c:pt idx="147">
                  <c:v>0.21300000000000002</c:v>
                </c:pt>
                <c:pt idx="148">
                  <c:v>0.21100000000000002</c:v>
                </c:pt>
                <c:pt idx="149">
                  <c:v>0.20900000000000005</c:v>
                </c:pt>
                <c:pt idx="150">
                  <c:v>0.20800000000000002</c:v>
                </c:pt>
                <c:pt idx="151">
                  <c:v>0.20600000000000002</c:v>
                </c:pt>
                <c:pt idx="152">
                  <c:v>0.20300000000000001</c:v>
                </c:pt>
                <c:pt idx="153">
                  <c:v>0.20100000000000001</c:v>
                </c:pt>
                <c:pt idx="154">
                  <c:v>0.19900000000000001</c:v>
                </c:pt>
                <c:pt idx="155">
                  <c:v>0.19600000000000001</c:v>
                </c:pt>
                <c:pt idx="156">
                  <c:v>0.19500000000000001</c:v>
                </c:pt>
                <c:pt idx="157">
                  <c:v>0.193</c:v>
                </c:pt>
                <c:pt idx="158">
                  <c:v>0.192</c:v>
                </c:pt>
                <c:pt idx="159">
                  <c:v>0.18900000000000003</c:v>
                </c:pt>
                <c:pt idx="160">
                  <c:v>0.18800000000000003</c:v>
                </c:pt>
                <c:pt idx="161">
                  <c:v>0.18600000000000003</c:v>
                </c:pt>
                <c:pt idx="162">
                  <c:v>0.18500000000000003</c:v>
                </c:pt>
                <c:pt idx="163">
                  <c:v>0.18300000000000002</c:v>
                </c:pt>
                <c:pt idx="164">
                  <c:v>0.18200000000000002</c:v>
                </c:pt>
                <c:pt idx="165">
                  <c:v>0.18000000000000005</c:v>
                </c:pt>
                <c:pt idx="166">
                  <c:v>0.17900000000000002</c:v>
                </c:pt>
                <c:pt idx="167">
                  <c:v>0.17800000000000002</c:v>
                </c:pt>
                <c:pt idx="168">
                  <c:v>0.17600000000000002</c:v>
                </c:pt>
                <c:pt idx="169">
                  <c:v>0.17600000000000002</c:v>
                </c:pt>
              </c:numCache>
            </c:numRef>
          </c:yVal>
          <c:smooth val="1"/>
          <c:extLst>
            <c:ext xmlns:c16="http://schemas.microsoft.com/office/drawing/2014/chart" uri="{C3380CC4-5D6E-409C-BE32-E72D297353CC}">
              <c16:uniqueId val="{00000000-0DA8-4A06-A2AF-C70306CA8E80}"/>
            </c:ext>
          </c:extLst>
        </c:ser>
        <c:ser>
          <c:idx val="1"/>
          <c:order val="1"/>
          <c:spPr>
            <a:ln w="25400">
              <a:solidFill>
                <a:srgbClr val="0000FF"/>
              </a:solidFill>
              <a:prstDash val="solid"/>
            </a:ln>
          </c:spPr>
          <c:marker>
            <c:symbol val="none"/>
          </c:marker>
          <c:xVal>
            <c:numRef>
              <c:f>'[48]53-400'!$A$1:$A$189</c:f>
              <c:numCache>
                <c:formatCode>General</c:formatCode>
                <c:ptCount val="189"/>
                <c:pt idx="0">
                  <c:v>25</c:v>
                </c:pt>
                <c:pt idx="1">
                  <c:v>25</c:v>
                </c:pt>
                <c:pt idx="2">
                  <c:v>25</c:v>
                </c:pt>
                <c:pt idx="3">
                  <c:v>25</c:v>
                </c:pt>
                <c:pt idx="4">
                  <c:v>25</c:v>
                </c:pt>
                <c:pt idx="5">
                  <c:v>25</c:v>
                </c:pt>
                <c:pt idx="6">
                  <c:v>25</c:v>
                </c:pt>
                <c:pt idx="7">
                  <c:v>25</c:v>
                </c:pt>
                <c:pt idx="8">
                  <c:v>25</c:v>
                </c:pt>
                <c:pt idx="9">
                  <c:v>25</c:v>
                </c:pt>
                <c:pt idx="10">
                  <c:v>25</c:v>
                </c:pt>
                <c:pt idx="11">
                  <c:v>25</c:v>
                </c:pt>
                <c:pt idx="12">
                  <c:v>25</c:v>
                </c:pt>
                <c:pt idx="13">
                  <c:v>25</c:v>
                </c:pt>
                <c:pt idx="14">
                  <c:v>25</c:v>
                </c:pt>
                <c:pt idx="15">
                  <c:v>25</c:v>
                </c:pt>
                <c:pt idx="16">
                  <c:v>25</c:v>
                </c:pt>
                <c:pt idx="17">
                  <c:v>25</c:v>
                </c:pt>
                <c:pt idx="18">
                  <c:v>26</c:v>
                </c:pt>
                <c:pt idx="19">
                  <c:v>26</c:v>
                </c:pt>
                <c:pt idx="20">
                  <c:v>26</c:v>
                </c:pt>
                <c:pt idx="21">
                  <c:v>26</c:v>
                </c:pt>
                <c:pt idx="22">
                  <c:v>26</c:v>
                </c:pt>
                <c:pt idx="23">
                  <c:v>26</c:v>
                </c:pt>
                <c:pt idx="24">
                  <c:v>26</c:v>
                </c:pt>
                <c:pt idx="25">
                  <c:v>26</c:v>
                </c:pt>
                <c:pt idx="26">
                  <c:v>27</c:v>
                </c:pt>
                <c:pt idx="27">
                  <c:v>27</c:v>
                </c:pt>
                <c:pt idx="28">
                  <c:v>27</c:v>
                </c:pt>
                <c:pt idx="29">
                  <c:v>27</c:v>
                </c:pt>
                <c:pt idx="30">
                  <c:v>28</c:v>
                </c:pt>
                <c:pt idx="31">
                  <c:v>28</c:v>
                </c:pt>
                <c:pt idx="32">
                  <c:v>28</c:v>
                </c:pt>
                <c:pt idx="33">
                  <c:v>29</c:v>
                </c:pt>
                <c:pt idx="34">
                  <c:v>29</c:v>
                </c:pt>
                <c:pt idx="35">
                  <c:v>30</c:v>
                </c:pt>
                <c:pt idx="36">
                  <c:v>30</c:v>
                </c:pt>
                <c:pt idx="37">
                  <c:v>30</c:v>
                </c:pt>
                <c:pt idx="38">
                  <c:v>31</c:v>
                </c:pt>
                <c:pt idx="39">
                  <c:v>31</c:v>
                </c:pt>
                <c:pt idx="40">
                  <c:v>32</c:v>
                </c:pt>
                <c:pt idx="41">
                  <c:v>33</c:v>
                </c:pt>
                <c:pt idx="42">
                  <c:v>33</c:v>
                </c:pt>
                <c:pt idx="43">
                  <c:v>34</c:v>
                </c:pt>
                <c:pt idx="44">
                  <c:v>35</c:v>
                </c:pt>
                <c:pt idx="45">
                  <c:v>35</c:v>
                </c:pt>
                <c:pt idx="46">
                  <c:v>36</c:v>
                </c:pt>
                <c:pt idx="47">
                  <c:v>37</c:v>
                </c:pt>
                <c:pt idx="48">
                  <c:v>37</c:v>
                </c:pt>
                <c:pt idx="49">
                  <c:v>38</c:v>
                </c:pt>
                <c:pt idx="50">
                  <c:v>39</c:v>
                </c:pt>
                <c:pt idx="51">
                  <c:v>40</c:v>
                </c:pt>
                <c:pt idx="52">
                  <c:v>41</c:v>
                </c:pt>
                <c:pt idx="53">
                  <c:v>42</c:v>
                </c:pt>
                <c:pt idx="54">
                  <c:v>43</c:v>
                </c:pt>
                <c:pt idx="55">
                  <c:v>44</c:v>
                </c:pt>
                <c:pt idx="56">
                  <c:v>45</c:v>
                </c:pt>
                <c:pt idx="57">
                  <c:v>46</c:v>
                </c:pt>
                <c:pt idx="58">
                  <c:v>47</c:v>
                </c:pt>
                <c:pt idx="59">
                  <c:v>49</c:v>
                </c:pt>
                <c:pt idx="60">
                  <c:v>50</c:v>
                </c:pt>
                <c:pt idx="61">
                  <c:v>51</c:v>
                </c:pt>
                <c:pt idx="62">
                  <c:v>53</c:v>
                </c:pt>
                <c:pt idx="63">
                  <c:v>54</c:v>
                </c:pt>
                <c:pt idx="64">
                  <c:v>56</c:v>
                </c:pt>
                <c:pt idx="65">
                  <c:v>57</c:v>
                </c:pt>
                <c:pt idx="66">
                  <c:v>59</c:v>
                </c:pt>
                <c:pt idx="67">
                  <c:v>60</c:v>
                </c:pt>
                <c:pt idx="68">
                  <c:v>62</c:v>
                </c:pt>
                <c:pt idx="69">
                  <c:v>64</c:v>
                </c:pt>
                <c:pt idx="70">
                  <c:v>65</c:v>
                </c:pt>
                <c:pt idx="71">
                  <c:v>67</c:v>
                </c:pt>
                <c:pt idx="72">
                  <c:v>69</c:v>
                </c:pt>
                <c:pt idx="73">
                  <c:v>71</c:v>
                </c:pt>
                <c:pt idx="74">
                  <c:v>73</c:v>
                </c:pt>
                <c:pt idx="75">
                  <c:v>75</c:v>
                </c:pt>
                <c:pt idx="76">
                  <c:v>77</c:v>
                </c:pt>
                <c:pt idx="77">
                  <c:v>79</c:v>
                </c:pt>
                <c:pt idx="78">
                  <c:v>81</c:v>
                </c:pt>
                <c:pt idx="79">
                  <c:v>83</c:v>
                </c:pt>
                <c:pt idx="80">
                  <c:v>85</c:v>
                </c:pt>
                <c:pt idx="81">
                  <c:v>87</c:v>
                </c:pt>
                <c:pt idx="82">
                  <c:v>89</c:v>
                </c:pt>
                <c:pt idx="83">
                  <c:v>92</c:v>
                </c:pt>
                <c:pt idx="84">
                  <c:v>94</c:v>
                </c:pt>
                <c:pt idx="85">
                  <c:v>96</c:v>
                </c:pt>
                <c:pt idx="86">
                  <c:v>99</c:v>
                </c:pt>
                <c:pt idx="87">
                  <c:v>101</c:v>
                </c:pt>
                <c:pt idx="88">
                  <c:v>104</c:v>
                </c:pt>
                <c:pt idx="89">
                  <c:v>106</c:v>
                </c:pt>
                <c:pt idx="90">
                  <c:v>109</c:v>
                </c:pt>
                <c:pt idx="91">
                  <c:v>112</c:v>
                </c:pt>
                <c:pt idx="92">
                  <c:v>114</c:v>
                </c:pt>
                <c:pt idx="93">
                  <c:v>117</c:v>
                </c:pt>
                <c:pt idx="94">
                  <c:v>120</c:v>
                </c:pt>
                <c:pt idx="95">
                  <c:v>123</c:v>
                </c:pt>
                <c:pt idx="96">
                  <c:v>126</c:v>
                </c:pt>
                <c:pt idx="97">
                  <c:v>129</c:v>
                </c:pt>
                <c:pt idx="98">
                  <c:v>131</c:v>
                </c:pt>
                <c:pt idx="99">
                  <c:v>135</c:v>
                </c:pt>
                <c:pt idx="100">
                  <c:v>138</c:v>
                </c:pt>
                <c:pt idx="101">
                  <c:v>141</c:v>
                </c:pt>
                <c:pt idx="102">
                  <c:v>144</c:v>
                </c:pt>
                <c:pt idx="103">
                  <c:v>147</c:v>
                </c:pt>
                <c:pt idx="104">
                  <c:v>150</c:v>
                </c:pt>
                <c:pt idx="105">
                  <c:v>153</c:v>
                </c:pt>
                <c:pt idx="106">
                  <c:v>156</c:v>
                </c:pt>
                <c:pt idx="107">
                  <c:v>159</c:v>
                </c:pt>
                <c:pt idx="108">
                  <c:v>163</c:v>
                </c:pt>
                <c:pt idx="109">
                  <c:v>166</c:v>
                </c:pt>
                <c:pt idx="110">
                  <c:v>169</c:v>
                </c:pt>
                <c:pt idx="111">
                  <c:v>172</c:v>
                </c:pt>
                <c:pt idx="112">
                  <c:v>176</c:v>
                </c:pt>
                <c:pt idx="113">
                  <c:v>179</c:v>
                </c:pt>
                <c:pt idx="114">
                  <c:v>182</c:v>
                </c:pt>
                <c:pt idx="115">
                  <c:v>186</c:v>
                </c:pt>
                <c:pt idx="116">
                  <c:v>189</c:v>
                </c:pt>
                <c:pt idx="117">
                  <c:v>192</c:v>
                </c:pt>
                <c:pt idx="118">
                  <c:v>196</c:v>
                </c:pt>
                <c:pt idx="119">
                  <c:v>199</c:v>
                </c:pt>
                <c:pt idx="120">
                  <c:v>202</c:v>
                </c:pt>
                <c:pt idx="121">
                  <c:v>206</c:v>
                </c:pt>
                <c:pt idx="122">
                  <c:v>209</c:v>
                </c:pt>
                <c:pt idx="123">
                  <c:v>213</c:v>
                </c:pt>
                <c:pt idx="124">
                  <c:v>216</c:v>
                </c:pt>
                <c:pt idx="125">
                  <c:v>219</c:v>
                </c:pt>
                <c:pt idx="126">
                  <c:v>223</c:v>
                </c:pt>
                <c:pt idx="127">
                  <c:v>226</c:v>
                </c:pt>
                <c:pt idx="128">
                  <c:v>229</c:v>
                </c:pt>
                <c:pt idx="129">
                  <c:v>233</c:v>
                </c:pt>
                <c:pt idx="130">
                  <c:v>236</c:v>
                </c:pt>
                <c:pt idx="131">
                  <c:v>239</c:v>
                </c:pt>
                <c:pt idx="132">
                  <c:v>243</c:v>
                </c:pt>
                <c:pt idx="133">
                  <c:v>246</c:v>
                </c:pt>
                <c:pt idx="134">
                  <c:v>249</c:v>
                </c:pt>
                <c:pt idx="135">
                  <c:v>253</c:v>
                </c:pt>
                <c:pt idx="136">
                  <c:v>256</c:v>
                </c:pt>
                <c:pt idx="137">
                  <c:v>259</c:v>
                </c:pt>
                <c:pt idx="138">
                  <c:v>262</c:v>
                </c:pt>
                <c:pt idx="139">
                  <c:v>265</c:v>
                </c:pt>
                <c:pt idx="140">
                  <c:v>269</c:v>
                </c:pt>
                <c:pt idx="141">
                  <c:v>272</c:v>
                </c:pt>
                <c:pt idx="142">
                  <c:v>275</c:v>
                </c:pt>
                <c:pt idx="143">
                  <c:v>278</c:v>
                </c:pt>
                <c:pt idx="144">
                  <c:v>281</c:v>
                </c:pt>
                <c:pt idx="145">
                  <c:v>284</c:v>
                </c:pt>
                <c:pt idx="146">
                  <c:v>287</c:v>
                </c:pt>
                <c:pt idx="147">
                  <c:v>291</c:v>
                </c:pt>
                <c:pt idx="148">
                  <c:v>293</c:v>
                </c:pt>
                <c:pt idx="149">
                  <c:v>297</c:v>
                </c:pt>
                <c:pt idx="150">
                  <c:v>300</c:v>
                </c:pt>
                <c:pt idx="151">
                  <c:v>303</c:v>
                </c:pt>
                <c:pt idx="152">
                  <c:v>306</c:v>
                </c:pt>
                <c:pt idx="153">
                  <c:v>309</c:v>
                </c:pt>
                <c:pt idx="154">
                  <c:v>312</c:v>
                </c:pt>
                <c:pt idx="155">
                  <c:v>315</c:v>
                </c:pt>
                <c:pt idx="156">
                  <c:v>318</c:v>
                </c:pt>
                <c:pt idx="157">
                  <c:v>321</c:v>
                </c:pt>
                <c:pt idx="158">
                  <c:v>324</c:v>
                </c:pt>
                <c:pt idx="159">
                  <c:v>327</c:v>
                </c:pt>
                <c:pt idx="160">
                  <c:v>330</c:v>
                </c:pt>
                <c:pt idx="161">
                  <c:v>333</c:v>
                </c:pt>
                <c:pt idx="162">
                  <c:v>336</c:v>
                </c:pt>
                <c:pt idx="163">
                  <c:v>339</c:v>
                </c:pt>
                <c:pt idx="164">
                  <c:v>341</c:v>
                </c:pt>
                <c:pt idx="165">
                  <c:v>344</c:v>
                </c:pt>
                <c:pt idx="166">
                  <c:v>347</c:v>
                </c:pt>
                <c:pt idx="167">
                  <c:v>350</c:v>
                </c:pt>
                <c:pt idx="168">
                  <c:v>352</c:v>
                </c:pt>
                <c:pt idx="169">
                  <c:v>355</c:v>
                </c:pt>
                <c:pt idx="170">
                  <c:v>358</c:v>
                </c:pt>
                <c:pt idx="171">
                  <c:v>361</c:v>
                </c:pt>
                <c:pt idx="172">
                  <c:v>363</c:v>
                </c:pt>
                <c:pt idx="173">
                  <c:v>366</c:v>
                </c:pt>
                <c:pt idx="174">
                  <c:v>369</c:v>
                </c:pt>
                <c:pt idx="175">
                  <c:v>371</c:v>
                </c:pt>
                <c:pt idx="176">
                  <c:v>374</c:v>
                </c:pt>
                <c:pt idx="177">
                  <c:v>376</c:v>
                </c:pt>
                <c:pt idx="178">
                  <c:v>378</c:v>
                </c:pt>
                <c:pt idx="179">
                  <c:v>381</c:v>
                </c:pt>
                <c:pt idx="180">
                  <c:v>383</c:v>
                </c:pt>
                <c:pt idx="181">
                  <c:v>385</c:v>
                </c:pt>
                <c:pt idx="182">
                  <c:v>387</c:v>
                </c:pt>
                <c:pt idx="183">
                  <c:v>390</c:v>
                </c:pt>
                <c:pt idx="184">
                  <c:v>391</c:v>
                </c:pt>
                <c:pt idx="185">
                  <c:v>394</c:v>
                </c:pt>
                <c:pt idx="186">
                  <c:v>396</c:v>
                </c:pt>
                <c:pt idx="187">
                  <c:v>397</c:v>
                </c:pt>
                <c:pt idx="188">
                  <c:v>399</c:v>
                </c:pt>
              </c:numCache>
            </c:numRef>
          </c:xVal>
          <c:yVal>
            <c:numRef>
              <c:f>'[48]53-400'!$C$1:$C$189</c:f>
              <c:numCache>
                <c:formatCode>General</c:formatCode>
                <c:ptCount val="189"/>
                <c:pt idx="0">
                  <c:v>0.31800000000000006</c:v>
                </c:pt>
                <c:pt idx="1">
                  <c:v>0.31700000000000006</c:v>
                </c:pt>
                <c:pt idx="2">
                  <c:v>0.31800000000000006</c:v>
                </c:pt>
                <c:pt idx="3">
                  <c:v>0.31600000000000006</c:v>
                </c:pt>
                <c:pt idx="4">
                  <c:v>0.31700000000000006</c:v>
                </c:pt>
                <c:pt idx="5">
                  <c:v>0.31600000000000006</c:v>
                </c:pt>
                <c:pt idx="6">
                  <c:v>0.31800000000000006</c:v>
                </c:pt>
                <c:pt idx="7">
                  <c:v>0.31700000000000006</c:v>
                </c:pt>
                <c:pt idx="8">
                  <c:v>0.31700000000000006</c:v>
                </c:pt>
                <c:pt idx="9">
                  <c:v>0.31700000000000006</c:v>
                </c:pt>
                <c:pt idx="10">
                  <c:v>0.31700000000000006</c:v>
                </c:pt>
                <c:pt idx="11">
                  <c:v>0.31700000000000006</c:v>
                </c:pt>
                <c:pt idx="12">
                  <c:v>0.31700000000000006</c:v>
                </c:pt>
                <c:pt idx="13">
                  <c:v>0.31700000000000006</c:v>
                </c:pt>
                <c:pt idx="14">
                  <c:v>0.31700000000000006</c:v>
                </c:pt>
                <c:pt idx="15">
                  <c:v>0.31600000000000006</c:v>
                </c:pt>
                <c:pt idx="16">
                  <c:v>0.31800000000000006</c:v>
                </c:pt>
                <c:pt idx="17">
                  <c:v>0.31600000000000006</c:v>
                </c:pt>
                <c:pt idx="18">
                  <c:v>0.31600000000000006</c:v>
                </c:pt>
                <c:pt idx="19">
                  <c:v>0.31600000000000006</c:v>
                </c:pt>
                <c:pt idx="20">
                  <c:v>0.31700000000000006</c:v>
                </c:pt>
                <c:pt idx="21">
                  <c:v>0.31600000000000006</c:v>
                </c:pt>
                <c:pt idx="22">
                  <c:v>0.31600000000000006</c:v>
                </c:pt>
                <c:pt idx="23">
                  <c:v>0.31500000000000006</c:v>
                </c:pt>
                <c:pt idx="24">
                  <c:v>0.31600000000000006</c:v>
                </c:pt>
                <c:pt idx="25">
                  <c:v>0.31400000000000006</c:v>
                </c:pt>
                <c:pt idx="26">
                  <c:v>0.31500000000000006</c:v>
                </c:pt>
                <c:pt idx="27">
                  <c:v>0.31600000000000006</c:v>
                </c:pt>
                <c:pt idx="28">
                  <c:v>0.31500000000000006</c:v>
                </c:pt>
                <c:pt idx="29">
                  <c:v>0.31500000000000006</c:v>
                </c:pt>
                <c:pt idx="30">
                  <c:v>0.31600000000000006</c:v>
                </c:pt>
                <c:pt idx="31">
                  <c:v>0.31500000000000006</c:v>
                </c:pt>
                <c:pt idx="32">
                  <c:v>0.31200000000000006</c:v>
                </c:pt>
                <c:pt idx="33">
                  <c:v>0.31400000000000006</c:v>
                </c:pt>
                <c:pt idx="34">
                  <c:v>0.31300000000000006</c:v>
                </c:pt>
                <c:pt idx="35">
                  <c:v>0.31300000000000006</c:v>
                </c:pt>
                <c:pt idx="36">
                  <c:v>0.31400000000000006</c:v>
                </c:pt>
                <c:pt idx="37">
                  <c:v>0.31300000000000006</c:v>
                </c:pt>
                <c:pt idx="38">
                  <c:v>0.31200000000000006</c:v>
                </c:pt>
                <c:pt idx="39">
                  <c:v>0.31200000000000006</c:v>
                </c:pt>
                <c:pt idx="40">
                  <c:v>0.31100000000000005</c:v>
                </c:pt>
                <c:pt idx="41">
                  <c:v>0.31000000000000005</c:v>
                </c:pt>
                <c:pt idx="42">
                  <c:v>0.31000000000000005</c:v>
                </c:pt>
                <c:pt idx="43">
                  <c:v>0.30900000000000005</c:v>
                </c:pt>
                <c:pt idx="44">
                  <c:v>0.31000000000000005</c:v>
                </c:pt>
                <c:pt idx="45">
                  <c:v>0.30900000000000005</c:v>
                </c:pt>
                <c:pt idx="46">
                  <c:v>0.30900000000000005</c:v>
                </c:pt>
                <c:pt idx="47">
                  <c:v>0.31000000000000005</c:v>
                </c:pt>
                <c:pt idx="48">
                  <c:v>0.30800000000000005</c:v>
                </c:pt>
                <c:pt idx="49">
                  <c:v>0.30700000000000005</c:v>
                </c:pt>
                <c:pt idx="50">
                  <c:v>0.30700000000000005</c:v>
                </c:pt>
                <c:pt idx="51">
                  <c:v>0.30600000000000011</c:v>
                </c:pt>
                <c:pt idx="52">
                  <c:v>0.3040000000000001</c:v>
                </c:pt>
                <c:pt idx="53">
                  <c:v>0.3050000000000001</c:v>
                </c:pt>
                <c:pt idx="54">
                  <c:v>0.3050000000000001</c:v>
                </c:pt>
                <c:pt idx="55">
                  <c:v>0.3040000000000001</c:v>
                </c:pt>
                <c:pt idx="56">
                  <c:v>0.3040000000000001</c:v>
                </c:pt>
                <c:pt idx="57">
                  <c:v>0.3030000000000001</c:v>
                </c:pt>
                <c:pt idx="58">
                  <c:v>0.3020000000000001</c:v>
                </c:pt>
                <c:pt idx="59">
                  <c:v>0.3010000000000001</c:v>
                </c:pt>
                <c:pt idx="60">
                  <c:v>0.3020000000000001</c:v>
                </c:pt>
                <c:pt idx="61">
                  <c:v>0.3010000000000001</c:v>
                </c:pt>
                <c:pt idx="62">
                  <c:v>0.2990000000000001</c:v>
                </c:pt>
                <c:pt idx="63">
                  <c:v>0.2980000000000001</c:v>
                </c:pt>
                <c:pt idx="64">
                  <c:v>0.2980000000000001</c:v>
                </c:pt>
                <c:pt idx="65">
                  <c:v>0.2970000000000001</c:v>
                </c:pt>
                <c:pt idx="66">
                  <c:v>0.2960000000000001</c:v>
                </c:pt>
                <c:pt idx="67">
                  <c:v>0.2950000000000001</c:v>
                </c:pt>
                <c:pt idx="68">
                  <c:v>0.2950000000000001</c:v>
                </c:pt>
                <c:pt idx="69">
                  <c:v>0.2950000000000001</c:v>
                </c:pt>
                <c:pt idx="70">
                  <c:v>0.29400000000000004</c:v>
                </c:pt>
                <c:pt idx="71">
                  <c:v>0.29200000000000004</c:v>
                </c:pt>
                <c:pt idx="72">
                  <c:v>0.29100000000000009</c:v>
                </c:pt>
                <c:pt idx="73">
                  <c:v>0.29200000000000004</c:v>
                </c:pt>
                <c:pt idx="74">
                  <c:v>0.29000000000000004</c:v>
                </c:pt>
                <c:pt idx="75">
                  <c:v>0.28800000000000009</c:v>
                </c:pt>
                <c:pt idx="76">
                  <c:v>0.28800000000000009</c:v>
                </c:pt>
                <c:pt idx="77">
                  <c:v>0.28700000000000003</c:v>
                </c:pt>
                <c:pt idx="78">
                  <c:v>0.28600000000000009</c:v>
                </c:pt>
                <c:pt idx="79">
                  <c:v>0.28400000000000009</c:v>
                </c:pt>
                <c:pt idx="80">
                  <c:v>0.28300000000000003</c:v>
                </c:pt>
                <c:pt idx="81">
                  <c:v>0.28200000000000008</c:v>
                </c:pt>
                <c:pt idx="82">
                  <c:v>0.28200000000000008</c:v>
                </c:pt>
                <c:pt idx="83">
                  <c:v>0.28100000000000008</c:v>
                </c:pt>
                <c:pt idx="84">
                  <c:v>0.28000000000000003</c:v>
                </c:pt>
                <c:pt idx="85">
                  <c:v>0.28000000000000003</c:v>
                </c:pt>
                <c:pt idx="86">
                  <c:v>0.27800000000000002</c:v>
                </c:pt>
                <c:pt idx="87">
                  <c:v>0.27700000000000002</c:v>
                </c:pt>
                <c:pt idx="88">
                  <c:v>0.27600000000000002</c:v>
                </c:pt>
                <c:pt idx="89">
                  <c:v>0.27500000000000002</c:v>
                </c:pt>
                <c:pt idx="90">
                  <c:v>0.27400000000000002</c:v>
                </c:pt>
                <c:pt idx="91">
                  <c:v>0.27300000000000002</c:v>
                </c:pt>
                <c:pt idx="92">
                  <c:v>0.27100000000000002</c:v>
                </c:pt>
                <c:pt idx="93">
                  <c:v>0.27</c:v>
                </c:pt>
                <c:pt idx="94">
                  <c:v>0.26900000000000002</c:v>
                </c:pt>
                <c:pt idx="95">
                  <c:v>0.26900000000000002</c:v>
                </c:pt>
                <c:pt idx="96">
                  <c:v>0.26600000000000001</c:v>
                </c:pt>
                <c:pt idx="97">
                  <c:v>0.26500000000000001</c:v>
                </c:pt>
                <c:pt idx="98">
                  <c:v>0.26300000000000001</c:v>
                </c:pt>
                <c:pt idx="99">
                  <c:v>0.26300000000000001</c:v>
                </c:pt>
                <c:pt idx="100">
                  <c:v>0.26200000000000001</c:v>
                </c:pt>
                <c:pt idx="101">
                  <c:v>0.26100000000000001</c:v>
                </c:pt>
                <c:pt idx="102">
                  <c:v>0.26</c:v>
                </c:pt>
                <c:pt idx="103">
                  <c:v>0.25800000000000001</c:v>
                </c:pt>
                <c:pt idx="104">
                  <c:v>0.25700000000000001</c:v>
                </c:pt>
                <c:pt idx="105">
                  <c:v>0.255</c:v>
                </c:pt>
                <c:pt idx="106">
                  <c:v>0.254</c:v>
                </c:pt>
                <c:pt idx="107">
                  <c:v>0.252</c:v>
                </c:pt>
                <c:pt idx="108">
                  <c:v>0.25</c:v>
                </c:pt>
                <c:pt idx="109">
                  <c:v>0.24900000000000003</c:v>
                </c:pt>
                <c:pt idx="110">
                  <c:v>0.24800000000000003</c:v>
                </c:pt>
                <c:pt idx="111">
                  <c:v>0.24700000000000003</c:v>
                </c:pt>
                <c:pt idx="112">
                  <c:v>0.24600000000000005</c:v>
                </c:pt>
                <c:pt idx="113">
                  <c:v>0.24400000000000002</c:v>
                </c:pt>
                <c:pt idx="114">
                  <c:v>0.24200000000000002</c:v>
                </c:pt>
                <c:pt idx="115">
                  <c:v>0.24200000000000002</c:v>
                </c:pt>
                <c:pt idx="116">
                  <c:v>0.24100000000000002</c:v>
                </c:pt>
                <c:pt idx="117">
                  <c:v>0.23800000000000004</c:v>
                </c:pt>
                <c:pt idx="118">
                  <c:v>0.23700000000000002</c:v>
                </c:pt>
                <c:pt idx="119">
                  <c:v>0.23600000000000002</c:v>
                </c:pt>
                <c:pt idx="120">
                  <c:v>0.23400000000000001</c:v>
                </c:pt>
                <c:pt idx="121">
                  <c:v>0.23400000000000001</c:v>
                </c:pt>
                <c:pt idx="122">
                  <c:v>0.23100000000000001</c:v>
                </c:pt>
                <c:pt idx="123">
                  <c:v>0.23</c:v>
                </c:pt>
                <c:pt idx="124">
                  <c:v>0.23</c:v>
                </c:pt>
                <c:pt idx="125">
                  <c:v>0.22800000000000001</c:v>
                </c:pt>
                <c:pt idx="126">
                  <c:v>0.22600000000000001</c:v>
                </c:pt>
                <c:pt idx="127">
                  <c:v>0.22500000000000001</c:v>
                </c:pt>
                <c:pt idx="128">
                  <c:v>0.224</c:v>
                </c:pt>
                <c:pt idx="129">
                  <c:v>0.222</c:v>
                </c:pt>
                <c:pt idx="130">
                  <c:v>0.221</c:v>
                </c:pt>
                <c:pt idx="131">
                  <c:v>0.21900000000000003</c:v>
                </c:pt>
                <c:pt idx="132">
                  <c:v>0.21900000000000003</c:v>
                </c:pt>
                <c:pt idx="133">
                  <c:v>0.21700000000000003</c:v>
                </c:pt>
                <c:pt idx="134">
                  <c:v>0.21600000000000003</c:v>
                </c:pt>
                <c:pt idx="135">
                  <c:v>0.21500000000000002</c:v>
                </c:pt>
                <c:pt idx="136">
                  <c:v>0.21300000000000002</c:v>
                </c:pt>
                <c:pt idx="137">
                  <c:v>0.21100000000000002</c:v>
                </c:pt>
                <c:pt idx="138">
                  <c:v>0.21000000000000005</c:v>
                </c:pt>
                <c:pt idx="139">
                  <c:v>0.21000000000000005</c:v>
                </c:pt>
                <c:pt idx="140">
                  <c:v>0.20800000000000002</c:v>
                </c:pt>
                <c:pt idx="141">
                  <c:v>0.20600000000000002</c:v>
                </c:pt>
                <c:pt idx="142">
                  <c:v>0.20500000000000002</c:v>
                </c:pt>
                <c:pt idx="143">
                  <c:v>0.20400000000000001</c:v>
                </c:pt>
                <c:pt idx="144">
                  <c:v>0.20300000000000001</c:v>
                </c:pt>
                <c:pt idx="145">
                  <c:v>0.20100000000000001</c:v>
                </c:pt>
                <c:pt idx="146">
                  <c:v>0.2</c:v>
                </c:pt>
                <c:pt idx="147">
                  <c:v>0.19900000000000001</c:v>
                </c:pt>
                <c:pt idx="148">
                  <c:v>0.19700000000000001</c:v>
                </c:pt>
                <c:pt idx="149">
                  <c:v>0.19500000000000001</c:v>
                </c:pt>
                <c:pt idx="150">
                  <c:v>0.19500000000000001</c:v>
                </c:pt>
                <c:pt idx="151">
                  <c:v>0.19400000000000001</c:v>
                </c:pt>
                <c:pt idx="152">
                  <c:v>0.192</c:v>
                </c:pt>
                <c:pt idx="153">
                  <c:v>0.192</c:v>
                </c:pt>
                <c:pt idx="154">
                  <c:v>0.18900000000000003</c:v>
                </c:pt>
                <c:pt idx="155">
                  <c:v>0.18800000000000003</c:v>
                </c:pt>
                <c:pt idx="156">
                  <c:v>0.18700000000000003</c:v>
                </c:pt>
                <c:pt idx="157">
                  <c:v>0.18500000000000003</c:v>
                </c:pt>
                <c:pt idx="158">
                  <c:v>0.18500000000000003</c:v>
                </c:pt>
                <c:pt idx="159">
                  <c:v>0.18300000000000002</c:v>
                </c:pt>
                <c:pt idx="160">
                  <c:v>0.18200000000000002</c:v>
                </c:pt>
                <c:pt idx="161">
                  <c:v>0.18000000000000005</c:v>
                </c:pt>
                <c:pt idx="162">
                  <c:v>0.17900000000000002</c:v>
                </c:pt>
                <c:pt idx="163">
                  <c:v>0.17800000000000002</c:v>
                </c:pt>
                <c:pt idx="164">
                  <c:v>0.17700000000000002</c:v>
                </c:pt>
                <c:pt idx="165">
                  <c:v>0.17500000000000002</c:v>
                </c:pt>
                <c:pt idx="166">
                  <c:v>0.17400000000000002</c:v>
                </c:pt>
                <c:pt idx="167">
                  <c:v>0.17200000000000001</c:v>
                </c:pt>
                <c:pt idx="168">
                  <c:v>0.17100000000000001</c:v>
                </c:pt>
                <c:pt idx="169">
                  <c:v>0.17</c:v>
                </c:pt>
                <c:pt idx="170">
                  <c:v>0.16900000000000001</c:v>
                </c:pt>
                <c:pt idx="171">
                  <c:v>0.16700000000000001</c:v>
                </c:pt>
                <c:pt idx="172">
                  <c:v>0.16600000000000001</c:v>
                </c:pt>
                <c:pt idx="173">
                  <c:v>0.16500000000000001</c:v>
                </c:pt>
                <c:pt idx="174">
                  <c:v>0.16300000000000001</c:v>
                </c:pt>
                <c:pt idx="175">
                  <c:v>0.16200000000000001</c:v>
                </c:pt>
                <c:pt idx="176">
                  <c:v>0.161</c:v>
                </c:pt>
                <c:pt idx="177">
                  <c:v>0.16</c:v>
                </c:pt>
                <c:pt idx="178">
                  <c:v>0.15900000000000003</c:v>
                </c:pt>
                <c:pt idx="179">
                  <c:v>0.15700000000000003</c:v>
                </c:pt>
                <c:pt idx="180">
                  <c:v>0.15700000000000003</c:v>
                </c:pt>
                <c:pt idx="181">
                  <c:v>0.15600000000000003</c:v>
                </c:pt>
                <c:pt idx="182">
                  <c:v>0.15400000000000003</c:v>
                </c:pt>
                <c:pt idx="183">
                  <c:v>0.15400000000000003</c:v>
                </c:pt>
                <c:pt idx="184">
                  <c:v>0.15300000000000002</c:v>
                </c:pt>
                <c:pt idx="185">
                  <c:v>0.15100000000000005</c:v>
                </c:pt>
                <c:pt idx="186">
                  <c:v>0.15100000000000005</c:v>
                </c:pt>
                <c:pt idx="187">
                  <c:v>0.15000000000000002</c:v>
                </c:pt>
                <c:pt idx="188">
                  <c:v>0.15000000000000002</c:v>
                </c:pt>
              </c:numCache>
            </c:numRef>
          </c:yVal>
          <c:smooth val="1"/>
          <c:extLst>
            <c:ext xmlns:c16="http://schemas.microsoft.com/office/drawing/2014/chart" uri="{C3380CC4-5D6E-409C-BE32-E72D297353CC}">
              <c16:uniqueId val="{00000001-0DA8-4A06-A2AF-C70306CA8E80}"/>
            </c:ext>
          </c:extLst>
        </c:ser>
        <c:ser>
          <c:idx val="2"/>
          <c:order val="2"/>
          <c:spPr>
            <a:ln w="25400">
              <a:solidFill>
                <a:srgbClr val="00FFFF"/>
              </a:solidFill>
              <a:prstDash val="solid"/>
            </a:ln>
          </c:spPr>
          <c:marker>
            <c:symbol val="none"/>
          </c:marker>
          <c:xVal>
            <c:numRef>
              <c:f>'[49]53-450'!$A$1:$A$254</c:f>
              <c:numCache>
                <c:formatCode>General</c:formatCode>
                <c:ptCount val="254"/>
                <c:pt idx="0">
                  <c:v>25</c:v>
                </c:pt>
                <c:pt idx="1">
                  <c:v>24</c:v>
                </c:pt>
                <c:pt idx="2">
                  <c:v>24</c:v>
                </c:pt>
                <c:pt idx="3">
                  <c:v>24</c:v>
                </c:pt>
                <c:pt idx="4">
                  <c:v>24</c:v>
                </c:pt>
                <c:pt idx="5">
                  <c:v>24</c:v>
                </c:pt>
                <c:pt idx="6">
                  <c:v>25</c:v>
                </c:pt>
                <c:pt idx="7">
                  <c:v>25</c:v>
                </c:pt>
                <c:pt idx="8">
                  <c:v>25</c:v>
                </c:pt>
                <c:pt idx="9">
                  <c:v>24</c:v>
                </c:pt>
                <c:pt idx="10">
                  <c:v>25</c:v>
                </c:pt>
                <c:pt idx="11">
                  <c:v>25</c:v>
                </c:pt>
                <c:pt idx="12">
                  <c:v>25</c:v>
                </c:pt>
                <c:pt idx="13">
                  <c:v>25</c:v>
                </c:pt>
                <c:pt idx="14">
                  <c:v>25</c:v>
                </c:pt>
                <c:pt idx="15">
                  <c:v>25</c:v>
                </c:pt>
                <c:pt idx="16">
                  <c:v>25</c:v>
                </c:pt>
                <c:pt idx="17">
                  <c:v>25</c:v>
                </c:pt>
                <c:pt idx="18">
                  <c:v>25</c:v>
                </c:pt>
                <c:pt idx="19">
                  <c:v>25</c:v>
                </c:pt>
                <c:pt idx="20">
                  <c:v>26</c:v>
                </c:pt>
                <c:pt idx="21">
                  <c:v>26</c:v>
                </c:pt>
                <c:pt idx="22">
                  <c:v>26</c:v>
                </c:pt>
                <c:pt idx="23">
                  <c:v>26</c:v>
                </c:pt>
                <c:pt idx="24">
                  <c:v>26</c:v>
                </c:pt>
                <c:pt idx="25">
                  <c:v>27</c:v>
                </c:pt>
                <c:pt idx="26">
                  <c:v>27</c:v>
                </c:pt>
                <c:pt idx="27">
                  <c:v>27</c:v>
                </c:pt>
                <c:pt idx="28">
                  <c:v>28</c:v>
                </c:pt>
                <c:pt idx="29">
                  <c:v>28</c:v>
                </c:pt>
                <c:pt idx="30">
                  <c:v>28</c:v>
                </c:pt>
                <c:pt idx="31">
                  <c:v>29</c:v>
                </c:pt>
                <c:pt idx="32">
                  <c:v>29</c:v>
                </c:pt>
                <c:pt idx="33">
                  <c:v>29</c:v>
                </c:pt>
                <c:pt idx="34">
                  <c:v>30</c:v>
                </c:pt>
                <c:pt idx="35">
                  <c:v>30</c:v>
                </c:pt>
                <c:pt idx="36">
                  <c:v>31</c:v>
                </c:pt>
                <c:pt idx="37">
                  <c:v>31</c:v>
                </c:pt>
                <c:pt idx="38">
                  <c:v>32</c:v>
                </c:pt>
                <c:pt idx="39">
                  <c:v>32</c:v>
                </c:pt>
                <c:pt idx="40">
                  <c:v>33</c:v>
                </c:pt>
                <c:pt idx="41">
                  <c:v>33</c:v>
                </c:pt>
                <c:pt idx="42">
                  <c:v>34</c:v>
                </c:pt>
                <c:pt idx="43">
                  <c:v>35</c:v>
                </c:pt>
                <c:pt idx="44">
                  <c:v>35</c:v>
                </c:pt>
                <c:pt idx="45">
                  <c:v>36</c:v>
                </c:pt>
                <c:pt idx="46">
                  <c:v>37</c:v>
                </c:pt>
                <c:pt idx="47">
                  <c:v>38</c:v>
                </c:pt>
                <c:pt idx="48">
                  <c:v>38</c:v>
                </c:pt>
                <c:pt idx="49">
                  <c:v>39</c:v>
                </c:pt>
                <c:pt idx="50">
                  <c:v>40</c:v>
                </c:pt>
                <c:pt idx="51">
                  <c:v>41</c:v>
                </c:pt>
                <c:pt idx="52">
                  <c:v>42</c:v>
                </c:pt>
                <c:pt idx="53">
                  <c:v>43</c:v>
                </c:pt>
                <c:pt idx="54">
                  <c:v>44</c:v>
                </c:pt>
                <c:pt idx="55">
                  <c:v>45</c:v>
                </c:pt>
                <c:pt idx="56">
                  <c:v>46</c:v>
                </c:pt>
                <c:pt idx="57">
                  <c:v>47</c:v>
                </c:pt>
                <c:pt idx="58">
                  <c:v>48</c:v>
                </c:pt>
                <c:pt idx="59">
                  <c:v>49</c:v>
                </c:pt>
                <c:pt idx="60">
                  <c:v>50</c:v>
                </c:pt>
                <c:pt idx="61">
                  <c:v>51</c:v>
                </c:pt>
                <c:pt idx="62">
                  <c:v>53</c:v>
                </c:pt>
                <c:pt idx="63">
                  <c:v>54</c:v>
                </c:pt>
                <c:pt idx="64">
                  <c:v>56</c:v>
                </c:pt>
                <c:pt idx="65">
                  <c:v>57</c:v>
                </c:pt>
                <c:pt idx="66">
                  <c:v>58</c:v>
                </c:pt>
                <c:pt idx="67">
                  <c:v>60</c:v>
                </c:pt>
                <c:pt idx="68">
                  <c:v>61</c:v>
                </c:pt>
                <c:pt idx="69">
                  <c:v>63</c:v>
                </c:pt>
                <c:pt idx="70">
                  <c:v>64</c:v>
                </c:pt>
                <c:pt idx="71">
                  <c:v>66</c:v>
                </c:pt>
                <c:pt idx="72">
                  <c:v>68</c:v>
                </c:pt>
                <c:pt idx="73">
                  <c:v>70</c:v>
                </c:pt>
                <c:pt idx="74">
                  <c:v>72</c:v>
                </c:pt>
                <c:pt idx="75">
                  <c:v>74</c:v>
                </c:pt>
                <c:pt idx="76">
                  <c:v>76</c:v>
                </c:pt>
                <c:pt idx="77">
                  <c:v>77</c:v>
                </c:pt>
                <c:pt idx="78">
                  <c:v>79</c:v>
                </c:pt>
                <c:pt idx="79">
                  <c:v>81</c:v>
                </c:pt>
                <c:pt idx="80">
                  <c:v>83</c:v>
                </c:pt>
                <c:pt idx="81">
                  <c:v>86</c:v>
                </c:pt>
                <c:pt idx="82">
                  <c:v>88</c:v>
                </c:pt>
                <c:pt idx="83">
                  <c:v>90</c:v>
                </c:pt>
                <c:pt idx="84">
                  <c:v>92</c:v>
                </c:pt>
                <c:pt idx="85">
                  <c:v>95</c:v>
                </c:pt>
                <c:pt idx="86">
                  <c:v>97</c:v>
                </c:pt>
                <c:pt idx="87">
                  <c:v>100</c:v>
                </c:pt>
                <c:pt idx="88">
                  <c:v>102</c:v>
                </c:pt>
                <c:pt idx="89">
                  <c:v>105</c:v>
                </c:pt>
                <c:pt idx="90">
                  <c:v>107</c:v>
                </c:pt>
                <c:pt idx="91">
                  <c:v>110</c:v>
                </c:pt>
                <c:pt idx="92">
                  <c:v>112</c:v>
                </c:pt>
                <c:pt idx="93">
                  <c:v>115</c:v>
                </c:pt>
                <c:pt idx="94">
                  <c:v>118</c:v>
                </c:pt>
                <c:pt idx="95">
                  <c:v>120</c:v>
                </c:pt>
                <c:pt idx="96">
                  <c:v>123</c:v>
                </c:pt>
                <c:pt idx="97">
                  <c:v>126</c:v>
                </c:pt>
                <c:pt idx="98">
                  <c:v>129</c:v>
                </c:pt>
                <c:pt idx="99">
                  <c:v>132</c:v>
                </c:pt>
                <c:pt idx="100">
                  <c:v>135</c:v>
                </c:pt>
                <c:pt idx="101">
                  <c:v>137</c:v>
                </c:pt>
                <c:pt idx="102">
                  <c:v>141</c:v>
                </c:pt>
                <c:pt idx="103">
                  <c:v>144</c:v>
                </c:pt>
                <c:pt idx="104">
                  <c:v>147</c:v>
                </c:pt>
                <c:pt idx="105">
                  <c:v>150</c:v>
                </c:pt>
                <c:pt idx="106">
                  <c:v>153</c:v>
                </c:pt>
                <c:pt idx="107">
                  <c:v>156</c:v>
                </c:pt>
                <c:pt idx="108">
                  <c:v>159</c:v>
                </c:pt>
                <c:pt idx="109">
                  <c:v>162</c:v>
                </c:pt>
                <c:pt idx="110">
                  <c:v>165</c:v>
                </c:pt>
                <c:pt idx="111">
                  <c:v>168</c:v>
                </c:pt>
                <c:pt idx="112">
                  <c:v>172</c:v>
                </c:pt>
                <c:pt idx="113">
                  <c:v>175</c:v>
                </c:pt>
                <c:pt idx="114">
                  <c:v>178</c:v>
                </c:pt>
                <c:pt idx="115">
                  <c:v>181</c:v>
                </c:pt>
                <c:pt idx="116">
                  <c:v>185</c:v>
                </c:pt>
                <c:pt idx="117">
                  <c:v>188</c:v>
                </c:pt>
                <c:pt idx="118">
                  <c:v>192</c:v>
                </c:pt>
                <c:pt idx="119">
                  <c:v>195</c:v>
                </c:pt>
                <c:pt idx="120">
                  <c:v>198</c:v>
                </c:pt>
                <c:pt idx="121">
                  <c:v>201</c:v>
                </c:pt>
                <c:pt idx="122">
                  <c:v>204</c:v>
                </c:pt>
                <c:pt idx="123">
                  <c:v>208</c:v>
                </c:pt>
                <c:pt idx="124">
                  <c:v>211</c:v>
                </c:pt>
                <c:pt idx="125">
                  <c:v>215</c:v>
                </c:pt>
                <c:pt idx="126">
                  <c:v>218</c:v>
                </c:pt>
                <c:pt idx="127">
                  <c:v>221</c:v>
                </c:pt>
                <c:pt idx="128">
                  <c:v>225</c:v>
                </c:pt>
                <c:pt idx="129">
                  <c:v>228</c:v>
                </c:pt>
                <c:pt idx="130">
                  <c:v>232</c:v>
                </c:pt>
                <c:pt idx="131">
                  <c:v>235</c:v>
                </c:pt>
                <c:pt idx="132">
                  <c:v>238</c:v>
                </c:pt>
                <c:pt idx="133">
                  <c:v>242</c:v>
                </c:pt>
                <c:pt idx="134">
                  <c:v>245</c:v>
                </c:pt>
                <c:pt idx="135">
                  <c:v>248</c:v>
                </c:pt>
                <c:pt idx="136">
                  <c:v>252</c:v>
                </c:pt>
                <c:pt idx="137">
                  <c:v>255</c:v>
                </c:pt>
                <c:pt idx="138">
                  <c:v>258</c:v>
                </c:pt>
                <c:pt idx="139">
                  <c:v>262</c:v>
                </c:pt>
                <c:pt idx="140">
                  <c:v>265</c:v>
                </c:pt>
                <c:pt idx="141">
                  <c:v>268</c:v>
                </c:pt>
                <c:pt idx="142">
                  <c:v>272</c:v>
                </c:pt>
                <c:pt idx="143">
                  <c:v>275</c:v>
                </c:pt>
                <c:pt idx="144">
                  <c:v>278</c:v>
                </c:pt>
                <c:pt idx="145">
                  <c:v>281</c:v>
                </c:pt>
                <c:pt idx="146">
                  <c:v>284</c:v>
                </c:pt>
                <c:pt idx="147">
                  <c:v>287</c:v>
                </c:pt>
                <c:pt idx="148">
                  <c:v>291</c:v>
                </c:pt>
                <c:pt idx="149">
                  <c:v>294</c:v>
                </c:pt>
                <c:pt idx="150">
                  <c:v>297</c:v>
                </c:pt>
                <c:pt idx="151">
                  <c:v>300</c:v>
                </c:pt>
                <c:pt idx="152">
                  <c:v>303</c:v>
                </c:pt>
                <c:pt idx="153">
                  <c:v>306</c:v>
                </c:pt>
                <c:pt idx="154">
                  <c:v>309</c:v>
                </c:pt>
                <c:pt idx="155">
                  <c:v>312</c:v>
                </c:pt>
                <c:pt idx="156">
                  <c:v>315</c:v>
                </c:pt>
                <c:pt idx="157">
                  <c:v>318</c:v>
                </c:pt>
                <c:pt idx="158">
                  <c:v>321</c:v>
                </c:pt>
                <c:pt idx="159">
                  <c:v>323</c:v>
                </c:pt>
                <c:pt idx="160">
                  <c:v>326</c:v>
                </c:pt>
                <c:pt idx="161">
                  <c:v>329</c:v>
                </c:pt>
                <c:pt idx="162">
                  <c:v>332</c:v>
                </c:pt>
                <c:pt idx="163">
                  <c:v>335</c:v>
                </c:pt>
                <c:pt idx="164">
                  <c:v>338</c:v>
                </c:pt>
                <c:pt idx="165">
                  <c:v>340</c:v>
                </c:pt>
                <c:pt idx="166">
                  <c:v>343</c:v>
                </c:pt>
                <c:pt idx="167">
                  <c:v>346</c:v>
                </c:pt>
                <c:pt idx="168">
                  <c:v>349</c:v>
                </c:pt>
                <c:pt idx="169">
                  <c:v>351</c:v>
                </c:pt>
                <c:pt idx="170">
                  <c:v>354</c:v>
                </c:pt>
                <c:pt idx="171">
                  <c:v>356</c:v>
                </c:pt>
                <c:pt idx="172">
                  <c:v>359</c:v>
                </c:pt>
                <c:pt idx="173">
                  <c:v>362</c:v>
                </c:pt>
                <c:pt idx="174">
                  <c:v>364</c:v>
                </c:pt>
                <c:pt idx="175">
                  <c:v>367</c:v>
                </c:pt>
                <c:pt idx="176">
                  <c:v>369</c:v>
                </c:pt>
                <c:pt idx="177">
                  <c:v>371</c:v>
                </c:pt>
                <c:pt idx="178">
                  <c:v>374</c:v>
                </c:pt>
                <c:pt idx="179">
                  <c:v>376</c:v>
                </c:pt>
                <c:pt idx="180">
                  <c:v>378</c:v>
                </c:pt>
                <c:pt idx="181">
                  <c:v>381</c:v>
                </c:pt>
                <c:pt idx="182">
                  <c:v>383</c:v>
                </c:pt>
                <c:pt idx="183">
                  <c:v>385</c:v>
                </c:pt>
                <c:pt idx="184">
                  <c:v>387</c:v>
                </c:pt>
                <c:pt idx="185">
                  <c:v>389</c:v>
                </c:pt>
                <c:pt idx="186">
                  <c:v>391</c:v>
                </c:pt>
                <c:pt idx="187">
                  <c:v>393</c:v>
                </c:pt>
                <c:pt idx="188">
                  <c:v>394</c:v>
                </c:pt>
                <c:pt idx="189">
                  <c:v>396</c:v>
                </c:pt>
                <c:pt idx="190">
                  <c:v>398</c:v>
                </c:pt>
                <c:pt idx="191">
                  <c:v>400</c:v>
                </c:pt>
                <c:pt idx="192">
                  <c:v>402</c:v>
                </c:pt>
                <c:pt idx="193">
                  <c:v>403</c:v>
                </c:pt>
                <c:pt idx="194">
                  <c:v>405</c:v>
                </c:pt>
                <c:pt idx="195">
                  <c:v>406</c:v>
                </c:pt>
                <c:pt idx="196">
                  <c:v>408</c:v>
                </c:pt>
                <c:pt idx="197">
                  <c:v>409</c:v>
                </c:pt>
                <c:pt idx="198">
                  <c:v>410</c:v>
                </c:pt>
                <c:pt idx="199">
                  <c:v>412</c:v>
                </c:pt>
                <c:pt idx="200">
                  <c:v>413</c:v>
                </c:pt>
                <c:pt idx="201">
                  <c:v>414</c:v>
                </c:pt>
                <c:pt idx="202">
                  <c:v>416</c:v>
                </c:pt>
                <c:pt idx="203">
                  <c:v>417</c:v>
                </c:pt>
                <c:pt idx="204">
                  <c:v>418</c:v>
                </c:pt>
                <c:pt idx="205">
                  <c:v>419</c:v>
                </c:pt>
                <c:pt idx="206">
                  <c:v>420</c:v>
                </c:pt>
                <c:pt idx="207">
                  <c:v>422</c:v>
                </c:pt>
                <c:pt idx="208">
                  <c:v>423</c:v>
                </c:pt>
                <c:pt idx="209">
                  <c:v>424</c:v>
                </c:pt>
                <c:pt idx="210">
                  <c:v>425</c:v>
                </c:pt>
                <c:pt idx="211">
                  <c:v>426</c:v>
                </c:pt>
                <c:pt idx="212">
                  <c:v>427</c:v>
                </c:pt>
                <c:pt idx="213">
                  <c:v>428</c:v>
                </c:pt>
                <c:pt idx="214">
                  <c:v>429</c:v>
                </c:pt>
                <c:pt idx="215">
                  <c:v>430</c:v>
                </c:pt>
                <c:pt idx="216">
                  <c:v>430</c:v>
                </c:pt>
                <c:pt idx="217">
                  <c:v>431</c:v>
                </c:pt>
                <c:pt idx="218">
                  <c:v>432</c:v>
                </c:pt>
                <c:pt idx="219">
                  <c:v>433</c:v>
                </c:pt>
                <c:pt idx="220">
                  <c:v>434</c:v>
                </c:pt>
                <c:pt idx="221">
                  <c:v>434</c:v>
                </c:pt>
                <c:pt idx="222">
                  <c:v>435</c:v>
                </c:pt>
                <c:pt idx="223">
                  <c:v>436</c:v>
                </c:pt>
                <c:pt idx="224">
                  <c:v>436</c:v>
                </c:pt>
                <c:pt idx="225">
                  <c:v>437</c:v>
                </c:pt>
                <c:pt idx="226">
                  <c:v>438</c:v>
                </c:pt>
                <c:pt idx="227">
                  <c:v>438</c:v>
                </c:pt>
                <c:pt idx="228">
                  <c:v>439</c:v>
                </c:pt>
                <c:pt idx="229">
                  <c:v>439</c:v>
                </c:pt>
                <c:pt idx="230">
                  <c:v>440</c:v>
                </c:pt>
                <c:pt idx="231">
                  <c:v>441</c:v>
                </c:pt>
                <c:pt idx="232">
                  <c:v>441</c:v>
                </c:pt>
                <c:pt idx="233">
                  <c:v>442</c:v>
                </c:pt>
                <c:pt idx="234">
                  <c:v>442</c:v>
                </c:pt>
                <c:pt idx="235">
                  <c:v>443</c:v>
                </c:pt>
                <c:pt idx="236">
                  <c:v>443</c:v>
                </c:pt>
                <c:pt idx="237">
                  <c:v>444</c:v>
                </c:pt>
                <c:pt idx="238">
                  <c:v>444</c:v>
                </c:pt>
                <c:pt idx="239">
                  <c:v>444</c:v>
                </c:pt>
                <c:pt idx="240">
                  <c:v>445</c:v>
                </c:pt>
                <c:pt idx="241">
                  <c:v>446</c:v>
                </c:pt>
                <c:pt idx="242">
                  <c:v>446</c:v>
                </c:pt>
                <c:pt idx="243">
                  <c:v>446</c:v>
                </c:pt>
                <c:pt idx="244">
                  <c:v>447</c:v>
                </c:pt>
                <c:pt idx="245">
                  <c:v>447</c:v>
                </c:pt>
                <c:pt idx="246">
                  <c:v>447</c:v>
                </c:pt>
                <c:pt idx="247">
                  <c:v>447</c:v>
                </c:pt>
                <c:pt idx="248">
                  <c:v>448</c:v>
                </c:pt>
                <c:pt idx="249">
                  <c:v>448</c:v>
                </c:pt>
                <c:pt idx="250">
                  <c:v>449</c:v>
                </c:pt>
                <c:pt idx="251">
                  <c:v>449</c:v>
                </c:pt>
                <c:pt idx="252">
                  <c:v>449</c:v>
                </c:pt>
                <c:pt idx="253">
                  <c:v>450</c:v>
                </c:pt>
              </c:numCache>
            </c:numRef>
          </c:xVal>
          <c:yVal>
            <c:numRef>
              <c:f>'[49]53-450'!$C$1:$C$254</c:f>
              <c:numCache>
                <c:formatCode>General</c:formatCode>
                <c:ptCount val="254"/>
                <c:pt idx="0">
                  <c:v>0.31500000000000006</c:v>
                </c:pt>
                <c:pt idx="1">
                  <c:v>0.31500000000000006</c:v>
                </c:pt>
                <c:pt idx="2">
                  <c:v>0.31500000000000006</c:v>
                </c:pt>
                <c:pt idx="3">
                  <c:v>0.31500000000000006</c:v>
                </c:pt>
                <c:pt idx="4">
                  <c:v>0.31400000000000006</c:v>
                </c:pt>
                <c:pt idx="5">
                  <c:v>0.31400000000000006</c:v>
                </c:pt>
                <c:pt idx="6">
                  <c:v>0.31400000000000006</c:v>
                </c:pt>
                <c:pt idx="7">
                  <c:v>0.31500000000000006</c:v>
                </c:pt>
                <c:pt idx="8">
                  <c:v>0.31500000000000006</c:v>
                </c:pt>
                <c:pt idx="9">
                  <c:v>0.31400000000000006</c:v>
                </c:pt>
                <c:pt idx="10">
                  <c:v>0.31400000000000006</c:v>
                </c:pt>
                <c:pt idx="11">
                  <c:v>0.31400000000000006</c:v>
                </c:pt>
                <c:pt idx="12">
                  <c:v>0.31500000000000006</c:v>
                </c:pt>
                <c:pt idx="13">
                  <c:v>0.31400000000000006</c:v>
                </c:pt>
                <c:pt idx="14">
                  <c:v>0.31400000000000006</c:v>
                </c:pt>
                <c:pt idx="15">
                  <c:v>0.31400000000000006</c:v>
                </c:pt>
                <c:pt idx="16">
                  <c:v>0.31500000000000006</c:v>
                </c:pt>
                <c:pt idx="17">
                  <c:v>0.31300000000000006</c:v>
                </c:pt>
                <c:pt idx="18">
                  <c:v>0.31500000000000006</c:v>
                </c:pt>
                <c:pt idx="19">
                  <c:v>0.31300000000000006</c:v>
                </c:pt>
                <c:pt idx="20">
                  <c:v>0.31300000000000006</c:v>
                </c:pt>
                <c:pt idx="21">
                  <c:v>0.31300000000000006</c:v>
                </c:pt>
                <c:pt idx="22">
                  <c:v>0.31200000000000006</c:v>
                </c:pt>
                <c:pt idx="23">
                  <c:v>0.31400000000000006</c:v>
                </c:pt>
                <c:pt idx="24">
                  <c:v>0.31200000000000006</c:v>
                </c:pt>
                <c:pt idx="25">
                  <c:v>0.31200000000000006</c:v>
                </c:pt>
                <c:pt idx="26">
                  <c:v>0.31200000000000006</c:v>
                </c:pt>
                <c:pt idx="27">
                  <c:v>0.31200000000000006</c:v>
                </c:pt>
                <c:pt idx="28">
                  <c:v>0.31100000000000005</c:v>
                </c:pt>
                <c:pt idx="29">
                  <c:v>0.31200000000000006</c:v>
                </c:pt>
                <c:pt idx="30">
                  <c:v>0.31100000000000005</c:v>
                </c:pt>
                <c:pt idx="31">
                  <c:v>0.31100000000000005</c:v>
                </c:pt>
                <c:pt idx="32">
                  <c:v>0.31000000000000005</c:v>
                </c:pt>
                <c:pt idx="33">
                  <c:v>0.31000000000000005</c:v>
                </c:pt>
                <c:pt idx="34">
                  <c:v>0.31000000000000005</c:v>
                </c:pt>
                <c:pt idx="35">
                  <c:v>0.31000000000000005</c:v>
                </c:pt>
                <c:pt idx="36">
                  <c:v>0.30900000000000005</c:v>
                </c:pt>
                <c:pt idx="37">
                  <c:v>0.30900000000000005</c:v>
                </c:pt>
                <c:pt idx="38">
                  <c:v>0.30900000000000005</c:v>
                </c:pt>
                <c:pt idx="39">
                  <c:v>0.30800000000000005</c:v>
                </c:pt>
                <c:pt idx="40">
                  <c:v>0.30800000000000005</c:v>
                </c:pt>
                <c:pt idx="41">
                  <c:v>0.30900000000000005</c:v>
                </c:pt>
                <c:pt idx="42">
                  <c:v>0.30700000000000005</c:v>
                </c:pt>
                <c:pt idx="43">
                  <c:v>0.30600000000000011</c:v>
                </c:pt>
                <c:pt idx="44">
                  <c:v>0.30600000000000011</c:v>
                </c:pt>
                <c:pt idx="45">
                  <c:v>0.30600000000000011</c:v>
                </c:pt>
                <c:pt idx="46">
                  <c:v>0.3050000000000001</c:v>
                </c:pt>
                <c:pt idx="47">
                  <c:v>0.3050000000000001</c:v>
                </c:pt>
                <c:pt idx="48">
                  <c:v>0.3040000000000001</c:v>
                </c:pt>
                <c:pt idx="49">
                  <c:v>0.3040000000000001</c:v>
                </c:pt>
                <c:pt idx="50">
                  <c:v>0.3030000000000001</c:v>
                </c:pt>
                <c:pt idx="51">
                  <c:v>0.3030000000000001</c:v>
                </c:pt>
                <c:pt idx="52">
                  <c:v>0.3030000000000001</c:v>
                </c:pt>
                <c:pt idx="53">
                  <c:v>0.3020000000000001</c:v>
                </c:pt>
                <c:pt idx="54">
                  <c:v>0.3010000000000001</c:v>
                </c:pt>
                <c:pt idx="55">
                  <c:v>0.3010000000000001</c:v>
                </c:pt>
                <c:pt idx="56">
                  <c:v>0.3010000000000001</c:v>
                </c:pt>
                <c:pt idx="57">
                  <c:v>0.30000000000000004</c:v>
                </c:pt>
                <c:pt idx="58">
                  <c:v>0.30000000000000004</c:v>
                </c:pt>
                <c:pt idx="59">
                  <c:v>0.2990000000000001</c:v>
                </c:pt>
                <c:pt idx="60">
                  <c:v>0.2980000000000001</c:v>
                </c:pt>
                <c:pt idx="61">
                  <c:v>0.2980000000000001</c:v>
                </c:pt>
                <c:pt idx="62">
                  <c:v>0.2960000000000001</c:v>
                </c:pt>
                <c:pt idx="63">
                  <c:v>0.2960000000000001</c:v>
                </c:pt>
                <c:pt idx="64">
                  <c:v>0.2950000000000001</c:v>
                </c:pt>
                <c:pt idx="65">
                  <c:v>0.2950000000000001</c:v>
                </c:pt>
                <c:pt idx="66">
                  <c:v>0.29400000000000004</c:v>
                </c:pt>
                <c:pt idx="67">
                  <c:v>0.29300000000000009</c:v>
                </c:pt>
                <c:pt idx="68">
                  <c:v>0.29200000000000004</c:v>
                </c:pt>
                <c:pt idx="69">
                  <c:v>0.29100000000000009</c:v>
                </c:pt>
                <c:pt idx="70">
                  <c:v>0.29100000000000009</c:v>
                </c:pt>
                <c:pt idx="71">
                  <c:v>0.29000000000000004</c:v>
                </c:pt>
                <c:pt idx="72">
                  <c:v>0.28900000000000003</c:v>
                </c:pt>
                <c:pt idx="73">
                  <c:v>0.28800000000000009</c:v>
                </c:pt>
                <c:pt idx="74">
                  <c:v>0.28700000000000003</c:v>
                </c:pt>
                <c:pt idx="75">
                  <c:v>0.28600000000000009</c:v>
                </c:pt>
                <c:pt idx="76">
                  <c:v>0.28600000000000009</c:v>
                </c:pt>
                <c:pt idx="77">
                  <c:v>0.28500000000000003</c:v>
                </c:pt>
                <c:pt idx="78">
                  <c:v>0.28400000000000009</c:v>
                </c:pt>
                <c:pt idx="79">
                  <c:v>0.28300000000000003</c:v>
                </c:pt>
                <c:pt idx="80">
                  <c:v>0.28200000000000008</c:v>
                </c:pt>
                <c:pt idx="81">
                  <c:v>0.28100000000000008</c:v>
                </c:pt>
                <c:pt idx="82">
                  <c:v>0.28000000000000003</c:v>
                </c:pt>
                <c:pt idx="83">
                  <c:v>0.27900000000000008</c:v>
                </c:pt>
                <c:pt idx="84">
                  <c:v>0.27800000000000002</c:v>
                </c:pt>
                <c:pt idx="85">
                  <c:v>0.27700000000000002</c:v>
                </c:pt>
                <c:pt idx="86">
                  <c:v>0.27600000000000002</c:v>
                </c:pt>
                <c:pt idx="87">
                  <c:v>0.27400000000000002</c:v>
                </c:pt>
                <c:pt idx="88">
                  <c:v>0.27400000000000002</c:v>
                </c:pt>
                <c:pt idx="89">
                  <c:v>0.27300000000000002</c:v>
                </c:pt>
                <c:pt idx="90">
                  <c:v>0.27100000000000002</c:v>
                </c:pt>
                <c:pt idx="91">
                  <c:v>0.27100000000000002</c:v>
                </c:pt>
                <c:pt idx="92">
                  <c:v>0.26900000000000002</c:v>
                </c:pt>
                <c:pt idx="93">
                  <c:v>0.26800000000000002</c:v>
                </c:pt>
                <c:pt idx="94">
                  <c:v>0.26700000000000002</c:v>
                </c:pt>
                <c:pt idx="95">
                  <c:v>0.26600000000000001</c:v>
                </c:pt>
                <c:pt idx="96">
                  <c:v>0.26500000000000001</c:v>
                </c:pt>
                <c:pt idx="97">
                  <c:v>0.26300000000000001</c:v>
                </c:pt>
                <c:pt idx="98">
                  <c:v>0.26200000000000001</c:v>
                </c:pt>
                <c:pt idx="99">
                  <c:v>0.26100000000000001</c:v>
                </c:pt>
                <c:pt idx="100">
                  <c:v>0.26</c:v>
                </c:pt>
                <c:pt idx="101">
                  <c:v>0.25800000000000001</c:v>
                </c:pt>
                <c:pt idx="102">
                  <c:v>0.25800000000000001</c:v>
                </c:pt>
                <c:pt idx="103">
                  <c:v>0.25600000000000001</c:v>
                </c:pt>
                <c:pt idx="104">
                  <c:v>0.255</c:v>
                </c:pt>
                <c:pt idx="105">
                  <c:v>0.254</c:v>
                </c:pt>
                <c:pt idx="106">
                  <c:v>0.252</c:v>
                </c:pt>
                <c:pt idx="107">
                  <c:v>0.25</c:v>
                </c:pt>
                <c:pt idx="108">
                  <c:v>0.24900000000000003</c:v>
                </c:pt>
                <c:pt idx="109">
                  <c:v>0.24900000000000003</c:v>
                </c:pt>
                <c:pt idx="110">
                  <c:v>0.24700000000000003</c:v>
                </c:pt>
                <c:pt idx="111">
                  <c:v>0.24600000000000005</c:v>
                </c:pt>
                <c:pt idx="112">
                  <c:v>0.24400000000000002</c:v>
                </c:pt>
                <c:pt idx="113">
                  <c:v>0.24300000000000002</c:v>
                </c:pt>
                <c:pt idx="114">
                  <c:v>0.24100000000000002</c:v>
                </c:pt>
                <c:pt idx="115">
                  <c:v>0.24000000000000005</c:v>
                </c:pt>
                <c:pt idx="116">
                  <c:v>0.23900000000000005</c:v>
                </c:pt>
                <c:pt idx="117">
                  <c:v>0.23800000000000004</c:v>
                </c:pt>
                <c:pt idx="118">
                  <c:v>0.23700000000000002</c:v>
                </c:pt>
                <c:pt idx="119">
                  <c:v>0.23400000000000001</c:v>
                </c:pt>
                <c:pt idx="120">
                  <c:v>0.23300000000000001</c:v>
                </c:pt>
                <c:pt idx="121">
                  <c:v>0.23200000000000001</c:v>
                </c:pt>
                <c:pt idx="122">
                  <c:v>0.23</c:v>
                </c:pt>
                <c:pt idx="123">
                  <c:v>0.22900000000000001</c:v>
                </c:pt>
                <c:pt idx="124">
                  <c:v>0.22800000000000001</c:v>
                </c:pt>
                <c:pt idx="125">
                  <c:v>0.22600000000000001</c:v>
                </c:pt>
                <c:pt idx="126">
                  <c:v>0.22500000000000001</c:v>
                </c:pt>
                <c:pt idx="127">
                  <c:v>0.224</c:v>
                </c:pt>
                <c:pt idx="128">
                  <c:v>0.223</c:v>
                </c:pt>
                <c:pt idx="129">
                  <c:v>0.221</c:v>
                </c:pt>
                <c:pt idx="130">
                  <c:v>0.21900000000000003</c:v>
                </c:pt>
                <c:pt idx="131">
                  <c:v>0.21900000000000003</c:v>
                </c:pt>
                <c:pt idx="132">
                  <c:v>0.21700000000000003</c:v>
                </c:pt>
                <c:pt idx="133">
                  <c:v>0.21600000000000003</c:v>
                </c:pt>
                <c:pt idx="134">
                  <c:v>0.21500000000000002</c:v>
                </c:pt>
                <c:pt idx="135">
                  <c:v>0.21400000000000002</c:v>
                </c:pt>
                <c:pt idx="136">
                  <c:v>0.21200000000000002</c:v>
                </c:pt>
                <c:pt idx="137">
                  <c:v>0.21100000000000002</c:v>
                </c:pt>
                <c:pt idx="138">
                  <c:v>0.20900000000000005</c:v>
                </c:pt>
                <c:pt idx="139">
                  <c:v>0.20800000000000002</c:v>
                </c:pt>
                <c:pt idx="140">
                  <c:v>0.20600000000000002</c:v>
                </c:pt>
                <c:pt idx="141">
                  <c:v>0.20600000000000002</c:v>
                </c:pt>
                <c:pt idx="142">
                  <c:v>0.20400000000000001</c:v>
                </c:pt>
                <c:pt idx="143">
                  <c:v>0.20300000000000001</c:v>
                </c:pt>
                <c:pt idx="144">
                  <c:v>0.20100000000000001</c:v>
                </c:pt>
                <c:pt idx="145">
                  <c:v>0.20100000000000001</c:v>
                </c:pt>
                <c:pt idx="146">
                  <c:v>0.19900000000000001</c:v>
                </c:pt>
                <c:pt idx="147">
                  <c:v>0.19700000000000001</c:v>
                </c:pt>
                <c:pt idx="148">
                  <c:v>0.19600000000000001</c:v>
                </c:pt>
                <c:pt idx="149">
                  <c:v>0.19500000000000001</c:v>
                </c:pt>
                <c:pt idx="150">
                  <c:v>0.19400000000000001</c:v>
                </c:pt>
                <c:pt idx="151">
                  <c:v>0.193</c:v>
                </c:pt>
                <c:pt idx="152">
                  <c:v>0.192</c:v>
                </c:pt>
                <c:pt idx="153">
                  <c:v>0.191</c:v>
                </c:pt>
                <c:pt idx="154">
                  <c:v>0.18900000000000003</c:v>
                </c:pt>
                <c:pt idx="155">
                  <c:v>0.18700000000000003</c:v>
                </c:pt>
                <c:pt idx="156">
                  <c:v>0.18600000000000003</c:v>
                </c:pt>
                <c:pt idx="157">
                  <c:v>0.18500000000000003</c:v>
                </c:pt>
                <c:pt idx="158">
                  <c:v>0.18400000000000002</c:v>
                </c:pt>
                <c:pt idx="159">
                  <c:v>0.18300000000000002</c:v>
                </c:pt>
                <c:pt idx="160">
                  <c:v>0.18200000000000002</c:v>
                </c:pt>
                <c:pt idx="161">
                  <c:v>0.18100000000000005</c:v>
                </c:pt>
                <c:pt idx="162">
                  <c:v>0.17900000000000002</c:v>
                </c:pt>
                <c:pt idx="163">
                  <c:v>0.17700000000000002</c:v>
                </c:pt>
                <c:pt idx="164">
                  <c:v>0.17700000000000002</c:v>
                </c:pt>
                <c:pt idx="165">
                  <c:v>0.17600000000000002</c:v>
                </c:pt>
                <c:pt idx="166">
                  <c:v>0.17400000000000002</c:v>
                </c:pt>
                <c:pt idx="167">
                  <c:v>0.17300000000000001</c:v>
                </c:pt>
                <c:pt idx="168">
                  <c:v>0.17300000000000001</c:v>
                </c:pt>
                <c:pt idx="169">
                  <c:v>0.17100000000000001</c:v>
                </c:pt>
                <c:pt idx="170">
                  <c:v>0.17</c:v>
                </c:pt>
                <c:pt idx="171">
                  <c:v>0.16900000000000001</c:v>
                </c:pt>
                <c:pt idx="172">
                  <c:v>0.16800000000000001</c:v>
                </c:pt>
                <c:pt idx="173">
                  <c:v>0.16700000000000001</c:v>
                </c:pt>
                <c:pt idx="174">
                  <c:v>0.16600000000000001</c:v>
                </c:pt>
                <c:pt idx="175">
                  <c:v>0.16400000000000001</c:v>
                </c:pt>
                <c:pt idx="176">
                  <c:v>0.16300000000000001</c:v>
                </c:pt>
                <c:pt idx="177">
                  <c:v>0.16300000000000001</c:v>
                </c:pt>
                <c:pt idx="178">
                  <c:v>0.161</c:v>
                </c:pt>
                <c:pt idx="179">
                  <c:v>0.16</c:v>
                </c:pt>
                <c:pt idx="180">
                  <c:v>0.15900000000000003</c:v>
                </c:pt>
                <c:pt idx="181">
                  <c:v>0.15900000000000003</c:v>
                </c:pt>
                <c:pt idx="182">
                  <c:v>0.15800000000000003</c:v>
                </c:pt>
                <c:pt idx="183">
                  <c:v>0.15700000000000003</c:v>
                </c:pt>
                <c:pt idx="184">
                  <c:v>0.15600000000000003</c:v>
                </c:pt>
                <c:pt idx="185">
                  <c:v>0.15500000000000003</c:v>
                </c:pt>
                <c:pt idx="186">
                  <c:v>0.15500000000000003</c:v>
                </c:pt>
                <c:pt idx="187">
                  <c:v>0.15300000000000002</c:v>
                </c:pt>
                <c:pt idx="188">
                  <c:v>0.15400000000000003</c:v>
                </c:pt>
                <c:pt idx="189">
                  <c:v>0.15200000000000002</c:v>
                </c:pt>
                <c:pt idx="190">
                  <c:v>0.15200000000000002</c:v>
                </c:pt>
                <c:pt idx="191">
                  <c:v>0.15100000000000005</c:v>
                </c:pt>
                <c:pt idx="192">
                  <c:v>0.15000000000000002</c:v>
                </c:pt>
                <c:pt idx="193">
                  <c:v>0.15000000000000002</c:v>
                </c:pt>
                <c:pt idx="194">
                  <c:v>0.14900000000000002</c:v>
                </c:pt>
                <c:pt idx="195">
                  <c:v>0.14900000000000002</c:v>
                </c:pt>
                <c:pt idx="196">
                  <c:v>0.14800000000000002</c:v>
                </c:pt>
                <c:pt idx="197">
                  <c:v>0.14700000000000002</c:v>
                </c:pt>
                <c:pt idx="198">
                  <c:v>0.14600000000000002</c:v>
                </c:pt>
                <c:pt idx="199">
                  <c:v>0.14600000000000002</c:v>
                </c:pt>
                <c:pt idx="200">
                  <c:v>0.14600000000000002</c:v>
                </c:pt>
                <c:pt idx="201">
                  <c:v>0.14400000000000004</c:v>
                </c:pt>
                <c:pt idx="202">
                  <c:v>0.14400000000000004</c:v>
                </c:pt>
                <c:pt idx="203">
                  <c:v>0.14400000000000004</c:v>
                </c:pt>
                <c:pt idx="204">
                  <c:v>0.14400000000000004</c:v>
                </c:pt>
                <c:pt idx="205">
                  <c:v>0.14300000000000004</c:v>
                </c:pt>
                <c:pt idx="206">
                  <c:v>0.14200000000000004</c:v>
                </c:pt>
                <c:pt idx="207">
                  <c:v>0.14200000000000004</c:v>
                </c:pt>
                <c:pt idx="208">
                  <c:v>0.14200000000000004</c:v>
                </c:pt>
                <c:pt idx="209">
                  <c:v>0.14100000000000001</c:v>
                </c:pt>
                <c:pt idx="210">
                  <c:v>0.14000000000000001</c:v>
                </c:pt>
                <c:pt idx="211">
                  <c:v>0.14000000000000001</c:v>
                </c:pt>
                <c:pt idx="212">
                  <c:v>0.14000000000000001</c:v>
                </c:pt>
                <c:pt idx="213">
                  <c:v>0.13900000000000001</c:v>
                </c:pt>
                <c:pt idx="214">
                  <c:v>0.13800000000000001</c:v>
                </c:pt>
                <c:pt idx="215">
                  <c:v>0.13900000000000001</c:v>
                </c:pt>
                <c:pt idx="216">
                  <c:v>0.13800000000000001</c:v>
                </c:pt>
                <c:pt idx="217">
                  <c:v>0.13800000000000001</c:v>
                </c:pt>
                <c:pt idx="218">
                  <c:v>0.13700000000000001</c:v>
                </c:pt>
                <c:pt idx="219">
                  <c:v>0.13700000000000001</c:v>
                </c:pt>
                <c:pt idx="220">
                  <c:v>0.13600000000000001</c:v>
                </c:pt>
                <c:pt idx="221">
                  <c:v>0.13600000000000001</c:v>
                </c:pt>
                <c:pt idx="222">
                  <c:v>0.13600000000000001</c:v>
                </c:pt>
                <c:pt idx="223">
                  <c:v>0.13600000000000001</c:v>
                </c:pt>
                <c:pt idx="224">
                  <c:v>0.13500000000000001</c:v>
                </c:pt>
                <c:pt idx="225">
                  <c:v>0.13500000000000001</c:v>
                </c:pt>
                <c:pt idx="226">
                  <c:v>0.13500000000000001</c:v>
                </c:pt>
                <c:pt idx="227">
                  <c:v>0.13500000000000001</c:v>
                </c:pt>
                <c:pt idx="228">
                  <c:v>0.13400000000000001</c:v>
                </c:pt>
                <c:pt idx="229">
                  <c:v>0.13400000000000001</c:v>
                </c:pt>
                <c:pt idx="230">
                  <c:v>0.13300000000000001</c:v>
                </c:pt>
                <c:pt idx="231">
                  <c:v>0.13400000000000001</c:v>
                </c:pt>
                <c:pt idx="232">
                  <c:v>0.13300000000000001</c:v>
                </c:pt>
                <c:pt idx="233">
                  <c:v>0.13300000000000001</c:v>
                </c:pt>
                <c:pt idx="234">
                  <c:v>0.13300000000000001</c:v>
                </c:pt>
                <c:pt idx="235">
                  <c:v>0.13300000000000001</c:v>
                </c:pt>
                <c:pt idx="236">
                  <c:v>0.13200000000000001</c:v>
                </c:pt>
                <c:pt idx="237">
                  <c:v>0.13300000000000001</c:v>
                </c:pt>
                <c:pt idx="238">
                  <c:v>0.13200000000000001</c:v>
                </c:pt>
                <c:pt idx="239">
                  <c:v>0.13200000000000001</c:v>
                </c:pt>
                <c:pt idx="240">
                  <c:v>0.13200000000000001</c:v>
                </c:pt>
                <c:pt idx="241">
                  <c:v>0.13100000000000001</c:v>
                </c:pt>
                <c:pt idx="242">
                  <c:v>0.13200000000000001</c:v>
                </c:pt>
                <c:pt idx="243">
                  <c:v>0.13100000000000001</c:v>
                </c:pt>
                <c:pt idx="244">
                  <c:v>0.13100000000000001</c:v>
                </c:pt>
                <c:pt idx="245">
                  <c:v>0.13100000000000001</c:v>
                </c:pt>
                <c:pt idx="246">
                  <c:v>0.13100000000000001</c:v>
                </c:pt>
                <c:pt idx="247">
                  <c:v>0.13100000000000001</c:v>
                </c:pt>
                <c:pt idx="248">
                  <c:v>0.13</c:v>
                </c:pt>
                <c:pt idx="249">
                  <c:v>0.13</c:v>
                </c:pt>
                <c:pt idx="250">
                  <c:v>0.13</c:v>
                </c:pt>
                <c:pt idx="251">
                  <c:v>0.13</c:v>
                </c:pt>
                <c:pt idx="252">
                  <c:v>0.13</c:v>
                </c:pt>
                <c:pt idx="253">
                  <c:v>0.13</c:v>
                </c:pt>
              </c:numCache>
            </c:numRef>
          </c:yVal>
          <c:smooth val="1"/>
          <c:extLst>
            <c:ext xmlns:c16="http://schemas.microsoft.com/office/drawing/2014/chart" uri="{C3380CC4-5D6E-409C-BE32-E72D297353CC}">
              <c16:uniqueId val="{00000002-0DA8-4A06-A2AF-C70306CA8E80}"/>
            </c:ext>
          </c:extLst>
        </c:ser>
        <c:ser>
          <c:idx val="3"/>
          <c:order val="3"/>
          <c:spPr>
            <a:ln w="25400">
              <a:solidFill>
                <a:srgbClr val="800080"/>
              </a:solidFill>
              <a:prstDash val="solid"/>
            </a:ln>
          </c:spPr>
          <c:marker>
            <c:symbol val="none"/>
          </c:marker>
          <c:xVal>
            <c:numRef>
              <c:f>'[50]53-500'!$A$1:$A$277</c:f>
              <c:numCache>
                <c:formatCode>General</c:formatCode>
                <c:ptCount val="277"/>
                <c:pt idx="0">
                  <c:v>33</c:v>
                </c:pt>
                <c:pt idx="1">
                  <c:v>32</c:v>
                </c:pt>
                <c:pt idx="2">
                  <c:v>32</c:v>
                </c:pt>
                <c:pt idx="3">
                  <c:v>32</c:v>
                </c:pt>
                <c:pt idx="4">
                  <c:v>32</c:v>
                </c:pt>
                <c:pt idx="5">
                  <c:v>32</c:v>
                </c:pt>
                <c:pt idx="6">
                  <c:v>32</c:v>
                </c:pt>
                <c:pt idx="7">
                  <c:v>32</c:v>
                </c:pt>
                <c:pt idx="8">
                  <c:v>32</c:v>
                </c:pt>
                <c:pt idx="9">
                  <c:v>32</c:v>
                </c:pt>
                <c:pt idx="10">
                  <c:v>32</c:v>
                </c:pt>
                <c:pt idx="11">
                  <c:v>31</c:v>
                </c:pt>
                <c:pt idx="12">
                  <c:v>31</c:v>
                </c:pt>
                <c:pt idx="13">
                  <c:v>31</c:v>
                </c:pt>
                <c:pt idx="14">
                  <c:v>31</c:v>
                </c:pt>
                <c:pt idx="15">
                  <c:v>31</c:v>
                </c:pt>
                <c:pt idx="16">
                  <c:v>31</c:v>
                </c:pt>
                <c:pt idx="17">
                  <c:v>31</c:v>
                </c:pt>
                <c:pt idx="18">
                  <c:v>31</c:v>
                </c:pt>
                <c:pt idx="19">
                  <c:v>31</c:v>
                </c:pt>
                <c:pt idx="20">
                  <c:v>31</c:v>
                </c:pt>
                <c:pt idx="21">
                  <c:v>32</c:v>
                </c:pt>
                <c:pt idx="22">
                  <c:v>32</c:v>
                </c:pt>
                <c:pt idx="23">
                  <c:v>32</c:v>
                </c:pt>
                <c:pt idx="24">
                  <c:v>32</c:v>
                </c:pt>
                <c:pt idx="25">
                  <c:v>33</c:v>
                </c:pt>
                <c:pt idx="26">
                  <c:v>33</c:v>
                </c:pt>
                <c:pt idx="27">
                  <c:v>33</c:v>
                </c:pt>
                <c:pt idx="28">
                  <c:v>33</c:v>
                </c:pt>
                <c:pt idx="29">
                  <c:v>33</c:v>
                </c:pt>
                <c:pt idx="30">
                  <c:v>33</c:v>
                </c:pt>
                <c:pt idx="31">
                  <c:v>33</c:v>
                </c:pt>
                <c:pt idx="32">
                  <c:v>34</c:v>
                </c:pt>
                <c:pt idx="33">
                  <c:v>34</c:v>
                </c:pt>
                <c:pt idx="34">
                  <c:v>35</c:v>
                </c:pt>
                <c:pt idx="35">
                  <c:v>35</c:v>
                </c:pt>
                <c:pt idx="36">
                  <c:v>36</c:v>
                </c:pt>
                <c:pt idx="37">
                  <c:v>36</c:v>
                </c:pt>
                <c:pt idx="38">
                  <c:v>37</c:v>
                </c:pt>
                <c:pt idx="39">
                  <c:v>37</c:v>
                </c:pt>
                <c:pt idx="40">
                  <c:v>38</c:v>
                </c:pt>
                <c:pt idx="41">
                  <c:v>38</c:v>
                </c:pt>
                <c:pt idx="42">
                  <c:v>39</c:v>
                </c:pt>
                <c:pt idx="43">
                  <c:v>39</c:v>
                </c:pt>
                <c:pt idx="44">
                  <c:v>40</c:v>
                </c:pt>
                <c:pt idx="45">
                  <c:v>41</c:v>
                </c:pt>
                <c:pt idx="46">
                  <c:v>41</c:v>
                </c:pt>
                <c:pt idx="47">
                  <c:v>42</c:v>
                </c:pt>
                <c:pt idx="48">
                  <c:v>43</c:v>
                </c:pt>
                <c:pt idx="49">
                  <c:v>44</c:v>
                </c:pt>
                <c:pt idx="50">
                  <c:v>45</c:v>
                </c:pt>
                <c:pt idx="51">
                  <c:v>46</c:v>
                </c:pt>
                <c:pt idx="52">
                  <c:v>46</c:v>
                </c:pt>
                <c:pt idx="53">
                  <c:v>47</c:v>
                </c:pt>
                <c:pt idx="54">
                  <c:v>48</c:v>
                </c:pt>
                <c:pt idx="55">
                  <c:v>50</c:v>
                </c:pt>
                <c:pt idx="56">
                  <c:v>51</c:v>
                </c:pt>
                <c:pt idx="57">
                  <c:v>52</c:v>
                </c:pt>
                <c:pt idx="58">
                  <c:v>53</c:v>
                </c:pt>
                <c:pt idx="59">
                  <c:v>54</c:v>
                </c:pt>
                <c:pt idx="60">
                  <c:v>55</c:v>
                </c:pt>
                <c:pt idx="61">
                  <c:v>57</c:v>
                </c:pt>
                <c:pt idx="62">
                  <c:v>58</c:v>
                </c:pt>
                <c:pt idx="63">
                  <c:v>60</c:v>
                </c:pt>
                <c:pt idx="64">
                  <c:v>61</c:v>
                </c:pt>
                <c:pt idx="65">
                  <c:v>62</c:v>
                </c:pt>
                <c:pt idx="66">
                  <c:v>64</c:v>
                </c:pt>
                <c:pt idx="67">
                  <c:v>65</c:v>
                </c:pt>
                <c:pt idx="68">
                  <c:v>67</c:v>
                </c:pt>
                <c:pt idx="69">
                  <c:v>69</c:v>
                </c:pt>
                <c:pt idx="70">
                  <c:v>70</c:v>
                </c:pt>
                <c:pt idx="71">
                  <c:v>72</c:v>
                </c:pt>
                <c:pt idx="72">
                  <c:v>75</c:v>
                </c:pt>
                <c:pt idx="73">
                  <c:v>76</c:v>
                </c:pt>
                <c:pt idx="74">
                  <c:v>78</c:v>
                </c:pt>
                <c:pt idx="75">
                  <c:v>80</c:v>
                </c:pt>
                <c:pt idx="76">
                  <c:v>82</c:v>
                </c:pt>
                <c:pt idx="77">
                  <c:v>84</c:v>
                </c:pt>
                <c:pt idx="78">
                  <c:v>87</c:v>
                </c:pt>
                <c:pt idx="79">
                  <c:v>89</c:v>
                </c:pt>
                <c:pt idx="80">
                  <c:v>91</c:v>
                </c:pt>
                <c:pt idx="81">
                  <c:v>93</c:v>
                </c:pt>
                <c:pt idx="82">
                  <c:v>96</c:v>
                </c:pt>
                <c:pt idx="83">
                  <c:v>98</c:v>
                </c:pt>
                <c:pt idx="84">
                  <c:v>100</c:v>
                </c:pt>
                <c:pt idx="85">
                  <c:v>103</c:v>
                </c:pt>
                <c:pt idx="86">
                  <c:v>106</c:v>
                </c:pt>
                <c:pt idx="87">
                  <c:v>108</c:v>
                </c:pt>
                <c:pt idx="88">
                  <c:v>111</c:v>
                </c:pt>
                <c:pt idx="89">
                  <c:v>113</c:v>
                </c:pt>
                <c:pt idx="90">
                  <c:v>116</c:v>
                </c:pt>
                <c:pt idx="91">
                  <c:v>119</c:v>
                </c:pt>
                <c:pt idx="92">
                  <c:v>121</c:v>
                </c:pt>
                <c:pt idx="93">
                  <c:v>124</c:v>
                </c:pt>
                <c:pt idx="94">
                  <c:v>127</c:v>
                </c:pt>
                <c:pt idx="95">
                  <c:v>130</c:v>
                </c:pt>
                <c:pt idx="96">
                  <c:v>133</c:v>
                </c:pt>
                <c:pt idx="97">
                  <c:v>136</c:v>
                </c:pt>
                <c:pt idx="98">
                  <c:v>139</c:v>
                </c:pt>
                <c:pt idx="99">
                  <c:v>142</c:v>
                </c:pt>
                <c:pt idx="100">
                  <c:v>145</c:v>
                </c:pt>
                <c:pt idx="101">
                  <c:v>148</c:v>
                </c:pt>
                <c:pt idx="102">
                  <c:v>151</c:v>
                </c:pt>
                <c:pt idx="103">
                  <c:v>154</c:v>
                </c:pt>
                <c:pt idx="104">
                  <c:v>158</c:v>
                </c:pt>
                <c:pt idx="105">
                  <c:v>161</c:v>
                </c:pt>
                <c:pt idx="106">
                  <c:v>164</c:v>
                </c:pt>
                <c:pt idx="107">
                  <c:v>167</c:v>
                </c:pt>
                <c:pt idx="108">
                  <c:v>170</c:v>
                </c:pt>
                <c:pt idx="109">
                  <c:v>174</c:v>
                </c:pt>
                <c:pt idx="110">
                  <c:v>177</c:v>
                </c:pt>
                <c:pt idx="111">
                  <c:v>180</c:v>
                </c:pt>
                <c:pt idx="112">
                  <c:v>183</c:v>
                </c:pt>
                <c:pt idx="113">
                  <c:v>187</c:v>
                </c:pt>
                <c:pt idx="114">
                  <c:v>190</c:v>
                </c:pt>
                <c:pt idx="115">
                  <c:v>193</c:v>
                </c:pt>
                <c:pt idx="116">
                  <c:v>196</c:v>
                </c:pt>
                <c:pt idx="117">
                  <c:v>200</c:v>
                </c:pt>
                <c:pt idx="118">
                  <c:v>203</c:v>
                </c:pt>
                <c:pt idx="119">
                  <c:v>206</c:v>
                </c:pt>
                <c:pt idx="120">
                  <c:v>210</c:v>
                </c:pt>
                <c:pt idx="121">
                  <c:v>213</c:v>
                </c:pt>
                <c:pt idx="122">
                  <c:v>216</c:v>
                </c:pt>
                <c:pt idx="123">
                  <c:v>220</c:v>
                </c:pt>
                <c:pt idx="124">
                  <c:v>223</c:v>
                </c:pt>
                <c:pt idx="125">
                  <c:v>227</c:v>
                </c:pt>
                <c:pt idx="126">
                  <c:v>230</c:v>
                </c:pt>
                <c:pt idx="127">
                  <c:v>233</c:v>
                </c:pt>
                <c:pt idx="128">
                  <c:v>237</c:v>
                </c:pt>
                <c:pt idx="129">
                  <c:v>240</c:v>
                </c:pt>
                <c:pt idx="130">
                  <c:v>243</c:v>
                </c:pt>
                <c:pt idx="131">
                  <c:v>246</c:v>
                </c:pt>
                <c:pt idx="132">
                  <c:v>250</c:v>
                </c:pt>
                <c:pt idx="133">
                  <c:v>253</c:v>
                </c:pt>
                <c:pt idx="134">
                  <c:v>257</c:v>
                </c:pt>
                <c:pt idx="135">
                  <c:v>260</c:v>
                </c:pt>
                <c:pt idx="136">
                  <c:v>263</c:v>
                </c:pt>
                <c:pt idx="137">
                  <c:v>266</c:v>
                </c:pt>
                <c:pt idx="138">
                  <c:v>270</c:v>
                </c:pt>
                <c:pt idx="139">
                  <c:v>273</c:v>
                </c:pt>
                <c:pt idx="140">
                  <c:v>276</c:v>
                </c:pt>
                <c:pt idx="141">
                  <c:v>279</c:v>
                </c:pt>
                <c:pt idx="142">
                  <c:v>282</c:v>
                </c:pt>
                <c:pt idx="143">
                  <c:v>285</c:v>
                </c:pt>
                <c:pt idx="144">
                  <c:v>288</c:v>
                </c:pt>
                <c:pt idx="145">
                  <c:v>292</c:v>
                </c:pt>
                <c:pt idx="146">
                  <c:v>295</c:v>
                </c:pt>
                <c:pt idx="147">
                  <c:v>298</c:v>
                </c:pt>
                <c:pt idx="148">
                  <c:v>301</c:v>
                </c:pt>
                <c:pt idx="149">
                  <c:v>304</c:v>
                </c:pt>
                <c:pt idx="150">
                  <c:v>307</c:v>
                </c:pt>
                <c:pt idx="151">
                  <c:v>310</c:v>
                </c:pt>
                <c:pt idx="152">
                  <c:v>313</c:v>
                </c:pt>
                <c:pt idx="153">
                  <c:v>316</c:v>
                </c:pt>
                <c:pt idx="154">
                  <c:v>319</c:v>
                </c:pt>
                <c:pt idx="155">
                  <c:v>322</c:v>
                </c:pt>
                <c:pt idx="156">
                  <c:v>324</c:v>
                </c:pt>
                <c:pt idx="157">
                  <c:v>327</c:v>
                </c:pt>
                <c:pt idx="158">
                  <c:v>330</c:v>
                </c:pt>
                <c:pt idx="159">
                  <c:v>333</c:v>
                </c:pt>
                <c:pt idx="160">
                  <c:v>336</c:v>
                </c:pt>
                <c:pt idx="161">
                  <c:v>339</c:v>
                </c:pt>
                <c:pt idx="162">
                  <c:v>342</c:v>
                </c:pt>
                <c:pt idx="163">
                  <c:v>345</c:v>
                </c:pt>
                <c:pt idx="164">
                  <c:v>348</c:v>
                </c:pt>
                <c:pt idx="165">
                  <c:v>350</c:v>
                </c:pt>
                <c:pt idx="166">
                  <c:v>353</c:v>
                </c:pt>
                <c:pt idx="167">
                  <c:v>356</c:v>
                </c:pt>
                <c:pt idx="168">
                  <c:v>359</c:v>
                </c:pt>
                <c:pt idx="169">
                  <c:v>362</c:v>
                </c:pt>
                <c:pt idx="170">
                  <c:v>365</c:v>
                </c:pt>
                <c:pt idx="171">
                  <c:v>368</c:v>
                </c:pt>
                <c:pt idx="172">
                  <c:v>371</c:v>
                </c:pt>
                <c:pt idx="173">
                  <c:v>373</c:v>
                </c:pt>
                <c:pt idx="174">
                  <c:v>377</c:v>
                </c:pt>
                <c:pt idx="175">
                  <c:v>379</c:v>
                </c:pt>
                <c:pt idx="176">
                  <c:v>382</c:v>
                </c:pt>
                <c:pt idx="177">
                  <c:v>385</c:v>
                </c:pt>
                <c:pt idx="178">
                  <c:v>388</c:v>
                </c:pt>
                <c:pt idx="179">
                  <c:v>391</c:v>
                </c:pt>
                <c:pt idx="180">
                  <c:v>393</c:v>
                </c:pt>
                <c:pt idx="181">
                  <c:v>396</c:v>
                </c:pt>
                <c:pt idx="182">
                  <c:v>399</c:v>
                </c:pt>
                <c:pt idx="183">
                  <c:v>402</c:v>
                </c:pt>
                <c:pt idx="184">
                  <c:v>405</c:v>
                </c:pt>
                <c:pt idx="185">
                  <c:v>407</c:v>
                </c:pt>
                <c:pt idx="186">
                  <c:v>410</c:v>
                </c:pt>
                <c:pt idx="187">
                  <c:v>413</c:v>
                </c:pt>
                <c:pt idx="188">
                  <c:v>415</c:v>
                </c:pt>
                <c:pt idx="189">
                  <c:v>418</c:v>
                </c:pt>
                <c:pt idx="190">
                  <c:v>420</c:v>
                </c:pt>
                <c:pt idx="191">
                  <c:v>423</c:v>
                </c:pt>
                <c:pt idx="192">
                  <c:v>425</c:v>
                </c:pt>
                <c:pt idx="193">
                  <c:v>427</c:v>
                </c:pt>
                <c:pt idx="194">
                  <c:v>429</c:v>
                </c:pt>
                <c:pt idx="195">
                  <c:v>432</c:v>
                </c:pt>
                <c:pt idx="196">
                  <c:v>434</c:v>
                </c:pt>
                <c:pt idx="197">
                  <c:v>436</c:v>
                </c:pt>
                <c:pt idx="198">
                  <c:v>438</c:v>
                </c:pt>
                <c:pt idx="199">
                  <c:v>440</c:v>
                </c:pt>
                <c:pt idx="200">
                  <c:v>442</c:v>
                </c:pt>
                <c:pt idx="201">
                  <c:v>443</c:v>
                </c:pt>
                <c:pt idx="202">
                  <c:v>445</c:v>
                </c:pt>
                <c:pt idx="203">
                  <c:v>447</c:v>
                </c:pt>
                <c:pt idx="204">
                  <c:v>448</c:v>
                </c:pt>
                <c:pt idx="205">
                  <c:v>450</c:v>
                </c:pt>
                <c:pt idx="206">
                  <c:v>451</c:v>
                </c:pt>
                <c:pt idx="207">
                  <c:v>453</c:v>
                </c:pt>
                <c:pt idx="208">
                  <c:v>454</c:v>
                </c:pt>
                <c:pt idx="209">
                  <c:v>456</c:v>
                </c:pt>
                <c:pt idx="210">
                  <c:v>457</c:v>
                </c:pt>
                <c:pt idx="211">
                  <c:v>458</c:v>
                </c:pt>
                <c:pt idx="212">
                  <c:v>460</c:v>
                </c:pt>
                <c:pt idx="213">
                  <c:v>461</c:v>
                </c:pt>
                <c:pt idx="214">
                  <c:v>462</c:v>
                </c:pt>
                <c:pt idx="215">
                  <c:v>463</c:v>
                </c:pt>
                <c:pt idx="216">
                  <c:v>464</c:v>
                </c:pt>
                <c:pt idx="217">
                  <c:v>465</c:v>
                </c:pt>
                <c:pt idx="218">
                  <c:v>466</c:v>
                </c:pt>
                <c:pt idx="219">
                  <c:v>467</c:v>
                </c:pt>
                <c:pt idx="220">
                  <c:v>468</c:v>
                </c:pt>
                <c:pt idx="221">
                  <c:v>469</c:v>
                </c:pt>
                <c:pt idx="222">
                  <c:v>470</c:v>
                </c:pt>
                <c:pt idx="223">
                  <c:v>471</c:v>
                </c:pt>
                <c:pt idx="224">
                  <c:v>472</c:v>
                </c:pt>
                <c:pt idx="225">
                  <c:v>473</c:v>
                </c:pt>
                <c:pt idx="226">
                  <c:v>473</c:v>
                </c:pt>
                <c:pt idx="227">
                  <c:v>474</c:v>
                </c:pt>
                <c:pt idx="228">
                  <c:v>475</c:v>
                </c:pt>
                <c:pt idx="229">
                  <c:v>476</c:v>
                </c:pt>
                <c:pt idx="230">
                  <c:v>476</c:v>
                </c:pt>
                <c:pt idx="231">
                  <c:v>477</c:v>
                </c:pt>
                <c:pt idx="232">
                  <c:v>478</c:v>
                </c:pt>
                <c:pt idx="233">
                  <c:v>479</c:v>
                </c:pt>
                <c:pt idx="234">
                  <c:v>479</c:v>
                </c:pt>
                <c:pt idx="235">
                  <c:v>480</c:v>
                </c:pt>
                <c:pt idx="236">
                  <c:v>481</c:v>
                </c:pt>
                <c:pt idx="237">
                  <c:v>481</c:v>
                </c:pt>
                <c:pt idx="238">
                  <c:v>482</c:v>
                </c:pt>
                <c:pt idx="239">
                  <c:v>483</c:v>
                </c:pt>
                <c:pt idx="240">
                  <c:v>483</c:v>
                </c:pt>
                <c:pt idx="241">
                  <c:v>484</c:v>
                </c:pt>
                <c:pt idx="242">
                  <c:v>484</c:v>
                </c:pt>
                <c:pt idx="243">
                  <c:v>485</c:v>
                </c:pt>
                <c:pt idx="244">
                  <c:v>485</c:v>
                </c:pt>
                <c:pt idx="245">
                  <c:v>486</c:v>
                </c:pt>
                <c:pt idx="246">
                  <c:v>486</c:v>
                </c:pt>
                <c:pt idx="247">
                  <c:v>487</c:v>
                </c:pt>
                <c:pt idx="248">
                  <c:v>487</c:v>
                </c:pt>
                <c:pt idx="249">
                  <c:v>488</c:v>
                </c:pt>
                <c:pt idx="250">
                  <c:v>488</c:v>
                </c:pt>
                <c:pt idx="251">
                  <c:v>489</c:v>
                </c:pt>
                <c:pt idx="252">
                  <c:v>489</c:v>
                </c:pt>
                <c:pt idx="253">
                  <c:v>490</c:v>
                </c:pt>
                <c:pt idx="254">
                  <c:v>490</c:v>
                </c:pt>
                <c:pt idx="255">
                  <c:v>491</c:v>
                </c:pt>
                <c:pt idx="256">
                  <c:v>491</c:v>
                </c:pt>
                <c:pt idx="257">
                  <c:v>492</c:v>
                </c:pt>
                <c:pt idx="258">
                  <c:v>492</c:v>
                </c:pt>
                <c:pt idx="259">
                  <c:v>492</c:v>
                </c:pt>
                <c:pt idx="260">
                  <c:v>493</c:v>
                </c:pt>
                <c:pt idx="261">
                  <c:v>493</c:v>
                </c:pt>
                <c:pt idx="262">
                  <c:v>494</c:v>
                </c:pt>
                <c:pt idx="263">
                  <c:v>494</c:v>
                </c:pt>
                <c:pt idx="264">
                  <c:v>495</c:v>
                </c:pt>
                <c:pt idx="265">
                  <c:v>495</c:v>
                </c:pt>
                <c:pt idx="266">
                  <c:v>495</c:v>
                </c:pt>
                <c:pt idx="267">
                  <c:v>496</c:v>
                </c:pt>
                <c:pt idx="268">
                  <c:v>496</c:v>
                </c:pt>
                <c:pt idx="269">
                  <c:v>497</c:v>
                </c:pt>
                <c:pt idx="270">
                  <c:v>497</c:v>
                </c:pt>
                <c:pt idx="271">
                  <c:v>497</c:v>
                </c:pt>
                <c:pt idx="272">
                  <c:v>498</c:v>
                </c:pt>
                <c:pt idx="273">
                  <c:v>498</c:v>
                </c:pt>
                <c:pt idx="274">
                  <c:v>499</c:v>
                </c:pt>
                <c:pt idx="275">
                  <c:v>499</c:v>
                </c:pt>
                <c:pt idx="276">
                  <c:v>500</c:v>
                </c:pt>
              </c:numCache>
            </c:numRef>
          </c:xVal>
          <c:yVal>
            <c:numRef>
              <c:f>'[50]53-500'!$C$1:$C$277</c:f>
              <c:numCache>
                <c:formatCode>General</c:formatCode>
                <c:ptCount val="277"/>
                <c:pt idx="0">
                  <c:v>0.31200000000000006</c:v>
                </c:pt>
                <c:pt idx="1">
                  <c:v>0.31100000000000005</c:v>
                </c:pt>
                <c:pt idx="2">
                  <c:v>0.31200000000000006</c:v>
                </c:pt>
                <c:pt idx="3">
                  <c:v>0.31200000000000006</c:v>
                </c:pt>
                <c:pt idx="4">
                  <c:v>0.31200000000000006</c:v>
                </c:pt>
                <c:pt idx="5">
                  <c:v>0.31200000000000006</c:v>
                </c:pt>
                <c:pt idx="6">
                  <c:v>0.31100000000000005</c:v>
                </c:pt>
                <c:pt idx="7">
                  <c:v>0.31200000000000006</c:v>
                </c:pt>
                <c:pt idx="8">
                  <c:v>0.31100000000000005</c:v>
                </c:pt>
                <c:pt idx="9">
                  <c:v>0.31100000000000005</c:v>
                </c:pt>
                <c:pt idx="10">
                  <c:v>0.31100000000000005</c:v>
                </c:pt>
                <c:pt idx="11">
                  <c:v>0.31200000000000006</c:v>
                </c:pt>
                <c:pt idx="12">
                  <c:v>0.31100000000000005</c:v>
                </c:pt>
                <c:pt idx="13">
                  <c:v>0.31200000000000006</c:v>
                </c:pt>
                <c:pt idx="14">
                  <c:v>0.31100000000000005</c:v>
                </c:pt>
                <c:pt idx="15">
                  <c:v>0.31100000000000005</c:v>
                </c:pt>
                <c:pt idx="16">
                  <c:v>0.31100000000000005</c:v>
                </c:pt>
                <c:pt idx="17">
                  <c:v>0.31000000000000005</c:v>
                </c:pt>
                <c:pt idx="18">
                  <c:v>0.31000000000000005</c:v>
                </c:pt>
                <c:pt idx="19">
                  <c:v>0.31100000000000005</c:v>
                </c:pt>
                <c:pt idx="20">
                  <c:v>0.31000000000000005</c:v>
                </c:pt>
                <c:pt idx="21">
                  <c:v>0.31000000000000005</c:v>
                </c:pt>
                <c:pt idx="22">
                  <c:v>0.31000000000000005</c:v>
                </c:pt>
                <c:pt idx="23">
                  <c:v>0.31000000000000005</c:v>
                </c:pt>
                <c:pt idx="24">
                  <c:v>0.30900000000000005</c:v>
                </c:pt>
                <c:pt idx="25">
                  <c:v>0.31000000000000005</c:v>
                </c:pt>
                <c:pt idx="26">
                  <c:v>0.30900000000000005</c:v>
                </c:pt>
                <c:pt idx="27">
                  <c:v>0.30900000000000005</c:v>
                </c:pt>
                <c:pt idx="28">
                  <c:v>0.30900000000000005</c:v>
                </c:pt>
                <c:pt idx="29">
                  <c:v>0.30900000000000005</c:v>
                </c:pt>
                <c:pt idx="30">
                  <c:v>0.30800000000000005</c:v>
                </c:pt>
                <c:pt idx="31">
                  <c:v>0.30800000000000005</c:v>
                </c:pt>
                <c:pt idx="32">
                  <c:v>0.30800000000000005</c:v>
                </c:pt>
                <c:pt idx="33">
                  <c:v>0.30800000000000005</c:v>
                </c:pt>
                <c:pt idx="34">
                  <c:v>0.30800000000000005</c:v>
                </c:pt>
                <c:pt idx="35">
                  <c:v>0.30700000000000005</c:v>
                </c:pt>
                <c:pt idx="36">
                  <c:v>0.30600000000000011</c:v>
                </c:pt>
                <c:pt idx="37">
                  <c:v>0.30700000000000005</c:v>
                </c:pt>
                <c:pt idx="38">
                  <c:v>0.30600000000000011</c:v>
                </c:pt>
                <c:pt idx="39">
                  <c:v>0.30600000000000011</c:v>
                </c:pt>
                <c:pt idx="40">
                  <c:v>0.3050000000000001</c:v>
                </c:pt>
                <c:pt idx="41">
                  <c:v>0.3050000000000001</c:v>
                </c:pt>
                <c:pt idx="42">
                  <c:v>0.3050000000000001</c:v>
                </c:pt>
                <c:pt idx="43">
                  <c:v>0.3040000000000001</c:v>
                </c:pt>
                <c:pt idx="44">
                  <c:v>0.3040000000000001</c:v>
                </c:pt>
                <c:pt idx="45">
                  <c:v>0.3030000000000001</c:v>
                </c:pt>
                <c:pt idx="46">
                  <c:v>0.3030000000000001</c:v>
                </c:pt>
                <c:pt idx="47">
                  <c:v>0.3020000000000001</c:v>
                </c:pt>
                <c:pt idx="48">
                  <c:v>0.3020000000000001</c:v>
                </c:pt>
                <c:pt idx="49">
                  <c:v>0.3010000000000001</c:v>
                </c:pt>
                <c:pt idx="50">
                  <c:v>0.3010000000000001</c:v>
                </c:pt>
                <c:pt idx="51">
                  <c:v>0.30000000000000004</c:v>
                </c:pt>
                <c:pt idx="52">
                  <c:v>0.30000000000000004</c:v>
                </c:pt>
                <c:pt idx="53">
                  <c:v>0.30000000000000004</c:v>
                </c:pt>
                <c:pt idx="54">
                  <c:v>0.2990000000000001</c:v>
                </c:pt>
                <c:pt idx="55">
                  <c:v>0.2990000000000001</c:v>
                </c:pt>
                <c:pt idx="56">
                  <c:v>0.2970000000000001</c:v>
                </c:pt>
                <c:pt idx="57">
                  <c:v>0.2970000000000001</c:v>
                </c:pt>
                <c:pt idx="58">
                  <c:v>0.2960000000000001</c:v>
                </c:pt>
                <c:pt idx="59">
                  <c:v>0.2960000000000001</c:v>
                </c:pt>
                <c:pt idx="60">
                  <c:v>0.2950000000000001</c:v>
                </c:pt>
                <c:pt idx="61">
                  <c:v>0.29400000000000004</c:v>
                </c:pt>
                <c:pt idx="62">
                  <c:v>0.29300000000000009</c:v>
                </c:pt>
                <c:pt idx="63">
                  <c:v>0.29300000000000009</c:v>
                </c:pt>
                <c:pt idx="64">
                  <c:v>0.29200000000000004</c:v>
                </c:pt>
                <c:pt idx="65">
                  <c:v>0.29200000000000004</c:v>
                </c:pt>
                <c:pt idx="66">
                  <c:v>0.29000000000000004</c:v>
                </c:pt>
                <c:pt idx="67">
                  <c:v>0.28900000000000003</c:v>
                </c:pt>
                <c:pt idx="68">
                  <c:v>0.28900000000000003</c:v>
                </c:pt>
                <c:pt idx="69">
                  <c:v>0.28800000000000009</c:v>
                </c:pt>
                <c:pt idx="70">
                  <c:v>0.28700000000000003</c:v>
                </c:pt>
                <c:pt idx="71">
                  <c:v>0.28600000000000009</c:v>
                </c:pt>
                <c:pt idx="72">
                  <c:v>0.28600000000000009</c:v>
                </c:pt>
                <c:pt idx="73">
                  <c:v>0.28500000000000003</c:v>
                </c:pt>
                <c:pt idx="74">
                  <c:v>0.28400000000000009</c:v>
                </c:pt>
                <c:pt idx="75">
                  <c:v>0.28300000000000003</c:v>
                </c:pt>
                <c:pt idx="76">
                  <c:v>0.28200000000000008</c:v>
                </c:pt>
                <c:pt idx="77">
                  <c:v>0.28000000000000003</c:v>
                </c:pt>
                <c:pt idx="78">
                  <c:v>0.28000000000000003</c:v>
                </c:pt>
                <c:pt idx="79">
                  <c:v>0.27900000000000008</c:v>
                </c:pt>
                <c:pt idx="80">
                  <c:v>0.27800000000000002</c:v>
                </c:pt>
                <c:pt idx="81">
                  <c:v>0.27700000000000002</c:v>
                </c:pt>
                <c:pt idx="82">
                  <c:v>0.27500000000000002</c:v>
                </c:pt>
                <c:pt idx="83">
                  <c:v>0.27500000000000002</c:v>
                </c:pt>
                <c:pt idx="84">
                  <c:v>0.27300000000000002</c:v>
                </c:pt>
                <c:pt idx="85">
                  <c:v>0.27300000000000002</c:v>
                </c:pt>
                <c:pt idx="86">
                  <c:v>0.27100000000000002</c:v>
                </c:pt>
                <c:pt idx="87">
                  <c:v>0.27100000000000002</c:v>
                </c:pt>
                <c:pt idx="88">
                  <c:v>0.26900000000000002</c:v>
                </c:pt>
                <c:pt idx="89">
                  <c:v>0.26800000000000002</c:v>
                </c:pt>
                <c:pt idx="90">
                  <c:v>0.26600000000000001</c:v>
                </c:pt>
                <c:pt idx="91">
                  <c:v>0.26500000000000001</c:v>
                </c:pt>
                <c:pt idx="92">
                  <c:v>0.26500000000000001</c:v>
                </c:pt>
                <c:pt idx="93">
                  <c:v>0.26200000000000001</c:v>
                </c:pt>
                <c:pt idx="94">
                  <c:v>0.26200000000000001</c:v>
                </c:pt>
                <c:pt idx="95">
                  <c:v>0.26100000000000001</c:v>
                </c:pt>
                <c:pt idx="96">
                  <c:v>0.26</c:v>
                </c:pt>
                <c:pt idx="97">
                  <c:v>0.25800000000000001</c:v>
                </c:pt>
                <c:pt idx="98">
                  <c:v>0.25600000000000001</c:v>
                </c:pt>
                <c:pt idx="99">
                  <c:v>0.25600000000000001</c:v>
                </c:pt>
                <c:pt idx="100">
                  <c:v>0.254</c:v>
                </c:pt>
                <c:pt idx="101">
                  <c:v>0.253</c:v>
                </c:pt>
                <c:pt idx="102">
                  <c:v>0.251</c:v>
                </c:pt>
                <c:pt idx="103">
                  <c:v>0.25</c:v>
                </c:pt>
                <c:pt idx="104">
                  <c:v>0.24900000000000003</c:v>
                </c:pt>
                <c:pt idx="105">
                  <c:v>0.24800000000000003</c:v>
                </c:pt>
                <c:pt idx="106">
                  <c:v>0.24600000000000005</c:v>
                </c:pt>
                <c:pt idx="107">
                  <c:v>0.24400000000000002</c:v>
                </c:pt>
                <c:pt idx="108">
                  <c:v>0.24400000000000002</c:v>
                </c:pt>
                <c:pt idx="109">
                  <c:v>0.24200000000000002</c:v>
                </c:pt>
                <c:pt idx="110">
                  <c:v>0.24000000000000005</c:v>
                </c:pt>
                <c:pt idx="111">
                  <c:v>0.23900000000000005</c:v>
                </c:pt>
                <c:pt idx="112">
                  <c:v>0.23800000000000004</c:v>
                </c:pt>
                <c:pt idx="113">
                  <c:v>0.23700000000000002</c:v>
                </c:pt>
                <c:pt idx="114">
                  <c:v>0.23500000000000001</c:v>
                </c:pt>
                <c:pt idx="115">
                  <c:v>0.23400000000000001</c:v>
                </c:pt>
                <c:pt idx="116">
                  <c:v>0.23200000000000001</c:v>
                </c:pt>
                <c:pt idx="117">
                  <c:v>0.23100000000000001</c:v>
                </c:pt>
                <c:pt idx="118">
                  <c:v>0.23</c:v>
                </c:pt>
                <c:pt idx="119">
                  <c:v>0.22800000000000001</c:v>
                </c:pt>
                <c:pt idx="120">
                  <c:v>0.22700000000000001</c:v>
                </c:pt>
                <c:pt idx="121">
                  <c:v>0.22600000000000001</c:v>
                </c:pt>
                <c:pt idx="122">
                  <c:v>0.22500000000000001</c:v>
                </c:pt>
                <c:pt idx="123">
                  <c:v>0.223</c:v>
                </c:pt>
                <c:pt idx="124">
                  <c:v>0.222</c:v>
                </c:pt>
                <c:pt idx="125">
                  <c:v>0.221</c:v>
                </c:pt>
                <c:pt idx="126">
                  <c:v>0.21800000000000005</c:v>
                </c:pt>
                <c:pt idx="127">
                  <c:v>0.21800000000000005</c:v>
                </c:pt>
                <c:pt idx="128">
                  <c:v>0.21700000000000003</c:v>
                </c:pt>
                <c:pt idx="129">
                  <c:v>0.21500000000000002</c:v>
                </c:pt>
                <c:pt idx="130">
                  <c:v>0.21300000000000002</c:v>
                </c:pt>
                <c:pt idx="131">
                  <c:v>0.21300000000000002</c:v>
                </c:pt>
                <c:pt idx="132">
                  <c:v>0.21100000000000002</c:v>
                </c:pt>
                <c:pt idx="133">
                  <c:v>0.20900000000000005</c:v>
                </c:pt>
                <c:pt idx="134">
                  <c:v>0.20900000000000005</c:v>
                </c:pt>
                <c:pt idx="135">
                  <c:v>0.20700000000000002</c:v>
                </c:pt>
                <c:pt idx="136">
                  <c:v>0.20600000000000002</c:v>
                </c:pt>
                <c:pt idx="137">
                  <c:v>0.20400000000000001</c:v>
                </c:pt>
                <c:pt idx="138">
                  <c:v>0.20300000000000001</c:v>
                </c:pt>
                <c:pt idx="139">
                  <c:v>0.20200000000000001</c:v>
                </c:pt>
                <c:pt idx="140">
                  <c:v>0.20100000000000001</c:v>
                </c:pt>
                <c:pt idx="141">
                  <c:v>0.2</c:v>
                </c:pt>
                <c:pt idx="142">
                  <c:v>0.19800000000000001</c:v>
                </c:pt>
                <c:pt idx="143">
                  <c:v>0.19600000000000001</c:v>
                </c:pt>
                <c:pt idx="144">
                  <c:v>0.19600000000000001</c:v>
                </c:pt>
                <c:pt idx="145">
                  <c:v>0.19400000000000001</c:v>
                </c:pt>
                <c:pt idx="146">
                  <c:v>0.193</c:v>
                </c:pt>
                <c:pt idx="147">
                  <c:v>0.192</c:v>
                </c:pt>
                <c:pt idx="148">
                  <c:v>0.191</c:v>
                </c:pt>
                <c:pt idx="149">
                  <c:v>0.18900000000000003</c:v>
                </c:pt>
                <c:pt idx="150">
                  <c:v>0.18800000000000003</c:v>
                </c:pt>
                <c:pt idx="151">
                  <c:v>0.18700000000000003</c:v>
                </c:pt>
                <c:pt idx="152">
                  <c:v>0.18600000000000003</c:v>
                </c:pt>
                <c:pt idx="153">
                  <c:v>0.18500000000000003</c:v>
                </c:pt>
                <c:pt idx="154">
                  <c:v>0.18300000000000002</c:v>
                </c:pt>
                <c:pt idx="155">
                  <c:v>0.18200000000000002</c:v>
                </c:pt>
                <c:pt idx="156">
                  <c:v>0.18100000000000005</c:v>
                </c:pt>
                <c:pt idx="157">
                  <c:v>0.18000000000000005</c:v>
                </c:pt>
                <c:pt idx="158">
                  <c:v>0.17800000000000002</c:v>
                </c:pt>
                <c:pt idx="159">
                  <c:v>0.17700000000000002</c:v>
                </c:pt>
                <c:pt idx="160">
                  <c:v>0.17600000000000002</c:v>
                </c:pt>
                <c:pt idx="161">
                  <c:v>0.17500000000000002</c:v>
                </c:pt>
                <c:pt idx="162">
                  <c:v>0.17300000000000001</c:v>
                </c:pt>
                <c:pt idx="163">
                  <c:v>0.17200000000000001</c:v>
                </c:pt>
                <c:pt idx="164">
                  <c:v>0.17100000000000001</c:v>
                </c:pt>
                <c:pt idx="165">
                  <c:v>0.17</c:v>
                </c:pt>
                <c:pt idx="166">
                  <c:v>0.16800000000000001</c:v>
                </c:pt>
                <c:pt idx="167">
                  <c:v>0.16700000000000001</c:v>
                </c:pt>
                <c:pt idx="168">
                  <c:v>0.16600000000000001</c:v>
                </c:pt>
                <c:pt idx="169">
                  <c:v>0.16500000000000001</c:v>
                </c:pt>
                <c:pt idx="170">
                  <c:v>0.16300000000000001</c:v>
                </c:pt>
                <c:pt idx="171">
                  <c:v>0.16200000000000001</c:v>
                </c:pt>
                <c:pt idx="172">
                  <c:v>0.16</c:v>
                </c:pt>
                <c:pt idx="173">
                  <c:v>0.15900000000000003</c:v>
                </c:pt>
                <c:pt idx="174">
                  <c:v>0.15700000000000003</c:v>
                </c:pt>
                <c:pt idx="175">
                  <c:v>0.15600000000000003</c:v>
                </c:pt>
                <c:pt idx="176">
                  <c:v>0.15500000000000003</c:v>
                </c:pt>
                <c:pt idx="177">
                  <c:v>0.15400000000000003</c:v>
                </c:pt>
                <c:pt idx="178">
                  <c:v>0.15200000000000002</c:v>
                </c:pt>
                <c:pt idx="179">
                  <c:v>0.15100000000000005</c:v>
                </c:pt>
                <c:pt idx="180">
                  <c:v>0.14900000000000002</c:v>
                </c:pt>
                <c:pt idx="181">
                  <c:v>0.14800000000000002</c:v>
                </c:pt>
                <c:pt idx="182">
                  <c:v>0.14700000000000002</c:v>
                </c:pt>
                <c:pt idx="183">
                  <c:v>0.14500000000000002</c:v>
                </c:pt>
                <c:pt idx="184">
                  <c:v>0.14400000000000004</c:v>
                </c:pt>
                <c:pt idx="185">
                  <c:v>0.14300000000000004</c:v>
                </c:pt>
                <c:pt idx="186">
                  <c:v>0.14200000000000004</c:v>
                </c:pt>
                <c:pt idx="187">
                  <c:v>0.14100000000000001</c:v>
                </c:pt>
                <c:pt idx="188">
                  <c:v>0.13900000000000001</c:v>
                </c:pt>
                <c:pt idx="189">
                  <c:v>0.13800000000000001</c:v>
                </c:pt>
                <c:pt idx="190">
                  <c:v>0.13700000000000001</c:v>
                </c:pt>
                <c:pt idx="191">
                  <c:v>0.13600000000000001</c:v>
                </c:pt>
                <c:pt idx="192">
                  <c:v>0.13500000000000001</c:v>
                </c:pt>
                <c:pt idx="193">
                  <c:v>0.13400000000000001</c:v>
                </c:pt>
                <c:pt idx="194">
                  <c:v>0.13300000000000001</c:v>
                </c:pt>
                <c:pt idx="195">
                  <c:v>0.13200000000000001</c:v>
                </c:pt>
                <c:pt idx="196">
                  <c:v>0.13100000000000001</c:v>
                </c:pt>
                <c:pt idx="197">
                  <c:v>0.13</c:v>
                </c:pt>
                <c:pt idx="198">
                  <c:v>0.129</c:v>
                </c:pt>
                <c:pt idx="199">
                  <c:v>0.128</c:v>
                </c:pt>
                <c:pt idx="200">
                  <c:v>0.128</c:v>
                </c:pt>
                <c:pt idx="201">
                  <c:v>0.127</c:v>
                </c:pt>
                <c:pt idx="202">
                  <c:v>0.126</c:v>
                </c:pt>
                <c:pt idx="203">
                  <c:v>0.126</c:v>
                </c:pt>
                <c:pt idx="204">
                  <c:v>0.125</c:v>
                </c:pt>
                <c:pt idx="205">
                  <c:v>0.12400000000000001</c:v>
                </c:pt>
                <c:pt idx="206">
                  <c:v>0.12300000000000003</c:v>
                </c:pt>
                <c:pt idx="207">
                  <c:v>0.12300000000000003</c:v>
                </c:pt>
                <c:pt idx="208">
                  <c:v>0.12200000000000001</c:v>
                </c:pt>
                <c:pt idx="209">
                  <c:v>0.12100000000000001</c:v>
                </c:pt>
                <c:pt idx="210">
                  <c:v>0.12100000000000001</c:v>
                </c:pt>
                <c:pt idx="211">
                  <c:v>0.12000000000000002</c:v>
                </c:pt>
                <c:pt idx="212">
                  <c:v>0.12000000000000002</c:v>
                </c:pt>
                <c:pt idx="213">
                  <c:v>0.11900000000000002</c:v>
                </c:pt>
                <c:pt idx="214">
                  <c:v>0.11799999999999998</c:v>
                </c:pt>
                <c:pt idx="215">
                  <c:v>0.11799999999999998</c:v>
                </c:pt>
                <c:pt idx="216">
                  <c:v>0.11699999999999998</c:v>
                </c:pt>
                <c:pt idx="217">
                  <c:v>0.11699999999999998</c:v>
                </c:pt>
                <c:pt idx="218">
                  <c:v>0.11699999999999998</c:v>
                </c:pt>
                <c:pt idx="219">
                  <c:v>0.11600000000000002</c:v>
                </c:pt>
                <c:pt idx="220">
                  <c:v>0.11600000000000002</c:v>
                </c:pt>
                <c:pt idx="221">
                  <c:v>0.115</c:v>
                </c:pt>
                <c:pt idx="222">
                  <c:v>0.115</c:v>
                </c:pt>
                <c:pt idx="223">
                  <c:v>0.114</c:v>
                </c:pt>
                <c:pt idx="224">
                  <c:v>0.114</c:v>
                </c:pt>
                <c:pt idx="225">
                  <c:v>0.114</c:v>
                </c:pt>
                <c:pt idx="226">
                  <c:v>0.11299999999999998</c:v>
                </c:pt>
                <c:pt idx="227">
                  <c:v>0.112</c:v>
                </c:pt>
                <c:pt idx="228">
                  <c:v>0.112</c:v>
                </c:pt>
                <c:pt idx="229">
                  <c:v>0.111</c:v>
                </c:pt>
                <c:pt idx="230">
                  <c:v>0.111</c:v>
                </c:pt>
                <c:pt idx="231">
                  <c:v>0.111</c:v>
                </c:pt>
                <c:pt idx="232">
                  <c:v>0.111</c:v>
                </c:pt>
                <c:pt idx="233">
                  <c:v>0.11</c:v>
                </c:pt>
                <c:pt idx="234">
                  <c:v>0.11</c:v>
                </c:pt>
                <c:pt idx="235">
                  <c:v>0.10900000000000003</c:v>
                </c:pt>
                <c:pt idx="236">
                  <c:v>0.10900000000000003</c:v>
                </c:pt>
                <c:pt idx="237">
                  <c:v>0.10900000000000003</c:v>
                </c:pt>
                <c:pt idx="238">
                  <c:v>0.10800000000000001</c:v>
                </c:pt>
                <c:pt idx="239">
                  <c:v>0.10800000000000001</c:v>
                </c:pt>
                <c:pt idx="240">
                  <c:v>0.10800000000000001</c:v>
                </c:pt>
                <c:pt idx="241">
                  <c:v>0.10800000000000001</c:v>
                </c:pt>
                <c:pt idx="242">
                  <c:v>0.10700000000000001</c:v>
                </c:pt>
                <c:pt idx="243">
                  <c:v>0.10700000000000001</c:v>
                </c:pt>
                <c:pt idx="244">
                  <c:v>0.10700000000000001</c:v>
                </c:pt>
                <c:pt idx="245">
                  <c:v>0.10600000000000001</c:v>
                </c:pt>
                <c:pt idx="246">
                  <c:v>0.10600000000000001</c:v>
                </c:pt>
                <c:pt idx="247">
                  <c:v>0.10600000000000001</c:v>
                </c:pt>
                <c:pt idx="248">
                  <c:v>0.10500000000000002</c:v>
                </c:pt>
                <c:pt idx="249">
                  <c:v>0.10500000000000002</c:v>
                </c:pt>
                <c:pt idx="250">
                  <c:v>0.10500000000000002</c:v>
                </c:pt>
                <c:pt idx="251">
                  <c:v>0.10500000000000002</c:v>
                </c:pt>
                <c:pt idx="252">
                  <c:v>0.10400000000000001</c:v>
                </c:pt>
                <c:pt idx="253">
                  <c:v>0.10400000000000001</c:v>
                </c:pt>
                <c:pt idx="254">
                  <c:v>0.10400000000000001</c:v>
                </c:pt>
                <c:pt idx="255">
                  <c:v>0.10299999999999998</c:v>
                </c:pt>
                <c:pt idx="256">
                  <c:v>0.10299999999999998</c:v>
                </c:pt>
                <c:pt idx="257">
                  <c:v>0.10299999999999998</c:v>
                </c:pt>
                <c:pt idx="258">
                  <c:v>0.10199999999999998</c:v>
                </c:pt>
                <c:pt idx="259">
                  <c:v>0.10199999999999998</c:v>
                </c:pt>
                <c:pt idx="260">
                  <c:v>0.10199999999999998</c:v>
                </c:pt>
                <c:pt idx="261">
                  <c:v>0.10199999999999998</c:v>
                </c:pt>
                <c:pt idx="262">
                  <c:v>0.10199999999999998</c:v>
                </c:pt>
                <c:pt idx="263">
                  <c:v>0.10100000000000002</c:v>
                </c:pt>
                <c:pt idx="264">
                  <c:v>0.10100000000000002</c:v>
                </c:pt>
                <c:pt idx="265">
                  <c:v>0.10100000000000002</c:v>
                </c:pt>
                <c:pt idx="266">
                  <c:v>0.1</c:v>
                </c:pt>
                <c:pt idx="267">
                  <c:v>0.1</c:v>
                </c:pt>
                <c:pt idx="268">
                  <c:v>9.9600000000000036E-2</c:v>
                </c:pt>
                <c:pt idx="269">
                  <c:v>9.9700000000000039E-2</c:v>
                </c:pt>
                <c:pt idx="270">
                  <c:v>9.9100000000000035E-2</c:v>
                </c:pt>
                <c:pt idx="271">
                  <c:v>9.9100000000000035E-2</c:v>
                </c:pt>
                <c:pt idx="272">
                  <c:v>9.8700000000000038E-2</c:v>
                </c:pt>
                <c:pt idx="273">
                  <c:v>9.8500000000000032E-2</c:v>
                </c:pt>
                <c:pt idx="274">
                  <c:v>9.8300000000000026E-2</c:v>
                </c:pt>
                <c:pt idx="275">
                  <c:v>9.8200000000000037E-2</c:v>
                </c:pt>
                <c:pt idx="276">
                  <c:v>9.7600000000000006E-2</c:v>
                </c:pt>
              </c:numCache>
            </c:numRef>
          </c:yVal>
          <c:smooth val="1"/>
          <c:extLst>
            <c:ext xmlns:c16="http://schemas.microsoft.com/office/drawing/2014/chart" uri="{C3380CC4-5D6E-409C-BE32-E72D297353CC}">
              <c16:uniqueId val="{00000003-0DA8-4A06-A2AF-C70306CA8E80}"/>
            </c:ext>
          </c:extLst>
        </c:ser>
        <c:ser>
          <c:idx val="4"/>
          <c:order val="4"/>
          <c:spPr>
            <a:ln w="25400">
              <a:solidFill>
                <a:srgbClr val="FF00FF"/>
              </a:solidFill>
              <a:prstDash val="solid"/>
            </a:ln>
          </c:spPr>
          <c:marker>
            <c:symbol val="none"/>
          </c:marker>
          <c:xVal>
            <c:numRef>
              <c:f>'[51]53-700'!$A$1:$A$319</c:f>
              <c:numCache>
                <c:formatCode>General</c:formatCode>
                <c:ptCount val="319"/>
                <c:pt idx="0">
                  <c:v>32</c:v>
                </c:pt>
                <c:pt idx="1">
                  <c:v>32</c:v>
                </c:pt>
                <c:pt idx="2">
                  <c:v>32</c:v>
                </c:pt>
                <c:pt idx="3">
                  <c:v>32</c:v>
                </c:pt>
                <c:pt idx="4">
                  <c:v>32</c:v>
                </c:pt>
                <c:pt idx="5">
                  <c:v>32</c:v>
                </c:pt>
                <c:pt idx="6">
                  <c:v>32</c:v>
                </c:pt>
                <c:pt idx="7">
                  <c:v>31</c:v>
                </c:pt>
                <c:pt idx="8">
                  <c:v>31</c:v>
                </c:pt>
                <c:pt idx="9">
                  <c:v>31</c:v>
                </c:pt>
                <c:pt idx="10">
                  <c:v>31</c:v>
                </c:pt>
                <c:pt idx="11">
                  <c:v>31</c:v>
                </c:pt>
                <c:pt idx="12">
                  <c:v>31</c:v>
                </c:pt>
                <c:pt idx="13">
                  <c:v>31</c:v>
                </c:pt>
                <c:pt idx="14">
                  <c:v>31</c:v>
                </c:pt>
                <c:pt idx="15">
                  <c:v>31</c:v>
                </c:pt>
                <c:pt idx="16">
                  <c:v>31</c:v>
                </c:pt>
                <c:pt idx="17">
                  <c:v>31</c:v>
                </c:pt>
                <c:pt idx="18">
                  <c:v>31</c:v>
                </c:pt>
                <c:pt idx="19">
                  <c:v>31</c:v>
                </c:pt>
                <c:pt idx="20">
                  <c:v>31</c:v>
                </c:pt>
                <c:pt idx="21">
                  <c:v>31</c:v>
                </c:pt>
                <c:pt idx="22">
                  <c:v>31</c:v>
                </c:pt>
                <c:pt idx="23">
                  <c:v>32</c:v>
                </c:pt>
                <c:pt idx="24">
                  <c:v>32</c:v>
                </c:pt>
                <c:pt idx="25">
                  <c:v>32</c:v>
                </c:pt>
                <c:pt idx="26">
                  <c:v>32</c:v>
                </c:pt>
                <c:pt idx="27">
                  <c:v>32</c:v>
                </c:pt>
                <c:pt idx="28">
                  <c:v>32</c:v>
                </c:pt>
                <c:pt idx="29">
                  <c:v>33</c:v>
                </c:pt>
                <c:pt idx="30">
                  <c:v>33</c:v>
                </c:pt>
                <c:pt idx="31">
                  <c:v>33</c:v>
                </c:pt>
                <c:pt idx="32">
                  <c:v>34</c:v>
                </c:pt>
                <c:pt idx="33">
                  <c:v>34</c:v>
                </c:pt>
                <c:pt idx="34">
                  <c:v>34</c:v>
                </c:pt>
                <c:pt idx="35">
                  <c:v>35</c:v>
                </c:pt>
                <c:pt idx="36">
                  <c:v>35</c:v>
                </c:pt>
                <c:pt idx="37">
                  <c:v>36</c:v>
                </c:pt>
                <c:pt idx="38">
                  <c:v>36</c:v>
                </c:pt>
                <c:pt idx="39">
                  <c:v>37</c:v>
                </c:pt>
                <c:pt idx="40">
                  <c:v>37</c:v>
                </c:pt>
                <c:pt idx="41">
                  <c:v>38</c:v>
                </c:pt>
                <c:pt idx="42">
                  <c:v>38</c:v>
                </c:pt>
                <c:pt idx="43">
                  <c:v>39</c:v>
                </c:pt>
                <c:pt idx="44">
                  <c:v>39</c:v>
                </c:pt>
                <c:pt idx="45">
                  <c:v>40</c:v>
                </c:pt>
                <c:pt idx="46">
                  <c:v>41</c:v>
                </c:pt>
                <c:pt idx="47">
                  <c:v>41</c:v>
                </c:pt>
                <c:pt idx="48">
                  <c:v>42</c:v>
                </c:pt>
                <c:pt idx="49">
                  <c:v>43</c:v>
                </c:pt>
                <c:pt idx="50">
                  <c:v>44</c:v>
                </c:pt>
                <c:pt idx="51">
                  <c:v>45</c:v>
                </c:pt>
                <c:pt idx="52">
                  <c:v>46</c:v>
                </c:pt>
                <c:pt idx="53">
                  <c:v>47</c:v>
                </c:pt>
                <c:pt idx="54">
                  <c:v>48</c:v>
                </c:pt>
                <c:pt idx="55">
                  <c:v>49</c:v>
                </c:pt>
                <c:pt idx="56">
                  <c:v>50</c:v>
                </c:pt>
                <c:pt idx="57">
                  <c:v>51</c:v>
                </c:pt>
                <c:pt idx="58">
                  <c:v>52</c:v>
                </c:pt>
                <c:pt idx="59">
                  <c:v>54</c:v>
                </c:pt>
                <c:pt idx="60">
                  <c:v>55</c:v>
                </c:pt>
                <c:pt idx="61">
                  <c:v>57</c:v>
                </c:pt>
                <c:pt idx="62">
                  <c:v>58</c:v>
                </c:pt>
                <c:pt idx="63">
                  <c:v>59</c:v>
                </c:pt>
                <c:pt idx="64">
                  <c:v>61</c:v>
                </c:pt>
                <c:pt idx="65">
                  <c:v>62</c:v>
                </c:pt>
                <c:pt idx="66">
                  <c:v>64</c:v>
                </c:pt>
                <c:pt idx="67">
                  <c:v>65</c:v>
                </c:pt>
                <c:pt idx="68">
                  <c:v>67</c:v>
                </c:pt>
                <c:pt idx="69">
                  <c:v>69</c:v>
                </c:pt>
                <c:pt idx="70">
                  <c:v>71</c:v>
                </c:pt>
                <c:pt idx="71">
                  <c:v>73</c:v>
                </c:pt>
                <c:pt idx="72">
                  <c:v>75</c:v>
                </c:pt>
                <c:pt idx="73">
                  <c:v>77</c:v>
                </c:pt>
                <c:pt idx="74">
                  <c:v>79</c:v>
                </c:pt>
                <c:pt idx="75">
                  <c:v>81</c:v>
                </c:pt>
                <c:pt idx="76">
                  <c:v>83</c:v>
                </c:pt>
                <c:pt idx="77">
                  <c:v>85</c:v>
                </c:pt>
                <c:pt idx="78">
                  <c:v>87</c:v>
                </c:pt>
                <c:pt idx="79">
                  <c:v>90</c:v>
                </c:pt>
                <c:pt idx="80">
                  <c:v>92</c:v>
                </c:pt>
                <c:pt idx="81">
                  <c:v>95</c:v>
                </c:pt>
                <c:pt idx="82">
                  <c:v>97</c:v>
                </c:pt>
                <c:pt idx="83">
                  <c:v>99</c:v>
                </c:pt>
                <c:pt idx="84">
                  <c:v>102</c:v>
                </c:pt>
                <c:pt idx="85">
                  <c:v>104</c:v>
                </c:pt>
                <c:pt idx="86">
                  <c:v>107</c:v>
                </c:pt>
                <c:pt idx="87">
                  <c:v>110</c:v>
                </c:pt>
                <c:pt idx="88">
                  <c:v>112</c:v>
                </c:pt>
                <c:pt idx="89">
                  <c:v>115</c:v>
                </c:pt>
                <c:pt idx="90">
                  <c:v>118</c:v>
                </c:pt>
                <c:pt idx="91">
                  <c:v>121</c:v>
                </c:pt>
                <c:pt idx="92">
                  <c:v>124</c:v>
                </c:pt>
                <c:pt idx="93">
                  <c:v>126</c:v>
                </c:pt>
                <c:pt idx="94">
                  <c:v>129</c:v>
                </c:pt>
                <c:pt idx="95">
                  <c:v>132</c:v>
                </c:pt>
                <c:pt idx="96">
                  <c:v>135</c:v>
                </c:pt>
                <c:pt idx="97">
                  <c:v>138</c:v>
                </c:pt>
                <c:pt idx="98">
                  <c:v>141</c:v>
                </c:pt>
                <c:pt idx="99">
                  <c:v>144</c:v>
                </c:pt>
                <c:pt idx="100">
                  <c:v>148</c:v>
                </c:pt>
                <c:pt idx="101">
                  <c:v>151</c:v>
                </c:pt>
                <c:pt idx="102">
                  <c:v>154</c:v>
                </c:pt>
                <c:pt idx="103">
                  <c:v>157</c:v>
                </c:pt>
                <c:pt idx="104">
                  <c:v>160</c:v>
                </c:pt>
                <c:pt idx="105">
                  <c:v>163</c:v>
                </c:pt>
                <c:pt idx="106">
                  <c:v>166</c:v>
                </c:pt>
                <c:pt idx="107">
                  <c:v>170</c:v>
                </c:pt>
                <c:pt idx="108">
                  <c:v>173</c:v>
                </c:pt>
                <c:pt idx="109">
                  <c:v>176</c:v>
                </c:pt>
                <c:pt idx="110">
                  <c:v>180</c:v>
                </c:pt>
                <c:pt idx="111">
                  <c:v>183</c:v>
                </c:pt>
                <c:pt idx="112">
                  <c:v>186</c:v>
                </c:pt>
                <c:pt idx="113">
                  <c:v>190</c:v>
                </c:pt>
                <c:pt idx="114">
                  <c:v>193</c:v>
                </c:pt>
                <c:pt idx="115">
                  <c:v>196</c:v>
                </c:pt>
                <c:pt idx="116">
                  <c:v>200</c:v>
                </c:pt>
                <c:pt idx="117">
                  <c:v>203</c:v>
                </c:pt>
                <c:pt idx="118">
                  <c:v>206</c:v>
                </c:pt>
                <c:pt idx="119">
                  <c:v>210</c:v>
                </c:pt>
                <c:pt idx="120">
                  <c:v>213</c:v>
                </c:pt>
                <c:pt idx="121">
                  <c:v>217</c:v>
                </c:pt>
                <c:pt idx="122">
                  <c:v>220</c:v>
                </c:pt>
                <c:pt idx="123">
                  <c:v>223</c:v>
                </c:pt>
                <c:pt idx="124">
                  <c:v>227</c:v>
                </c:pt>
                <c:pt idx="125">
                  <c:v>230</c:v>
                </c:pt>
                <c:pt idx="126">
                  <c:v>233</c:v>
                </c:pt>
                <c:pt idx="127">
                  <c:v>237</c:v>
                </c:pt>
                <c:pt idx="128">
                  <c:v>240</c:v>
                </c:pt>
                <c:pt idx="129">
                  <c:v>244</c:v>
                </c:pt>
                <c:pt idx="130">
                  <c:v>247</c:v>
                </c:pt>
                <c:pt idx="131">
                  <c:v>250</c:v>
                </c:pt>
                <c:pt idx="132">
                  <c:v>254</c:v>
                </c:pt>
                <c:pt idx="133">
                  <c:v>257</c:v>
                </c:pt>
                <c:pt idx="134">
                  <c:v>260</c:v>
                </c:pt>
                <c:pt idx="135">
                  <c:v>263</c:v>
                </c:pt>
                <c:pt idx="136">
                  <c:v>266</c:v>
                </c:pt>
                <c:pt idx="137">
                  <c:v>270</c:v>
                </c:pt>
                <c:pt idx="138">
                  <c:v>273</c:v>
                </c:pt>
                <c:pt idx="139">
                  <c:v>276</c:v>
                </c:pt>
                <c:pt idx="140">
                  <c:v>279</c:v>
                </c:pt>
                <c:pt idx="141">
                  <c:v>282</c:v>
                </c:pt>
                <c:pt idx="142">
                  <c:v>286</c:v>
                </c:pt>
                <c:pt idx="143">
                  <c:v>289</c:v>
                </c:pt>
                <c:pt idx="144">
                  <c:v>292</c:v>
                </c:pt>
                <c:pt idx="145">
                  <c:v>295</c:v>
                </c:pt>
                <c:pt idx="146">
                  <c:v>298</c:v>
                </c:pt>
                <c:pt idx="147">
                  <c:v>301</c:v>
                </c:pt>
                <c:pt idx="148">
                  <c:v>304</c:v>
                </c:pt>
                <c:pt idx="149">
                  <c:v>307</c:v>
                </c:pt>
                <c:pt idx="150">
                  <c:v>310</c:v>
                </c:pt>
                <c:pt idx="151">
                  <c:v>313</c:v>
                </c:pt>
                <c:pt idx="152">
                  <c:v>316</c:v>
                </c:pt>
                <c:pt idx="153">
                  <c:v>319</c:v>
                </c:pt>
                <c:pt idx="154">
                  <c:v>322</c:v>
                </c:pt>
                <c:pt idx="155">
                  <c:v>325</c:v>
                </c:pt>
                <c:pt idx="156">
                  <c:v>328</c:v>
                </c:pt>
                <c:pt idx="157">
                  <c:v>330</c:v>
                </c:pt>
                <c:pt idx="158">
                  <c:v>333</c:v>
                </c:pt>
                <c:pt idx="159">
                  <c:v>336</c:v>
                </c:pt>
                <c:pt idx="160">
                  <c:v>339</c:v>
                </c:pt>
                <c:pt idx="161">
                  <c:v>342</c:v>
                </c:pt>
                <c:pt idx="162">
                  <c:v>345</c:v>
                </c:pt>
                <c:pt idx="163">
                  <c:v>347</c:v>
                </c:pt>
                <c:pt idx="164">
                  <c:v>350</c:v>
                </c:pt>
                <c:pt idx="165">
                  <c:v>353</c:v>
                </c:pt>
                <c:pt idx="166">
                  <c:v>355</c:v>
                </c:pt>
                <c:pt idx="167">
                  <c:v>358</c:v>
                </c:pt>
                <c:pt idx="168">
                  <c:v>361</c:v>
                </c:pt>
                <c:pt idx="169">
                  <c:v>364</c:v>
                </c:pt>
                <c:pt idx="170">
                  <c:v>366</c:v>
                </c:pt>
                <c:pt idx="171">
                  <c:v>369</c:v>
                </c:pt>
                <c:pt idx="172">
                  <c:v>372</c:v>
                </c:pt>
                <c:pt idx="173">
                  <c:v>374</c:v>
                </c:pt>
                <c:pt idx="174">
                  <c:v>377</c:v>
                </c:pt>
                <c:pt idx="175">
                  <c:v>380</c:v>
                </c:pt>
                <c:pt idx="176">
                  <c:v>382</c:v>
                </c:pt>
                <c:pt idx="177">
                  <c:v>385</c:v>
                </c:pt>
                <c:pt idx="178">
                  <c:v>388</c:v>
                </c:pt>
                <c:pt idx="179">
                  <c:v>391</c:v>
                </c:pt>
                <c:pt idx="180">
                  <c:v>393</c:v>
                </c:pt>
                <c:pt idx="181">
                  <c:v>396</c:v>
                </c:pt>
                <c:pt idx="182">
                  <c:v>399</c:v>
                </c:pt>
                <c:pt idx="183">
                  <c:v>402</c:v>
                </c:pt>
                <c:pt idx="184">
                  <c:v>404</c:v>
                </c:pt>
                <c:pt idx="185">
                  <c:v>407</c:v>
                </c:pt>
                <c:pt idx="186">
                  <c:v>410</c:v>
                </c:pt>
                <c:pt idx="187">
                  <c:v>413</c:v>
                </c:pt>
                <c:pt idx="188">
                  <c:v>416</c:v>
                </c:pt>
                <c:pt idx="189">
                  <c:v>418</c:v>
                </c:pt>
                <c:pt idx="190">
                  <c:v>421</c:v>
                </c:pt>
                <c:pt idx="191">
                  <c:v>424</c:v>
                </c:pt>
                <c:pt idx="192">
                  <c:v>427</c:v>
                </c:pt>
                <c:pt idx="193">
                  <c:v>430</c:v>
                </c:pt>
                <c:pt idx="194">
                  <c:v>433</c:v>
                </c:pt>
                <c:pt idx="195">
                  <c:v>436</c:v>
                </c:pt>
                <c:pt idx="196">
                  <c:v>438</c:v>
                </c:pt>
                <c:pt idx="197">
                  <c:v>441</c:v>
                </c:pt>
                <c:pt idx="198">
                  <c:v>444</c:v>
                </c:pt>
                <c:pt idx="199">
                  <c:v>447</c:v>
                </c:pt>
                <c:pt idx="200">
                  <c:v>450</c:v>
                </c:pt>
                <c:pt idx="201">
                  <c:v>453</c:v>
                </c:pt>
                <c:pt idx="202">
                  <c:v>456</c:v>
                </c:pt>
                <c:pt idx="203">
                  <c:v>459</c:v>
                </c:pt>
                <c:pt idx="204">
                  <c:v>462</c:v>
                </c:pt>
                <c:pt idx="205">
                  <c:v>465</c:v>
                </c:pt>
                <c:pt idx="206">
                  <c:v>468</c:v>
                </c:pt>
                <c:pt idx="207">
                  <c:v>471</c:v>
                </c:pt>
                <c:pt idx="208">
                  <c:v>474</c:v>
                </c:pt>
                <c:pt idx="209">
                  <c:v>476</c:v>
                </c:pt>
                <c:pt idx="210">
                  <c:v>479</c:v>
                </c:pt>
                <c:pt idx="211">
                  <c:v>482</c:v>
                </c:pt>
                <c:pt idx="212">
                  <c:v>485</c:v>
                </c:pt>
                <c:pt idx="213">
                  <c:v>488</c:v>
                </c:pt>
                <c:pt idx="214">
                  <c:v>491</c:v>
                </c:pt>
                <c:pt idx="215">
                  <c:v>494</c:v>
                </c:pt>
                <c:pt idx="216">
                  <c:v>497</c:v>
                </c:pt>
                <c:pt idx="217">
                  <c:v>500</c:v>
                </c:pt>
                <c:pt idx="218">
                  <c:v>502</c:v>
                </c:pt>
                <c:pt idx="219">
                  <c:v>505</c:v>
                </c:pt>
                <c:pt idx="220">
                  <c:v>508</c:v>
                </c:pt>
                <c:pt idx="221">
                  <c:v>511</c:v>
                </c:pt>
                <c:pt idx="222">
                  <c:v>514</c:v>
                </c:pt>
                <c:pt idx="223">
                  <c:v>517</c:v>
                </c:pt>
                <c:pt idx="224">
                  <c:v>519</c:v>
                </c:pt>
                <c:pt idx="225">
                  <c:v>522</c:v>
                </c:pt>
                <c:pt idx="226">
                  <c:v>525</c:v>
                </c:pt>
                <c:pt idx="227">
                  <c:v>528</c:v>
                </c:pt>
                <c:pt idx="228">
                  <c:v>531</c:v>
                </c:pt>
                <c:pt idx="229">
                  <c:v>534</c:v>
                </c:pt>
                <c:pt idx="230">
                  <c:v>536</c:v>
                </c:pt>
                <c:pt idx="231">
                  <c:v>539</c:v>
                </c:pt>
                <c:pt idx="232">
                  <c:v>542</c:v>
                </c:pt>
                <c:pt idx="233">
                  <c:v>544</c:v>
                </c:pt>
                <c:pt idx="234">
                  <c:v>548</c:v>
                </c:pt>
                <c:pt idx="235">
                  <c:v>550</c:v>
                </c:pt>
                <c:pt idx="236">
                  <c:v>553</c:v>
                </c:pt>
                <c:pt idx="237">
                  <c:v>556</c:v>
                </c:pt>
                <c:pt idx="238">
                  <c:v>558</c:v>
                </c:pt>
                <c:pt idx="239">
                  <c:v>561</c:v>
                </c:pt>
                <c:pt idx="240">
                  <c:v>564</c:v>
                </c:pt>
                <c:pt idx="241">
                  <c:v>567</c:v>
                </c:pt>
                <c:pt idx="242">
                  <c:v>569</c:v>
                </c:pt>
                <c:pt idx="243">
                  <c:v>572</c:v>
                </c:pt>
                <c:pt idx="244">
                  <c:v>575</c:v>
                </c:pt>
                <c:pt idx="245">
                  <c:v>577</c:v>
                </c:pt>
                <c:pt idx="246">
                  <c:v>580</c:v>
                </c:pt>
                <c:pt idx="247">
                  <c:v>582</c:v>
                </c:pt>
                <c:pt idx="248">
                  <c:v>585</c:v>
                </c:pt>
                <c:pt idx="249">
                  <c:v>588</c:v>
                </c:pt>
                <c:pt idx="250">
                  <c:v>591</c:v>
                </c:pt>
                <c:pt idx="251">
                  <c:v>593</c:v>
                </c:pt>
                <c:pt idx="252">
                  <c:v>596</c:v>
                </c:pt>
                <c:pt idx="253">
                  <c:v>599</c:v>
                </c:pt>
                <c:pt idx="254">
                  <c:v>601</c:v>
                </c:pt>
                <c:pt idx="255">
                  <c:v>604</c:v>
                </c:pt>
                <c:pt idx="256">
                  <c:v>606</c:v>
                </c:pt>
                <c:pt idx="257">
                  <c:v>609</c:v>
                </c:pt>
                <c:pt idx="258">
                  <c:v>611</c:v>
                </c:pt>
                <c:pt idx="259">
                  <c:v>614</c:v>
                </c:pt>
                <c:pt idx="260">
                  <c:v>617</c:v>
                </c:pt>
                <c:pt idx="261">
                  <c:v>619</c:v>
                </c:pt>
                <c:pt idx="262">
                  <c:v>622</c:v>
                </c:pt>
                <c:pt idx="263">
                  <c:v>624</c:v>
                </c:pt>
                <c:pt idx="264">
                  <c:v>627</c:v>
                </c:pt>
                <c:pt idx="265">
                  <c:v>629</c:v>
                </c:pt>
                <c:pt idx="266">
                  <c:v>632</c:v>
                </c:pt>
                <c:pt idx="267">
                  <c:v>634</c:v>
                </c:pt>
                <c:pt idx="268">
                  <c:v>636</c:v>
                </c:pt>
                <c:pt idx="269">
                  <c:v>638</c:v>
                </c:pt>
                <c:pt idx="270">
                  <c:v>641</c:v>
                </c:pt>
                <c:pt idx="271">
                  <c:v>643</c:v>
                </c:pt>
                <c:pt idx="272">
                  <c:v>645</c:v>
                </c:pt>
                <c:pt idx="273">
                  <c:v>647</c:v>
                </c:pt>
                <c:pt idx="274">
                  <c:v>649</c:v>
                </c:pt>
                <c:pt idx="275">
                  <c:v>651</c:v>
                </c:pt>
                <c:pt idx="276">
                  <c:v>652</c:v>
                </c:pt>
                <c:pt idx="277">
                  <c:v>654</c:v>
                </c:pt>
                <c:pt idx="278">
                  <c:v>656</c:v>
                </c:pt>
                <c:pt idx="279">
                  <c:v>658</c:v>
                </c:pt>
                <c:pt idx="280">
                  <c:v>659</c:v>
                </c:pt>
                <c:pt idx="281">
                  <c:v>661</c:v>
                </c:pt>
                <c:pt idx="282">
                  <c:v>662</c:v>
                </c:pt>
                <c:pt idx="283">
                  <c:v>664</c:v>
                </c:pt>
                <c:pt idx="284">
                  <c:v>665</c:v>
                </c:pt>
                <c:pt idx="285">
                  <c:v>667</c:v>
                </c:pt>
                <c:pt idx="286">
                  <c:v>668</c:v>
                </c:pt>
                <c:pt idx="287">
                  <c:v>670</c:v>
                </c:pt>
                <c:pt idx="288">
                  <c:v>671</c:v>
                </c:pt>
                <c:pt idx="289">
                  <c:v>672</c:v>
                </c:pt>
                <c:pt idx="290">
                  <c:v>673</c:v>
                </c:pt>
                <c:pt idx="291">
                  <c:v>675</c:v>
                </c:pt>
                <c:pt idx="292">
                  <c:v>676</c:v>
                </c:pt>
                <c:pt idx="293">
                  <c:v>677</c:v>
                </c:pt>
                <c:pt idx="294">
                  <c:v>678</c:v>
                </c:pt>
                <c:pt idx="295">
                  <c:v>679</c:v>
                </c:pt>
                <c:pt idx="296">
                  <c:v>680</c:v>
                </c:pt>
                <c:pt idx="297">
                  <c:v>682</c:v>
                </c:pt>
                <c:pt idx="298">
                  <c:v>683</c:v>
                </c:pt>
                <c:pt idx="299">
                  <c:v>684</c:v>
                </c:pt>
                <c:pt idx="300">
                  <c:v>685</c:v>
                </c:pt>
                <c:pt idx="301">
                  <c:v>686</c:v>
                </c:pt>
                <c:pt idx="302">
                  <c:v>687</c:v>
                </c:pt>
                <c:pt idx="303">
                  <c:v>687</c:v>
                </c:pt>
                <c:pt idx="304">
                  <c:v>688</c:v>
                </c:pt>
                <c:pt idx="305">
                  <c:v>689</c:v>
                </c:pt>
                <c:pt idx="306">
                  <c:v>690</c:v>
                </c:pt>
                <c:pt idx="307">
                  <c:v>691</c:v>
                </c:pt>
                <c:pt idx="308">
                  <c:v>692</c:v>
                </c:pt>
                <c:pt idx="309">
                  <c:v>693</c:v>
                </c:pt>
                <c:pt idx="310">
                  <c:v>694</c:v>
                </c:pt>
                <c:pt idx="311">
                  <c:v>695</c:v>
                </c:pt>
                <c:pt idx="312">
                  <c:v>695</c:v>
                </c:pt>
                <c:pt idx="313">
                  <c:v>696</c:v>
                </c:pt>
                <c:pt idx="314">
                  <c:v>697</c:v>
                </c:pt>
                <c:pt idx="315">
                  <c:v>697</c:v>
                </c:pt>
                <c:pt idx="316">
                  <c:v>698</c:v>
                </c:pt>
                <c:pt idx="317">
                  <c:v>699</c:v>
                </c:pt>
                <c:pt idx="318">
                  <c:v>700</c:v>
                </c:pt>
              </c:numCache>
            </c:numRef>
          </c:xVal>
          <c:yVal>
            <c:numRef>
              <c:f>'[51]53-700'!$C$1:$C$319</c:f>
              <c:numCache>
                <c:formatCode>General</c:formatCode>
                <c:ptCount val="319"/>
                <c:pt idx="0">
                  <c:v>0.31100000000000005</c:v>
                </c:pt>
                <c:pt idx="1">
                  <c:v>0.31100000000000005</c:v>
                </c:pt>
                <c:pt idx="2">
                  <c:v>0.31200000000000006</c:v>
                </c:pt>
                <c:pt idx="3">
                  <c:v>0.31100000000000005</c:v>
                </c:pt>
                <c:pt idx="4">
                  <c:v>0.31200000000000006</c:v>
                </c:pt>
                <c:pt idx="5">
                  <c:v>0.31200000000000006</c:v>
                </c:pt>
                <c:pt idx="6">
                  <c:v>0.31200000000000006</c:v>
                </c:pt>
                <c:pt idx="7">
                  <c:v>0.31300000000000006</c:v>
                </c:pt>
                <c:pt idx="8">
                  <c:v>0.31200000000000006</c:v>
                </c:pt>
                <c:pt idx="9">
                  <c:v>0.31300000000000006</c:v>
                </c:pt>
                <c:pt idx="10">
                  <c:v>0.31200000000000006</c:v>
                </c:pt>
                <c:pt idx="11">
                  <c:v>0.31100000000000005</c:v>
                </c:pt>
                <c:pt idx="12">
                  <c:v>0.31200000000000006</c:v>
                </c:pt>
                <c:pt idx="13">
                  <c:v>0.31200000000000006</c:v>
                </c:pt>
                <c:pt idx="14">
                  <c:v>0.31100000000000005</c:v>
                </c:pt>
                <c:pt idx="15">
                  <c:v>0.31200000000000006</c:v>
                </c:pt>
                <c:pt idx="16">
                  <c:v>0.31100000000000005</c:v>
                </c:pt>
                <c:pt idx="17">
                  <c:v>0.31100000000000005</c:v>
                </c:pt>
                <c:pt idx="18">
                  <c:v>0.31200000000000006</c:v>
                </c:pt>
                <c:pt idx="19">
                  <c:v>0.31000000000000005</c:v>
                </c:pt>
                <c:pt idx="20">
                  <c:v>0.31100000000000005</c:v>
                </c:pt>
                <c:pt idx="21">
                  <c:v>0.31000000000000005</c:v>
                </c:pt>
                <c:pt idx="22">
                  <c:v>0.31100000000000005</c:v>
                </c:pt>
                <c:pt idx="23">
                  <c:v>0.31100000000000005</c:v>
                </c:pt>
                <c:pt idx="24">
                  <c:v>0.31100000000000005</c:v>
                </c:pt>
                <c:pt idx="25">
                  <c:v>0.31000000000000005</c:v>
                </c:pt>
                <c:pt idx="26">
                  <c:v>0.31000000000000005</c:v>
                </c:pt>
                <c:pt idx="27">
                  <c:v>0.31000000000000005</c:v>
                </c:pt>
                <c:pt idx="28">
                  <c:v>0.31000000000000005</c:v>
                </c:pt>
                <c:pt idx="29">
                  <c:v>0.30900000000000005</c:v>
                </c:pt>
                <c:pt idx="30">
                  <c:v>0.30800000000000005</c:v>
                </c:pt>
                <c:pt idx="31">
                  <c:v>0.30900000000000005</c:v>
                </c:pt>
                <c:pt idx="32">
                  <c:v>0.30900000000000005</c:v>
                </c:pt>
                <c:pt idx="33">
                  <c:v>0.30800000000000005</c:v>
                </c:pt>
                <c:pt idx="34">
                  <c:v>0.30800000000000005</c:v>
                </c:pt>
                <c:pt idx="35">
                  <c:v>0.30800000000000005</c:v>
                </c:pt>
                <c:pt idx="36">
                  <c:v>0.30700000000000005</c:v>
                </c:pt>
                <c:pt idx="37">
                  <c:v>0.30700000000000005</c:v>
                </c:pt>
                <c:pt idx="38">
                  <c:v>0.30600000000000011</c:v>
                </c:pt>
                <c:pt idx="39">
                  <c:v>0.30600000000000011</c:v>
                </c:pt>
                <c:pt idx="40">
                  <c:v>0.30700000000000005</c:v>
                </c:pt>
                <c:pt idx="41">
                  <c:v>0.3050000000000001</c:v>
                </c:pt>
                <c:pt idx="42">
                  <c:v>0.30600000000000011</c:v>
                </c:pt>
                <c:pt idx="43">
                  <c:v>0.3050000000000001</c:v>
                </c:pt>
                <c:pt idx="44">
                  <c:v>0.3050000000000001</c:v>
                </c:pt>
                <c:pt idx="45">
                  <c:v>0.3030000000000001</c:v>
                </c:pt>
                <c:pt idx="46">
                  <c:v>0.3030000000000001</c:v>
                </c:pt>
                <c:pt idx="47">
                  <c:v>0.3030000000000001</c:v>
                </c:pt>
                <c:pt idx="48">
                  <c:v>0.3020000000000001</c:v>
                </c:pt>
                <c:pt idx="49">
                  <c:v>0.3020000000000001</c:v>
                </c:pt>
                <c:pt idx="50">
                  <c:v>0.3010000000000001</c:v>
                </c:pt>
                <c:pt idx="51">
                  <c:v>0.3010000000000001</c:v>
                </c:pt>
                <c:pt idx="52">
                  <c:v>0.30000000000000004</c:v>
                </c:pt>
                <c:pt idx="53">
                  <c:v>0.30000000000000004</c:v>
                </c:pt>
                <c:pt idx="54">
                  <c:v>0.2990000000000001</c:v>
                </c:pt>
                <c:pt idx="55">
                  <c:v>0.2980000000000001</c:v>
                </c:pt>
                <c:pt idx="56">
                  <c:v>0.2980000000000001</c:v>
                </c:pt>
                <c:pt idx="57">
                  <c:v>0.2970000000000001</c:v>
                </c:pt>
                <c:pt idx="58">
                  <c:v>0.2970000000000001</c:v>
                </c:pt>
                <c:pt idx="59">
                  <c:v>0.2960000000000001</c:v>
                </c:pt>
                <c:pt idx="60">
                  <c:v>0.2950000000000001</c:v>
                </c:pt>
                <c:pt idx="61">
                  <c:v>0.29400000000000004</c:v>
                </c:pt>
                <c:pt idx="62">
                  <c:v>0.29300000000000009</c:v>
                </c:pt>
                <c:pt idx="63">
                  <c:v>0.29300000000000009</c:v>
                </c:pt>
                <c:pt idx="64">
                  <c:v>0.29100000000000009</c:v>
                </c:pt>
                <c:pt idx="65">
                  <c:v>0.29100000000000009</c:v>
                </c:pt>
                <c:pt idx="66">
                  <c:v>0.29000000000000004</c:v>
                </c:pt>
                <c:pt idx="67">
                  <c:v>0.28900000000000003</c:v>
                </c:pt>
                <c:pt idx="68">
                  <c:v>0.28800000000000009</c:v>
                </c:pt>
                <c:pt idx="69">
                  <c:v>0.28800000000000009</c:v>
                </c:pt>
                <c:pt idx="70">
                  <c:v>0.28700000000000003</c:v>
                </c:pt>
                <c:pt idx="71">
                  <c:v>0.28600000000000009</c:v>
                </c:pt>
                <c:pt idx="72">
                  <c:v>0.28500000000000003</c:v>
                </c:pt>
                <c:pt idx="73">
                  <c:v>0.28300000000000003</c:v>
                </c:pt>
                <c:pt idx="74">
                  <c:v>0.28300000000000003</c:v>
                </c:pt>
                <c:pt idx="75">
                  <c:v>0.28200000000000008</c:v>
                </c:pt>
                <c:pt idx="76">
                  <c:v>0.28100000000000008</c:v>
                </c:pt>
                <c:pt idx="77">
                  <c:v>0.27900000000000008</c:v>
                </c:pt>
                <c:pt idx="78">
                  <c:v>0.27900000000000008</c:v>
                </c:pt>
                <c:pt idx="79">
                  <c:v>0.27900000000000008</c:v>
                </c:pt>
                <c:pt idx="80">
                  <c:v>0.27600000000000002</c:v>
                </c:pt>
                <c:pt idx="81">
                  <c:v>0.27500000000000002</c:v>
                </c:pt>
                <c:pt idx="82">
                  <c:v>0.27400000000000002</c:v>
                </c:pt>
                <c:pt idx="83">
                  <c:v>0.27300000000000002</c:v>
                </c:pt>
                <c:pt idx="84">
                  <c:v>0.27200000000000002</c:v>
                </c:pt>
                <c:pt idx="85">
                  <c:v>0.27200000000000002</c:v>
                </c:pt>
                <c:pt idx="86">
                  <c:v>0.26900000000000002</c:v>
                </c:pt>
                <c:pt idx="87">
                  <c:v>0.26800000000000002</c:v>
                </c:pt>
                <c:pt idx="88">
                  <c:v>0.26700000000000002</c:v>
                </c:pt>
                <c:pt idx="89">
                  <c:v>0.26600000000000001</c:v>
                </c:pt>
                <c:pt idx="90">
                  <c:v>0.26500000000000001</c:v>
                </c:pt>
                <c:pt idx="91">
                  <c:v>0.26400000000000001</c:v>
                </c:pt>
                <c:pt idx="92">
                  <c:v>0.26300000000000001</c:v>
                </c:pt>
                <c:pt idx="93">
                  <c:v>0.26200000000000001</c:v>
                </c:pt>
                <c:pt idx="94">
                  <c:v>0.26</c:v>
                </c:pt>
                <c:pt idx="95">
                  <c:v>0.25800000000000001</c:v>
                </c:pt>
                <c:pt idx="96">
                  <c:v>0.25800000000000001</c:v>
                </c:pt>
                <c:pt idx="97">
                  <c:v>0.25700000000000001</c:v>
                </c:pt>
                <c:pt idx="98">
                  <c:v>0.254</c:v>
                </c:pt>
                <c:pt idx="99">
                  <c:v>0.253</c:v>
                </c:pt>
                <c:pt idx="100">
                  <c:v>0.252</c:v>
                </c:pt>
                <c:pt idx="101">
                  <c:v>0.251</c:v>
                </c:pt>
                <c:pt idx="102">
                  <c:v>0.25</c:v>
                </c:pt>
                <c:pt idx="103">
                  <c:v>0.24800000000000003</c:v>
                </c:pt>
                <c:pt idx="104">
                  <c:v>0.24700000000000003</c:v>
                </c:pt>
                <c:pt idx="105">
                  <c:v>0.24500000000000002</c:v>
                </c:pt>
                <c:pt idx="106">
                  <c:v>0.24400000000000002</c:v>
                </c:pt>
                <c:pt idx="107">
                  <c:v>0.24200000000000002</c:v>
                </c:pt>
                <c:pt idx="108">
                  <c:v>0.24100000000000002</c:v>
                </c:pt>
                <c:pt idx="109">
                  <c:v>0.24000000000000005</c:v>
                </c:pt>
                <c:pt idx="110">
                  <c:v>0.23800000000000004</c:v>
                </c:pt>
                <c:pt idx="111">
                  <c:v>0.23700000000000002</c:v>
                </c:pt>
                <c:pt idx="112">
                  <c:v>0.23500000000000001</c:v>
                </c:pt>
                <c:pt idx="113">
                  <c:v>0.23400000000000001</c:v>
                </c:pt>
                <c:pt idx="114">
                  <c:v>0.23200000000000001</c:v>
                </c:pt>
                <c:pt idx="115">
                  <c:v>0.23100000000000001</c:v>
                </c:pt>
                <c:pt idx="116">
                  <c:v>0.23</c:v>
                </c:pt>
                <c:pt idx="117">
                  <c:v>0.22800000000000001</c:v>
                </c:pt>
                <c:pt idx="118">
                  <c:v>0.22700000000000001</c:v>
                </c:pt>
                <c:pt idx="119">
                  <c:v>0.22500000000000001</c:v>
                </c:pt>
                <c:pt idx="120">
                  <c:v>0.224</c:v>
                </c:pt>
                <c:pt idx="121">
                  <c:v>0.223</c:v>
                </c:pt>
                <c:pt idx="122">
                  <c:v>0.221</c:v>
                </c:pt>
                <c:pt idx="123">
                  <c:v>0.22</c:v>
                </c:pt>
                <c:pt idx="124">
                  <c:v>0.21900000000000003</c:v>
                </c:pt>
                <c:pt idx="125">
                  <c:v>0.21800000000000005</c:v>
                </c:pt>
                <c:pt idx="126">
                  <c:v>0.21500000000000002</c:v>
                </c:pt>
                <c:pt idx="127">
                  <c:v>0.21500000000000002</c:v>
                </c:pt>
                <c:pt idx="128">
                  <c:v>0.21300000000000002</c:v>
                </c:pt>
                <c:pt idx="129">
                  <c:v>0.21200000000000002</c:v>
                </c:pt>
                <c:pt idx="130">
                  <c:v>0.21100000000000002</c:v>
                </c:pt>
                <c:pt idx="131">
                  <c:v>0.21000000000000005</c:v>
                </c:pt>
                <c:pt idx="132">
                  <c:v>0.20700000000000002</c:v>
                </c:pt>
                <c:pt idx="133">
                  <c:v>0.20600000000000002</c:v>
                </c:pt>
                <c:pt idx="134">
                  <c:v>0.20600000000000002</c:v>
                </c:pt>
                <c:pt idx="135">
                  <c:v>0.20400000000000001</c:v>
                </c:pt>
                <c:pt idx="136">
                  <c:v>0.20300000000000001</c:v>
                </c:pt>
                <c:pt idx="137">
                  <c:v>0.20100000000000001</c:v>
                </c:pt>
                <c:pt idx="138">
                  <c:v>0.2</c:v>
                </c:pt>
                <c:pt idx="139">
                  <c:v>0.19900000000000001</c:v>
                </c:pt>
                <c:pt idx="140">
                  <c:v>0.19800000000000001</c:v>
                </c:pt>
                <c:pt idx="141">
                  <c:v>0.19600000000000001</c:v>
                </c:pt>
                <c:pt idx="142">
                  <c:v>0.19500000000000001</c:v>
                </c:pt>
                <c:pt idx="143">
                  <c:v>0.19400000000000001</c:v>
                </c:pt>
                <c:pt idx="144">
                  <c:v>0.193</c:v>
                </c:pt>
                <c:pt idx="145">
                  <c:v>0.191</c:v>
                </c:pt>
                <c:pt idx="146">
                  <c:v>0.19</c:v>
                </c:pt>
                <c:pt idx="147">
                  <c:v>0.18900000000000003</c:v>
                </c:pt>
                <c:pt idx="148">
                  <c:v>0.18800000000000003</c:v>
                </c:pt>
                <c:pt idx="149">
                  <c:v>0.18600000000000003</c:v>
                </c:pt>
                <c:pt idx="150">
                  <c:v>0.18500000000000003</c:v>
                </c:pt>
                <c:pt idx="151">
                  <c:v>0.18400000000000002</c:v>
                </c:pt>
                <c:pt idx="152">
                  <c:v>0.18300000000000002</c:v>
                </c:pt>
                <c:pt idx="153">
                  <c:v>0.18200000000000002</c:v>
                </c:pt>
                <c:pt idx="154">
                  <c:v>0.18000000000000005</c:v>
                </c:pt>
                <c:pt idx="155">
                  <c:v>0.17900000000000002</c:v>
                </c:pt>
                <c:pt idx="156">
                  <c:v>0.17800000000000002</c:v>
                </c:pt>
                <c:pt idx="157">
                  <c:v>0.17700000000000002</c:v>
                </c:pt>
                <c:pt idx="158">
                  <c:v>0.17600000000000002</c:v>
                </c:pt>
                <c:pt idx="159">
                  <c:v>0.17500000000000002</c:v>
                </c:pt>
                <c:pt idx="160">
                  <c:v>0.17400000000000002</c:v>
                </c:pt>
                <c:pt idx="161">
                  <c:v>0.17200000000000001</c:v>
                </c:pt>
                <c:pt idx="162">
                  <c:v>0.17100000000000001</c:v>
                </c:pt>
                <c:pt idx="163">
                  <c:v>0.17</c:v>
                </c:pt>
                <c:pt idx="164">
                  <c:v>0.16900000000000001</c:v>
                </c:pt>
                <c:pt idx="165">
                  <c:v>0.16700000000000001</c:v>
                </c:pt>
                <c:pt idx="166">
                  <c:v>0.16500000000000001</c:v>
                </c:pt>
                <c:pt idx="167">
                  <c:v>0.16500000000000001</c:v>
                </c:pt>
                <c:pt idx="168">
                  <c:v>0.16400000000000001</c:v>
                </c:pt>
                <c:pt idx="169">
                  <c:v>0.16200000000000001</c:v>
                </c:pt>
                <c:pt idx="170">
                  <c:v>0.161</c:v>
                </c:pt>
                <c:pt idx="171">
                  <c:v>0.16</c:v>
                </c:pt>
                <c:pt idx="172">
                  <c:v>0.15900000000000003</c:v>
                </c:pt>
                <c:pt idx="173">
                  <c:v>0.15800000000000003</c:v>
                </c:pt>
                <c:pt idx="174">
                  <c:v>0.15700000000000003</c:v>
                </c:pt>
                <c:pt idx="175">
                  <c:v>0.15500000000000003</c:v>
                </c:pt>
                <c:pt idx="176">
                  <c:v>0.15400000000000003</c:v>
                </c:pt>
                <c:pt idx="177">
                  <c:v>0.15200000000000002</c:v>
                </c:pt>
                <c:pt idx="178">
                  <c:v>0.15100000000000005</c:v>
                </c:pt>
                <c:pt idx="179">
                  <c:v>0.15000000000000002</c:v>
                </c:pt>
                <c:pt idx="180">
                  <c:v>0.14800000000000002</c:v>
                </c:pt>
                <c:pt idx="181">
                  <c:v>0.14600000000000002</c:v>
                </c:pt>
                <c:pt idx="182">
                  <c:v>0.14500000000000002</c:v>
                </c:pt>
                <c:pt idx="183">
                  <c:v>0.14400000000000004</c:v>
                </c:pt>
                <c:pt idx="184">
                  <c:v>0.14300000000000004</c:v>
                </c:pt>
                <c:pt idx="185">
                  <c:v>0.14100000000000001</c:v>
                </c:pt>
                <c:pt idx="186">
                  <c:v>0.14000000000000001</c:v>
                </c:pt>
                <c:pt idx="187">
                  <c:v>0.13800000000000001</c:v>
                </c:pt>
                <c:pt idx="188">
                  <c:v>0.13700000000000001</c:v>
                </c:pt>
                <c:pt idx="189">
                  <c:v>0.13500000000000001</c:v>
                </c:pt>
                <c:pt idx="190">
                  <c:v>0.13400000000000001</c:v>
                </c:pt>
                <c:pt idx="191">
                  <c:v>0.13300000000000001</c:v>
                </c:pt>
                <c:pt idx="192">
                  <c:v>0.13100000000000001</c:v>
                </c:pt>
                <c:pt idx="193">
                  <c:v>0.13</c:v>
                </c:pt>
                <c:pt idx="194">
                  <c:v>0.128</c:v>
                </c:pt>
                <c:pt idx="195">
                  <c:v>0.126</c:v>
                </c:pt>
                <c:pt idx="196">
                  <c:v>0.125</c:v>
                </c:pt>
                <c:pt idx="197">
                  <c:v>0.12300000000000003</c:v>
                </c:pt>
                <c:pt idx="198">
                  <c:v>0.12100000000000001</c:v>
                </c:pt>
                <c:pt idx="199">
                  <c:v>0.12000000000000002</c:v>
                </c:pt>
                <c:pt idx="200">
                  <c:v>0.11799999999999998</c:v>
                </c:pt>
                <c:pt idx="201">
                  <c:v>0.11600000000000002</c:v>
                </c:pt>
                <c:pt idx="202">
                  <c:v>0.114</c:v>
                </c:pt>
                <c:pt idx="203">
                  <c:v>0.11299999999999998</c:v>
                </c:pt>
                <c:pt idx="204">
                  <c:v>0.111</c:v>
                </c:pt>
                <c:pt idx="205">
                  <c:v>0.10900000000000003</c:v>
                </c:pt>
                <c:pt idx="206">
                  <c:v>0.10800000000000001</c:v>
                </c:pt>
                <c:pt idx="207">
                  <c:v>0.10600000000000001</c:v>
                </c:pt>
                <c:pt idx="208">
                  <c:v>0.10400000000000001</c:v>
                </c:pt>
                <c:pt idx="209">
                  <c:v>0.10199999999999998</c:v>
                </c:pt>
                <c:pt idx="210">
                  <c:v>0.1</c:v>
                </c:pt>
                <c:pt idx="211">
                  <c:v>9.8200000000000037E-2</c:v>
                </c:pt>
                <c:pt idx="212">
                  <c:v>9.6300000000000024E-2</c:v>
                </c:pt>
                <c:pt idx="213">
                  <c:v>9.4700000000000034E-2</c:v>
                </c:pt>
                <c:pt idx="214">
                  <c:v>9.240000000000001E-2</c:v>
                </c:pt>
                <c:pt idx="215">
                  <c:v>9.0200000000000002E-2</c:v>
                </c:pt>
                <c:pt idx="216">
                  <c:v>8.8300000000000017E-2</c:v>
                </c:pt>
                <c:pt idx="217">
                  <c:v>8.6100000000000024E-2</c:v>
                </c:pt>
                <c:pt idx="218">
                  <c:v>8.3700000000000038E-2</c:v>
                </c:pt>
                <c:pt idx="219">
                  <c:v>8.1700000000000023E-2</c:v>
                </c:pt>
                <c:pt idx="220">
                  <c:v>7.9500000000000015E-2</c:v>
                </c:pt>
                <c:pt idx="221">
                  <c:v>7.7100000000000002E-2</c:v>
                </c:pt>
                <c:pt idx="222">
                  <c:v>7.51E-2</c:v>
                </c:pt>
                <c:pt idx="223">
                  <c:v>7.2700000000000015E-2</c:v>
                </c:pt>
                <c:pt idx="224">
                  <c:v>6.9999999999999993E-2</c:v>
                </c:pt>
                <c:pt idx="225">
                  <c:v>6.7900000000000002E-2</c:v>
                </c:pt>
                <c:pt idx="226">
                  <c:v>6.5199999999999994E-2</c:v>
                </c:pt>
                <c:pt idx="227">
                  <c:v>6.270000000000002E-2</c:v>
                </c:pt>
                <c:pt idx="228">
                  <c:v>6.0000000000000019E-2</c:v>
                </c:pt>
                <c:pt idx="229">
                  <c:v>5.7500000000000009E-2</c:v>
                </c:pt>
                <c:pt idx="230">
                  <c:v>5.4800000000000008E-2</c:v>
                </c:pt>
                <c:pt idx="231">
                  <c:v>5.2400000000000009E-2</c:v>
                </c:pt>
                <c:pt idx="232">
                  <c:v>4.9700000000000015E-2</c:v>
                </c:pt>
                <c:pt idx="233">
                  <c:v>4.6800000000000001E-2</c:v>
                </c:pt>
                <c:pt idx="234">
                  <c:v>4.4200000000000003E-2</c:v>
                </c:pt>
                <c:pt idx="235">
                  <c:v>4.1699999999999987E-2</c:v>
                </c:pt>
                <c:pt idx="236">
                  <c:v>3.9199999999999999E-2</c:v>
                </c:pt>
                <c:pt idx="237">
                  <c:v>3.6900000000000002E-2</c:v>
                </c:pt>
                <c:pt idx="238">
                  <c:v>3.4700000000000002E-2</c:v>
                </c:pt>
                <c:pt idx="239">
                  <c:v>3.2500000000000001E-2</c:v>
                </c:pt>
                <c:pt idx="240">
                  <c:v>3.0300000000000001E-2</c:v>
                </c:pt>
                <c:pt idx="241">
                  <c:v>2.8500000000000001E-2</c:v>
                </c:pt>
                <c:pt idx="242">
                  <c:v>2.6700000000000002E-2</c:v>
                </c:pt>
                <c:pt idx="243">
                  <c:v>2.5000000000000001E-2</c:v>
                </c:pt>
                <c:pt idx="244">
                  <c:v>2.3699999999999999E-2</c:v>
                </c:pt>
                <c:pt idx="245">
                  <c:v>2.2100000000000002E-2</c:v>
                </c:pt>
                <c:pt idx="246">
                  <c:v>2.0900000000000002E-2</c:v>
                </c:pt>
                <c:pt idx="247">
                  <c:v>1.9500000000000003E-2</c:v>
                </c:pt>
                <c:pt idx="248">
                  <c:v>1.8600000000000005E-2</c:v>
                </c:pt>
                <c:pt idx="249">
                  <c:v>1.77E-2</c:v>
                </c:pt>
                <c:pt idx="250">
                  <c:v>1.6700000000000003E-2</c:v>
                </c:pt>
                <c:pt idx="251">
                  <c:v>1.6000000000000004E-2</c:v>
                </c:pt>
                <c:pt idx="252">
                  <c:v>1.5400000000000004E-2</c:v>
                </c:pt>
                <c:pt idx="253">
                  <c:v>1.5099999999999997E-2</c:v>
                </c:pt>
                <c:pt idx="254">
                  <c:v>1.4600000000000002E-2</c:v>
                </c:pt>
                <c:pt idx="255">
                  <c:v>1.4199999999999996E-2</c:v>
                </c:pt>
                <c:pt idx="256">
                  <c:v>1.4E-2</c:v>
                </c:pt>
                <c:pt idx="257">
                  <c:v>1.3699999999999999E-2</c:v>
                </c:pt>
                <c:pt idx="258">
                  <c:v>1.3500000000000002E-2</c:v>
                </c:pt>
                <c:pt idx="259">
                  <c:v>1.3500000000000002E-2</c:v>
                </c:pt>
                <c:pt idx="260">
                  <c:v>1.3100000000000002E-2</c:v>
                </c:pt>
                <c:pt idx="261">
                  <c:v>1.3100000000000002E-2</c:v>
                </c:pt>
                <c:pt idx="262">
                  <c:v>1.3100000000000002E-2</c:v>
                </c:pt>
                <c:pt idx="263">
                  <c:v>1.2799999999999997E-2</c:v>
                </c:pt>
                <c:pt idx="264">
                  <c:v>1.2999999999999998E-2</c:v>
                </c:pt>
                <c:pt idx="265">
                  <c:v>1.2700000000000001E-2</c:v>
                </c:pt>
                <c:pt idx="266">
                  <c:v>1.2700000000000001E-2</c:v>
                </c:pt>
                <c:pt idx="267">
                  <c:v>1.2700000000000001E-2</c:v>
                </c:pt>
                <c:pt idx="268">
                  <c:v>1.2500000000000001E-2</c:v>
                </c:pt>
                <c:pt idx="269">
                  <c:v>1.2600000000000002E-2</c:v>
                </c:pt>
                <c:pt idx="270">
                  <c:v>1.2700000000000001E-2</c:v>
                </c:pt>
                <c:pt idx="271">
                  <c:v>1.2500000000000001E-2</c:v>
                </c:pt>
                <c:pt idx="272">
                  <c:v>1.2400000000000001E-2</c:v>
                </c:pt>
                <c:pt idx="273">
                  <c:v>1.2400000000000001E-2</c:v>
                </c:pt>
                <c:pt idx="274">
                  <c:v>1.2500000000000001E-2</c:v>
                </c:pt>
                <c:pt idx="275">
                  <c:v>1.2400000000000001E-2</c:v>
                </c:pt>
                <c:pt idx="276">
                  <c:v>1.2400000000000001E-2</c:v>
                </c:pt>
                <c:pt idx="277">
                  <c:v>1.2300000000000002E-2</c:v>
                </c:pt>
                <c:pt idx="278">
                  <c:v>1.2300000000000002E-2</c:v>
                </c:pt>
                <c:pt idx="279">
                  <c:v>1.2300000000000002E-2</c:v>
                </c:pt>
                <c:pt idx="280">
                  <c:v>1.2100000000000001E-2</c:v>
                </c:pt>
                <c:pt idx="281">
                  <c:v>1.2100000000000001E-2</c:v>
                </c:pt>
                <c:pt idx="282">
                  <c:v>1.2100000000000001E-2</c:v>
                </c:pt>
                <c:pt idx="283">
                  <c:v>1.2300000000000002E-2</c:v>
                </c:pt>
                <c:pt idx="284">
                  <c:v>1.2400000000000001E-2</c:v>
                </c:pt>
                <c:pt idx="285">
                  <c:v>1.2200000000000001E-2</c:v>
                </c:pt>
                <c:pt idx="286">
                  <c:v>1.1899999999999999E-2</c:v>
                </c:pt>
                <c:pt idx="287">
                  <c:v>1.1800000000000003E-2</c:v>
                </c:pt>
                <c:pt idx="288">
                  <c:v>1.2E-2</c:v>
                </c:pt>
                <c:pt idx="289">
                  <c:v>1.2E-2</c:v>
                </c:pt>
                <c:pt idx="290">
                  <c:v>1.1899999999999999E-2</c:v>
                </c:pt>
                <c:pt idx="291">
                  <c:v>1.1899999999999999E-2</c:v>
                </c:pt>
                <c:pt idx="292">
                  <c:v>1.2E-2</c:v>
                </c:pt>
                <c:pt idx="293">
                  <c:v>1.2100000000000001E-2</c:v>
                </c:pt>
                <c:pt idx="294">
                  <c:v>1.1899999999999999E-2</c:v>
                </c:pt>
                <c:pt idx="295">
                  <c:v>1.1899999999999999E-2</c:v>
                </c:pt>
                <c:pt idx="296">
                  <c:v>1.2E-2</c:v>
                </c:pt>
                <c:pt idx="297">
                  <c:v>1.2100000000000001E-2</c:v>
                </c:pt>
                <c:pt idx="298">
                  <c:v>1.1899999999999999E-2</c:v>
                </c:pt>
                <c:pt idx="299">
                  <c:v>1.2E-2</c:v>
                </c:pt>
                <c:pt idx="300">
                  <c:v>1.1899999999999999E-2</c:v>
                </c:pt>
                <c:pt idx="301">
                  <c:v>1.1600000000000003E-2</c:v>
                </c:pt>
                <c:pt idx="302">
                  <c:v>1.1700000000000002E-2</c:v>
                </c:pt>
                <c:pt idx="303">
                  <c:v>1.1700000000000002E-2</c:v>
                </c:pt>
                <c:pt idx="304">
                  <c:v>1.1899999999999999E-2</c:v>
                </c:pt>
                <c:pt idx="305">
                  <c:v>1.1800000000000003E-2</c:v>
                </c:pt>
                <c:pt idx="306">
                  <c:v>1.1600000000000003E-2</c:v>
                </c:pt>
                <c:pt idx="307">
                  <c:v>1.1600000000000003E-2</c:v>
                </c:pt>
                <c:pt idx="308">
                  <c:v>1.1700000000000002E-2</c:v>
                </c:pt>
                <c:pt idx="309">
                  <c:v>1.1800000000000003E-2</c:v>
                </c:pt>
                <c:pt idx="310">
                  <c:v>1.1800000000000003E-2</c:v>
                </c:pt>
                <c:pt idx="311">
                  <c:v>1.1500000000000003E-2</c:v>
                </c:pt>
                <c:pt idx="312">
                  <c:v>1.2E-2</c:v>
                </c:pt>
                <c:pt idx="313">
                  <c:v>1.1399999999999999E-2</c:v>
                </c:pt>
                <c:pt idx="314">
                  <c:v>1.1700000000000002E-2</c:v>
                </c:pt>
                <c:pt idx="315">
                  <c:v>1.1600000000000003E-2</c:v>
                </c:pt>
                <c:pt idx="316">
                  <c:v>1.1600000000000003E-2</c:v>
                </c:pt>
                <c:pt idx="317">
                  <c:v>1.1700000000000002E-2</c:v>
                </c:pt>
                <c:pt idx="318">
                  <c:v>1.1500000000000003E-2</c:v>
                </c:pt>
              </c:numCache>
            </c:numRef>
          </c:yVal>
          <c:smooth val="1"/>
          <c:extLst>
            <c:ext xmlns:c16="http://schemas.microsoft.com/office/drawing/2014/chart" uri="{C3380CC4-5D6E-409C-BE32-E72D297353CC}">
              <c16:uniqueId val="{00000004-0DA8-4A06-A2AF-C70306CA8E80}"/>
            </c:ext>
          </c:extLst>
        </c:ser>
        <c:dLbls>
          <c:showLegendKey val="0"/>
          <c:showVal val="0"/>
          <c:showCatName val="0"/>
          <c:showSerName val="0"/>
          <c:showPercent val="0"/>
          <c:showBubbleSize val="0"/>
        </c:dLbls>
        <c:axId val="127786368"/>
        <c:axId val="127792256"/>
      </c:scatterChart>
      <c:valAx>
        <c:axId val="127786368"/>
        <c:scaling>
          <c:orientation val="minMax"/>
          <c:max val="700"/>
        </c:scaling>
        <c:delete val="0"/>
        <c:axPos val="b"/>
        <c:numFmt formatCode="General" sourceLinked="1"/>
        <c:majorTickMark val="in"/>
        <c:minorTickMark val="none"/>
        <c:tickLblPos val="nextTo"/>
        <c:spPr>
          <a:ln w="25400">
            <a:solidFill>
              <a:srgbClr val="000000"/>
            </a:solidFill>
            <a:prstDash val="solid"/>
          </a:ln>
        </c:spPr>
        <c:txPr>
          <a:bodyPr rot="0" vert="horz"/>
          <a:lstStyle/>
          <a:p>
            <a:pPr>
              <a:defRPr sz="1125" b="0" i="0" u="none" strike="noStrike" baseline="0">
                <a:solidFill>
                  <a:srgbClr val="000000"/>
                </a:solidFill>
                <a:latin typeface="Arial Cyr"/>
                <a:ea typeface="Arial Cyr"/>
                <a:cs typeface="Arial Cyr"/>
              </a:defRPr>
            </a:pPr>
            <a:endParaRPr lang="ru-RU"/>
          </a:p>
        </c:txPr>
        <c:crossAx val="127792256"/>
        <c:crosses val="autoZero"/>
        <c:crossBetween val="midCat"/>
        <c:majorUnit val="100"/>
      </c:valAx>
      <c:valAx>
        <c:axId val="127792256"/>
        <c:scaling>
          <c:orientation val="minMax"/>
          <c:max val="0.60000000000000009"/>
          <c:min val="0"/>
        </c:scaling>
        <c:delete val="0"/>
        <c:axPos val="l"/>
        <c:numFmt formatCode="General" sourceLinked="0"/>
        <c:majorTickMark val="in"/>
        <c:minorTickMark val="none"/>
        <c:tickLblPos val="nextTo"/>
        <c:spPr>
          <a:ln w="25400">
            <a:solidFill>
              <a:srgbClr val="000000"/>
            </a:solidFill>
            <a:prstDash val="solid"/>
          </a:ln>
        </c:spPr>
        <c:txPr>
          <a:bodyPr rot="0" vert="horz"/>
          <a:lstStyle/>
          <a:p>
            <a:pPr>
              <a:defRPr sz="1150" b="0" i="0" u="none" strike="noStrike" baseline="0">
                <a:solidFill>
                  <a:srgbClr val="000000"/>
                </a:solidFill>
                <a:latin typeface="Arial Cyr"/>
                <a:ea typeface="Arial Cyr"/>
                <a:cs typeface="Arial Cyr"/>
              </a:defRPr>
            </a:pPr>
            <a:endParaRPr lang="ru-RU"/>
          </a:p>
        </c:txPr>
        <c:crossAx val="127786368"/>
        <c:crosses val="autoZero"/>
        <c:crossBetween val="midCat"/>
        <c:majorUnit val="0.1"/>
        <c:minorUnit val="0.1"/>
      </c:valAx>
      <c:spPr>
        <a:noFill/>
        <a:ln w="25400">
          <a:noFill/>
        </a:ln>
      </c:spPr>
    </c:plotArea>
    <c:plotVisOnly val="1"/>
    <c:dispBlanksAs val="gap"/>
    <c:showDLblsOverMax val="0"/>
  </c:chart>
  <c:spPr>
    <a:noFill/>
    <a:ln w="6350">
      <a:noFill/>
    </a:ln>
  </c:spPr>
  <c:txPr>
    <a:bodyPr/>
    <a:lstStyle/>
    <a:p>
      <a:pPr>
        <a:defRPr sz="300" b="0"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205121836111181"/>
          <c:y val="0.1331360946745562"/>
          <c:w val="0.7003154574132493"/>
          <c:h val="0.62664897746449133"/>
        </c:manualLayout>
      </c:layout>
      <c:scatterChart>
        <c:scatterStyle val="smoothMarker"/>
        <c:varyColors val="0"/>
        <c:ser>
          <c:idx val="0"/>
          <c:order val="0"/>
          <c:spPr>
            <a:ln w="25400">
              <a:solidFill>
                <a:srgbClr val="000000"/>
              </a:solidFill>
              <a:prstDash val="solid"/>
            </a:ln>
          </c:spPr>
          <c:marker>
            <c:symbol val="none"/>
          </c:marker>
          <c:xVal>
            <c:numRef>
              <c:f>'[57]55-350'!$A$2:$A$167</c:f>
              <c:numCache>
                <c:formatCode>General</c:formatCode>
                <c:ptCount val="166"/>
                <c:pt idx="0">
                  <c:v>25</c:v>
                </c:pt>
                <c:pt idx="1">
                  <c:v>25</c:v>
                </c:pt>
                <c:pt idx="2">
                  <c:v>25</c:v>
                </c:pt>
                <c:pt idx="3">
                  <c:v>24</c:v>
                </c:pt>
                <c:pt idx="4">
                  <c:v>24</c:v>
                </c:pt>
                <c:pt idx="5">
                  <c:v>25</c:v>
                </c:pt>
                <c:pt idx="6">
                  <c:v>24</c:v>
                </c:pt>
                <c:pt idx="7">
                  <c:v>24</c:v>
                </c:pt>
                <c:pt idx="8">
                  <c:v>24</c:v>
                </c:pt>
                <c:pt idx="9">
                  <c:v>24</c:v>
                </c:pt>
                <c:pt idx="10">
                  <c:v>24</c:v>
                </c:pt>
                <c:pt idx="11">
                  <c:v>24</c:v>
                </c:pt>
                <c:pt idx="12">
                  <c:v>24</c:v>
                </c:pt>
                <c:pt idx="13">
                  <c:v>25</c:v>
                </c:pt>
                <c:pt idx="14">
                  <c:v>25</c:v>
                </c:pt>
                <c:pt idx="15">
                  <c:v>25</c:v>
                </c:pt>
                <c:pt idx="16">
                  <c:v>25</c:v>
                </c:pt>
                <c:pt idx="17">
                  <c:v>25</c:v>
                </c:pt>
                <c:pt idx="18">
                  <c:v>25</c:v>
                </c:pt>
                <c:pt idx="19">
                  <c:v>25</c:v>
                </c:pt>
                <c:pt idx="20">
                  <c:v>25</c:v>
                </c:pt>
                <c:pt idx="21">
                  <c:v>25</c:v>
                </c:pt>
                <c:pt idx="22">
                  <c:v>26</c:v>
                </c:pt>
                <c:pt idx="23">
                  <c:v>26</c:v>
                </c:pt>
                <c:pt idx="24">
                  <c:v>26</c:v>
                </c:pt>
                <c:pt idx="25">
                  <c:v>26</c:v>
                </c:pt>
                <c:pt idx="26">
                  <c:v>27</c:v>
                </c:pt>
                <c:pt idx="27">
                  <c:v>27</c:v>
                </c:pt>
                <c:pt idx="28">
                  <c:v>27</c:v>
                </c:pt>
                <c:pt idx="29">
                  <c:v>28</c:v>
                </c:pt>
                <c:pt idx="30">
                  <c:v>28</c:v>
                </c:pt>
                <c:pt idx="31">
                  <c:v>28</c:v>
                </c:pt>
                <c:pt idx="32">
                  <c:v>29</c:v>
                </c:pt>
                <c:pt idx="33">
                  <c:v>29</c:v>
                </c:pt>
                <c:pt idx="34">
                  <c:v>29</c:v>
                </c:pt>
                <c:pt idx="35">
                  <c:v>30</c:v>
                </c:pt>
                <c:pt idx="36">
                  <c:v>30</c:v>
                </c:pt>
                <c:pt idx="37">
                  <c:v>31</c:v>
                </c:pt>
                <c:pt idx="38">
                  <c:v>32</c:v>
                </c:pt>
                <c:pt idx="39">
                  <c:v>32</c:v>
                </c:pt>
                <c:pt idx="40">
                  <c:v>33</c:v>
                </c:pt>
                <c:pt idx="41">
                  <c:v>33</c:v>
                </c:pt>
                <c:pt idx="42">
                  <c:v>34</c:v>
                </c:pt>
                <c:pt idx="43">
                  <c:v>35</c:v>
                </c:pt>
                <c:pt idx="44">
                  <c:v>35</c:v>
                </c:pt>
                <c:pt idx="45">
                  <c:v>36</c:v>
                </c:pt>
                <c:pt idx="46">
                  <c:v>37</c:v>
                </c:pt>
                <c:pt idx="47">
                  <c:v>38</c:v>
                </c:pt>
                <c:pt idx="48">
                  <c:v>38</c:v>
                </c:pt>
                <c:pt idx="49">
                  <c:v>39</c:v>
                </c:pt>
                <c:pt idx="50">
                  <c:v>40</c:v>
                </c:pt>
                <c:pt idx="51">
                  <c:v>41</c:v>
                </c:pt>
                <c:pt idx="52">
                  <c:v>42</c:v>
                </c:pt>
                <c:pt idx="53">
                  <c:v>43</c:v>
                </c:pt>
                <c:pt idx="54">
                  <c:v>44</c:v>
                </c:pt>
                <c:pt idx="55">
                  <c:v>46</c:v>
                </c:pt>
                <c:pt idx="56">
                  <c:v>46</c:v>
                </c:pt>
                <c:pt idx="57">
                  <c:v>48</c:v>
                </c:pt>
                <c:pt idx="58">
                  <c:v>49</c:v>
                </c:pt>
                <c:pt idx="59">
                  <c:v>50</c:v>
                </c:pt>
                <c:pt idx="60">
                  <c:v>51</c:v>
                </c:pt>
                <c:pt idx="61">
                  <c:v>52</c:v>
                </c:pt>
                <c:pt idx="62">
                  <c:v>54</c:v>
                </c:pt>
                <c:pt idx="63">
                  <c:v>55</c:v>
                </c:pt>
                <c:pt idx="64">
                  <c:v>57</c:v>
                </c:pt>
                <c:pt idx="65">
                  <c:v>58</c:v>
                </c:pt>
                <c:pt idx="66">
                  <c:v>60</c:v>
                </c:pt>
                <c:pt idx="67">
                  <c:v>62</c:v>
                </c:pt>
                <c:pt idx="68">
                  <c:v>63</c:v>
                </c:pt>
                <c:pt idx="69">
                  <c:v>65</c:v>
                </c:pt>
                <c:pt idx="70">
                  <c:v>66</c:v>
                </c:pt>
                <c:pt idx="71">
                  <c:v>68</c:v>
                </c:pt>
                <c:pt idx="72">
                  <c:v>70</c:v>
                </c:pt>
                <c:pt idx="73">
                  <c:v>72</c:v>
                </c:pt>
                <c:pt idx="74">
                  <c:v>74</c:v>
                </c:pt>
                <c:pt idx="75">
                  <c:v>76</c:v>
                </c:pt>
                <c:pt idx="76">
                  <c:v>78</c:v>
                </c:pt>
                <c:pt idx="77">
                  <c:v>80</c:v>
                </c:pt>
                <c:pt idx="78">
                  <c:v>82</c:v>
                </c:pt>
                <c:pt idx="79">
                  <c:v>84</c:v>
                </c:pt>
                <c:pt idx="80">
                  <c:v>86</c:v>
                </c:pt>
                <c:pt idx="81">
                  <c:v>88</c:v>
                </c:pt>
                <c:pt idx="82">
                  <c:v>91</c:v>
                </c:pt>
                <c:pt idx="83">
                  <c:v>93</c:v>
                </c:pt>
                <c:pt idx="84">
                  <c:v>95</c:v>
                </c:pt>
                <c:pt idx="85">
                  <c:v>97</c:v>
                </c:pt>
                <c:pt idx="86">
                  <c:v>100</c:v>
                </c:pt>
                <c:pt idx="87">
                  <c:v>102</c:v>
                </c:pt>
                <c:pt idx="88">
                  <c:v>105</c:v>
                </c:pt>
                <c:pt idx="89">
                  <c:v>107</c:v>
                </c:pt>
                <c:pt idx="90">
                  <c:v>110</c:v>
                </c:pt>
                <c:pt idx="91">
                  <c:v>112</c:v>
                </c:pt>
                <c:pt idx="92">
                  <c:v>115</c:v>
                </c:pt>
                <c:pt idx="93">
                  <c:v>117</c:v>
                </c:pt>
                <c:pt idx="94">
                  <c:v>120</c:v>
                </c:pt>
                <c:pt idx="95">
                  <c:v>123</c:v>
                </c:pt>
                <c:pt idx="96">
                  <c:v>126</c:v>
                </c:pt>
                <c:pt idx="97">
                  <c:v>128</c:v>
                </c:pt>
                <c:pt idx="98">
                  <c:v>131</c:v>
                </c:pt>
                <c:pt idx="99">
                  <c:v>134</c:v>
                </c:pt>
                <c:pt idx="100">
                  <c:v>137</c:v>
                </c:pt>
                <c:pt idx="101">
                  <c:v>140</c:v>
                </c:pt>
                <c:pt idx="102">
                  <c:v>142</c:v>
                </c:pt>
                <c:pt idx="103">
                  <c:v>145</c:v>
                </c:pt>
                <c:pt idx="104">
                  <c:v>148</c:v>
                </c:pt>
                <c:pt idx="105">
                  <c:v>151</c:v>
                </c:pt>
                <c:pt idx="106">
                  <c:v>154</c:v>
                </c:pt>
                <c:pt idx="107">
                  <c:v>157</c:v>
                </c:pt>
                <c:pt idx="108">
                  <c:v>160</c:v>
                </c:pt>
                <c:pt idx="109">
                  <c:v>163</c:v>
                </c:pt>
                <c:pt idx="110">
                  <c:v>167</c:v>
                </c:pt>
                <c:pt idx="111">
                  <c:v>170</c:v>
                </c:pt>
                <c:pt idx="112">
                  <c:v>173</c:v>
                </c:pt>
                <c:pt idx="113">
                  <c:v>176</c:v>
                </c:pt>
                <c:pt idx="114">
                  <c:v>179</c:v>
                </c:pt>
                <c:pt idx="115">
                  <c:v>183</c:v>
                </c:pt>
                <c:pt idx="116">
                  <c:v>186</c:v>
                </c:pt>
                <c:pt idx="117">
                  <c:v>189</c:v>
                </c:pt>
                <c:pt idx="118">
                  <c:v>192</c:v>
                </c:pt>
                <c:pt idx="119">
                  <c:v>196</c:v>
                </c:pt>
                <c:pt idx="120">
                  <c:v>199</c:v>
                </c:pt>
                <c:pt idx="121">
                  <c:v>202</c:v>
                </c:pt>
                <c:pt idx="122">
                  <c:v>206</c:v>
                </c:pt>
                <c:pt idx="123">
                  <c:v>209</c:v>
                </c:pt>
                <c:pt idx="124">
                  <c:v>212</c:v>
                </c:pt>
                <c:pt idx="125">
                  <c:v>216</c:v>
                </c:pt>
                <c:pt idx="126">
                  <c:v>219</c:v>
                </c:pt>
                <c:pt idx="127">
                  <c:v>222</c:v>
                </c:pt>
                <c:pt idx="128">
                  <c:v>226</c:v>
                </c:pt>
                <c:pt idx="129">
                  <c:v>230</c:v>
                </c:pt>
                <c:pt idx="130">
                  <c:v>233</c:v>
                </c:pt>
                <c:pt idx="131">
                  <c:v>236</c:v>
                </c:pt>
                <c:pt idx="132">
                  <c:v>240</c:v>
                </c:pt>
                <c:pt idx="133">
                  <c:v>244</c:v>
                </c:pt>
                <c:pt idx="134">
                  <c:v>247</c:v>
                </c:pt>
                <c:pt idx="135">
                  <c:v>251</c:v>
                </c:pt>
                <c:pt idx="136">
                  <c:v>254</c:v>
                </c:pt>
                <c:pt idx="137">
                  <c:v>258</c:v>
                </c:pt>
                <c:pt idx="138">
                  <c:v>261</c:v>
                </c:pt>
                <c:pt idx="139">
                  <c:v>265</c:v>
                </c:pt>
                <c:pt idx="140">
                  <c:v>268</c:v>
                </c:pt>
                <c:pt idx="141">
                  <c:v>272</c:v>
                </c:pt>
                <c:pt idx="142">
                  <c:v>275</c:v>
                </c:pt>
                <c:pt idx="143">
                  <c:v>279</c:v>
                </c:pt>
                <c:pt idx="144">
                  <c:v>283</c:v>
                </c:pt>
                <c:pt idx="145">
                  <c:v>286</c:v>
                </c:pt>
                <c:pt idx="146">
                  <c:v>289</c:v>
                </c:pt>
                <c:pt idx="147">
                  <c:v>293</c:v>
                </c:pt>
                <c:pt idx="148">
                  <c:v>296</c:v>
                </c:pt>
                <c:pt idx="149">
                  <c:v>300</c:v>
                </c:pt>
                <c:pt idx="150">
                  <c:v>303</c:v>
                </c:pt>
                <c:pt idx="151">
                  <c:v>307</c:v>
                </c:pt>
                <c:pt idx="152">
                  <c:v>310</c:v>
                </c:pt>
                <c:pt idx="153">
                  <c:v>313</c:v>
                </c:pt>
                <c:pt idx="154">
                  <c:v>317</c:v>
                </c:pt>
                <c:pt idx="155">
                  <c:v>320</c:v>
                </c:pt>
                <c:pt idx="156">
                  <c:v>323</c:v>
                </c:pt>
                <c:pt idx="157">
                  <c:v>326</c:v>
                </c:pt>
                <c:pt idx="158">
                  <c:v>329</c:v>
                </c:pt>
                <c:pt idx="159">
                  <c:v>332</c:v>
                </c:pt>
                <c:pt idx="160">
                  <c:v>335</c:v>
                </c:pt>
                <c:pt idx="161">
                  <c:v>338</c:v>
                </c:pt>
                <c:pt idx="162">
                  <c:v>341</c:v>
                </c:pt>
                <c:pt idx="163">
                  <c:v>343</c:v>
                </c:pt>
                <c:pt idx="164">
                  <c:v>346</c:v>
                </c:pt>
                <c:pt idx="165">
                  <c:v>348</c:v>
                </c:pt>
              </c:numCache>
            </c:numRef>
          </c:xVal>
          <c:yVal>
            <c:numRef>
              <c:f>'[57]55-350'!$C$2:$C$167</c:f>
              <c:numCache>
                <c:formatCode>General</c:formatCode>
                <c:ptCount val="166"/>
                <c:pt idx="0">
                  <c:v>9.7700000000000023E-2</c:v>
                </c:pt>
                <c:pt idx="1">
                  <c:v>9.8100000000000034E-2</c:v>
                </c:pt>
                <c:pt idx="2">
                  <c:v>9.8100000000000034E-2</c:v>
                </c:pt>
                <c:pt idx="3">
                  <c:v>9.7600000000000006E-2</c:v>
                </c:pt>
                <c:pt idx="4">
                  <c:v>9.7700000000000023E-2</c:v>
                </c:pt>
                <c:pt idx="5">
                  <c:v>9.7800000000000026E-2</c:v>
                </c:pt>
                <c:pt idx="6">
                  <c:v>9.7600000000000006E-2</c:v>
                </c:pt>
                <c:pt idx="7">
                  <c:v>9.7600000000000006E-2</c:v>
                </c:pt>
                <c:pt idx="8">
                  <c:v>9.7700000000000023E-2</c:v>
                </c:pt>
                <c:pt idx="9">
                  <c:v>9.8100000000000034E-2</c:v>
                </c:pt>
                <c:pt idx="10">
                  <c:v>9.7800000000000026E-2</c:v>
                </c:pt>
                <c:pt idx="11">
                  <c:v>9.7900000000000001E-2</c:v>
                </c:pt>
                <c:pt idx="12">
                  <c:v>9.7500000000000017E-2</c:v>
                </c:pt>
                <c:pt idx="13">
                  <c:v>9.8000000000000018E-2</c:v>
                </c:pt>
                <c:pt idx="14">
                  <c:v>9.6700000000000008E-2</c:v>
                </c:pt>
                <c:pt idx="15">
                  <c:v>9.7500000000000017E-2</c:v>
                </c:pt>
                <c:pt idx="16">
                  <c:v>9.7100000000000006E-2</c:v>
                </c:pt>
                <c:pt idx="17">
                  <c:v>9.7600000000000006E-2</c:v>
                </c:pt>
                <c:pt idx="18">
                  <c:v>9.74E-2</c:v>
                </c:pt>
                <c:pt idx="19">
                  <c:v>9.74E-2</c:v>
                </c:pt>
                <c:pt idx="20">
                  <c:v>9.7100000000000006E-2</c:v>
                </c:pt>
                <c:pt idx="21">
                  <c:v>9.6700000000000008E-2</c:v>
                </c:pt>
                <c:pt idx="22">
                  <c:v>9.6800000000000025E-2</c:v>
                </c:pt>
                <c:pt idx="23">
                  <c:v>9.6800000000000025E-2</c:v>
                </c:pt>
                <c:pt idx="24">
                  <c:v>9.6700000000000008E-2</c:v>
                </c:pt>
                <c:pt idx="25">
                  <c:v>9.6700000000000008E-2</c:v>
                </c:pt>
                <c:pt idx="26">
                  <c:v>9.6200000000000022E-2</c:v>
                </c:pt>
                <c:pt idx="27">
                  <c:v>9.6600000000000005E-2</c:v>
                </c:pt>
                <c:pt idx="28">
                  <c:v>9.5800000000000024E-2</c:v>
                </c:pt>
                <c:pt idx="29">
                  <c:v>9.64E-2</c:v>
                </c:pt>
                <c:pt idx="30">
                  <c:v>9.540000000000004E-2</c:v>
                </c:pt>
                <c:pt idx="31">
                  <c:v>9.6200000000000022E-2</c:v>
                </c:pt>
                <c:pt idx="32">
                  <c:v>9.5600000000000018E-2</c:v>
                </c:pt>
                <c:pt idx="33">
                  <c:v>9.5500000000000015E-2</c:v>
                </c:pt>
                <c:pt idx="34">
                  <c:v>9.5300000000000024E-2</c:v>
                </c:pt>
                <c:pt idx="35">
                  <c:v>9.4900000000000026E-2</c:v>
                </c:pt>
                <c:pt idx="36">
                  <c:v>9.5300000000000024E-2</c:v>
                </c:pt>
                <c:pt idx="37">
                  <c:v>9.4900000000000026E-2</c:v>
                </c:pt>
                <c:pt idx="38">
                  <c:v>9.4700000000000034E-2</c:v>
                </c:pt>
                <c:pt idx="39">
                  <c:v>9.4400000000000026E-2</c:v>
                </c:pt>
                <c:pt idx="40">
                  <c:v>9.4700000000000034E-2</c:v>
                </c:pt>
                <c:pt idx="41">
                  <c:v>9.4300000000000023E-2</c:v>
                </c:pt>
                <c:pt idx="42">
                  <c:v>9.3800000000000022E-2</c:v>
                </c:pt>
                <c:pt idx="43">
                  <c:v>9.4100000000000017E-2</c:v>
                </c:pt>
                <c:pt idx="44">
                  <c:v>9.3900000000000039E-2</c:v>
                </c:pt>
                <c:pt idx="45">
                  <c:v>9.3100000000000016E-2</c:v>
                </c:pt>
                <c:pt idx="46">
                  <c:v>9.3500000000000028E-2</c:v>
                </c:pt>
                <c:pt idx="47">
                  <c:v>9.3100000000000016E-2</c:v>
                </c:pt>
                <c:pt idx="48">
                  <c:v>9.2600000000000002E-2</c:v>
                </c:pt>
                <c:pt idx="49">
                  <c:v>9.2200000000000004E-2</c:v>
                </c:pt>
                <c:pt idx="50">
                  <c:v>9.2500000000000027E-2</c:v>
                </c:pt>
                <c:pt idx="51">
                  <c:v>9.240000000000001E-2</c:v>
                </c:pt>
                <c:pt idx="52">
                  <c:v>9.2300000000000021E-2</c:v>
                </c:pt>
                <c:pt idx="53">
                  <c:v>9.180000000000002E-2</c:v>
                </c:pt>
                <c:pt idx="54">
                  <c:v>9.1600000000000015E-2</c:v>
                </c:pt>
                <c:pt idx="55">
                  <c:v>9.0800000000000033E-2</c:v>
                </c:pt>
                <c:pt idx="56">
                  <c:v>9.0700000000000044E-2</c:v>
                </c:pt>
                <c:pt idx="57">
                  <c:v>9.0400000000000008E-2</c:v>
                </c:pt>
                <c:pt idx="58">
                  <c:v>9.0100000000000013E-2</c:v>
                </c:pt>
                <c:pt idx="59">
                  <c:v>8.9900000000000008E-2</c:v>
                </c:pt>
                <c:pt idx="60">
                  <c:v>9.0100000000000013E-2</c:v>
                </c:pt>
                <c:pt idx="61">
                  <c:v>8.9700000000000016E-2</c:v>
                </c:pt>
                <c:pt idx="62">
                  <c:v>8.9200000000000015E-2</c:v>
                </c:pt>
                <c:pt idx="63">
                  <c:v>8.9400000000000007E-2</c:v>
                </c:pt>
                <c:pt idx="64">
                  <c:v>8.8100000000000039E-2</c:v>
                </c:pt>
                <c:pt idx="65">
                  <c:v>8.7400000000000005E-2</c:v>
                </c:pt>
                <c:pt idx="66">
                  <c:v>8.790000000000002E-2</c:v>
                </c:pt>
                <c:pt idx="67">
                  <c:v>8.77E-2</c:v>
                </c:pt>
                <c:pt idx="68">
                  <c:v>8.72E-2</c:v>
                </c:pt>
                <c:pt idx="69">
                  <c:v>8.7000000000000022E-2</c:v>
                </c:pt>
                <c:pt idx="70">
                  <c:v>8.7100000000000025E-2</c:v>
                </c:pt>
                <c:pt idx="71">
                  <c:v>8.6800000000000002E-2</c:v>
                </c:pt>
                <c:pt idx="72">
                  <c:v>8.6300000000000002E-2</c:v>
                </c:pt>
                <c:pt idx="73">
                  <c:v>8.5600000000000037E-2</c:v>
                </c:pt>
                <c:pt idx="74">
                  <c:v>8.5400000000000004E-2</c:v>
                </c:pt>
                <c:pt idx="75">
                  <c:v>8.4800000000000014E-2</c:v>
                </c:pt>
                <c:pt idx="76">
                  <c:v>8.4700000000000039E-2</c:v>
                </c:pt>
                <c:pt idx="77">
                  <c:v>8.4000000000000033E-2</c:v>
                </c:pt>
                <c:pt idx="78">
                  <c:v>8.4200000000000025E-2</c:v>
                </c:pt>
                <c:pt idx="79">
                  <c:v>8.3800000000000055E-2</c:v>
                </c:pt>
                <c:pt idx="80">
                  <c:v>8.3300000000000041E-2</c:v>
                </c:pt>
                <c:pt idx="81">
                  <c:v>8.3100000000000021E-2</c:v>
                </c:pt>
                <c:pt idx="82">
                  <c:v>8.2900000000000001E-2</c:v>
                </c:pt>
                <c:pt idx="83">
                  <c:v>8.2000000000000003E-2</c:v>
                </c:pt>
                <c:pt idx="84">
                  <c:v>8.1800000000000025E-2</c:v>
                </c:pt>
                <c:pt idx="85">
                  <c:v>8.1800000000000025E-2</c:v>
                </c:pt>
                <c:pt idx="86">
                  <c:v>8.0800000000000025E-2</c:v>
                </c:pt>
                <c:pt idx="87">
                  <c:v>8.1100000000000005E-2</c:v>
                </c:pt>
                <c:pt idx="88">
                  <c:v>8.0400000000000041E-2</c:v>
                </c:pt>
                <c:pt idx="89">
                  <c:v>8.0400000000000041E-2</c:v>
                </c:pt>
                <c:pt idx="90">
                  <c:v>7.9699999999999993E-2</c:v>
                </c:pt>
                <c:pt idx="91">
                  <c:v>7.980000000000001E-2</c:v>
                </c:pt>
                <c:pt idx="92">
                  <c:v>7.9400000000000026E-2</c:v>
                </c:pt>
                <c:pt idx="93">
                  <c:v>7.8900000000000012E-2</c:v>
                </c:pt>
                <c:pt idx="94">
                  <c:v>7.8100000000000003E-2</c:v>
                </c:pt>
                <c:pt idx="95">
                  <c:v>7.8100000000000003E-2</c:v>
                </c:pt>
                <c:pt idx="96">
                  <c:v>7.7500000000000013E-2</c:v>
                </c:pt>
                <c:pt idx="97">
                  <c:v>7.7200000000000019E-2</c:v>
                </c:pt>
                <c:pt idx="98">
                  <c:v>7.669999999999999E-2</c:v>
                </c:pt>
                <c:pt idx="99">
                  <c:v>7.669999999999999E-2</c:v>
                </c:pt>
                <c:pt idx="100">
                  <c:v>7.6100000000000001E-2</c:v>
                </c:pt>
                <c:pt idx="101">
                  <c:v>7.5600000000000001E-2</c:v>
                </c:pt>
                <c:pt idx="102">
                  <c:v>7.5600000000000001E-2</c:v>
                </c:pt>
                <c:pt idx="103">
                  <c:v>7.4600000000000014E-2</c:v>
                </c:pt>
                <c:pt idx="104">
                  <c:v>7.4700000000000016E-2</c:v>
                </c:pt>
                <c:pt idx="105">
                  <c:v>7.3999999999999996E-2</c:v>
                </c:pt>
                <c:pt idx="106">
                  <c:v>7.3099999999999998E-2</c:v>
                </c:pt>
                <c:pt idx="107">
                  <c:v>7.2500000000000009E-2</c:v>
                </c:pt>
                <c:pt idx="108">
                  <c:v>7.2299999999999989E-2</c:v>
                </c:pt>
                <c:pt idx="109">
                  <c:v>7.1900000000000006E-2</c:v>
                </c:pt>
                <c:pt idx="110">
                  <c:v>7.1800000000000003E-2</c:v>
                </c:pt>
                <c:pt idx="111">
                  <c:v>7.0900000000000019E-2</c:v>
                </c:pt>
                <c:pt idx="112">
                  <c:v>7.0400000000000004E-2</c:v>
                </c:pt>
                <c:pt idx="113">
                  <c:v>6.9600000000000009E-2</c:v>
                </c:pt>
                <c:pt idx="114">
                  <c:v>6.9100000000000009E-2</c:v>
                </c:pt>
                <c:pt idx="115">
                  <c:v>6.8000000000000019E-2</c:v>
                </c:pt>
                <c:pt idx="116">
                  <c:v>6.8100000000000008E-2</c:v>
                </c:pt>
                <c:pt idx="117">
                  <c:v>6.7600000000000021E-2</c:v>
                </c:pt>
                <c:pt idx="118">
                  <c:v>6.6699999999999995E-2</c:v>
                </c:pt>
                <c:pt idx="119">
                  <c:v>6.6099999999999992E-2</c:v>
                </c:pt>
                <c:pt idx="120">
                  <c:v>6.5400000000000014E-2</c:v>
                </c:pt>
                <c:pt idx="121">
                  <c:v>6.5000000000000002E-2</c:v>
                </c:pt>
                <c:pt idx="122">
                  <c:v>6.4300000000000024E-2</c:v>
                </c:pt>
                <c:pt idx="123">
                  <c:v>6.3500000000000001E-2</c:v>
                </c:pt>
                <c:pt idx="124">
                  <c:v>6.3200000000000006E-2</c:v>
                </c:pt>
                <c:pt idx="125">
                  <c:v>6.270000000000002E-2</c:v>
                </c:pt>
                <c:pt idx="126">
                  <c:v>6.1699999999999998E-2</c:v>
                </c:pt>
                <c:pt idx="127">
                  <c:v>6.1500000000000013E-2</c:v>
                </c:pt>
                <c:pt idx="128">
                  <c:v>6.0400000000000009E-2</c:v>
                </c:pt>
                <c:pt idx="129">
                  <c:v>6.0100000000000008E-2</c:v>
                </c:pt>
                <c:pt idx="130">
                  <c:v>5.9200000000000003E-2</c:v>
                </c:pt>
                <c:pt idx="131">
                  <c:v>5.8699999999999995E-2</c:v>
                </c:pt>
                <c:pt idx="132">
                  <c:v>5.7800000000000011E-2</c:v>
                </c:pt>
                <c:pt idx="133">
                  <c:v>5.7400000000000007E-2</c:v>
                </c:pt>
                <c:pt idx="134">
                  <c:v>5.6599999999999998E-2</c:v>
                </c:pt>
                <c:pt idx="135">
                  <c:v>5.5800000000000009E-2</c:v>
                </c:pt>
                <c:pt idx="136">
                  <c:v>5.5300000000000009E-2</c:v>
                </c:pt>
                <c:pt idx="137">
                  <c:v>5.4800000000000008E-2</c:v>
                </c:pt>
                <c:pt idx="138">
                  <c:v>5.4300000000000015E-2</c:v>
                </c:pt>
                <c:pt idx="139">
                  <c:v>5.3600000000000002E-2</c:v>
                </c:pt>
                <c:pt idx="140">
                  <c:v>5.2800000000000007E-2</c:v>
                </c:pt>
                <c:pt idx="141">
                  <c:v>5.2100000000000007E-2</c:v>
                </c:pt>
                <c:pt idx="142">
                  <c:v>5.1299999999999998E-2</c:v>
                </c:pt>
                <c:pt idx="143">
                  <c:v>5.0599999999999999E-2</c:v>
                </c:pt>
                <c:pt idx="144">
                  <c:v>4.9800000000000011E-2</c:v>
                </c:pt>
                <c:pt idx="145">
                  <c:v>4.9100000000000005E-2</c:v>
                </c:pt>
                <c:pt idx="146">
                  <c:v>4.8800000000000003E-2</c:v>
                </c:pt>
                <c:pt idx="147">
                  <c:v>4.7900000000000005E-2</c:v>
                </c:pt>
                <c:pt idx="148">
                  <c:v>4.7100000000000003E-2</c:v>
                </c:pt>
                <c:pt idx="149">
                  <c:v>4.65E-2</c:v>
                </c:pt>
                <c:pt idx="150">
                  <c:v>4.6300000000000001E-2</c:v>
                </c:pt>
                <c:pt idx="151">
                  <c:v>4.5600000000000002E-2</c:v>
                </c:pt>
                <c:pt idx="152">
                  <c:v>4.4900000000000009E-2</c:v>
                </c:pt>
                <c:pt idx="153">
                  <c:v>4.4600000000000008E-2</c:v>
                </c:pt>
                <c:pt idx="154">
                  <c:v>4.3999999999999997E-2</c:v>
                </c:pt>
                <c:pt idx="155">
                  <c:v>4.3300000000000012E-2</c:v>
                </c:pt>
                <c:pt idx="156">
                  <c:v>4.2600000000000006E-2</c:v>
                </c:pt>
                <c:pt idx="157">
                  <c:v>4.2100000000000005E-2</c:v>
                </c:pt>
                <c:pt idx="158">
                  <c:v>4.19E-2</c:v>
                </c:pt>
                <c:pt idx="159">
                  <c:v>4.1500000000000002E-2</c:v>
                </c:pt>
                <c:pt idx="160">
                  <c:v>4.1000000000000002E-2</c:v>
                </c:pt>
                <c:pt idx="161">
                  <c:v>4.0700000000000007E-2</c:v>
                </c:pt>
                <c:pt idx="162">
                  <c:v>4.0100000000000004E-2</c:v>
                </c:pt>
                <c:pt idx="163">
                  <c:v>4.02E-2</c:v>
                </c:pt>
                <c:pt idx="164">
                  <c:v>3.95E-2</c:v>
                </c:pt>
                <c:pt idx="165">
                  <c:v>3.9300000000000002E-2</c:v>
                </c:pt>
              </c:numCache>
            </c:numRef>
          </c:yVal>
          <c:smooth val="1"/>
          <c:extLst>
            <c:ext xmlns:c16="http://schemas.microsoft.com/office/drawing/2014/chart" uri="{C3380CC4-5D6E-409C-BE32-E72D297353CC}">
              <c16:uniqueId val="{00000000-4F2F-48C6-82CA-87589D1ACE12}"/>
            </c:ext>
          </c:extLst>
        </c:ser>
        <c:ser>
          <c:idx val="1"/>
          <c:order val="1"/>
          <c:spPr>
            <a:ln w="25400">
              <a:solidFill>
                <a:srgbClr val="0000FF"/>
              </a:solidFill>
              <a:prstDash val="solid"/>
            </a:ln>
          </c:spPr>
          <c:marker>
            <c:symbol val="none"/>
          </c:marker>
          <c:xVal>
            <c:numRef>
              <c:f>'[58]55-400'!$A$1:$A$188</c:f>
              <c:numCache>
                <c:formatCode>General</c:formatCode>
                <c:ptCount val="188"/>
                <c:pt idx="0">
                  <c:v>32</c:v>
                </c:pt>
                <c:pt idx="1">
                  <c:v>32</c:v>
                </c:pt>
                <c:pt idx="2">
                  <c:v>32</c:v>
                </c:pt>
                <c:pt idx="3">
                  <c:v>32</c:v>
                </c:pt>
                <c:pt idx="4">
                  <c:v>32</c:v>
                </c:pt>
                <c:pt idx="5">
                  <c:v>31</c:v>
                </c:pt>
                <c:pt idx="6">
                  <c:v>31</c:v>
                </c:pt>
                <c:pt idx="7">
                  <c:v>31</c:v>
                </c:pt>
                <c:pt idx="8">
                  <c:v>31</c:v>
                </c:pt>
                <c:pt idx="9">
                  <c:v>31</c:v>
                </c:pt>
                <c:pt idx="10">
                  <c:v>31</c:v>
                </c:pt>
                <c:pt idx="11">
                  <c:v>31</c:v>
                </c:pt>
                <c:pt idx="12">
                  <c:v>31</c:v>
                </c:pt>
                <c:pt idx="13">
                  <c:v>31</c:v>
                </c:pt>
                <c:pt idx="14">
                  <c:v>31</c:v>
                </c:pt>
                <c:pt idx="15">
                  <c:v>31</c:v>
                </c:pt>
                <c:pt idx="16">
                  <c:v>31</c:v>
                </c:pt>
                <c:pt idx="17">
                  <c:v>31</c:v>
                </c:pt>
                <c:pt idx="18">
                  <c:v>31</c:v>
                </c:pt>
                <c:pt idx="19">
                  <c:v>31</c:v>
                </c:pt>
                <c:pt idx="20">
                  <c:v>31</c:v>
                </c:pt>
                <c:pt idx="21">
                  <c:v>31</c:v>
                </c:pt>
                <c:pt idx="22">
                  <c:v>31</c:v>
                </c:pt>
                <c:pt idx="23">
                  <c:v>32</c:v>
                </c:pt>
                <c:pt idx="24">
                  <c:v>32</c:v>
                </c:pt>
                <c:pt idx="25">
                  <c:v>32</c:v>
                </c:pt>
                <c:pt idx="26">
                  <c:v>32</c:v>
                </c:pt>
                <c:pt idx="27">
                  <c:v>33</c:v>
                </c:pt>
                <c:pt idx="28">
                  <c:v>33</c:v>
                </c:pt>
                <c:pt idx="29">
                  <c:v>33</c:v>
                </c:pt>
                <c:pt idx="30">
                  <c:v>33</c:v>
                </c:pt>
                <c:pt idx="31">
                  <c:v>34</c:v>
                </c:pt>
                <c:pt idx="32">
                  <c:v>34</c:v>
                </c:pt>
                <c:pt idx="33">
                  <c:v>34</c:v>
                </c:pt>
                <c:pt idx="34">
                  <c:v>35</c:v>
                </c:pt>
                <c:pt idx="35">
                  <c:v>35</c:v>
                </c:pt>
                <c:pt idx="36">
                  <c:v>36</c:v>
                </c:pt>
                <c:pt idx="37">
                  <c:v>36</c:v>
                </c:pt>
                <c:pt idx="38">
                  <c:v>36</c:v>
                </c:pt>
                <c:pt idx="39">
                  <c:v>37</c:v>
                </c:pt>
                <c:pt idx="40">
                  <c:v>38</c:v>
                </c:pt>
                <c:pt idx="41">
                  <c:v>38</c:v>
                </c:pt>
                <c:pt idx="42">
                  <c:v>39</c:v>
                </c:pt>
                <c:pt idx="43">
                  <c:v>40</c:v>
                </c:pt>
                <c:pt idx="44">
                  <c:v>40</c:v>
                </c:pt>
                <c:pt idx="45">
                  <c:v>41</c:v>
                </c:pt>
                <c:pt idx="46">
                  <c:v>42</c:v>
                </c:pt>
                <c:pt idx="47">
                  <c:v>43</c:v>
                </c:pt>
                <c:pt idx="48">
                  <c:v>43</c:v>
                </c:pt>
                <c:pt idx="49">
                  <c:v>44</c:v>
                </c:pt>
                <c:pt idx="50">
                  <c:v>45</c:v>
                </c:pt>
                <c:pt idx="51">
                  <c:v>46</c:v>
                </c:pt>
                <c:pt idx="52">
                  <c:v>47</c:v>
                </c:pt>
                <c:pt idx="53">
                  <c:v>48</c:v>
                </c:pt>
                <c:pt idx="54">
                  <c:v>49</c:v>
                </c:pt>
                <c:pt idx="55">
                  <c:v>50</c:v>
                </c:pt>
                <c:pt idx="56">
                  <c:v>51</c:v>
                </c:pt>
                <c:pt idx="57">
                  <c:v>52</c:v>
                </c:pt>
                <c:pt idx="58">
                  <c:v>53</c:v>
                </c:pt>
                <c:pt idx="59">
                  <c:v>55</c:v>
                </c:pt>
                <c:pt idx="60">
                  <c:v>56</c:v>
                </c:pt>
                <c:pt idx="61">
                  <c:v>57</c:v>
                </c:pt>
                <c:pt idx="62">
                  <c:v>59</c:v>
                </c:pt>
                <c:pt idx="63">
                  <c:v>60</c:v>
                </c:pt>
                <c:pt idx="64">
                  <c:v>61</c:v>
                </c:pt>
                <c:pt idx="65">
                  <c:v>63</c:v>
                </c:pt>
                <c:pt idx="66">
                  <c:v>64</c:v>
                </c:pt>
                <c:pt idx="67">
                  <c:v>66</c:v>
                </c:pt>
                <c:pt idx="68">
                  <c:v>68</c:v>
                </c:pt>
                <c:pt idx="69">
                  <c:v>69</c:v>
                </c:pt>
                <c:pt idx="70">
                  <c:v>71</c:v>
                </c:pt>
                <c:pt idx="71">
                  <c:v>73</c:v>
                </c:pt>
                <c:pt idx="72">
                  <c:v>75</c:v>
                </c:pt>
                <c:pt idx="73">
                  <c:v>77</c:v>
                </c:pt>
                <c:pt idx="74">
                  <c:v>79</c:v>
                </c:pt>
                <c:pt idx="75">
                  <c:v>81</c:v>
                </c:pt>
                <c:pt idx="76">
                  <c:v>83</c:v>
                </c:pt>
                <c:pt idx="77">
                  <c:v>85</c:v>
                </c:pt>
                <c:pt idx="78">
                  <c:v>87</c:v>
                </c:pt>
                <c:pt idx="79">
                  <c:v>89</c:v>
                </c:pt>
                <c:pt idx="80">
                  <c:v>91</c:v>
                </c:pt>
                <c:pt idx="81">
                  <c:v>94</c:v>
                </c:pt>
                <c:pt idx="82">
                  <c:v>96</c:v>
                </c:pt>
                <c:pt idx="83">
                  <c:v>98</c:v>
                </c:pt>
                <c:pt idx="84">
                  <c:v>101</c:v>
                </c:pt>
                <c:pt idx="85">
                  <c:v>103</c:v>
                </c:pt>
                <c:pt idx="86">
                  <c:v>106</c:v>
                </c:pt>
                <c:pt idx="87">
                  <c:v>108</c:v>
                </c:pt>
                <c:pt idx="88">
                  <c:v>111</c:v>
                </c:pt>
                <c:pt idx="89">
                  <c:v>113</c:v>
                </c:pt>
                <c:pt idx="90">
                  <c:v>116</c:v>
                </c:pt>
                <c:pt idx="91">
                  <c:v>119</c:v>
                </c:pt>
                <c:pt idx="92">
                  <c:v>121</c:v>
                </c:pt>
                <c:pt idx="93">
                  <c:v>124</c:v>
                </c:pt>
                <c:pt idx="94">
                  <c:v>127</c:v>
                </c:pt>
                <c:pt idx="95">
                  <c:v>130</c:v>
                </c:pt>
                <c:pt idx="96">
                  <c:v>133</c:v>
                </c:pt>
                <c:pt idx="97">
                  <c:v>136</c:v>
                </c:pt>
                <c:pt idx="98">
                  <c:v>139</c:v>
                </c:pt>
                <c:pt idx="99">
                  <c:v>142</c:v>
                </c:pt>
                <c:pt idx="100">
                  <c:v>145</c:v>
                </c:pt>
                <c:pt idx="101">
                  <c:v>148</c:v>
                </c:pt>
                <c:pt idx="102">
                  <c:v>151</c:v>
                </c:pt>
                <c:pt idx="103">
                  <c:v>154</c:v>
                </c:pt>
                <c:pt idx="104">
                  <c:v>157</c:v>
                </c:pt>
                <c:pt idx="105">
                  <c:v>160</c:v>
                </c:pt>
                <c:pt idx="106">
                  <c:v>164</c:v>
                </c:pt>
                <c:pt idx="107">
                  <c:v>167</c:v>
                </c:pt>
                <c:pt idx="108">
                  <c:v>170</c:v>
                </c:pt>
                <c:pt idx="109">
                  <c:v>173</c:v>
                </c:pt>
                <c:pt idx="110">
                  <c:v>176</c:v>
                </c:pt>
                <c:pt idx="111">
                  <c:v>179</c:v>
                </c:pt>
                <c:pt idx="112">
                  <c:v>183</c:v>
                </c:pt>
                <c:pt idx="113">
                  <c:v>186</c:v>
                </c:pt>
                <c:pt idx="114">
                  <c:v>189</c:v>
                </c:pt>
                <c:pt idx="115">
                  <c:v>193</c:v>
                </c:pt>
                <c:pt idx="116">
                  <c:v>196</c:v>
                </c:pt>
                <c:pt idx="117">
                  <c:v>199</c:v>
                </c:pt>
                <c:pt idx="118">
                  <c:v>203</c:v>
                </c:pt>
                <c:pt idx="119">
                  <c:v>206</c:v>
                </c:pt>
                <c:pt idx="120">
                  <c:v>209</c:v>
                </c:pt>
                <c:pt idx="121">
                  <c:v>213</c:v>
                </c:pt>
                <c:pt idx="122">
                  <c:v>216</c:v>
                </c:pt>
                <c:pt idx="123">
                  <c:v>220</c:v>
                </c:pt>
                <c:pt idx="124">
                  <c:v>223</c:v>
                </c:pt>
                <c:pt idx="125">
                  <c:v>226</c:v>
                </c:pt>
                <c:pt idx="126">
                  <c:v>230</c:v>
                </c:pt>
                <c:pt idx="127">
                  <c:v>233</c:v>
                </c:pt>
                <c:pt idx="128">
                  <c:v>236</c:v>
                </c:pt>
                <c:pt idx="129">
                  <c:v>240</c:v>
                </c:pt>
                <c:pt idx="130">
                  <c:v>243</c:v>
                </c:pt>
                <c:pt idx="131">
                  <c:v>246</c:v>
                </c:pt>
                <c:pt idx="132">
                  <c:v>250</c:v>
                </c:pt>
                <c:pt idx="133">
                  <c:v>253</c:v>
                </c:pt>
                <c:pt idx="134">
                  <c:v>257</c:v>
                </c:pt>
                <c:pt idx="135">
                  <c:v>260</c:v>
                </c:pt>
                <c:pt idx="136">
                  <c:v>263</c:v>
                </c:pt>
                <c:pt idx="137">
                  <c:v>266</c:v>
                </c:pt>
                <c:pt idx="138">
                  <c:v>269</c:v>
                </c:pt>
                <c:pt idx="139">
                  <c:v>273</c:v>
                </c:pt>
                <c:pt idx="140">
                  <c:v>276</c:v>
                </c:pt>
                <c:pt idx="141">
                  <c:v>279</c:v>
                </c:pt>
                <c:pt idx="142">
                  <c:v>282</c:v>
                </c:pt>
                <c:pt idx="143">
                  <c:v>285</c:v>
                </c:pt>
                <c:pt idx="144">
                  <c:v>288</c:v>
                </c:pt>
                <c:pt idx="145">
                  <c:v>291</c:v>
                </c:pt>
                <c:pt idx="146">
                  <c:v>295</c:v>
                </c:pt>
                <c:pt idx="147">
                  <c:v>298</c:v>
                </c:pt>
                <c:pt idx="148">
                  <c:v>301</c:v>
                </c:pt>
                <c:pt idx="149">
                  <c:v>304</c:v>
                </c:pt>
                <c:pt idx="150">
                  <c:v>307</c:v>
                </c:pt>
                <c:pt idx="151">
                  <c:v>309</c:v>
                </c:pt>
                <c:pt idx="152">
                  <c:v>313</c:v>
                </c:pt>
                <c:pt idx="153">
                  <c:v>316</c:v>
                </c:pt>
                <c:pt idx="154">
                  <c:v>318</c:v>
                </c:pt>
                <c:pt idx="155">
                  <c:v>321</c:v>
                </c:pt>
                <c:pt idx="156">
                  <c:v>324</c:v>
                </c:pt>
                <c:pt idx="157">
                  <c:v>327</c:v>
                </c:pt>
                <c:pt idx="158">
                  <c:v>330</c:v>
                </c:pt>
                <c:pt idx="159">
                  <c:v>333</c:v>
                </c:pt>
                <c:pt idx="160">
                  <c:v>336</c:v>
                </c:pt>
                <c:pt idx="161">
                  <c:v>339</c:v>
                </c:pt>
                <c:pt idx="162">
                  <c:v>341</c:v>
                </c:pt>
                <c:pt idx="163">
                  <c:v>344</c:v>
                </c:pt>
                <c:pt idx="164">
                  <c:v>347</c:v>
                </c:pt>
                <c:pt idx="165">
                  <c:v>350</c:v>
                </c:pt>
                <c:pt idx="166">
                  <c:v>353</c:v>
                </c:pt>
                <c:pt idx="167">
                  <c:v>355</c:v>
                </c:pt>
                <c:pt idx="168">
                  <c:v>358</c:v>
                </c:pt>
                <c:pt idx="169">
                  <c:v>360</c:v>
                </c:pt>
                <c:pt idx="170">
                  <c:v>363</c:v>
                </c:pt>
                <c:pt idx="171">
                  <c:v>366</c:v>
                </c:pt>
                <c:pt idx="172">
                  <c:v>368</c:v>
                </c:pt>
                <c:pt idx="173">
                  <c:v>371</c:v>
                </c:pt>
                <c:pt idx="174">
                  <c:v>373</c:v>
                </c:pt>
                <c:pt idx="175">
                  <c:v>376</c:v>
                </c:pt>
                <c:pt idx="176">
                  <c:v>378</c:v>
                </c:pt>
                <c:pt idx="177">
                  <c:v>381</c:v>
                </c:pt>
                <c:pt idx="178">
                  <c:v>383</c:v>
                </c:pt>
                <c:pt idx="179">
                  <c:v>385</c:v>
                </c:pt>
                <c:pt idx="180">
                  <c:v>387</c:v>
                </c:pt>
                <c:pt idx="181">
                  <c:v>389</c:v>
                </c:pt>
                <c:pt idx="182">
                  <c:v>391</c:v>
                </c:pt>
                <c:pt idx="183">
                  <c:v>393</c:v>
                </c:pt>
                <c:pt idx="184">
                  <c:v>395</c:v>
                </c:pt>
                <c:pt idx="185">
                  <c:v>397</c:v>
                </c:pt>
                <c:pt idx="186">
                  <c:v>399</c:v>
                </c:pt>
                <c:pt idx="187">
                  <c:v>401</c:v>
                </c:pt>
              </c:numCache>
            </c:numRef>
          </c:xVal>
          <c:yVal>
            <c:numRef>
              <c:f>'[58]55-400'!$C$1:$C$188</c:f>
              <c:numCache>
                <c:formatCode>General</c:formatCode>
                <c:ptCount val="188"/>
                <c:pt idx="0">
                  <c:v>9.4600000000000031E-2</c:v>
                </c:pt>
                <c:pt idx="1">
                  <c:v>9.4800000000000037E-2</c:v>
                </c:pt>
                <c:pt idx="2">
                  <c:v>9.4500000000000015E-2</c:v>
                </c:pt>
                <c:pt idx="3">
                  <c:v>9.4700000000000034E-2</c:v>
                </c:pt>
                <c:pt idx="4">
                  <c:v>9.4800000000000037E-2</c:v>
                </c:pt>
                <c:pt idx="5">
                  <c:v>9.4400000000000026E-2</c:v>
                </c:pt>
                <c:pt idx="6">
                  <c:v>9.4300000000000023E-2</c:v>
                </c:pt>
                <c:pt idx="7">
                  <c:v>9.4900000000000026E-2</c:v>
                </c:pt>
                <c:pt idx="8">
                  <c:v>9.4900000000000026E-2</c:v>
                </c:pt>
                <c:pt idx="9">
                  <c:v>9.4700000000000034E-2</c:v>
                </c:pt>
                <c:pt idx="10">
                  <c:v>9.4900000000000026E-2</c:v>
                </c:pt>
                <c:pt idx="11">
                  <c:v>9.4500000000000015E-2</c:v>
                </c:pt>
                <c:pt idx="12">
                  <c:v>9.4400000000000026E-2</c:v>
                </c:pt>
                <c:pt idx="13">
                  <c:v>9.4400000000000026E-2</c:v>
                </c:pt>
                <c:pt idx="14">
                  <c:v>9.4000000000000014E-2</c:v>
                </c:pt>
                <c:pt idx="15">
                  <c:v>9.4400000000000026E-2</c:v>
                </c:pt>
                <c:pt idx="16">
                  <c:v>9.3900000000000039E-2</c:v>
                </c:pt>
                <c:pt idx="17">
                  <c:v>9.3900000000000039E-2</c:v>
                </c:pt>
                <c:pt idx="18">
                  <c:v>9.4600000000000031E-2</c:v>
                </c:pt>
                <c:pt idx="19">
                  <c:v>9.4100000000000017E-2</c:v>
                </c:pt>
                <c:pt idx="20">
                  <c:v>9.3900000000000039E-2</c:v>
                </c:pt>
                <c:pt idx="21">
                  <c:v>9.4000000000000014E-2</c:v>
                </c:pt>
                <c:pt idx="22">
                  <c:v>9.3300000000000008E-2</c:v>
                </c:pt>
                <c:pt idx="23">
                  <c:v>9.3700000000000019E-2</c:v>
                </c:pt>
                <c:pt idx="24">
                  <c:v>9.3500000000000028E-2</c:v>
                </c:pt>
                <c:pt idx="25">
                  <c:v>9.3800000000000022E-2</c:v>
                </c:pt>
                <c:pt idx="26">
                  <c:v>9.3500000000000028E-2</c:v>
                </c:pt>
                <c:pt idx="27">
                  <c:v>9.3100000000000016E-2</c:v>
                </c:pt>
                <c:pt idx="28">
                  <c:v>9.3100000000000016E-2</c:v>
                </c:pt>
                <c:pt idx="29">
                  <c:v>9.3200000000000019E-2</c:v>
                </c:pt>
                <c:pt idx="30">
                  <c:v>9.3300000000000008E-2</c:v>
                </c:pt>
                <c:pt idx="31">
                  <c:v>9.2800000000000007E-2</c:v>
                </c:pt>
                <c:pt idx="32">
                  <c:v>9.3100000000000016E-2</c:v>
                </c:pt>
                <c:pt idx="33">
                  <c:v>9.2900000000000024E-2</c:v>
                </c:pt>
                <c:pt idx="34">
                  <c:v>9.2600000000000002E-2</c:v>
                </c:pt>
                <c:pt idx="35">
                  <c:v>9.1900000000000023E-2</c:v>
                </c:pt>
                <c:pt idx="36">
                  <c:v>9.2000000000000026E-2</c:v>
                </c:pt>
                <c:pt idx="37">
                  <c:v>9.2200000000000004E-2</c:v>
                </c:pt>
                <c:pt idx="38">
                  <c:v>9.130000000000002E-2</c:v>
                </c:pt>
                <c:pt idx="39">
                  <c:v>9.180000000000002E-2</c:v>
                </c:pt>
                <c:pt idx="40">
                  <c:v>9.180000000000002E-2</c:v>
                </c:pt>
                <c:pt idx="41">
                  <c:v>9.1400000000000009E-2</c:v>
                </c:pt>
                <c:pt idx="42">
                  <c:v>9.0900000000000022E-2</c:v>
                </c:pt>
                <c:pt idx="43">
                  <c:v>9.0700000000000044E-2</c:v>
                </c:pt>
                <c:pt idx="44">
                  <c:v>9.0700000000000044E-2</c:v>
                </c:pt>
                <c:pt idx="45">
                  <c:v>9.0300000000000005E-2</c:v>
                </c:pt>
                <c:pt idx="46">
                  <c:v>9.0300000000000005E-2</c:v>
                </c:pt>
                <c:pt idx="47">
                  <c:v>9.0100000000000013E-2</c:v>
                </c:pt>
                <c:pt idx="48">
                  <c:v>8.9900000000000008E-2</c:v>
                </c:pt>
                <c:pt idx="49">
                  <c:v>8.9500000000000024E-2</c:v>
                </c:pt>
                <c:pt idx="50">
                  <c:v>8.9300000000000004E-2</c:v>
                </c:pt>
                <c:pt idx="51">
                  <c:v>8.9300000000000004E-2</c:v>
                </c:pt>
                <c:pt idx="52">
                  <c:v>8.8900000000000021E-2</c:v>
                </c:pt>
                <c:pt idx="53">
                  <c:v>8.8200000000000014E-2</c:v>
                </c:pt>
                <c:pt idx="54">
                  <c:v>8.8300000000000017E-2</c:v>
                </c:pt>
                <c:pt idx="55">
                  <c:v>8.7500000000000008E-2</c:v>
                </c:pt>
                <c:pt idx="56">
                  <c:v>8.7400000000000005E-2</c:v>
                </c:pt>
                <c:pt idx="57">
                  <c:v>8.77E-2</c:v>
                </c:pt>
                <c:pt idx="58">
                  <c:v>8.730000000000003E-2</c:v>
                </c:pt>
                <c:pt idx="59">
                  <c:v>8.6800000000000002E-2</c:v>
                </c:pt>
                <c:pt idx="60">
                  <c:v>8.6700000000000027E-2</c:v>
                </c:pt>
                <c:pt idx="61">
                  <c:v>8.6500000000000007E-2</c:v>
                </c:pt>
                <c:pt idx="62">
                  <c:v>8.6300000000000002E-2</c:v>
                </c:pt>
                <c:pt idx="63">
                  <c:v>8.5200000000000026E-2</c:v>
                </c:pt>
                <c:pt idx="64">
                  <c:v>8.5000000000000006E-2</c:v>
                </c:pt>
                <c:pt idx="65">
                  <c:v>8.550000000000002E-2</c:v>
                </c:pt>
                <c:pt idx="66">
                  <c:v>8.5100000000000023E-2</c:v>
                </c:pt>
                <c:pt idx="67">
                  <c:v>8.43E-2</c:v>
                </c:pt>
                <c:pt idx="68">
                  <c:v>8.4200000000000025E-2</c:v>
                </c:pt>
                <c:pt idx="69">
                  <c:v>8.3200000000000024E-2</c:v>
                </c:pt>
                <c:pt idx="70">
                  <c:v>8.3300000000000041E-2</c:v>
                </c:pt>
                <c:pt idx="71">
                  <c:v>8.280000000000004E-2</c:v>
                </c:pt>
                <c:pt idx="72">
                  <c:v>8.2300000000000012E-2</c:v>
                </c:pt>
                <c:pt idx="73">
                  <c:v>8.1800000000000025E-2</c:v>
                </c:pt>
                <c:pt idx="74">
                  <c:v>8.1500000000000017E-2</c:v>
                </c:pt>
                <c:pt idx="75">
                  <c:v>8.1100000000000005E-2</c:v>
                </c:pt>
                <c:pt idx="76">
                  <c:v>8.1100000000000005E-2</c:v>
                </c:pt>
                <c:pt idx="77">
                  <c:v>8.0100000000000018E-2</c:v>
                </c:pt>
                <c:pt idx="78">
                  <c:v>8.0100000000000018E-2</c:v>
                </c:pt>
                <c:pt idx="79">
                  <c:v>7.9500000000000015E-2</c:v>
                </c:pt>
                <c:pt idx="80">
                  <c:v>7.9300000000000023E-2</c:v>
                </c:pt>
                <c:pt idx="81">
                  <c:v>7.8900000000000012E-2</c:v>
                </c:pt>
                <c:pt idx="82">
                  <c:v>7.8200000000000006E-2</c:v>
                </c:pt>
                <c:pt idx="83">
                  <c:v>7.8100000000000003E-2</c:v>
                </c:pt>
                <c:pt idx="84">
                  <c:v>7.7700000000000019E-2</c:v>
                </c:pt>
                <c:pt idx="85">
                  <c:v>7.7100000000000002E-2</c:v>
                </c:pt>
                <c:pt idx="86">
                  <c:v>7.669999999999999E-2</c:v>
                </c:pt>
                <c:pt idx="87">
                  <c:v>7.6100000000000001E-2</c:v>
                </c:pt>
                <c:pt idx="88">
                  <c:v>7.5700000000000017E-2</c:v>
                </c:pt>
                <c:pt idx="89">
                  <c:v>7.5200000000000003E-2</c:v>
                </c:pt>
                <c:pt idx="90">
                  <c:v>7.4700000000000016E-2</c:v>
                </c:pt>
                <c:pt idx="91">
                  <c:v>7.4200000000000002E-2</c:v>
                </c:pt>
                <c:pt idx="92">
                  <c:v>7.3599999999999999E-2</c:v>
                </c:pt>
                <c:pt idx="93">
                  <c:v>7.3399999999999993E-2</c:v>
                </c:pt>
                <c:pt idx="94">
                  <c:v>7.2400000000000006E-2</c:v>
                </c:pt>
                <c:pt idx="95">
                  <c:v>7.2100000000000011E-2</c:v>
                </c:pt>
                <c:pt idx="96">
                  <c:v>7.1700000000000014E-2</c:v>
                </c:pt>
                <c:pt idx="97">
                  <c:v>7.1700000000000014E-2</c:v>
                </c:pt>
                <c:pt idx="98">
                  <c:v>7.1099999999999997E-2</c:v>
                </c:pt>
                <c:pt idx="99">
                  <c:v>7.0400000000000004E-2</c:v>
                </c:pt>
                <c:pt idx="100">
                  <c:v>7.010000000000001E-2</c:v>
                </c:pt>
                <c:pt idx="101">
                  <c:v>6.9300000000000014E-2</c:v>
                </c:pt>
                <c:pt idx="102">
                  <c:v>6.8499999999999991E-2</c:v>
                </c:pt>
                <c:pt idx="103">
                  <c:v>6.8599999999999994E-2</c:v>
                </c:pt>
                <c:pt idx="104">
                  <c:v>6.7600000000000021E-2</c:v>
                </c:pt>
                <c:pt idx="105">
                  <c:v>6.7600000000000021E-2</c:v>
                </c:pt>
                <c:pt idx="106">
                  <c:v>6.6900000000000001E-2</c:v>
                </c:pt>
                <c:pt idx="107">
                  <c:v>6.6600000000000006E-2</c:v>
                </c:pt>
                <c:pt idx="108">
                  <c:v>6.5800000000000011E-2</c:v>
                </c:pt>
                <c:pt idx="109">
                  <c:v>6.5500000000000003E-2</c:v>
                </c:pt>
                <c:pt idx="110">
                  <c:v>6.4500000000000016E-2</c:v>
                </c:pt>
                <c:pt idx="111">
                  <c:v>6.4100000000000004E-2</c:v>
                </c:pt>
                <c:pt idx="112">
                  <c:v>6.3299999999999995E-2</c:v>
                </c:pt>
                <c:pt idx="113">
                  <c:v>6.3400000000000012E-2</c:v>
                </c:pt>
                <c:pt idx="114">
                  <c:v>6.25E-2</c:v>
                </c:pt>
                <c:pt idx="115">
                  <c:v>6.25E-2</c:v>
                </c:pt>
                <c:pt idx="116">
                  <c:v>6.1800000000000001E-2</c:v>
                </c:pt>
                <c:pt idx="117">
                  <c:v>6.1699999999999998E-2</c:v>
                </c:pt>
                <c:pt idx="118">
                  <c:v>6.0800000000000007E-2</c:v>
                </c:pt>
                <c:pt idx="119">
                  <c:v>6.0400000000000009E-2</c:v>
                </c:pt>
                <c:pt idx="120">
                  <c:v>5.9900000000000009E-2</c:v>
                </c:pt>
                <c:pt idx="121">
                  <c:v>5.9300000000000005E-2</c:v>
                </c:pt>
                <c:pt idx="122">
                  <c:v>5.9200000000000003E-2</c:v>
                </c:pt>
                <c:pt idx="123">
                  <c:v>5.8299999999999998E-2</c:v>
                </c:pt>
                <c:pt idx="124">
                  <c:v>5.8200000000000002E-2</c:v>
                </c:pt>
                <c:pt idx="125">
                  <c:v>5.7900000000000007E-2</c:v>
                </c:pt>
                <c:pt idx="126">
                  <c:v>5.7000000000000009E-2</c:v>
                </c:pt>
                <c:pt idx="127">
                  <c:v>5.6800000000000003E-2</c:v>
                </c:pt>
                <c:pt idx="128">
                  <c:v>5.6500000000000002E-2</c:v>
                </c:pt>
                <c:pt idx="129">
                  <c:v>5.5300000000000009E-2</c:v>
                </c:pt>
                <c:pt idx="130">
                  <c:v>5.5500000000000008E-2</c:v>
                </c:pt>
                <c:pt idx="131">
                  <c:v>5.4600000000000003E-2</c:v>
                </c:pt>
                <c:pt idx="132">
                  <c:v>5.4300000000000015E-2</c:v>
                </c:pt>
                <c:pt idx="133">
                  <c:v>5.3999999999999999E-2</c:v>
                </c:pt>
                <c:pt idx="134">
                  <c:v>5.3499999999999999E-2</c:v>
                </c:pt>
                <c:pt idx="135">
                  <c:v>5.3199999999999997E-2</c:v>
                </c:pt>
                <c:pt idx="136">
                  <c:v>5.2500000000000012E-2</c:v>
                </c:pt>
                <c:pt idx="137">
                  <c:v>5.2200000000000003E-2</c:v>
                </c:pt>
                <c:pt idx="138">
                  <c:v>5.1700000000000003E-2</c:v>
                </c:pt>
                <c:pt idx="139">
                  <c:v>5.16E-2</c:v>
                </c:pt>
                <c:pt idx="140">
                  <c:v>5.0700000000000009E-2</c:v>
                </c:pt>
                <c:pt idx="141">
                  <c:v>5.0599999999999999E-2</c:v>
                </c:pt>
                <c:pt idx="142">
                  <c:v>4.9700000000000015E-2</c:v>
                </c:pt>
                <c:pt idx="143">
                  <c:v>4.9500000000000009E-2</c:v>
                </c:pt>
                <c:pt idx="144">
                  <c:v>4.9200000000000008E-2</c:v>
                </c:pt>
                <c:pt idx="145">
                  <c:v>4.8900000000000013E-2</c:v>
                </c:pt>
                <c:pt idx="146">
                  <c:v>4.8400000000000006E-2</c:v>
                </c:pt>
                <c:pt idx="147">
                  <c:v>4.82E-2</c:v>
                </c:pt>
                <c:pt idx="148">
                  <c:v>4.7400000000000005E-2</c:v>
                </c:pt>
                <c:pt idx="149">
                  <c:v>4.7200000000000006E-2</c:v>
                </c:pt>
                <c:pt idx="150">
                  <c:v>4.65E-2</c:v>
                </c:pt>
                <c:pt idx="151">
                  <c:v>4.6199999999999998E-2</c:v>
                </c:pt>
                <c:pt idx="152">
                  <c:v>4.6199999999999998E-2</c:v>
                </c:pt>
                <c:pt idx="153">
                  <c:v>4.5300000000000007E-2</c:v>
                </c:pt>
                <c:pt idx="154">
                  <c:v>4.5200000000000004E-2</c:v>
                </c:pt>
                <c:pt idx="155">
                  <c:v>4.4600000000000008E-2</c:v>
                </c:pt>
                <c:pt idx="156">
                  <c:v>4.3999999999999997E-2</c:v>
                </c:pt>
                <c:pt idx="157">
                  <c:v>4.4700000000000011E-2</c:v>
                </c:pt>
                <c:pt idx="158">
                  <c:v>4.3699999999999996E-2</c:v>
                </c:pt>
                <c:pt idx="159">
                  <c:v>4.3500000000000004E-2</c:v>
                </c:pt>
                <c:pt idx="160">
                  <c:v>4.2900000000000008E-2</c:v>
                </c:pt>
                <c:pt idx="161">
                  <c:v>4.2400000000000007E-2</c:v>
                </c:pt>
                <c:pt idx="162">
                  <c:v>4.2100000000000005E-2</c:v>
                </c:pt>
                <c:pt idx="163">
                  <c:v>4.1800000000000004E-2</c:v>
                </c:pt>
                <c:pt idx="164">
                  <c:v>4.1100000000000005E-2</c:v>
                </c:pt>
                <c:pt idx="165">
                  <c:v>4.0800000000000003E-2</c:v>
                </c:pt>
                <c:pt idx="166">
                  <c:v>4.0500000000000001E-2</c:v>
                </c:pt>
                <c:pt idx="167">
                  <c:v>4.02E-2</c:v>
                </c:pt>
                <c:pt idx="168">
                  <c:v>3.9799999999999995E-2</c:v>
                </c:pt>
                <c:pt idx="169">
                  <c:v>3.9300000000000002E-2</c:v>
                </c:pt>
                <c:pt idx="170">
                  <c:v>3.9100000000000003E-2</c:v>
                </c:pt>
                <c:pt idx="171">
                  <c:v>3.8399999999999997E-2</c:v>
                </c:pt>
                <c:pt idx="172">
                  <c:v>3.790000000000001E-2</c:v>
                </c:pt>
                <c:pt idx="173">
                  <c:v>3.8099999999999995E-2</c:v>
                </c:pt>
                <c:pt idx="174">
                  <c:v>3.7700000000000011E-2</c:v>
                </c:pt>
                <c:pt idx="175">
                  <c:v>3.7600000000000008E-2</c:v>
                </c:pt>
                <c:pt idx="176">
                  <c:v>3.740000000000001E-2</c:v>
                </c:pt>
                <c:pt idx="177">
                  <c:v>3.6900000000000002E-2</c:v>
                </c:pt>
                <c:pt idx="178">
                  <c:v>3.61E-2</c:v>
                </c:pt>
                <c:pt idx="179">
                  <c:v>3.61E-2</c:v>
                </c:pt>
                <c:pt idx="180">
                  <c:v>3.6000000000000011E-2</c:v>
                </c:pt>
                <c:pt idx="181">
                  <c:v>3.5600000000000007E-2</c:v>
                </c:pt>
                <c:pt idx="182">
                  <c:v>3.5300000000000005E-2</c:v>
                </c:pt>
                <c:pt idx="183">
                  <c:v>3.4999999999999996E-2</c:v>
                </c:pt>
                <c:pt idx="184">
                  <c:v>3.4700000000000002E-2</c:v>
                </c:pt>
                <c:pt idx="185">
                  <c:v>3.44E-2</c:v>
                </c:pt>
                <c:pt idx="186">
                  <c:v>3.4599999999999999E-2</c:v>
                </c:pt>
                <c:pt idx="187">
                  <c:v>3.4499999999999996E-2</c:v>
                </c:pt>
              </c:numCache>
            </c:numRef>
          </c:yVal>
          <c:smooth val="1"/>
          <c:extLst>
            <c:ext xmlns:c16="http://schemas.microsoft.com/office/drawing/2014/chart" uri="{C3380CC4-5D6E-409C-BE32-E72D297353CC}">
              <c16:uniqueId val="{00000001-4F2F-48C6-82CA-87589D1ACE12}"/>
            </c:ext>
          </c:extLst>
        </c:ser>
        <c:ser>
          <c:idx val="2"/>
          <c:order val="2"/>
          <c:spPr>
            <a:ln w="12700">
              <a:solidFill>
                <a:srgbClr val="00FFFF"/>
              </a:solidFill>
              <a:prstDash val="solid"/>
            </a:ln>
          </c:spPr>
          <c:marker>
            <c:symbol val="none"/>
          </c:marker>
          <c:xVal>
            <c:numRef>
              <c:f>'[59]55-450'!$A$1:$A$254</c:f>
              <c:numCache>
                <c:formatCode>General</c:formatCode>
                <c:ptCount val="254"/>
                <c:pt idx="0">
                  <c:v>24</c:v>
                </c:pt>
                <c:pt idx="1">
                  <c:v>25</c:v>
                </c:pt>
                <c:pt idx="2">
                  <c:v>24</c:v>
                </c:pt>
                <c:pt idx="3">
                  <c:v>24</c:v>
                </c:pt>
                <c:pt idx="4">
                  <c:v>24</c:v>
                </c:pt>
                <c:pt idx="5">
                  <c:v>24</c:v>
                </c:pt>
                <c:pt idx="6">
                  <c:v>24</c:v>
                </c:pt>
                <c:pt idx="7">
                  <c:v>24</c:v>
                </c:pt>
                <c:pt idx="8">
                  <c:v>24</c:v>
                </c:pt>
                <c:pt idx="9">
                  <c:v>24</c:v>
                </c:pt>
                <c:pt idx="10">
                  <c:v>24</c:v>
                </c:pt>
                <c:pt idx="11">
                  <c:v>24</c:v>
                </c:pt>
                <c:pt idx="12">
                  <c:v>24</c:v>
                </c:pt>
                <c:pt idx="13">
                  <c:v>24</c:v>
                </c:pt>
                <c:pt idx="14">
                  <c:v>24</c:v>
                </c:pt>
                <c:pt idx="15">
                  <c:v>24</c:v>
                </c:pt>
                <c:pt idx="16">
                  <c:v>25</c:v>
                </c:pt>
                <c:pt idx="17">
                  <c:v>24</c:v>
                </c:pt>
                <c:pt idx="18">
                  <c:v>25</c:v>
                </c:pt>
                <c:pt idx="19">
                  <c:v>25</c:v>
                </c:pt>
                <c:pt idx="20">
                  <c:v>25</c:v>
                </c:pt>
                <c:pt idx="21">
                  <c:v>25</c:v>
                </c:pt>
                <c:pt idx="22">
                  <c:v>25</c:v>
                </c:pt>
                <c:pt idx="23">
                  <c:v>25</c:v>
                </c:pt>
                <c:pt idx="24">
                  <c:v>26</c:v>
                </c:pt>
                <c:pt idx="25">
                  <c:v>26</c:v>
                </c:pt>
                <c:pt idx="26">
                  <c:v>26</c:v>
                </c:pt>
                <c:pt idx="27">
                  <c:v>26</c:v>
                </c:pt>
                <c:pt idx="28">
                  <c:v>27</c:v>
                </c:pt>
                <c:pt idx="29">
                  <c:v>27</c:v>
                </c:pt>
                <c:pt idx="30">
                  <c:v>27</c:v>
                </c:pt>
                <c:pt idx="31">
                  <c:v>28</c:v>
                </c:pt>
                <c:pt idx="32">
                  <c:v>28</c:v>
                </c:pt>
                <c:pt idx="33">
                  <c:v>29</c:v>
                </c:pt>
                <c:pt idx="34">
                  <c:v>29</c:v>
                </c:pt>
                <c:pt idx="35">
                  <c:v>29</c:v>
                </c:pt>
                <c:pt idx="36">
                  <c:v>30</c:v>
                </c:pt>
                <c:pt idx="37">
                  <c:v>30</c:v>
                </c:pt>
                <c:pt idx="38">
                  <c:v>31</c:v>
                </c:pt>
                <c:pt idx="39">
                  <c:v>31</c:v>
                </c:pt>
                <c:pt idx="40">
                  <c:v>32</c:v>
                </c:pt>
                <c:pt idx="41">
                  <c:v>32</c:v>
                </c:pt>
                <c:pt idx="42">
                  <c:v>33</c:v>
                </c:pt>
                <c:pt idx="43">
                  <c:v>34</c:v>
                </c:pt>
                <c:pt idx="44">
                  <c:v>35</c:v>
                </c:pt>
                <c:pt idx="45">
                  <c:v>35</c:v>
                </c:pt>
                <c:pt idx="46">
                  <c:v>36</c:v>
                </c:pt>
                <c:pt idx="47">
                  <c:v>37</c:v>
                </c:pt>
                <c:pt idx="48">
                  <c:v>38</c:v>
                </c:pt>
                <c:pt idx="49">
                  <c:v>38</c:v>
                </c:pt>
                <c:pt idx="50">
                  <c:v>39</c:v>
                </c:pt>
                <c:pt idx="51">
                  <c:v>40</c:v>
                </c:pt>
                <c:pt idx="52">
                  <c:v>41</c:v>
                </c:pt>
                <c:pt idx="53">
                  <c:v>42</c:v>
                </c:pt>
                <c:pt idx="54">
                  <c:v>43</c:v>
                </c:pt>
                <c:pt idx="55">
                  <c:v>44</c:v>
                </c:pt>
                <c:pt idx="56">
                  <c:v>45</c:v>
                </c:pt>
                <c:pt idx="57">
                  <c:v>46</c:v>
                </c:pt>
                <c:pt idx="58">
                  <c:v>48</c:v>
                </c:pt>
                <c:pt idx="59">
                  <c:v>49</c:v>
                </c:pt>
                <c:pt idx="60">
                  <c:v>50</c:v>
                </c:pt>
                <c:pt idx="61">
                  <c:v>51</c:v>
                </c:pt>
                <c:pt idx="62">
                  <c:v>53</c:v>
                </c:pt>
                <c:pt idx="63">
                  <c:v>54</c:v>
                </c:pt>
                <c:pt idx="64">
                  <c:v>56</c:v>
                </c:pt>
                <c:pt idx="65">
                  <c:v>57</c:v>
                </c:pt>
                <c:pt idx="66">
                  <c:v>59</c:v>
                </c:pt>
                <c:pt idx="67">
                  <c:v>60</c:v>
                </c:pt>
                <c:pt idx="68">
                  <c:v>62</c:v>
                </c:pt>
                <c:pt idx="69">
                  <c:v>63</c:v>
                </c:pt>
                <c:pt idx="70">
                  <c:v>65</c:v>
                </c:pt>
                <c:pt idx="71">
                  <c:v>67</c:v>
                </c:pt>
                <c:pt idx="72">
                  <c:v>69</c:v>
                </c:pt>
                <c:pt idx="73">
                  <c:v>71</c:v>
                </c:pt>
                <c:pt idx="74">
                  <c:v>72</c:v>
                </c:pt>
                <c:pt idx="75">
                  <c:v>74</c:v>
                </c:pt>
                <c:pt idx="76">
                  <c:v>77</c:v>
                </c:pt>
                <c:pt idx="77">
                  <c:v>78</c:v>
                </c:pt>
                <c:pt idx="78">
                  <c:v>81</c:v>
                </c:pt>
                <c:pt idx="79">
                  <c:v>83</c:v>
                </c:pt>
                <c:pt idx="80">
                  <c:v>85</c:v>
                </c:pt>
                <c:pt idx="81">
                  <c:v>87</c:v>
                </c:pt>
                <c:pt idx="82">
                  <c:v>89</c:v>
                </c:pt>
                <c:pt idx="83">
                  <c:v>92</c:v>
                </c:pt>
                <c:pt idx="84">
                  <c:v>94</c:v>
                </c:pt>
                <c:pt idx="85">
                  <c:v>97</c:v>
                </c:pt>
                <c:pt idx="86">
                  <c:v>99</c:v>
                </c:pt>
                <c:pt idx="87">
                  <c:v>102</c:v>
                </c:pt>
                <c:pt idx="88">
                  <c:v>104</c:v>
                </c:pt>
                <c:pt idx="89">
                  <c:v>107</c:v>
                </c:pt>
                <c:pt idx="90">
                  <c:v>110</c:v>
                </c:pt>
                <c:pt idx="91">
                  <c:v>112</c:v>
                </c:pt>
                <c:pt idx="92">
                  <c:v>115</c:v>
                </c:pt>
                <c:pt idx="93">
                  <c:v>118</c:v>
                </c:pt>
                <c:pt idx="94">
                  <c:v>121</c:v>
                </c:pt>
                <c:pt idx="95">
                  <c:v>123</c:v>
                </c:pt>
                <c:pt idx="96">
                  <c:v>126</c:v>
                </c:pt>
                <c:pt idx="97">
                  <c:v>129</c:v>
                </c:pt>
                <c:pt idx="98">
                  <c:v>132</c:v>
                </c:pt>
                <c:pt idx="99">
                  <c:v>135</c:v>
                </c:pt>
                <c:pt idx="100">
                  <c:v>138</c:v>
                </c:pt>
                <c:pt idx="101">
                  <c:v>141</c:v>
                </c:pt>
                <c:pt idx="102">
                  <c:v>144</c:v>
                </c:pt>
                <c:pt idx="103">
                  <c:v>147</c:v>
                </c:pt>
                <c:pt idx="104">
                  <c:v>150</c:v>
                </c:pt>
                <c:pt idx="105">
                  <c:v>153</c:v>
                </c:pt>
                <c:pt idx="106">
                  <c:v>157</c:v>
                </c:pt>
                <c:pt idx="107">
                  <c:v>160</c:v>
                </c:pt>
                <c:pt idx="108">
                  <c:v>163</c:v>
                </c:pt>
                <c:pt idx="109">
                  <c:v>166</c:v>
                </c:pt>
                <c:pt idx="110">
                  <c:v>169</c:v>
                </c:pt>
                <c:pt idx="111">
                  <c:v>173</c:v>
                </c:pt>
                <c:pt idx="112">
                  <c:v>176</c:v>
                </c:pt>
                <c:pt idx="113">
                  <c:v>179</c:v>
                </c:pt>
                <c:pt idx="114">
                  <c:v>182</c:v>
                </c:pt>
                <c:pt idx="115">
                  <c:v>186</c:v>
                </c:pt>
                <c:pt idx="116">
                  <c:v>189</c:v>
                </c:pt>
                <c:pt idx="117">
                  <c:v>192</c:v>
                </c:pt>
                <c:pt idx="118">
                  <c:v>195</c:v>
                </c:pt>
                <c:pt idx="119">
                  <c:v>199</c:v>
                </c:pt>
                <c:pt idx="120">
                  <c:v>202</c:v>
                </c:pt>
                <c:pt idx="121">
                  <c:v>205</c:v>
                </c:pt>
                <c:pt idx="122">
                  <c:v>209</c:v>
                </c:pt>
                <c:pt idx="123">
                  <c:v>212</c:v>
                </c:pt>
                <c:pt idx="124">
                  <c:v>215</c:v>
                </c:pt>
                <c:pt idx="125">
                  <c:v>219</c:v>
                </c:pt>
                <c:pt idx="126">
                  <c:v>222</c:v>
                </c:pt>
                <c:pt idx="127">
                  <c:v>225</c:v>
                </c:pt>
                <c:pt idx="128">
                  <c:v>229</c:v>
                </c:pt>
                <c:pt idx="129">
                  <c:v>232</c:v>
                </c:pt>
                <c:pt idx="130">
                  <c:v>235</c:v>
                </c:pt>
                <c:pt idx="131">
                  <c:v>239</c:v>
                </c:pt>
                <c:pt idx="132">
                  <c:v>242</c:v>
                </c:pt>
                <c:pt idx="133">
                  <c:v>245</c:v>
                </c:pt>
                <c:pt idx="134">
                  <c:v>248</c:v>
                </c:pt>
                <c:pt idx="135">
                  <c:v>252</c:v>
                </c:pt>
                <c:pt idx="136">
                  <c:v>255</c:v>
                </c:pt>
                <c:pt idx="137">
                  <c:v>258</c:v>
                </c:pt>
                <c:pt idx="138">
                  <c:v>261</c:v>
                </c:pt>
                <c:pt idx="139">
                  <c:v>265</c:v>
                </c:pt>
                <c:pt idx="140">
                  <c:v>268</c:v>
                </c:pt>
                <c:pt idx="141">
                  <c:v>271</c:v>
                </c:pt>
                <c:pt idx="142">
                  <c:v>274</c:v>
                </c:pt>
                <c:pt idx="143">
                  <c:v>277</c:v>
                </c:pt>
                <c:pt idx="144">
                  <c:v>280</c:v>
                </c:pt>
                <c:pt idx="145">
                  <c:v>283</c:v>
                </c:pt>
                <c:pt idx="146">
                  <c:v>287</c:v>
                </c:pt>
                <c:pt idx="147">
                  <c:v>290</c:v>
                </c:pt>
                <c:pt idx="148">
                  <c:v>292</c:v>
                </c:pt>
                <c:pt idx="149">
                  <c:v>296</c:v>
                </c:pt>
                <c:pt idx="150">
                  <c:v>298</c:v>
                </c:pt>
                <c:pt idx="151">
                  <c:v>302</c:v>
                </c:pt>
                <c:pt idx="152">
                  <c:v>304</c:v>
                </c:pt>
                <c:pt idx="153">
                  <c:v>307</c:v>
                </c:pt>
                <c:pt idx="154">
                  <c:v>310</c:v>
                </c:pt>
                <c:pt idx="155">
                  <c:v>313</c:v>
                </c:pt>
                <c:pt idx="156">
                  <c:v>316</c:v>
                </c:pt>
                <c:pt idx="157">
                  <c:v>319</c:v>
                </c:pt>
                <c:pt idx="158">
                  <c:v>322</c:v>
                </c:pt>
                <c:pt idx="159">
                  <c:v>325</c:v>
                </c:pt>
                <c:pt idx="160">
                  <c:v>328</c:v>
                </c:pt>
                <c:pt idx="161">
                  <c:v>330</c:v>
                </c:pt>
                <c:pt idx="162">
                  <c:v>333</c:v>
                </c:pt>
                <c:pt idx="163">
                  <c:v>336</c:v>
                </c:pt>
                <c:pt idx="164">
                  <c:v>339</c:v>
                </c:pt>
                <c:pt idx="165">
                  <c:v>342</c:v>
                </c:pt>
                <c:pt idx="166">
                  <c:v>344</c:v>
                </c:pt>
                <c:pt idx="167">
                  <c:v>347</c:v>
                </c:pt>
                <c:pt idx="168">
                  <c:v>350</c:v>
                </c:pt>
                <c:pt idx="169">
                  <c:v>352</c:v>
                </c:pt>
                <c:pt idx="170">
                  <c:v>355</c:v>
                </c:pt>
                <c:pt idx="171">
                  <c:v>358</c:v>
                </c:pt>
                <c:pt idx="172">
                  <c:v>360</c:v>
                </c:pt>
                <c:pt idx="173">
                  <c:v>363</c:v>
                </c:pt>
                <c:pt idx="174">
                  <c:v>365</c:v>
                </c:pt>
                <c:pt idx="175">
                  <c:v>368</c:v>
                </c:pt>
                <c:pt idx="176">
                  <c:v>370</c:v>
                </c:pt>
                <c:pt idx="177">
                  <c:v>373</c:v>
                </c:pt>
                <c:pt idx="178">
                  <c:v>375</c:v>
                </c:pt>
                <c:pt idx="179">
                  <c:v>377</c:v>
                </c:pt>
                <c:pt idx="180">
                  <c:v>380</c:v>
                </c:pt>
                <c:pt idx="181">
                  <c:v>382</c:v>
                </c:pt>
                <c:pt idx="182">
                  <c:v>384</c:v>
                </c:pt>
                <c:pt idx="183">
                  <c:v>386</c:v>
                </c:pt>
                <c:pt idx="184">
                  <c:v>388</c:v>
                </c:pt>
                <c:pt idx="185">
                  <c:v>390</c:v>
                </c:pt>
                <c:pt idx="186">
                  <c:v>392</c:v>
                </c:pt>
                <c:pt idx="187">
                  <c:v>394</c:v>
                </c:pt>
                <c:pt idx="188">
                  <c:v>396</c:v>
                </c:pt>
                <c:pt idx="189">
                  <c:v>397</c:v>
                </c:pt>
                <c:pt idx="190">
                  <c:v>399</c:v>
                </c:pt>
                <c:pt idx="191">
                  <c:v>401</c:v>
                </c:pt>
                <c:pt idx="192">
                  <c:v>403</c:v>
                </c:pt>
                <c:pt idx="193">
                  <c:v>404</c:v>
                </c:pt>
                <c:pt idx="194">
                  <c:v>406</c:v>
                </c:pt>
                <c:pt idx="195">
                  <c:v>407</c:v>
                </c:pt>
                <c:pt idx="196">
                  <c:v>409</c:v>
                </c:pt>
                <c:pt idx="197">
                  <c:v>410</c:v>
                </c:pt>
                <c:pt idx="198">
                  <c:v>412</c:v>
                </c:pt>
                <c:pt idx="199">
                  <c:v>413</c:v>
                </c:pt>
                <c:pt idx="200">
                  <c:v>414</c:v>
                </c:pt>
                <c:pt idx="201">
                  <c:v>416</c:v>
                </c:pt>
                <c:pt idx="202">
                  <c:v>417</c:v>
                </c:pt>
                <c:pt idx="203">
                  <c:v>418</c:v>
                </c:pt>
                <c:pt idx="204">
                  <c:v>419</c:v>
                </c:pt>
                <c:pt idx="205">
                  <c:v>421</c:v>
                </c:pt>
                <c:pt idx="206">
                  <c:v>422</c:v>
                </c:pt>
                <c:pt idx="207">
                  <c:v>423</c:v>
                </c:pt>
                <c:pt idx="208">
                  <c:v>424</c:v>
                </c:pt>
                <c:pt idx="209">
                  <c:v>425</c:v>
                </c:pt>
                <c:pt idx="210">
                  <c:v>426</c:v>
                </c:pt>
                <c:pt idx="211">
                  <c:v>427</c:v>
                </c:pt>
                <c:pt idx="212">
                  <c:v>428</c:v>
                </c:pt>
                <c:pt idx="213">
                  <c:v>429</c:v>
                </c:pt>
                <c:pt idx="214">
                  <c:v>430</c:v>
                </c:pt>
                <c:pt idx="215">
                  <c:v>431</c:v>
                </c:pt>
                <c:pt idx="216">
                  <c:v>431</c:v>
                </c:pt>
                <c:pt idx="217">
                  <c:v>432</c:v>
                </c:pt>
                <c:pt idx="218">
                  <c:v>433</c:v>
                </c:pt>
                <c:pt idx="219">
                  <c:v>434</c:v>
                </c:pt>
                <c:pt idx="220">
                  <c:v>434</c:v>
                </c:pt>
                <c:pt idx="221">
                  <c:v>435</c:v>
                </c:pt>
                <c:pt idx="222">
                  <c:v>436</c:v>
                </c:pt>
                <c:pt idx="223">
                  <c:v>437</c:v>
                </c:pt>
                <c:pt idx="224">
                  <c:v>437</c:v>
                </c:pt>
                <c:pt idx="225">
                  <c:v>438</c:v>
                </c:pt>
                <c:pt idx="226">
                  <c:v>438</c:v>
                </c:pt>
                <c:pt idx="227">
                  <c:v>439</c:v>
                </c:pt>
                <c:pt idx="228">
                  <c:v>440</c:v>
                </c:pt>
                <c:pt idx="229">
                  <c:v>440</c:v>
                </c:pt>
                <c:pt idx="230">
                  <c:v>441</c:v>
                </c:pt>
                <c:pt idx="231">
                  <c:v>441</c:v>
                </c:pt>
                <c:pt idx="232">
                  <c:v>441</c:v>
                </c:pt>
                <c:pt idx="233">
                  <c:v>442</c:v>
                </c:pt>
                <c:pt idx="234">
                  <c:v>442</c:v>
                </c:pt>
                <c:pt idx="235">
                  <c:v>443</c:v>
                </c:pt>
                <c:pt idx="236">
                  <c:v>444</c:v>
                </c:pt>
                <c:pt idx="237">
                  <c:v>444</c:v>
                </c:pt>
                <c:pt idx="238">
                  <c:v>444</c:v>
                </c:pt>
                <c:pt idx="239">
                  <c:v>445</c:v>
                </c:pt>
                <c:pt idx="240">
                  <c:v>445</c:v>
                </c:pt>
                <c:pt idx="241">
                  <c:v>446</c:v>
                </c:pt>
                <c:pt idx="242">
                  <c:v>446</c:v>
                </c:pt>
                <c:pt idx="243">
                  <c:v>446</c:v>
                </c:pt>
                <c:pt idx="244">
                  <c:v>447</c:v>
                </c:pt>
                <c:pt idx="245">
                  <c:v>447</c:v>
                </c:pt>
                <c:pt idx="246">
                  <c:v>447</c:v>
                </c:pt>
                <c:pt idx="247">
                  <c:v>448</c:v>
                </c:pt>
                <c:pt idx="248">
                  <c:v>448</c:v>
                </c:pt>
                <c:pt idx="249">
                  <c:v>448</c:v>
                </c:pt>
                <c:pt idx="250">
                  <c:v>449</c:v>
                </c:pt>
                <c:pt idx="251">
                  <c:v>449</c:v>
                </c:pt>
                <c:pt idx="252">
                  <c:v>450</c:v>
                </c:pt>
                <c:pt idx="253">
                  <c:v>450</c:v>
                </c:pt>
              </c:numCache>
            </c:numRef>
          </c:xVal>
          <c:yVal>
            <c:numRef>
              <c:f>'[59]55-450'!$C$1:$C$254</c:f>
              <c:numCache>
                <c:formatCode>General</c:formatCode>
                <c:ptCount val="254"/>
                <c:pt idx="0">
                  <c:v>9.5200000000000021E-2</c:v>
                </c:pt>
                <c:pt idx="1">
                  <c:v>9.4500000000000015E-2</c:v>
                </c:pt>
                <c:pt idx="2">
                  <c:v>9.4800000000000037E-2</c:v>
                </c:pt>
                <c:pt idx="3">
                  <c:v>9.4900000000000026E-2</c:v>
                </c:pt>
                <c:pt idx="4">
                  <c:v>9.4900000000000026E-2</c:v>
                </c:pt>
                <c:pt idx="5">
                  <c:v>9.5000000000000015E-2</c:v>
                </c:pt>
                <c:pt idx="6">
                  <c:v>9.5100000000000032E-2</c:v>
                </c:pt>
                <c:pt idx="7">
                  <c:v>9.4500000000000015E-2</c:v>
                </c:pt>
                <c:pt idx="8">
                  <c:v>9.4800000000000037E-2</c:v>
                </c:pt>
                <c:pt idx="9">
                  <c:v>9.4800000000000037E-2</c:v>
                </c:pt>
                <c:pt idx="10">
                  <c:v>9.4600000000000031E-2</c:v>
                </c:pt>
                <c:pt idx="11">
                  <c:v>9.4600000000000031E-2</c:v>
                </c:pt>
                <c:pt idx="12">
                  <c:v>9.4400000000000026E-2</c:v>
                </c:pt>
                <c:pt idx="13">
                  <c:v>9.4600000000000031E-2</c:v>
                </c:pt>
                <c:pt idx="14">
                  <c:v>9.4500000000000015E-2</c:v>
                </c:pt>
                <c:pt idx="15">
                  <c:v>9.5200000000000021E-2</c:v>
                </c:pt>
                <c:pt idx="16">
                  <c:v>9.4500000000000015E-2</c:v>
                </c:pt>
                <c:pt idx="17">
                  <c:v>9.4400000000000026E-2</c:v>
                </c:pt>
                <c:pt idx="18">
                  <c:v>9.4400000000000026E-2</c:v>
                </c:pt>
                <c:pt idx="19">
                  <c:v>9.4300000000000023E-2</c:v>
                </c:pt>
                <c:pt idx="20">
                  <c:v>9.4400000000000026E-2</c:v>
                </c:pt>
                <c:pt idx="21">
                  <c:v>9.3800000000000022E-2</c:v>
                </c:pt>
                <c:pt idx="22">
                  <c:v>9.4000000000000014E-2</c:v>
                </c:pt>
                <c:pt idx="23">
                  <c:v>9.4000000000000014E-2</c:v>
                </c:pt>
                <c:pt idx="24">
                  <c:v>9.3700000000000019E-2</c:v>
                </c:pt>
                <c:pt idx="25">
                  <c:v>9.3200000000000019E-2</c:v>
                </c:pt>
                <c:pt idx="26">
                  <c:v>9.3600000000000017E-2</c:v>
                </c:pt>
                <c:pt idx="27">
                  <c:v>9.3600000000000017E-2</c:v>
                </c:pt>
                <c:pt idx="28">
                  <c:v>9.3700000000000019E-2</c:v>
                </c:pt>
                <c:pt idx="29">
                  <c:v>9.3600000000000017E-2</c:v>
                </c:pt>
                <c:pt idx="30">
                  <c:v>9.3200000000000019E-2</c:v>
                </c:pt>
                <c:pt idx="31">
                  <c:v>9.3200000000000019E-2</c:v>
                </c:pt>
                <c:pt idx="32">
                  <c:v>9.3000000000000041E-2</c:v>
                </c:pt>
                <c:pt idx="33">
                  <c:v>9.3200000000000019E-2</c:v>
                </c:pt>
                <c:pt idx="34">
                  <c:v>9.2500000000000027E-2</c:v>
                </c:pt>
                <c:pt idx="35">
                  <c:v>9.240000000000001E-2</c:v>
                </c:pt>
                <c:pt idx="36">
                  <c:v>9.2200000000000004E-2</c:v>
                </c:pt>
                <c:pt idx="37">
                  <c:v>9.2300000000000021E-2</c:v>
                </c:pt>
                <c:pt idx="38">
                  <c:v>9.1900000000000023E-2</c:v>
                </c:pt>
                <c:pt idx="39">
                  <c:v>9.1600000000000015E-2</c:v>
                </c:pt>
                <c:pt idx="40">
                  <c:v>9.1600000000000015E-2</c:v>
                </c:pt>
                <c:pt idx="41">
                  <c:v>9.130000000000002E-2</c:v>
                </c:pt>
                <c:pt idx="42">
                  <c:v>9.0700000000000044E-2</c:v>
                </c:pt>
                <c:pt idx="43">
                  <c:v>9.1000000000000025E-2</c:v>
                </c:pt>
                <c:pt idx="44">
                  <c:v>9.0500000000000039E-2</c:v>
                </c:pt>
                <c:pt idx="45">
                  <c:v>9.0400000000000008E-2</c:v>
                </c:pt>
                <c:pt idx="46">
                  <c:v>9.0600000000000014E-2</c:v>
                </c:pt>
                <c:pt idx="47">
                  <c:v>9.0300000000000005E-2</c:v>
                </c:pt>
                <c:pt idx="48">
                  <c:v>9.0000000000000024E-2</c:v>
                </c:pt>
                <c:pt idx="49">
                  <c:v>9.0200000000000002E-2</c:v>
                </c:pt>
                <c:pt idx="50">
                  <c:v>8.9200000000000015E-2</c:v>
                </c:pt>
                <c:pt idx="51">
                  <c:v>8.8700000000000015E-2</c:v>
                </c:pt>
                <c:pt idx="52">
                  <c:v>8.9300000000000004E-2</c:v>
                </c:pt>
                <c:pt idx="53">
                  <c:v>8.8900000000000021E-2</c:v>
                </c:pt>
                <c:pt idx="54">
                  <c:v>8.8700000000000015E-2</c:v>
                </c:pt>
                <c:pt idx="55">
                  <c:v>8.790000000000002E-2</c:v>
                </c:pt>
                <c:pt idx="56">
                  <c:v>8.8100000000000039E-2</c:v>
                </c:pt>
                <c:pt idx="57">
                  <c:v>8.8000000000000023E-2</c:v>
                </c:pt>
                <c:pt idx="58">
                  <c:v>8.7100000000000025E-2</c:v>
                </c:pt>
                <c:pt idx="59">
                  <c:v>8.6700000000000027E-2</c:v>
                </c:pt>
                <c:pt idx="60">
                  <c:v>8.6600000000000024E-2</c:v>
                </c:pt>
                <c:pt idx="61">
                  <c:v>8.6500000000000007E-2</c:v>
                </c:pt>
                <c:pt idx="62">
                  <c:v>8.6100000000000024E-2</c:v>
                </c:pt>
                <c:pt idx="63">
                  <c:v>8.550000000000002E-2</c:v>
                </c:pt>
                <c:pt idx="64">
                  <c:v>8.5400000000000004E-2</c:v>
                </c:pt>
                <c:pt idx="65">
                  <c:v>8.5400000000000004E-2</c:v>
                </c:pt>
                <c:pt idx="66">
                  <c:v>8.5100000000000023E-2</c:v>
                </c:pt>
                <c:pt idx="67">
                  <c:v>8.43E-2</c:v>
                </c:pt>
                <c:pt idx="68">
                  <c:v>8.4100000000000022E-2</c:v>
                </c:pt>
                <c:pt idx="69">
                  <c:v>8.3500000000000019E-2</c:v>
                </c:pt>
                <c:pt idx="70">
                  <c:v>8.3600000000000035E-2</c:v>
                </c:pt>
                <c:pt idx="71">
                  <c:v>8.280000000000004E-2</c:v>
                </c:pt>
                <c:pt idx="72">
                  <c:v>8.2700000000000023E-2</c:v>
                </c:pt>
                <c:pt idx="73">
                  <c:v>8.2000000000000003E-2</c:v>
                </c:pt>
                <c:pt idx="74">
                  <c:v>8.1500000000000017E-2</c:v>
                </c:pt>
                <c:pt idx="75">
                  <c:v>8.1700000000000023E-2</c:v>
                </c:pt>
                <c:pt idx="76">
                  <c:v>8.14E-2</c:v>
                </c:pt>
                <c:pt idx="77">
                  <c:v>8.0700000000000036E-2</c:v>
                </c:pt>
                <c:pt idx="78">
                  <c:v>8.0400000000000041E-2</c:v>
                </c:pt>
                <c:pt idx="79">
                  <c:v>8.0200000000000021E-2</c:v>
                </c:pt>
                <c:pt idx="80">
                  <c:v>7.9100000000000004E-2</c:v>
                </c:pt>
                <c:pt idx="81">
                  <c:v>7.8800000000000023E-2</c:v>
                </c:pt>
                <c:pt idx="82">
                  <c:v>7.8600000000000003E-2</c:v>
                </c:pt>
                <c:pt idx="83">
                  <c:v>7.8300000000000022E-2</c:v>
                </c:pt>
                <c:pt idx="84">
                  <c:v>7.7700000000000019E-2</c:v>
                </c:pt>
                <c:pt idx="85">
                  <c:v>7.7299999999999994E-2</c:v>
                </c:pt>
                <c:pt idx="86">
                  <c:v>7.6999999999999999E-2</c:v>
                </c:pt>
                <c:pt idx="87">
                  <c:v>7.6499999999999999E-2</c:v>
                </c:pt>
                <c:pt idx="88">
                  <c:v>7.5999999999999998E-2</c:v>
                </c:pt>
                <c:pt idx="89">
                  <c:v>7.5400000000000023E-2</c:v>
                </c:pt>
                <c:pt idx="90">
                  <c:v>7.4600000000000014E-2</c:v>
                </c:pt>
                <c:pt idx="91">
                  <c:v>7.4900000000000022E-2</c:v>
                </c:pt>
                <c:pt idx="92">
                  <c:v>7.3899999999999993E-2</c:v>
                </c:pt>
                <c:pt idx="93">
                  <c:v>7.3599999999999999E-2</c:v>
                </c:pt>
                <c:pt idx="94">
                  <c:v>7.3899999999999993E-2</c:v>
                </c:pt>
                <c:pt idx="95">
                  <c:v>7.2900000000000006E-2</c:v>
                </c:pt>
                <c:pt idx="96">
                  <c:v>7.2600000000000012E-2</c:v>
                </c:pt>
                <c:pt idx="97">
                  <c:v>7.1900000000000006E-2</c:v>
                </c:pt>
                <c:pt idx="98">
                  <c:v>7.1400000000000019E-2</c:v>
                </c:pt>
                <c:pt idx="99">
                  <c:v>7.0900000000000019E-2</c:v>
                </c:pt>
                <c:pt idx="100">
                  <c:v>7.0500000000000021E-2</c:v>
                </c:pt>
                <c:pt idx="101">
                  <c:v>6.9700000000000012E-2</c:v>
                </c:pt>
                <c:pt idx="102">
                  <c:v>6.9400000000000017E-2</c:v>
                </c:pt>
                <c:pt idx="103">
                  <c:v>6.8899999999999989E-2</c:v>
                </c:pt>
                <c:pt idx="104">
                  <c:v>6.8300000000000013E-2</c:v>
                </c:pt>
                <c:pt idx="105">
                  <c:v>6.7600000000000021E-2</c:v>
                </c:pt>
                <c:pt idx="106">
                  <c:v>6.720000000000001E-2</c:v>
                </c:pt>
                <c:pt idx="107">
                  <c:v>6.6699999999999995E-2</c:v>
                </c:pt>
                <c:pt idx="108">
                  <c:v>6.6199999999999995E-2</c:v>
                </c:pt>
                <c:pt idx="109">
                  <c:v>6.5400000000000014E-2</c:v>
                </c:pt>
                <c:pt idx="110">
                  <c:v>6.5099999999999991E-2</c:v>
                </c:pt>
                <c:pt idx="111">
                  <c:v>6.4400000000000013E-2</c:v>
                </c:pt>
                <c:pt idx="112">
                  <c:v>6.4300000000000024E-2</c:v>
                </c:pt>
                <c:pt idx="113">
                  <c:v>6.3400000000000012E-2</c:v>
                </c:pt>
                <c:pt idx="114">
                  <c:v>6.3E-2</c:v>
                </c:pt>
                <c:pt idx="115">
                  <c:v>6.270000000000002E-2</c:v>
                </c:pt>
                <c:pt idx="116">
                  <c:v>6.2400000000000011E-2</c:v>
                </c:pt>
                <c:pt idx="117">
                  <c:v>6.2299999999999994E-2</c:v>
                </c:pt>
                <c:pt idx="118">
                  <c:v>6.1699999999999998E-2</c:v>
                </c:pt>
                <c:pt idx="119">
                  <c:v>6.0900000000000003E-2</c:v>
                </c:pt>
                <c:pt idx="120">
                  <c:v>6.0500000000000005E-2</c:v>
                </c:pt>
                <c:pt idx="121">
                  <c:v>6.0000000000000019E-2</c:v>
                </c:pt>
                <c:pt idx="122">
                  <c:v>5.9400000000000008E-2</c:v>
                </c:pt>
                <c:pt idx="123">
                  <c:v>5.9100000000000007E-2</c:v>
                </c:pt>
                <c:pt idx="124">
                  <c:v>5.8599999999999999E-2</c:v>
                </c:pt>
                <c:pt idx="125">
                  <c:v>5.8200000000000002E-2</c:v>
                </c:pt>
                <c:pt idx="126">
                  <c:v>5.7600000000000005E-2</c:v>
                </c:pt>
                <c:pt idx="127">
                  <c:v>5.7300000000000004E-2</c:v>
                </c:pt>
                <c:pt idx="128">
                  <c:v>5.7100000000000005E-2</c:v>
                </c:pt>
                <c:pt idx="129">
                  <c:v>5.62E-2</c:v>
                </c:pt>
                <c:pt idx="130">
                  <c:v>5.6099999999999997E-2</c:v>
                </c:pt>
                <c:pt idx="131">
                  <c:v>5.5700000000000006E-2</c:v>
                </c:pt>
                <c:pt idx="132">
                  <c:v>5.5199999999999999E-2</c:v>
                </c:pt>
                <c:pt idx="133">
                  <c:v>5.4700000000000006E-2</c:v>
                </c:pt>
                <c:pt idx="134">
                  <c:v>5.4200000000000012E-2</c:v>
                </c:pt>
                <c:pt idx="135">
                  <c:v>5.3800000000000008E-2</c:v>
                </c:pt>
                <c:pt idx="136">
                  <c:v>5.3400000000000003E-2</c:v>
                </c:pt>
                <c:pt idx="137">
                  <c:v>5.3100000000000001E-2</c:v>
                </c:pt>
                <c:pt idx="138">
                  <c:v>5.3000000000000005E-2</c:v>
                </c:pt>
                <c:pt idx="139">
                  <c:v>5.1800000000000006E-2</c:v>
                </c:pt>
                <c:pt idx="140">
                  <c:v>5.16E-2</c:v>
                </c:pt>
                <c:pt idx="141">
                  <c:v>5.1299999999999998E-2</c:v>
                </c:pt>
                <c:pt idx="142">
                  <c:v>5.0800000000000012E-2</c:v>
                </c:pt>
                <c:pt idx="143">
                  <c:v>5.0500000000000003E-2</c:v>
                </c:pt>
                <c:pt idx="144">
                  <c:v>0.05</c:v>
                </c:pt>
                <c:pt idx="145">
                  <c:v>4.9500000000000009E-2</c:v>
                </c:pt>
                <c:pt idx="146">
                  <c:v>4.9100000000000005E-2</c:v>
                </c:pt>
                <c:pt idx="147">
                  <c:v>4.9300000000000004E-2</c:v>
                </c:pt>
                <c:pt idx="148">
                  <c:v>4.8700000000000007E-2</c:v>
                </c:pt>
                <c:pt idx="149">
                  <c:v>4.82E-2</c:v>
                </c:pt>
                <c:pt idx="150">
                  <c:v>4.7800000000000009E-2</c:v>
                </c:pt>
                <c:pt idx="151">
                  <c:v>4.7000000000000007E-2</c:v>
                </c:pt>
                <c:pt idx="152">
                  <c:v>4.6800000000000001E-2</c:v>
                </c:pt>
                <c:pt idx="153">
                  <c:v>4.65E-2</c:v>
                </c:pt>
                <c:pt idx="154">
                  <c:v>4.6300000000000001E-2</c:v>
                </c:pt>
                <c:pt idx="155">
                  <c:v>4.5699999999999998E-2</c:v>
                </c:pt>
                <c:pt idx="156">
                  <c:v>4.5300000000000007E-2</c:v>
                </c:pt>
                <c:pt idx="157">
                  <c:v>4.4900000000000009E-2</c:v>
                </c:pt>
                <c:pt idx="158">
                  <c:v>4.4400000000000009E-2</c:v>
                </c:pt>
                <c:pt idx="159">
                  <c:v>4.4400000000000009E-2</c:v>
                </c:pt>
                <c:pt idx="160">
                  <c:v>4.3800000000000006E-2</c:v>
                </c:pt>
                <c:pt idx="161">
                  <c:v>4.3300000000000012E-2</c:v>
                </c:pt>
                <c:pt idx="162">
                  <c:v>4.3199999999999995E-2</c:v>
                </c:pt>
                <c:pt idx="163">
                  <c:v>4.2900000000000008E-2</c:v>
                </c:pt>
                <c:pt idx="164">
                  <c:v>4.2299999999999997E-2</c:v>
                </c:pt>
                <c:pt idx="165">
                  <c:v>4.1999999999999996E-2</c:v>
                </c:pt>
                <c:pt idx="166">
                  <c:v>4.2100000000000005E-2</c:v>
                </c:pt>
                <c:pt idx="167">
                  <c:v>4.1500000000000002E-2</c:v>
                </c:pt>
                <c:pt idx="168">
                  <c:v>4.1100000000000005E-2</c:v>
                </c:pt>
                <c:pt idx="169">
                  <c:v>4.0800000000000003E-2</c:v>
                </c:pt>
                <c:pt idx="170">
                  <c:v>4.0400000000000005E-2</c:v>
                </c:pt>
                <c:pt idx="171">
                  <c:v>3.9900000000000005E-2</c:v>
                </c:pt>
                <c:pt idx="172">
                  <c:v>3.95E-2</c:v>
                </c:pt>
                <c:pt idx="173">
                  <c:v>3.9400000000000011E-2</c:v>
                </c:pt>
                <c:pt idx="174">
                  <c:v>3.9199999999999999E-2</c:v>
                </c:pt>
                <c:pt idx="175">
                  <c:v>3.8900000000000004E-2</c:v>
                </c:pt>
                <c:pt idx="176">
                  <c:v>3.8399999999999997E-2</c:v>
                </c:pt>
                <c:pt idx="177">
                  <c:v>3.8300000000000001E-2</c:v>
                </c:pt>
                <c:pt idx="178">
                  <c:v>3.7999999999999999E-2</c:v>
                </c:pt>
                <c:pt idx="179">
                  <c:v>3.7700000000000011E-2</c:v>
                </c:pt>
                <c:pt idx="180">
                  <c:v>3.7300000000000007E-2</c:v>
                </c:pt>
                <c:pt idx="181">
                  <c:v>3.7300000000000007E-2</c:v>
                </c:pt>
                <c:pt idx="182">
                  <c:v>3.6799999999999999E-2</c:v>
                </c:pt>
                <c:pt idx="183">
                  <c:v>3.6799999999999999E-2</c:v>
                </c:pt>
                <c:pt idx="184">
                  <c:v>3.6000000000000011E-2</c:v>
                </c:pt>
                <c:pt idx="185">
                  <c:v>3.6000000000000011E-2</c:v>
                </c:pt>
                <c:pt idx="186">
                  <c:v>3.6199999999999996E-2</c:v>
                </c:pt>
                <c:pt idx="187">
                  <c:v>3.5800000000000012E-2</c:v>
                </c:pt>
                <c:pt idx="188">
                  <c:v>3.5500000000000004E-2</c:v>
                </c:pt>
                <c:pt idx="189">
                  <c:v>3.5400000000000001E-2</c:v>
                </c:pt>
                <c:pt idx="190">
                  <c:v>3.5099999999999999E-2</c:v>
                </c:pt>
                <c:pt idx="191">
                  <c:v>3.49E-2</c:v>
                </c:pt>
                <c:pt idx="192">
                  <c:v>3.4599999999999999E-2</c:v>
                </c:pt>
                <c:pt idx="193">
                  <c:v>3.4700000000000002E-2</c:v>
                </c:pt>
                <c:pt idx="194">
                  <c:v>3.4300000000000004E-2</c:v>
                </c:pt>
                <c:pt idx="195">
                  <c:v>3.4100000000000005E-2</c:v>
                </c:pt>
                <c:pt idx="196">
                  <c:v>3.4100000000000005E-2</c:v>
                </c:pt>
                <c:pt idx="197">
                  <c:v>3.3700000000000001E-2</c:v>
                </c:pt>
                <c:pt idx="198">
                  <c:v>3.39E-2</c:v>
                </c:pt>
                <c:pt idx="199">
                  <c:v>3.3599999999999998E-2</c:v>
                </c:pt>
                <c:pt idx="200">
                  <c:v>3.3300000000000003E-2</c:v>
                </c:pt>
                <c:pt idx="201">
                  <c:v>3.32E-2</c:v>
                </c:pt>
                <c:pt idx="202">
                  <c:v>3.3099999999999997E-2</c:v>
                </c:pt>
                <c:pt idx="203">
                  <c:v>3.2700000000000007E-2</c:v>
                </c:pt>
                <c:pt idx="204">
                  <c:v>3.2600000000000004E-2</c:v>
                </c:pt>
                <c:pt idx="205">
                  <c:v>3.2500000000000001E-2</c:v>
                </c:pt>
                <c:pt idx="206">
                  <c:v>3.2700000000000007E-2</c:v>
                </c:pt>
                <c:pt idx="207">
                  <c:v>3.2399999999999998E-2</c:v>
                </c:pt>
                <c:pt idx="208">
                  <c:v>3.2300000000000002E-2</c:v>
                </c:pt>
                <c:pt idx="209">
                  <c:v>3.2199999999999999E-2</c:v>
                </c:pt>
                <c:pt idx="210">
                  <c:v>3.2300000000000002E-2</c:v>
                </c:pt>
                <c:pt idx="211">
                  <c:v>3.2000000000000008E-2</c:v>
                </c:pt>
                <c:pt idx="212">
                  <c:v>3.2000000000000008E-2</c:v>
                </c:pt>
                <c:pt idx="213">
                  <c:v>3.1900000000000005E-2</c:v>
                </c:pt>
                <c:pt idx="214">
                  <c:v>3.160000000000001E-2</c:v>
                </c:pt>
                <c:pt idx="215">
                  <c:v>3.160000000000001E-2</c:v>
                </c:pt>
                <c:pt idx="216">
                  <c:v>3.15E-2</c:v>
                </c:pt>
                <c:pt idx="217">
                  <c:v>3.1199999999999999E-2</c:v>
                </c:pt>
                <c:pt idx="218">
                  <c:v>3.1099999999999999E-2</c:v>
                </c:pt>
                <c:pt idx="219">
                  <c:v>3.1300000000000001E-2</c:v>
                </c:pt>
                <c:pt idx="220">
                  <c:v>3.1300000000000001E-2</c:v>
                </c:pt>
                <c:pt idx="221">
                  <c:v>3.1199999999999999E-2</c:v>
                </c:pt>
                <c:pt idx="222">
                  <c:v>3.1000000000000003E-2</c:v>
                </c:pt>
                <c:pt idx="223">
                  <c:v>3.0400000000000003E-2</c:v>
                </c:pt>
                <c:pt idx="224">
                  <c:v>3.09E-2</c:v>
                </c:pt>
                <c:pt idx="225">
                  <c:v>3.1099999999999999E-2</c:v>
                </c:pt>
                <c:pt idx="226">
                  <c:v>3.09E-2</c:v>
                </c:pt>
                <c:pt idx="227">
                  <c:v>3.0800000000000008E-2</c:v>
                </c:pt>
                <c:pt idx="228">
                  <c:v>3.09E-2</c:v>
                </c:pt>
                <c:pt idx="229">
                  <c:v>3.0700000000000002E-2</c:v>
                </c:pt>
                <c:pt idx="230">
                  <c:v>3.0500000000000003E-2</c:v>
                </c:pt>
                <c:pt idx="231">
                  <c:v>3.0500000000000003E-2</c:v>
                </c:pt>
                <c:pt idx="232">
                  <c:v>3.0300000000000001E-2</c:v>
                </c:pt>
                <c:pt idx="233">
                  <c:v>3.0300000000000001E-2</c:v>
                </c:pt>
                <c:pt idx="234">
                  <c:v>3.0500000000000003E-2</c:v>
                </c:pt>
                <c:pt idx="235">
                  <c:v>3.0500000000000003E-2</c:v>
                </c:pt>
                <c:pt idx="236">
                  <c:v>3.0400000000000003E-2</c:v>
                </c:pt>
                <c:pt idx="237">
                  <c:v>3.0300000000000001E-2</c:v>
                </c:pt>
                <c:pt idx="238">
                  <c:v>3.0000000000000002E-2</c:v>
                </c:pt>
                <c:pt idx="239">
                  <c:v>3.0199999999999998E-2</c:v>
                </c:pt>
                <c:pt idx="240">
                  <c:v>3.0300000000000001E-2</c:v>
                </c:pt>
                <c:pt idx="241">
                  <c:v>3.0100000000000002E-2</c:v>
                </c:pt>
                <c:pt idx="242">
                  <c:v>3.0000000000000002E-2</c:v>
                </c:pt>
                <c:pt idx="243">
                  <c:v>3.0100000000000002E-2</c:v>
                </c:pt>
                <c:pt idx="244">
                  <c:v>3.0000000000000002E-2</c:v>
                </c:pt>
                <c:pt idx="245">
                  <c:v>2.9899999999999999E-2</c:v>
                </c:pt>
                <c:pt idx="246">
                  <c:v>3.0100000000000002E-2</c:v>
                </c:pt>
                <c:pt idx="247">
                  <c:v>3.0100000000000002E-2</c:v>
                </c:pt>
                <c:pt idx="248">
                  <c:v>2.9899999999999999E-2</c:v>
                </c:pt>
                <c:pt idx="249">
                  <c:v>2.9800000000000004E-2</c:v>
                </c:pt>
                <c:pt idx="250">
                  <c:v>2.9899999999999999E-2</c:v>
                </c:pt>
                <c:pt idx="251">
                  <c:v>2.9700000000000001E-2</c:v>
                </c:pt>
                <c:pt idx="252">
                  <c:v>2.9700000000000001E-2</c:v>
                </c:pt>
                <c:pt idx="253">
                  <c:v>2.9700000000000001E-2</c:v>
                </c:pt>
              </c:numCache>
            </c:numRef>
          </c:yVal>
          <c:smooth val="1"/>
          <c:extLst>
            <c:ext xmlns:c16="http://schemas.microsoft.com/office/drawing/2014/chart" uri="{C3380CC4-5D6E-409C-BE32-E72D297353CC}">
              <c16:uniqueId val="{00000002-4F2F-48C6-82CA-87589D1ACE12}"/>
            </c:ext>
          </c:extLst>
        </c:ser>
        <c:ser>
          <c:idx val="3"/>
          <c:order val="3"/>
          <c:spPr>
            <a:ln w="25400">
              <a:solidFill>
                <a:srgbClr val="800000"/>
              </a:solidFill>
              <a:prstDash val="solid"/>
            </a:ln>
          </c:spPr>
          <c:marker>
            <c:symbol val="none"/>
          </c:marker>
          <c:xVal>
            <c:numRef>
              <c:f>'[60]55-500'!$A$1:$A$283</c:f>
              <c:numCache>
                <c:formatCode>General</c:formatCode>
                <c:ptCount val="283"/>
                <c:pt idx="0">
                  <c:v>28</c:v>
                </c:pt>
                <c:pt idx="1">
                  <c:v>29</c:v>
                </c:pt>
                <c:pt idx="2">
                  <c:v>28</c:v>
                </c:pt>
                <c:pt idx="3">
                  <c:v>28</c:v>
                </c:pt>
                <c:pt idx="4">
                  <c:v>28</c:v>
                </c:pt>
                <c:pt idx="5">
                  <c:v>28</c:v>
                </c:pt>
                <c:pt idx="6">
                  <c:v>28</c:v>
                </c:pt>
                <c:pt idx="7">
                  <c:v>28</c:v>
                </c:pt>
                <c:pt idx="8">
                  <c:v>28</c:v>
                </c:pt>
                <c:pt idx="9">
                  <c:v>28</c:v>
                </c:pt>
                <c:pt idx="10">
                  <c:v>28</c:v>
                </c:pt>
                <c:pt idx="11">
                  <c:v>28</c:v>
                </c:pt>
                <c:pt idx="12">
                  <c:v>28</c:v>
                </c:pt>
                <c:pt idx="13">
                  <c:v>28</c:v>
                </c:pt>
                <c:pt idx="14">
                  <c:v>28</c:v>
                </c:pt>
                <c:pt idx="15">
                  <c:v>28</c:v>
                </c:pt>
                <c:pt idx="16">
                  <c:v>28</c:v>
                </c:pt>
                <c:pt idx="17">
                  <c:v>28</c:v>
                </c:pt>
                <c:pt idx="18">
                  <c:v>28</c:v>
                </c:pt>
                <c:pt idx="19">
                  <c:v>28</c:v>
                </c:pt>
                <c:pt idx="20">
                  <c:v>29</c:v>
                </c:pt>
                <c:pt idx="21">
                  <c:v>29</c:v>
                </c:pt>
                <c:pt idx="22">
                  <c:v>29</c:v>
                </c:pt>
                <c:pt idx="23">
                  <c:v>29</c:v>
                </c:pt>
                <c:pt idx="24">
                  <c:v>29</c:v>
                </c:pt>
                <c:pt idx="25">
                  <c:v>29</c:v>
                </c:pt>
                <c:pt idx="26">
                  <c:v>30</c:v>
                </c:pt>
                <c:pt idx="27">
                  <c:v>30</c:v>
                </c:pt>
                <c:pt idx="28">
                  <c:v>30</c:v>
                </c:pt>
                <c:pt idx="29">
                  <c:v>31</c:v>
                </c:pt>
                <c:pt idx="30">
                  <c:v>31</c:v>
                </c:pt>
                <c:pt idx="31">
                  <c:v>32</c:v>
                </c:pt>
                <c:pt idx="32">
                  <c:v>32</c:v>
                </c:pt>
                <c:pt idx="33">
                  <c:v>32</c:v>
                </c:pt>
                <c:pt idx="34">
                  <c:v>33</c:v>
                </c:pt>
                <c:pt idx="35">
                  <c:v>34</c:v>
                </c:pt>
                <c:pt idx="36">
                  <c:v>34</c:v>
                </c:pt>
                <c:pt idx="37">
                  <c:v>34</c:v>
                </c:pt>
                <c:pt idx="38">
                  <c:v>35</c:v>
                </c:pt>
                <c:pt idx="39">
                  <c:v>35</c:v>
                </c:pt>
                <c:pt idx="40">
                  <c:v>36</c:v>
                </c:pt>
                <c:pt idx="41">
                  <c:v>37</c:v>
                </c:pt>
                <c:pt idx="42">
                  <c:v>38</c:v>
                </c:pt>
                <c:pt idx="43">
                  <c:v>38</c:v>
                </c:pt>
                <c:pt idx="44">
                  <c:v>39</c:v>
                </c:pt>
                <c:pt idx="45">
                  <c:v>40</c:v>
                </c:pt>
                <c:pt idx="46">
                  <c:v>41</c:v>
                </c:pt>
                <c:pt idx="47">
                  <c:v>41</c:v>
                </c:pt>
                <c:pt idx="48">
                  <c:v>43</c:v>
                </c:pt>
                <c:pt idx="49">
                  <c:v>43</c:v>
                </c:pt>
                <c:pt idx="50">
                  <c:v>44</c:v>
                </c:pt>
                <c:pt idx="51">
                  <c:v>45</c:v>
                </c:pt>
                <c:pt idx="52">
                  <c:v>46</c:v>
                </c:pt>
                <c:pt idx="53">
                  <c:v>47</c:v>
                </c:pt>
                <c:pt idx="54">
                  <c:v>48</c:v>
                </c:pt>
                <c:pt idx="55">
                  <c:v>49</c:v>
                </c:pt>
                <c:pt idx="56">
                  <c:v>51</c:v>
                </c:pt>
                <c:pt idx="57">
                  <c:v>51</c:v>
                </c:pt>
                <c:pt idx="58">
                  <c:v>53</c:v>
                </c:pt>
                <c:pt idx="59">
                  <c:v>54</c:v>
                </c:pt>
                <c:pt idx="60">
                  <c:v>56</c:v>
                </c:pt>
                <c:pt idx="61">
                  <c:v>57</c:v>
                </c:pt>
                <c:pt idx="62">
                  <c:v>58</c:v>
                </c:pt>
                <c:pt idx="63">
                  <c:v>60</c:v>
                </c:pt>
                <c:pt idx="64">
                  <c:v>61</c:v>
                </c:pt>
                <c:pt idx="65">
                  <c:v>63</c:v>
                </c:pt>
                <c:pt idx="66">
                  <c:v>64</c:v>
                </c:pt>
                <c:pt idx="67">
                  <c:v>66</c:v>
                </c:pt>
                <c:pt idx="68">
                  <c:v>67</c:v>
                </c:pt>
                <c:pt idx="69">
                  <c:v>69</c:v>
                </c:pt>
                <c:pt idx="70">
                  <c:v>71</c:v>
                </c:pt>
                <c:pt idx="71">
                  <c:v>72</c:v>
                </c:pt>
                <c:pt idx="72">
                  <c:v>75</c:v>
                </c:pt>
                <c:pt idx="73">
                  <c:v>77</c:v>
                </c:pt>
                <c:pt idx="74">
                  <c:v>78</c:v>
                </c:pt>
                <c:pt idx="75">
                  <c:v>80</c:v>
                </c:pt>
                <c:pt idx="76">
                  <c:v>82</c:v>
                </c:pt>
                <c:pt idx="77">
                  <c:v>84</c:v>
                </c:pt>
                <c:pt idx="78">
                  <c:v>87</c:v>
                </c:pt>
                <c:pt idx="79">
                  <c:v>89</c:v>
                </c:pt>
                <c:pt idx="80">
                  <c:v>91</c:v>
                </c:pt>
                <c:pt idx="81">
                  <c:v>93</c:v>
                </c:pt>
                <c:pt idx="82">
                  <c:v>95</c:v>
                </c:pt>
                <c:pt idx="83">
                  <c:v>97</c:v>
                </c:pt>
                <c:pt idx="84">
                  <c:v>100</c:v>
                </c:pt>
                <c:pt idx="85">
                  <c:v>102</c:v>
                </c:pt>
                <c:pt idx="86">
                  <c:v>105</c:v>
                </c:pt>
                <c:pt idx="87">
                  <c:v>107</c:v>
                </c:pt>
                <c:pt idx="88">
                  <c:v>110</c:v>
                </c:pt>
                <c:pt idx="89">
                  <c:v>112</c:v>
                </c:pt>
                <c:pt idx="90">
                  <c:v>115</c:v>
                </c:pt>
                <c:pt idx="91">
                  <c:v>117</c:v>
                </c:pt>
                <c:pt idx="92">
                  <c:v>120</c:v>
                </c:pt>
                <c:pt idx="93">
                  <c:v>123</c:v>
                </c:pt>
                <c:pt idx="94">
                  <c:v>126</c:v>
                </c:pt>
                <c:pt idx="95">
                  <c:v>128</c:v>
                </c:pt>
                <c:pt idx="96">
                  <c:v>131</c:v>
                </c:pt>
                <c:pt idx="97">
                  <c:v>134</c:v>
                </c:pt>
                <c:pt idx="98">
                  <c:v>137</c:v>
                </c:pt>
                <c:pt idx="99">
                  <c:v>140</c:v>
                </c:pt>
                <c:pt idx="100">
                  <c:v>143</c:v>
                </c:pt>
                <c:pt idx="101">
                  <c:v>146</c:v>
                </c:pt>
                <c:pt idx="102">
                  <c:v>149</c:v>
                </c:pt>
                <c:pt idx="103">
                  <c:v>152</c:v>
                </c:pt>
                <c:pt idx="104">
                  <c:v>155</c:v>
                </c:pt>
                <c:pt idx="105">
                  <c:v>158</c:v>
                </c:pt>
                <c:pt idx="106">
                  <c:v>161</c:v>
                </c:pt>
                <c:pt idx="107">
                  <c:v>164</c:v>
                </c:pt>
                <c:pt idx="108">
                  <c:v>167</c:v>
                </c:pt>
                <c:pt idx="109">
                  <c:v>171</c:v>
                </c:pt>
                <c:pt idx="110">
                  <c:v>174</c:v>
                </c:pt>
                <c:pt idx="111">
                  <c:v>177</c:v>
                </c:pt>
                <c:pt idx="112">
                  <c:v>180</c:v>
                </c:pt>
                <c:pt idx="113">
                  <c:v>184</c:v>
                </c:pt>
                <c:pt idx="114">
                  <c:v>187</c:v>
                </c:pt>
                <c:pt idx="115">
                  <c:v>190</c:v>
                </c:pt>
                <c:pt idx="116">
                  <c:v>193</c:v>
                </c:pt>
                <c:pt idx="117">
                  <c:v>196</c:v>
                </c:pt>
                <c:pt idx="118">
                  <c:v>200</c:v>
                </c:pt>
                <c:pt idx="119">
                  <c:v>203</c:v>
                </c:pt>
                <c:pt idx="120">
                  <c:v>206</c:v>
                </c:pt>
                <c:pt idx="121">
                  <c:v>210</c:v>
                </c:pt>
                <c:pt idx="122">
                  <c:v>213</c:v>
                </c:pt>
                <c:pt idx="123">
                  <c:v>216</c:v>
                </c:pt>
                <c:pt idx="124">
                  <c:v>220</c:v>
                </c:pt>
                <c:pt idx="125">
                  <c:v>223</c:v>
                </c:pt>
                <c:pt idx="126">
                  <c:v>226</c:v>
                </c:pt>
                <c:pt idx="127">
                  <c:v>229</c:v>
                </c:pt>
                <c:pt idx="128">
                  <c:v>233</c:v>
                </c:pt>
                <c:pt idx="129">
                  <c:v>236</c:v>
                </c:pt>
                <c:pt idx="130">
                  <c:v>239</c:v>
                </c:pt>
                <c:pt idx="131">
                  <c:v>242</c:v>
                </c:pt>
                <c:pt idx="132">
                  <c:v>246</c:v>
                </c:pt>
                <c:pt idx="133">
                  <c:v>249</c:v>
                </c:pt>
                <c:pt idx="134">
                  <c:v>252</c:v>
                </c:pt>
                <c:pt idx="135">
                  <c:v>255</c:v>
                </c:pt>
                <c:pt idx="136">
                  <c:v>258</c:v>
                </c:pt>
                <c:pt idx="137">
                  <c:v>261</c:v>
                </c:pt>
                <c:pt idx="138">
                  <c:v>265</c:v>
                </c:pt>
                <c:pt idx="139">
                  <c:v>268</c:v>
                </c:pt>
                <c:pt idx="140">
                  <c:v>271</c:v>
                </c:pt>
                <c:pt idx="141">
                  <c:v>274</c:v>
                </c:pt>
                <c:pt idx="142">
                  <c:v>277</c:v>
                </c:pt>
                <c:pt idx="143">
                  <c:v>280</c:v>
                </c:pt>
                <c:pt idx="144">
                  <c:v>283</c:v>
                </c:pt>
                <c:pt idx="145">
                  <c:v>286</c:v>
                </c:pt>
                <c:pt idx="146">
                  <c:v>290</c:v>
                </c:pt>
                <c:pt idx="147">
                  <c:v>292</c:v>
                </c:pt>
                <c:pt idx="148">
                  <c:v>296</c:v>
                </c:pt>
                <c:pt idx="149">
                  <c:v>299</c:v>
                </c:pt>
                <c:pt idx="150">
                  <c:v>302</c:v>
                </c:pt>
                <c:pt idx="151">
                  <c:v>305</c:v>
                </c:pt>
                <c:pt idx="152">
                  <c:v>308</c:v>
                </c:pt>
                <c:pt idx="153">
                  <c:v>311</c:v>
                </c:pt>
                <c:pt idx="154">
                  <c:v>313</c:v>
                </c:pt>
                <c:pt idx="155">
                  <c:v>316</c:v>
                </c:pt>
                <c:pt idx="156">
                  <c:v>319</c:v>
                </c:pt>
                <c:pt idx="157">
                  <c:v>322</c:v>
                </c:pt>
                <c:pt idx="158">
                  <c:v>325</c:v>
                </c:pt>
                <c:pt idx="159">
                  <c:v>328</c:v>
                </c:pt>
                <c:pt idx="160">
                  <c:v>331</c:v>
                </c:pt>
                <c:pt idx="161">
                  <c:v>334</c:v>
                </c:pt>
                <c:pt idx="162">
                  <c:v>336</c:v>
                </c:pt>
                <c:pt idx="163">
                  <c:v>339</c:v>
                </c:pt>
                <c:pt idx="164">
                  <c:v>342</c:v>
                </c:pt>
                <c:pt idx="165">
                  <c:v>345</c:v>
                </c:pt>
                <c:pt idx="166">
                  <c:v>348</c:v>
                </c:pt>
                <c:pt idx="167">
                  <c:v>351</c:v>
                </c:pt>
                <c:pt idx="168">
                  <c:v>353</c:v>
                </c:pt>
                <c:pt idx="169">
                  <c:v>356</c:v>
                </c:pt>
                <c:pt idx="170">
                  <c:v>359</c:v>
                </c:pt>
                <c:pt idx="171">
                  <c:v>362</c:v>
                </c:pt>
                <c:pt idx="172">
                  <c:v>364</c:v>
                </c:pt>
                <c:pt idx="173">
                  <c:v>367</c:v>
                </c:pt>
                <c:pt idx="174">
                  <c:v>370</c:v>
                </c:pt>
                <c:pt idx="175">
                  <c:v>373</c:v>
                </c:pt>
                <c:pt idx="176">
                  <c:v>375</c:v>
                </c:pt>
                <c:pt idx="177">
                  <c:v>378</c:v>
                </c:pt>
                <c:pt idx="178">
                  <c:v>381</c:v>
                </c:pt>
                <c:pt idx="179">
                  <c:v>384</c:v>
                </c:pt>
                <c:pt idx="180">
                  <c:v>386</c:v>
                </c:pt>
                <c:pt idx="181">
                  <c:v>389</c:v>
                </c:pt>
                <c:pt idx="182">
                  <c:v>392</c:v>
                </c:pt>
                <c:pt idx="183">
                  <c:v>395</c:v>
                </c:pt>
                <c:pt idx="184">
                  <c:v>397</c:v>
                </c:pt>
                <c:pt idx="185">
                  <c:v>400</c:v>
                </c:pt>
                <c:pt idx="186">
                  <c:v>402</c:v>
                </c:pt>
                <c:pt idx="187">
                  <c:v>405</c:v>
                </c:pt>
                <c:pt idx="188">
                  <c:v>408</c:v>
                </c:pt>
                <c:pt idx="189">
                  <c:v>410</c:v>
                </c:pt>
                <c:pt idx="190">
                  <c:v>413</c:v>
                </c:pt>
                <c:pt idx="191">
                  <c:v>415</c:v>
                </c:pt>
                <c:pt idx="192">
                  <c:v>418</c:v>
                </c:pt>
                <c:pt idx="193">
                  <c:v>420</c:v>
                </c:pt>
                <c:pt idx="194">
                  <c:v>422</c:v>
                </c:pt>
                <c:pt idx="195">
                  <c:v>424</c:v>
                </c:pt>
                <c:pt idx="196">
                  <c:v>427</c:v>
                </c:pt>
                <c:pt idx="197">
                  <c:v>429</c:v>
                </c:pt>
                <c:pt idx="198">
                  <c:v>431</c:v>
                </c:pt>
                <c:pt idx="199">
                  <c:v>433</c:v>
                </c:pt>
                <c:pt idx="200">
                  <c:v>435</c:v>
                </c:pt>
                <c:pt idx="201">
                  <c:v>437</c:v>
                </c:pt>
                <c:pt idx="202">
                  <c:v>439</c:v>
                </c:pt>
                <c:pt idx="203">
                  <c:v>441</c:v>
                </c:pt>
                <c:pt idx="204">
                  <c:v>443</c:v>
                </c:pt>
                <c:pt idx="205">
                  <c:v>444</c:v>
                </c:pt>
                <c:pt idx="206">
                  <c:v>446</c:v>
                </c:pt>
                <c:pt idx="207">
                  <c:v>448</c:v>
                </c:pt>
                <c:pt idx="208">
                  <c:v>449</c:v>
                </c:pt>
                <c:pt idx="209">
                  <c:v>451</c:v>
                </c:pt>
                <c:pt idx="210">
                  <c:v>452</c:v>
                </c:pt>
                <c:pt idx="211">
                  <c:v>454</c:v>
                </c:pt>
                <c:pt idx="212">
                  <c:v>455</c:v>
                </c:pt>
                <c:pt idx="213">
                  <c:v>456</c:v>
                </c:pt>
                <c:pt idx="214">
                  <c:v>458</c:v>
                </c:pt>
                <c:pt idx="215">
                  <c:v>459</c:v>
                </c:pt>
                <c:pt idx="216">
                  <c:v>460</c:v>
                </c:pt>
                <c:pt idx="217">
                  <c:v>461</c:v>
                </c:pt>
                <c:pt idx="218">
                  <c:v>463</c:v>
                </c:pt>
                <c:pt idx="219">
                  <c:v>464</c:v>
                </c:pt>
                <c:pt idx="220">
                  <c:v>465</c:v>
                </c:pt>
                <c:pt idx="221">
                  <c:v>466</c:v>
                </c:pt>
                <c:pt idx="222">
                  <c:v>467</c:v>
                </c:pt>
                <c:pt idx="223">
                  <c:v>468</c:v>
                </c:pt>
                <c:pt idx="224">
                  <c:v>469</c:v>
                </c:pt>
                <c:pt idx="225">
                  <c:v>470</c:v>
                </c:pt>
                <c:pt idx="226">
                  <c:v>471</c:v>
                </c:pt>
                <c:pt idx="227">
                  <c:v>471</c:v>
                </c:pt>
                <c:pt idx="228">
                  <c:v>472</c:v>
                </c:pt>
                <c:pt idx="229">
                  <c:v>473</c:v>
                </c:pt>
                <c:pt idx="230">
                  <c:v>474</c:v>
                </c:pt>
                <c:pt idx="231">
                  <c:v>475</c:v>
                </c:pt>
                <c:pt idx="232">
                  <c:v>475</c:v>
                </c:pt>
                <c:pt idx="233">
                  <c:v>476</c:v>
                </c:pt>
                <c:pt idx="234">
                  <c:v>477</c:v>
                </c:pt>
                <c:pt idx="235">
                  <c:v>478</c:v>
                </c:pt>
                <c:pt idx="236">
                  <c:v>478</c:v>
                </c:pt>
                <c:pt idx="237">
                  <c:v>479</c:v>
                </c:pt>
                <c:pt idx="238">
                  <c:v>480</c:v>
                </c:pt>
                <c:pt idx="239">
                  <c:v>480</c:v>
                </c:pt>
                <c:pt idx="240">
                  <c:v>481</c:v>
                </c:pt>
                <c:pt idx="241">
                  <c:v>481</c:v>
                </c:pt>
                <c:pt idx="242">
                  <c:v>482</c:v>
                </c:pt>
                <c:pt idx="243">
                  <c:v>482</c:v>
                </c:pt>
                <c:pt idx="244">
                  <c:v>483</c:v>
                </c:pt>
                <c:pt idx="245">
                  <c:v>484</c:v>
                </c:pt>
                <c:pt idx="246">
                  <c:v>484</c:v>
                </c:pt>
                <c:pt idx="247">
                  <c:v>485</c:v>
                </c:pt>
                <c:pt idx="248">
                  <c:v>485</c:v>
                </c:pt>
                <c:pt idx="249">
                  <c:v>486</c:v>
                </c:pt>
                <c:pt idx="250">
                  <c:v>486</c:v>
                </c:pt>
                <c:pt idx="251">
                  <c:v>486</c:v>
                </c:pt>
                <c:pt idx="252">
                  <c:v>487</c:v>
                </c:pt>
                <c:pt idx="253">
                  <c:v>487</c:v>
                </c:pt>
                <c:pt idx="254">
                  <c:v>488</c:v>
                </c:pt>
                <c:pt idx="255">
                  <c:v>488</c:v>
                </c:pt>
                <c:pt idx="256">
                  <c:v>489</c:v>
                </c:pt>
                <c:pt idx="257">
                  <c:v>489</c:v>
                </c:pt>
                <c:pt idx="258">
                  <c:v>490</c:v>
                </c:pt>
                <c:pt idx="259">
                  <c:v>490</c:v>
                </c:pt>
                <c:pt idx="260">
                  <c:v>491</c:v>
                </c:pt>
                <c:pt idx="261">
                  <c:v>491</c:v>
                </c:pt>
                <c:pt idx="262">
                  <c:v>492</c:v>
                </c:pt>
                <c:pt idx="263">
                  <c:v>492</c:v>
                </c:pt>
                <c:pt idx="264">
                  <c:v>492</c:v>
                </c:pt>
                <c:pt idx="265">
                  <c:v>493</c:v>
                </c:pt>
                <c:pt idx="266">
                  <c:v>493</c:v>
                </c:pt>
                <c:pt idx="267">
                  <c:v>494</c:v>
                </c:pt>
                <c:pt idx="268">
                  <c:v>494</c:v>
                </c:pt>
                <c:pt idx="269">
                  <c:v>494</c:v>
                </c:pt>
                <c:pt idx="270">
                  <c:v>495</c:v>
                </c:pt>
                <c:pt idx="271">
                  <c:v>495</c:v>
                </c:pt>
                <c:pt idx="272">
                  <c:v>495</c:v>
                </c:pt>
                <c:pt idx="273">
                  <c:v>496</c:v>
                </c:pt>
                <c:pt idx="274">
                  <c:v>496</c:v>
                </c:pt>
                <c:pt idx="275">
                  <c:v>497</c:v>
                </c:pt>
                <c:pt idx="276">
                  <c:v>497</c:v>
                </c:pt>
                <c:pt idx="277">
                  <c:v>498</c:v>
                </c:pt>
                <c:pt idx="278">
                  <c:v>498</c:v>
                </c:pt>
                <c:pt idx="279">
                  <c:v>498</c:v>
                </c:pt>
                <c:pt idx="280">
                  <c:v>499</c:v>
                </c:pt>
                <c:pt idx="281">
                  <c:v>499</c:v>
                </c:pt>
                <c:pt idx="282">
                  <c:v>500</c:v>
                </c:pt>
              </c:numCache>
            </c:numRef>
          </c:xVal>
          <c:yVal>
            <c:numRef>
              <c:f>'[60]55-500'!$C$1:$C$283</c:f>
              <c:numCache>
                <c:formatCode>General</c:formatCode>
                <c:ptCount val="283"/>
                <c:pt idx="0">
                  <c:v>9.3700000000000019E-2</c:v>
                </c:pt>
                <c:pt idx="1">
                  <c:v>9.4000000000000014E-2</c:v>
                </c:pt>
                <c:pt idx="2">
                  <c:v>9.3900000000000039E-2</c:v>
                </c:pt>
                <c:pt idx="3">
                  <c:v>9.3600000000000017E-2</c:v>
                </c:pt>
                <c:pt idx="4">
                  <c:v>9.3900000000000039E-2</c:v>
                </c:pt>
                <c:pt idx="5">
                  <c:v>9.4100000000000017E-2</c:v>
                </c:pt>
                <c:pt idx="6">
                  <c:v>9.3800000000000022E-2</c:v>
                </c:pt>
                <c:pt idx="7">
                  <c:v>9.3800000000000022E-2</c:v>
                </c:pt>
                <c:pt idx="8">
                  <c:v>9.4100000000000017E-2</c:v>
                </c:pt>
                <c:pt idx="9">
                  <c:v>9.3800000000000022E-2</c:v>
                </c:pt>
                <c:pt idx="10">
                  <c:v>9.4000000000000014E-2</c:v>
                </c:pt>
                <c:pt idx="11">
                  <c:v>9.4000000000000014E-2</c:v>
                </c:pt>
                <c:pt idx="12">
                  <c:v>9.3800000000000022E-2</c:v>
                </c:pt>
                <c:pt idx="13">
                  <c:v>9.3300000000000008E-2</c:v>
                </c:pt>
                <c:pt idx="14">
                  <c:v>9.3500000000000028E-2</c:v>
                </c:pt>
                <c:pt idx="15">
                  <c:v>9.3800000000000022E-2</c:v>
                </c:pt>
                <c:pt idx="16">
                  <c:v>9.3800000000000022E-2</c:v>
                </c:pt>
                <c:pt idx="17">
                  <c:v>9.3400000000000025E-2</c:v>
                </c:pt>
                <c:pt idx="18">
                  <c:v>9.3200000000000019E-2</c:v>
                </c:pt>
                <c:pt idx="19">
                  <c:v>9.3400000000000025E-2</c:v>
                </c:pt>
                <c:pt idx="20">
                  <c:v>9.3200000000000019E-2</c:v>
                </c:pt>
                <c:pt idx="21">
                  <c:v>9.3000000000000041E-2</c:v>
                </c:pt>
                <c:pt idx="22">
                  <c:v>9.3200000000000019E-2</c:v>
                </c:pt>
                <c:pt idx="23">
                  <c:v>9.2600000000000002E-2</c:v>
                </c:pt>
                <c:pt idx="24">
                  <c:v>9.2800000000000007E-2</c:v>
                </c:pt>
                <c:pt idx="25">
                  <c:v>9.240000000000001E-2</c:v>
                </c:pt>
                <c:pt idx="26">
                  <c:v>9.2800000000000007E-2</c:v>
                </c:pt>
                <c:pt idx="27">
                  <c:v>9.2500000000000027E-2</c:v>
                </c:pt>
                <c:pt idx="28">
                  <c:v>9.2500000000000027E-2</c:v>
                </c:pt>
                <c:pt idx="29">
                  <c:v>9.2500000000000027E-2</c:v>
                </c:pt>
                <c:pt idx="30">
                  <c:v>9.2200000000000004E-2</c:v>
                </c:pt>
                <c:pt idx="31">
                  <c:v>9.1500000000000012E-2</c:v>
                </c:pt>
                <c:pt idx="32">
                  <c:v>9.1600000000000015E-2</c:v>
                </c:pt>
                <c:pt idx="33">
                  <c:v>9.180000000000002E-2</c:v>
                </c:pt>
                <c:pt idx="34">
                  <c:v>9.130000000000002E-2</c:v>
                </c:pt>
                <c:pt idx="35">
                  <c:v>9.180000000000002E-2</c:v>
                </c:pt>
                <c:pt idx="36">
                  <c:v>9.1000000000000025E-2</c:v>
                </c:pt>
                <c:pt idx="37">
                  <c:v>9.0700000000000044E-2</c:v>
                </c:pt>
                <c:pt idx="38">
                  <c:v>9.1000000000000025E-2</c:v>
                </c:pt>
                <c:pt idx="39">
                  <c:v>9.0700000000000044E-2</c:v>
                </c:pt>
                <c:pt idx="40">
                  <c:v>9.0700000000000044E-2</c:v>
                </c:pt>
                <c:pt idx="41">
                  <c:v>9.0400000000000008E-2</c:v>
                </c:pt>
                <c:pt idx="42">
                  <c:v>8.9900000000000008E-2</c:v>
                </c:pt>
                <c:pt idx="43">
                  <c:v>9.0100000000000013E-2</c:v>
                </c:pt>
                <c:pt idx="44">
                  <c:v>8.9800000000000019E-2</c:v>
                </c:pt>
                <c:pt idx="45">
                  <c:v>8.9300000000000004E-2</c:v>
                </c:pt>
                <c:pt idx="46">
                  <c:v>8.9300000000000004E-2</c:v>
                </c:pt>
                <c:pt idx="47">
                  <c:v>8.8700000000000015E-2</c:v>
                </c:pt>
                <c:pt idx="48">
                  <c:v>8.910000000000004E-2</c:v>
                </c:pt>
                <c:pt idx="49">
                  <c:v>8.8300000000000017E-2</c:v>
                </c:pt>
                <c:pt idx="50">
                  <c:v>8.8500000000000023E-2</c:v>
                </c:pt>
                <c:pt idx="51">
                  <c:v>8.8500000000000023E-2</c:v>
                </c:pt>
                <c:pt idx="52">
                  <c:v>8.7400000000000005E-2</c:v>
                </c:pt>
                <c:pt idx="53">
                  <c:v>8.72E-2</c:v>
                </c:pt>
                <c:pt idx="54">
                  <c:v>8.7100000000000025E-2</c:v>
                </c:pt>
                <c:pt idx="55">
                  <c:v>8.7000000000000022E-2</c:v>
                </c:pt>
                <c:pt idx="56">
                  <c:v>8.6600000000000024E-2</c:v>
                </c:pt>
                <c:pt idx="57">
                  <c:v>8.6600000000000024E-2</c:v>
                </c:pt>
                <c:pt idx="58">
                  <c:v>8.6100000000000024E-2</c:v>
                </c:pt>
                <c:pt idx="59">
                  <c:v>8.5300000000000001E-2</c:v>
                </c:pt>
                <c:pt idx="60">
                  <c:v>8.5300000000000001E-2</c:v>
                </c:pt>
                <c:pt idx="61">
                  <c:v>8.5100000000000023E-2</c:v>
                </c:pt>
                <c:pt idx="62">
                  <c:v>8.5300000000000001E-2</c:v>
                </c:pt>
                <c:pt idx="63">
                  <c:v>8.4600000000000036E-2</c:v>
                </c:pt>
                <c:pt idx="64">
                  <c:v>8.4100000000000022E-2</c:v>
                </c:pt>
                <c:pt idx="65">
                  <c:v>8.3900000000000016E-2</c:v>
                </c:pt>
                <c:pt idx="66">
                  <c:v>8.3800000000000055E-2</c:v>
                </c:pt>
                <c:pt idx="67">
                  <c:v>8.3000000000000018E-2</c:v>
                </c:pt>
                <c:pt idx="68">
                  <c:v>8.2900000000000001E-2</c:v>
                </c:pt>
                <c:pt idx="69">
                  <c:v>8.2399999999999987E-2</c:v>
                </c:pt>
                <c:pt idx="70">
                  <c:v>8.2200000000000009E-2</c:v>
                </c:pt>
                <c:pt idx="71">
                  <c:v>8.1900000000000001E-2</c:v>
                </c:pt>
                <c:pt idx="72">
                  <c:v>8.1600000000000006E-2</c:v>
                </c:pt>
                <c:pt idx="73">
                  <c:v>8.1000000000000003E-2</c:v>
                </c:pt>
                <c:pt idx="74">
                  <c:v>8.0600000000000033E-2</c:v>
                </c:pt>
                <c:pt idx="75">
                  <c:v>8.0200000000000021E-2</c:v>
                </c:pt>
                <c:pt idx="76">
                  <c:v>7.9699999999999993E-2</c:v>
                </c:pt>
                <c:pt idx="77">
                  <c:v>7.9600000000000004E-2</c:v>
                </c:pt>
                <c:pt idx="78">
                  <c:v>7.9100000000000004E-2</c:v>
                </c:pt>
                <c:pt idx="79">
                  <c:v>7.9100000000000004E-2</c:v>
                </c:pt>
                <c:pt idx="80">
                  <c:v>7.8600000000000003E-2</c:v>
                </c:pt>
                <c:pt idx="81">
                  <c:v>7.8300000000000022E-2</c:v>
                </c:pt>
                <c:pt idx="82">
                  <c:v>7.7600000000000002E-2</c:v>
                </c:pt>
                <c:pt idx="83">
                  <c:v>7.7299999999999994E-2</c:v>
                </c:pt>
                <c:pt idx="84">
                  <c:v>7.669999999999999E-2</c:v>
                </c:pt>
                <c:pt idx="85">
                  <c:v>7.6100000000000001E-2</c:v>
                </c:pt>
                <c:pt idx="86">
                  <c:v>7.5999999999999998E-2</c:v>
                </c:pt>
                <c:pt idx="87">
                  <c:v>7.5700000000000017E-2</c:v>
                </c:pt>
                <c:pt idx="88">
                  <c:v>7.51E-2</c:v>
                </c:pt>
                <c:pt idx="89">
                  <c:v>7.4800000000000019E-2</c:v>
                </c:pt>
                <c:pt idx="90">
                  <c:v>7.4400000000000022E-2</c:v>
                </c:pt>
                <c:pt idx="91">
                  <c:v>7.3700000000000015E-2</c:v>
                </c:pt>
                <c:pt idx="92">
                  <c:v>7.3200000000000001E-2</c:v>
                </c:pt>
                <c:pt idx="93">
                  <c:v>7.2600000000000012E-2</c:v>
                </c:pt>
                <c:pt idx="94">
                  <c:v>7.2700000000000015E-2</c:v>
                </c:pt>
                <c:pt idx="95">
                  <c:v>7.22E-2</c:v>
                </c:pt>
                <c:pt idx="96">
                  <c:v>7.1800000000000003E-2</c:v>
                </c:pt>
                <c:pt idx="97">
                  <c:v>7.1000000000000008E-2</c:v>
                </c:pt>
                <c:pt idx="98">
                  <c:v>7.0199999999999999E-2</c:v>
                </c:pt>
                <c:pt idx="99">
                  <c:v>7.0199999999999999E-2</c:v>
                </c:pt>
                <c:pt idx="100">
                  <c:v>6.9700000000000012E-2</c:v>
                </c:pt>
                <c:pt idx="101">
                  <c:v>6.8999999999999992E-2</c:v>
                </c:pt>
                <c:pt idx="102">
                  <c:v>6.8300000000000013E-2</c:v>
                </c:pt>
                <c:pt idx="103">
                  <c:v>6.7900000000000002E-2</c:v>
                </c:pt>
                <c:pt idx="104">
                  <c:v>6.7600000000000021E-2</c:v>
                </c:pt>
                <c:pt idx="105">
                  <c:v>6.7299999999999999E-2</c:v>
                </c:pt>
                <c:pt idx="106">
                  <c:v>6.6400000000000001E-2</c:v>
                </c:pt>
                <c:pt idx="107">
                  <c:v>6.6099999999999992E-2</c:v>
                </c:pt>
                <c:pt idx="108">
                  <c:v>6.5500000000000003E-2</c:v>
                </c:pt>
                <c:pt idx="109">
                  <c:v>6.5000000000000002E-2</c:v>
                </c:pt>
                <c:pt idx="110">
                  <c:v>6.4300000000000024E-2</c:v>
                </c:pt>
                <c:pt idx="111">
                  <c:v>6.4100000000000004E-2</c:v>
                </c:pt>
                <c:pt idx="112">
                  <c:v>6.3600000000000004E-2</c:v>
                </c:pt>
                <c:pt idx="113">
                  <c:v>6.3200000000000006E-2</c:v>
                </c:pt>
                <c:pt idx="114">
                  <c:v>6.2800000000000009E-2</c:v>
                </c:pt>
                <c:pt idx="115">
                  <c:v>6.2600000000000003E-2</c:v>
                </c:pt>
                <c:pt idx="116">
                  <c:v>6.1699999999999998E-2</c:v>
                </c:pt>
                <c:pt idx="117">
                  <c:v>6.1300000000000007E-2</c:v>
                </c:pt>
                <c:pt idx="118">
                  <c:v>6.0700000000000004E-2</c:v>
                </c:pt>
                <c:pt idx="119">
                  <c:v>6.0100000000000008E-2</c:v>
                </c:pt>
                <c:pt idx="120">
                  <c:v>5.9800000000000013E-2</c:v>
                </c:pt>
                <c:pt idx="121">
                  <c:v>5.9200000000000003E-2</c:v>
                </c:pt>
                <c:pt idx="122">
                  <c:v>5.8800000000000005E-2</c:v>
                </c:pt>
                <c:pt idx="123">
                  <c:v>5.8699999999999995E-2</c:v>
                </c:pt>
                <c:pt idx="124">
                  <c:v>5.8200000000000002E-2</c:v>
                </c:pt>
                <c:pt idx="125">
                  <c:v>5.7800000000000011E-2</c:v>
                </c:pt>
                <c:pt idx="126">
                  <c:v>5.7200000000000001E-2</c:v>
                </c:pt>
                <c:pt idx="127">
                  <c:v>5.6599999999999998E-2</c:v>
                </c:pt>
                <c:pt idx="128">
                  <c:v>5.6500000000000002E-2</c:v>
                </c:pt>
                <c:pt idx="129">
                  <c:v>5.5500000000000008E-2</c:v>
                </c:pt>
                <c:pt idx="130">
                  <c:v>5.5400000000000005E-2</c:v>
                </c:pt>
                <c:pt idx="131">
                  <c:v>5.5199999999999999E-2</c:v>
                </c:pt>
                <c:pt idx="132">
                  <c:v>5.4600000000000003E-2</c:v>
                </c:pt>
                <c:pt idx="133">
                  <c:v>5.4600000000000003E-2</c:v>
                </c:pt>
                <c:pt idx="134">
                  <c:v>5.3800000000000008E-2</c:v>
                </c:pt>
                <c:pt idx="135">
                  <c:v>5.3600000000000002E-2</c:v>
                </c:pt>
                <c:pt idx="136">
                  <c:v>5.3100000000000001E-2</c:v>
                </c:pt>
                <c:pt idx="137">
                  <c:v>5.2700000000000004E-2</c:v>
                </c:pt>
                <c:pt idx="138">
                  <c:v>5.2100000000000007E-2</c:v>
                </c:pt>
                <c:pt idx="139">
                  <c:v>5.16E-2</c:v>
                </c:pt>
                <c:pt idx="140">
                  <c:v>5.1299999999999998E-2</c:v>
                </c:pt>
                <c:pt idx="141">
                  <c:v>5.0500000000000003E-2</c:v>
                </c:pt>
                <c:pt idx="142">
                  <c:v>5.0800000000000012E-2</c:v>
                </c:pt>
                <c:pt idx="143">
                  <c:v>5.0500000000000003E-2</c:v>
                </c:pt>
                <c:pt idx="144">
                  <c:v>4.9800000000000011E-2</c:v>
                </c:pt>
                <c:pt idx="145">
                  <c:v>4.9400000000000006E-2</c:v>
                </c:pt>
                <c:pt idx="146">
                  <c:v>4.9000000000000009E-2</c:v>
                </c:pt>
                <c:pt idx="147">
                  <c:v>4.8500000000000001E-2</c:v>
                </c:pt>
                <c:pt idx="148">
                  <c:v>4.8300000000000003E-2</c:v>
                </c:pt>
                <c:pt idx="149">
                  <c:v>4.7699999999999999E-2</c:v>
                </c:pt>
                <c:pt idx="150">
                  <c:v>4.7400000000000005E-2</c:v>
                </c:pt>
                <c:pt idx="151">
                  <c:v>4.6899999999999997E-2</c:v>
                </c:pt>
                <c:pt idx="152">
                  <c:v>4.6699999999999998E-2</c:v>
                </c:pt>
                <c:pt idx="153">
                  <c:v>4.6300000000000001E-2</c:v>
                </c:pt>
                <c:pt idx="154">
                  <c:v>4.5699999999999998E-2</c:v>
                </c:pt>
                <c:pt idx="155">
                  <c:v>4.5300000000000007E-2</c:v>
                </c:pt>
                <c:pt idx="156">
                  <c:v>4.5300000000000007E-2</c:v>
                </c:pt>
                <c:pt idx="157">
                  <c:v>4.4600000000000008E-2</c:v>
                </c:pt>
                <c:pt idx="158">
                  <c:v>4.4500000000000005E-2</c:v>
                </c:pt>
                <c:pt idx="159">
                  <c:v>4.3800000000000006E-2</c:v>
                </c:pt>
                <c:pt idx="160">
                  <c:v>4.36E-2</c:v>
                </c:pt>
                <c:pt idx="161">
                  <c:v>4.3099999999999999E-2</c:v>
                </c:pt>
                <c:pt idx="162">
                  <c:v>4.2700000000000009E-2</c:v>
                </c:pt>
                <c:pt idx="163">
                  <c:v>4.2600000000000006E-2</c:v>
                </c:pt>
                <c:pt idx="164">
                  <c:v>4.2400000000000007E-2</c:v>
                </c:pt>
                <c:pt idx="165">
                  <c:v>4.2100000000000005E-2</c:v>
                </c:pt>
                <c:pt idx="166">
                  <c:v>4.1500000000000002E-2</c:v>
                </c:pt>
                <c:pt idx="167">
                  <c:v>4.1000000000000002E-2</c:v>
                </c:pt>
                <c:pt idx="168">
                  <c:v>4.0500000000000001E-2</c:v>
                </c:pt>
                <c:pt idx="169">
                  <c:v>4.0500000000000001E-2</c:v>
                </c:pt>
                <c:pt idx="170">
                  <c:v>4.0000000000000008E-2</c:v>
                </c:pt>
                <c:pt idx="171">
                  <c:v>3.960000000000001E-2</c:v>
                </c:pt>
                <c:pt idx="172">
                  <c:v>3.9300000000000002E-2</c:v>
                </c:pt>
                <c:pt idx="173">
                  <c:v>3.9000000000000007E-2</c:v>
                </c:pt>
                <c:pt idx="174">
                  <c:v>3.8699999999999998E-2</c:v>
                </c:pt>
                <c:pt idx="175">
                  <c:v>3.8099999999999995E-2</c:v>
                </c:pt>
                <c:pt idx="176">
                  <c:v>3.7500000000000006E-2</c:v>
                </c:pt>
                <c:pt idx="177">
                  <c:v>3.740000000000001E-2</c:v>
                </c:pt>
                <c:pt idx="178">
                  <c:v>3.6999999999999998E-2</c:v>
                </c:pt>
                <c:pt idx="179">
                  <c:v>3.6399999999999995E-2</c:v>
                </c:pt>
                <c:pt idx="180">
                  <c:v>3.6000000000000011E-2</c:v>
                </c:pt>
                <c:pt idx="181">
                  <c:v>3.5500000000000004E-2</c:v>
                </c:pt>
                <c:pt idx="182">
                  <c:v>3.5300000000000005E-2</c:v>
                </c:pt>
                <c:pt idx="183">
                  <c:v>3.5099999999999999E-2</c:v>
                </c:pt>
                <c:pt idx="184">
                  <c:v>3.4700000000000002E-2</c:v>
                </c:pt>
                <c:pt idx="185">
                  <c:v>3.4499999999999996E-2</c:v>
                </c:pt>
                <c:pt idx="186">
                  <c:v>3.39E-2</c:v>
                </c:pt>
                <c:pt idx="187">
                  <c:v>3.3599999999999998E-2</c:v>
                </c:pt>
                <c:pt idx="188">
                  <c:v>3.3300000000000003E-2</c:v>
                </c:pt>
                <c:pt idx="189">
                  <c:v>3.3000000000000002E-2</c:v>
                </c:pt>
                <c:pt idx="190">
                  <c:v>3.2799999999999996E-2</c:v>
                </c:pt>
                <c:pt idx="191">
                  <c:v>3.210000000000001E-2</c:v>
                </c:pt>
                <c:pt idx="192">
                  <c:v>3.210000000000001E-2</c:v>
                </c:pt>
                <c:pt idx="193">
                  <c:v>3.1700000000000006E-2</c:v>
                </c:pt>
                <c:pt idx="194">
                  <c:v>3.1700000000000006E-2</c:v>
                </c:pt>
                <c:pt idx="195">
                  <c:v>3.15E-2</c:v>
                </c:pt>
                <c:pt idx="196">
                  <c:v>3.1000000000000003E-2</c:v>
                </c:pt>
                <c:pt idx="197">
                  <c:v>3.0700000000000002E-2</c:v>
                </c:pt>
                <c:pt idx="198">
                  <c:v>3.0400000000000003E-2</c:v>
                </c:pt>
                <c:pt idx="199">
                  <c:v>3.0199999999999998E-2</c:v>
                </c:pt>
                <c:pt idx="200">
                  <c:v>2.9800000000000004E-2</c:v>
                </c:pt>
                <c:pt idx="201">
                  <c:v>2.9800000000000004E-2</c:v>
                </c:pt>
                <c:pt idx="202">
                  <c:v>2.9399999999999999E-2</c:v>
                </c:pt>
                <c:pt idx="203">
                  <c:v>2.9399999999999999E-2</c:v>
                </c:pt>
                <c:pt idx="204">
                  <c:v>2.9000000000000001E-2</c:v>
                </c:pt>
                <c:pt idx="205">
                  <c:v>2.8799999999999999E-2</c:v>
                </c:pt>
                <c:pt idx="206">
                  <c:v>2.8399999999999998E-2</c:v>
                </c:pt>
                <c:pt idx="207">
                  <c:v>2.8399999999999998E-2</c:v>
                </c:pt>
                <c:pt idx="208">
                  <c:v>2.8000000000000001E-2</c:v>
                </c:pt>
                <c:pt idx="209">
                  <c:v>2.8000000000000001E-2</c:v>
                </c:pt>
                <c:pt idx="210">
                  <c:v>2.7700000000000002E-2</c:v>
                </c:pt>
                <c:pt idx="211">
                  <c:v>2.7700000000000002E-2</c:v>
                </c:pt>
                <c:pt idx="212">
                  <c:v>2.7400000000000001E-2</c:v>
                </c:pt>
                <c:pt idx="213">
                  <c:v>2.7400000000000001E-2</c:v>
                </c:pt>
                <c:pt idx="214">
                  <c:v>2.7200000000000005E-2</c:v>
                </c:pt>
                <c:pt idx="215">
                  <c:v>2.7000000000000003E-2</c:v>
                </c:pt>
                <c:pt idx="216">
                  <c:v>2.6900000000000004E-2</c:v>
                </c:pt>
                <c:pt idx="217">
                  <c:v>2.6800000000000004E-2</c:v>
                </c:pt>
                <c:pt idx="218">
                  <c:v>2.6599999999999999E-2</c:v>
                </c:pt>
                <c:pt idx="219">
                  <c:v>2.6400000000000003E-2</c:v>
                </c:pt>
                <c:pt idx="220">
                  <c:v>2.6200000000000005E-2</c:v>
                </c:pt>
                <c:pt idx="221">
                  <c:v>2.6500000000000003E-2</c:v>
                </c:pt>
                <c:pt idx="222">
                  <c:v>2.6100000000000002E-2</c:v>
                </c:pt>
                <c:pt idx="223">
                  <c:v>2.5900000000000003E-2</c:v>
                </c:pt>
                <c:pt idx="224">
                  <c:v>2.5700000000000001E-2</c:v>
                </c:pt>
                <c:pt idx="225">
                  <c:v>2.5599999999999998E-2</c:v>
                </c:pt>
                <c:pt idx="226">
                  <c:v>2.5800000000000003E-2</c:v>
                </c:pt>
                <c:pt idx="227">
                  <c:v>2.5599999999999998E-2</c:v>
                </c:pt>
                <c:pt idx="228">
                  <c:v>2.5400000000000002E-2</c:v>
                </c:pt>
                <c:pt idx="229">
                  <c:v>2.5599999999999998E-2</c:v>
                </c:pt>
                <c:pt idx="230">
                  <c:v>2.5200000000000004E-2</c:v>
                </c:pt>
                <c:pt idx="231">
                  <c:v>2.5200000000000004E-2</c:v>
                </c:pt>
                <c:pt idx="232">
                  <c:v>2.5100000000000001E-2</c:v>
                </c:pt>
                <c:pt idx="233">
                  <c:v>2.5000000000000001E-2</c:v>
                </c:pt>
                <c:pt idx="234">
                  <c:v>2.4799999999999999E-2</c:v>
                </c:pt>
                <c:pt idx="235">
                  <c:v>2.4900000000000002E-2</c:v>
                </c:pt>
                <c:pt idx="236">
                  <c:v>2.4900000000000002E-2</c:v>
                </c:pt>
                <c:pt idx="237">
                  <c:v>2.47E-2</c:v>
                </c:pt>
                <c:pt idx="238">
                  <c:v>2.4500000000000001E-2</c:v>
                </c:pt>
                <c:pt idx="239">
                  <c:v>2.4600000000000004E-2</c:v>
                </c:pt>
                <c:pt idx="240">
                  <c:v>2.4500000000000001E-2</c:v>
                </c:pt>
                <c:pt idx="241">
                  <c:v>2.4400000000000002E-2</c:v>
                </c:pt>
                <c:pt idx="242">
                  <c:v>2.4400000000000002E-2</c:v>
                </c:pt>
                <c:pt idx="243">
                  <c:v>2.41E-2</c:v>
                </c:pt>
                <c:pt idx="244">
                  <c:v>2.4199999999999996E-2</c:v>
                </c:pt>
                <c:pt idx="245">
                  <c:v>2.4199999999999996E-2</c:v>
                </c:pt>
                <c:pt idx="246">
                  <c:v>2.41E-2</c:v>
                </c:pt>
                <c:pt idx="247">
                  <c:v>2.4E-2</c:v>
                </c:pt>
                <c:pt idx="248">
                  <c:v>2.4E-2</c:v>
                </c:pt>
                <c:pt idx="249">
                  <c:v>2.4E-2</c:v>
                </c:pt>
                <c:pt idx="250">
                  <c:v>2.3799999999999998E-2</c:v>
                </c:pt>
                <c:pt idx="251">
                  <c:v>2.3799999999999998E-2</c:v>
                </c:pt>
                <c:pt idx="252">
                  <c:v>2.3699999999999999E-2</c:v>
                </c:pt>
                <c:pt idx="253">
                  <c:v>2.3699999999999999E-2</c:v>
                </c:pt>
                <c:pt idx="254">
                  <c:v>2.3599999999999996E-2</c:v>
                </c:pt>
                <c:pt idx="255">
                  <c:v>2.3400000000000001E-2</c:v>
                </c:pt>
                <c:pt idx="256">
                  <c:v>2.3299999999999998E-2</c:v>
                </c:pt>
                <c:pt idx="257">
                  <c:v>2.3400000000000001E-2</c:v>
                </c:pt>
                <c:pt idx="258">
                  <c:v>2.3299999999999998E-2</c:v>
                </c:pt>
                <c:pt idx="259">
                  <c:v>2.3299999999999998E-2</c:v>
                </c:pt>
                <c:pt idx="260">
                  <c:v>2.3099999999999999E-2</c:v>
                </c:pt>
                <c:pt idx="261">
                  <c:v>2.3099999999999999E-2</c:v>
                </c:pt>
                <c:pt idx="262">
                  <c:v>2.3E-2</c:v>
                </c:pt>
                <c:pt idx="263">
                  <c:v>2.2800000000000001E-2</c:v>
                </c:pt>
                <c:pt idx="264">
                  <c:v>2.2900000000000004E-2</c:v>
                </c:pt>
                <c:pt idx="265">
                  <c:v>2.2900000000000004E-2</c:v>
                </c:pt>
                <c:pt idx="266">
                  <c:v>2.2600000000000006E-2</c:v>
                </c:pt>
                <c:pt idx="267">
                  <c:v>2.2700000000000001E-2</c:v>
                </c:pt>
                <c:pt idx="268">
                  <c:v>2.2600000000000006E-2</c:v>
                </c:pt>
                <c:pt idx="269">
                  <c:v>2.2500000000000006E-2</c:v>
                </c:pt>
                <c:pt idx="270">
                  <c:v>2.2600000000000006E-2</c:v>
                </c:pt>
                <c:pt idx="271">
                  <c:v>2.2500000000000006E-2</c:v>
                </c:pt>
                <c:pt idx="272">
                  <c:v>2.2500000000000006E-2</c:v>
                </c:pt>
                <c:pt idx="273">
                  <c:v>2.2400000000000003E-2</c:v>
                </c:pt>
                <c:pt idx="274">
                  <c:v>2.2200000000000004E-2</c:v>
                </c:pt>
                <c:pt idx="275">
                  <c:v>2.2400000000000003E-2</c:v>
                </c:pt>
                <c:pt idx="276">
                  <c:v>2.2300000000000004E-2</c:v>
                </c:pt>
                <c:pt idx="277">
                  <c:v>2.2100000000000002E-2</c:v>
                </c:pt>
                <c:pt idx="278">
                  <c:v>2.2100000000000002E-2</c:v>
                </c:pt>
                <c:pt idx="279">
                  <c:v>2.1999999999999999E-2</c:v>
                </c:pt>
                <c:pt idx="280">
                  <c:v>2.1900000000000003E-2</c:v>
                </c:pt>
                <c:pt idx="281">
                  <c:v>2.1800000000000003E-2</c:v>
                </c:pt>
                <c:pt idx="282">
                  <c:v>2.1800000000000003E-2</c:v>
                </c:pt>
              </c:numCache>
            </c:numRef>
          </c:yVal>
          <c:smooth val="1"/>
          <c:extLst>
            <c:ext xmlns:c16="http://schemas.microsoft.com/office/drawing/2014/chart" uri="{C3380CC4-5D6E-409C-BE32-E72D297353CC}">
              <c16:uniqueId val="{00000003-4F2F-48C6-82CA-87589D1ACE12}"/>
            </c:ext>
          </c:extLst>
        </c:ser>
        <c:ser>
          <c:idx val="4"/>
          <c:order val="4"/>
          <c:spPr>
            <a:ln w="25400">
              <a:solidFill>
                <a:srgbClr val="FF00FF"/>
              </a:solidFill>
              <a:prstDash val="solid"/>
            </a:ln>
          </c:spPr>
          <c:marker>
            <c:symbol val="none"/>
          </c:marker>
          <c:xVal>
            <c:numRef>
              <c:f>'[61]55-700'!$A$1:$A$322</c:f>
              <c:numCache>
                <c:formatCode>General</c:formatCode>
                <c:ptCount val="322"/>
                <c:pt idx="0">
                  <c:v>23</c:v>
                </c:pt>
                <c:pt idx="1">
                  <c:v>23</c:v>
                </c:pt>
                <c:pt idx="2">
                  <c:v>23</c:v>
                </c:pt>
                <c:pt idx="3">
                  <c:v>23</c:v>
                </c:pt>
                <c:pt idx="4">
                  <c:v>23</c:v>
                </c:pt>
                <c:pt idx="5">
                  <c:v>23</c:v>
                </c:pt>
                <c:pt idx="6">
                  <c:v>23</c:v>
                </c:pt>
                <c:pt idx="7">
                  <c:v>23</c:v>
                </c:pt>
                <c:pt idx="8">
                  <c:v>23</c:v>
                </c:pt>
                <c:pt idx="9">
                  <c:v>23</c:v>
                </c:pt>
                <c:pt idx="10">
                  <c:v>23</c:v>
                </c:pt>
                <c:pt idx="11">
                  <c:v>23</c:v>
                </c:pt>
                <c:pt idx="12">
                  <c:v>23</c:v>
                </c:pt>
                <c:pt idx="13">
                  <c:v>23</c:v>
                </c:pt>
                <c:pt idx="14">
                  <c:v>23</c:v>
                </c:pt>
                <c:pt idx="15">
                  <c:v>24</c:v>
                </c:pt>
                <c:pt idx="16">
                  <c:v>23</c:v>
                </c:pt>
                <c:pt idx="17">
                  <c:v>24</c:v>
                </c:pt>
                <c:pt idx="18">
                  <c:v>24</c:v>
                </c:pt>
                <c:pt idx="19">
                  <c:v>24</c:v>
                </c:pt>
                <c:pt idx="20">
                  <c:v>24</c:v>
                </c:pt>
                <c:pt idx="21">
                  <c:v>24</c:v>
                </c:pt>
                <c:pt idx="22">
                  <c:v>24</c:v>
                </c:pt>
                <c:pt idx="23">
                  <c:v>25</c:v>
                </c:pt>
                <c:pt idx="24">
                  <c:v>25</c:v>
                </c:pt>
                <c:pt idx="25">
                  <c:v>25</c:v>
                </c:pt>
                <c:pt idx="26">
                  <c:v>25</c:v>
                </c:pt>
                <c:pt idx="27">
                  <c:v>26</c:v>
                </c:pt>
                <c:pt idx="28">
                  <c:v>26</c:v>
                </c:pt>
                <c:pt idx="29">
                  <c:v>26</c:v>
                </c:pt>
                <c:pt idx="30">
                  <c:v>26</c:v>
                </c:pt>
                <c:pt idx="31">
                  <c:v>27</c:v>
                </c:pt>
                <c:pt idx="32">
                  <c:v>28</c:v>
                </c:pt>
                <c:pt idx="33">
                  <c:v>28</c:v>
                </c:pt>
                <c:pt idx="34">
                  <c:v>28</c:v>
                </c:pt>
                <c:pt idx="35">
                  <c:v>29</c:v>
                </c:pt>
                <c:pt idx="36">
                  <c:v>29</c:v>
                </c:pt>
                <c:pt idx="37">
                  <c:v>30</c:v>
                </c:pt>
                <c:pt idx="38">
                  <c:v>30</c:v>
                </c:pt>
                <c:pt idx="39">
                  <c:v>31</c:v>
                </c:pt>
                <c:pt idx="40">
                  <c:v>31</c:v>
                </c:pt>
                <c:pt idx="41">
                  <c:v>32</c:v>
                </c:pt>
                <c:pt idx="42">
                  <c:v>33</c:v>
                </c:pt>
                <c:pt idx="43">
                  <c:v>33</c:v>
                </c:pt>
                <c:pt idx="44">
                  <c:v>33</c:v>
                </c:pt>
                <c:pt idx="45">
                  <c:v>34</c:v>
                </c:pt>
                <c:pt idx="46">
                  <c:v>35</c:v>
                </c:pt>
                <c:pt idx="47">
                  <c:v>36</c:v>
                </c:pt>
                <c:pt idx="48">
                  <c:v>37</c:v>
                </c:pt>
                <c:pt idx="49">
                  <c:v>38</c:v>
                </c:pt>
                <c:pt idx="50">
                  <c:v>39</c:v>
                </c:pt>
                <c:pt idx="51">
                  <c:v>39</c:v>
                </c:pt>
                <c:pt idx="52">
                  <c:v>40</c:v>
                </c:pt>
                <c:pt idx="53">
                  <c:v>41</c:v>
                </c:pt>
                <c:pt idx="54">
                  <c:v>42</c:v>
                </c:pt>
                <c:pt idx="55">
                  <c:v>43</c:v>
                </c:pt>
                <c:pt idx="56">
                  <c:v>44</c:v>
                </c:pt>
                <c:pt idx="57">
                  <c:v>45</c:v>
                </c:pt>
                <c:pt idx="58">
                  <c:v>46</c:v>
                </c:pt>
                <c:pt idx="59">
                  <c:v>48</c:v>
                </c:pt>
                <c:pt idx="60">
                  <c:v>49</c:v>
                </c:pt>
                <c:pt idx="61">
                  <c:v>50</c:v>
                </c:pt>
                <c:pt idx="62">
                  <c:v>52</c:v>
                </c:pt>
                <c:pt idx="63">
                  <c:v>53</c:v>
                </c:pt>
                <c:pt idx="64">
                  <c:v>54</c:v>
                </c:pt>
                <c:pt idx="65">
                  <c:v>56</c:v>
                </c:pt>
                <c:pt idx="66">
                  <c:v>57</c:v>
                </c:pt>
                <c:pt idx="67">
                  <c:v>59</c:v>
                </c:pt>
                <c:pt idx="68">
                  <c:v>60</c:v>
                </c:pt>
                <c:pt idx="69">
                  <c:v>62</c:v>
                </c:pt>
                <c:pt idx="70">
                  <c:v>64</c:v>
                </c:pt>
                <c:pt idx="71">
                  <c:v>66</c:v>
                </c:pt>
                <c:pt idx="72">
                  <c:v>67</c:v>
                </c:pt>
                <c:pt idx="73">
                  <c:v>69</c:v>
                </c:pt>
                <c:pt idx="74">
                  <c:v>71</c:v>
                </c:pt>
                <c:pt idx="75">
                  <c:v>73</c:v>
                </c:pt>
                <c:pt idx="76">
                  <c:v>75</c:v>
                </c:pt>
                <c:pt idx="77">
                  <c:v>77</c:v>
                </c:pt>
                <c:pt idx="78">
                  <c:v>79</c:v>
                </c:pt>
                <c:pt idx="79">
                  <c:v>81</c:v>
                </c:pt>
                <c:pt idx="80">
                  <c:v>83</c:v>
                </c:pt>
                <c:pt idx="81">
                  <c:v>85</c:v>
                </c:pt>
                <c:pt idx="82">
                  <c:v>87</c:v>
                </c:pt>
                <c:pt idx="83">
                  <c:v>90</c:v>
                </c:pt>
                <c:pt idx="84">
                  <c:v>92</c:v>
                </c:pt>
                <c:pt idx="85">
                  <c:v>94</c:v>
                </c:pt>
                <c:pt idx="86">
                  <c:v>96</c:v>
                </c:pt>
                <c:pt idx="87">
                  <c:v>99</c:v>
                </c:pt>
                <c:pt idx="88">
                  <c:v>101</c:v>
                </c:pt>
                <c:pt idx="89">
                  <c:v>104</c:v>
                </c:pt>
                <c:pt idx="90">
                  <c:v>106</c:v>
                </c:pt>
                <c:pt idx="91">
                  <c:v>109</c:v>
                </c:pt>
                <c:pt idx="92">
                  <c:v>111</c:v>
                </c:pt>
                <c:pt idx="93">
                  <c:v>114</c:v>
                </c:pt>
                <c:pt idx="94">
                  <c:v>117</c:v>
                </c:pt>
                <c:pt idx="95">
                  <c:v>120</c:v>
                </c:pt>
                <c:pt idx="96">
                  <c:v>123</c:v>
                </c:pt>
                <c:pt idx="97">
                  <c:v>125</c:v>
                </c:pt>
                <c:pt idx="98">
                  <c:v>128</c:v>
                </c:pt>
                <c:pt idx="99">
                  <c:v>131</c:v>
                </c:pt>
                <c:pt idx="100">
                  <c:v>134</c:v>
                </c:pt>
                <c:pt idx="101">
                  <c:v>137</c:v>
                </c:pt>
                <c:pt idx="102">
                  <c:v>140</c:v>
                </c:pt>
                <c:pt idx="103">
                  <c:v>143</c:v>
                </c:pt>
                <c:pt idx="104">
                  <c:v>146</c:v>
                </c:pt>
                <c:pt idx="105">
                  <c:v>149</c:v>
                </c:pt>
                <c:pt idx="106">
                  <c:v>152</c:v>
                </c:pt>
                <c:pt idx="107">
                  <c:v>155</c:v>
                </c:pt>
                <c:pt idx="108">
                  <c:v>158</c:v>
                </c:pt>
                <c:pt idx="109">
                  <c:v>161</c:v>
                </c:pt>
                <c:pt idx="110">
                  <c:v>165</c:v>
                </c:pt>
                <c:pt idx="111">
                  <c:v>168</c:v>
                </c:pt>
                <c:pt idx="112">
                  <c:v>171</c:v>
                </c:pt>
                <c:pt idx="113">
                  <c:v>175</c:v>
                </c:pt>
                <c:pt idx="114">
                  <c:v>178</c:v>
                </c:pt>
                <c:pt idx="115">
                  <c:v>181</c:v>
                </c:pt>
                <c:pt idx="116">
                  <c:v>185</c:v>
                </c:pt>
                <c:pt idx="117">
                  <c:v>188</c:v>
                </c:pt>
                <c:pt idx="118">
                  <c:v>192</c:v>
                </c:pt>
                <c:pt idx="119">
                  <c:v>195</c:v>
                </c:pt>
                <c:pt idx="120">
                  <c:v>198</c:v>
                </c:pt>
                <c:pt idx="121">
                  <c:v>202</c:v>
                </c:pt>
                <c:pt idx="122">
                  <c:v>205</c:v>
                </c:pt>
                <c:pt idx="123">
                  <c:v>208</c:v>
                </c:pt>
                <c:pt idx="124">
                  <c:v>212</c:v>
                </c:pt>
                <c:pt idx="125">
                  <c:v>215</c:v>
                </c:pt>
                <c:pt idx="126">
                  <c:v>219</c:v>
                </c:pt>
                <c:pt idx="127">
                  <c:v>222</c:v>
                </c:pt>
                <c:pt idx="128">
                  <c:v>225</c:v>
                </c:pt>
                <c:pt idx="129">
                  <c:v>229</c:v>
                </c:pt>
                <c:pt idx="130">
                  <c:v>232</c:v>
                </c:pt>
                <c:pt idx="131">
                  <c:v>235</c:v>
                </c:pt>
                <c:pt idx="132">
                  <c:v>239</c:v>
                </c:pt>
                <c:pt idx="133">
                  <c:v>242</c:v>
                </c:pt>
                <c:pt idx="134">
                  <c:v>246</c:v>
                </c:pt>
                <c:pt idx="135">
                  <c:v>249</c:v>
                </c:pt>
                <c:pt idx="136">
                  <c:v>252</c:v>
                </c:pt>
                <c:pt idx="137">
                  <c:v>255</c:v>
                </c:pt>
                <c:pt idx="138">
                  <c:v>259</c:v>
                </c:pt>
                <c:pt idx="139">
                  <c:v>262</c:v>
                </c:pt>
                <c:pt idx="140">
                  <c:v>265</c:v>
                </c:pt>
                <c:pt idx="141">
                  <c:v>269</c:v>
                </c:pt>
                <c:pt idx="142">
                  <c:v>272</c:v>
                </c:pt>
                <c:pt idx="143">
                  <c:v>275</c:v>
                </c:pt>
                <c:pt idx="144">
                  <c:v>278</c:v>
                </c:pt>
                <c:pt idx="145">
                  <c:v>281</c:v>
                </c:pt>
                <c:pt idx="146">
                  <c:v>284</c:v>
                </c:pt>
                <c:pt idx="147">
                  <c:v>287</c:v>
                </c:pt>
                <c:pt idx="148">
                  <c:v>291</c:v>
                </c:pt>
                <c:pt idx="149">
                  <c:v>294</c:v>
                </c:pt>
                <c:pt idx="150">
                  <c:v>297</c:v>
                </c:pt>
                <c:pt idx="151">
                  <c:v>300</c:v>
                </c:pt>
                <c:pt idx="152">
                  <c:v>303</c:v>
                </c:pt>
                <c:pt idx="153">
                  <c:v>306</c:v>
                </c:pt>
                <c:pt idx="154">
                  <c:v>309</c:v>
                </c:pt>
                <c:pt idx="155">
                  <c:v>311</c:v>
                </c:pt>
                <c:pt idx="156">
                  <c:v>314</c:v>
                </c:pt>
                <c:pt idx="157">
                  <c:v>317</c:v>
                </c:pt>
                <c:pt idx="158">
                  <c:v>320</c:v>
                </c:pt>
                <c:pt idx="159">
                  <c:v>323</c:v>
                </c:pt>
                <c:pt idx="160">
                  <c:v>326</c:v>
                </c:pt>
                <c:pt idx="161">
                  <c:v>329</c:v>
                </c:pt>
                <c:pt idx="162">
                  <c:v>332</c:v>
                </c:pt>
                <c:pt idx="163">
                  <c:v>335</c:v>
                </c:pt>
                <c:pt idx="164">
                  <c:v>337</c:v>
                </c:pt>
                <c:pt idx="165">
                  <c:v>340</c:v>
                </c:pt>
                <c:pt idx="166">
                  <c:v>343</c:v>
                </c:pt>
                <c:pt idx="167">
                  <c:v>346</c:v>
                </c:pt>
                <c:pt idx="168">
                  <c:v>349</c:v>
                </c:pt>
                <c:pt idx="169">
                  <c:v>351</c:v>
                </c:pt>
                <c:pt idx="170">
                  <c:v>354</c:v>
                </c:pt>
                <c:pt idx="171">
                  <c:v>357</c:v>
                </c:pt>
                <c:pt idx="172">
                  <c:v>360</c:v>
                </c:pt>
                <c:pt idx="173">
                  <c:v>363</c:v>
                </c:pt>
                <c:pt idx="174">
                  <c:v>366</c:v>
                </c:pt>
                <c:pt idx="175">
                  <c:v>368</c:v>
                </c:pt>
                <c:pt idx="176">
                  <c:v>371</c:v>
                </c:pt>
                <c:pt idx="177">
                  <c:v>374</c:v>
                </c:pt>
                <c:pt idx="178">
                  <c:v>377</c:v>
                </c:pt>
                <c:pt idx="179">
                  <c:v>379</c:v>
                </c:pt>
                <c:pt idx="180">
                  <c:v>382</c:v>
                </c:pt>
                <c:pt idx="181">
                  <c:v>385</c:v>
                </c:pt>
                <c:pt idx="182">
                  <c:v>388</c:v>
                </c:pt>
                <c:pt idx="183">
                  <c:v>391</c:v>
                </c:pt>
                <c:pt idx="184">
                  <c:v>394</c:v>
                </c:pt>
                <c:pt idx="185">
                  <c:v>396</c:v>
                </c:pt>
                <c:pt idx="186">
                  <c:v>399</c:v>
                </c:pt>
                <c:pt idx="187">
                  <c:v>402</c:v>
                </c:pt>
                <c:pt idx="188">
                  <c:v>405</c:v>
                </c:pt>
                <c:pt idx="189">
                  <c:v>407</c:v>
                </c:pt>
                <c:pt idx="190">
                  <c:v>410</c:v>
                </c:pt>
                <c:pt idx="191">
                  <c:v>413</c:v>
                </c:pt>
                <c:pt idx="192">
                  <c:v>416</c:v>
                </c:pt>
                <c:pt idx="193">
                  <c:v>419</c:v>
                </c:pt>
                <c:pt idx="194">
                  <c:v>422</c:v>
                </c:pt>
                <c:pt idx="195">
                  <c:v>424</c:v>
                </c:pt>
                <c:pt idx="196">
                  <c:v>427</c:v>
                </c:pt>
                <c:pt idx="197">
                  <c:v>430</c:v>
                </c:pt>
                <c:pt idx="198">
                  <c:v>433</c:v>
                </c:pt>
                <c:pt idx="199">
                  <c:v>436</c:v>
                </c:pt>
                <c:pt idx="200">
                  <c:v>439</c:v>
                </c:pt>
                <c:pt idx="201">
                  <c:v>441</c:v>
                </c:pt>
                <c:pt idx="202">
                  <c:v>445</c:v>
                </c:pt>
                <c:pt idx="203">
                  <c:v>447</c:v>
                </c:pt>
                <c:pt idx="204">
                  <c:v>450</c:v>
                </c:pt>
                <c:pt idx="205">
                  <c:v>453</c:v>
                </c:pt>
                <c:pt idx="206">
                  <c:v>456</c:v>
                </c:pt>
                <c:pt idx="207">
                  <c:v>459</c:v>
                </c:pt>
                <c:pt idx="208">
                  <c:v>462</c:v>
                </c:pt>
                <c:pt idx="209">
                  <c:v>465</c:v>
                </c:pt>
                <c:pt idx="210">
                  <c:v>468</c:v>
                </c:pt>
                <c:pt idx="211">
                  <c:v>471</c:v>
                </c:pt>
                <c:pt idx="212">
                  <c:v>474</c:v>
                </c:pt>
                <c:pt idx="213">
                  <c:v>477</c:v>
                </c:pt>
                <c:pt idx="214">
                  <c:v>480</c:v>
                </c:pt>
                <c:pt idx="215">
                  <c:v>483</c:v>
                </c:pt>
                <c:pt idx="216">
                  <c:v>486</c:v>
                </c:pt>
                <c:pt idx="217">
                  <c:v>489</c:v>
                </c:pt>
                <c:pt idx="218">
                  <c:v>492</c:v>
                </c:pt>
                <c:pt idx="219">
                  <c:v>495</c:v>
                </c:pt>
                <c:pt idx="220">
                  <c:v>497</c:v>
                </c:pt>
                <c:pt idx="221">
                  <c:v>500</c:v>
                </c:pt>
                <c:pt idx="222">
                  <c:v>503</c:v>
                </c:pt>
                <c:pt idx="223">
                  <c:v>506</c:v>
                </c:pt>
                <c:pt idx="224">
                  <c:v>509</c:v>
                </c:pt>
                <c:pt idx="225">
                  <c:v>512</c:v>
                </c:pt>
                <c:pt idx="226">
                  <c:v>515</c:v>
                </c:pt>
                <c:pt idx="227">
                  <c:v>518</c:v>
                </c:pt>
                <c:pt idx="228">
                  <c:v>521</c:v>
                </c:pt>
                <c:pt idx="229">
                  <c:v>523</c:v>
                </c:pt>
                <c:pt idx="230">
                  <c:v>526</c:v>
                </c:pt>
                <c:pt idx="231">
                  <c:v>529</c:v>
                </c:pt>
                <c:pt idx="232">
                  <c:v>532</c:v>
                </c:pt>
                <c:pt idx="233">
                  <c:v>535</c:v>
                </c:pt>
                <c:pt idx="234">
                  <c:v>538</c:v>
                </c:pt>
                <c:pt idx="235">
                  <c:v>540</c:v>
                </c:pt>
                <c:pt idx="236">
                  <c:v>543</c:v>
                </c:pt>
                <c:pt idx="237">
                  <c:v>546</c:v>
                </c:pt>
                <c:pt idx="238">
                  <c:v>549</c:v>
                </c:pt>
                <c:pt idx="239">
                  <c:v>552</c:v>
                </c:pt>
                <c:pt idx="240">
                  <c:v>555</c:v>
                </c:pt>
                <c:pt idx="241">
                  <c:v>557</c:v>
                </c:pt>
                <c:pt idx="242">
                  <c:v>560</c:v>
                </c:pt>
                <c:pt idx="243">
                  <c:v>563</c:v>
                </c:pt>
                <c:pt idx="244">
                  <c:v>566</c:v>
                </c:pt>
                <c:pt idx="245">
                  <c:v>568</c:v>
                </c:pt>
                <c:pt idx="246">
                  <c:v>571</c:v>
                </c:pt>
                <c:pt idx="247">
                  <c:v>574</c:v>
                </c:pt>
                <c:pt idx="248">
                  <c:v>576</c:v>
                </c:pt>
                <c:pt idx="249">
                  <c:v>579</c:v>
                </c:pt>
                <c:pt idx="250">
                  <c:v>582</c:v>
                </c:pt>
                <c:pt idx="251">
                  <c:v>585</c:v>
                </c:pt>
                <c:pt idx="252">
                  <c:v>587</c:v>
                </c:pt>
                <c:pt idx="253">
                  <c:v>590</c:v>
                </c:pt>
                <c:pt idx="254">
                  <c:v>593</c:v>
                </c:pt>
                <c:pt idx="255">
                  <c:v>595</c:v>
                </c:pt>
                <c:pt idx="256">
                  <c:v>598</c:v>
                </c:pt>
                <c:pt idx="257">
                  <c:v>601</c:v>
                </c:pt>
                <c:pt idx="258">
                  <c:v>603</c:v>
                </c:pt>
                <c:pt idx="259">
                  <c:v>606</c:v>
                </c:pt>
                <c:pt idx="260">
                  <c:v>609</c:v>
                </c:pt>
                <c:pt idx="261">
                  <c:v>611</c:v>
                </c:pt>
                <c:pt idx="262">
                  <c:v>614</c:v>
                </c:pt>
                <c:pt idx="263">
                  <c:v>617</c:v>
                </c:pt>
                <c:pt idx="264">
                  <c:v>619</c:v>
                </c:pt>
                <c:pt idx="265">
                  <c:v>622</c:v>
                </c:pt>
                <c:pt idx="266">
                  <c:v>624</c:v>
                </c:pt>
                <c:pt idx="267">
                  <c:v>627</c:v>
                </c:pt>
                <c:pt idx="268">
                  <c:v>629</c:v>
                </c:pt>
                <c:pt idx="269">
                  <c:v>631</c:v>
                </c:pt>
                <c:pt idx="270">
                  <c:v>634</c:v>
                </c:pt>
                <c:pt idx="271">
                  <c:v>636</c:v>
                </c:pt>
                <c:pt idx="272">
                  <c:v>638</c:v>
                </c:pt>
                <c:pt idx="273">
                  <c:v>641</c:v>
                </c:pt>
                <c:pt idx="274">
                  <c:v>643</c:v>
                </c:pt>
                <c:pt idx="275">
                  <c:v>645</c:v>
                </c:pt>
                <c:pt idx="276">
                  <c:v>647</c:v>
                </c:pt>
                <c:pt idx="277">
                  <c:v>649</c:v>
                </c:pt>
                <c:pt idx="278">
                  <c:v>651</c:v>
                </c:pt>
                <c:pt idx="279">
                  <c:v>653</c:v>
                </c:pt>
                <c:pt idx="280">
                  <c:v>655</c:v>
                </c:pt>
                <c:pt idx="281">
                  <c:v>657</c:v>
                </c:pt>
                <c:pt idx="282">
                  <c:v>658</c:v>
                </c:pt>
                <c:pt idx="283">
                  <c:v>660</c:v>
                </c:pt>
                <c:pt idx="284">
                  <c:v>662</c:v>
                </c:pt>
                <c:pt idx="285">
                  <c:v>663</c:v>
                </c:pt>
                <c:pt idx="286">
                  <c:v>665</c:v>
                </c:pt>
                <c:pt idx="287">
                  <c:v>666</c:v>
                </c:pt>
                <c:pt idx="288">
                  <c:v>668</c:v>
                </c:pt>
                <c:pt idx="289">
                  <c:v>669</c:v>
                </c:pt>
                <c:pt idx="290">
                  <c:v>671</c:v>
                </c:pt>
                <c:pt idx="291">
                  <c:v>672</c:v>
                </c:pt>
                <c:pt idx="292">
                  <c:v>673</c:v>
                </c:pt>
                <c:pt idx="293">
                  <c:v>674</c:v>
                </c:pt>
                <c:pt idx="294">
                  <c:v>675</c:v>
                </c:pt>
                <c:pt idx="295">
                  <c:v>677</c:v>
                </c:pt>
                <c:pt idx="296">
                  <c:v>678</c:v>
                </c:pt>
                <c:pt idx="297">
                  <c:v>679</c:v>
                </c:pt>
                <c:pt idx="298">
                  <c:v>680</c:v>
                </c:pt>
                <c:pt idx="299">
                  <c:v>681</c:v>
                </c:pt>
                <c:pt idx="300">
                  <c:v>682</c:v>
                </c:pt>
                <c:pt idx="301">
                  <c:v>683</c:v>
                </c:pt>
                <c:pt idx="302">
                  <c:v>684</c:v>
                </c:pt>
                <c:pt idx="303">
                  <c:v>685</c:v>
                </c:pt>
                <c:pt idx="304">
                  <c:v>686</c:v>
                </c:pt>
                <c:pt idx="305">
                  <c:v>687</c:v>
                </c:pt>
                <c:pt idx="306">
                  <c:v>688</c:v>
                </c:pt>
                <c:pt idx="307">
                  <c:v>689</c:v>
                </c:pt>
                <c:pt idx="308">
                  <c:v>690</c:v>
                </c:pt>
                <c:pt idx="309">
                  <c:v>691</c:v>
                </c:pt>
                <c:pt idx="310">
                  <c:v>692</c:v>
                </c:pt>
                <c:pt idx="311">
                  <c:v>692</c:v>
                </c:pt>
                <c:pt idx="312">
                  <c:v>693</c:v>
                </c:pt>
                <c:pt idx="313">
                  <c:v>694</c:v>
                </c:pt>
                <c:pt idx="314">
                  <c:v>695</c:v>
                </c:pt>
                <c:pt idx="315">
                  <c:v>695</c:v>
                </c:pt>
                <c:pt idx="316">
                  <c:v>696</c:v>
                </c:pt>
                <c:pt idx="317">
                  <c:v>697</c:v>
                </c:pt>
                <c:pt idx="318">
                  <c:v>698</c:v>
                </c:pt>
                <c:pt idx="319">
                  <c:v>698</c:v>
                </c:pt>
                <c:pt idx="320">
                  <c:v>699</c:v>
                </c:pt>
                <c:pt idx="321">
                  <c:v>700</c:v>
                </c:pt>
              </c:numCache>
            </c:numRef>
          </c:xVal>
          <c:yVal>
            <c:numRef>
              <c:f>'[61]55-700'!$C$1:$C$322</c:f>
              <c:numCache>
                <c:formatCode>General</c:formatCode>
                <c:ptCount val="322"/>
                <c:pt idx="0">
                  <c:v>9.5500000000000015E-2</c:v>
                </c:pt>
                <c:pt idx="1">
                  <c:v>9.540000000000004E-2</c:v>
                </c:pt>
                <c:pt idx="2">
                  <c:v>9.5700000000000035E-2</c:v>
                </c:pt>
                <c:pt idx="3">
                  <c:v>9.5700000000000035E-2</c:v>
                </c:pt>
                <c:pt idx="4">
                  <c:v>9.5500000000000015E-2</c:v>
                </c:pt>
                <c:pt idx="5">
                  <c:v>9.5500000000000015E-2</c:v>
                </c:pt>
                <c:pt idx="6">
                  <c:v>9.5500000000000015E-2</c:v>
                </c:pt>
                <c:pt idx="7">
                  <c:v>9.540000000000004E-2</c:v>
                </c:pt>
                <c:pt idx="8">
                  <c:v>9.540000000000004E-2</c:v>
                </c:pt>
                <c:pt idx="9">
                  <c:v>9.5500000000000015E-2</c:v>
                </c:pt>
                <c:pt idx="10">
                  <c:v>9.5600000000000018E-2</c:v>
                </c:pt>
                <c:pt idx="11">
                  <c:v>9.5300000000000024E-2</c:v>
                </c:pt>
                <c:pt idx="12">
                  <c:v>9.5100000000000032E-2</c:v>
                </c:pt>
                <c:pt idx="13">
                  <c:v>9.4900000000000026E-2</c:v>
                </c:pt>
                <c:pt idx="14">
                  <c:v>9.5600000000000018E-2</c:v>
                </c:pt>
                <c:pt idx="15">
                  <c:v>9.5000000000000015E-2</c:v>
                </c:pt>
                <c:pt idx="16">
                  <c:v>9.5000000000000015E-2</c:v>
                </c:pt>
                <c:pt idx="17">
                  <c:v>9.5300000000000024E-2</c:v>
                </c:pt>
                <c:pt idx="18">
                  <c:v>9.4900000000000026E-2</c:v>
                </c:pt>
                <c:pt idx="19">
                  <c:v>9.5000000000000015E-2</c:v>
                </c:pt>
                <c:pt idx="20">
                  <c:v>9.4800000000000037E-2</c:v>
                </c:pt>
                <c:pt idx="21">
                  <c:v>9.4700000000000034E-2</c:v>
                </c:pt>
                <c:pt idx="22">
                  <c:v>9.4700000000000034E-2</c:v>
                </c:pt>
                <c:pt idx="23">
                  <c:v>9.4500000000000015E-2</c:v>
                </c:pt>
                <c:pt idx="24">
                  <c:v>9.4100000000000017E-2</c:v>
                </c:pt>
                <c:pt idx="25">
                  <c:v>9.4100000000000017E-2</c:v>
                </c:pt>
                <c:pt idx="26">
                  <c:v>9.4500000000000015E-2</c:v>
                </c:pt>
                <c:pt idx="27">
                  <c:v>9.3700000000000019E-2</c:v>
                </c:pt>
                <c:pt idx="28">
                  <c:v>9.4100000000000017E-2</c:v>
                </c:pt>
                <c:pt idx="29">
                  <c:v>9.3900000000000039E-2</c:v>
                </c:pt>
                <c:pt idx="30">
                  <c:v>9.2900000000000024E-2</c:v>
                </c:pt>
                <c:pt idx="31">
                  <c:v>9.3900000000000039E-2</c:v>
                </c:pt>
                <c:pt idx="32">
                  <c:v>9.3500000000000028E-2</c:v>
                </c:pt>
                <c:pt idx="33">
                  <c:v>9.3100000000000016E-2</c:v>
                </c:pt>
                <c:pt idx="34">
                  <c:v>9.2900000000000024E-2</c:v>
                </c:pt>
                <c:pt idx="35">
                  <c:v>9.3100000000000016E-2</c:v>
                </c:pt>
                <c:pt idx="36">
                  <c:v>9.2900000000000024E-2</c:v>
                </c:pt>
                <c:pt idx="37">
                  <c:v>9.2800000000000007E-2</c:v>
                </c:pt>
                <c:pt idx="38">
                  <c:v>9.2700000000000005E-2</c:v>
                </c:pt>
                <c:pt idx="39">
                  <c:v>9.240000000000001E-2</c:v>
                </c:pt>
                <c:pt idx="40">
                  <c:v>9.2100000000000001E-2</c:v>
                </c:pt>
                <c:pt idx="41">
                  <c:v>9.1900000000000023E-2</c:v>
                </c:pt>
                <c:pt idx="42">
                  <c:v>9.1900000000000023E-2</c:v>
                </c:pt>
                <c:pt idx="43">
                  <c:v>9.2000000000000026E-2</c:v>
                </c:pt>
                <c:pt idx="44">
                  <c:v>9.1700000000000004E-2</c:v>
                </c:pt>
                <c:pt idx="45">
                  <c:v>9.0900000000000022E-2</c:v>
                </c:pt>
                <c:pt idx="46">
                  <c:v>9.11E-2</c:v>
                </c:pt>
                <c:pt idx="47">
                  <c:v>9.11E-2</c:v>
                </c:pt>
                <c:pt idx="48">
                  <c:v>9.0800000000000033E-2</c:v>
                </c:pt>
                <c:pt idx="49">
                  <c:v>9.0700000000000044E-2</c:v>
                </c:pt>
                <c:pt idx="50">
                  <c:v>9.0400000000000008E-2</c:v>
                </c:pt>
                <c:pt idx="51">
                  <c:v>8.9800000000000019E-2</c:v>
                </c:pt>
                <c:pt idx="52">
                  <c:v>8.9600000000000055E-2</c:v>
                </c:pt>
                <c:pt idx="53">
                  <c:v>8.9500000000000024E-2</c:v>
                </c:pt>
                <c:pt idx="54">
                  <c:v>8.9000000000000037E-2</c:v>
                </c:pt>
                <c:pt idx="55">
                  <c:v>8.9000000000000037E-2</c:v>
                </c:pt>
                <c:pt idx="56">
                  <c:v>8.860000000000004E-2</c:v>
                </c:pt>
                <c:pt idx="57">
                  <c:v>8.8200000000000014E-2</c:v>
                </c:pt>
                <c:pt idx="58">
                  <c:v>8.8100000000000039E-2</c:v>
                </c:pt>
                <c:pt idx="59">
                  <c:v>8.8300000000000017E-2</c:v>
                </c:pt>
                <c:pt idx="60">
                  <c:v>8.7400000000000005E-2</c:v>
                </c:pt>
                <c:pt idx="61">
                  <c:v>8.7100000000000025E-2</c:v>
                </c:pt>
                <c:pt idx="62">
                  <c:v>8.7100000000000025E-2</c:v>
                </c:pt>
                <c:pt idx="63">
                  <c:v>8.6600000000000024E-2</c:v>
                </c:pt>
                <c:pt idx="64">
                  <c:v>8.6399999999999991E-2</c:v>
                </c:pt>
                <c:pt idx="65">
                  <c:v>8.5700000000000026E-2</c:v>
                </c:pt>
                <c:pt idx="66">
                  <c:v>8.6000000000000007E-2</c:v>
                </c:pt>
                <c:pt idx="67">
                  <c:v>8.5600000000000037E-2</c:v>
                </c:pt>
                <c:pt idx="68">
                  <c:v>8.4800000000000014E-2</c:v>
                </c:pt>
                <c:pt idx="69">
                  <c:v>8.4600000000000036E-2</c:v>
                </c:pt>
                <c:pt idx="70">
                  <c:v>8.3900000000000016E-2</c:v>
                </c:pt>
                <c:pt idx="71">
                  <c:v>8.4200000000000025E-2</c:v>
                </c:pt>
                <c:pt idx="72">
                  <c:v>8.3500000000000019E-2</c:v>
                </c:pt>
                <c:pt idx="73">
                  <c:v>8.3200000000000024E-2</c:v>
                </c:pt>
                <c:pt idx="74">
                  <c:v>8.280000000000004E-2</c:v>
                </c:pt>
                <c:pt idx="75">
                  <c:v>8.2300000000000012E-2</c:v>
                </c:pt>
                <c:pt idx="76">
                  <c:v>8.2100000000000006E-2</c:v>
                </c:pt>
                <c:pt idx="77">
                  <c:v>8.1700000000000023E-2</c:v>
                </c:pt>
                <c:pt idx="78">
                  <c:v>8.1100000000000005E-2</c:v>
                </c:pt>
                <c:pt idx="79">
                  <c:v>8.0800000000000025E-2</c:v>
                </c:pt>
                <c:pt idx="80">
                  <c:v>8.0900000000000014E-2</c:v>
                </c:pt>
                <c:pt idx="81">
                  <c:v>8.0100000000000018E-2</c:v>
                </c:pt>
                <c:pt idx="82">
                  <c:v>8.0200000000000021E-2</c:v>
                </c:pt>
                <c:pt idx="83">
                  <c:v>7.9300000000000023E-2</c:v>
                </c:pt>
                <c:pt idx="84">
                  <c:v>7.8800000000000023E-2</c:v>
                </c:pt>
                <c:pt idx="85">
                  <c:v>7.8600000000000003E-2</c:v>
                </c:pt>
                <c:pt idx="86">
                  <c:v>7.8200000000000006E-2</c:v>
                </c:pt>
                <c:pt idx="87">
                  <c:v>7.7900000000000011E-2</c:v>
                </c:pt>
                <c:pt idx="88">
                  <c:v>7.740000000000001E-2</c:v>
                </c:pt>
                <c:pt idx="89">
                  <c:v>7.6799999999999993E-2</c:v>
                </c:pt>
                <c:pt idx="90">
                  <c:v>7.6600000000000001E-2</c:v>
                </c:pt>
                <c:pt idx="91">
                  <c:v>7.5900000000000009E-2</c:v>
                </c:pt>
                <c:pt idx="92">
                  <c:v>7.530000000000002E-2</c:v>
                </c:pt>
                <c:pt idx="93">
                  <c:v>7.51E-2</c:v>
                </c:pt>
                <c:pt idx="94">
                  <c:v>7.4700000000000016E-2</c:v>
                </c:pt>
                <c:pt idx="95">
                  <c:v>7.4200000000000002E-2</c:v>
                </c:pt>
                <c:pt idx="96">
                  <c:v>7.3200000000000001E-2</c:v>
                </c:pt>
                <c:pt idx="97">
                  <c:v>7.3300000000000004E-2</c:v>
                </c:pt>
                <c:pt idx="98">
                  <c:v>7.2600000000000012E-2</c:v>
                </c:pt>
                <c:pt idx="99">
                  <c:v>7.2700000000000015E-2</c:v>
                </c:pt>
                <c:pt idx="100">
                  <c:v>7.1400000000000019E-2</c:v>
                </c:pt>
                <c:pt idx="101">
                  <c:v>7.1400000000000019E-2</c:v>
                </c:pt>
                <c:pt idx="102">
                  <c:v>7.060000000000001E-2</c:v>
                </c:pt>
                <c:pt idx="103">
                  <c:v>6.9999999999999993E-2</c:v>
                </c:pt>
                <c:pt idx="104">
                  <c:v>6.9900000000000004E-2</c:v>
                </c:pt>
                <c:pt idx="105">
                  <c:v>6.9300000000000014E-2</c:v>
                </c:pt>
                <c:pt idx="106">
                  <c:v>6.8899999999999989E-2</c:v>
                </c:pt>
                <c:pt idx="107">
                  <c:v>6.8400000000000002E-2</c:v>
                </c:pt>
                <c:pt idx="108">
                  <c:v>6.7500000000000004E-2</c:v>
                </c:pt>
                <c:pt idx="109">
                  <c:v>6.7500000000000004E-2</c:v>
                </c:pt>
                <c:pt idx="110">
                  <c:v>6.6600000000000006E-2</c:v>
                </c:pt>
                <c:pt idx="111">
                  <c:v>6.6000000000000003E-2</c:v>
                </c:pt>
                <c:pt idx="112">
                  <c:v>6.5599999999999992E-2</c:v>
                </c:pt>
                <c:pt idx="113">
                  <c:v>6.480000000000001E-2</c:v>
                </c:pt>
                <c:pt idx="114">
                  <c:v>6.4500000000000016E-2</c:v>
                </c:pt>
                <c:pt idx="115">
                  <c:v>6.4600000000000019E-2</c:v>
                </c:pt>
                <c:pt idx="116">
                  <c:v>6.3500000000000001E-2</c:v>
                </c:pt>
                <c:pt idx="117">
                  <c:v>6.2800000000000009E-2</c:v>
                </c:pt>
                <c:pt idx="118">
                  <c:v>6.270000000000002E-2</c:v>
                </c:pt>
                <c:pt idx="119">
                  <c:v>6.2100000000000009E-2</c:v>
                </c:pt>
                <c:pt idx="120">
                  <c:v>6.1400000000000003E-2</c:v>
                </c:pt>
                <c:pt idx="121">
                  <c:v>6.1199999999999997E-2</c:v>
                </c:pt>
                <c:pt idx="122">
                  <c:v>6.0700000000000004E-2</c:v>
                </c:pt>
                <c:pt idx="123">
                  <c:v>6.0000000000000019E-2</c:v>
                </c:pt>
                <c:pt idx="124">
                  <c:v>5.9500000000000011E-2</c:v>
                </c:pt>
                <c:pt idx="125">
                  <c:v>5.9200000000000003E-2</c:v>
                </c:pt>
                <c:pt idx="126">
                  <c:v>5.8900000000000001E-2</c:v>
                </c:pt>
                <c:pt idx="127">
                  <c:v>5.8299999999999998E-2</c:v>
                </c:pt>
                <c:pt idx="128">
                  <c:v>5.7900000000000007E-2</c:v>
                </c:pt>
                <c:pt idx="129">
                  <c:v>5.7200000000000001E-2</c:v>
                </c:pt>
                <c:pt idx="130">
                  <c:v>5.6800000000000003E-2</c:v>
                </c:pt>
                <c:pt idx="131">
                  <c:v>5.6500000000000002E-2</c:v>
                </c:pt>
                <c:pt idx="132">
                  <c:v>5.5800000000000009E-2</c:v>
                </c:pt>
                <c:pt idx="133">
                  <c:v>5.5800000000000009E-2</c:v>
                </c:pt>
                <c:pt idx="134">
                  <c:v>5.5400000000000005E-2</c:v>
                </c:pt>
                <c:pt idx="135">
                  <c:v>5.4800000000000008E-2</c:v>
                </c:pt>
                <c:pt idx="136">
                  <c:v>5.3900000000000003E-2</c:v>
                </c:pt>
                <c:pt idx="137">
                  <c:v>5.3800000000000008E-2</c:v>
                </c:pt>
                <c:pt idx="138">
                  <c:v>5.3300000000000007E-2</c:v>
                </c:pt>
                <c:pt idx="139">
                  <c:v>5.2800000000000007E-2</c:v>
                </c:pt>
                <c:pt idx="140">
                  <c:v>5.2500000000000012E-2</c:v>
                </c:pt>
                <c:pt idx="141">
                  <c:v>5.2100000000000007E-2</c:v>
                </c:pt>
                <c:pt idx="142">
                  <c:v>5.1900000000000002E-2</c:v>
                </c:pt>
                <c:pt idx="143">
                  <c:v>5.1400000000000001E-2</c:v>
                </c:pt>
                <c:pt idx="144">
                  <c:v>5.0899999999999994E-2</c:v>
                </c:pt>
                <c:pt idx="145">
                  <c:v>5.0400000000000007E-2</c:v>
                </c:pt>
                <c:pt idx="146">
                  <c:v>5.0200000000000002E-2</c:v>
                </c:pt>
                <c:pt idx="147">
                  <c:v>4.9900000000000007E-2</c:v>
                </c:pt>
                <c:pt idx="148">
                  <c:v>4.9200000000000008E-2</c:v>
                </c:pt>
                <c:pt idx="149">
                  <c:v>4.9100000000000005E-2</c:v>
                </c:pt>
                <c:pt idx="150">
                  <c:v>4.8500000000000001E-2</c:v>
                </c:pt>
                <c:pt idx="151">
                  <c:v>4.82E-2</c:v>
                </c:pt>
                <c:pt idx="152">
                  <c:v>4.7500000000000007E-2</c:v>
                </c:pt>
                <c:pt idx="153">
                  <c:v>4.7400000000000005E-2</c:v>
                </c:pt>
                <c:pt idx="154">
                  <c:v>4.7200000000000006E-2</c:v>
                </c:pt>
                <c:pt idx="155">
                  <c:v>4.6599999999999996E-2</c:v>
                </c:pt>
                <c:pt idx="156">
                  <c:v>4.6400000000000004E-2</c:v>
                </c:pt>
                <c:pt idx="157">
                  <c:v>4.5900000000000003E-2</c:v>
                </c:pt>
                <c:pt idx="158">
                  <c:v>4.5400000000000003E-2</c:v>
                </c:pt>
                <c:pt idx="159">
                  <c:v>4.5100000000000001E-2</c:v>
                </c:pt>
                <c:pt idx="160">
                  <c:v>4.4900000000000009E-2</c:v>
                </c:pt>
                <c:pt idx="161">
                  <c:v>4.4500000000000005E-2</c:v>
                </c:pt>
                <c:pt idx="162">
                  <c:v>4.3999999999999997E-2</c:v>
                </c:pt>
                <c:pt idx="163">
                  <c:v>4.3999999999999997E-2</c:v>
                </c:pt>
                <c:pt idx="164">
                  <c:v>4.3400000000000001E-2</c:v>
                </c:pt>
                <c:pt idx="165">
                  <c:v>4.3300000000000012E-2</c:v>
                </c:pt>
                <c:pt idx="166">
                  <c:v>4.2500000000000003E-2</c:v>
                </c:pt>
                <c:pt idx="167">
                  <c:v>4.2299999999999997E-2</c:v>
                </c:pt>
                <c:pt idx="168">
                  <c:v>4.1699999999999987E-2</c:v>
                </c:pt>
                <c:pt idx="169">
                  <c:v>4.1599999999999998E-2</c:v>
                </c:pt>
                <c:pt idx="170">
                  <c:v>4.1100000000000005E-2</c:v>
                </c:pt>
                <c:pt idx="171">
                  <c:v>4.0900000000000006E-2</c:v>
                </c:pt>
                <c:pt idx="172">
                  <c:v>4.0700000000000007E-2</c:v>
                </c:pt>
                <c:pt idx="173">
                  <c:v>4.0000000000000008E-2</c:v>
                </c:pt>
                <c:pt idx="174">
                  <c:v>3.95E-2</c:v>
                </c:pt>
                <c:pt idx="175">
                  <c:v>3.9100000000000003E-2</c:v>
                </c:pt>
                <c:pt idx="176">
                  <c:v>3.8699999999999998E-2</c:v>
                </c:pt>
                <c:pt idx="177">
                  <c:v>3.8399999999999997E-2</c:v>
                </c:pt>
                <c:pt idx="178">
                  <c:v>3.8099999999999995E-2</c:v>
                </c:pt>
                <c:pt idx="179">
                  <c:v>3.7500000000000006E-2</c:v>
                </c:pt>
                <c:pt idx="180">
                  <c:v>3.740000000000001E-2</c:v>
                </c:pt>
                <c:pt idx="181">
                  <c:v>3.6799999999999999E-2</c:v>
                </c:pt>
                <c:pt idx="182">
                  <c:v>3.6300000000000006E-2</c:v>
                </c:pt>
                <c:pt idx="183">
                  <c:v>3.61E-2</c:v>
                </c:pt>
                <c:pt idx="184">
                  <c:v>3.6000000000000011E-2</c:v>
                </c:pt>
                <c:pt idx="185">
                  <c:v>3.5500000000000004E-2</c:v>
                </c:pt>
                <c:pt idx="186">
                  <c:v>3.4799999999999998E-2</c:v>
                </c:pt>
                <c:pt idx="187">
                  <c:v>3.4499999999999996E-2</c:v>
                </c:pt>
                <c:pt idx="188">
                  <c:v>3.4000000000000002E-2</c:v>
                </c:pt>
                <c:pt idx="189">
                  <c:v>3.3800000000000011E-2</c:v>
                </c:pt>
                <c:pt idx="190">
                  <c:v>3.3399999999999999E-2</c:v>
                </c:pt>
                <c:pt idx="191">
                  <c:v>3.2799999999999996E-2</c:v>
                </c:pt>
                <c:pt idx="192">
                  <c:v>3.2600000000000004E-2</c:v>
                </c:pt>
                <c:pt idx="193">
                  <c:v>3.2300000000000002E-2</c:v>
                </c:pt>
                <c:pt idx="194">
                  <c:v>3.160000000000001E-2</c:v>
                </c:pt>
                <c:pt idx="195">
                  <c:v>3.1300000000000001E-2</c:v>
                </c:pt>
                <c:pt idx="196">
                  <c:v>3.09E-2</c:v>
                </c:pt>
                <c:pt idx="197">
                  <c:v>3.0400000000000003E-2</c:v>
                </c:pt>
                <c:pt idx="198">
                  <c:v>3.0100000000000002E-2</c:v>
                </c:pt>
                <c:pt idx="199">
                  <c:v>2.9399999999999999E-2</c:v>
                </c:pt>
                <c:pt idx="200">
                  <c:v>2.9100000000000001E-2</c:v>
                </c:pt>
                <c:pt idx="201">
                  <c:v>2.8500000000000001E-2</c:v>
                </c:pt>
                <c:pt idx="202">
                  <c:v>2.8299999999999999E-2</c:v>
                </c:pt>
                <c:pt idx="203">
                  <c:v>2.7800000000000005E-2</c:v>
                </c:pt>
                <c:pt idx="204">
                  <c:v>2.7300000000000001E-2</c:v>
                </c:pt>
                <c:pt idx="205">
                  <c:v>2.6599999999999999E-2</c:v>
                </c:pt>
                <c:pt idx="206">
                  <c:v>2.6400000000000003E-2</c:v>
                </c:pt>
                <c:pt idx="207">
                  <c:v>2.5999999999999999E-2</c:v>
                </c:pt>
                <c:pt idx="208">
                  <c:v>2.5500000000000002E-2</c:v>
                </c:pt>
                <c:pt idx="209">
                  <c:v>2.4900000000000002E-2</c:v>
                </c:pt>
                <c:pt idx="210">
                  <c:v>2.4400000000000002E-2</c:v>
                </c:pt>
                <c:pt idx="211">
                  <c:v>2.4E-2</c:v>
                </c:pt>
                <c:pt idx="212">
                  <c:v>2.3400000000000001E-2</c:v>
                </c:pt>
                <c:pt idx="213">
                  <c:v>2.2700000000000001E-2</c:v>
                </c:pt>
                <c:pt idx="214">
                  <c:v>2.2500000000000006E-2</c:v>
                </c:pt>
                <c:pt idx="215">
                  <c:v>2.1800000000000003E-2</c:v>
                </c:pt>
                <c:pt idx="216">
                  <c:v>2.1200000000000004E-2</c:v>
                </c:pt>
                <c:pt idx="217">
                  <c:v>2.0799999999999999E-2</c:v>
                </c:pt>
                <c:pt idx="218">
                  <c:v>2.01E-2</c:v>
                </c:pt>
                <c:pt idx="219">
                  <c:v>1.9599999999999999E-2</c:v>
                </c:pt>
                <c:pt idx="220">
                  <c:v>1.9099999999999999E-2</c:v>
                </c:pt>
                <c:pt idx="221">
                  <c:v>1.8499999999999999E-2</c:v>
                </c:pt>
                <c:pt idx="222">
                  <c:v>1.7800000000000003E-2</c:v>
                </c:pt>
                <c:pt idx="223">
                  <c:v>1.7399999999999999E-2</c:v>
                </c:pt>
                <c:pt idx="224">
                  <c:v>1.6700000000000003E-2</c:v>
                </c:pt>
                <c:pt idx="225">
                  <c:v>1.6000000000000004E-2</c:v>
                </c:pt>
                <c:pt idx="226">
                  <c:v>1.5400000000000004E-2</c:v>
                </c:pt>
                <c:pt idx="227">
                  <c:v>1.4900000000000002E-2</c:v>
                </c:pt>
                <c:pt idx="228">
                  <c:v>1.4199999999999996E-2</c:v>
                </c:pt>
                <c:pt idx="229">
                  <c:v>1.3600000000000003E-2</c:v>
                </c:pt>
                <c:pt idx="230">
                  <c:v>1.3100000000000002E-2</c:v>
                </c:pt>
                <c:pt idx="231">
                  <c:v>1.2700000000000001E-2</c:v>
                </c:pt>
                <c:pt idx="232">
                  <c:v>1.2E-2</c:v>
                </c:pt>
                <c:pt idx="233">
                  <c:v>1.1600000000000003E-2</c:v>
                </c:pt>
                <c:pt idx="234">
                  <c:v>1.1200000000000002E-2</c:v>
                </c:pt>
                <c:pt idx="235">
                  <c:v>1.0900000000000002E-2</c:v>
                </c:pt>
                <c:pt idx="236">
                  <c:v>1.0499999999999997E-2</c:v>
                </c:pt>
                <c:pt idx="237">
                  <c:v>9.8900000000000047E-3</c:v>
                </c:pt>
                <c:pt idx="238">
                  <c:v>9.6200000000000001E-3</c:v>
                </c:pt>
                <c:pt idx="239">
                  <c:v>9.5500000000000029E-3</c:v>
                </c:pt>
                <c:pt idx="240">
                  <c:v>9.1700000000000028E-3</c:v>
                </c:pt>
                <c:pt idx="241">
                  <c:v>8.9200000000000026E-3</c:v>
                </c:pt>
                <c:pt idx="242">
                  <c:v>8.7400000000000012E-3</c:v>
                </c:pt>
                <c:pt idx="243">
                  <c:v>8.400000000000003E-3</c:v>
                </c:pt>
                <c:pt idx="244">
                  <c:v>8.2300000000000012E-3</c:v>
                </c:pt>
                <c:pt idx="245">
                  <c:v>8.100000000000003E-3</c:v>
                </c:pt>
                <c:pt idx="246">
                  <c:v>7.9600000000000018E-3</c:v>
                </c:pt>
                <c:pt idx="247">
                  <c:v>7.8499999999999993E-3</c:v>
                </c:pt>
                <c:pt idx="248">
                  <c:v>7.5600000000000007E-3</c:v>
                </c:pt>
                <c:pt idx="249">
                  <c:v>7.6300000000000005E-3</c:v>
                </c:pt>
                <c:pt idx="250">
                  <c:v>7.4900000000000019E-3</c:v>
                </c:pt>
                <c:pt idx="251">
                  <c:v>7.3700000000000007E-3</c:v>
                </c:pt>
                <c:pt idx="252">
                  <c:v>7.5300000000000011E-3</c:v>
                </c:pt>
                <c:pt idx="253">
                  <c:v>7.2900000000000013E-3</c:v>
                </c:pt>
                <c:pt idx="254">
                  <c:v>7.170000000000001E-3</c:v>
                </c:pt>
                <c:pt idx="255">
                  <c:v>7.1300000000000009E-3</c:v>
                </c:pt>
                <c:pt idx="256">
                  <c:v>7.1300000000000009E-3</c:v>
                </c:pt>
                <c:pt idx="257">
                  <c:v>7.0300000000000007E-3</c:v>
                </c:pt>
                <c:pt idx="258">
                  <c:v>7.0800000000000012E-3</c:v>
                </c:pt>
                <c:pt idx="259">
                  <c:v>7.1900000000000002E-3</c:v>
                </c:pt>
                <c:pt idx="260">
                  <c:v>7.0400000000000011E-3</c:v>
                </c:pt>
                <c:pt idx="261">
                  <c:v>6.8600000000000015E-3</c:v>
                </c:pt>
                <c:pt idx="262">
                  <c:v>6.8800000000000007E-3</c:v>
                </c:pt>
                <c:pt idx="263">
                  <c:v>7.000000000000001E-3</c:v>
                </c:pt>
                <c:pt idx="264">
                  <c:v>7.0500000000000007E-3</c:v>
                </c:pt>
                <c:pt idx="265">
                  <c:v>6.8600000000000015E-3</c:v>
                </c:pt>
                <c:pt idx="266">
                  <c:v>6.8500000000000002E-3</c:v>
                </c:pt>
                <c:pt idx="267">
                  <c:v>6.7300000000000007E-3</c:v>
                </c:pt>
                <c:pt idx="268">
                  <c:v>6.6100000000000004E-3</c:v>
                </c:pt>
                <c:pt idx="269">
                  <c:v>6.8200000000000005E-3</c:v>
                </c:pt>
                <c:pt idx="270">
                  <c:v>6.8200000000000005E-3</c:v>
                </c:pt>
                <c:pt idx="271">
                  <c:v>6.8200000000000005E-3</c:v>
                </c:pt>
                <c:pt idx="272">
                  <c:v>6.680000000000001E-3</c:v>
                </c:pt>
                <c:pt idx="273">
                  <c:v>6.7700000000000017E-3</c:v>
                </c:pt>
                <c:pt idx="274">
                  <c:v>6.4500000000000009E-3</c:v>
                </c:pt>
                <c:pt idx="275">
                  <c:v>6.7200000000000011E-3</c:v>
                </c:pt>
                <c:pt idx="276">
                  <c:v>6.5700000000000003E-3</c:v>
                </c:pt>
                <c:pt idx="277">
                  <c:v>6.6300000000000022E-3</c:v>
                </c:pt>
                <c:pt idx="278">
                  <c:v>6.490000000000001E-3</c:v>
                </c:pt>
                <c:pt idx="279">
                  <c:v>6.6100000000000004E-3</c:v>
                </c:pt>
                <c:pt idx="280">
                  <c:v>6.6600000000000001E-3</c:v>
                </c:pt>
                <c:pt idx="281">
                  <c:v>6.5500000000000011E-3</c:v>
                </c:pt>
                <c:pt idx="282">
                  <c:v>6.5300000000000011E-3</c:v>
                </c:pt>
                <c:pt idx="283">
                  <c:v>6.4500000000000009E-3</c:v>
                </c:pt>
                <c:pt idx="284">
                  <c:v>6.7400000000000012E-3</c:v>
                </c:pt>
                <c:pt idx="285">
                  <c:v>6.6400000000000009E-3</c:v>
                </c:pt>
                <c:pt idx="286">
                  <c:v>6.7000000000000011E-3</c:v>
                </c:pt>
                <c:pt idx="287">
                  <c:v>6.4800000000000014E-3</c:v>
                </c:pt>
                <c:pt idx="288">
                  <c:v>6.6400000000000009E-3</c:v>
                </c:pt>
                <c:pt idx="289">
                  <c:v>6.4400000000000013E-3</c:v>
                </c:pt>
                <c:pt idx="290">
                  <c:v>6.5200000000000015E-3</c:v>
                </c:pt>
                <c:pt idx="291">
                  <c:v>6.5700000000000003E-3</c:v>
                </c:pt>
                <c:pt idx="292">
                  <c:v>6.490000000000001E-3</c:v>
                </c:pt>
                <c:pt idx="293">
                  <c:v>6.5700000000000003E-3</c:v>
                </c:pt>
                <c:pt idx="294">
                  <c:v>6.4700000000000018E-3</c:v>
                </c:pt>
                <c:pt idx="295">
                  <c:v>6.6900000000000015E-3</c:v>
                </c:pt>
                <c:pt idx="296">
                  <c:v>6.5900000000000012E-3</c:v>
                </c:pt>
                <c:pt idx="297">
                  <c:v>6.5000000000000014E-3</c:v>
                </c:pt>
                <c:pt idx="298">
                  <c:v>6.5700000000000003E-3</c:v>
                </c:pt>
                <c:pt idx="299">
                  <c:v>6.5400000000000015E-3</c:v>
                </c:pt>
                <c:pt idx="300">
                  <c:v>6.5600000000000007E-3</c:v>
                </c:pt>
                <c:pt idx="301">
                  <c:v>6.1900000000000002E-3</c:v>
                </c:pt>
                <c:pt idx="302">
                  <c:v>6.490000000000001E-3</c:v>
                </c:pt>
                <c:pt idx="303">
                  <c:v>6.5400000000000015E-3</c:v>
                </c:pt>
                <c:pt idx="304">
                  <c:v>6.5700000000000003E-3</c:v>
                </c:pt>
                <c:pt idx="305">
                  <c:v>6.5500000000000011E-3</c:v>
                </c:pt>
                <c:pt idx="306">
                  <c:v>6.510000000000001E-3</c:v>
                </c:pt>
                <c:pt idx="307">
                  <c:v>6.3199999999999992E-3</c:v>
                </c:pt>
                <c:pt idx="308">
                  <c:v>6.4700000000000018E-3</c:v>
                </c:pt>
                <c:pt idx="309">
                  <c:v>6.4800000000000014E-3</c:v>
                </c:pt>
                <c:pt idx="310">
                  <c:v>6.5000000000000014E-3</c:v>
                </c:pt>
                <c:pt idx="311">
                  <c:v>6.5200000000000015E-3</c:v>
                </c:pt>
                <c:pt idx="312">
                  <c:v>6.3900000000000007E-3</c:v>
                </c:pt>
                <c:pt idx="313">
                  <c:v>6.5800000000000008E-3</c:v>
                </c:pt>
                <c:pt idx="314">
                  <c:v>6.3800000000000011E-3</c:v>
                </c:pt>
                <c:pt idx="315">
                  <c:v>6.6300000000000022E-3</c:v>
                </c:pt>
                <c:pt idx="316">
                  <c:v>6.3700000000000007E-3</c:v>
                </c:pt>
                <c:pt idx="317">
                  <c:v>6.5500000000000011E-3</c:v>
                </c:pt>
                <c:pt idx="318">
                  <c:v>6.490000000000001E-3</c:v>
                </c:pt>
                <c:pt idx="319">
                  <c:v>6.4800000000000014E-3</c:v>
                </c:pt>
                <c:pt idx="320">
                  <c:v>6.5300000000000011E-3</c:v>
                </c:pt>
                <c:pt idx="321">
                  <c:v>6.3999999999999994E-3</c:v>
                </c:pt>
              </c:numCache>
            </c:numRef>
          </c:yVal>
          <c:smooth val="1"/>
          <c:extLst>
            <c:ext xmlns:c16="http://schemas.microsoft.com/office/drawing/2014/chart" uri="{C3380CC4-5D6E-409C-BE32-E72D297353CC}">
              <c16:uniqueId val="{00000004-4F2F-48C6-82CA-87589D1ACE12}"/>
            </c:ext>
          </c:extLst>
        </c:ser>
        <c:dLbls>
          <c:showLegendKey val="0"/>
          <c:showVal val="0"/>
          <c:showCatName val="0"/>
          <c:showSerName val="0"/>
          <c:showPercent val="0"/>
          <c:showBubbleSize val="0"/>
        </c:dLbls>
        <c:axId val="138013696"/>
        <c:axId val="139404032"/>
      </c:scatterChart>
      <c:valAx>
        <c:axId val="138013696"/>
        <c:scaling>
          <c:orientation val="minMax"/>
          <c:max val="700"/>
        </c:scaling>
        <c:delete val="0"/>
        <c:axPos val="b"/>
        <c:numFmt formatCode="General" sourceLinked="1"/>
        <c:majorTickMark val="in"/>
        <c:minorTickMark val="none"/>
        <c:tickLblPos val="nextTo"/>
        <c:spPr>
          <a:ln w="25400">
            <a:solidFill>
              <a:srgbClr val="000000"/>
            </a:solidFill>
            <a:prstDash val="solid"/>
          </a:ln>
        </c:spPr>
        <c:txPr>
          <a:bodyPr rot="0" vert="horz"/>
          <a:lstStyle/>
          <a:p>
            <a:pPr>
              <a:defRPr sz="1125" b="0" i="0" u="none" strike="noStrike" baseline="0">
                <a:solidFill>
                  <a:srgbClr val="000000"/>
                </a:solidFill>
                <a:latin typeface="Arial Cyr"/>
                <a:ea typeface="Arial Cyr"/>
                <a:cs typeface="Arial Cyr"/>
              </a:defRPr>
            </a:pPr>
            <a:endParaRPr lang="ru-RU"/>
          </a:p>
        </c:txPr>
        <c:crossAx val="139404032"/>
        <c:crosses val="autoZero"/>
        <c:crossBetween val="midCat"/>
        <c:majorUnit val="100"/>
      </c:valAx>
      <c:valAx>
        <c:axId val="139404032"/>
        <c:scaling>
          <c:orientation val="minMax"/>
          <c:max val="0.2"/>
          <c:min val="0"/>
        </c:scaling>
        <c:delete val="0"/>
        <c:axPos val="l"/>
        <c:numFmt formatCode="General" sourceLinked="0"/>
        <c:majorTickMark val="in"/>
        <c:minorTickMark val="none"/>
        <c:tickLblPos val="nextTo"/>
        <c:spPr>
          <a:ln w="25400">
            <a:solidFill>
              <a:srgbClr val="000000"/>
            </a:solidFill>
            <a:prstDash val="solid"/>
          </a:ln>
        </c:spPr>
        <c:txPr>
          <a:bodyPr rot="0" vert="horz"/>
          <a:lstStyle/>
          <a:p>
            <a:pPr>
              <a:defRPr sz="1150" b="0" i="0" u="none" strike="noStrike" baseline="0">
                <a:solidFill>
                  <a:srgbClr val="000000"/>
                </a:solidFill>
                <a:latin typeface="Arial Cyr"/>
                <a:ea typeface="Arial Cyr"/>
                <a:cs typeface="Arial Cyr"/>
              </a:defRPr>
            </a:pPr>
            <a:endParaRPr lang="ru-RU"/>
          </a:p>
        </c:txPr>
        <c:crossAx val="138013696"/>
        <c:crosses val="autoZero"/>
        <c:crossBetween val="midCat"/>
        <c:majorUnit val="0.05"/>
        <c:minorUnit val="0.05"/>
      </c:valAx>
      <c:spPr>
        <a:noFill/>
        <a:ln w="25400">
          <a:noFill/>
        </a:ln>
      </c:spPr>
    </c:plotArea>
    <c:plotVisOnly val="1"/>
    <c:dispBlanksAs val="gap"/>
    <c:showDLblsOverMax val="0"/>
  </c:chart>
  <c:spPr>
    <a:noFill/>
    <a:ln w="6350">
      <a:noFill/>
    </a:ln>
  </c:spPr>
  <c:txPr>
    <a:bodyPr/>
    <a:lstStyle/>
    <a:p>
      <a:pPr>
        <a:defRPr sz="300" b="0"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545737412562733"/>
          <c:y val="0.14426684122227068"/>
          <c:w val="0.7436720351933892"/>
          <c:h val="0.5813579999697106"/>
        </c:manualLayout>
      </c:layout>
      <c:scatterChart>
        <c:scatterStyle val="smoothMarker"/>
        <c:varyColors val="0"/>
        <c:ser>
          <c:idx val="0"/>
          <c:order val="0"/>
          <c:spPr>
            <a:ln w="25400">
              <a:solidFill>
                <a:srgbClr val="000000"/>
              </a:solidFill>
              <a:prstDash val="solid"/>
            </a:ln>
          </c:spPr>
          <c:marker>
            <c:symbol val="none"/>
          </c:marker>
          <c:xVal>
            <c:numRef>
              <c:f>'[52]54-350'!$A$1:$A$170</c:f>
              <c:numCache>
                <c:formatCode>General</c:formatCode>
                <c:ptCount val="170"/>
                <c:pt idx="0">
                  <c:v>23</c:v>
                </c:pt>
                <c:pt idx="1">
                  <c:v>23</c:v>
                </c:pt>
                <c:pt idx="2">
                  <c:v>23</c:v>
                </c:pt>
                <c:pt idx="3">
                  <c:v>23</c:v>
                </c:pt>
                <c:pt idx="4">
                  <c:v>23</c:v>
                </c:pt>
                <c:pt idx="5">
                  <c:v>23</c:v>
                </c:pt>
                <c:pt idx="6">
                  <c:v>23</c:v>
                </c:pt>
                <c:pt idx="7">
                  <c:v>23</c:v>
                </c:pt>
                <c:pt idx="8">
                  <c:v>23</c:v>
                </c:pt>
                <c:pt idx="9">
                  <c:v>23</c:v>
                </c:pt>
                <c:pt idx="10">
                  <c:v>23</c:v>
                </c:pt>
                <c:pt idx="11">
                  <c:v>23</c:v>
                </c:pt>
                <c:pt idx="12">
                  <c:v>23</c:v>
                </c:pt>
                <c:pt idx="13">
                  <c:v>23</c:v>
                </c:pt>
                <c:pt idx="14">
                  <c:v>23</c:v>
                </c:pt>
                <c:pt idx="15">
                  <c:v>23</c:v>
                </c:pt>
                <c:pt idx="16">
                  <c:v>23</c:v>
                </c:pt>
                <c:pt idx="17">
                  <c:v>24</c:v>
                </c:pt>
                <c:pt idx="18">
                  <c:v>24</c:v>
                </c:pt>
                <c:pt idx="19">
                  <c:v>24</c:v>
                </c:pt>
                <c:pt idx="20">
                  <c:v>24</c:v>
                </c:pt>
                <c:pt idx="21">
                  <c:v>24</c:v>
                </c:pt>
                <c:pt idx="22">
                  <c:v>24</c:v>
                </c:pt>
                <c:pt idx="23">
                  <c:v>24</c:v>
                </c:pt>
                <c:pt idx="24">
                  <c:v>25</c:v>
                </c:pt>
                <c:pt idx="25">
                  <c:v>24</c:v>
                </c:pt>
                <c:pt idx="26">
                  <c:v>25</c:v>
                </c:pt>
                <c:pt idx="27">
                  <c:v>25</c:v>
                </c:pt>
                <c:pt idx="28">
                  <c:v>26</c:v>
                </c:pt>
                <c:pt idx="29">
                  <c:v>26</c:v>
                </c:pt>
                <c:pt idx="30">
                  <c:v>26</c:v>
                </c:pt>
                <c:pt idx="31">
                  <c:v>26</c:v>
                </c:pt>
                <c:pt idx="32">
                  <c:v>27</c:v>
                </c:pt>
                <c:pt idx="33">
                  <c:v>27</c:v>
                </c:pt>
                <c:pt idx="34">
                  <c:v>28</c:v>
                </c:pt>
                <c:pt idx="35">
                  <c:v>28</c:v>
                </c:pt>
                <c:pt idx="36">
                  <c:v>29</c:v>
                </c:pt>
                <c:pt idx="37">
                  <c:v>29</c:v>
                </c:pt>
                <c:pt idx="38">
                  <c:v>30</c:v>
                </c:pt>
                <c:pt idx="39">
                  <c:v>30</c:v>
                </c:pt>
                <c:pt idx="40">
                  <c:v>31</c:v>
                </c:pt>
                <c:pt idx="41">
                  <c:v>31</c:v>
                </c:pt>
                <c:pt idx="42">
                  <c:v>32</c:v>
                </c:pt>
                <c:pt idx="43">
                  <c:v>33</c:v>
                </c:pt>
                <c:pt idx="44">
                  <c:v>33</c:v>
                </c:pt>
                <c:pt idx="45">
                  <c:v>34</c:v>
                </c:pt>
                <c:pt idx="46">
                  <c:v>35</c:v>
                </c:pt>
                <c:pt idx="47">
                  <c:v>35</c:v>
                </c:pt>
                <c:pt idx="48">
                  <c:v>36</c:v>
                </c:pt>
                <c:pt idx="49">
                  <c:v>37</c:v>
                </c:pt>
                <c:pt idx="50">
                  <c:v>38</c:v>
                </c:pt>
                <c:pt idx="51">
                  <c:v>39</c:v>
                </c:pt>
                <c:pt idx="52">
                  <c:v>40</c:v>
                </c:pt>
                <c:pt idx="53">
                  <c:v>40</c:v>
                </c:pt>
                <c:pt idx="54">
                  <c:v>41</c:v>
                </c:pt>
                <c:pt idx="55">
                  <c:v>42</c:v>
                </c:pt>
                <c:pt idx="56">
                  <c:v>43</c:v>
                </c:pt>
                <c:pt idx="57">
                  <c:v>45</c:v>
                </c:pt>
                <c:pt idx="58">
                  <c:v>45</c:v>
                </c:pt>
                <c:pt idx="59">
                  <c:v>47</c:v>
                </c:pt>
                <c:pt idx="60">
                  <c:v>48</c:v>
                </c:pt>
                <c:pt idx="61">
                  <c:v>49</c:v>
                </c:pt>
                <c:pt idx="62">
                  <c:v>50</c:v>
                </c:pt>
                <c:pt idx="63">
                  <c:v>52</c:v>
                </c:pt>
                <c:pt idx="64">
                  <c:v>53</c:v>
                </c:pt>
                <c:pt idx="65">
                  <c:v>54</c:v>
                </c:pt>
                <c:pt idx="66">
                  <c:v>56</c:v>
                </c:pt>
                <c:pt idx="67">
                  <c:v>57</c:v>
                </c:pt>
                <c:pt idx="68">
                  <c:v>59</c:v>
                </c:pt>
                <c:pt idx="69">
                  <c:v>61</c:v>
                </c:pt>
                <c:pt idx="70">
                  <c:v>62</c:v>
                </c:pt>
                <c:pt idx="71">
                  <c:v>64</c:v>
                </c:pt>
                <c:pt idx="72">
                  <c:v>66</c:v>
                </c:pt>
                <c:pt idx="73">
                  <c:v>67</c:v>
                </c:pt>
                <c:pt idx="74">
                  <c:v>69</c:v>
                </c:pt>
                <c:pt idx="75">
                  <c:v>71</c:v>
                </c:pt>
                <c:pt idx="76">
                  <c:v>73</c:v>
                </c:pt>
                <c:pt idx="77">
                  <c:v>75</c:v>
                </c:pt>
                <c:pt idx="78">
                  <c:v>77</c:v>
                </c:pt>
                <c:pt idx="79">
                  <c:v>79</c:v>
                </c:pt>
                <c:pt idx="80">
                  <c:v>81</c:v>
                </c:pt>
                <c:pt idx="81">
                  <c:v>83</c:v>
                </c:pt>
                <c:pt idx="82">
                  <c:v>86</c:v>
                </c:pt>
                <c:pt idx="83">
                  <c:v>88</c:v>
                </c:pt>
                <c:pt idx="84">
                  <c:v>90</c:v>
                </c:pt>
                <c:pt idx="85">
                  <c:v>92</c:v>
                </c:pt>
                <c:pt idx="86">
                  <c:v>94</c:v>
                </c:pt>
                <c:pt idx="87">
                  <c:v>97</c:v>
                </c:pt>
                <c:pt idx="88">
                  <c:v>99</c:v>
                </c:pt>
                <c:pt idx="89">
                  <c:v>102</c:v>
                </c:pt>
                <c:pt idx="90">
                  <c:v>104</c:v>
                </c:pt>
                <c:pt idx="91">
                  <c:v>107</c:v>
                </c:pt>
                <c:pt idx="92">
                  <c:v>110</c:v>
                </c:pt>
                <c:pt idx="93">
                  <c:v>112</c:v>
                </c:pt>
                <c:pt idx="94">
                  <c:v>115</c:v>
                </c:pt>
                <c:pt idx="95">
                  <c:v>117</c:v>
                </c:pt>
                <c:pt idx="96">
                  <c:v>120</c:v>
                </c:pt>
                <c:pt idx="97">
                  <c:v>123</c:v>
                </c:pt>
                <c:pt idx="98">
                  <c:v>126</c:v>
                </c:pt>
                <c:pt idx="99">
                  <c:v>128</c:v>
                </c:pt>
                <c:pt idx="100">
                  <c:v>131</c:v>
                </c:pt>
                <c:pt idx="101">
                  <c:v>134</c:v>
                </c:pt>
                <c:pt idx="102">
                  <c:v>137</c:v>
                </c:pt>
                <c:pt idx="103">
                  <c:v>140</c:v>
                </c:pt>
                <c:pt idx="104">
                  <c:v>143</c:v>
                </c:pt>
                <c:pt idx="105">
                  <c:v>146</c:v>
                </c:pt>
                <c:pt idx="106">
                  <c:v>149</c:v>
                </c:pt>
                <c:pt idx="107">
                  <c:v>152</c:v>
                </c:pt>
                <c:pt idx="108">
                  <c:v>155</c:v>
                </c:pt>
                <c:pt idx="109">
                  <c:v>158</c:v>
                </c:pt>
                <c:pt idx="110">
                  <c:v>161</c:v>
                </c:pt>
                <c:pt idx="111">
                  <c:v>165</c:v>
                </c:pt>
                <c:pt idx="112">
                  <c:v>168</c:v>
                </c:pt>
                <c:pt idx="113">
                  <c:v>171</c:v>
                </c:pt>
                <c:pt idx="114">
                  <c:v>174</c:v>
                </c:pt>
                <c:pt idx="115">
                  <c:v>178</c:v>
                </c:pt>
                <c:pt idx="116">
                  <c:v>181</c:v>
                </c:pt>
                <c:pt idx="117">
                  <c:v>184</c:v>
                </c:pt>
                <c:pt idx="118">
                  <c:v>187</c:v>
                </c:pt>
                <c:pt idx="119">
                  <c:v>191</c:v>
                </c:pt>
                <c:pt idx="120">
                  <c:v>194</c:v>
                </c:pt>
                <c:pt idx="121">
                  <c:v>197</c:v>
                </c:pt>
                <c:pt idx="122">
                  <c:v>201</c:v>
                </c:pt>
                <c:pt idx="123">
                  <c:v>204</c:v>
                </c:pt>
                <c:pt idx="124">
                  <c:v>208</c:v>
                </c:pt>
                <c:pt idx="125">
                  <c:v>211</c:v>
                </c:pt>
                <c:pt idx="126">
                  <c:v>214</c:v>
                </c:pt>
                <c:pt idx="127">
                  <c:v>218</c:v>
                </c:pt>
                <c:pt idx="128">
                  <c:v>221</c:v>
                </c:pt>
                <c:pt idx="129">
                  <c:v>224</c:v>
                </c:pt>
                <c:pt idx="130">
                  <c:v>228</c:v>
                </c:pt>
                <c:pt idx="131">
                  <c:v>231</c:v>
                </c:pt>
                <c:pt idx="132">
                  <c:v>235</c:v>
                </c:pt>
                <c:pt idx="133">
                  <c:v>238</c:v>
                </c:pt>
                <c:pt idx="134">
                  <c:v>242</c:v>
                </c:pt>
                <c:pt idx="135">
                  <c:v>245</c:v>
                </c:pt>
                <c:pt idx="136">
                  <c:v>248</c:v>
                </c:pt>
                <c:pt idx="137">
                  <c:v>252</c:v>
                </c:pt>
                <c:pt idx="138">
                  <c:v>255</c:v>
                </c:pt>
                <c:pt idx="139">
                  <c:v>259</c:v>
                </c:pt>
                <c:pt idx="140">
                  <c:v>262</c:v>
                </c:pt>
                <c:pt idx="141">
                  <c:v>266</c:v>
                </c:pt>
                <c:pt idx="142">
                  <c:v>269</c:v>
                </c:pt>
                <c:pt idx="143">
                  <c:v>272</c:v>
                </c:pt>
                <c:pt idx="144">
                  <c:v>276</c:v>
                </c:pt>
                <c:pt idx="145">
                  <c:v>279</c:v>
                </c:pt>
                <c:pt idx="146">
                  <c:v>283</c:v>
                </c:pt>
                <c:pt idx="147">
                  <c:v>286</c:v>
                </c:pt>
                <c:pt idx="148">
                  <c:v>290</c:v>
                </c:pt>
                <c:pt idx="149">
                  <c:v>293</c:v>
                </c:pt>
                <c:pt idx="150">
                  <c:v>296</c:v>
                </c:pt>
                <c:pt idx="151">
                  <c:v>300</c:v>
                </c:pt>
                <c:pt idx="152">
                  <c:v>303</c:v>
                </c:pt>
                <c:pt idx="153">
                  <c:v>307</c:v>
                </c:pt>
                <c:pt idx="154">
                  <c:v>309</c:v>
                </c:pt>
                <c:pt idx="155">
                  <c:v>313</c:v>
                </c:pt>
                <c:pt idx="156">
                  <c:v>316</c:v>
                </c:pt>
                <c:pt idx="157">
                  <c:v>319</c:v>
                </c:pt>
                <c:pt idx="158">
                  <c:v>322</c:v>
                </c:pt>
                <c:pt idx="159">
                  <c:v>325</c:v>
                </c:pt>
                <c:pt idx="160">
                  <c:v>328</c:v>
                </c:pt>
                <c:pt idx="161">
                  <c:v>331</c:v>
                </c:pt>
                <c:pt idx="162">
                  <c:v>334</c:v>
                </c:pt>
                <c:pt idx="163">
                  <c:v>336</c:v>
                </c:pt>
                <c:pt idx="164">
                  <c:v>339</c:v>
                </c:pt>
                <c:pt idx="165">
                  <c:v>342</c:v>
                </c:pt>
                <c:pt idx="166">
                  <c:v>344</c:v>
                </c:pt>
                <c:pt idx="167">
                  <c:v>347</c:v>
                </c:pt>
                <c:pt idx="168">
                  <c:v>349</c:v>
                </c:pt>
                <c:pt idx="169">
                  <c:v>350</c:v>
                </c:pt>
              </c:numCache>
            </c:numRef>
          </c:xVal>
          <c:yVal>
            <c:numRef>
              <c:f>'[52]54-350'!$C$1:$C$169</c:f>
              <c:numCache>
                <c:formatCode>General</c:formatCode>
                <c:ptCount val="169"/>
                <c:pt idx="0">
                  <c:v>0.23200000000000001</c:v>
                </c:pt>
                <c:pt idx="1">
                  <c:v>0.23200000000000001</c:v>
                </c:pt>
                <c:pt idx="2">
                  <c:v>0.23300000000000001</c:v>
                </c:pt>
                <c:pt idx="3">
                  <c:v>0.23300000000000001</c:v>
                </c:pt>
                <c:pt idx="4">
                  <c:v>0.23300000000000001</c:v>
                </c:pt>
                <c:pt idx="5">
                  <c:v>0.23200000000000001</c:v>
                </c:pt>
                <c:pt idx="6">
                  <c:v>0.23300000000000001</c:v>
                </c:pt>
                <c:pt idx="7">
                  <c:v>0.23200000000000001</c:v>
                </c:pt>
                <c:pt idx="8">
                  <c:v>0.23200000000000001</c:v>
                </c:pt>
                <c:pt idx="9">
                  <c:v>0.23300000000000001</c:v>
                </c:pt>
                <c:pt idx="10">
                  <c:v>0.23300000000000001</c:v>
                </c:pt>
                <c:pt idx="11">
                  <c:v>0.23300000000000001</c:v>
                </c:pt>
                <c:pt idx="12">
                  <c:v>0.23200000000000001</c:v>
                </c:pt>
                <c:pt idx="13">
                  <c:v>0.23200000000000001</c:v>
                </c:pt>
                <c:pt idx="14">
                  <c:v>0.23200000000000001</c:v>
                </c:pt>
                <c:pt idx="15">
                  <c:v>0.23200000000000001</c:v>
                </c:pt>
                <c:pt idx="16">
                  <c:v>0.23200000000000001</c:v>
                </c:pt>
                <c:pt idx="17">
                  <c:v>0.23100000000000001</c:v>
                </c:pt>
                <c:pt idx="18">
                  <c:v>0.23100000000000001</c:v>
                </c:pt>
                <c:pt idx="19">
                  <c:v>0.23100000000000001</c:v>
                </c:pt>
                <c:pt idx="20">
                  <c:v>0.23100000000000001</c:v>
                </c:pt>
                <c:pt idx="21">
                  <c:v>0.23</c:v>
                </c:pt>
                <c:pt idx="22">
                  <c:v>0.23</c:v>
                </c:pt>
                <c:pt idx="23">
                  <c:v>0.23100000000000001</c:v>
                </c:pt>
                <c:pt idx="24">
                  <c:v>0.23</c:v>
                </c:pt>
                <c:pt idx="25">
                  <c:v>0.23</c:v>
                </c:pt>
                <c:pt idx="26">
                  <c:v>0.23</c:v>
                </c:pt>
                <c:pt idx="27">
                  <c:v>0.23100000000000001</c:v>
                </c:pt>
                <c:pt idx="28">
                  <c:v>0.23</c:v>
                </c:pt>
                <c:pt idx="29">
                  <c:v>0.23</c:v>
                </c:pt>
                <c:pt idx="30">
                  <c:v>0.22900000000000001</c:v>
                </c:pt>
                <c:pt idx="31">
                  <c:v>0.22900000000000001</c:v>
                </c:pt>
                <c:pt idx="32">
                  <c:v>0.22900000000000001</c:v>
                </c:pt>
                <c:pt idx="33">
                  <c:v>0.22800000000000001</c:v>
                </c:pt>
                <c:pt idx="34">
                  <c:v>0.22800000000000001</c:v>
                </c:pt>
                <c:pt idx="35">
                  <c:v>0.22900000000000001</c:v>
                </c:pt>
                <c:pt idx="36">
                  <c:v>0.22700000000000001</c:v>
                </c:pt>
                <c:pt idx="37">
                  <c:v>0.22800000000000001</c:v>
                </c:pt>
                <c:pt idx="38">
                  <c:v>0.22700000000000001</c:v>
                </c:pt>
                <c:pt idx="39">
                  <c:v>0.22800000000000001</c:v>
                </c:pt>
                <c:pt idx="40">
                  <c:v>0.22700000000000001</c:v>
                </c:pt>
                <c:pt idx="41">
                  <c:v>0.22600000000000001</c:v>
                </c:pt>
                <c:pt idx="42">
                  <c:v>0.22600000000000001</c:v>
                </c:pt>
                <c:pt idx="43">
                  <c:v>0.22600000000000001</c:v>
                </c:pt>
                <c:pt idx="44">
                  <c:v>0.22600000000000001</c:v>
                </c:pt>
                <c:pt idx="45">
                  <c:v>0.224</c:v>
                </c:pt>
                <c:pt idx="46">
                  <c:v>0.22500000000000001</c:v>
                </c:pt>
                <c:pt idx="47">
                  <c:v>0.224</c:v>
                </c:pt>
                <c:pt idx="48">
                  <c:v>0.224</c:v>
                </c:pt>
                <c:pt idx="49">
                  <c:v>0.224</c:v>
                </c:pt>
                <c:pt idx="50">
                  <c:v>0.223</c:v>
                </c:pt>
                <c:pt idx="51">
                  <c:v>0.223</c:v>
                </c:pt>
                <c:pt idx="52">
                  <c:v>0.222</c:v>
                </c:pt>
                <c:pt idx="53">
                  <c:v>0.222</c:v>
                </c:pt>
                <c:pt idx="54">
                  <c:v>0.221</c:v>
                </c:pt>
                <c:pt idx="55">
                  <c:v>0.221</c:v>
                </c:pt>
                <c:pt idx="56">
                  <c:v>0.22</c:v>
                </c:pt>
                <c:pt idx="57">
                  <c:v>0.22</c:v>
                </c:pt>
                <c:pt idx="58">
                  <c:v>0.21900000000000003</c:v>
                </c:pt>
                <c:pt idx="59">
                  <c:v>0.21900000000000003</c:v>
                </c:pt>
                <c:pt idx="60">
                  <c:v>0.21800000000000005</c:v>
                </c:pt>
                <c:pt idx="61">
                  <c:v>0.21800000000000005</c:v>
                </c:pt>
                <c:pt idx="62">
                  <c:v>0.21800000000000005</c:v>
                </c:pt>
                <c:pt idx="63">
                  <c:v>0.21700000000000003</c:v>
                </c:pt>
                <c:pt idx="64">
                  <c:v>0.21600000000000003</c:v>
                </c:pt>
                <c:pt idx="65">
                  <c:v>0.21500000000000002</c:v>
                </c:pt>
                <c:pt idx="66">
                  <c:v>0.21500000000000002</c:v>
                </c:pt>
                <c:pt idx="67">
                  <c:v>0.21400000000000002</c:v>
                </c:pt>
                <c:pt idx="68">
                  <c:v>0.21300000000000002</c:v>
                </c:pt>
                <c:pt idx="69">
                  <c:v>0.21400000000000002</c:v>
                </c:pt>
                <c:pt idx="70">
                  <c:v>0.21200000000000002</c:v>
                </c:pt>
                <c:pt idx="71">
                  <c:v>0.21100000000000002</c:v>
                </c:pt>
                <c:pt idx="72">
                  <c:v>0.21100000000000002</c:v>
                </c:pt>
                <c:pt idx="73">
                  <c:v>0.20900000000000005</c:v>
                </c:pt>
                <c:pt idx="74">
                  <c:v>0.20900000000000005</c:v>
                </c:pt>
                <c:pt idx="75">
                  <c:v>0.20900000000000005</c:v>
                </c:pt>
                <c:pt idx="76">
                  <c:v>0.20900000000000005</c:v>
                </c:pt>
                <c:pt idx="77">
                  <c:v>0.20700000000000002</c:v>
                </c:pt>
                <c:pt idx="78">
                  <c:v>0.20700000000000002</c:v>
                </c:pt>
                <c:pt idx="79">
                  <c:v>0.20600000000000002</c:v>
                </c:pt>
                <c:pt idx="80">
                  <c:v>0.20500000000000002</c:v>
                </c:pt>
                <c:pt idx="81">
                  <c:v>0.20500000000000002</c:v>
                </c:pt>
                <c:pt idx="82">
                  <c:v>0.20400000000000001</c:v>
                </c:pt>
                <c:pt idx="83">
                  <c:v>0.20200000000000001</c:v>
                </c:pt>
                <c:pt idx="84">
                  <c:v>0.20200000000000001</c:v>
                </c:pt>
                <c:pt idx="85">
                  <c:v>0.20200000000000001</c:v>
                </c:pt>
                <c:pt idx="86">
                  <c:v>0.2</c:v>
                </c:pt>
                <c:pt idx="87">
                  <c:v>0.2</c:v>
                </c:pt>
                <c:pt idx="88">
                  <c:v>0.19900000000000001</c:v>
                </c:pt>
                <c:pt idx="89">
                  <c:v>0.19700000000000001</c:v>
                </c:pt>
                <c:pt idx="90">
                  <c:v>0.19800000000000001</c:v>
                </c:pt>
                <c:pt idx="91">
                  <c:v>0.19700000000000001</c:v>
                </c:pt>
                <c:pt idx="92">
                  <c:v>0.19600000000000001</c:v>
                </c:pt>
                <c:pt idx="93">
                  <c:v>0.19500000000000001</c:v>
                </c:pt>
                <c:pt idx="94">
                  <c:v>0.19400000000000001</c:v>
                </c:pt>
                <c:pt idx="95">
                  <c:v>0.19400000000000001</c:v>
                </c:pt>
                <c:pt idx="96">
                  <c:v>0.193</c:v>
                </c:pt>
                <c:pt idx="97">
                  <c:v>0.192</c:v>
                </c:pt>
                <c:pt idx="98">
                  <c:v>0.191</c:v>
                </c:pt>
                <c:pt idx="99">
                  <c:v>0.19</c:v>
                </c:pt>
                <c:pt idx="100">
                  <c:v>0.18900000000000003</c:v>
                </c:pt>
                <c:pt idx="101">
                  <c:v>0.18800000000000003</c:v>
                </c:pt>
                <c:pt idx="102">
                  <c:v>0.18800000000000003</c:v>
                </c:pt>
                <c:pt idx="103">
                  <c:v>0.18700000000000003</c:v>
                </c:pt>
                <c:pt idx="104">
                  <c:v>0.18500000000000003</c:v>
                </c:pt>
                <c:pt idx="105">
                  <c:v>0.18400000000000002</c:v>
                </c:pt>
                <c:pt idx="106">
                  <c:v>0.18300000000000002</c:v>
                </c:pt>
                <c:pt idx="107">
                  <c:v>0.18300000000000002</c:v>
                </c:pt>
                <c:pt idx="108">
                  <c:v>0.18200000000000002</c:v>
                </c:pt>
                <c:pt idx="109">
                  <c:v>0.18000000000000005</c:v>
                </c:pt>
                <c:pt idx="110">
                  <c:v>0.17900000000000002</c:v>
                </c:pt>
                <c:pt idx="111">
                  <c:v>0.17800000000000002</c:v>
                </c:pt>
                <c:pt idx="112">
                  <c:v>0.17700000000000002</c:v>
                </c:pt>
                <c:pt idx="113">
                  <c:v>0.17500000000000002</c:v>
                </c:pt>
                <c:pt idx="114">
                  <c:v>0.17500000000000002</c:v>
                </c:pt>
                <c:pt idx="115">
                  <c:v>0.17300000000000001</c:v>
                </c:pt>
                <c:pt idx="116">
                  <c:v>0.17300000000000001</c:v>
                </c:pt>
                <c:pt idx="117">
                  <c:v>0.17200000000000001</c:v>
                </c:pt>
                <c:pt idx="118">
                  <c:v>0.17</c:v>
                </c:pt>
                <c:pt idx="119">
                  <c:v>0.16800000000000001</c:v>
                </c:pt>
                <c:pt idx="120">
                  <c:v>0.16800000000000001</c:v>
                </c:pt>
                <c:pt idx="121">
                  <c:v>0.16600000000000001</c:v>
                </c:pt>
                <c:pt idx="122">
                  <c:v>0.16500000000000001</c:v>
                </c:pt>
                <c:pt idx="123">
                  <c:v>0.16400000000000001</c:v>
                </c:pt>
                <c:pt idx="124">
                  <c:v>0.16200000000000001</c:v>
                </c:pt>
                <c:pt idx="125">
                  <c:v>0.161</c:v>
                </c:pt>
                <c:pt idx="126">
                  <c:v>0.16</c:v>
                </c:pt>
                <c:pt idx="127">
                  <c:v>0.15800000000000003</c:v>
                </c:pt>
                <c:pt idx="128">
                  <c:v>0.15700000000000003</c:v>
                </c:pt>
                <c:pt idx="129">
                  <c:v>0.15600000000000003</c:v>
                </c:pt>
                <c:pt idx="130">
                  <c:v>0.15500000000000003</c:v>
                </c:pt>
                <c:pt idx="131">
                  <c:v>0.15300000000000002</c:v>
                </c:pt>
                <c:pt idx="132">
                  <c:v>0.15200000000000002</c:v>
                </c:pt>
                <c:pt idx="133">
                  <c:v>0.15000000000000002</c:v>
                </c:pt>
                <c:pt idx="134">
                  <c:v>0.14800000000000002</c:v>
                </c:pt>
                <c:pt idx="135">
                  <c:v>0.14700000000000002</c:v>
                </c:pt>
                <c:pt idx="136">
                  <c:v>0.14500000000000002</c:v>
                </c:pt>
                <c:pt idx="137">
                  <c:v>0.14400000000000004</c:v>
                </c:pt>
                <c:pt idx="138">
                  <c:v>0.14300000000000004</c:v>
                </c:pt>
                <c:pt idx="139">
                  <c:v>0.14100000000000001</c:v>
                </c:pt>
                <c:pt idx="140">
                  <c:v>0.14000000000000001</c:v>
                </c:pt>
                <c:pt idx="141">
                  <c:v>0.13800000000000001</c:v>
                </c:pt>
                <c:pt idx="142">
                  <c:v>0.13700000000000001</c:v>
                </c:pt>
                <c:pt idx="143">
                  <c:v>0.13500000000000001</c:v>
                </c:pt>
                <c:pt idx="144">
                  <c:v>0.13400000000000001</c:v>
                </c:pt>
                <c:pt idx="145">
                  <c:v>0.13200000000000001</c:v>
                </c:pt>
                <c:pt idx="146">
                  <c:v>0.13</c:v>
                </c:pt>
                <c:pt idx="147">
                  <c:v>0.129</c:v>
                </c:pt>
                <c:pt idx="148">
                  <c:v>0.128</c:v>
                </c:pt>
                <c:pt idx="149">
                  <c:v>0.126</c:v>
                </c:pt>
                <c:pt idx="150">
                  <c:v>0.12400000000000001</c:v>
                </c:pt>
                <c:pt idx="151">
                  <c:v>0.12300000000000003</c:v>
                </c:pt>
                <c:pt idx="152">
                  <c:v>0.12100000000000001</c:v>
                </c:pt>
                <c:pt idx="153">
                  <c:v>0.12000000000000002</c:v>
                </c:pt>
                <c:pt idx="154">
                  <c:v>0.11900000000000002</c:v>
                </c:pt>
                <c:pt idx="155">
                  <c:v>0.11799999999999998</c:v>
                </c:pt>
                <c:pt idx="156">
                  <c:v>0.11600000000000002</c:v>
                </c:pt>
                <c:pt idx="157">
                  <c:v>0.115</c:v>
                </c:pt>
                <c:pt idx="158">
                  <c:v>0.114</c:v>
                </c:pt>
                <c:pt idx="159">
                  <c:v>0.112</c:v>
                </c:pt>
                <c:pt idx="160">
                  <c:v>0.111</c:v>
                </c:pt>
                <c:pt idx="161">
                  <c:v>0.11</c:v>
                </c:pt>
                <c:pt idx="162">
                  <c:v>0.10900000000000003</c:v>
                </c:pt>
                <c:pt idx="163">
                  <c:v>0.10900000000000003</c:v>
                </c:pt>
                <c:pt idx="164">
                  <c:v>0.10700000000000001</c:v>
                </c:pt>
                <c:pt idx="165">
                  <c:v>0.10600000000000001</c:v>
                </c:pt>
                <c:pt idx="166">
                  <c:v>0.10600000000000001</c:v>
                </c:pt>
                <c:pt idx="167">
                  <c:v>0.10600000000000001</c:v>
                </c:pt>
                <c:pt idx="168">
                  <c:v>0.10400000000000001</c:v>
                </c:pt>
              </c:numCache>
            </c:numRef>
          </c:yVal>
          <c:smooth val="1"/>
          <c:extLst>
            <c:ext xmlns:c16="http://schemas.microsoft.com/office/drawing/2014/chart" uri="{C3380CC4-5D6E-409C-BE32-E72D297353CC}">
              <c16:uniqueId val="{00000000-75D2-486C-B20F-F19D6B74E87E}"/>
            </c:ext>
          </c:extLst>
        </c:ser>
        <c:ser>
          <c:idx val="1"/>
          <c:order val="1"/>
          <c:spPr>
            <a:ln w="25400">
              <a:solidFill>
                <a:srgbClr val="0000FF"/>
              </a:solidFill>
              <a:prstDash val="solid"/>
            </a:ln>
          </c:spPr>
          <c:marker>
            <c:symbol val="none"/>
          </c:marker>
          <c:xVal>
            <c:numRef>
              <c:f>'[53]54-400'!$A$1:$A$192</c:f>
              <c:numCache>
                <c:formatCode>General</c:formatCode>
                <c:ptCount val="192"/>
                <c:pt idx="0">
                  <c:v>22</c:v>
                </c:pt>
                <c:pt idx="1">
                  <c:v>22</c:v>
                </c:pt>
                <c:pt idx="2">
                  <c:v>22</c:v>
                </c:pt>
                <c:pt idx="3">
                  <c:v>22</c:v>
                </c:pt>
                <c:pt idx="4">
                  <c:v>22</c:v>
                </c:pt>
                <c:pt idx="5">
                  <c:v>22</c:v>
                </c:pt>
                <c:pt idx="6">
                  <c:v>22</c:v>
                </c:pt>
                <c:pt idx="7">
                  <c:v>22</c:v>
                </c:pt>
                <c:pt idx="8">
                  <c:v>22</c:v>
                </c:pt>
                <c:pt idx="9">
                  <c:v>23</c:v>
                </c:pt>
                <c:pt idx="10">
                  <c:v>22</c:v>
                </c:pt>
                <c:pt idx="11">
                  <c:v>23</c:v>
                </c:pt>
                <c:pt idx="12">
                  <c:v>23</c:v>
                </c:pt>
                <c:pt idx="13">
                  <c:v>23</c:v>
                </c:pt>
                <c:pt idx="14">
                  <c:v>23</c:v>
                </c:pt>
                <c:pt idx="15">
                  <c:v>23</c:v>
                </c:pt>
                <c:pt idx="16">
                  <c:v>23</c:v>
                </c:pt>
                <c:pt idx="17">
                  <c:v>23</c:v>
                </c:pt>
                <c:pt idx="18">
                  <c:v>23</c:v>
                </c:pt>
                <c:pt idx="19">
                  <c:v>24</c:v>
                </c:pt>
                <c:pt idx="20">
                  <c:v>24</c:v>
                </c:pt>
                <c:pt idx="21">
                  <c:v>24</c:v>
                </c:pt>
                <c:pt idx="22">
                  <c:v>24</c:v>
                </c:pt>
                <c:pt idx="23">
                  <c:v>24</c:v>
                </c:pt>
                <c:pt idx="24">
                  <c:v>24</c:v>
                </c:pt>
                <c:pt idx="25">
                  <c:v>25</c:v>
                </c:pt>
                <c:pt idx="26">
                  <c:v>25</c:v>
                </c:pt>
                <c:pt idx="27">
                  <c:v>25</c:v>
                </c:pt>
                <c:pt idx="28">
                  <c:v>25</c:v>
                </c:pt>
                <c:pt idx="29">
                  <c:v>26</c:v>
                </c:pt>
                <c:pt idx="30">
                  <c:v>26</c:v>
                </c:pt>
                <c:pt idx="31">
                  <c:v>26</c:v>
                </c:pt>
                <c:pt idx="32">
                  <c:v>27</c:v>
                </c:pt>
                <c:pt idx="33">
                  <c:v>27</c:v>
                </c:pt>
                <c:pt idx="34">
                  <c:v>28</c:v>
                </c:pt>
                <c:pt idx="35">
                  <c:v>28</c:v>
                </c:pt>
                <c:pt idx="36">
                  <c:v>29</c:v>
                </c:pt>
                <c:pt idx="37">
                  <c:v>29</c:v>
                </c:pt>
                <c:pt idx="38">
                  <c:v>30</c:v>
                </c:pt>
                <c:pt idx="39">
                  <c:v>30</c:v>
                </c:pt>
                <c:pt idx="40">
                  <c:v>31</c:v>
                </c:pt>
                <c:pt idx="41">
                  <c:v>31</c:v>
                </c:pt>
                <c:pt idx="42">
                  <c:v>32</c:v>
                </c:pt>
                <c:pt idx="43">
                  <c:v>32</c:v>
                </c:pt>
                <c:pt idx="44">
                  <c:v>33</c:v>
                </c:pt>
                <c:pt idx="45">
                  <c:v>34</c:v>
                </c:pt>
                <c:pt idx="46">
                  <c:v>35</c:v>
                </c:pt>
                <c:pt idx="47">
                  <c:v>36</c:v>
                </c:pt>
                <c:pt idx="48">
                  <c:v>36</c:v>
                </c:pt>
                <c:pt idx="49">
                  <c:v>37</c:v>
                </c:pt>
                <c:pt idx="50">
                  <c:v>38</c:v>
                </c:pt>
                <c:pt idx="51">
                  <c:v>39</c:v>
                </c:pt>
                <c:pt idx="52">
                  <c:v>40</c:v>
                </c:pt>
                <c:pt idx="53">
                  <c:v>41</c:v>
                </c:pt>
                <c:pt idx="54">
                  <c:v>42</c:v>
                </c:pt>
                <c:pt idx="55">
                  <c:v>43</c:v>
                </c:pt>
                <c:pt idx="56">
                  <c:v>44</c:v>
                </c:pt>
                <c:pt idx="57">
                  <c:v>45</c:v>
                </c:pt>
                <c:pt idx="58">
                  <c:v>46</c:v>
                </c:pt>
                <c:pt idx="59">
                  <c:v>47</c:v>
                </c:pt>
                <c:pt idx="60">
                  <c:v>49</c:v>
                </c:pt>
                <c:pt idx="61">
                  <c:v>50</c:v>
                </c:pt>
                <c:pt idx="62">
                  <c:v>51</c:v>
                </c:pt>
                <c:pt idx="63">
                  <c:v>53</c:v>
                </c:pt>
                <c:pt idx="64">
                  <c:v>54</c:v>
                </c:pt>
                <c:pt idx="65">
                  <c:v>55</c:v>
                </c:pt>
                <c:pt idx="66">
                  <c:v>57</c:v>
                </c:pt>
                <c:pt idx="67">
                  <c:v>59</c:v>
                </c:pt>
                <c:pt idx="68">
                  <c:v>60</c:v>
                </c:pt>
                <c:pt idx="69">
                  <c:v>62</c:v>
                </c:pt>
                <c:pt idx="70">
                  <c:v>63</c:v>
                </c:pt>
                <c:pt idx="71">
                  <c:v>65</c:v>
                </c:pt>
                <c:pt idx="72">
                  <c:v>67</c:v>
                </c:pt>
                <c:pt idx="73">
                  <c:v>69</c:v>
                </c:pt>
                <c:pt idx="74">
                  <c:v>71</c:v>
                </c:pt>
                <c:pt idx="75">
                  <c:v>72</c:v>
                </c:pt>
                <c:pt idx="76">
                  <c:v>75</c:v>
                </c:pt>
                <c:pt idx="77">
                  <c:v>77</c:v>
                </c:pt>
                <c:pt idx="78">
                  <c:v>79</c:v>
                </c:pt>
                <c:pt idx="79">
                  <c:v>80</c:v>
                </c:pt>
                <c:pt idx="80">
                  <c:v>83</c:v>
                </c:pt>
                <c:pt idx="81">
                  <c:v>85</c:v>
                </c:pt>
                <c:pt idx="82">
                  <c:v>87</c:v>
                </c:pt>
                <c:pt idx="83">
                  <c:v>90</c:v>
                </c:pt>
                <c:pt idx="84">
                  <c:v>92</c:v>
                </c:pt>
                <c:pt idx="85">
                  <c:v>94</c:v>
                </c:pt>
                <c:pt idx="86">
                  <c:v>97</c:v>
                </c:pt>
                <c:pt idx="87">
                  <c:v>99</c:v>
                </c:pt>
                <c:pt idx="88">
                  <c:v>102</c:v>
                </c:pt>
                <c:pt idx="89">
                  <c:v>104</c:v>
                </c:pt>
                <c:pt idx="90">
                  <c:v>107</c:v>
                </c:pt>
                <c:pt idx="91">
                  <c:v>110</c:v>
                </c:pt>
                <c:pt idx="92">
                  <c:v>112</c:v>
                </c:pt>
                <c:pt idx="93">
                  <c:v>115</c:v>
                </c:pt>
                <c:pt idx="94">
                  <c:v>118</c:v>
                </c:pt>
                <c:pt idx="95">
                  <c:v>121</c:v>
                </c:pt>
                <c:pt idx="96">
                  <c:v>123</c:v>
                </c:pt>
                <c:pt idx="97">
                  <c:v>126</c:v>
                </c:pt>
                <c:pt idx="98">
                  <c:v>129</c:v>
                </c:pt>
                <c:pt idx="99">
                  <c:v>132</c:v>
                </c:pt>
                <c:pt idx="100">
                  <c:v>135</c:v>
                </c:pt>
                <c:pt idx="101">
                  <c:v>138</c:v>
                </c:pt>
                <c:pt idx="102">
                  <c:v>141</c:v>
                </c:pt>
                <c:pt idx="103">
                  <c:v>144</c:v>
                </c:pt>
                <c:pt idx="104">
                  <c:v>147</c:v>
                </c:pt>
                <c:pt idx="105">
                  <c:v>150</c:v>
                </c:pt>
                <c:pt idx="106">
                  <c:v>153</c:v>
                </c:pt>
                <c:pt idx="107">
                  <c:v>156</c:v>
                </c:pt>
                <c:pt idx="108">
                  <c:v>159</c:v>
                </c:pt>
                <c:pt idx="109">
                  <c:v>163</c:v>
                </c:pt>
                <c:pt idx="110">
                  <c:v>166</c:v>
                </c:pt>
                <c:pt idx="111">
                  <c:v>169</c:v>
                </c:pt>
                <c:pt idx="112">
                  <c:v>172</c:v>
                </c:pt>
                <c:pt idx="113">
                  <c:v>175</c:v>
                </c:pt>
                <c:pt idx="114">
                  <c:v>179</c:v>
                </c:pt>
                <c:pt idx="115">
                  <c:v>182</c:v>
                </c:pt>
                <c:pt idx="116">
                  <c:v>185</c:v>
                </c:pt>
                <c:pt idx="117">
                  <c:v>189</c:v>
                </c:pt>
                <c:pt idx="118">
                  <c:v>192</c:v>
                </c:pt>
                <c:pt idx="119">
                  <c:v>195</c:v>
                </c:pt>
                <c:pt idx="120">
                  <c:v>198</c:v>
                </c:pt>
                <c:pt idx="121">
                  <c:v>202</c:v>
                </c:pt>
                <c:pt idx="122">
                  <c:v>205</c:v>
                </c:pt>
                <c:pt idx="123">
                  <c:v>208</c:v>
                </c:pt>
                <c:pt idx="124">
                  <c:v>212</c:v>
                </c:pt>
                <c:pt idx="125">
                  <c:v>215</c:v>
                </c:pt>
                <c:pt idx="126">
                  <c:v>218</c:v>
                </c:pt>
                <c:pt idx="127">
                  <c:v>222</c:v>
                </c:pt>
                <c:pt idx="128">
                  <c:v>225</c:v>
                </c:pt>
                <c:pt idx="129">
                  <c:v>228</c:v>
                </c:pt>
                <c:pt idx="130">
                  <c:v>232</c:v>
                </c:pt>
                <c:pt idx="131">
                  <c:v>235</c:v>
                </c:pt>
                <c:pt idx="132">
                  <c:v>238</c:v>
                </c:pt>
                <c:pt idx="133">
                  <c:v>241</c:v>
                </c:pt>
                <c:pt idx="134">
                  <c:v>245</c:v>
                </c:pt>
                <c:pt idx="135">
                  <c:v>248</c:v>
                </c:pt>
                <c:pt idx="136">
                  <c:v>251</c:v>
                </c:pt>
                <c:pt idx="137">
                  <c:v>255</c:v>
                </c:pt>
                <c:pt idx="138">
                  <c:v>258</c:v>
                </c:pt>
                <c:pt idx="139">
                  <c:v>261</c:v>
                </c:pt>
                <c:pt idx="140">
                  <c:v>264</c:v>
                </c:pt>
                <c:pt idx="141">
                  <c:v>267</c:v>
                </c:pt>
                <c:pt idx="142">
                  <c:v>270</c:v>
                </c:pt>
                <c:pt idx="143">
                  <c:v>273</c:v>
                </c:pt>
                <c:pt idx="144">
                  <c:v>276</c:v>
                </c:pt>
                <c:pt idx="145">
                  <c:v>280</c:v>
                </c:pt>
                <c:pt idx="146">
                  <c:v>282</c:v>
                </c:pt>
                <c:pt idx="147">
                  <c:v>285</c:v>
                </c:pt>
                <c:pt idx="148">
                  <c:v>289</c:v>
                </c:pt>
                <c:pt idx="149">
                  <c:v>292</c:v>
                </c:pt>
                <c:pt idx="150">
                  <c:v>295</c:v>
                </c:pt>
                <c:pt idx="151">
                  <c:v>298</c:v>
                </c:pt>
                <c:pt idx="152">
                  <c:v>301</c:v>
                </c:pt>
                <c:pt idx="153">
                  <c:v>304</c:v>
                </c:pt>
                <c:pt idx="154">
                  <c:v>307</c:v>
                </c:pt>
                <c:pt idx="155">
                  <c:v>310</c:v>
                </c:pt>
                <c:pt idx="156">
                  <c:v>312</c:v>
                </c:pt>
                <c:pt idx="157">
                  <c:v>315</c:v>
                </c:pt>
                <c:pt idx="158">
                  <c:v>318</c:v>
                </c:pt>
                <c:pt idx="159">
                  <c:v>321</c:v>
                </c:pt>
                <c:pt idx="160">
                  <c:v>324</c:v>
                </c:pt>
                <c:pt idx="161">
                  <c:v>327</c:v>
                </c:pt>
                <c:pt idx="162">
                  <c:v>330</c:v>
                </c:pt>
                <c:pt idx="163">
                  <c:v>333</c:v>
                </c:pt>
                <c:pt idx="164">
                  <c:v>335</c:v>
                </c:pt>
                <c:pt idx="165">
                  <c:v>338</c:v>
                </c:pt>
                <c:pt idx="166">
                  <c:v>341</c:v>
                </c:pt>
                <c:pt idx="167">
                  <c:v>344</c:v>
                </c:pt>
                <c:pt idx="168">
                  <c:v>347</c:v>
                </c:pt>
                <c:pt idx="169">
                  <c:v>350</c:v>
                </c:pt>
                <c:pt idx="170">
                  <c:v>352</c:v>
                </c:pt>
                <c:pt idx="171">
                  <c:v>355</c:v>
                </c:pt>
                <c:pt idx="172">
                  <c:v>358</c:v>
                </c:pt>
                <c:pt idx="173">
                  <c:v>360</c:v>
                </c:pt>
                <c:pt idx="174">
                  <c:v>363</c:v>
                </c:pt>
                <c:pt idx="175">
                  <c:v>365</c:v>
                </c:pt>
                <c:pt idx="176">
                  <c:v>368</c:v>
                </c:pt>
                <c:pt idx="177">
                  <c:v>370</c:v>
                </c:pt>
                <c:pt idx="178">
                  <c:v>373</c:v>
                </c:pt>
                <c:pt idx="179">
                  <c:v>375</c:v>
                </c:pt>
                <c:pt idx="180">
                  <c:v>378</c:v>
                </c:pt>
                <c:pt idx="181">
                  <c:v>380</c:v>
                </c:pt>
                <c:pt idx="182">
                  <c:v>382</c:v>
                </c:pt>
                <c:pt idx="183">
                  <c:v>384</c:v>
                </c:pt>
                <c:pt idx="184">
                  <c:v>387</c:v>
                </c:pt>
                <c:pt idx="185">
                  <c:v>389</c:v>
                </c:pt>
                <c:pt idx="186">
                  <c:v>391</c:v>
                </c:pt>
                <c:pt idx="187">
                  <c:v>393</c:v>
                </c:pt>
                <c:pt idx="188">
                  <c:v>395</c:v>
                </c:pt>
                <c:pt idx="189">
                  <c:v>396</c:v>
                </c:pt>
                <c:pt idx="190">
                  <c:v>398</c:v>
                </c:pt>
                <c:pt idx="191">
                  <c:v>400</c:v>
                </c:pt>
              </c:numCache>
            </c:numRef>
          </c:xVal>
          <c:yVal>
            <c:numRef>
              <c:f>'[53]54-400'!$C$1:$C$192</c:f>
              <c:numCache>
                <c:formatCode>General</c:formatCode>
                <c:ptCount val="192"/>
                <c:pt idx="0">
                  <c:v>0.22800000000000001</c:v>
                </c:pt>
                <c:pt idx="1">
                  <c:v>0.22700000000000001</c:v>
                </c:pt>
                <c:pt idx="2">
                  <c:v>0.22700000000000001</c:v>
                </c:pt>
                <c:pt idx="3">
                  <c:v>0.22700000000000001</c:v>
                </c:pt>
                <c:pt idx="4">
                  <c:v>0.22600000000000001</c:v>
                </c:pt>
                <c:pt idx="5">
                  <c:v>0.22700000000000001</c:v>
                </c:pt>
                <c:pt idx="6">
                  <c:v>0.22700000000000001</c:v>
                </c:pt>
                <c:pt idx="7">
                  <c:v>0.22800000000000001</c:v>
                </c:pt>
                <c:pt idx="8">
                  <c:v>0.22700000000000001</c:v>
                </c:pt>
                <c:pt idx="9">
                  <c:v>0.22700000000000001</c:v>
                </c:pt>
                <c:pt idx="10">
                  <c:v>0.22700000000000001</c:v>
                </c:pt>
                <c:pt idx="11">
                  <c:v>0.22600000000000001</c:v>
                </c:pt>
                <c:pt idx="12">
                  <c:v>0.22800000000000001</c:v>
                </c:pt>
                <c:pt idx="13">
                  <c:v>0.22700000000000001</c:v>
                </c:pt>
                <c:pt idx="14">
                  <c:v>0.22700000000000001</c:v>
                </c:pt>
                <c:pt idx="15">
                  <c:v>0.22600000000000001</c:v>
                </c:pt>
                <c:pt idx="16">
                  <c:v>0.22600000000000001</c:v>
                </c:pt>
                <c:pt idx="17">
                  <c:v>0.22600000000000001</c:v>
                </c:pt>
                <c:pt idx="18">
                  <c:v>0.22600000000000001</c:v>
                </c:pt>
                <c:pt idx="19">
                  <c:v>0.22600000000000001</c:v>
                </c:pt>
                <c:pt idx="20">
                  <c:v>0.22600000000000001</c:v>
                </c:pt>
                <c:pt idx="21">
                  <c:v>0.22600000000000001</c:v>
                </c:pt>
                <c:pt idx="22">
                  <c:v>0.22500000000000001</c:v>
                </c:pt>
                <c:pt idx="23">
                  <c:v>0.22600000000000001</c:v>
                </c:pt>
                <c:pt idx="24">
                  <c:v>0.22600000000000001</c:v>
                </c:pt>
                <c:pt idx="25">
                  <c:v>0.22500000000000001</c:v>
                </c:pt>
                <c:pt idx="26">
                  <c:v>0.22500000000000001</c:v>
                </c:pt>
                <c:pt idx="27">
                  <c:v>0.22500000000000001</c:v>
                </c:pt>
                <c:pt idx="28">
                  <c:v>0.22500000000000001</c:v>
                </c:pt>
                <c:pt idx="29">
                  <c:v>0.224</c:v>
                </c:pt>
                <c:pt idx="30">
                  <c:v>0.224</c:v>
                </c:pt>
                <c:pt idx="31">
                  <c:v>0.223</c:v>
                </c:pt>
                <c:pt idx="32">
                  <c:v>0.223</c:v>
                </c:pt>
                <c:pt idx="33">
                  <c:v>0.223</c:v>
                </c:pt>
                <c:pt idx="34">
                  <c:v>0.223</c:v>
                </c:pt>
                <c:pt idx="35">
                  <c:v>0.223</c:v>
                </c:pt>
                <c:pt idx="36">
                  <c:v>0.222</c:v>
                </c:pt>
                <c:pt idx="37">
                  <c:v>0.222</c:v>
                </c:pt>
                <c:pt idx="38">
                  <c:v>0.222</c:v>
                </c:pt>
                <c:pt idx="39">
                  <c:v>0.222</c:v>
                </c:pt>
                <c:pt idx="40">
                  <c:v>0.221</c:v>
                </c:pt>
                <c:pt idx="41">
                  <c:v>0.221</c:v>
                </c:pt>
                <c:pt idx="42">
                  <c:v>0.22</c:v>
                </c:pt>
                <c:pt idx="43">
                  <c:v>0.221</c:v>
                </c:pt>
                <c:pt idx="44">
                  <c:v>0.21900000000000003</c:v>
                </c:pt>
                <c:pt idx="45">
                  <c:v>0.21900000000000003</c:v>
                </c:pt>
                <c:pt idx="46">
                  <c:v>0.21900000000000003</c:v>
                </c:pt>
                <c:pt idx="47">
                  <c:v>0.21800000000000005</c:v>
                </c:pt>
                <c:pt idx="48">
                  <c:v>0.21800000000000005</c:v>
                </c:pt>
                <c:pt idx="49">
                  <c:v>0.21700000000000003</c:v>
                </c:pt>
                <c:pt idx="50">
                  <c:v>0.21800000000000005</c:v>
                </c:pt>
                <c:pt idx="51">
                  <c:v>0.21600000000000003</c:v>
                </c:pt>
                <c:pt idx="52">
                  <c:v>0.21600000000000003</c:v>
                </c:pt>
                <c:pt idx="53">
                  <c:v>0.21600000000000003</c:v>
                </c:pt>
                <c:pt idx="54">
                  <c:v>0.21500000000000002</c:v>
                </c:pt>
                <c:pt idx="55">
                  <c:v>0.21500000000000002</c:v>
                </c:pt>
                <c:pt idx="56">
                  <c:v>0.21500000000000002</c:v>
                </c:pt>
                <c:pt idx="57">
                  <c:v>0.21400000000000002</c:v>
                </c:pt>
                <c:pt idx="58">
                  <c:v>0.21300000000000002</c:v>
                </c:pt>
                <c:pt idx="59">
                  <c:v>0.21200000000000002</c:v>
                </c:pt>
                <c:pt idx="60">
                  <c:v>0.21200000000000002</c:v>
                </c:pt>
                <c:pt idx="61">
                  <c:v>0.21100000000000002</c:v>
                </c:pt>
                <c:pt idx="62">
                  <c:v>0.21000000000000005</c:v>
                </c:pt>
                <c:pt idx="63">
                  <c:v>0.21000000000000005</c:v>
                </c:pt>
                <c:pt idx="64">
                  <c:v>0.21000000000000005</c:v>
                </c:pt>
                <c:pt idx="65">
                  <c:v>0.20900000000000005</c:v>
                </c:pt>
                <c:pt idx="66">
                  <c:v>0.20800000000000002</c:v>
                </c:pt>
                <c:pt idx="67">
                  <c:v>0.20800000000000002</c:v>
                </c:pt>
                <c:pt idx="68">
                  <c:v>0.20700000000000002</c:v>
                </c:pt>
                <c:pt idx="69">
                  <c:v>0.20600000000000002</c:v>
                </c:pt>
                <c:pt idx="70">
                  <c:v>0.20600000000000002</c:v>
                </c:pt>
                <c:pt idx="71">
                  <c:v>0.20400000000000001</c:v>
                </c:pt>
                <c:pt idx="72">
                  <c:v>0.20400000000000001</c:v>
                </c:pt>
                <c:pt idx="73">
                  <c:v>0.20300000000000001</c:v>
                </c:pt>
                <c:pt idx="74">
                  <c:v>0.20200000000000001</c:v>
                </c:pt>
                <c:pt idx="75">
                  <c:v>0.20200000000000001</c:v>
                </c:pt>
                <c:pt idx="76">
                  <c:v>0.20100000000000001</c:v>
                </c:pt>
                <c:pt idx="77">
                  <c:v>0.2</c:v>
                </c:pt>
                <c:pt idx="78">
                  <c:v>0.19900000000000001</c:v>
                </c:pt>
                <c:pt idx="79">
                  <c:v>0.19800000000000001</c:v>
                </c:pt>
                <c:pt idx="80">
                  <c:v>0.19700000000000001</c:v>
                </c:pt>
                <c:pt idx="81">
                  <c:v>0.19600000000000001</c:v>
                </c:pt>
                <c:pt idx="82">
                  <c:v>0.19600000000000001</c:v>
                </c:pt>
                <c:pt idx="83">
                  <c:v>0.19500000000000001</c:v>
                </c:pt>
                <c:pt idx="84">
                  <c:v>0.19400000000000001</c:v>
                </c:pt>
                <c:pt idx="85">
                  <c:v>0.193</c:v>
                </c:pt>
                <c:pt idx="86">
                  <c:v>0.191</c:v>
                </c:pt>
                <c:pt idx="87">
                  <c:v>0.191</c:v>
                </c:pt>
                <c:pt idx="88">
                  <c:v>0.19</c:v>
                </c:pt>
                <c:pt idx="89">
                  <c:v>0.18900000000000003</c:v>
                </c:pt>
                <c:pt idx="90">
                  <c:v>0.18800000000000003</c:v>
                </c:pt>
                <c:pt idx="91">
                  <c:v>0.18700000000000003</c:v>
                </c:pt>
                <c:pt idx="92">
                  <c:v>0.18600000000000003</c:v>
                </c:pt>
                <c:pt idx="93">
                  <c:v>0.18500000000000003</c:v>
                </c:pt>
                <c:pt idx="94">
                  <c:v>0.18400000000000002</c:v>
                </c:pt>
                <c:pt idx="95">
                  <c:v>0.18300000000000002</c:v>
                </c:pt>
                <c:pt idx="96">
                  <c:v>0.18200000000000002</c:v>
                </c:pt>
                <c:pt idx="97">
                  <c:v>0.18100000000000005</c:v>
                </c:pt>
                <c:pt idx="98">
                  <c:v>0.18000000000000005</c:v>
                </c:pt>
                <c:pt idx="99">
                  <c:v>0.17900000000000002</c:v>
                </c:pt>
                <c:pt idx="100">
                  <c:v>0.17700000000000002</c:v>
                </c:pt>
                <c:pt idx="101">
                  <c:v>0.17600000000000002</c:v>
                </c:pt>
                <c:pt idx="102">
                  <c:v>0.17600000000000002</c:v>
                </c:pt>
                <c:pt idx="103">
                  <c:v>0.17400000000000002</c:v>
                </c:pt>
                <c:pt idx="104">
                  <c:v>0.17300000000000001</c:v>
                </c:pt>
                <c:pt idx="105">
                  <c:v>0.17200000000000001</c:v>
                </c:pt>
                <c:pt idx="106">
                  <c:v>0.17100000000000001</c:v>
                </c:pt>
                <c:pt idx="107">
                  <c:v>0.17</c:v>
                </c:pt>
                <c:pt idx="108">
                  <c:v>0.16800000000000001</c:v>
                </c:pt>
                <c:pt idx="109">
                  <c:v>0.16800000000000001</c:v>
                </c:pt>
                <c:pt idx="110">
                  <c:v>0.16600000000000001</c:v>
                </c:pt>
                <c:pt idx="111">
                  <c:v>0.16500000000000001</c:v>
                </c:pt>
                <c:pt idx="112">
                  <c:v>0.16400000000000001</c:v>
                </c:pt>
                <c:pt idx="113">
                  <c:v>0.16300000000000001</c:v>
                </c:pt>
                <c:pt idx="114">
                  <c:v>0.16200000000000001</c:v>
                </c:pt>
                <c:pt idx="115">
                  <c:v>0.161</c:v>
                </c:pt>
                <c:pt idx="116">
                  <c:v>0.15900000000000003</c:v>
                </c:pt>
                <c:pt idx="117">
                  <c:v>0.15800000000000003</c:v>
                </c:pt>
                <c:pt idx="118">
                  <c:v>0.15800000000000003</c:v>
                </c:pt>
                <c:pt idx="119">
                  <c:v>0.15600000000000003</c:v>
                </c:pt>
                <c:pt idx="120">
                  <c:v>0.15600000000000003</c:v>
                </c:pt>
                <c:pt idx="121">
                  <c:v>0.15400000000000003</c:v>
                </c:pt>
                <c:pt idx="122">
                  <c:v>0.15300000000000002</c:v>
                </c:pt>
                <c:pt idx="123">
                  <c:v>0.15200000000000002</c:v>
                </c:pt>
                <c:pt idx="124">
                  <c:v>0.15100000000000005</c:v>
                </c:pt>
                <c:pt idx="125">
                  <c:v>0.14900000000000002</c:v>
                </c:pt>
                <c:pt idx="126">
                  <c:v>0.14800000000000002</c:v>
                </c:pt>
                <c:pt idx="127">
                  <c:v>0.14800000000000002</c:v>
                </c:pt>
                <c:pt idx="128">
                  <c:v>0.14600000000000002</c:v>
                </c:pt>
                <c:pt idx="129">
                  <c:v>0.14600000000000002</c:v>
                </c:pt>
                <c:pt idx="130">
                  <c:v>0.14400000000000004</c:v>
                </c:pt>
                <c:pt idx="131">
                  <c:v>0.14300000000000004</c:v>
                </c:pt>
                <c:pt idx="132">
                  <c:v>0.14200000000000004</c:v>
                </c:pt>
                <c:pt idx="133">
                  <c:v>0.14100000000000001</c:v>
                </c:pt>
                <c:pt idx="134">
                  <c:v>0.14000000000000001</c:v>
                </c:pt>
                <c:pt idx="135">
                  <c:v>0.13900000000000001</c:v>
                </c:pt>
                <c:pt idx="136">
                  <c:v>0.13800000000000001</c:v>
                </c:pt>
                <c:pt idx="137">
                  <c:v>0.13700000000000001</c:v>
                </c:pt>
                <c:pt idx="138">
                  <c:v>0.13600000000000001</c:v>
                </c:pt>
                <c:pt idx="139">
                  <c:v>0.13500000000000001</c:v>
                </c:pt>
                <c:pt idx="140">
                  <c:v>0.13400000000000001</c:v>
                </c:pt>
                <c:pt idx="141">
                  <c:v>0.13300000000000001</c:v>
                </c:pt>
                <c:pt idx="142">
                  <c:v>0.13200000000000001</c:v>
                </c:pt>
                <c:pt idx="143">
                  <c:v>0.13100000000000001</c:v>
                </c:pt>
                <c:pt idx="144">
                  <c:v>0.13</c:v>
                </c:pt>
                <c:pt idx="145">
                  <c:v>0.129</c:v>
                </c:pt>
                <c:pt idx="146">
                  <c:v>0.128</c:v>
                </c:pt>
                <c:pt idx="147">
                  <c:v>0.127</c:v>
                </c:pt>
                <c:pt idx="148">
                  <c:v>0.125</c:v>
                </c:pt>
                <c:pt idx="149">
                  <c:v>0.125</c:v>
                </c:pt>
                <c:pt idx="150">
                  <c:v>0.12300000000000003</c:v>
                </c:pt>
                <c:pt idx="151">
                  <c:v>0.12300000000000003</c:v>
                </c:pt>
                <c:pt idx="152">
                  <c:v>0.12200000000000001</c:v>
                </c:pt>
                <c:pt idx="153">
                  <c:v>0.12100000000000001</c:v>
                </c:pt>
                <c:pt idx="154">
                  <c:v>0.12000000000000002</c:v>
                </c:pt>
                <c:pt idx="155">
                  <c:v>0.11799999999999998</c:v>
                </c:pt>
                <c:pt idx="156">
                  <c:v>0.11799999999999998</c:v>
                </c:pt>
                <c:pt idx="157">
                  <c:v>0.11699999999999998</c:v>
                </c:pt>
                <c:pt idx="158">
                  <c:v>0.11600000000000002</c:v>
                </c:pt>
                <c:pt idx="159">
                  <c:v>0.114</c:v>
                </c:pt>
                <c:pt idx="160">
                  <c:v>0.114</c:v>
                </c:pt>
                <c:pt idx="161">
                  <c:v>0.11299999999999998</c:v>
                </c:pt>
                <c:pt idx="162">
                  <c:v>0.111</c:v>
                </c:pt>
                <c:pt idx="163">
                  <c:v>0.111</c:v>
                </c:pt>
                <c:pt idx="164">
                  <c:v>0.10900000000000003</c:v>
                </c:pt>
                <c:pt idx="165">
                  <c:v>0.10800000000000001</c:v>
                </c:pt>
                <c:pt idx="166">
                  <c:v>0.10700000000000001</c:v>
                </c:pt>
                <c:pt idx="167">
                  <c:v>0.10700000000000001</c:v>
                </c:pt>
                <c:pt idx="168">
                  <c:v>0.10600000000000001</c:v>
                </c:pt>
                <c:pt idx="169">
                  <c:v>0.10400000000000001</c:v>
                </c:pt>
                <c:pt idx="170">
                  <c:v>0.10299999999999998</c:v>
                </c:pt>
                <c:pt idx="171">
                  <c:v>0.10199999999999998</c:v>
                </c:pt>
                <c:pt idx="172">
                  <c:v>0.10199999999999998</c:v>
                </c:pt>
                <c:pt idx="173">
                  <c:v>0.10100000000000002</c:v>
                </c:pt>
                <c:pt idx="174">
                  <c:v>9.9300000000000041E-2</c:v>
                </c:pt>
                <c:pt idx="175">
                  <c:v>9.8500000000000032E-2</c:v>
                </c:pt>
                <c:pt idx="176">
                  <c:v>9.7500000000000017E-2</c:v>
                </c:pt>
                <c:pt idx="177">
                  <c:v>9.6600000000000005E-2</c:v>
                </c:pt>
                <c:pt idx="178">
                  <c:v>9.5800000000000024E-2</c:v>
                </c:pt>
                <c:pt idx="179">
                  <c:v>9.5100000000000032E-2</c:v>
                </c:pt>
                <c:pt idx="180">
                  <c:v>9.4300000000000023E-2</c:v>
                </c:pt>
                <c:pt idx="181">
                  <c:v>9.3400000000000025E-2</c:v>
                </c:pt>
                <c:pt idx="182">
                  <c:v>9.2600000000000002E-2</c:v>
                </c:pt>
                <c:pt idx="183">
                  <c:v>9.1900000000000023E-2</c:v>
                </c:pt>
                <c:pt idx="184">
                  <c:v>9.11E-2</c:v>
                </c:pt>
                <c:pt idx="185">
                  <c:v>9.0200000000000002E-2</c:v>
                </c:pt>
                <c:pt idx="186">
                  <c:v>8.9800000000000019E-2</c:v>
                </c:pt>
                <c:pt idx="187">
                  <c:v>8.8900000000000021E-2</c:v>
                </c:pt>
                <c:pt idx="188">
                  <c:v>8.8300000000000017E-2</c:v>
                </c:pt>
                <c:pt idx="189">
                  <c:v>8.7800000000000003E-2</c:v>
                </c:pt>
                <c:pt idx="190">
                  <c:v>8.7100000000000025E-2</c:v>
                </c:pt>
                <c:pt idx="191">
                  <c:v>8.6700000000000027E-2</c:v>
                </c:pt>
              </c:numCache>
            </c:numRef>
          </c:yVal>
          <c:smooth val="1"/>
          <c:extLst>
            <c:ext xmlns:c16="http://schemas.microsoft.com/office/drawing/2014/chart" uri="{C3380CC4-5D6E-409C-BE32-E72D297353CC}">
              <c16:uniqueId val="{00000001-75D2-486C-B20F-F19D6B74E87E}"/>
            </c:ext>
          </c:extLst>
        </c:ser>
        <c:ser>
          <c:idx val="2"/>
          <c:order val="2"/>
          <c:spPr>
            <a:ln w="25400">
              <a:solidFill>
                <a:srgbClr val="00FFFF"/>
              </a:solidFill>
              <a:prstDash val="solid"/>
            </a:ln>
          </c:spPr>
          <c:marker>
            <c:symbol val="none"/>
          </c:marker>
          <c:xVal>
            <c:numRef>
              <c:f>'[54]54-450'!$A$1:$A$252</c:f>
              <c:numCache>
                <c:formatCode>General</c:formatCode>
                <c:ptCount val="252"/>
                <c:pt idx="0">
                  <c:v>23</c:v>
                </c:pt>
                <c:pt idx="1">
                  <c:v>23</c:v>
                </c:pt>
                <c:pt idx="2">
                  <c:v>23</c:v>
                </c:pt>
                <c:pt idx="3">
                  <c:v>23</c:v>
                </c:pt>
                <c:pt idx="4">
                  <c:v>23</c:v>
                </c:pt>
                <c:pt idx="5">
                  <c:v>23</c:v>
                </c:pt>
                <c:pt idx="6">
                  <c:v>23</c:v>
                </c:pt>
                <c:pt idx="7">
                  <c:v>23</c:v>
                </c:pt>
                <c:pt idx="8">
                  <c:v>23</c:v>
                </c:pt>
                <c:pt idx="9">
                  <c:v>23</c:v>
                </c:pt>
                <c:pt idx="10">
                  <c:v>23</c:v>
                </c:pt>
                <c:pt idx="11">
                  <c:v>23</c:v>
                </c:pt>
                <c:pt idx="12">
                  <c:v>23</c:v>
                </c:pt>
                <c:pt idx="13">
                  <c:v>23</c:v>
                </c:pt>
                <c:pt idx="14">
                  <c:v>23</c:v>
                </c:pt>
                <c:pt idx="15">
                  <c:v>23</c:v>
                </c:pt>
                <c:pt idx="16">
                  <c:v>23</c:v>
                </c:pt>
                <c:pt idx="17">
                  <c:v>23</c:v>
                </c:pt>
                <c:pt idx="18">
                  <c:v>24</c:v>
                </c:pt>
                <c:pt idx="19">
                  <c:v>24</c:v>
                </c:pt>
                <c:pt idx="20">
                  <c:v>24</c:v>
                </c:pt>
                <c:pt idx="21">
                  <c:v>24</c:v>
                </c:pt>
                <c:pt idx="22">
                  <c:v>24</c:v>
                </c:pt>
                <c:pt idx="23">
                  <c:v>24</c:v>
                </c:pt>
                <c:pt idx="24">
                  <c:v>24</c:v>
                </c:pt>
                <c:pt idx="25">
                  <c:v>24</c:v>
                </c:pt>
                <c:pt idx="26">
                  <c:v>25</c:v>
                </c:pt>
                <c:pt idx="27">
                  <c:v>25</c:v>
                </c:pt>
                <c:pt idx="28">
                  <c:v>25</c:v>
                </c:pt>
                <c:pt idx="29">
                  <c:v>25</c:v>
                </c:pt>
                <c:pt idx="30">
                  <c:v>26</c:v>
                </c:pt>
                <c:pt idx="31">
                  <c:v>26</c:v>
                </c:pt>
                <c:pt idx="32">
                  <c:v>27</c:v>
                </c:pt>
                <c:pt idx="33">
                  <c:v>27</c:v>
                </c:pt>
                <c:pt idx="34">
                  <c:v>27</c:v>
                </c:pt>
                <c:pt idx="35">
                  <c:v>27</c:v>
                </c:pt>
                <c:pt idx="36">
                  <c:v>28</c:v>
                </c:pt>
                <c:pt idx="37">
                  <c:v>28</c:v>
                </c:pt>
                <c:pt idx="38">
                  <c:v>29</c:v>
                </c:pt>
                <c:pt idx="39">
                  <c:v>30</c:v>
                </c:pt>
                <c:pt idx="40">
                  <c:v>30</c:v>
                </c:pt>
                <c:pt idx="41">
                  <c:v>30</c:v>
                </c:pt>
                <c:pt idx="42">
                  <c:v>31</c:v>
                </c:pt>
                <c:pt idx="43">
                  <c:v>31</c:v>
                </c:pt>
                <c:pt idx="44">
                  <c:v>32</c:v>
                </c:pt>
                <c:pt idx="45">
                  <c:v>33</c:v>
                </c:pt>
                <c:pt idx="46">
                  <c:v>33</c:v>
                </c:pt>
                <c:pt idx="47">
                  <c:v>34</c:v>
                </c:pt>
                <c:pt idx="48">
                  <c:v>35</c:v>
                </c:pt>
                <c:pt idx="49">
                  <c:v>36</c:v>
                </c:pt>
                <c:pt idx="50">
                  <c:v>37</c:v>
                </c:pt>
                <c:pt idx="51">
                  <c:v>38</c:v>
                </c:pt>
                <c:pt idx="52">
                  <c:v>39</c:v>
                </c:pt>
                <c:pt idx="53">
                  <c:v>39</c:v>
                </c:pt>
                <c:pt idx="54">
                  <c:v>40</c:v>
                </c:pt>
                <c:pt idx="55">
                  <c:v>41</c:v>
                </c:pt>
                <c:pt idx="56">
                  <c:v>42</c:v>
                </c:pt>
                <c:pt idx="57">
                  <c:v>44</c:v>
                </c:pt>
                <c:pt idx="58">
                  <c:v>45</c:v>
                </c:pt>
                <c:pt idx="59">
                  <c:v>46</c:v>
                </c:pt>
                <c:pt idx="60">
                  <c:v>47</c:v>
                </c:pt>
                <c:pt idx="61">
                  <c:v>48</c:v>
                </c:pt>
                <c:pt idx="62">
                  <c:v>49</c:v>
                </c:pt>
                <c:pt idx="63">
                  <c:v>51</c:v>
                </c:pt>
                <c:pt idx="64">
                  <c:v>52</c:v>
                </c:pt>
                <c:pt idx="65">
                  <c:v>54</c:v>
                </c:pt>
                <c:pt idx="66">
                  <c:v>55</c:v>
                </c:pt>
                <c:pt idx="67">
                  <c:v>57</c:v>
                </c:pt>
                <c:pt idx="68">
                  <c:v>58</c:v>
                </c:pt>
                <c:pt idx="69">
                  <c:v>60</c:v>
                </c:pt>
                <c:pt idx="70">
                  <c:v>62</c:v>
                </c:pt>
                <c:pt idx="71">
                  <c:v>63</c:v>
                </c:pt>
                <c:pt idx="72">
                  <c:v>65</c:v>
                </c:pt>
                <c:pt idx="73">
                  <c:v>67</c:v>
                </c:pt>
                <c:pt idx="74">
                  <c:v>69</c:v>
                </c:pt>
                <c:pt idx="75">
                  <c:v>70</c:v>
                </c:pt>
                <c:pt idx="76">
                  <c:v>72</c:v>
                </c:pt>
                <c:pt idx="77">
                  <c:v>74</c:v>
                </c:pt>
                <c:pt idx="78">
                  <c:v>76</c:v>
                </c:pt>
                <c:pt idx="79">
                  <c:v>78</c:v>
                </c:pt>
                <c:pt idx="80">
                  <c:v>80</c:v>
                </c:pt>
                <c:pt idx="81">
                  <c:v>83</c:v>
                </c:pt>
                <c:pt idx="82">
                  <c:v>85</c:v>
                </c:pt>
                <c:pt idx="83">
                  <c:v>87</c:v>
                </c:pt>
                <c:pt idx="84">
                  <c:v>90</c:v>
                </c:pt>
                <c:pt idx="85">
                  <c:v>92</c:v>
                </c:pt>
                <c:pt idx="86">
                  <c:v>94</c:v>
                </c:pt>
                <c:pt idx="87">
                  <c:v>97</c:v>
                </c:pt>
                <c:pt idx="88">
                  <c:v>99</c:v>
                </c:pt>
                <c:pt idx="89">
                  <c:v>102</c:v>
                </c:pt>
                <c:pt idx="90">
                  <c:v>104</c:v>
                </c:pt>
                <c:pt idx="91">
                  <c:v>107</c:v>
                </c:pt>
                <c:pt idx="92">
                  <c:v>110</c:v>
                </c:pt>
                <c:pt idx="93">
                  <c:v>113</c:v>
                </c:pt>
                <c:pt idx="94">
                  <c:v>115</c:v>
                </c:pt>
                <c:pt idx="95">
                  <c:v>118</c:v>
                </c:pt>
                <c:pt idx="96">
                  <c:v>121</c:v>
                </c:pt>
                <c:pt idx="97">
                  <c:v>124</c:v>
                </c:pt>
                <c:pt idx="98">
                  <c:v>127</c:v>
                </c:pt>
                <c:pt idx="99">
                  <c:v>130</c:v>
                </c:pt>
                <c:pt idx="100">
                  <c:v>132</c:v>
                </c:pt>
                <c:pt idx="101">
                  <c:v>135</c:v>
                </c:pt>
                <c:pt idx="102">
                  <c:v>139</c:v>
                </c:pt>
                <c:pt idx="103">
                  <c:v>141</c:v>
                </c:pt>
                <c:pt idx="104">
                  <c:v>145</c:v>
                </c:pt>
                <c:pt idx="105">
                  <c:v>148</c:v>
                </c:pt>
                <c:pt idx="106">
                  <c:v>151</c:v>
                </c:pt>
                <c:pt idx="107">
                  <c:v>155</c:v>
                </c:pt>
                <c:pt idx="108">
                  <c:v>157</c:v>
                </c:pt>
                <c:pt idx="109">
                  <c:v>161</c:v>
                </c:pt>
                <c:pt idx="110">
                  <c:v>164</c:v>
                </c:pt>
                <c:pt idx="111">
                  <c:v>168</c:v>
                </c:pt>
                <c:pt idx="112">
                  <c:v>171</c:v>
                </c:pt>
                <c:pt idx="113">
                  <c:v>174</c:v>
                </c:pt>
                <c:pt idx="114">
                  <c:v>177</c:v>
                </c:pt>
                <c:pt idx="115">
                  <c:v>181</c:v>
                </c:pt>
                <c:pt idx="116">
                  <c:v>184</c:v>
                </c:pt>
                <c:pt idx="117">
                  <c:v>187</c:v>
                </c:pt>
                <c:pt idx="118">
                  <c:v>190</c:v>
                </c:pt>
                <c:pt idx="119">
                  <c:v>194</c:v>
                </c:pt>
                <c:pt idx="120">
                  <c:v>197</c:v>
                </c:pt>
                <c:pt idx="121">
                  <c:v>200</c:v>
                </c:pt>
                <c:pt idx="122">
                  <c:v>203</c:v>
                </c:pt>
                <c:pt idx="123">
                  <c:v>207</c:v>
                </c:pt>
                <c:pt idx="124">
                  <c:v>210</c:v>
                </c:pt>
                <c:pt idx="125">
                  <c:v>214</c:v>
                </c:pt>
                <c:pt idx="126">
                  <c:v>217</c:v>
                </c:pt>
                <c:pt idx="127">
                  <c:v>220</c:v>
                </c:pt>
                <c:pt idx="128">
                  <c:v>224</c:v>
                </c:pt>
                <c:pt idx="129">
                  <c:v>227</c:v>
                </c:pt>
                <c:pt idx="130">
                  <c:v>230</c:v>
                </c:pt>
                <c:pt idx="131">
                  <c:v>233</c:v>
                </c:pt>
                <c:pt idx="132">
                  <c:v>236</c:v>
                </c:pt>
                <c:pt idx="133">
                  <c:v>240</c:v>
                </c:pt>
                <c:pt idx="134">
                  <c:v>243</c:v>
                </c:pt>
                <c:pt idx="135">
                  <c:v>246</c:v>
                </c:pt>
                <c:pt idx="136">
                  <c:v>250</c:v>
                </c:pt>
                <c:pt idx="137">
                  <c:v>253</c:v>
                </c:pt>
                <c:pt idx="138">
                  <c:v>256</c:v>
                </c:pt>
                <c:pt idx="139">
                  <c:v>259</c:v>
                </c:pt>
                <c:pt idx="140">
                  <c:v>262</c:v>
                </c:pt>
                <c:pt idx="141">
                  <c:v>265</c:v>
                </c:pt>
                <c:pt idx="142">
                  <c:v>269</c:v>
                </c:pt>
                <c:pt idx="143">
                  <c:v>272</c:v>
                </c:pt>
                <c:pt idx="144">
                  <c:v>275</c:v>
                </c:pt>
                <c:pt idx="145">
                  <c:v>278</c:v>
                </c:pt>
                <c:pt idx="146">
                  <c:v>281</c:v>
                </c:pt>
                <c:pt idx="147">
                  <c:v>284</c:v>
                </c:pt>
                <c:pt idx="148">
                  <c:v>287</c:v>
                </c:pt>
                <c:pt idx="149">
                  <c:v>290</c:v>
                </c:pt>
                <c:pt idx="150">
                  <c:v>293</c:v>
                </c:pt>
                <c:pt idx="151">
                  <c:v>296</c:v>
                </c:pt>
                <c:pt idx="152">
                  <c:v>299</c:v>
                </c:pt>
                <c:pt idx="153">
                  <c:v>302</c:v>
                </c:pt>
                <c:pt idx="154">
                  <c:v>305</c:v>
                </c:pt>
                <c:pt idx="155">
                  <c:v>308</c:v>
                </c:pt>
                <c:pt idx="156">
                  <c:v>311</c:v>
                </c:pt>
                <c:pt idx="157">
                  <c:v>314</c:v>
                </c:pt>
                <c:pt idx="158">
                  <c:v>317</c:v>
                </c:pt>
                <c:pt idx="159">
                  <c:v>320</c:v>
                </c:pt>
                <c:pt idx="160">
                  <c:v>323</c:v>
                </c:pt>
                <c:pt idx="161">
                  <c:v>326</c:v>
                </c:pt>
                <c:pt idx="162">
                  <c:v>328</c:v>
                </c:pt>
                <c:pt idx="163">
                  <c:v>331</c:v>
                </c:pt>
                <c:pt idx="164">
                  <c:v>334</c:v>
                </c:pt>
                <c:pt idx="165">
                  <c:v>337</c:v>
                </c:pt>
                <c:pt idx="166">
                  <c:v>340</c:v>
                </c:pt>
                <c:pt idx="167">
                  <c:v>343</c:v>
                </c:pt>
                <c:pt idx="168">
                  <c:v>346</c:v>
                </c:pt>
                <c:pt idx="169">
                  <c:v>349</c:v>
                </c:pt>
                <c:pt idx="170">
                  <c:v>351</c:v>
                </c:pt>
                <c:pt idx="171">
                  <c:v>354</c:v>
                </c:pt>
                <c:pt idx="172">
                  <c:v>356</c:v>
                </c:pt>
                <c:pt idx="173">
                  <c:v>359</c:v>
                </c:pt>
                <c:pt idx="174">
                  <c:v>361</c:v>
                </c:pt>
                <c:pt idx="175">
                  <c:v>364</c:v>
                </c:pt>
                <c:pt idx="176">
                  <c:v>367</c:v>
                </c:pt>
                <c:pt idx="177">
                  <c:v>369</c:v>
                </c:pt>
                <c:pt idx="178">
                  <c:v>372</c:v>
                </c:pt>
                <c:pt idx="179">
                  <c:v>374</c:v>
                </c:pt>
                <c:pt idx="180">
                  <c:v>376</c:v>
                </c:pt>
                <c:pt idx="181">
                  <c:v>379</c:v>
                </c:pt>
                <c:pt idx="182">
                  <c:v>381</c:v>
                </c:pt>
                <c:pt idx="183">
                  <c:v>383</c:v>
                </c:pt>
                <c:pt idx="184">
                  <c:v>385</c:v>
                </c:pt>
                <c:pt idx="185">
                  <c:v>387</c:v>
                </c:pt>
                <c:pt idx="186">
                  <c:v>389</c:v>
                </c:pt>
                <c:pt idx="187">
                  <c:v>391</c:v>
                </c:pt>
                <c:pt idx="188">
                  <c:v>393</c:v>
                </c:pt>
                <c:pt idx="189">
                  <c:v>395</c:v>
                </c:pt>
                <c:pt idx="190">
                  <c:v>397</c:v>
                </c:pt>
                <c:pt idx="191">
                  <c:v>399</c:v>
                </c:pt>
                <c:pt idx="192">
                  <c:v>400</c:v>
                </c:pt>
                <c:pt idx="193">
                  <c:v>402</c:v>
                </c:pt>
                <c:pt idx="194">
                  <c:v>404</c:v>
                </c:pt>
                <c:pt idx="195">
                  <c:v>405</c:v>
                </c:pt>
                <c:pt idx="196">
                  <c:v>407</c:v>
                </c:pt>
                <c:pt idx="197">
                  <c:v>408</c:v>
                </c:pt>
                <c:pt idx="198">
                  <c:v>409</c:v>
                </c:pt>
                <c:pt idx="199">
                  <c:v>411</c:v>
                </c:pt>
                <c:pt idx="200">
                  <c:v>412</c:v>
                </c:pt>
                <c:pt idx="201">
                  <c:v>413</c:v>
                </c:pt>
                <c:pt idx="202">
                  <c:v>415</c:v>
                </c:pt>
                <c:pt idx="203">
                  <c:v>416</c:v>
                </c:pt>
                <c:pt idx="204">
                  <c:v>417</c:v>
                </c:pt>
                <c:pt idx="205">
                  <c:v>418</c:v>
                </c:pt>
                <c:pt idx="206">
                  <c:v>420</c:v>
                </c:pt>
                <c:pt idx="207">
                  <c:v>421</c:v>
                </c:pt>
                <c:pt idx="208">
                  <c:v>422</c:v>
                </c:pt>
                <c:pt idx="209">
                  <c:v>423</c:v>
                </c:pt>
                <c:pt idx="210">
                  <c:v>424</c:v>
                </c:pt>
                <c:pt idx="211">
                  <c:v>425</c:v>
                </c:pt>
                <c:pt idx="212">
                  <c:v>426</c:v>
                </c:pt>
                <c:pt idx="213">
                  <c:v>427</c:v>
                </c:pt>
                <c:pt idx="214">
                  <c:v>428</c:v>
                </c:pt>
                <c:pt idx="215">
                  <c:v>428</c:v>
                </c:pt>
                <c:pt idx="216">
                  <c:v>430</c:v>
                </c:pt>
                <c:pt idx="217">
                  <c:v>430</c:v>
                </c:pt>
                <c:pt idx="218">
                  <c:v>431</c:v>
                </c:pt>
                <c:pt idx="219">
                  <c:v>432</c:v>
                </c:pt>
                <c:pt idx="220">
                  <c:v>433</c:v>
                </c:pt>
                <c:pt idx="221">
                  <c:v>433</c:v>
                </c:pt>
                <c:pt idx="222">
                  <c:v>434</c:v>
                </c:pt>
                <c:pt idx="223">
                  <c:v>435</c:v>
                </c:pt>
                <c:pt idx="224">
                  <c:v>436</c:v>
                </c:pt>
                <c:pt idx="225">
                  <c:v>436</c:v>
                </c:pt>
                <c:pt idx="226">
                  <c:v>437</c:v>
                </c:pt>
                <c:pt idx="227">
                  <c:v>438</c:v>
                </c:pt>
                <c:pt idx="228">
                  <c:v>438</c:v>
                </c:pt>
                <c:pt idx="229">
                  <c:v>439</c:v>
                </c:pt>
                <c:pt idx="230">
                  <c:v>440</c:v>
                </c:pt>
                <c:pt idx="231">
                  <c:v>440</c:v>
                </c:pt>
                <c:pt idx="232">
                  <c:v>441</c:v>
                </c:pt>
                <c:pt idx="233">
                  <c:v>441</c:v>
                </c:pt>
                <c:pt idx="234">
                  <c:v>442</c:v>
                </c:pt>
                <c:pt idx="235">
                  <c:v>443</c:v>
                </c:pt>
                <c:pt idx="236">
                  <c:v>443</c:v>
                </c:pt>
                <c:pt idx="237">
                  <c:v>444</c:v>
                </c:pt>
                <c:pt idx="238">
                  <c:v>444</c:v>
                </c:pt>
                <c:pt idx="239">
                  <c:v>445</c:v>
                </c:pt>
                <c:pt idx="240">
                  <c:v>445</c:v>
                </c:pt>
                <c:pt idx="241">
                  <c:v>446</c:v>
                </c:pt>
                <c:pt idx="242">
                  <c:v>446</c:v>
                </c:pt>
                <c:pt idx="243">
                  <c:v>446</c:v>
                </c:pt>
                <c:pt idx="244">
                  <c:v>447</c:v>
                </c:pt>
                <c:pt idx="245">
                  <c:v>447</c:v>
                </c:pt>
                <c:pt idx="246">
                  <c:v>448</c:v>
                </c:pt>
                <c:pt idx="247">
                  <c:v>448</c:v>
                </c:pt>
                <c:pt idx="248">
                  <c:v>449</c:v>
                </c:pt>
                <c:pt idx="249">
                  <c:v>449</c:v>
                </c:pt>
                <c:pt idx="250">
                  <c:v>449</c:v>
                </c:pt>
                <c:pt idx="251">
                  <c:v>450</c:v>
                </c:pt>
              </c:numCache>
            </c:numRef>
          </c:xVal>
          <c:yVal>
            <c:numRef>
              <c:f>'[54]54-450'!$C$1:$C$252</c:f>
              <c:numCache>
                <c:formatCode>General</c:formatCode>
                <c:ptCount val="252"/>
                <c:pt idx="0">
                  <c:v>0.223</c:v>
                </c:pt>
                <c:pt idx="1">
                  <c:v>0.224</c:v>
                </c:pt>
                <c:pt idx="2">
                  <c:v>0.223</c:v>
                </c:pt>
                <c:pt idx="3">
                  <c:v>0.223</c:v>
                </c:pt>
                <c:pt idx="4">
                  <c:v>0.223</c:v>
                </c:pt>
                <c:pt idx="5">
                  <c:v>0.223</c:v>
                </c:pt>
                <c:pt idx="6">
                  <c:v>0.223</c:v>
                </c:pt>
                <c:pt idx="7">
                  <c:v>0.224</c:v>
                </c:pt>
                <c:pt idx="8">
                  <c:v>0.223</c:v>
                </c:pt>
                <c:pt idx="9">
                  <c:v>0.223</c:v>
                </c:pt>
                <c:pt idx="10">
                  <c:v>0.223</c:v>
                </c:pt>
                <c:pt idx="11">
                  <c:v>0.223</c:v>
                </c:pt>
                <c:pt idx="12">
                  <c:v>0.222</c:v>
                </c:pt>
                <c:pt idx="13">
                  <c:v>0.223</c:v>
                </c:pt>
                <c:pt idx="14">
                  <c:v>0.223</c:v>
                </c:pt>
                <c:pt idx="15">
                  <c:v>0.223</c:v>
                </c:pt>
                <c:pt idx="16">
                  <c:v>0.222</c:v>
                </c:pt>
                <c:pt idx="17">
                  <c:v>0.223</c:v>
                </c:pt>
                <c:pt idx="18">
                  <c:v>0.222</c:v>
                </c:pt>
                <c:pt idx="19">
                  <c:v>0.223</c:v>
                </c:pt>
                <c:pt idx="20">
                  <c:v>0.222</c:v>
                </c:pt>
                <c:pt idx="21">
                  <c:v>0.222</c:v>
                </c:pt>
                <c:pt idx="22">
                  <c:v>0.222</c:v>
                </c:pt>
                <c:pt idx="23">
                  <c:v>0.222</c:v>
                </c:pt>
                <c:pt idx="24">
                  <c:v>0.221</c:v>
                </c:pt>
                <c:pt idx="25">
                  <c:v>0.221</c:v>
                </c:pt>
                <c:pt idx="26">
                  <c:v>0.221</c:v>
                </c:pt>
                <c:pt idx="27">
                  <c:v>0.221</c:v>
                </c:pt>
                <c:pt idx="28">
                  <c:v>0.221</c:v>
                </c:pt>
                <c:pt idx="29">
                  <c:v>0.221</c:v>
                </c:pt>
                <c:pt idx="30">
                  <c:v>0.221</c:v>
                </c:pt>
                <c:pt idx="31">
                  <c:v>0.221</c:v>
                </c:pt>
                <c:pt idx="32">
                  <c:v>0.221</c:v>
                </c:pt>
                <c:pt idx="33">
                  <c:v>0.22</c:v>
                </c:pt>
                <c:pt idx="34">
                  <c:v>0.22</c:v>
                </c:pt>
                <c:pt idx="35">
                  <c:v>0.21900000000000003</c:v>
                </c:pt>
                <c:pt idx="36">
                  <c:v>0.21900000000000003</c:v>
                </c:pt>
                <c:pt idx="37">
                  <c:v>0.21900000000000003</c:v>
                </c:pt>
                <c:pt idx="38">
                  <c:v>0.21900000000000003</c:v>
                </c:pt>
                <c:pt idx="39">
                  <c:v>0.21900000000000003</c:v>
                </c:pt>
                <c:pt idx="40">
                  <c:v>0.21800000000000005</c:v>
                </c:pt>
                <c:pt idx="41">
                  <c:v>0.21800000000000005</c:v>
                </c:pt>
                <c:pt idx="42">
                  <c:v>0.21800000000000005</c:v>
                </c:pt>
                <c:pt idx="43">
                  <c:v>0.21700000000000003</c:v>
                </c:pt>
                <c:pt idx="44">
                  <c:v>0.21700000000000003</c:v>
                </c:pt>
                <c:pt idx="45">
                  <c:v>0.21600000000000003</c:v>
                </c:pt>
                <c:pt idx="46">
                  <c:v>0.21600000000000003</c:v>
                </c:pt>
                <c:pt idx="47">
                  <c:v>0.21500000000000002</c:v>
                </c:pt>
                <c:pt idx="48">
                  <c:v>0.21500000000000002</c:v>
                </c:pt>
                <c:pt idx="49">
                  <c:v>0.21400000000000002</c:v>
                </c:pt>
                <c:pt idx="50">
                  <c:v>0.21400000000000002</c:v>
                </c:pt>
                <c:pt idx="51">
                  <c:v>0.21300000000000002</c:v>
                </c:pt>
                <c:pt idx="52">
                  <c:v>0.21300000000000002</c:v>
                </c:pt>
                <c:pt idx="53">
                  <c:v>0.21300000000000002</c:v>
                </c:pt>
                <c:pt idx="54">
                  <c:v>0.21200000000000002</c:v>
                </c:pt>
                <c:pt idx="55">
                  <c:v>0.21200000000000002</c:v>
                </c:pt>
                <c:pt idx="56">
                  <c:v>0.21100000000000002</c:v>
                </c:pt>
                <c:pt idx="57">
                  <c:v>0.21100000000000002</c:v>
                </c:pt>
                <c:pt idx="58">
                  <c:v>0.21000000000000005</c:v>
                </c:pt>
                <c:pt idx="59">
                  <c:v>0.20900000000000005</c:v>
                </c:pt>
                <c:pt idx="60">
                  <c:v>0.20900000000000005</c:v>
                </c:pt>
                <c:pt idx="61">
                  <c:v>0.20800000000000002</c:v>
                </c:pt>
                <c:pt idx="62">
                  <c:v>0.20800000000000002</c:v>
                </c:pt>
                <c:pt idx="63">
                  <c:v>0.20700000000000002</c:v>
                </c:pt>
                <c:pt idx="64">
                  <c:v>0.20600000000000002</c:v>
                </c:pt>
                <c:pt idx="65">
                  <c:v>0.20500000000000002</c:v>
                </c:pt>
                <c:pt idx="66">
                  <c:v>0.20600000000000002</c:v>
                </c:pt>
                <c:pt idx="67">
                  <c:v>0.20400000000000001</c:v>
                </c:pt>
                <c:pt idx="68">
                  <c:v>0.20300000000000001</c:v>
                </c:pt>
                <c:pt idx="69">
                  <c:v>0.20300000000000001</c:v>
                </c:pt>
                <c:pt idx="70">
                  <c:v>0.20200000000000001</c:v>
                </c:pt>
                <c:pt idx="71">
                  <c:v>0.20200000000000001</c:v>
                </c:pt>
                <c:pt idx="72">
                  <c:v>0.20100000000000001</c:v>
                </c:pt>
                <c:pt idx="73">
                  <c:v>0.2</c:v>
                </c:pt>
                <c:pt idx="74">
                  <c:v>0.2</c:v>
                </c:pt>
                <c:pt idx="75">
                  <c:v>0.19900000000000001</c:v>
                </c:pt>
                <c:pt idx="76">
                  <c:v>0.19700000000000001</c:v>
                </c:pt>
                <c:pt idx="77">
                  <c:v>0.19700000000000001</c:v>
                </c:pt>
                <c:pt idx="78">
                  <c:v>0.19600000000000001</c:v>
                </c:pt>
                <c:pt idx="79">
                  <c:v>0.19500000000000001</c:v>
                </c:pt>
                <c:pt idx="80">
                  <c:v>0.19500000000000001</c:v>
                </c:pt>
                <c:pt idx="81">
                  <c:v>0.19400000000000001</c:v>
                </c:pt>
                <c:pt idx="82">
                  <c:v>0.193</c:v>
                </c:pt>
                <c:pt idx="83">
                  <c:v>0.192</c:v>
                </c:pt>
                <c:pt idx="84">
                  <c:v>0.191</c:v>
                </c:pt>
                <c:pt idx="85">
                  <c:v>0.19</c:v>
                </c:pt>
                <c:pt idx="86">
                  <c:v>0.18900000000000003</c:v>
                </c:pt>
                <c:pt idx="87">
                  <c:v>0.18800000000000003</c:v>
                </c:pt>
                <c:pt idx="88">
                  <c:v>0.18700000000000003</c:v>
                </c:pt>
                <c:pt idx="89">
                  <c:v>0.18600000000000003</c:v>
                </c:pt>
                <c:pt idx="90">
                  <c:v>0.18600000000000003</c:v>
                </c:pt>
                <c:pt idx="91">
                  <c:v>0.18500000000000003</c:v>
                </c:pt>
                <c:pt idx="92">
                  <c:v>0.18300000000000002</c:v>
                </c:pt>
                <c:pt idx="93">
                  <c:v>0.18200000000000002</c:v>
                </c:pt>
                <c:pt idx="94">
                  <c:v>0.18100000000000005</c:v>
                </c:pt>
                <c:pt idx="95">
                  <c:v>0.18100000000000005</c:v>
                </c:pt>
                <c:pt idx="96">
                  <c:v>0.17900000000000002</c:v>
                </c:pt>
                <c:pt idx="97">
                  <c:v>0.17800000000000002</c:v>
                </c:pt>
                <c:pt idx="98">
                  <c:v>0.17700000000000002</c:v>
                </c:pt>
                <c:pt idx="99">
                  <c:v>0.17600000000000002</c:v>
                </c:pt>
                <c:pt idx="100">
                  <c:v>0.17500000000000002</c:v>
                </c:pt>
                <c:pt idx="101">
                  <c:v>0.17400000000000002</c:v>
                </c:pt>
                <c:pt idx="102">
                  <c:v>0.17200000000000001</c:v>
                </c:pt>
                <c:pt idx="103">
                  <c:v>0.17100000000000001</c:v>
                </c:pt>
                <c:pt idx="104">
                  <c:v>0.17</c:v>
                </c:pt>
                <c:pt idx="105">
                  <c:v>0.16900000000000001</c:v>
                </c:pt>
                <c:pt idx="106">
                  <c:v>0.16800000000000001</c:v>
                </c:pt>
                <c:pt idx="107">
                  <c:v>0.16700000000000001</c:v>
                </c:pt>
                <c:pt idx="108">
                  <c:v>0.16600000000000001</c:v>
                </c:pt>
                <c:pt idx="109">
                  <c:v>0.16500000000000001</c:v>
                </c:pt>
                <c:pt idx="110">
                  <c:v>0.16400000000000001</c:v>
                </c:pt>
                <c:pt idx="111">
                  <c:v>0.16200000000000001</c:v>
                </c:pt>
                <c:pt idx="112">
                  <c:v>0.16200000000000001</c:v>
                </c:pt>
                <c:pt idx="113">
                  <c:v>0.16</c:v>
                </c:pt>
                <c:pt idx="114">
                  <c:v>0.15900000000000003</c:v>
                </c:pt>
                <c:pt idx="115">
                  <c:v>0.15800000000000003</c:v>
                </c:pt>
                <c:pt idx="116">
                  <c:v>0.15700000000000003</c:v>
                </c:pt>
                <c:pt idx="117">
                  <c:v>0.15600000000000003</c:v>
                </c:pt>
                <c:pt idx="118">
                  <c:v>0.15500000000000003</c:v>
                </c:pt>
                <c:pt idx="119">
                  <c:v>0.15400000000000003</c:v>
                </c:pt>
                <c:pt idx="120">
                  <c:v>0.15300000000000002</c:v>
                </c:pt>
                <c:pt idx="121">
                  <c:v>0.15200000000000002</c:v>
                </c:pt>
                <c:pt idx="122">
                  <c:v>0.15100000000000005</c:v>
                </c:pt>
                <c:pt idx="123">
                  <c:v>0.15000000000000002</c:v>
                </c:pt>
                <c:pt idx="124">
                  <c:v>0.14800000000000002</c:v>
                </c:pt>
                <c:pt idx="125">
                  <c:v>0.14800000000000002</c:v>
                </c:pt>
                <c:pt idx="126">
                  <c:v>0.14700000000000002</c:v>
                </c:pt>
                <c:pt idx="127">
                  <c:v>0.14600000000000002</c:v>
                </c:pt>
                <c:pt idx="128">
                  <c:v>0.14400000000000004</c:v>
                </c:pt>
                <c:pt idx="129">
                  <c:v>0.14300000000000004</c:v>
                </c:pt>
                <c:pt idx="130">
                  <c:v>0.14200000000000004</c:v>
                </c:pt>
                <c:pt idx="131">
                  <c:v>0.14100000000000001</c:v>
                </c:pt>
                <c:pt idx="132">
                  <c:v>0.14000000000000001</c:v>
                </c:pt>
                <c:pt idx="133">
                  <c:v>0.13900000000000001</c:v>
                </c:pt>
                <c:pt idx="134">
                  <c:v>0.13800000000000001</c:v>
                </c:pt>
                <c:pt idx="135">
                  <c:v>0.13700000000000001</c:v>
                </c:pt>
                <c:pt idx="136">
                  <c:v>0.13600000000000001</c:v>
                </c:pt>
                <c:pt idx="137">
                  <c:v>0.13500000000000001</c:v>
                </c:pt>
                <c:pt idx="138">
                  <c:v>0.13400000000000001</c:v>
                </c:pt>
                <c:pt idx="139">
                  <c:v>0.13300000000000001</c:v>
                </c:pt>
                <c:pt idx="140">
                  <c:v>0.13300000000000001</c:v>
                </c:pt>
                <c:pt idx="141">
                  <c:v>0.13100000000000001</c:v>
                </c:pt>
                <c:pt idx="142">
                  <c:v>0.13</c:v>
                </c:pt>
                <c:pt idx="143">
                  <c:v>0.129</c:v>
                </c:pt>
                <c:pt idx="144">
                  <c:v>0.128</c:v>
                </c:pt>
                <c:pt idx="145">
                  <c:v>0.127</c:v>
                </c:pt>
                <c:pt idx="146">
                  <c:v>0.126</c:v>
                </c:pt>
                <c:pt idx="147">
                  <c:v>0.125</c:v>
                </c:pt>
                <c:pt idx="148">
                  <c:v>0.12400000000000001</c:v>
                </c:pt>
                <c:pt idx="149">
                  <c:v>0.12400000000000001</c:v>
                </c:pt>
                <c:pt idx="150">
                  <c:v>0.12200000000000001</c:v>
                </c:pt>
                <c:pt idx="151">
                  <c:v>0.12100000000000001</c:v>
                </c:pt>
                <c:pt idx="152">
                  <c:v>0.12000000000000002</c:v>
                </c:pt>
                <c:pt idx="153">
                  <c:v>0.11900000000000002</c:v>
                </c:pt>
                <c:pt idx="154">
                  <c:v>0.11799999999999998</c:v>
                </c:pt>
                <c:pt idx="155">
                  <c:v>0.11699999999999998</c:v>
                </c:pt>
                <c:pt idx="156">
                  <c:v>0.11600000000000002</c:v>
                </c:pt>
                <c:pt idx="157">
                  <c:v>0.115</c:v>
                </c:pt>
                <c:pt idx="158">
                  <c:v>0.115</c:v>
                </c:pt>
                <c:pt idx="159">
                  <c:v>0.114</c:v>
                </c:pt>
                <c:pt idx="160">
                  <c:v>0.112</c:v>
                </c:pt>
                <c:pt idx="161">
                  <c:v>0.111</c:v>
                </c:pt>
                <c:pt idx="162">
                  <c:v>0.11</c:v>
                </c:pt>
                <c:pt idx="163">
                  <c:v>0.10900000000000003</c:v>
                </c:pt>
                <c:pt idx="164">
                  <c:v>0.10800000000000001</c:v>
                </c:pt>
                <c:pt idx="165">
                  <c:v>0.10800000000000001</c:v>
                </c:pt>
                <c:pt idx="166">
                  <c:v>0.10700000000000001</c:v>
                </c:pt>
                <c:pt idx="167">
                  <c:v>0.10600000000000001</c:v>
                </c:pt>
                <c:pt idx="168">
                  <c:v>0.10500000000000002</c:v>
                </c:pt>
                <c:pt idx="169">
                  <c:v>0.10400000000000001</c:v>
                </c:pt>
                <c:pt idx="170">
                  <c:v>0.10299999999999998</c:v>
                </c:pt>
                <c:pt idx="171">
                  <c:v>0.10199999999999998</c:v>
                </c:pt>
                <c:pt idx="172">
                  <c:v>0.10100000000000002</c:v>
                </c:pt>
                <c:pt idx="173">
                  <c:v>0.10100000000000002</c:v>
                </c:pt>
                <c:pt idx="174">
                  <c:v>9.9600000000000036E-2</c:v>
                </c:pt>
                <c:pt idx="175">
                  <c:v>9.8500000000000032E-2</c:v>
                </c:pt>
                <c:pt idx="176">
                  <c:v>9.7500000000000017E-2</c:v>
                </c:pt>
                <c:pt idx="177">
                  <c:v>9.7100000000000006E-2</c:v>
                </c:pt>
                <c:pt idx="178">
                  <c:v>9.64E-2</c:v>
                </c:pt>
                <c:pt idx="179">
                  <c:v>9.540000000000004E-2</c:v>
                </c:pt>
                <c:pt idx="180">
                  <c:v>9.4600000000000031E-2</c:v>
                </c:pt>
                <c:pt idx="181">
                  <c:v>9.4100000000000017E-2</c:v>
                </c:pt>
                <c:pt idx="182">
                  <c:v>9.3000000000000041E-2</c:v>
                </c:pt>
                <c:pt idx="183">
                  <c:v>9.2700000000000005E-2</c:v>
                </c:pt>
                <c:pt idx="184">
                  <c:v>9.2000000000000026E-2</c:v>
                </c:pt>
                <c:pt idx="185">
                  <c:v>9.1200000000000031E-2</c:v>
                </c:pt>
                <c:pt idx="186">
                  <c:v>9.0700000000000044E-2</c:v>
                </c:pt>
                <c:pt idx="187">
                  <c:v>9.0000000000000024E-2</c:v>
                </c:pt>
                <c:pt idx="188">
                  <c:v>8.9800000000000019E-2</c:v>
                </c:pt>
                <c:pt idx="189">
                  <c:v>8.910000000000004E-2</c:v>
                </c:pt>
                <c:pt idx="190">
                  <c:v>8.8700000000000015E-2</c:v>
                </c:pt>
                <c:pt idx="191">
                  <c:v>8.8100000000000039E-2</c:v>
                </c:pt>
                <c:pt idx="192">
                  <c:v>8.7400000000000005E-2</c:v>
                </c:pt>
                <c:pt idx="193">
                  <c:v>8.6600000000000024E-2</c:v>
                </c:pt>
                <c:pt idx="194">
                  <c:v>8.6600000000000024E-2</c:v>
                </c:pt>
                <c:pt idx="195">
                  <c:v>8.6100000000000024E-2</c:v>
                </c:pt>
                <c:pt idx="196">
                  <c:v>8.5300000000000001E-2</c:v>
                </c:pt>
                <c:pt idx="197">
                  <c:v>8.5100000000000023E-2</c:v>
                </c:pt>
                <c:pt idx="198">
                  <c:v>8.4700000000000039E-2</c:v>
                </c:pt>
                <c:pt idx="199">
                  <c:v>8.450000000000002E-2</c:v>
                </c:pt>
                <c:pt idx="200">
                  <c:v>8.4000000000000033E-2</c:v>
                </c:pt>
                <c:pt idx="201">
                  <c:v>8.3500000000000019E-2</c:v>
                </c:pt>
                <c:pt idx="202">
                  <c:v>8.2900000000000001E-2</c:v>
                </c:pt>
                <c:pt idx="203">
                  <c:v>8.2900000000000001E-2</c:v>
                </c:pt>
                <c:pt idx="204">
                  <c:v>8.2500000000000004E-2</c:v>
                </c:pt>
                <c:pt idx="205">
                  <c:v>8.2100000000000006E-2</c:v>
                </c:pt>
                <c:pt idx="206">
                  <c:v>8.1700000000000023E-2</c:v>
                </c:pt>
                <c:pt idx="207">
                  <c:v>8.1500000000000017E-2</c:v>
                </c:pt>
                <c:pt idx="208">
                  <c:v>8.1000000000000003E-2</c:v>
                </c:pt>
                <c:pt idx="209">
                  <c:v>8.0800000000000025E-2</c:v>
                </c:pt>
                <c:pt idx="210">
                  <c:v>8.0500000000000016E-2</c:v>
                </c:pt>
                <c:pt idx="211">
                  <c:v>8.0100000000000018E-2</c:v>
                </c:pt>
                <c:pt idx="212">
                  <c:v>7.9600000000000004E-2</c:v>
                </c:pt>
                <c:pt idx="213">
                  <c:v>7.9600000000000004E-2</c:v>
                </c:pt>
                <c:pt idx="214">
                  <c:v>7.920000000000002E-2</c:v>
                </c:pt>
                <c:pt idx="215">
                  <c:v>7.9100000000000004E-2</c:v>
                </c:pt>
                <c:pt idx="216">
                  <c:v>7.870000000000002E-2</c:v>
                </c:pt>
                <c:pt idx="217">
                  <c:v>7.8900000000000012E-2</c:v>
                </c:pt>
                <c:pt idx="218">
                  <c:v>7.8100000000000003E-2</c:v>
                </c:pt>
                <c:pt idx="219">
                  <c:v>7.7800000000000008E-2</c:v>
                </c:pt>
                <c:pt idx="220">
                  <c:v>7.7900000000000011E-2</c:v>
                </c:pt>
                <c:pt idx="221">
                  <c:v>7.7500000000000013E-2</c:v>
                </c:pt>
                <c:pt idx="222">
                  <c:v>7.740000000000001E-2</c:v>
                </c:pt>
                <c:pt idx="223">
                  <c:v>7.7200000000000019E-2</c:v>
                </c:pt>
                <c:pt idx="224">
                  <c:v>7.690000000000001E-2</c:v>
                </c:pt>
                <c:pt idx="225">
                  <c:v>7.669999999999999E-2</c:v>
                </c:pt>
                <c:pt idx="226">
                  <c:v>7.640000000000001E-2</c:v>
                </c:pt>
                <c:pt idx="227">
                  <c:v>7.669999999999999E-2</c:v>
                </c:pt>
                <c:pt idx="228">
                  <c:v>7.640000000000001E-2</c:v>
                </c:pt>
                <c:pt idx="229">
                  <c:v>7.619999999999999E-2</c:v>
                </c:pt>
                <c:pt idx="230">
                  <c:v>7.5700000000000017E-2</c:v>
                </c:pt>
                <c:pt idx="231">
                  <c:v>7.5400000000000023E-2</c:v>
                </c:pt>
                <c:pt idx="232">
                  <c:v>7.5400000000000023E-2</c:v>
                </c:pt>
                <c:pt idx="233">
                  <c:v>7.530000000000002E-2</c:v>
                </c:pt>
                <c:pt idx="234">
                  <c:v>7.4900000000000022E-2</c:v>
                </c:pt>
                <c:pt idx="235">
                  <c:v>7.4600000000000014E-2</c:v>
                </c:pt>
                <c:pt idx="236">
                  <c:v>7.4800000000000019E-2</c:v>
                </c:pt>
                <c:pt idx="237">
                  <c:v>7.4500000000000011E-2</c:v>
                </c:pt>
                <c:pt idx="238">
                  <c:v>7.4400000000000022E-2</c:v>
                </c:pt>
                <c:pt idx="239">
                  <c:v>7.4300000000000019E-2</c:v>
                </c:pt>
                <c:pt idx="240">
                  <c:v>7.4300000000000019E-2</c:v>
                </c:pt>
                <c:pt idx="241">
                  <c:v>7.3899999999999993E-2</c:v>
                </c:pt>
                <c:pt idx="242">
                  <c:v>7.3800000000000004E-2</c:v>
                </c:pt>
                <c:pt idx="243">
                  <c:v>7.350000000000001E-2</c:v>
                </c:pt>
                <c:pt idx="244">
                  <c:v>7.3800000000000004E-2</c:v>
                </c:pt>
                <c:pt idx="245">
                  <c:v>7.3399999999999993E-2</c:v>
                </c:pt>
                <c:pt idx="246">
                  <c:v>7.350000000000001E-2</c:v>
                </c:pt>
                <c:pt idx="247">
                  <c:v>7.3099999999999998E-2</c:v>
                </c:pt>
                <c:pt idx="248">
                  <c:v>7.3099999999999998E-2</c:v>
                </c:pt>
                <c:pt idx="249">
                  <c:v>7.2900000000000006E-2</c:v>
                </c:pt>
                <c:pt idx="250">
                  <c:v>7.2900000000000006E-2</c:v>
                </c:pt>
                <c:pt idx="251">
                  <c:v>7.2600000000000012E-2</c:v>
                </c:pt>
              </c:numCache>
            </c:numRef>
          </c:yVal>
          <c:smooth val="1"/>
          <c:extLst>
            <c:ext xmlns:c16="http://schemas.microsoft.com/office/drawing/2014/chart" uri="{C3380CC4-5D6E-409C-BE32-E72D297353CC}">
              <c16:uniqueId val="{00000002-75D2-486C-B20F-F19D6B74E87E}"/>
            </c:ext>
          </c:extLst>
        </c:ser>
        <c:ser>
          <c:idx val="3"/>
          <c:order val="3"/>
          <c:spPr>
            <a:ln w="25400">
              <a:solidFill>
                <a:srgbClr val="800080"/>
              </a:solidFill>
              <a:prstDash val="solid"/>
            </a:ln>
          </c:spPr>
          <c:marker>
            <c:symbol val="none"/>
          </c:marker>
          <c:xVal>
            <c:numRef>
              <c:f>'[55]54-500'!$A$1:$A$285</c:f>
              <c:numCache>
                <c:formatCode>General</c:formatCode>
                <c:ptCount val="285"/>
                <c:pt idx="0">
                  <c:v>23</c:v>
                </c:pt>
                <c:pt idx="1">
                  <c:v>23</c:v>
                </c:pt>
                <c:pt idx="2">
                  <c:v>23</c:v>
                </c:pt>
                <c:pt idx="3">
                  <c:v>22</c:v>
                </c:pt>
                <c:pt idx="4">
                  <c:v>23</c:v>
                </c:pt>
                <c:pt idx="5">
                  <c:v>23</c:v>
                </c:pt>
                <c:pt idx="6">
                  <c:v>23</c:v>
                </c:pt>
                <c:pt idx="7">
                  <c:v>23</c:v>
                </c:pt>
                <c:pt idx="8">
                  <c:v>23</c:v>
                </c:pt>
                <c:pt idx="9">
                  <c:v>23</c:v>
                </c:pt>
                <c:pt idx="10">
                  <c:v>23</c:v>
                </c:pt>
                <c:pt idx="11">
                  <c:v>23</c:v>
                </c:pt>
                <c:pt idx="12">
                  <c:v>23</c:v>
                </c:pt>
                <c:pt idx="13">
                  <c:v>23</c:v>
                </c:pt>
                <c:pt idx="14">
                  <c:v>23</c:v>
                </c:pt>
                <c:pt idx="15">
                  <c:v>23</c:v>
                </c:pt>
                <c:pt idx="16">
                  <c:v>23</c:v>
                </c:pt>
                <c:pt idx="17">
                  <c:v>23</c:v>
                </c:pt>
                <c:pt idx="18">
                  <c:v>23</c:v>
                </c:pt>
                <c:pt idx="19">
                  <c:v>23</c:v>
                </c:pt>
                <c:pt idx="20">
                  <c:v>24</c:v>
                </c:pt>
                <c:pt idx="21">
                  <c:v>24</c:v>
                </c:pt>
                <c:pt idx="22">
                  <c:v>24</c:v>
                </c:pt>
                <c:pt idx="23">
                  <c:v>24</c:v>
                </c:pt>
                <c:pt idx="24">
                  <c:v>24</c:v>
                </c:pt>
                <c:pt idx="25">
                  <c:v>25</c:v>
                </c:pt>
                <c:pt idx="26">
                  <c:v>25</c:v>
                </c:pt>
                <c:pt idx="27">
                  <c:v>25</c:v>
                </c:pt>
                <c:pt idx="28">
                  <c:v>25</c:v>
                </c:pt>
                <c:pt idx="29">
                  <c:v>26</c:v>
                </c:pt>
                <c:pt idx="30">
                  <c:v>26</c:v>
                </c:pt>
                <c:pt idx="31">
                  <c:v>26</c:v>
                </c:pt>
                <c:pt idx="32">
                  <c:v>27</c:v>
                </c:pt>
                <c:pt idx="33">
                  <c:v>27</c:v>
                </c:pt>
                <c:pt idx="34">
                  <c:v>28</c:v>
                </c:pt>
                <c:pt idx="35">
                  <c:v>28</c:v>
                </c:pt>
                <c:pt idx="36">
                  <c:v>29</c:v>
                </c:pt>
                <c:pt idx="37">
                  <c:v>29</c:v>
                </c:pt>
                <c:pt idx="38">
                  <c:v>30</c:v>
                </c:pt>
                <c:pt idx="39">
                  <c:v>30</c:v>
                </c:pt>
                <c:pt idx="40">
                  <c:v>31</c:v>
                </c:pt>
                <c:pt idx="41">
                  <c:v>31</c:v>
                </c:pt>
                <c:pt idx="42">
                  <c:v>32</c:v>
                </c:pt>
                <c:pt idx="43">
                  <c:v>32</c:v>
                </c:pt>
                <c:pt idx="44">
                  <c:v>33</c:v>
                </c:pt>
                <c:pt idx="45">
                  <c:v>34</c:v>
                </c:pt>
                <c:pt idx="46">
                  <c:v>34</c:v>
                </c:pt>
                <c:pt idx="47">
                  <c:v>35</c:v>
                </c:pt>
                <c:pt idx="48">
                  <c:v>36</c:v>
                </c:pt>
                <c:pt idx="49">
                  <c:v>36</c:v>
                </c:pt>
                <c:pt idx="50">
                  <c:v>38</c:v>
                </c:pt>
                <c:pt idx="51">
                  <c:v>38</c:v>
                </c:pt>
                <c:pt idx="52">
                  <c:v>40</c:v>
                </c:pt>
                <c:pt idx="53">
                  <c:v>40</c:v>
                </c:pt>
                <c:pt idx="54">
                  <c:v>41</c:v>
                </c:pt>
                <c:pt idx="55">
                  <c:v>42</c:v>
                </c:pt>
                <c:pt idx="56">
                  <c:v>43</c:v>
                </c:pt>
                <c:pt idx="57">
                  <c:v>44</c:v>
                </c:pt>
                <c:pt idx="58">
                  <c:v>46</c:v>
                </c:pt>
                <c:pt idx="59">
                  <c:v>46</c:v>
                </c:pt>
                <c:pt idx="60">
                  <c:v>48</c:v>
                </c:pt>
                <c:pt idx="61">
                  <c:v>49</c:v>
                </c:pt>
                <c:pt idx="62">
                  <c:v>50</c:v>
                </c:pt>
                <c:pt idx="63">
                  <c:v>52</c:v>
                </c:pt>
                <c:pt idx="64">
                  <c:v>53</c:v>
                </c:pt>
                <c:pt idx="65">
                  <c:v>55</c:v>
                </c:pt>
                <c:pt idx="66">
                  <c:v>56</c:v>
                </c:pt>
                <c:pt idx="67">
                  <c:v>58</c:v>
                </c:pt>
                <c:pt idx="68">
                  <c:v>59</c:v>
                </c:pt>
                <c:pt idx="69">
                  <c:v>61</c:v>
                </c:pt>
                <c:pt idx="70">
                  <c:v>62</c:v>
                </c:pt>
                <c:pt idx="71">
                  <c:v>64</c:v>
                </c:pt>
                <c:pt idx="72">
                  <c:v>66</c:v>
                </c:pt>
                <c:pt idx="73">
                  <c:v>68</c:v>
                </c:pt>
                <c:pt idx="74">
                  <c:v>69</c:v>
                </c:pt>
                <c:pt idx="75">
                  <c:v>72</c:v>
                </c:pt>
                <c:pt idx="76">
                  <c:v>74</c:v>
                </c:pt>
                <c:pt idx="77">
                  <c:v>75</c:v>
                </c:pt>
                <c:pt idx="78">
                  <c:v>77</c:v>
                </c:pt>
                <c:pt idx="79">
                  <c:v>80</c:v>
                </c:pt>
                <c:pt idx="80">
                  <c:v>82</c:v>
                </c:pt>
                <c:pt idx="81">
                  <c:v>84</c:v>
                </c:pt>
                <c:pt idx="82">
                  <c:v>86</c:v>
                </c:pt>
                <c:pt idx="83">
                  <c:v>89</c:v>
                </c:pt>
                <c:pt idx="84">
                  <c:v>91</c:v>
                </c:pt>
                <c:pt idx="85">
                  <c:v>93</c:v>
                </c:pt>
                <c:pt idx="86">
                  <c:v>96</c:v>
                </c:pt>
                <c:pt idx="87">
                  <c:v>98</c:v>
                </c:pt>
                <c:pt idx="88">
                  <c:v>101</c:v>
                </c:pt>
                <c:pt idx="89">
                  <c:v>103</c:v>
                </c:pt>
                <c:pt idx="90">
                  <c:v>106</c:v>
                </c:pt>
                <c:pt idx="91">
                  <c:v>108</c:v>
                </c:pt>
                <c:pt idx="92">
                  <c:v>111</c:v>
                </c:pt>
                <c:pt idx="93">
                  <c:v>114</c:v>
                </c:pt>
                <c:pt idx="94">
                  <c:v>116</c:v>
                </c:pt>
                <c:pt idx="95">
                  <c:v>119</c:v>
                </c:pt>
                <c:pt idx="96">
                  <c:v>122</c:v>
                </c:pt>
                <c:pt idx="97">
                  <c:v>125</c:v>
                </c:pt>
                <c:pt idx="98">
                  <c:v>128</c:v>
                </c:pt>
                <c:pt idx="99">
                  <c:v>131</c:v>
                </c:pt>
                <c:pt idx="100">
                  <c:v>133</c:v>
                </c:pt>
                <c:pt idx="101">
                  <c:v>137</c:v>
                </c:pt>
                <c:pt idx="102">
                  <c:v>139</c:v>
                </c:pt>
                <c:pt idx="103">
                  <c:v>143</c:v>
                </c:pt>
                <c:pt idx="104">
                  <c:v>145</c:v>
                </c:pt>
                <c:pt idx="105">
                  <c:v>148</c:v>
                </c:pt>
                <c:pt idx="106">
                  <c:v>152</c:v>
                </c:pt>
                <c:pt idx="107">
                  <c:v>155</c:v>
                </c:pt>
                <c:pt idx="108">
                  <c:v>158</c:v>
                </c:pt>
                <c:pt idx="109">
                  <c:v>161</c:v>
                </c:pt>
                <c:pt idx="110">
                  <c:v>164</c:v>
                </c:pt>
                <c:pt idx="111">
                  <c:v>167</c:v>
                </c:pt>
                <c:pt idx="112">
                  <c:v>171</c:v>
                </c:pt>
                <c:pt idx="113">
                  <c:v>174</c:v>
                </c:pt>
                <c:pt idx="114">
                  <c:v>177</c:v>
                </c:pt>
                <c:pt idx="115">
                  <c:v>180</c:v>
                </c:pt>
                <c:pt idx="116">
                  <c:v>183</c:v>
                </c:pt>
                <c:pt idx="117">
                  <c:v>187</c:v>
                </c:pt>
                <c:pt idx="118">
                  <c:v>190</c:v>
                </c:pt>
                <c:pt idx="119">
                  <c:v>193</c:v>
                </c:pt>
                <c:pt idx="120">
                  <c:v>196</c:v>
                </c:pt>
                <c:pt idx="121">
                  <c:v>199</c:v>
                </c:pt>
                <c:pt idx="122">
                  <c:v>203</c:v>
                </c:pt>
                <c:pt idx="123">
                  <c:v>206</c:v>
                </c:pt>
                <c:pt idx="124">
                  <c:v>209</c:v>
                </c:pt>
                <c:pt idx="125">
                  <c:v>213</c:v>
                </c:pt>
                <c:pt idx="126">
                  <c:v>216</c:v>
                </c:pt>
                <c:pt idx="127">
                  <c:v>220</c:v>
                </c:pt>
                <c:pt idx="128">
                  <c:v>223</c:v>
                </c:pt>
                <c:pt idx="129">
                  <c:v>226</c:v>
                </c:pt>
                <c:pt idx="130">
                  <c:v>229</c:v>
                </c:pt>
                <c:pt idx="131">
                  <c:v>233</c:v>
                </c:pt>
                <c:pt idx="132">
                  <c:v>236</c:v>
                </c:pt>
                <c:pt idx="133">
                  <c:v>240</c:v>
                </c:pt>
                <c:pt idx="134">
                  <c:v>243</c:v>
                </c:pt>
                <c:pt idx="135">
                  <c:v>246</c:v>
                </c:pt>
                <c:pt idx="136">
                  <c:v>249</c:v>
                </c:pt>
                <c:pt idx="137">
                  <c:v>253</c:v>
                </c:pt>
                <c:pt idx="138">
                  <c:v>256</c:v>
                </c:pt>
                <c:pt idx="139">
                  <c:v>259</c:v>
                </c:pt>
                <c:pt idx="140">
                  <c:v>263</c:v>
                </c:pt>
                <c:pt idx="141">
                  <c:v>266</c:v>
                </c:pt>
                <c:pt idx="142">
                  <c:v>269</c:v>
                </c:pt>
                <c:pt idx="143">
                  <c:v>272</c:v>
                </c:pt>
                <c:pt idx="144">
                  <c:v>275</c:v>
                </c:pt>
                <c:pt idx="145">
                  <c:v>278</c:v>
                </c:pt>
                <c:pt idx="146">
                  <c:v>282</c:v>
                </c:pt>
                <c:pt idx="147">
                  <c:v>285</c:v>
                </c:pt>
                <c:pt idx="148">
                  <c:v>288</c:v>
                </c:pt>
                <c:pt idx="149">
                  <c:v>291</c:v>
                </c:pt>
                <c:pt idx="150">
                  <c:v>294</c:v>
                </c:pt>
                <c:pt idx="151">
                  <c:v>297</c:v>
                </c:pt>
                <c:pt idx="152">
                  <c:v>300</c:v>
                </c:pt>
                <c:pt idx="153">
                  <c:v>303</c:v>
                </c:pt>
                <c:pt idx="154">
                  <c:v>306</c:v>
                </c:pt>
                <c:pt idx="155">
                  <c:v>309</c:v>
                </c:pt>
                <c:pt idx="156">
                  <c:v>312</c:v>
                </c:pt>
                <c:pt idx="157">
                  <c:v>315</c:v>
                </c:pt>
                <c:pt idx="158">
                  <c:v>318</c:v>
                </c:pt>
                <c:pt idx="159">
                  <c:v>321</c:v>
                </c:pt>
                <c:pt idx="160">
                  <c:v>324</c:v>
                </c:pt>
                <c:pt idx="161">
                  <c:v>327</c:v>
                </c:pt>
                <c:pt idx="162">
                  <c:v>330</c:v>
                </c:pt>
                <c:pt idx="163">
                  <c:v>333</c:v>
                </c:pt>
                <c:pt idx="164">
                  <c:v>336</c:v>
                </c:pt>
                <c:pt idx="165">
                  <c:v>338</c:v>
                </c:pt>
                <c:pt idx="166">
                  <c:v>341</c:v>
                </c:pt>
                <c:pt idx="167">
                  <c:v>344</c:v>
                </c:pt>
                <c:pt idx="168">
                  <c:v>347</c:v>
                </c:pt>
                <c:pt idx="169">
                  <c:v>350</c:v>
                </c:pt>
                <c:pt idx="170">
                  <c:v>353</c:v>
                </c:pt>
                <c:pt idx="171">
                  <c:v>356</c:v>
                </c:pt>
                <c:pt idx="172">
                  <c:v>358</c:v>
                </c:pt>
                <c:pt idx="173">
                  <c:v>361</c:v>
                </c:pt>
                <c:pt idx="174">
                  <c:v>364</c:v>
                </c:pt>
                <c:pt idx="175">
                  <c:v>367</c:v>
                </c:pt>
                <c:pt idx="176">
                  <c:v>370</c:v>
                </c:pt>
                <c:pt idx="177">
                  <c:v>372</c:v>
                </c:pt>
                <c:pt idx="178">
                  <c:v>375</c:v>
                </c:pt>
                <c:pt idx="179">
                  <c:v>378</c:v>
                </c:pt>
                <c:pt idx="180">
                  <c:v>381</c:v>
                </c:pt>
                <c:pt idx="181">
                  <c:v>384</c:v>
                </c:pt>
                <c:pt idx="182">
                  <c:v>386</c:v>
                </c:pt>
                <c:pt idx="183">
                  <c:v>389</c:v>
                </c:pt>
                <c:pt idx="184">
                  <c:v>393</c:v>
                </c:pt>
                <c:pt idx="185">
                  <c:v>395</c:v>
                </c:pt>
                <c:pt idx="186">
                  <c:v>398</c:v>
                </c:pt>
                <c:pt idx="187">
                  <c:v>400</c:v>
                </c:pt>
                <c:pt idx="188">
                  <c:v>403</c:v>
                </c:pt>
                <c:pt idx="189">
                  <c:v>406</c:v>
                </c:pt>
                <c:pt idx="190">
                  <c:v>409</c:v>
                </c:pt>
                <c:pt idx="191">
                  <c:v>411</c:v>
                </c:pt>
                <c:pt idx="192">
                  <c:v>414</c:v>
                </c:pt>
                <c:pt idx="193">
                  <c:v>416</c:v>
                </c:pt>
                <c:pt idx="194">
                  <c:v>419</c:v>
                </c:pt>
                <c:pt idx="195">
                  <c:v>421</c:v>
                </c:pt>
                <c:pt idx="196">
                  <c:v>423</c:v>
                </c:pt>
                <c:pt idx="197">
                  <c:v>425</c:v>
                </c:pt>
                <c:pt idx="198">
                  <c:v>428</c:v>
                </c:pt>
                <c:pt idx="199">
                  <c:v>430</c:v>
                </c:pt>
                <c:pt idx="200">
                  <c:v>432</c:v>
                </c:pt>
                <c:pt idx="201">
                  <c:v>434</c:v>
                </c:pt>
                <c:pt idx="202">
                  <c:v>436</c:v>
                </c:pt>
                <c:pt idx="203">
                  <c:v>438</c:v>
                </c:pt>
                <c:pt idx="204">
                  <c:v>440</c:v>
                </c:pt>
                <c:pt idx="205">
                  <c:v>442</c:v>
                </c:pt>
                <c:pt idx="206">
                  <c:v>443</c:v>
                </c:pt>
                <c:pt idx="207">
                  <c:v>445</c:v>
                </c:pt>
                <c:pt idx="208">
                  <c:v>446</c:v>
                </c:pt>
                <c:pt idx="209">
                  <c:v>448</c:v>
                </c:pt>
                <c:pt idx="210">
                  <c:v>450</c:v>
                </c:pt>
                <c:pt idx="211">
                  <c:v>451</c:v>
                </c:pt>
                <c:pt idx="212">
                  <c:v>453</c:v>
                </c:pt>
                <c:pt idx="213">
                  <c:v>454</c:v>
                </c:pt>
                <c:pt idx="214">
                  <c:v>455</c:v>
                </c:pt>
                <c:pt idx="215">
                  <c:v>456</c:v>
                </c:pt>
                <c:pt idx="216">
                  <c:v>458</c:v>
                </c:pt>
                <c:pt idx="217">
                  <c:v>459</c:v>
                </c:pt>
                <c:pt idx="218">
                  <c:v>460</c:v>
                </c:pt>
                <c:pt idx="219">
                  <c:v>461</c:v>
                </c:pt>
                <c:pt idx="220">
                  <c:v>462</c:v>
                </c:pt>
                <c:pt idx="221">
                  <c:v>463</c:v>
                </c:pt>
                <c:pt idx="222">
                  <c:v>464</c:v>
                </c:pt>
                <c:pt idx="223">
                  <c:v>465</c:v>
                </c:pt>
                <c:pt idx="224">
                  <c:v>466</c:v>
                </c:pt>
                <c:pt idx="225">
                  <c:v>467</c:v>
                </c:pt>
                <c:pt idx="226">
                  <c:v>468</c:v>
                </c:pt>
                <c:pt idx="227">
                  <c:v>469</c:v>
                </c:pt>
                <c:pt idx="228">
                  <c:v>470</c:v>
                </c:pt>
                <c:pt idx="229">
                  <c:v>471</c:v>
                </c:pt>
                <c:pt idx="230">
                  <c:v>471</c:v>
                </c:pt>
                <c:pt idx="231">
                  <c:v>472</c:v>
                </c:pt>
                <c:pt idx="232">
                  <c:v>473</c:v>
                </c:pt>
                <c:pt idx="233">
                  <c:v>474</c:v>
                </c:pt>
                <c:pt idx="234">
                  <c:v>474</c:v>
                </c:pt>
                <c:pt idx="235">
                  <c:v>475</c:v>
                </c:pt>
                <c:pt idx="236">
                  <c:v>476</c:v>
                </c:pt>
                <c:pt idx="237">
                  <c:v>476</c:v>
                </c:pt>
                <c:pt idx="238">
                  <c:v>477</c:v>
                </c:pt>
                <c:pt idx="239">
                  <c:v>477</c:v>
                </c:pt>
                <c:pt idx="240">
                  <c:v>478</c:v>
                </c:pt>
                <c:pt idx="241">
                  <c:v>479</c:v>
                </c:pt>
                <c:pt idx="242">
                  <c:v>479</c:v>
                </c:pt>
                <c:pt idx="243">
                  <c:v>480</c:v>
                </c:pt>
                <c:pt idx="244">
                  <c:v>480</c:v>
                </c:pt>
                <c:pt idx="245">
                  <c:v>481</c:v>
                </c:pt>
                <c:pt idx="246">
                  <c:v>481</c:v>
                </c:pt>
                <c:pt idx="247">
                  <c:v>482</c:v>
                </c:pt>
                <c:pt idx="248">
                  <c:v>482</c:v>
                </c:pt>
                <c:pt idx="249">
                  <c:v>483</c:v>
                </c:pt>
                <c:pt idx="250">
                  <c:v>483</c:v>
                </c:pt>
                <c:pt idx="251">
                  <c:v>484</c:v>
                </c:pt>
                <c:pt idx="252">
                  <c:v>484</c:v>
                </c:pt>
                <c:pt idx="253">
                  <c:v>485</c:v>
                </c:pt>
                <c:pt idx="254">
                  <c:v>485</c:v>
                </c:pt>
                <c:pt idx="255">
                  <c:v>486</c:v>
                </c:pt>
                <c:pt idx="256">
                  <c:v>486</c:v>
                </c:pt>
                <c:pt idx="257">
                  <c:v>487</c:v>
                </c:pt>
                <c:pt idx="258">
                  <c:v>487</c:v>
                </c:pt>
                <c:pt idx="259">
                  <c:v>488</c:v>
                </c:pt>
                <c:pt idx="260">
                  <c:v>488</c:v>
                </c:pt>
                <c:pt idx="261">
                  <c:v>489</c:v>
                </c:pt>
                <c:pt idx="262">
                  <c:v>489</c:v>
                </c:pt>
                <c:pt idx="263">
                  <c:v>490</c:v>
                </c:pt>
                <c:pt idx="264">
                  <c:v>490</c:v>
                </c:pt>
                <c:pt idx="265">
                  <c:v>490</c:v>
                </c:pt>
                <c:pt idx="266">
                  <c:v>491</c:v>
                </c:pt>
                <c:pt idx="267">
                  <c:v>491</c:v>
                </c:pt>
                <c:pt idx="268">
                  <c:v>492</c:v>
                </c:pt>
                <c:pt idx="269">
                  <c:v>492</c:v>
                </c:pt>
                <c:pt idx="270">
                  <c:v>493</c:v>
                </c:pt>
                <c:pt idx="271">
                  <c:v>493</c:v>
                </c:pt>
                <c:pt idx="272">
                  <c:v>494</c:v>
                </c:pt>
                <c:pt idx="273">
                  <c:v>494</c:v>
                </c:pt>
                <c:pt idx="274">
                  <c:v>495</c:v>
                </c:pt>
                <c:pt idx="275">
                  <c:v>495</c:v>
                </c:pt>
                <c:pt idx="276">
                  <c:v>496</c:v>
                </c:pt>
                <c:pt idx="277">
                  <c:v>496</c:v>
                </c:pt>
                <c:pt idx="278">
                  <c:v>497</c:v>
                </c:pt>
                <c:pt idx="279">
                  <c:v>497</c:v>
                </c:pt>
                <c:pt idx="280">
                  <c:v>498</c:v>
                </c:pt>
                <c:pt idx="281">
                  <c:v>498</c:v>
                </c:pt>
                <c:pt idx="282">
                  <c:v>499</c:v>
                </c:pt>
                <c:pt idx="283">
                  <c:v>499</c:v>
                </c:pt>
                <c:pt idx="284">
                  <c:v>500</c:v>
                </c:pt>
              </c:numCache>
            </c:numRef>
          </c:xVal>
          <c:yVal>
            <c:numRef>
              <c:f>'[55]54-500'!$C$1:$C$285</c:f>
              <c:numCache>
                <c:formatCode>General</c:formatCode>
                <c:ptCount val="285"/>
                <c:pt idx="0">
                  <c:v>0.222</c:v>
                </c:pt>
                <c:pt idx="1">
                  <c:v>0.222</c:v>
                </c:pt>
                <c:pt idx="2">
                  <c:v>0.222</c:v>
                </c:pt>
                <c:pt idx="3">
                  <c:v>0.222</c:v>
                </c:pt>
                <c:pt idx="4">
                  <c:v>0.222</c:v>
                </c:pt>
                <c:pt idx="5">
                  <c:v>0.221</c:v>
                </c:pt>
                <c:pt idx="6">
                  <c:v>0.221</c:v>
                </c:pt>
                <c:pt idx="7">
                  <c:v>0.221</c:v>
                </c:pt>
                <c:pt idx="8">
                  <c:v>0.221</c:v>
                </c:pt>
                <c:pt idx="9">
                  <c:v>0.222</c:v>
                </c:pt>
                <c:pt idx="10">
                  <c:v>0.221</c:v>
                </c:pt>
                <c:pt idx="11">
                  <c:v>0.222</c:v>
                </c:pt>
                <c:pt idx="12">
                  <c:v>0.222</c:v>
                </c:pt>
                <c:pt idx="13">
                  <c:v>0.221</c:v>
                </c:pt>
                <c:pt idx="14">
                  <c:v>0.221</c:v>
                </c:pt>
                <c:pt idx="15">
                  <c:v>0.22</c:v>
                </c:pt>
                <c:pt idx="16">
                  <c:v>0.221</c:v>
                </c:pt>
                <c:pt idx="17">
                  <c:v>0.221</c:v>
                </c:pt>
                <c:pt idx="18">
                  <c:v>0.221</c:v>
                </c:pt>
                <c:pt idx="19">
                  <c:v>0.22</c:v>
                </c:pt>
                <c:pt idx="20">
                  <c:v>0.22</c:v>
                </c:pt>
                <c:pt idx="21">
                  <c:v>0.22</c:v>
                </c:pt>
                <c:pt idx="22">
                  <c:v>0.22</c:v>
                </c:pt>
                <c:pt idx="23">
                  <c:v>0.22</c:v>
                </c:pt>
                <c:pt idx="24">
                  <c:v>0.22</c:v>
                </c:pt>
                <c:pt idx="25">
                  <c:v>0.21900000000000003</c:v>
                </c:pt>
                <c:pt idx="26">
                  <c:v>0.21900000000000003</c:v>
                </c:pt>
                <c:pt idx="27">
                  <c:v>0.21900000000000003</c:v>
                </c:pt>
                <c:pt idx="28">
                  <c:v>0.21900000000000003</c:v>
                </c:pt>
                <c:pt idx="29">
                  <c:v>0.21900000000000003</c:v>
                </c:pt>
                <c:pt idx="30">
                  <c:v>0.21900000000000003</c:v>
                </c:pt>
                <c:pt idx="31">
                  <c:v>0.21800000000000005</c:v>
                </c:pt>
                <c:pt idx="32">
                  <c:v>0.21800000000000005</c:v>
                </c:pt>
                <c:pt idx="33">
                  <c:v>0.21800000000000005</c:v>
                </c:pt>
                <c:pt idx="34">
                  <c:v>0.21800000000000005</c:v>
                </c:pt>
                <c:pt idx="35">
                  <c:v>0.21700000000000003</c:v>
                </c:pt>
                <c:pt idx="36">
                  <c:v>0.21700000000000003</c:v>
                </c:pt>
                <c:pt idx="37">
                  <c:v>0.21600000000000003</c:v>
                </c:pt>
                <c:pt idx="38">
                  <c:v>0.21600000000000003</c:v>
                </c:pt>
                <c:pt idx="39">
                  <c:v>0.21600000000000003</c:v>
                </c:pt>
                <c:pt idx="40">
                  <c:v>0.21600000000000003</c:v>
                </c:pt>
                <c:pt idx="41">
                  <c:v>0.21600000000000003</c:v>
                </c:pt>
                <c:pt idx="42">
                  <c:v>0.21500000000000002</c:v>
                </c:pt>
                <c:pt idx="43">
                  <c:v>0.21400000000000002</c:v>
                </c:pt>
                <c:pt idx="44">
                  <c:v>0.21400000000000002</c:v>
                </c:pt>
                <c:pt idx="45">
                  <c:v>0.21500000000000002</c:v>
                </c:pt>
                <c:pt idx="46">
                  <c:v>0.21400000000000002</c:v>
                </c:pt>
                <c:pt idx="47">
                  <c:v>0.21300000000000002</c:v>
                </c:pt>
                <c:pt idx="48">
                  <c:v>0.21300000000000002</c:v>
                </c:pt>
                <c:pt idx="49">
                  <c:v>0.21300000000000002</c:v>
                </c:pt>
                <c:pt idx="50">
                  <c:v>0.21300000000000002</c:v>
                </c:pt>
                <c:pt idx="51">
                  <c:v>0.21100000000000002</c:v>
                </c:pt>
                <c:pt idx="52">
                  <c:v>0.21100000000000002</c:v>
                </c:pt>
                <c:pt idx="53">
                  <c:v>0.21100000000000002</c:v>
                </c:pt>
                <c:pt idx="54">
                  <c:v>0.21100000000000002</c:v>
                </c:pt>
                <c:pt idx="55">
                  <c:v>0.21000000000000005</c:v>
                </c:pt>
                <c:pt idx="56">
                  <c:v>0.20900000000000005</c:v>
                </c:pt>
                <c:pt idx="57">
                  <c:v>0.20900000000000005</c:v>
                </c:pt>
                <c:pt idx="58">
                  <c:v>0.20900000000000005</c:v>
                </c:pt>
                <c:pt idx="59">
                  <c:v>0.20700000000000002</c:v>
                </c:pt>
                <c:pt idx="60">
                  <c:v>0.20800000000000002</c:v>
                </c:pt>
                <c:pt idx="61">
                  <c:v>0.20700000000000002</c:v>
                </c:pt>
                <c:pt idx="62">
                  <c:v>0.20600000000000002</c:v>
                </c:pt>
                <c:pt idx="63">
                  <c:v>0.20500000000000002</c:v>
                </c:pt>
                <c:pt idx="64">
                  <c:v>0.20500000000000002</c:v>
                </c:pt>
                <c:pt idx="65">
                  <c:v>0.20400000000000001</c:v>
                </c:pt>
                <c:pt idx="66">
                  <c:v>0.20200000000000001</c:v>
                </c:pt>
                <c:pt idx="67">
                  <c:v>0.20300000000000001</c:v>
                </c:pt>
                <c:pt idx="68">
                  <c:v>0.20200000000000001</c:v>
                </c:pt>
                <c:pt idx="69">
                  <c:v>0.20100000000000001</c:v>
                </c:pt>
                <c:pt idx="70">
                  <c:v>0.20100000000000001</c:v>
                </c:pt>
                <c:pt idx="71">
                  <c:v>0.2</c:v>
                </c:pt>
                <c:pt idx="72">
                  <c:v>0.19900000000000001</c:v>
                </c:pt>
                <c:pt idx="73">
                  <c:v>0.19700000000000001</c:v>
                </c:pt>
                <c:pt idx="74">
                  <c:v>0.19700000000000001</c:v>
                </c:pt>
                <c:pt idx="75">
                  <c:v>0.19700000000000001</c:v>
                </c:pt>
                <c:pt idx="76">
                  <c:v>0.19600000000000001</c:v>
                </c:pt>
                <c:pt idx="77">
                  <c:v>0.19500000000000001</c:v>
                </c:pt>
                <c:pt idx="78">
                  <c:v>0.19400000000000001</c:v>
                </c:pt>
                <c:pt idx="79">
                  <c:v>0.193</c:v>
                </c:pt>
                <c:pt idx="80">
                  <c:v>0.193</c:v>
                </c:pt>
                <c:pt idx="81">
                  <c:v>0.192</c:v>
                </c:pt>
                <c:pt idx="82">
                  <c:v>0.191</c:v>
                </c:pt>
                <c:pt idx="83">
                  <c:v>0.18900000000000003</c:v>
                </c:pt>
                <c:pt idx="84">
                  <c:v>0.18900000000000003</c:v>
                </c:pt>
                <c:pt idx="85">
                  <c:v>0.18800000000000003</c:v>
                </c:pt>
                <c:pt idx="86">
                  <c:v>0.18700000000000003</c:v>
                </c:pt>
                <c:pt idx="87">
                  <c:v>0.18600000000000003</c:v>
                </c:pt>
                <c:pt idx="88">
                  <c:v>0.18500000000000003</c:v>
                </c:pt>
                <c:pt idx="89">
                  <c:v>0.18500000000000003</c:v>
                </c:pt>
                <c:pt idx="90">
                  <c:v>0.18300000000000002</c:v>
                </c:pt>
                <c:pt idx="91">
                  <c:v>0.18300000000000002</c:v>
                </c:pt>
                <c:pt idx="92">
                  <c:v>0.18200000000000002</c:v>
                </c:pt>
                <c:pt idx="93">
                  <c:v>0.18100000000000005</c:v>
                </c:pt>
                <c:pt idx="94">
                  <c:v>0.18000000000000005</c:v>
                </c:pt>
                <c:pt idx="95">
                  <c:v>0.17800000000000002</c:v>
                </c:pt>
                <c:pt idx="96">
                  <c:v>0.17700000000000002</c:v>
                </c:pt>
                <c:pt idx="97">
                  <c:v>0.17600000000000002</c:v>
                </c:pt>
                <c:pt idx="98">
                  <c:v>0.17600000000000002</c:v>
                </c:pt>
                <c:pt idx="99">
                  <c:v>0.17400000000000002</c:v>
                </c:pt>
                <c:pt idx="100">
                  <c:v>0.17300000000000001</c:v>
                </c:pt>
                <c:pt idx="101">
                  <c:v>0.17200000000000001</c:v>
                </c:pt>
                <c:pt idx="102">
                  <c:v>0.17200000000000001</c:v>
                </c:pt>
                <c:pt idx="103">
                  <c:v>0.17100000000000001</c:v>
                </c:pt>
                <c:pt idx="104">
                  <c:v>0.16900000000000001</c:v>
                </c:pt>
                <c:pt idx="105">
                  <c:v>0.16800000000000001</c:v>
                </c:pt>
                <c:pt idx="106">
                  <c:v>0.16700000000000001</c:v>
                </c:pt>
                <c:pt idx="107">
                  <c:v>0.16600000000000001</c:v>
                </c:pt>
                <c:pt idx="108">
                  <c:v>0.16500000000000001</c:v>
                </c:pt>
                <c:pt idx="109">
                  <c:v>0.16400000000000001</c:v>
                </c:pt>
                <c:pt idx="110">
                  <c:v>0.16300000000000001</c:v>
                </c:pt>
                <c:pt idx="111">
                  <c:v>0.161</c:v>
                </c:pt>
                <c:pt idx="112">
                  <c:v>0.161</c:v>
                </c:pt>
                <c:pt idx="113">
                  <c:v>0.16</c:v>
                </c:pt>
                <c:pt idx="114">
                  <c:v>0.15900000000000003</c:v>
                </c:pt>
                <c:pt idx="115">
                  <c:v>0.15700000000000003</c:v>
                </c:pt>
                <c:pt idx="116">
                  <c:v>0.15600000000000003</c:v>
                </c:pt>
                <c:pt idx="117">
                  <c:v>0.15500000000000003</c:v>
                </c:pt>
                <c:pt idx="118">
                  <c:v>0.15400000000000003</c:v>
                </c:pt>
                <c:pt idx="119">
                  <c:v>0.15200000000000002</c:v>
                </c:pt>
                <c:pt idx="120">
                  <c:v>0.15200000000000002</c:v>
                </c:pt>
                <c:pt idx="121">
                  <c:v>0.15100000000000005</c:v>
                </c:pt>
                <c:pt idx="122">
                  <c:v>0.15000000000000002</c:v>
                </c:pt>
                <c:pt idx="123">
                  <c:v>0.14900000000000002</c:v>
                </c:pt>
                <c:pt idx="124">
                  <c:v>0.14800000000000002</c:v>
                </c:pt>
                <c:pt idx="125">
                  <c:v>0.14600000000000002</c:v>
                </c:pt>
                <c:pt idx="126">
                  <c:v>0.14500000000000002</c:v>
                </c:pt>
                <c:pt idx="127">
                  <c:v>0.14400000000000004</c:v>
                </c:pt>
                <c:pt idx="128">
                  <c:v>0.14300000000000004</c:v>
                </c:pt>
                <c:pt idx="129">
                  <c:v>0.14200000000000004</c:v>
                </c:pt>
                <c:pt idx="130">
                  <c:v>0.14100000000000001</c:v>
                </c:pt>
                <c:pt idx="131">
                  <c:v>0.14000000000000001</c:v>
                </c:pt>
                <c:pt idx="132">
                  <c:v>0.13900000000000001</c:v>
                </c:pt>
                <c:pt idx="133">
                  <c:v>0.13800000000000001</c:v>
                </c:pt>
                <c:pt idx="134">
                  <c:v>0.13700000000000001</c:v>
                </c:pt>
                <c:pt idx="135">
                  <c:v>0.13600000000000001</c:v>
                </c:pt>
                <c:pt idx="136">
                  <c:v>0.13400000000000001</c:v>
                </c:pt>
                <c:pt idx="137">
                  <c:v>0.13400000000000001</c:v>
                </c:pt>
                <c:pt idx="138">
                  <c:v>0.13300000000000001</c:v>
                </c:pt>
                <c:pt idx="139">
                  <c:v>0.13200000000000001</c:v>
                </c:pt>
                <c:pt idx="140">
                  <c:v>0.13100000000000001</c:v>
                </c:pt>
                <c:pt idx="141">
                  <c:v>0.13</c:v>
                </c:pt>
                <c:pt idx="142">
                  <c:v>0.129</c:v>
                </c:pt>
                <c:pt idx="143">
                  <c:v>0.128</c:v>
                </c:pt>
                <c:pt idx="144">
                  <c:v>0.127</c:v>
                </c:pt>
                <c:pt idx="145">
                  <c:v>0.126</c:v>
                </c:pt>
                <c:pt idx="146">
                  <c:v>0.126</c:v>
                </c:pt>
                <c:pt idx="147">
                  <c:v>0.12400000000000001</c:v>
                </c:pt>
                <c:pt idx="148">
                  <c:v>0.12300000000000003</c:v>
                </c:pt>
                <c:pt idx="149">
                  <c:v>0.12200000000000001</c:v>
                </c:pt>
                <c:pt idx="150">
                  <c:v>0.12100000000000001</c:v>
                </c:pt>
                <c:pt idx="151">
                  <c:v>0.12000000000000002</c:v>
                </c:pt>
                <c:pt idx="152">
                  <c:v>0.11900000000000002</c:v>
                </c:pt>
                <c:pt idx="153">
                  <c:v>0.11799999999999998</c:v>
                </c:pt>
                <c:pt idx="154">
                  <c:v>0.11699999999999998</c:v>
                </c:pt>
                <c:pt idx="155">
                  <c:v>0.11600000000000002</c:v>
                </c:pt>
                <c:pt idx="156">
                  <c:v>0.115</c:v>
                </c:pt>
                <c:pt idx="157">
                  <c:v>0.114</c:v>
                </c:pt>
                <c:pt idx="158">
                  <c:v>0.11299999999999998</c:v>
                </c:pt>
                <c:pt idx="159">
                  <c:v>0.112</c:v>
                </c:pt>
                <c:pt idx="160">
                  <c:v>0.111</c:v>
                </c:pt>
                <c:pt idx="161">
                  <c:v>0.11</c:v>
                </c:pt>
                <c:pt idx="162">
                  <c:v>0.10900000000000003</c:v>
                </c:pt>
                <c:pt idx="163">
                  <c:v>0.10900000000000003</c:v>
                </c:pt>
                <c:pt idx="164">
                  <c:v>0.10700000000000001</c:v>
                </c:pt>
                <c:pt idx="165">
                  <c:v>0.10600000000000001</c:v>
                </c:pt>
                <c:pt idx="166">
                  <c:v>0.10500000000000002</c:v>
                </c:pt>
                <c:pt idx="167">
                  <c:v>0.10400000000000001</c:v>
                </c:pt>
                <c:pt idx="168">
                  <c:v>0.10400000000000001</c:v>
                </c:pt>
                <c:pt idx="169">
                  <c:v>0.10199999999999998</c:v>
                </c:pt>
                <c:pt idx="170">
                  <c:v>0.10199999999999998</c:v>
                </c:pt>
                <c:pt idx="171">
                  <c:v>0.10100000000000002</c:v>
                </c:pt>
                <c:pt idx="172">
                  <c:v>9.9600000000000036E-2</c:v>
                </c:pt>
                <c:pt idx="173">
                  <c:v>9.9000000000000032E-2</c:v>
                </c:pt>
                <c:pt idx="174">
                  <c:v>9.7800000000000026E-2</c:v>
                </c:pt>
                <c:pt idx="175">
                  <c:v>9.6800000000000025E-2</c:v>
                </c:pt>
                <c:pt idx="176">
                  <c:v>9.5700000000000035E-2</c:v>
                </c:pt>
                <c:pt idx="177">
                  <c:v>9.4400000000000026E-2</c:v>
                </c:pt>
                <c:pt idx="178">
                  <c:v>9.3700000000000019E-2</c:v>
                </c:pt>
                <c:pt idx="179">
                  <c:v>9.2300000000000021E-2</c:v>
                </c:pt>
                <c:pt idx="180">
                  <c:v>9.1400000000000009E-2</c:v>
                </c:pt>
                <c:pt idx="181">
                  <c:v>9.0300000000000005E-2</c:v>
                </c:pt>
                <c:pt idx="182">
                  <c:v>8.910000000000004E-2</c:v>
                </c:pt>
                <c:pt idx="183">
                  <c:v>8.8100000000000039E-2</c:v>
                </c:pt>
                <c:pt idx="184">
                  <c:v>8.72E-2</c:v>
                </c:pt>
                <c:pt idx="185">
                  <c:v>8.6500000000000007E-2</c:v>
                </c:pt>
                <c:pt idx="186">
                  <c:v>8.5300000000000001E-2</c:v>
                </c:pt>
                <c:pt idx="187">
                  <c:v>8.450000000000002E-2</c:v>
                </c:pt>
                <c:pt idx="188">
                  <c:v>8.340000000000003E-2</c:v>
                </c:pt>
                <c:pt idx="189">
                  <c:v>8.2500000000000004E-2</c:v>
                </c:pt>
                <c:pt idx="190">
                  <c:v>8.1600000000000006E-2</c:v>
                </c:pt>
                <c:pt idx="191">
                  <c:v>8.0900000000000014E-2</c:v>
                </c:pt>
                <c:pt idx="192">
                  <c:v>8.0200000000000021E-2</c:v>
                </c:pt>
                <c:pt idx="193">
                  <c:v>7.9100000000000004E-2</c:v>
                </c:pt>
                <c:pt idx="194">
                  <c:v>7.8400000000000011E-2</c:v>
                </c:pt>
                <c:pt idx="195">
                  <c:v>7.7500000000000013E-2</c:v>
                </c:pt>
                <c:pt idx="196">
                  <c:v>7.690000000000001E-2</c:v>
                </c:pt>
                <c:pt idx="197">
                  <c:v>7.619999999999999E-2</c:v>
                </c:pt>
                <c:pt idx="198">
                  <c:v>7.5000000000000011E-2</c:v>
                </c:pt>
                <c:pt idx="199">
                  <c:v>7.4800000000000019E-2</c:v>
                </c:pt>
                <c:pt idx="200">
                  <c:v>7.3899999999999993E-2</c:v>
                </c:pt>
                <c:pt idx="201">
                  <c:v>7.3300000000000004E-2</c:v>
                </c:pt>
                <c:pt idx="202">
                  <c:v>7.2800000000000004E-2</c:v>
                </c:pt>
                <c:pt idx="203">
                  <c:v>7.22E-2</c:v>
                </c:pt>
                <c:pt idx="204">
                  <c:v>7.1900000000000006E-2</c:v>
                </c:pt>
                <c:pt idx="205">
                  <c:v>7.0900000000000019E-2</c:v>
                </c:pt>
                <c:pt idx="206">
                  <c:v>7.060000000000001E-2</c:v>
                </c:pt>
                <c:pt idx="207">
                  <c:v>6.9999999999999993E-2</c:v>
                </c:pt>
                <c:pt idx="208">
                  <c:v>6.9500000000000006E-2</c:v>
                </c:pt>
                <c:pt idx="209">
                  <c:v>6.9300000000000014E-2</c:v>
                </c:pt>
                <c:pt idx="210">
                  <c:v>6.88E-2</c:v>
                </c:pt>
                <c:pt idx="211">
                  <c:v>6.8100000000000008E-2</c:v>
                </c:pt>
                <c:pt idx="212">
                  <c:v>6.7700000000000024E-2</c:v>
                </c:pt>
                <c:pt idx="213">
                  <c:v>6.7500000000000004E-2</c:v>
                </c:pt>
                <c:pt idx="214">
                  <c:v>6.7100000000000021E-2</c:v>
                </c:pt>
                <c:pt idx="215">
                  <c:v>6.6600000000000006E-2</c:v>
                </c:pt>
                <c:pt idx="216">
                  <c:v>6.6099999999999992E-2</c:v>
                </c:pt>
                <c:pt idx="217">
                  <c:v>6.5800000000000011E-2</c:v>
                </c:pt>
                <c:pt idx="218">
                  <c:v>6.5099999999999991E-2</c:v>
                </c:pt>
                <c:pt idx="219">
                  <c:v>6.5099999999999991E-2</c:v>
                </c:pt>
                <c:pt idx="220">
                  <c:v>6.4600000000000019E-2</c:v>
                </c:pt>
                <c:pt idx="221">
                  <c:v>6.4700000000000021E-2</c:v>
                </c:pt>
                <c:pt idx="222">
                  <c:v>6.4200000000000021E-2</c:v>
                </c:pt>
                <c:pt idx="223">
                  <c:v>6.3800000000000009E-2</c:v>
                </c:pt>
                <c:pt idx="224">
                  <c:v>6.3600000000000004E-2</c:v>
                </c:pt>
                <c:pt idx="225">
                  <c:v>6.3299999999999995E-2</c:v>
                </c:pt>
                <c:pt idx="226">
                  <c:v>6.3100000000000003E-2</c:v>
                </c:pt>
                <c:pt idx="227">
                  <c:v>6.2900000000000011E-2</c:v>
                </c:pt>
                <c:pt idx="228">
                  <c:v>6.2600000000000003E-2</c:v>
                </c:pt>
                <c:pt idx="229">
                  <c:v>6.2400000000000011E-2</c:v>
                </c:pt>
                <c:pt idx="230">
                  <c:v>6.2199999999999998E-2</c:v>
                </c:pt>
                <c:pt idx="231">
                  <c:v>6.2199999999999998E-2</c:v>
                </c:pt>
                <c:pt idx="232">
                  <c:v>6.1800000000000001E-2</c:v>
                </c:pt>
                <c:pt idx="233">
                  <c:v>6.1400000000000003E-2</c:v>
                </c:pt>
                <c:pt idx="234">
                  <c:v>6.1300000000000007E-2</c:v>
                </c:pt>
                <c:pt idx="235">
                  <c:v>6.1300000000000007E-2</c:v>
                </c:pt>
                <c:pt idx="236">
                  <c:v>6.0900000000000003E-2</c:v>
                </c:pt>
                <c:pt idx="237">
                  <c:v>6.0600000000000001E-2</c:v>
                </c:pt>
                <c:pt idx="238">
                  <c:v>6.0600000000000001E-2</c:v>
                </c:pt>
                <c:pt idx="239">
                  <c:v>6.0200000000000004E-2</c:v>
                </c:pt>
                <c:pt idx="240">
                  <c:v>6.0000000000000019E-2</c:v>
                </c:pt>
                <c:pt idx="241">
                  <c:v>6.0100000000000008E-2</c:v>
                </c:pt>
                <c:pt idx="242">
                  <c:v>5.970000000000001E-2</c:v>
                </c:pt>
                <c:pt idx="243">
                  <c:v>5.9500000000000011E-2</c:v>
                </c:pt>
                <c:pt idx="244">
                  <c:v>5.9500000000000011E-2</c:v>
                </c:pt>
                <c:pt idx="245">
                  <c:v>5.9100000000000007E-2</c:v>
                </c:pt>
                <c:pt idx="246">
                  <c:v>5.8900000000000001E-2</c:v>
                </c:pt>
                <c:pt idx="247">
                  <c:v>5.9000000000000004E-2</c:v>
                </c:pt>
                <c:pt idx="248">
                  <c:v>5.8699999999999995E-2</c:v>
                </c:pt>
                <c:pt idx="249">
                  <c:v>5.8500000000000003E-2</c:v>
                </c:pt>
                <c:pt idx="250">
                  <c:v>5.8299999999999998E-2</c:v>
                </c:pt>
                <c:pt idx="251">
                  <c:v>5.8000000000000003E-2</c:v>
                </c:pt>
                <c:pt idx="252">
                  <c:v>5.8000000000000003E-2</c:v>
                </c:pt>
                <c:pt idx="253">
                  <c:v>5.7700000000000008E-2</c:v>
                </c:pt>
                <c:pt idx="254">
                  <c:v>5.7600000000000005E-2</c:v>
                </c:pt>
                <c:pt idx="255">
                  <c:v>5.7500000000000009E-2</c:v>
                </c:pt>
                <c:pt idx="256">
                  <c:v>5.7300000000000004E-2</c:v>
                </c:pt>
                <c:pt idx="257">
                  <c:v>5.6899999999999999E-2</c:v>
                </c:pt>
                <c:pt idx="258">
                  <c:v>5.6800000000000003E-2</c:v>
                </c:pt>
                <c:pt idx="259">
                  <c:v>5.6700000000000007E-2</c:v>
                </c:pt>
                <c:pt idx="260">
                  <c:v>5.6700000000000007E-2</c:v>
                </c:pt>
                <c:pt idx="261">
                  <c:v>5.6500000000000002E-2</c:v>
                </c:pt>
                <c:pt idx="262">
                  <c:v>5.6000000000000001E-2</c:v>
                </c:pt>
                <c:pt idx="263">
                  <c:v>5.6099999999999997E-2</c:v>
                </c:pt>
                <c:pt idx="264">
                  <c:v>5.5900000000000005E-2</c:v>
                </c:pt>
                <c:pt idx="265">
                  <c:v>5.5600000000000004E-2</c:v>
                </c:pt>
                <c:pt idx="266">
                  <c:v>5.5400000000000005E-2</c:v>
                </c:pt>
                <c:pt idx="267">
                  <c:v>5.5300000000000009E-2</c:v>
                </c:pt>
                <c:pt idx="268">
                  <c:v>5.5100000000000003E-2</c:v>
                </c:pt>
                <c:pt idx="269">
                  <c:v>5.4600000000000003E-2</c:v>
                </c:pt>
                <c:pt idx="270">
                  <c:v>5.4600000000000003E-2</c:v>
                </c:pt>
                <c:pt idx="271">
                  <c:v>5.4300000000000015E-2</c:v>
                </c:pt>
                <c:pt idx="272">
                  <c:v>5.4200000000000012E-2</c:v>
                </c:pt>
                <c:pt idx="273">
                  <c:v>5.3900000000000003E-2</c:v>
                </c:pt>
                <c:pt idx="274">
                  <c:v>5.3699999999999998E-2</c:v>
                </c:pt>
                <c:pt idx="275">
                  <c:v>5.3400000000000003E-2</c:v>
                </c:pt>
                <c:pt idx="276">
                  <c:v>5.3300000000000007E-2</c:v>
                </c:pt>
                <c:pt idx="277">
                  <c:v>5.3199999999999997E-2</c:v>
                </c:pt>
                <c:pt idx="278">
                  <c:v>5.290000000000001E-2</c:v>
                </c:pt>
                <c:pt idx="279">
                  <c:v>5.2700000000000004E-2</c:v>
                </c:pt>
                <c:pt idx="280">
                  <c:v>5.2400000000000009E-2</c:v>
                </c:pt>
                <c:pt idx="281">
                  <c:v>5.2299999999999999E-2</c:v>
                </c:pt>
                <c:pt idx="282">
                  <c:v>5.1900000000000002E-2</c:v>
                </c:pt>
                <c:pt idx="283">
                  <c:v>5.1700000000000003E-2</c:v>
                </c:pt>
                <c:pt idx="284">
                  <c:v>5.1800000000000006E-2</c:v>
                </c:pt>
              </c:numCache>
            </c:numRef>
          </c:yVal>
          <c:smooth val="1"/>
          <c:extLst>
            <c:ext xmlns:c16="http://schemas.microsoft.com/office/drawing/2014/chart" uri="{C3380CC4-5D6E-409C-BE32-E72D297353CC}">
              <c16:uniqueId val="{00000003-75D2-486C-B20F-F19D6B74E87E}"/>
            </c:ext>
          </c:extLst>
        </c:ser>
        <c:ser>
          <c:idx val="4"/>
          <c:order val="4"/>
          <c:spPr>
            <a:ln w="25400">
              <a:solidFill>
                <a:srgbClr val="FF00FF"/>
              </a:solidFill>
              <a:prstDash val="solid"/>
            </a:ln>
          </c:spPr>
          <c:marker>
            <c:symbol val="none"/>
          </c:marker>
          <c:xVal>
            <c:numRef>
              <c:f>'[56]54-700'!$A$2:$A$320</c:f>
              <c:numCache>
                <c:formatCode>General</c:formatCode>
                <c:ptCount val="319"/>
                <c:pt idx="0">
                  <c:v>32</c:v>
                </c:pt>
                <c:pt idx="1">
                  <c:v>32</c:v>
                </c:pt>
                <c:pt idx="2">
                  <c:v>32</c:v>
                </c:pt>
                <c:pt idx="3">
                  <c:v>32</c:v>
                </c:pt>
                <c:pt idx="4">
                  <c:v>32</c:v>
                </c:pt>
                <c:pt idx="5">
                  <c:v>32</c:v>
                </c:pt>
                <c:pt idx="6">
                  <c:v>31</c:v>
                </c:pt>
                <c:pt idx="7">
                  <c:v>32</c:v>
                </c:pt>
                <c:pt idx="8">
                  <c:v>32</c:v>
                </c:pt>
                <c:pt idx="9">
                  <c:v>31</c:v>
                </c:pt>
                <c:pt idx="10">
                  <c:v>31</c:v>
                </c:pt>
                <c:pt idx="11">
                  <c:v>31</c:v>
                </c:pt>
                <c:pt idx="12">
                  <c:v>31</c:v>
                </c:pt>
                <c:pt idx="13">
                  <c:v>31</c:v>
                </c:pt>
                <c:pt idx="14">
                  <c:v>31</c:v>
                </c:pt>
                <c:pt idx="15">
                  <c:v>31</c:v>
                </c:pt>
                <c:pt idx="16">
                  <c:v>31</c:v>
                </c:pt>
                <c:pt idx="17">
                  <c:v>31</c:v>
                </c:pt>
                <c:pt idx="18">
                  <c:v>31</c:v>
                </c:pt>
                <c:pt idx="19">
                  <c:v>31</c:v>
                </c:pt>
                <c:pt idx="20">
                  <c:v>32</c:v>
                </c:pt>
                <c:pt idx="21">
                  <c:v>32</c:v>
                </c:pt>
                <c:pt idx="22">
                  <c:v>32</c:v>
                </c:pt>
                <c:pt idx="23">
                  <c:v>32</c:v>
                </c:pt>
                <c:pt idx="24">
                  <c:v>33</c:v>
                </c:pt>
                <c:pt idx="25">
                  <c:v>33</c:v>
                </c:pt>
                <c:pt idx="26">
                  <c:v>33</c:v>
                </c:pt>
                <c:pt idx="27">
                  <c:v>33</c:v>
                </c:pt>
                <c:pt idx="28">
                  <c:v>33</c:v>
                </c:pt>
                <c:pt idx="29">
                  <c:v>33</c:v>
                </c:pt>
                <c:pt idx="30">
                  <c:v>34</c:v>
                </c:pt>
                <c:pt idx="31">
                  <c:v>34</c:v>
                </c:pt>
                <c:pt idx="32">
                  <c:v>35</c:v>
                </c:pt>
                <c:pt idx="33">
                  <c:v>35</c:v>
                </c:pt>
                <c:pt idx="34">
                  <c:v>35</c:v>
                </c:pt>
                <c:pt idx="35">
                  <c:v>36</c:v>
                </c:pt>
                <c:pt idx="36">
                  <c:v>36</c:v>
                </c:pt>
                <c:pt idx="37">
                  <c:v>37</c:v>
                </c:pt>
                <c:pt idx="38">
                  <c:v>37</c:v>
                </c:pt>
                <c:pt idx="39">
                  <c:v>38</c:v>
                </c:pt>
                <c:pt idx="40">
                  <c:v>39</c:v>
                </c:pt>
                <c:pt idx="41">
                  <c:v>39</c:v>
                </c:pt>
                <c:pt idx="42">
                  <c:v>39</c:v>
                </c:pt>
                <c:pt idx="43">
                  <c:v>40</c:v>
                </c:pt>
                <c:pt idx="44">
                  <c:v>41</c:v>
                </c:pt>
                <c:pt idx="45">
                  <c:v>42</c:v>
                </c:pt>
                <c:pt idx="46">
                  <c:v>43</c:v>
                </c:pt>
                <c:pt idx="47">
                  <c:v>44</c:v>
                </c:pt>
                <c:pt idx="48">
                  <c:v>44</c:v>
                </c:pt>
                <c:pt idx="49">
                  <c:v>45</c:v>
                </c:pt>
                <c:pt idx="50">
                  <c:v>46</c:v>
                </c:pt>
                <c:pt idx="51">
                  <c:v>47</c:v>
                </c:pt>
                <c:pt idx="52">
                  <c:v>48</c:v>
                </c:pt>
                <c:pt idx="53">
                  <c:v>49</c:v>
                </c:pt>
                <c:pt idx="54">
                  <c:v>50</c:v>
                </c:pt>
                <c:pt idx="55">
                  <c:v>51</c:v>
                </c:pt>
                <c:pt idx="56">
                  <c:v>53</c:v>
                </c:pt>
                <c:pt idx="57">
                  <c:v>54</c:v>
                </c:pt>
                <c:pt idx="58">
                  <c:v>55</c:v>
                </c:pt>
                <c:pt idx="59">
                  <c:v>57</c:v>
                </c:pt>
                <c:pt idx="60">
                  <c:v>58</c:v>
                </c:pt>
                <c:pt idx="61">
                  <c:v>59</c:v>
                </c:pt>
                <c:pt idx="62">
                  <c:v>61</c:v>
                </c:pt>
                <c:pt idx="63">
                  <c:v>62</c:v>
                </c:pt>
                <c:pt idx="64">
                  <c:v>64</c:v>
                </c:pt>
                <c:pt idx="65">
                  <c:v>66</c:v>
                </c:pt>
                <c:pt idx="66">
                  <c:v>67</c:v>
                </c:pt>
                <c:pt idx="67">
                  <c:v>69</c:v>
                </c:pt>
                <c:pt idx="68">
                  <c:v>71</c:v>
                </c:pt>
                <c:pt idx="69">
                  <c:v>73</c:v>
                </c:pt>
                <c:pt idx="70">
                  <c:v>74</c:v>
                </c:pt>
                <c:pt idx="71">
                  <c:v>76</c:v>
                </c:pt>
                <c:pt idx="72">
                  <c:v>78</c:v>
                </c:pt>
                <c:pt idx="73">
                  <c:v>80</c:v>
                </c:pt>
                <c:pt idx="74">
                  <c:v>82</c:v>
                </c:pt>
                <c:pt idx="75">
                  <c:v>85</c:v>
                </c:pt>
                <c:pt idx="76">
                  <c:v>87</c:v>
                </c:pt>
                <c:pt idx="77">
                  <c:v>89</c:v>
                </c:pt>
                <c:pt idx="78">
                  <c:v>91</c:v>
                </c:pt>
                <c:pt idx="79">
                  <c:v>94</c:v>
                </c:pt>
                <c:pt idx="80">
                  <c:v>96</c:v>
                </c:pt>
                <c:pt idx="81">
                  <c:v>98</c:v>
                </c:pt>
                <c:pt idx="82">
                  <c:v>101</c:v>
                </c:pt>
                <c:pt idx="83">
                  <c:v>103</c:v>
                </c:pt>
                <c:pt idx="84">
                  <c:v>106</c:v>
                </c:pt>
                <c:pt idx="85">
                  <c:v>108</c:v>
                </c:pt>
                <c:pt idx="86">
                  <c:v>111</c:v>
                </c:pt>
                <c:pt idx="87">
                  <c:v>114</c:v>
                </c:pt>
                <c:pt idx="88">
                  <c:v>117</c:v>
                </c:pt>
                <c:pt idx="89">
                  <c:v>119</c:v>
                </c:pt>
                <c:pt idx="90">
                  <c:v>122</c:v>
                </c:pt>
                <c:pt idx="91">
                  <c:v>125</c:v>
                </c:pt>
                <c:pt idx="92">
                  <c:v>128</c:v>
                </c:pt>
                <c:pt idx="93">
                  <c:v>131</c:v>
                </c:pt>
                <c:pt idx="94">
                  <c:v>133</c:v>
                </c:pt>
                <c:pt idx="95">
                  <c:v>137</c:v>
                </c:pt>
                <c:pt idx="96">
                  <c:v>139</c:v>
                </c:pt>
                <c:pt idx="97">
                  <c:v>143</c:v>
                </c:pt>
                <c:pt idx="98">
                  <c:v>145</c:v>
                </c:pt>
                <c:pt idx="99">
                  <c:v>148</c:v>
                </c:pt>
                <c:pt idx="100">
                  <c:v>152</c:v>
                </c:pt>
                <c:pt idx="101">
                  <c:v>155</c:v>
                </c:pt>
                <c:pt idx="102">
                  <c:v>158</c:v>
                </c:pt>
                <c:pt idx="103">
                  <c:v>161</c:v>
                </c:pt>
                <c:pt idx="104">
                  <c:v>164</c:v>
                </c:pt>
                <c:pt idx="105">
                  <c:v>167</c:v>
                </c:pt>
                <c:pt idx="106">
                  <c:v>170</c:v>
                </c:pt>
                <c:pt idx="107">
                  <c:v>174</c:v>
                </c:pt>
                <c:pt idx="108">
                  <c:v>177</c:v>
                </c:pt>
                <c:pt idx="109">
                  <c:v>180</c:v>
                </c:pt>
                <c:pt idx="110">
                  <c:v>183</c:v>
                </c:pt>
                <c:pt idx="111">
                  <c:v>187</c:v>
                </c:pt>
                <c:pt idx="112">
                  <c:v>190</c:v>
                </c:pt>
                <c:pt idx="113">
                  <c:v>193</c:v>
                </c:pt>
                <c:pt idx="114">
                  <c:v>196</c:v>
                </c:pt>
                <c:pt idx="115">
                  <c:v>199</c:v>
                </c:pt>
                <c:pt idx="116">
                  <c:v>203</c:v>
                </c:pt>
                <c:pt idx="117">
                  <c:v>206</c:v>
                </c:pt>
                <c:pt idx="118">
                  <c:v>209</c:v>
                </c:pt>
                <c:pt idx="119">
                  <c:v>213</c:v>
                </c:pt>
                <c:pt idx="120">
                  <c:v>216</c:v>
                </c:pt>
                <c:pt idx="121">
                  <c:v>219</c:v>
                </c:pt>
                <c:pt idx="122">
                  <c:v>222</c:v>
                </c:pt>
                <c:pt idx="123">
                  <c:v>226</c:v>
                </c:pt>
                <c:pt idx="124">
                  <c:v>229</c:v>
                </c:pt>
                <c:pt idx="125">
                  <c:v>232</c:v>
                </c:pt>
                <c:pt idx="126">
                  <c:v>235</c:v>
                </c:pt>
                <c:pt idx="127">
                  <c:v>239</c:v>
                </c:pt>
                <c:pt idx="128">
                  <c:v>242</c:v>
                </c:pt>
                <c:pt idx="129">
                  <c:v>245</c:v>
                </c:pt>
                <c:pt idx="130">
                  <c:v>248</c:v>
                </c:pt>
                <c:pt idx="131">
                  <c:v>252</c:v>
                </c:pt>
                <c:pt idx="132">
                  <c:v>255</c:v>
                </c:pt>
                <c:pt idx="133">
                  <c:v>258</c:v>
                </c:pt>
                <c:pt idx="134">
                  <c:v>261</c:v>
                </c:pt>
                <c:pt idx="135">
                  <c:v>264</c:v>
                </c:pt>
                <c:pt idx="136">
                  <c:v>268</c:v>
                </c:pt>
                <c:pt idx="137">
                  <c:v>271</c:v>
                </c:pt>
                <c:pt idx="138">
                  <c:v>274</c:v>
                </c:pt>
                <c:pt idx="139">
                  <c:v>277</c:v>
                </c:pt>
                <c:pt idx="140">
                  <c:v>280</c:v>
                </c:pt>
                <c:pt idx="141">
                  <c:v>283</c:v>
                </c:pt>
                <c:pt idx="142">
                  <c:v>286</c:v>
                </c:pt>
                <c:pt idx="143">
                  <c:v>289</c:v>
                </c:pt>
                <c:pt idx="144">
                  <c:v>292</c:v>
                </c:pt>
                <c:pt idx="145">
                  <c:v>295</c:v>
                </c:pt>
                <c:pt idx="146">
                  <c:v>298</c:v>
                </c:pt>
                <c:pt idx="147">
                  <c:v>301</c:v>
                </c:pt>
                <c:pt idx="148">
                  <c:v>304</c:v>
                </c:pt>
                <c:pt idx="149">
                  <c:v>307</c:v>
                </c:pt>
                <c:pt idx="150">
                  <c:v>310</c:v>
                </c:pt>
                <c:pt idx="151">
                  <c:v>313</c:v>
                </c:pt>
                <c:pt idx="152">
                  <c:v>316</c:v>
                </c:pt>
                <c:pt idx="153">
                  <c:v>319</c:v>
                </c:pt>
                <c:pt idx="154">
                  <c:v>322</c:v>
                </c:pt>
                <c:pt idx="155">
                  <c:v>325</c:v>
                </c:pt>
                <c:pt idx="156">
                  <c:v>327</c:v>
                </c:pt>
                <c:pt idx="157">
                  <c:v>330</c:v>
                </c:pt>
                <c:pt idx="158">
                  <c:v>333</c:v>
                </c:pt>
                <c:pt idx="159">
                  <c:v>336</c:v>
                </c:pt>
                <c:pt idx="160">
                  <c:v>339</c:v>
                </c:pt>
                <c:pt idx="161">
                  <c:v>342</c:v>
                </c:pt>
                <c:pt idx="162">
                  <c:v>345</c:v>
                </c:pt>
                <c:pt idx="163">
                  <c:v>347</c:v>
                </c:pt>
                <c:pt idx="164">
                  <c:v>350</c:v>
                </c:pt>
                <c:pt idx="165">
                  <c:v>353</c:v>
                </c:pt>
                <c:pt idx="166">
                  <c:v>355</c:v>
                </c:pt>
                <c:pt idx="167">
                  <c:v>358</c:v>
                </c:pt>
                <c:pt idx="168">
                  <c:v>361</c:v>
                </c:pt>
                <c:pt idx="169">
                  <c:v>364</c:v>
                </c:pt>
                <c:pt idx="170">
                  <c:v>367</c:v>
                </c:pt>
                <c:pt idx="171">
                  <c:v>370</c:v>
                </c:pt>
                <c:pt idx="172">
                  <c:v>372</c:v>
                </c:pt>
                <c:pt idx="173">
                  <c:v>375</c:v>
                </c:pt>
                <c:pt idx="174">
                  <c:v>378</c:v>
                </c:pt>
                <c:pt idx="175">
                  <c:v>381</c:v>
                </c:pt>
                <c:pt idx="176">
                  <c:v>384</c:v>
                </c:pt>
                <c:pt idx="177">
                  <c:v>386</c:v>
                </c:pt>
                <c:pt idx="178">
                  <c:v>389</c:v>
                </c:pt>
                <c:pt idx="179">
                  <c:v>392</c:v>
                </c:pt>
                <c:pt idx="180">
                  <c:v>395</c:v>
                </c:pt>
                <c:pt idx="181">
                  <c:v>398</c:v>
                </c:pt>
                <c:pt idx="182">
                  <c:v>400</c:v>
                </c:pt>
                <c:pt idx="183">
                  <c:v>403</c:v>
                </c:pt>
                <c:pt idx="184">
                  <c:v>406</c:v>
                </c:pt>
                <c:pt idx="185">
                  <c:v>409</c:v>
                </c:pt>
                <c:pt idx="186">
                  <c:v>412</c:v>
                </c:pt>
                <c:pt idx="187">
                  <c:v>415</c:v>
                </c:pt>
                <c:pt idx="188">
                  <c:v>418</c:v>
                </c:pt>
                <c:pt idx="189">
                  <c:v>420</c:v>
                </c:pt>
                <c:pt idx="190">
                  <c:v>423</c:v>
                </c:pt>
                <c:pt idx="191">
                  <c:v>426</c:v>
                </c:pt>
                <c:pt idx="192">
                  <c:v>429</c:v>
                </c:pt>
                <c:pt idx="193">
                  <c:v>432</c:v>
                </c:pt>
                <c:pt idx="194">
                  <c:v>435</c:v>
                </c:pt>
                <c:pt idx="195">
                  <c:v>437</c:v>
                </c:pt>
                <c:pt idx="196">
                  <c:v>440</c:v>
                </c:pt>
                <c:pt idx="197">
                  <c:v>443</c:v>
                </c:pt>
                <c:pt idx="198">
                  <c:v>446</c:v>
                </c:pt>
                <c:pt idx="199">
                  <c:v>449</c:v>
                </c:pt>
                <c:pt idx="200">
                  <c:v>452</c:v>
                </c:pt>
                <c:pt idx="201">
                  <c:v>455</c:v>
                </c:pt>
                <c:pt idx="202">
                  <c:v>458</c:v>
                </c:pt>
                <c:pt idx="203">
                  <c:v>461</c:v>
                </c:pt>
                <c:pt idx="204">
                  <c:v>463</c:v>
                </c:pt>
                <c:pt idx="205">
                  <c:v>466</c:v>
                </c:pt>
                <c:pt idx="206">
                  <c:v>469</c:v>
                </c:pt>
                <c:pt idx="207">
                  <c:v>472</c:v>
                </c:pt>
                <c:pt idx="208">
                  <c:v>475</c:v>
                </c:pt>
                <c:pt idx="209">
                  <c:v>478</c:v>
                </c:pt>
                <c:pt idx="210">
                  <c:v>481</c:v>
                </c:pt>
                <c:pt idx="211">
                  <c:v>484</c:v>
                </c:pt>
                <c:pt idx="212">
                  <c:v>487</c:v>
                </c:pt>
                <c:pt idx="213">
                  <c:v>490</c:v>
                </c:pt>
                <c:pt idx="214">
                  <c:v>493</c:v>
                </c:pt>
                <c:pt idx="215">
                  <c:v>496</c:v>
                </c:pt>
                <c:pt idx="216">
                  <c:v>499</c:v>
                </c:pt>
                <c:pt idx="217">
                  <c:v>502</c:v>
                </c:pt>
                <c:pt idx="218">
                  <c:v>505</c:v>
                </c:pt>
                <c:pt idx="219">
                  <c:v>508</c:v>
                </c:pt>
                <c:pt idx="220">
                  <c:v>511</c:v>
                </c:pt>
                <c:pt idx="221">
                  <c:v>514</c:v>
                </c:pt>
                <c:pt idx="222">
                  <c:v>517</c:v>
                </c:pt>
                <c:pt idx="223">
                  <c:v>520</c:v>
                </c:pt>
                <c:pt idx="224">
                  <c:v>523</c:v>
                </c:pt>
                <c:pt idx="225">
                  <c:v>525</c:v>
                </c:pt>
                <c:pt idx="226">
                  <c:v>528</c:v>
                </c:pt>
                <c:pt idx="227">
                  <c:v>531</c:v>
                </c:pt>
                <c:pt idx="228">
                  <c:v>534</c:v>
                </c:pt>
                <c:pt idx="229">
                  <c:v>537</c:v>
                </c:pt>
                <c:pt idx="230">
                  <c:v>540</c:v>
                </c:pt>
                <c:pt idx="231">
                  <c:v>542</c:v>
                </c:pt>
                <c:pt idx="232">
                  <c:v>545</c:v>
                </c:pt>
                <c:pt idx="233">
                  <c:v>548</c:v>
                </c:pt>
                <c:pt idx="234">
                  <c:v>550</c:v>
                </c:pt>
                <c:pt idx="235">
                  <c:v>553</c:v>
                </c:pt>
                <c:pt idx="236">
                  <c:v>556</c:v>
                </c:pt>
                <c:pt idx="237">
                  <c:v>559</c:v>
                </c:pt>
                <c:pt idx="238">
                  <c:v>562</c:v>
                </c:pt>
                <c:pt idx="239">
                  <c:v>564</c:v>
                </c:pt>
                <c:pt idx="240">
                  <c:v>567</c:v>
                </c:pt>
                <c:pt idx="241">
                  <c:v>570</c:v>
                </c:pt>
                <c:pt idx="242">
                  <c:v>572</c:v>
                </c:pt>
                <c:pt idx="243">
                  <c:v>575</c:v>
                </c:pt>
                <c:pt idx="244">
                  <c:v>577</c:v>
                </c:pt>
                <c:pt idx="245">
                  <c:v>580</c:v>
                </c:pt>
                <c:pt idx="246">
                  <c:v>583</c:v>
                </c:pt>
                <c:pt idx="247">
                  <c:v>585</c:v>
                </c:pt>
                <c:pt idx="248">
                  <c:v>588</c:v>
                </c:pt>
                <c:pt idx="249">
                  <c:v>590</c:v>
                </c:pt>
                <c:pt idx="250">
                  <c:v>593</c:v>
                </c:pt>
                <c:pt idx="251">
                  <c:v>595</c:v>
                </c:pt>
                <c:pt idx="252">
                  <c:v>598</c:v>
                </c:pt>
                <c:pt idx="253">
                  <c:v>601</c:v>
                </c:pt>
                <c:pt idx="254">
                  <c:v>603</c:v>
                </c:pt>
                <c:pt idx="255">
                  <c:v>606</c:v>
                </c:pt>
                <c:pt idx="256">
                  <c:v>608</c:v>
                </c:pt>
                <c:pt idx="257">
                  <c:v>611</c:v>
                </c:pt>
                <c:pt idx="258">
                  <c:v>613</c:v>
                </c:pt>
                <c:pt idx="259">
                  <c:v>616</c:v>
                </c:pt>
                <c:pt idx="260">
                  <c:v>618</c:v>
                </c:pt>
                <c:pt idx="261">
                  <c:v>621</c:v>
                </c:pt>
                <c:pt idx="262">
                  <c:v>623</c:v>
                </c:pt>
                <c:pt idx="263">
                  <c:v>626</c:v>
                </c:pt>
                <c:pt idx="264">
                  <c:v>628</c:v>
                </c:pt>
                <c:pt idx="265">
                  <c:v>631</c:v>
                </c:pt>
                <c:pt idx="266">
                  <c:v>633</c:v>
                </c:pt>
                <c:pt idx="267">
                  <c:v>635</c:v>
                </c:pt>
                <c:pt idx="268">
                  <c:v>638</c:v>
                </c:pt>
                <c:pt idx="269">
                  <c:v>640</c:v>
                </c:pt>
                <c:pt idx="270">
                  <c:v>642</c:v>
                </c:pt>
                <c:pt idx="271">
                  <c:v>644</c:v>
                </c:pt>
                <c:pt idx="272">
                  <c:v>646</c:v>
                </c:pt>
                <c:pt idx="273">
                  <c:v>648</c:v>
                </c:pt>
                <c:pt idx="274">
                  <c:v>650</c:v>
                </c:pt>
                <c:pt idx="275">
                  <c:v>652</c:v>
                </c:pt>
                <c:pt idx="276">
                  <c:v>654</c:v>
                </c:pt>
                <c:pt idx="277">
                  <c:v>656</c:v>
                </c:pt>
                <c:pt idx="278">
                  <c:v>657</c:v>
                </c:pt>
                <c:pt idx="279">
                  <c:v>659</c:v>
                </c:pt>
                <c:pt idx="280">
                  <c:v>660</c:v>
                </c:pt>
                <c:pt idx="281">
                  <c:v>662</c:v>
                </c:pt>
                <c:pt idx="282">
                  <c:v>664</c:v>
                </c:pt>
                <c:pt idx="283">
                  <c:v>665</c:v>
                </c:pt>
                <c:pt idx="284">
                  <c:v>666</c:v>
                </c:pt>
                <c:pt idx="285">
                  <c:v>668</c:v>
                </c:pt>
                <c:pt idx="286">
                  <c:v>669</c:v>
                </c:pt>
                <c:pt idx="287">
                  <c:v>671</c:v>
                </c:pt>
                <c:pt idx="288">
                  <c:v>672</c:v>
                </c:pt>
                <c:pt idx="289">
                  <c:v>673</c:v>
                </c:pt>
                <c:pt idx="290">
                  <c:v>674</c:v>
                </c:pt>
                <c:pt idx="291">
                  <c:v>676</c:v>
                </c:pt>
                <c:pt idx="292">
                  <c:v>677</c:v>
                </c:pt>
                <c:pt idx="293">
                  <c:v>678</c:v>
                </c:pt>
                <c:pt idx="294">
                  <c:v>679</c:v>
                </c:pt>
                <c:pt idx="295">
                  <c:v>680</c:v>
                </c:pt>
                <c:pt idx="296">
                  <c:v>681</c:v>
                </c:pt>
                <c:pt idx="297">
                  <c:v>682</c:v>
                </c:pt>
                <c:pt idx="298">
                  <c:v>683</c:v>
                </c:pt>
                <c:pt idx="299">
                  <c:v>684</c:v>
                </c:pt>
                <c:pt idx="300">
                  <c:v>685</c:v>
                </c:pt>
                <c:pt idx="301">
                  <c:v>686</c:v>
                </c:pt>
                <c:pt idx="302">
                  <c:v>687</c:v>
                </c:pt>
                <c:pt idx="303">
                  <c:v>688</c:v>
                </c:pt>
                <c:pt idx="304">
                  <c:v>689</c:v>
                </c:pt>
                <c:pt idx="305">
                  <c:v>690</c:v>
                </c:pt>
                <c:pt idx="306">
                  <c:v>690</c:v>
                </c:pt>
                <c:pt idx="307">
                  <c:v>691</c:v>
                </c:pt>
                <c:pt idx="308">
                  <c:v>692</c:v>
                </c:pt>
                <c:pt idx="309">
                  <c:v>693</c:v>
                </c:pt>
                <c:pt idx="310">
                  <c:v>694</c:v>
                </c:pt>
                <c:pt idx="311">
                  <c:v>695</c:v>
                </c:pt>
                <c:pt idx="312">
                  <c:v>695</c:v>
                </c:pt>
                <c:pt idx="313">
                  <c:v>696</c:v>
                </c:pt>
                <c:pt idx="314">
                  <c:v>697</c:v>
                </c:pt>
                <c:pt idx="315">
                  <c:v>698</c:v>
                </c:pt>
                <c:pt idx="316">
                  <c:v>698</c:v>
                </c:pt>
                <c:pt idx="317">
                  <c:v>699</c:v>
                </c:pt>
                <c:pt idx="318">
                  <c:v>700</c:v>
                </c:pt>
              </c:numCache>
            </c:numRef>
          </c:xVal>
          <c:yVal>
            <c:numRef>
              <c:f>'[56]54-700'!$C$2:$C$320</c:f>
              <c:numCache>
                <c:formatCode>General</c:formatCode>
                <c:ptCount val="319"/>
                <c:pt idx="0">
                  <c:v>0.22</c:v>
                </c:pt>
                <c:pt idx="1">
                  <c:v>0.22</c:v>
                </c:pt>
                <c:pt idx="2">
                  <c:v>0.22</c:v>
                </c:pt>
                <c:pt idx="3">
                  <c:v>0.22</c:v>
                </c:pt>
                <c:pt idx="4">
                  <c:v>0.22</c:v>
                </c:pt>
                <c:pt idx="5">
                  <c:v>0.21900000000000003</c:v>
                </c:pt>
                <c:pt idx="6">
                  <c:v>0.22</c:v>
                </c:pt>
                <c:pt idx="7">
                  <c:v>0.21900000000000003</c:v>
                </c:pt>
                <c:pt idx="8">
                  <c:v>0.22</c:v>
                </c:pt>
                <c:pt idx="9">
                  <c:v>0.21900000000000003</c:v>
                </c:pt>
                <c:pt idx="10">
                  <c:v>0.22</c:v>
                </c:pt>
                <c:pt idx="11">
                  <c:v>0.21900000000000003</c:v>
                </c:pt>
                <c:pt idx="12">
                  <c:v>0.21900000000000003</c:v>
                </c:pt>
                <c:pt idx="13">
                  <c:v>0.21900000000000003</c:v>
                </c:pt>
                <c:pt idx="14">
                  <c:v>0.22</c:v>
                </c:pt>
                <c:pt idx="15">
                  <c:v>0.21900000000000003</c:v>
                </c:pt>
                <c:pt idx="16">
                  <c:v>0.21900000000000003</c:v>
                </c:pt>
                <c:pt idx="17">
                  <c:v>0.21900000000000003</c:v>
                </c:pt>
                <c:pt idx="18">
                  <c:v>0.21900000000000003</c:v>
                </c:pt>
                <c:pt idx="19">
                  <c:v>0.21900000000000003</c:v>
                </c:pt>
                <c:pt idx="20">
                  <c:v>0.21900000000000003</c:v>
                </c:pt>
                <c:pt idx="21">
                  <c:v>0.21900000000000003</c:v>
                </c:pt>
                <c:pt idx="22">
                  <c:v>0.21800000000000005</c:v>
                </c:pt>
                <c:pt idx="23">
                  <c:v>0.21800000000000005</c:v>
                </c:pt>
                <c:pt idx="24">
                  <c:v>0.21800000000000005</c:v>
                </c:pt>
                <c:pt idx="25">
                  <c:v>0.21700000000000003</c:v>
                </c:pt>
                <c:pt idx="26">
                  <c:v>0.21700000000000003</c:v>
                </c:pt>
                <c:pt idx="27">
                  <c:v>0.21700000000000003</c:v>
                </c:pt>
                <c:pt idx="28">
                  <c:v>0.21700000000000003</c:v>
                </c:pt>
                <c:pt idx="29">
                  <c:v>0.21700000000000003</c:v>
                </c:pt>
                <c:pt idx="30">
                  <c:v>0.21700000000000003</c:v>
                </c:pt>
                <c:pt idx="31">
                  <c:v>0.21600000000000003</c:v>
                </c:pt>
                <c:pt idx="32">
                  <c:v>0.21700000000000003</c:v>
                </c:pt>
                <c:pt idx="33">
                  <c:v>0.21600000000000003</c:v>
                </c:pt>
                <c:pt idx="34">
                  <c:v>0.21600000000000003</c:v>
                </c:pt>
                <c:pt idx="35">
                  <c:v>0.21500000000000002</c:v>
                </c:pt>
                <c:pt idx="36">
                  <c:v>0.21500000000000002</c:v>
                </c:pt>
                <c:pt idx="37">
                  <c:v>0.21500000000000002</c:v>
                </c:pt>
                <c:pt idx="38">
                  <c:v>0.21400000000000002</c:v>
                </c:pt>
                <c:pt idx="39">
                  <c:v>0.21400000000000002</c:v>
                </c:pt>
                <c:pt idx="40">
                  <c:v>0.21400000000000002</c:v>
                </c:pt>
                <c:pt idx="41">
                  <c:v>0.21400000000000002</c:v>
                </c:pt>
                <c:pt idx="42">
                  <c:v>0.21300000000000002</c:v>
                </c:pt>
                <c:pt idx="43">
                  <c:v>0.21200000000000002</c:v>
                </c:pt>
                <c:pt idx="44">
                  <c:v>0.21200000000000002</c:v>
                </c:pt>
                <c:pt idx="45">
                  <c:v>0.21200000000000002</c:v>
                </c:pt>
                <c:pt idx="46">
                  <c:v>0.21100000000000002</c:v>
                </c:pt>
                <c:pt idx="47">
                  <c:v>0.21200000000000002</c:v>
                </c:pt>
                <c:pt idx="48">
                  <c:v>0.21100000000000002</c:v>
                </c:pt>
                <c:pt idx="49">
                  <c:v>0.21100000000000002</c:v>
                </c:pt>
                <c:pt idx="50">
                  <c:v>0.21000000000000005</c:v>
                </c:pt>
                <c:pt idx="51">
                  <c:v>0.20900000000000005</c:v>
                </c:pt>
                <c:pt idx="52">
                  <c:v>0.20900000000000005</c:v>
                </c:pt>
                <c:pt idx="53">
                  <c:v>0.20800000000000002</c:v>
                </c:pt>
                <c:pt idx="54">
                  <c:v>0.20700000000000002</c:v>
                </c:pt>
                <c:pt idx="55">
                  <c:v>0.20700000000000002</c:v>
                </c:pt>
                <c:pt idx="56">
                  <c:v>0.20600000000000002</c:v>
                </c:pt>
                <c:pt idx="57">
                  <c:v>0.20600000000000002</c:v>
                </c:pt>
                <c:pt idx="58">
                  <c:v>0.20500000000000002</c:v>
                </c:pt>
                <c:pt idx="59">
                  <c:v>0.20500000000000002</c:v>
                </c:pt>
                <c:pt idx="60">
                  <c:v>0.20500000000000002</c:v>
                </c:pt>
                <c:pt idx="61">
                  <c:v>0.20300000000000001</c:v>
                </c:pt>
                <c:pt idx="62">
                  <c:v>0.20300000000000001</c:v>
                </c:pt>
                <c:pt idx="63">
                  <c:v>0.20200000000000001</c:v>
                </c:pt>
                <c:pt idx="64">
                  <c:v>0.20100000000000001</c:v>
                </c:pt>
                <c:pt idx="65">
                  <c:v>0.20100000000000001</c:v>
                </c:pt>
                <c:pt idx="66">
                  <c:v>0.2</c:v>
                </c:pt>
                <c:pt idx="67">
                  <c:v>0.19900000000000001</c:v>
                </c:pt>
                <c:pt idx="68">
                  <c:v>0.19800000000000001</c:v>
                </c:pt>
                <c:pt idx="69">
                  <c:v>0.19800000000000001</c:v>
                </c:pt>
                <c:pt idx="70">
                  <c:v>0.19800000000000001</c:v>
                </c:pt>
                <c:pt idx="71">
                  <c:v>0.19600000000000001</c:v>
                </c:pt>
                <c:pt idx="72">
                  <c:v>0.19600000000000001</c:v>
                </c:pt>
                <c:pt idx="73">
                  <c:v>0.19400000000000001</c:v>
                </c:pt>
                <c:pt idx="74">
                  <c:v>0.19400000000000001</c:v>
                </c:pt>
                <c:pt idx="75">
                  <c:v>0.192</c:v>
                </c:pt>
                <c:pt idx="76">
                  <c:v>0.192</c:v>
                </c:pt>
                <c:pt idx="77">
                  <c:v>0.191</c:v>
                </c:pt>
                <c:pt idx="78">
                  <c:v>0.19</c:v>
                </c:pt>
                <c:pt idx="79">
                  <c:v>0.18900000000000003</c:v>
                </c:pt>
                <c:pt idx="80">
                  <c:v>0.18900000000000003</c:v>
                </c:pt>
                <c:pt idx="81">
                  <c:v>0.18800000000000003</c:v>
                </c:pt>
                <c:pt idx="82">
                  <c:v>0.18700000000000003</c:v>
                </c:pt>
                <c:pt idx="83">
                  <c:v>0.18500000000000003</c:v>
                </c:pt>
                <c:pt idx="84">
                  <c:v>0.18400000000000002</c:v>
                </c:pt>
                <c:pt idx="85">
                  <c:v>0.18300000000000002</c:v>
                </c:pt>
                <c:pt idx="86">
                  <c:v>0.18200000000000002</c:v>
                </c:pt>
                <c:pt idx="87">
                  <c:v>0.18100000000000005</c:v>
                </c:pt>
                <c:pt idx="88">
                  <c:v>0.18100000000000005</c:v>
                </c:pt>
                <c:pt idx="89">
                  <c:v>0.18000000000000005</c:v>
                </c:pt>
                <c:pt idx="90">
                  <c:v>0.17900000000000002</c:v>
                </c:pt>
                <c:pt idx="91">
                  <c:v>0.17800000000000002</c:v>
                </c:pt>
                <c:pt idx="92">
                  <c:v>0.17600000000000002</c:v>
                </c:pt>
                <c:pt idx="93">
                  <c:v>0.17600000000000002</c:v>
                </c:pt>
                <c:pt idx="94">
                  <c:v>0.17500000000000002</c:v>
                </c:pt>
                <c:pt idx="95">
                  <c:v>0.17300000000000001</c:v>
                </c:pt>
                <c:pt idx="96">
                  <c:v>0.17200000000000001</c:v>
                </c:pt>
                <c:pt idx="97">
                  <c:v>0.17100000000000001</c:v>
                </c:pt>
                <c:pt idx="98">
                  <c:v>0.17</c:v>
                </c:pt>
                <c:pt idx="99">
                  <c:v>0.16900000000000001</c:v>
                </c:pt>
                <c:pt idx="100">
                  <c:v>0.16700000000000001</c:v>
                </c:pt>
                <c:pt idx="101">
                  <c:v>0.16700000000000001</c:v>
                </c:pt>
                <c:pt idx="102">
                  <c:v>0.16600000000000001</c:v>
                </c:pt>
                <c:pt idx="103">
                  <c:v>0.16400000000000001</c:v>
                </c:pt>
                <c:pt idx="104">
                  <c:v>0.16400000000000001</c:v>
                </c:pt>
                <c:pt idx="105">
                  <c:v>0.16300000000000001</c:v>
                </c:pt>
                <c:pt idx="106">
                  <c:v>0.161</c:v>
                </c:pt>
                <c:pt idx="107">
                  <c:v>0.16</c:v>
                </c:pt>
                <c:pt idx="108">
                  <c:v>0.15900000000000003</c:v>
                </c:pt>
                <c:pt idx="109">
                  <c:v>0.15800000000000003</c:v>
                </c:pt>
                <c:pt idx="110">
                  <c:v>0.15700000000000003</c:v>
                </c:pt>
                <c:pt idx="111">
                  <c:v>0.15600000000000003</c:v>
                </c:pt>
                <c:pt idx="112">
                  <c:v>0.15500000000000003</c:v>
                </c:pt>
                <c:pt idx="113">
                  <c:v>0.15300000000000002</c:v>
                </c:pt>
                <c:pt idx="114">
                  <c:v>0.15300000000000002</c:v>
                </c:pt>
                <c:pt idx="115">
                  <c:v>0.15200000000000002</c:v>
                </c:pt>
                <c:pt idx="116">
                  <c:v>0.15100000000000005</c:v>
                </c:pt>
                <c:pt idx="117">
                  <c:v>0.15000000000000002</c:v>
                </c:pt>
                <c:pt idx="118">
                  <c:v>0.14800000000000002</c:v>
                </c:pt>
                <c:pt idx="119">
                  <c:v>0.14700000000000002</c:v>
                </c:pt>
                <c:pt idx="120">
                  <c:v>0.14600000000000002</c:v>
                </c:pt>
                <c:pt idx="121">
                  <c:v>0.14500000000000002</c:v>
                </c:pt>
                <c:pt idx="122">
                  <c:v>0.14500000000000002</c:v>
                </c:pt>
                <c:pt idx="123">
                  <c:v>0.14300000000000004</c:v>
                </c:pt>
                <c:pt idx="124">
                  <c:v>0.14300000000000004</c:v>
                </c:pt>
                <c:pt idx="125">
                  <c:v>0.14100000000000001</c:v>
                </c:pt>
                <c:pt idx="126">
                  <c:v>0.14000000000000001</c:v>
                </c:pt>
                <c:pt idx="127">
                  <c:v>0.14000000000000001</c:v>
                </c:pt>
                <c:pt idx="128">
                  <c:v>0.13800000000000001</c:v>
                </c:pt>
                <c:pt idx="129">
                  <c:v>0.13800000000000001</c:v>
                </c:pt>
                <c:pt idx="130">
                  <c:v>0.13600000000000001</c:v>
                </c:pt>
                <c:pt idx="131">
                  <c:v>0.13500000000000001</c:v>
                </c:pt>
                <c:pt idx="132">
                  <c:v>0.13400000000000001</c:v>
                </c:pt>
                <c:pt idx="133">
                  <c:v>0.13300000000000001</c:v>
                </c:pt>
                <c:pt idx="134">
                  <c:v>0.13200000000000001</c:v>
                </c:pt>
                <c:pt idx="135">
                  <c:v>0.13100000000000001</c:v>
                </c:pt>
                <c:pt idx="136">
                  <c:v>0.13</c:v>
                </c:pt>
                <c:pt idx="137">
                  <c:v>0.129</c:v>
                </c:pt>
                <c:pt idx="138">
                  <c:v>0.128</c:v>
                </c:pt>
                <c:pt idx="139">
                  <c:v>0.127</c:v>
                </c:pt>
                <c:pt idx="140">
                  <c:v>0.126</c:v>
                </c:pt>
                <c:pt idx="141">
                  <c:v>0.125</c:v>
                </c:pt>
                <c:pt idx="142">
                  <c:v>0.12400000000000001</c:v>
                </c:pt>
                <c:pt idx="143">
                  <c:v>0.12300000000000003</c:v>
                </c:pt>
                <c:pt idx="144">
                  <c:v>0.12300000000000003</c:v>
                </c:pt>
                <c:pt idx="145">
                  <c:v>0.12100000000000001</c:v>
                </c:pt>
                <c:pt idx="146">
                  <c:v>0.12100000000000001</c:v>
                </c:pt>
                <c:pt idx="147">
                  <c:v>0.12000000000000002</c:v>
                </c:pt>
                <c:pt idx="148">
                  <c:v>0.11799999999999998</c:v>
                </c:pt>
                <c:pt idx="149">
                  <c:v>0.11799999999999998</c:v>
                </c:pt>
                <c:pt idx="150">
                  <c:v>0.11699999999999998</c:v>
                </c:pt>
                <c:pt idx="151">
                  <c:v>0.11600000000000002</c:v>
                </c:pt>
                <c:pt idx="152">
                  <c:v>0.115</c:v>
                </c:pt>
                <c:pt idx="153">
                  <c:v>0.114</c:v>
                </c:pt>
                <c:pt idx="154">
                  <c:v>0.11299999999999998</c:v>
                </c:pt>
                <c:pt idx="155">
                  <c:v>0.112</c:v>
                </c:pt>
                <c:pt idx="156">
                  <c:v>0.111</c:v>
                </c:pt>
                <c:pt idx="157">
                  <c:v>0.11</c:v>
                </c:pt>
                <c:pt idx="158">
                  <c:v>0.10900000000000003</c:v>
                </c:pt>
                <c:pt idx="159">
                  <c:v>0.10800000000000001</c:v>
                </c:pt>
                <c:pt idx="160">
                  <c:v>0.10700000000000001</c:v>
                </c:pt>
                <c:pt idx="161">
                  <c:v>0.10600000000000001</c:v>
                </c:pt>
                <c:pt idx="162">
                  <c:v>0.10500000000000002</c:v>
                </c:pt>
                <c:pt idx="163">
                  <c:v>0.10500000000000002</c:v>
                </c:pt>
                <c:pt idx="164">
                  <c:v>0.10400000000000001</c:v>
                </c:pt>
                <c:pt idx="165">
                  <c:v>0.10199999999999998</c:v>
                </c:pt>
                <c:pt idx="166">
                  <c:v>0.10100000000000002</c:v>
                </c:pt>
                <c:pt idx="167">
                  <c:v>9.9800000000000014E-2</c:v>
                </c:pt>
                <c:pt idx="168">
                  <c:v>9.9400000000000002E-2</c:v>
                </c:pt>
                <c:pt idx="169">
                  <c:v>9.8500000000000032E-2</c:v>
                </c:pt>
                <c:pt idx="170">
                  <c:v>9.7200000000000022E-2</c:v>
                </c:pt>
                <c:pt idx="171">
                  <c:v>9.6200000000000022E-2</c:v>
                </c:pt>
                <c:pt idx="172">
                  <c:v>9.540000000000004E-2</c:v>
                </c:pt>
                <c:pt idx="173">
                  <c:v>9.4600000000000031E-2</c:v>
                </c:pt>
                <c:pt idx="174">
                  <c:v>9.2900000000000024E-2</c:v>
                </c:pt>
                <c:pt idx="175">
                  <c:v>9.2300000000000021E-2</c:v>
                </c:pt>
                <c:pt idx="176">
                  <c:v>9.11E-2</c:v>
                </c:pt>
                <c:pt idx="177">
                  <c:v>9.0100000000000013E-2</c:v>
                </c:pt>
                <c:pt idx="178">
                  <c:v>8.9300000000000004E-2</c:v>
                </c:pt>
                <c:pt idx="179">
                  <c:v>8.840000000000002E-2</c:v>
                </c:pt>
                <c:pt idx="180">
                  <c:v>8.6900000000000005E-2</c:v>
                </c:pt>
                <c:pt idx="181">
                  <c:v>8.6399999999999991E-2</c:v>
                </c:pt>
                <c:pt idx="182">
                  <c:v>8.5200000000000026E-2</c:v>
                </c:pt>
                <c:pt idx="183">
                  <c:v>8.3900000000000016E-2</c:v>
                </c:pt>
                <c:pt idx="184">
                  <c:v>8.2900000000000001E-2</c:v>
                </c:pt>
                <c:pt idx="185">
                  <c:v>8.1900000000000001E-2</c:v>
                </c:pt>
                <c:pt idx="186">
                  <c:v>8.1000000000000003E-2</c:v>
                </c:pt>
                <c:pt idx="187">
                  <c:v>7.980000000000001E-2</c:v>
                </c:pt>
                <c:pt idx="188">
                  <c:v>7.8800000000000023E-2</c:v>
                </c:pt>
                <c:pt idx="189">
                  <c:v>7.7500000000000013E-2</c:v>
                </c:pt>
                <c:pt idx="190">
                  <c:v>7.640000000000001E-2</c:v>
                </c:pt>
                <c:pt idx="191">
                  <c:v>7.5700000000000017E-2</c:v>
                </c:pt>
                <c:pt idx="192">
                  <c:v>7.4100000000000013E-2</c:v>
                </c:pt>
                <c:pt idx="193">
                  <c:v>7.2900000000000006E-2</c:v>
                </c:pt>
                <c:pt idx="194">
                  <c:v>7.1800000000000003E-2</c:v>
                </c:pt>
                <c:pt idx="195">
                  <c:v>7.0900000000000019E-2</c:v>
                </c:pt>
                <c:pt idx="196">
                  <c:v>6.9800000000000015E-2</c:v>
                </c:pt>
                <c:pt idx="197">
                  <c:v>6.8699999999999997E-2</c:v>
                </c:pt>
                <c:pt idx="198">
                  <c:v>6.7400000000000015E-2</c:v>
                </c:pt>
                <c:pt idx="199">
                  <c:v>6.6199999999999995E-2</c:v>
                </c:pt>
                <c:pt idx="200">
                  <c:v>6.5400000000000014E-2</c:v>
                </c:pt>
                <c:pt idx="201">
                  <c:v>6.4000000000000015E-2</c:v>
                </c:pt>
                <c:pt idx="202">
                  <c:v>6.2900000000000011E-2</c:v>
                </c:pt>
                <c:pt idx="203">
                  <c:v>6.1600000000000009E-2</c:v>
                </c:pt>
                <c:pt idx="204">
                  <c:v>6.0299999999999999E-2</c:v>
                </c:pt>
                <c:pt idx="205">
                  <c:v>5.8900000000000001E-2</c:v>
                </c:pt>
                <c:pt idx="206">
                  <c:v>5.7600000000000005E-2</c:v>
                </c:pt>
                <c:pt idx="207">
                  <c:v>5.6500000000000002E-2</c:v>
                </c:pt>
                <c:pt idx="208">
                  <c:v>5.4900000000000011E-2</c:v>
                </c:pt>
                <c:pt idx="209">
                  <c:v>5.3800000000000008E-2</c:v>
                </c:pt>
                <c:pt idx="210">
                  <c:v>5.1900000000000002E-2</c:v>
                </c:pt>
                <c:pt idx="211">
                  <c:v>5.0899999999999994E-2</c:v>
                </c:pt>
                <c:pt idx="212">
                  <c:v>4.9600000000000005E-2</c:v>
                </c:pt>
                <c:pt idx="213">
                  <c:v>4.8100000000000004E-2</c:v>
                </c:pt>
                <c:pt idx="214">
                  <c:v>4.6400000000000004E-2</c:v>
                </c:pt>
                <c:pt idx="215">
                  <c:v>4.5100000000000001E-2</c:v>
                </c:pt>
                <c:pt idx="216">
                  <c:v>4.3300000000000012E-2</c:v>
                </c:pt>
                <c:pt idx="217">
                  <c:v>4.1800000000000004E-2</c:v>
                </c:pt>
                <c:pt idx="218">
                  <c:v>4.02E-2</c:v>
                </c:pt>
                <c:pt idx="219">
                  <c:v>3.8800000000000001E-2</c:v>
                </c:pt>
                <c:pt idx="220">
                  <c:v>3.7200000000000011E-2</c:v>
                </c:pt>
                <c:pt idx="221">
                  <c:v>3.5500000000000004E-2</c:v>
                </c:pt>
                <c:pt idx="222">
                  <c:v>3.4100000000000005E-2</c:v>
                </c:pt>
                <c:pt idx="223">
                  <c:v>3.2799999999999996E-2</c:v>
                </c:pt>
                <c:pt idx="224">
                  <c:v>3.1199999999999999E-2</c:v>
                </c:pt>
                <c:pt idx="225">
                  <c:v>2.9899999999999999E-2</c:v>
                </c:pt>
                <c:pt idx="226">
                  <c:v>2.86E-2</c:v>
                </c:pt>
                <c:pt idx="227">
                  <c:v>2.7300000000000001E-2</c:v>
                </c:pt>
                <c:pt idx="228">
                  <c:v>2.6200000000000005E-2</c:v>
                </c:pt>
                <c:pt idx="229">
                  <c:v>2.47E-2</c:v>
                </c:pt>
                <c:pt idx="230">
                  <c:v>2.3699999999999999E-2</c:v>
                </c:pt>
                <c:pt idx="231">
                  <c:v>2.2600000000000006E-2</c:v>
                </c:pt>
                <c:pt idx="232">
                  <c:v>2.1600000000000005E-2</c:v>
                </c:pt>
                <c:pt idx="233">
                  <c:v>2.0600000000000004E-2</c:v>
                </c:pt>
                <c:pt idx="234">
                  <c:v>1.9599999999999999E-2</c:v>
                </c:pt>
                <c:pt idx="235">
                  <c:v>1.8700000000000005E-2</c:v>
                </c:pt>
                <c:pt idx="236">
                  <c:v>1.7800000000000003E-2</c:v>
                </c:pt>
                <c:pt idx="237">
                  <c:v>1.6799999999999999E-2</c:v>
                </c:pt>
                <c:pt idx="238">
                  <c:v>1.6199999999999999E-2</c:v>
                </c:pt>
                <c:pt idx="239">
                  <c:v>1.5299999999999998E-2</c:v>
                </c:pt>
                <c:pt idx="240">
                  <c:v>1.4700000000000001E-2</c:v>
                </c:pt>
                <c:pt idx="241">
                  <c:v>1.4100000000000001E-2</c:v>
                </c:pt>
                <c:pt idx="242">
                  <c:v>1.3600000000000003E-2</c:v>
                </c:pt>
                <c:pt idx="243">
                  <c:v>1.2999999999999998E-2</c:v>
                </c:pt>
                <c:pt idx="244">
                  <c:v>1.2500000000000001E-2</c:v>
                </c:pt>
                <c:pt idx="245">
                  <c:v>1.2E-2</c:v>
                </c:pt>
                <c:pt idx="246">
                  <c:v>1.1600000000000003E-2</c:v>
                </c:pt>
                <c:pt idx="247">
                  <c:v>1.1300000000000003E-2</c:v>
                </c:pt>
                <c:pt idx="248">
                  <c:v>1.1100000000000002E-2</c:v>
                </c:pt>
                <c:pt idx="249">
                  <c:v>1.0800000000000002E-2</c:v>
                </c:pt>
                <c:pt idx="250">
                  <c:v>1.0600000000000002E-2</c:v>
                </c:pt>
                <c:pt idx="251">
                  <c:v>1.0400000000000001E-2</c:v>
                </c:pt>
                <c:pt idx="252">
                  <c:v>1.0400000000000001E-2</c:v>
                </c:pt>
                <c:pt idx="253">
                  <c:v>1.0200000000000001E-2</c:v>
                </c:pt>
                <c:pt idx="254">
                  <c:v>1.0000000000000002E-2</c:v>
                </c:pt>
                <c:pt idx="255">
                  <c:v>9.870000000000002E-3</c:v>
                </c:pt>
                <c:pt idx="256">
                  <c:v>9.7200000000000029E-3</c:v>
                </c:pt>
                <c:pt idx="257">
                  <c:v>9.6700000000000032E-3</c:v>
                </c:pt>
                <c:pt idx="258">
                  <c:v>9.6900000000000007E-3</c:v>
                </c:pt>
                <c:pt idx="259">
                  <c:v>9.760000000000003E-3</c:v>
                </c:pt>
                <c:pt idx="260">
                  <c:v>9.6900000000000007E-3</c:v>
                </c:pt>
                <c:pt idx="261">
                  <c:v>9.5100000000000028E-3</c:v>
                </c:pt>
                <c:pt idx="262">
                  <c:v>9.420000000000003E-3</c:v>
                </c:pt>
                <c:pt idx="263">
                  <c:v>9.4400000000000022E-3</c:v>
                </c:pt>
                <c:pt idx="264">
                  <c:v>9.3200000000000019E-3</c:v>
                </c:pt>
                <c:pt idx="265">
                  <c:v>9.360000000000002E-3</c:v>
                </c:pt>
                <c:pt idx="266">
                  <c:v>9.3700000000000068E-3</c:v>
                </c:pt>
                <c:pt idx="267">
                  <c:v>9.2600000000000026E-3</c:v>
                </c:pt>
                <c:pt idx="268">
                  <c:v>9.3000000000000044E-3</c:v>
                </c:pt>
                <c:pt idx="269">
                  <c:v>9.1500000000000019E-3</c:v>
                </c:pt>
                <c:pt idx="270">
                  <c:v>9.1700000000000028E-3</c:v>
                </c:pt>
                <c:pt idx="271">
                  <c:v>9.2300000000000004E-3</c:v>
                </c:pt>
                <c:pt idx="272">
                  <c:v>9.3400000000000028E-3</c:v>
                </c:pt>
                <c:pt idx="273">
                  <c:v>8.9200000000000026E-3</c:v>
                </c:pt>
                <c:pt idx="274">
                  <c:v>9.1000000000000022E-3</c:v>
                </c:pt>
                <c:pt idx="275">
                  <c:v>8.9600000000000044E-3</c:v>
                </c:pt>
                <c:pt idx="276">
                  <c:v>9.1800000000000007E-3</c:v>
                </c:pt>
                <c:pt idx="277">
                  <c:v>9.2000000000000033E-3</c:v>
                </c:pt>
                <c:pt idx="278">
                  <c:v>9.0900000000000026E-3</c:v>
                </c:pt>
                <c:pt idx="279">
                  <c:v>9.080000000000003E-3</c:v>
                </c:pt>
                <c:pt idx="280">
                  <c:v>8.9800000000000019E-3</c:v>
                </c:pt>
                <c:pt idx="281">
                  <c:v>9.0900000000000026E-3</c:v>
                </c:pt>
                <c:pt idx="282">
                  <c:v>9.0200000000000002E-3</c:v>
                </c:pt>
                <c:pt idx="283">
                  <c:v>9.0000000000000028E-3</c:v>
                </c:pt>
                <c:pt idx="284">
                  <c:v>8.8100000000000019E-3</c:v>
                </c:pt>
                <c:pt idx="285">
                  <c:v>8.9200000000000026E-3</c:v>
                </c:pt>
                <c:pt idx="286">
                  <c:v>8.7600000000000004E-3</c:v>
                </c:pt>
                <c:pt idx="287">
                  <c:v>9.0400000000000029E-3</c:v>
                </c:pt>
                <c:pt idx="288">
                  <c:v>8.8500000000000037E-3</c:v>
                </c:pt>
                <c:pt idx="289">
                  <c:v>8.9400000000000018E-3</c:v>
                </c:pt>
                <c:pt idx="290">
                  <c:v>8.9000000000000051E-3</c:v>
                </c:pt>
                <c:pt idx="291">
                  <c:v>8.7200000000000003E-3</c:v>
                </c:pt>
                <c:pt idx="292">
                  <c:v>8.910000000000003E-3</c:v>
                </c:pt>
                <c:pt idx="293">
                  <c:v>8.8400000000000006E-3</c:v>
                </c:pt>
                <c:pt idx="294">
                  <c:v>8.9700000000000023E-3</c:v>
                </c:pt>
                <c:pt idx="295">
                  <c:v>8.7300000000000034E-3</c:v>
                </c:pt>
                <c:pt idx="296">
                  <c:v>8.7800000000000031E-3</c:v>
                </c:pt>
                <c:pt idx="297">
                  <c:v>8.7600000000000004E-3</c:v>
                </c:pt>
                <c:pt idx="298">
                  <c:v>8.7300000000000034E-3</c:v>
                </c:pt>
                <c:pt idx="299">
                  <c:v>8.7800000000000031E-3</c:v>
                </c:pt>
                <c:pt idx="300">
                  <c:v>8.6200000000000027E-3</c:v>
                </c:pt>
                <c:pt idx="301">
                  <c:v>8.860000000000005E-3</c:v>
                </c:pt>
                <c:pt idx="302">
                  <c:v>8.7600000000000004E-3</c:v>
                </c:pt>
                <c:pt idx="303">
                  <c:v>8.7900000000000027E-3</c:v>
                </c:pt>
                <c:pt idx="304">
                  <c:v>8.7300000000000034E-3</c:v>
                </c:pt>
                <c:pt idx="305">
                  <c:v>8.5900000000000021E-3</c:v>
                </c:pt>
                <c:pt idx="306">
                  <c:v>8.7000000000000029E-3</c:v>
                </c:pt>
                <c:pt idx="307">
                  <c:v>8.5000000000000006E-3</c:v>
                </c:pt>
                <c:pt idx="308">
                  <c:v>8.6000000000000017E-3</c:v>
                </c:pt>
                <c:pt idx="309">
                  <c:v>8.7000000000000029E-3</c:v>
                </c:pt>
                <c:pt idx="310">
                  <c:v>8.8000000000000023E-3</c:v>
                </c:pt>
                <c:pt idx="311">
                  <c:v>8.7800000000000031E-3</c:v>
                </c:pt>
                <c:pt idx="312">
                  <c:v>8.5600000000000051E-3</c:v>
                </c:pt>
                <c:pt idx="313">
                  <c:v>8.6600000000000028E-3</c:v>
                </c:pt>
                <c:pt idx="314">
                  <c:v>8.4800000000000032E-3</c:v>
                </c:pt>
                <c:pt idx="315">
                  <c:v>8.7500000000000008E-3</c:v>
                </c:pt>
                <c:pt idx="316">
                  <c:v>8.5300000000000029E-3</c:v>
                </c:pt>
                <c:pt idx="317">
                  <c:v>8.6500000000000014E-3</c:v>
                </c:pt>
                <c:pt idx="318">
                  <c:v>8.7800000000000031E-3</c:v>
                </c:pt>
              </c:numCache>
            </c:numRef>
          </c:yVal>
          <c:smooth val="1"/>
          <c:extLst>
            <c:ext xmlns:c16="http://schemas.microsoft.com/office/drawing/2014/chart" uri="{C3380CC4-5D6E-409C-BE32-E72D297353CC}">
              <c16:uniqueId val="{00000004-75D2-486C-B20F-F19D6B74E87E}"/>
            </c:ext>
          </c:extLst>
        </c:ser>
        <c:dLbls>
          <c:showLegendKey val="0"/>
          <c:showVal val="0"/>
          <c:showCatName val="0"/>
          <c:showSerName val="0"/>
          <c:showPercent val="0"/>
          <c:showBubbleSize val="0"/>
        </c:dLbls>
        <c:axId val="141007872"/>
        <c:axId val="141013760"/>
      </c:scatterChart>
      <c:valAx>
        <c:axId val="141007872"/>
        <c:scaling>
          <c:orientation val="minMax"/>
          <c:max val="700"/>
        </c:scaling>
        <c:delete val="0"/>
        <c:axPos val="b"/>
        <c:numFmt formatCode="General" sourceLinked="1"/>
        <c:majorTickMark val="in"/>
        <c:minorTickMark val="none"/>
        <c:tickLblPos val="nextTo"/>
        <c:spPr>
          <a:ln w="25400">
            <a:solidFill>
              <a:srgbClr val="000000"/>
            </a:solidFill>
            <a:prstDash val="solid"/>
          </a:ln>
        </c:spPr>
        <c:txPr>
          <a:bodyPr rot="0" vert="horz"/>
          <a:lstStyle/>
          <a:p>
            <a:pPr>
              <a:defRPr sz="1125" b="0" i="0" u="none" strike="noStrike" baseline="0">
                <a:solidFill>
                  <a:srgbClr val="000000"/>
                </a:solidFill>
                <a:latin typeface="Arial Cyr"/>
                <a:ea typeface="Arial Cyr"/>
                <a:cs typeface="Arial Cyr"/>
              </a:defRPr>
            </a:pPr>
            <a:endParaRPr lang="ru-RU"/>
          </a:p>
        </c:txPr>
        <c:crossAx val="141013760"/>
        <c:crosses val="autoZero"/>
        <c:crossBetween val="midCat"/>
        <c:majorUnit val="100"/>
      </c:valAx>
      <c:valAx>
        <c:axId val="141013760"/>
        <c:scaling>
          <c:orientation val="minMax"/>
          <c:max val="0.30000000000000004"/>
          <c:min val="0"/>
        </c:scaling>
        <c:delete val="0"/>
        <c:axPos val="l"/>
        <c:numFmt formatCode="General" sourceLinked="0"/>
        <c:majorTickMark val="in"/>
        <c:minorTickMark val="none"/>
        <c:tickLblPos val="nextTo"/>
        <c:spPr>
          <a:ln w="25400">
            <a:solidFill>
              <a:srgbClr val="000000"/>
            </a:solidFill>
            <a:prstDash val="solid"/>
          </a:ln>
        </c:spPr>
        <c:txPr>
          <a:bodyPr rot="0" vert="horz"/>
          <a:lstStyle/>
          <a:p>
            <a:pPr>
              <a:defRPr sz="1150" b="0" i="0" u="none" strike="noStrike" baseline="0">
                <a:solidFill>
                  <a:srgbClr val="000000"/>
                </a:solidFill>
                <a:latin typeface="Arial Cyr"/>
                <a:ea typeface="Arial Cyr"/>
                <a:cs typeface="Arial Cyr"/>
              </a:defRPr>
            </a:pPr>
            <a:endParaRPr lang="ru-RU"/>
          </a:p>
        </c:txPr>
        <c:crossAx val="141007872"/>
        <c:crosses val="autoZero"/>
        <c:crossBetween val="midCat"/>
        <c:majorUnit val="0.05"/>
        <c:minorUnit val="0.05"/>
      </c:valAx>
      <c:spPr>
        <a:noFill/>
        <a:ln w="25400">
          <a:noFill/>
        </a:ln>
      </c:spPr>
    </c:plotArea>
    <c:plotVisOnly val="1"/>
    <c:dispBlanksAs val="gap"/>
    <c:showDLblsOverMax val="0"/>
  </c:chart>
  <c:spPr>
    <a:noFill/>
    <a:ln w="6350">
      <a:noFill/>
    </a:ln>
  </c:spPr>
  <c:txPr>
    <a:bodyPr/>
    <a:lstStyle/>
    <a:p>
      <a:pPr>
        <a:defRPr sz="300" b="0"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960771987398733"/>
          <c:y val="5.6727051657518318E-2"/>
          <c:w val="0.85521030796097186"/>
          <c:h val="0.76687269713521133"/>
        </c:manualLayout>
      </c:layout>
      <c:scatterChart>
        <c:scatterStyle val="lineMarker"/>
        <c:varyColors val="0"/>
        <c:ser>
          <c:idx val="0"/>
          <c:order val="0"/>
          <c:spPr>
            <a:ln w="19050">
              <a:noFill/>
            </a:ln>
          </c:spPr>
          <c:marker>
            <c:symbol val="circle"/>
            <c:size val="5"/>
            <c:spPr>
              <a:solidFill>
                <a:srgbClr val="000000"/>
              </a:solidFill>
              <a:ln>
                <a:solidFill>
                  <a:srgbClr val="000000"/>
                </a:solidFill>
                <a:prstDash val="solid"/>
              </a:ln>
            </c:spPr>
          </c:marker>
          <c:xVal>
            <c:numRef>
              <c:f>'Петромагнитные характеристики'!$G$3:$G$51</c:f>
              <c:numCache>
                <c:formatCode>0.0</c:formatCode>
                <c:ptCount val="49"/>
                <c:pt idx="0">
                  <c:v>2.1378476420798065</c:v>
                </c:pt>
                <c:pt idx="1">
                  <c:v>1.8655387355298305</c:v>
                </c:pt>
                <c:pt idx="2">
                  <c:v>1.9015904572564608</c:v>
                </c:pt>
                <c:pt idx="3">
                  <c:v>2.4985600737242253</c:v>
                </c:pt>
                <c:pt idx="4">
                  <c:v>2.59505617977528</c:v>
                </c:pt>
                <c:pt idx="6">
                  <c:v>2.1648710414626193</c:v>
                </c:pt>
                <c:pt idx="7">
                  <c:v>2.2000000000000002</c:v>
                </c:pt>
                <c:pt idx="8">
                  <c:v>1.8188273483465205</c:v>
                </c:pt>
                <c:pt idx="9">
                  <c:v>1</c:v>
                </c:pt>
                <c:pt idx="11">
                  <c:v>2.3879159369527145</c:v>
                </c:pt>
                <c:pt idx="12">
                  <c:v>1.8663434903047091</c:v>
                </c:pt>
                <c:pt idx="13">
                  <c:v>1.9820245979186375</c:v>
                </c:pt>
                <c:pt idx="14">
                  <c:v>2.0955937266616882</c:v>
                </c:pt>
                <c:pt idx="15">
                  <c:v>2.0155945419103323</c:v>
                </c:pt>
                <c:pt idx="17">
                  <c:v>2.2819989801121876</c:v>
                </c:pt>
                <c:pt idx="18">
                  <c:v>2.0559380378657486</c:v>
                </c:pt>
                <c:pt idx="20">
                  <c:v>1.980817347789825</c:v>
                </c:pt>
                <c:pt idx="21">
                  <c:v>2.1031814273430784</c:v>
                </c:pt>
                <c:pt idx="22">
                  <c:v>2.6659707724425896</c:v>
                </c:pt>
                <c:pt idx="23">
                  <c:v>2.4716257668711652</c:v>
                </c:pt>
                <c:pt idx="25">
                  <c:v>2.4145636172450051</c:v>
                </c:pt>
                <c:pt idx="26">
                  <c:v>2.6982812176434048</c:v>
                </c:pt>
                <c:pt idx="27">
                  <c:v>2.5268400664084112</c:v>
                </c:pt>
                <c:pt idx="28">
                  <c:v>2.0266850701633308</c:v>
                </c:pt>
                <c:pt idx="29">
                  <c:v>1.8310749774164408</c:v>
                </c:pt>
              </c:numCache>
            </c:numRef>
          </c:xVal>
          <c:yVal>
            <c:numRef>
              <c:f>'Петромагнитные характеристики'!$D$3:$D$51</c:f>
              <c:numCache>
                <c:formatCode>0.00</c:formatCode>
                <c:ptCount val="49"/>
                <c:pt idx="0">
                  <c:v>0.17880000000000001</c:v>
                </c:pt>
                <c:pt idx="1">
                  <c:v>0.24065651572078303</c:v>
                </c:pt>
                <c:pt idx="2">
                  <c:v>0.18709844559585498</c:v>
                </c:pt>
                <c:pt idx="3">
                  <c:v>0.15883732618529076</c:v>
                </c:pt>
                <c:pt idx="4">
                  <c:v>0.21331927604990339</c:v>
                </c:pt>
                <c:pt idx="6">
                  <c:v>0.35154807170016306</c:v>
                </c:pt>
                <c:pt idx="7">
                  <c:v>0.22630535360211501</c:v>
                </c:pt>
                <c:pt idx="8">
                  <c:v>0.27291097111612989</c:v>
                </c:pt>
                <c:pt idx="9">
                  <c:v>0.22656587473002165</c:v>
                </c:pt>
                <c:pt idx="11">
                  <c:v>0.22664694504494259</c:v>
                </c:pt>
                <c:pt idx="12">
                  <c:v>0.31441641938674592</c:v>
                </c:pt>
                <c:pt idx="13">
                  <c:v>0.25398058252427191</c:v>
                </c:pt>
                <c:pt idx="14">
                  <c:v>0.28100748808713411</c:v>
                </c:pt>
                <c:pt idx="15">
                  <c:v>0.24895125126573128</c:v>
                </c:pt>
                <c:pt idx="17">
                  <c:v>0.33492537313432841</c:v>
                </c:pt>
                <c:pt idx="18">
                  <c:v>0.2430032733224223</c:v>
                </c:pt>
                <c:pt idx="20">
                  <c:v>0.2904602255409936</c:v>
                </c:pt>
                <c:pt idx="21">
                  <c:v>0.25552571782689532</c:v>
                </c:pt>
                <c:pt idx="22">
                  <c:v>0.13513874066168621</c:v>
                </c:pt>
                <c:pt idx="23">
                  <c:v>0.15606521138436039</c:v>
                </c:pt>
                <c:pt idx="25">
                  <c:v>0.16725978647686837</c:v>
                </c:pt>
                <c:pt idx="26">
                  <c:v>0.14063595978489593</c:v>
                </c:pt>
                <c:pt idx="27">
                  <c:v>0.20734265734265733</c:v>
                </c:pt>
                <c:pt idx="28">
                  <c:v>0.19767441860465115</c:v>
                </c:pt>
                <c:pt idx="29">
                  <c:v>0.2642648134601317</c:v>
                </c:pt>
              </c:numCache>
            </c:numRef>
          </c:yVal>
          <c:smooth val="0"/>
          <c:extLst>
            <c:ext xmlns:c16="http://schemas.microsoft.com/office/drawing/2014/chart" uri="{C3380CC4-5D6E-409C-BE32-E72D297353CC}">
              <c16:uniqueId val="{00000000-4A76-4F21-91FE-FDF79F542BAE}"/>
            </c:ext>
          </c:extLst>
        </c:ser>
        <c:dLbls>
          <c:showLegendKey val="0"/>
          <c:showVal val="0"/>
          <c:showCatName val="0"/>
          <c:showSerName val="0"/>
          <c:showPercent val="0"/>
          <c:showBubbleSize val="0"/>
        </c:dLbls>
        <c:axId val="144207232"/>
        <c:axId val="144217600"/>
      </c:scatterChart>
      <c:valAx>
        <c:axId val="144207232"/>
        <c:scaling>
          <c:orientation val="minMax"/>
          <c:max val="9"/>
        </c:scaling>
        <c:delete val="0"/>
        <c:axPos val="b"/>
        <c:title>
          <c:tx>
            <c:rich>
              <a:bodyPr/>
              <a:lstStyle/>
              <a:p>
                <a:pPr>
                  <a:defRPr sz="1575" b="1" i="0" u="none" strike="noStrike" baseline="0">
                    <a:solidFill>
                      <a:srgbClr val="000000"/>
                    </a:solidFill>
                    <a:latin typeface="Arial Cyr"/>
                    <a:ea typeface="Arial Cyr"/>
                    <a:cs typeface="Arial Cyr"/>
                  </a:defRPr>
                </a:pPr>
                <a:r>
                  <a:rPr lang="en-US"/>
                  <a:t>Bcr/Bc</a:t>
                </a:r>
              </a:p>
            </c:rich>
          </c:tx>
          <c:layout>
            <c:manualLayout>
              <c:xMode val="edge"/>
              <c:yMode val="edge"/>
              <c:x val="0.4817323886615601"/>
              <c:y val="0.91615724884419902"/>
            </c:manualLayout>
          </c:layout>
          <c:overlay val="0"/>
          <c:spPr>
            <a:noFill/>
            <a:ln w="25400">
              <a:noFill/>
            </a:ln>
          </c:spPr>
        </c:title>
        <c:numFmt formatCode="General" sourceLinked="0"/>
        <c:majorTickMark val="in"/>
        <c:minorTickMark val="in"/>
        <c:tickLblPos val="low"/>
        <c:spPr>
          <a:ln w="12700">
            <a:solidFill>
              <a:srgbClr val="000000"/>
            </a:solidFill>
            <a:prstDash val="solid"/>
          </a:ln>
        </c:spPr>
        <c:txPr>
          <a:bodyPr rot="0" vert="horz"/>
          <a:lstStyle/>
          <a:p>
            <a:pPr>
              <a:defRPr sz="1575" b="0" i="0" u="none" strike="noStrike" baseline="0">
                <a:solidFill>
                  <a:srgbClr val="000000"/>
                </a:solidFill>
                <a:latin typeface="Arial Cyr"/>
                <a:ea typeface="Arial Cyr"/>
                <a:cs typeface="Arial Cyr"/>
              </a:defRPr>
            </a:pPr>
            <a:endParaRPr lang="ru-RU"/>
          </a:p>
        </c:txPr>
        <c:crossAx val="144217600"/>
        <c:crosses val="autoZero"/>
        <c:crossBetween val="midCat"/>
        <c:majorUnit val="1"/>
        <c:minorUnit val="0.5"/>
      </c:valAx>
      <c:valAx>
        <c:axId val="144217600"/>
        <c:scaling>
          <c:orientation val="minMax"/>
          <c:max val="1"/>
        </c:scaling>
        <c:delete val="0"/>
        <c:axPos val="l"/>
        <c:title>
          <c:tx>
            <c:rich>
              <a:bodyPr/>
              <a:lstStyle/>
              <a:p>
                <a:pPr>
                  <a:defRPr sz="1575" b="1" i="0" u="none" strike="noStrike" baseline="0">
                    <a:solidFill>
                      <a:srgbClr val="000000"/>
                    </a:solidFill>
                    <a:latin typeface="Arial Cyr"/>
                    <a:ea typeface="Arial Cyr"/>
                    <a:cs typeface="Arial Cyr"/>
                  </a:defRPr>
                </a:pPr>
                <a:r>
                  <a:rPr lang="ru-RU"/>
                  <a:t>М</a:t>
                </a:r>
                <a:r>
                  <a:rPr lang="en-US"/>
                  <a:t>r/</a:t>
                </a:r>
                <a:r>
                  <a:rPr lang="ru-RU"/>
                  <a:t>М</a:t>
                </a:r>
                <a:r>
                  <a:rPr lang="en-US"/>
                  <a:t>s</a:t>
                </a:r>
              </a:p>
            </c:rich>
          </c:tx>
          <c:layout>
            <c:manualLayout>
              <c:xMode val="edge"/>
              <c:yMode val="edge"/>
              <c:x val="6.7659043351342716E-3"/>
              <c:y val="0.38650383935614652"/>
            </c:manualLayout>
          </c:layout>
          <c:overlay val="0"/>
          <c:spPr>
            <a:noFill/>
            <a:ln w="25400">
              <a:noFill/>
            </a:ln>
          </c:spPr>
        </c:title>
        <c:numFmt formatCode="0.0" sourceLinked="0"/>
        <c:majorTickMark val="in"/>
        <c:minorTickMark val="in"/>
        <c:tickLblPos val="nextTo"/>
        <c:spPr>
          <a:ln w="12700">
            <a:solidFill>
              <a:srgbClr val="000000"/>
            </a:solidFill>
            <a:prstDash val="solid"/>
          </a:ln>
        </c:spPr>
        <c:txPr>
          <a:bodyPr rot="0" vert="horz"/>
          <a:lstStyle/>
          <a:p>
            <a:pPr>
              <a:defRPr sz="1575" b="0" i="0" u="none" strike="noStrike" baseline="0">
                <a:solidFill>
                  <a:srgbClr val="000000"/>
                </a:solidFill>
                <a:latin typeface="Arial Cyr"/>
                <a:ea typeface="Arial Cyr"/>
                <a:cs typeface="Arial Cyr"/>
              </a:defRPr>
            </a:pPr>
            <a:endParaRPr lang="ru-RU"/>
          </a:p>
        </c:txPr>
        <c:crossAx val="144207232"/>
        <c:crosses val="autoZero"/>
        <c:crossBetween val="midCat"/>
        <c:majorUnit val="0.2"/>
        <c:minorUnit val="0.05"/>
      </c:valAx>
      <c:spPr>
        <a:solidFill>
          <a:srgbClr val="FFFFFF"/>
        </a:solidFill>
        <a:ln w="12700">
          <a:solidFill>
            <a:srgbClr val="FFFFFF"/>
          </a:solidFill>
          <a:prstDash val="solid"/>
        </a:ln>
      </c:spPr>
    </c:plotArea>
    <c:plotVisOnly val="1"/>
    <c:dispBlanksAs val="gap"/>
    <c:showDLblsOverMax val="0"/>
  </c:chart>
  <c:spPr>
    <a:noFill/>
    <a:ln w="6350">
      <a:noFill/>
    </a:ln>
  </c:spPr>
  <c:txPr>
    <a:bodyPr/>
    <a:lstStyle/>
    <a:p>
      <a:pPr>
        <a:defRPr sz="1575" b="0" i="0" u="none" strike="noStrike" baseline="0">
          <a:solidFill>
            <a:srgbClr val="000000"/>
          </a:solidFill>
          <a:latin typeface="Arial Cyr"/>
          <a:ea typeface="Arial Cyr"/>
          <a:cs typeface="Arial Cyr"/>
        </a:defRPr>
      </a:pPr>
      <a:endParaRPr lang="ru-RU"/>
    </a:p>
  </c:txPr>
  <c:externalData r:id="rId2">
    <c:autoUpdate val="0"/>
  </c:externalData>
  <c:userShapes r:id="rId3"/>
</c:chartSpace>
</file>

<file path=ppt/drawings/_rels/drawing10.xml.rels><?xml version="1.0" encoding="UTF-8" standalone="yes"?>
<Relationships xmlns="http://schemas.openxmlformats.org/package/2006/relationships"><Relationship Id="rId1" Type="http://schemas.openxmlformats.org/officeDocument/2006/relationships/image" Target="../media/image9.png"/></Relationships>
</file>

<file path=ppt/drawings/_rels/drawing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drawing1.xml><?xml version="1.0" encoding="utf-8"?>
<c:userShapes xmlns:c="http://schemas.openxmlformats.org/drawingml/2006/chart">
  <cdr:relSizeAnchor xmlns:cdr="http://schemas.openxmlformats.org/drawingml/2006/chartDrawing">
    <cdr:from>
      <cdr:x>0.37853</cdr:x>
      <cdr:y>0.06529</cdr:y>
    </cdr:from>
    <cdr:to>
      <cdr:x>0.84298</cdr:x>
      <cdr:y>0.17272</cdr:y>
    </cdr:to>
    <cdr:sp macro="" textlink="">
      <cdr:nvSpPr>
        <cdr:cNvPr id="3073" name="Текст 1"/>
        <cdr:cNvSpPr txBox="1">
          <a:spLocks xmlns:a="http://schemas.openxmlformats.org/drawingml/2006/main" noChangeArrowheads="1"/>
        </cdr:cNvSpPr>
      </cdr:nvSpPr>
      <cdr:spPr bwMode="auto">
        <a:xfrm xmlns:a="http://schemas.openxmlformats.org/drawingml/2006/main">
          <a:off x="1135734" y="208954"/>
          <a:ext cx="1393523" cy="34381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none" lIns="18288" tIns="27432" rIns="18288" bIns="0" anchor="t" upright="1">
          <a:spAutoFit/>
        </a:bodyPr>
        <a:lstStyle xmlns:a="http://schemas.openxmlformats.org/drawingml/2006/main"/>
        <a:p xmlns:a="http://schemas.openxmlformats.org/drawingml/2006/main">
          <a:pPr algn="ctr" rtl="0">
            <a:lnSpc>
              <a:spcPts val="1200"/>
            </a:lnSpc>
            <a:defRPr sz="1000"/>
          </a:pPr>
          <a:r>
            <a:rPr lang="en-US" sz="1100" b="1" i="0" u="none" strike="noStrike" baseline="0">
              <a:solidFill>
                <a:srgbClr val="000000"/>
              </a:solidFill>
              <a:latin typeface="Arial Cyr"/>
              <a:cs typeface="Arial Cyr"/>
            </a:rPr>
            <a:t>Sakhtysh -</a:t>
          </a:r>
          <a:r>
            <a:rPr lang="ru-RU" sz="1100" b="1" i="0" u="none" strike="noStrike" baseline="0">
              <a:solidFill>
                <a:srgbClr val="000000"/>
              </a:solidFill>
              <a:latin typeface="Arial Cyr"/>
              <a:cs typeface="Arial Cyr"/>
            </a:rPr>
            <a:t> I, </a:t>
          </a:r>
          <a:r>
            <a:rPr lang="en-US" sz="1100" b="1" i="0" u="none" strike="noStrike" baseline="0">
              <a:solidFill>
                <a:srgbClr val="000000"/>
              </a:solidFill>
              <a:latin typeface="Arial Cyr"/>
              <a:cs typeface="Arial Cyr"/>
            </a:rPr>
            <a:t>layer</a:t>
          </a:r>
          <a:r>
            <a:rPr lang="ru-RU" sz="1100" b="1" i="0" u="none" strike="noStrike" baseline="0">
              <a:solidFill>
                <a:srgbClr val="000000"/>
              </a:solidFill>
              <a:latin typeface="Arial Cyr"/>
              <a:cs typeface="Arial Cyr"/>
            </a:rPr>
            <a:t> 1,</a:t>
          </a:r>
        </a:p>
        <a:p xmlns:a="http://schemas.openxmlformats.org/drawingml/2006/main">
          <a:pPr algn="ctr" rtl="0">
            <a:defRPr sz="1000"/>
          </a:pPr>
          <a:r>
            <a:rPr lang="ru-RU" sz="1100" b="1" i="0" u="none" strike="noStrike" baseline="0">
              <a:solidFill>
                <a:srgbClr val="000000"/>
              </a:solidFill>
              <a:latin typeface="Arial Cyr"/>
              <a:cs typeface="Arial Cyr"/>
            </a:rPr>
            <a:t>9</a:t>
          </a:r>
          <a:r>
            <a:rPr lang="en-US" sz="1100" b="1" i="0" u="none" strike="noStrike" baseline="0">
              <a:solidFill>
                <a:srgbClr val="000000"/>
              </a:solidFill>
              <a:latin typeface="Arial Cyr"/>
              <a:cs typeface="Arial Cyr"/>
            </a:rPr>
            <a:t>(30)</a:t>
          </a:r>
          <a:endParaRPr lang="ru-RU" sz="1100" b="1" i="0" u="none" strike="noStrike" baseline="0">
            <a:solidFill>
              <a:srgbClr val="000000"/>
            </a:solidFill>
            <a:latin typeface="Arial Cyr"/>
            <a:cs typeface="Arial Cyr"/>
          </a:endParaRPr>
        </a:p>
      </cdr:txBody>
    </cdr:sp>
  </cdr:relSizeAnchor>
  <cdr:relSizeAnchor xmlns:cdr="http://schemas.openxmlformats.org/drawingml/2006/chartDrawing">
    <cdr:from>
      <cdr:x>0.80044</cdr:x>
      <cdr:y>0.78631</cdr:y>
    </cdr:from>
    <cdr:to>
      <cdr:x>0.97552</cdr:x>
      <cdr:y>0.87716</cdr:y>
    </cdr:to>
    <cdr:sp macro="" textlink="">
      <cdr:nvSpPr>
        <cdr:cNvPr id="3074" name="Текст 2"/>
        <cdr:cNvSpPr txBox="1">
          <a:spLocks xmlns:a="http://schemas.openxmlformats.org/drawingml/2006/main" noChangeArrowheads="1"/>
        </cdr:cNvSpPr>
      </cdr:nvSpPr>
      <cdr:spPr bwMode="auto">
        <a:xfrm xmlns:a="http://schemas.openxmlformats.org/drawingml/2006/main">
          <a:off x="1985028" y="2151581"/>
          <a:ext cx="434196" cy="24858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dirty="0">
              <a:solidFill>
                <a:srgbClr val="000000"/>
              </a:solidFill>
              <a:latin typeface="Arial Cyr"/>
              <a:cs typeface="Arial Cyr"/>
            </a:rPr>
            <a:t>Т, </a:t>
          </a:r>
          <a:r>
            <a:rPr lang="ru-RU" sz="1200" b="1" i="0" u="none" strike="noStrike" baseline="30000" dirty="0" err="1">
              <a:solidFill>
                <a:srgbClr val="000000"/>
              </a:solidFill>
              <a:latin typeface="Arial Cyr"/>
              <a:cs typeface="Arial Cyr"/>
            </a:rPr>
            <a:t>o</a:t>
          </a:r>
          <a:r>
            <a:rPr lang="ru-RU" sz="1200" b="1" i="0" u="none" strike="noStrike" baseline="0" dirty="0" err="1">
              <a:solidFill>
                <a:srgbClr val="000000"/>
              </a:solidFill>
              <a:latin typeface="Arial Cyr"/>
              <a:cs typeface="Arial Cyr"/>
            </a:rPr>
            <a:t>С</a:t>
          </a:r>
          <a:endParaRPr lang="ru-RU" sz="1200" b="1" i="0" u="none" strike="noStrike" baseline="0" dirty="0">
            <a:solidFill>
              <a:srgbClr val="000000"/>
            </a:solidFill>
            <a:latin typeface="Arial Cyr"/>
            <a:cs typeface="Arial Cyr"/>
          </a:endParaRPr>
        </a:p>
      </cdr:txBody>
    </cdr:sp>
  </cdr:relSizeAnchor>
  <cdr:relSizeAnchor xmlns:cdr="http://schemas.openxmlformats.org/drawingml/2006/chartDrawing">
    <cdr:from>
      <cdr:x>0.06279</cdr:x>
      <cdr:y>0.01484</cdr:y>
    </cdr:from>
    <cdr:to>
      <cdr:x>0.4235</cdr:x>
      <cdr:y>0.10678</cdr:y>
    </cdr:to>
    <cdr:sp macro="" textlink="">
      <cdr:nvSpPr>
        <cdr:cNvPr id="3075" name="Текст 3"/>
        <cdr:cNvSpPr txBox="1">
          <a:spLocks xmlns:a="http://schemas.openxmlformats.org/drawingml/2006/main" noChangeArrowheads="1"/>
        </cdr:cNvSpPr>
      </cdr:nvSpPr>
      <cdr:spPr bwMode="auto">
        <a:xfrm xmlns:a="http://schemas.openxmlformats.org/drawingml/2006/main">
          <a:off x="192161" y="50800"/>
          <a:ext cx="1085707" cy="29511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a:solidFill>
                <a:srgbClr val="000000"/>
              </a:solidFill>
              <a:latin typeface="Arial Cyr"/>
              <a:cs typeface="Arial Cyr"/>
            </a:rPr>
            <a:t>Мs,  </a:t>
          </a:r>
          <a:r>
            <a:rPr lang="en-US" sz="1200" b="1" i="0" u="none" strike="noStrike" baseline="0">
              <a:solidFill>
                <a:srgbClr val="000000"/>
              </a:solidFill>
              <a:latin typeface="Arial Cyr"/>
              <a:cs typeface="Arial Cyr"/>
            </a:rPr>
            <a:t>m</a:t>
          </a:r>
          <a:r>
            <a:rPr lang="ru-RU" sz="1200" b="1" i="0" u="none" strike="noStrike" baseline="0">
              <a:solidFill>
                <a:srgbClr val="000000"/>
              </a:solidFill>
              <a:latin typeface="Arial Cyr"/>
              <a:cs typeface="Arial Cyr"/>
            </a:rPr>
            <a:t>A*</a:t>
          </a:r>
          <a:r>
            <a:rPr lang="en-US" sz="1200" b="1" i="0" u="none" strike="noStrike" baseline="0">
              <a:solidFill>
                <a:srgbClr val="000000"/>
              </a:solidFill>
              <a:latin typeface="Arial Cyr"/>
              <a:cs typeface="Arial Cyr"/>
            </a:rPr>
            <a:t>m</a:t>
          </a:r>
          <a:r>
            <a:rPr lang="ru-RU" sz="1200" b="1" i="0" u="none" strike="noStrike" baseline="30000">
              <a:solidFill>
                <a:srgbClr val="000000"/>
              </a:solidFill>
              <a:latin typeface="Arial Cyr"/>
              <a:cs typeface="Arial Cyr"/>
            </a:rPr>
            <a:t>2</a:t>
          </a:r>
        </a:p>
      </cdr:txBody>
    </cdr:sp>
  </cdr:relSizeAnchor>
</c:userShapes>
</file>

<file path=ppt/drawings/drawing10.xml><?xml version="1.0" encoding="utf-8"?>
<c:userShapes xmlns:c="http://schemas.openxmlformats.org/drawingml/2006/chart">
  <cdr:relSizeAnchor xmlns:cdr="http://schemas.openxmlformats.org/drawingml/2006/chartDrawing">
    <cdr:from>
      <cdr:x>0.41997</cdr:x>
      <cdr:y>0.92942</cdr:y>
    </cdr:from>
    <cdr:to>
      <cdr:x>0.67106</cdr:x>
      <cdr:y>0.98715</cdr:y>
    </cdr:to>
    <cdr:sp macro="" textlink="">
      <cdr:nvSpPr>
        <cdr:cNvPr id="18433" name="Text Box 1"/>
        <cdr:cNvSpPr txBox="1">
          <a:spLocks xmlns:a="http://schemas.openxmlformats.org/drawingml/2006/main" noChangeArrowheads="1"/>
        </cdr:cNvSpPr>
      </cdr:nvSpPr>
      <cdr:spPr bwMode="auto">
        <a:xfrm xmlns:a="http://schemas.openxmlformats.org/drawingml/2006/main">
          <a:off x="1899298" y="3446884"/>
          <a:ext cx="1133627" cy="21389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800" b="1" i="0" u="none" strike="noStrike" baseline="0">
              <a:solidFill>
                <a:srgbClr val="000000"/>
              </a:solidFill>
              <a:latin typeface="Arial Cyr"/>
              <a:cs typeface="Arial Cyr"/>
            </a:rPr>
            <a:t>pTRM, A/m</a:t>
          </a:r>
        </a:p>
      </cdr:txBody>
    </cdr:sp>
  </cdr:relSizeAnchor>
  <cdr:relSizeAnchor xmlns:cdr="http://schemas.openxmlformats.org/drawingml/2006/chartDrawing">
    <cdr:from>
      <cdr:x>0.02621</cdr:x>
      <cdr:y>0.38625</cdr:y>
    </cdr:from>
    <cdr:to>
      <cdr:x>0.06806</cdr:x>
      <cdr:y>0.62203</cdr:y>
    </cdr:to>
    <cdr:sp macro="" textlink="">
      <cdr:nvSpPr>
        <cdr:cNvPr id="18434" name="Text Box 2"/>
        <cdr:cNvSpPr txBox="1">
          <a:spLocks xmlns:a="http://schemas.openxmlformats.org/drawingml/2006/main" noChangeArrowheads="1"/>
        </cdr:cNvSpPr>
      </cdr:nvSpPr>
      <cdr:spPr bwMode="auto">
        <a:xfrm xmlns:a="http://schemas.openxmlformats.org/drawingml/2006/main">
          <a:off x="121514" y="1434323"/>
          <a:ext cx="188938" cy="87361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vert="vert270" wrap="square" lIns="27432" tIns="22860" rIns="0" bIns="0" anchor="t" upright="1"/>
        <a:lstStyle xmlns:a="http://schemas.openxmlformats.org/drawingml/2006/main"/>
        <a:p xmlns:a="http://schemas.openxmlformats.org/drawingml/2006/main">
          <a:pPr algn="r" rtl="0">
            <a:defRPr sz="1000"/>
          </a:pPr>
          <a:r>
            <a:rPr lang="ru-RU" sz="800" b="1" i="0" u="none" strike="noStrike" baseline="0">
              <a:solidFill>
                <a:srgbClr val="000000"/>
              </a:solidFill>
              <a:latin typeface="Arial Cyr"/>
              <a:cs typeface="Arial Cyr"/>
            </a:rPr>
            <a:t>In, A/m</a:t>
          </a:r>
        </a:p>
      </cdr:txBody>
    </cdr:sp>
  </cdr:relSizeAnchor>
  <cdr:relSizeAnchor xmlns:cdr="http://schemas.openxmlformats.org/drawingml/2006/chartDrawing">
    <cdr:from>
      <cdr:x>0.09242</cdr:x>
      <cdr:y>0.12875</cdr:y>
    </cdr:from>
    <cdr:to>
      <cdr:x>0.17313</cdr:x>
      <cdr:y>0.17827</cdr:y>
    </cdr:to>
    <cdr:sp macro="" textlink="">
      <cdr:nvSpPr>
        <cdr:cNvPr id="18437" name="Text Box 5"/>
        <cdr:cNvSpPr txBox="1">
          <a:spLocks xmlns:a="http://schemas.openxmlformats.org/drawingml/2006/main" noChangeArrowheads="1"/>
        </cdr:cNvSpPr>
      </cdr:nvSpPr>
      <cdr:spPr bwMode="auto">
        <a:xfrm xmlns:a="http://schemas.openxmlformats.org/drawingml/2006/main">
          <a:off x="288033" y="380112"/>
          <a:ext cx="251540" cy="14619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ru-RU" sz="800" b="0" i="0" u="none" strike="noStrike" baseline="0">
              <a:solidFill>
                <a:srgbClr val="00FF00"/>
              </a:solidFill>
              <a:latin typeface="Arial Cyr"/>
              <a:cs typeface="Arial Cyr"/>
            </a:rPr>
            <a:t>D</a:t>
          </a:r>
          <a:r>
            <a:rPr lang="ru-RU" sz="800" b="0" i="0" u="none" strike="noStrike" baseline="-25000">
              <a:solidFill>
                <a:srgbClr val="00FF00"/>
              </a:solidFill>
              <a:latin typeface="Arial Cyr"/>
              <a:cs typeface="Arial Cyr"/>
            </a:rPr>
            <a:t>150</a:t>
          </a:r>
        </a:p>
      </cdr:txBody>
    </cdr:sp>
  </cdr:relSizeAnchor>
  <cdr:relSizeAnchor xmlns:cdr="http://schemas.openxmlformats.org/drawingml/2006/chartDrawing">
    <cdr:from>
      <cdr:x>0.15297</cdr:x>
      <cdr:y>0.25444</cdr:y>
    </cdr:from>
    <cdr:to>
      <cdr:x>0.22767</cdr:x>
      <cdr:y>0.30786</cdr:y>
    </cdr:to>
    <cdr:sp macro="" textlink="">
      <cdr:nvSpPr>
        <cdr:cNvPr id="18438" name="Text Box 6"/>
        <cdr:cNvSpPr txBox="1">
          <a:spLocks xmlns:a="http://schemas.openxmlformats.org/drawingml/2006/main" noChangeArrowheads="1"/>
        </cdr:cNvSpPr>
      </cdr:nvSpPr>
      <cdr:spPr bwMode="auto">
        <a:xfrm xmlns:a="http://schemas.openxmlformats.org/drawingml/2006/main">
          <a:off x="689140" y="933821"/>
          <a:ext cx="336497" cy="19604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800" b="0" i="0" u="none" strike="noStrike" baseline="0">
              <a:solidFill>
                <a:srgbClr val="00FF00"/>
              </a:solidFill>
              <a:latin typeface="Arial Cyr"/>
              <a:cs typeface="Arial Cyr"/>
            </a:rPr>
            <a:t>D</a:t>
          </a:r>
          <a:r>
            <a:rPr lang="ru-RU" sz="800" b="0" i="0" u="none" strike="noStrike" baseline="-25000">
              <a:solidFill>
                <a:srgbClr val="00FF00"/>
              </a:solidFill>
              <a:latin typeface="Arial Cyr"/>
              <a:cs typeface="Arial Cyr"/>
            </a:rPr>
            <a:t>250</a:t>
          </a:r>
        </a:p>
      </cdr:txBody>
    </cdr:sp>
  </cdr:relSizeAnchor>
  <cdr:relSizeAnchor xmlns:cdr="http://schemas.openxmlformats.org/drawingml/2006/chartDrawing">
    <cdr:from>
      <cdr:x>0.02621</cdr:x>
      <cdr:y>0.38625</cdr:y>
    </cdr:from>
    <cdr:to>
      <cdr:x>0.06806</cdr:x>
      <cdr:y>0.62203</cdr:y>
    </cdr:to>
    <cdr:sp macro="" textlink="">
      <cdr:nvSpPr>
        <cdr:cNvPr id="15" name="Text Box 2">
          <a:extLst xmlns:a="http://schemas.openxmlformats.org/drawingml/2006/main">
            <a:ext uri="{FF2B5EF4-FFF2-40B4-BE49-F238E27FC236}">
              <a16:creationId xmlns:a16="http://schemas.microsoft.com/office/drawing/2014/main" id="{661EB1E5-9FCE-433E-9F31-F301A88C4489}"/>
            </a:ext>
          </a:extLst>
        </cdr:cNvPr>
        <cdr:cNvSpPr txBox="1">
          <a:spLocks xmlns:a="http://schemas.openxmlformats.org/drawingml/2006/main" noChangeArrowheads="1"/>
        </cdr:cNvSpPr>
      </cdr:nvSpPr>
      <cdr:spPr bwMode="auto">
        <a:xfrm xmlns:a="http://schemas.openxmlformats.org/drawingml/2006/main">
          <a:off x="121514" y="1434323"/>
          <a:ext cx="188938" cy="87361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vert="vert270" wrap="square" lIns="27432" tIns="22860" rIns="0" bIns="0" anchor="t" upright="1"/>
        <a:lstStyle xmlns:a="http://schemas.openxmlformats.org/drawingml/2006/main"/>
        <a:p xmlns:a="http://schemas.openxmlformats.org/drawingml/2006/main">
          <a:pPr algn="r" rtl="0">
            <a:defRPr sz="1000"/>
          </a:pPr>
          <a:r>
            <a:rPr lang="ru-RU" sz="800" b="1" i="0" u="none" strike="noStrike" baseline="0" dirty="0" err="1">
              <a:solidFill>
                <a:srgbClr val="000000"/>
              </a:solidFill>
              <a:latin typeface="Arial Cyr"/>
              <a:cs typeface="Arial Cyr"/>
            </a:rPr>
            <a:t>In</a:t>
          </a:r>
          <a:r>
            <a:rPr lang="ru-RU" sz="800" b="1" i="0" u="none" strike="noStrike" baseline="0" dirty="0">
              <a:solidFill>
                <a:srgbClr val="000000"/>
              </a:solidFill>
              <a:latin typeface="Arial Cyr"/>
              <a:cs typeface="Arial Cyr"/>
            </a:rPr>
            <a:t>, A/m</a:t>
          </a:r>
        </a:p>
      </cdr:txBody>
    </cdr:sp>
  </cdr:relSizeAnchor>
  <cdr:relSizeAnchor xmlns:cdr="http://schemas.openxmlformats.org/drawingml/2006/chartDrawing">
    <cdr:from>
      <cdr:x>0.23275</cdr:x>
      <cdr:y>0.14634</cdr:y>
    </cdr:from>
    <cdr:to>
      <cdr:x>0.34657</cdr:x>
      <cdr:y>0.23809</cdr:y>
    </cdr:to>
    <cdr:sp macro="" textlink="">
      <cdr:nvSpPr>
        <cdr:cNvPr id="16" name="Text Box 3">
          <a:extLst xmlns:a="http://schemas.openxmlformats.org/drawingml/2006/main">
            <a:ext uri="{FF2B5EF4-FFF2-40B4-BE49-F238E27FC236}">
              <a16:creationId xmlns:a16="http://schemas.microsoft.com/office/drawing/2014/main" id="{C103D783-3EC3-4638-BA36-A49E3733DA0D}"/>
            </a:ext>
          </a:extLst>
        </cdr:cNvPr>
        <cdr:cNvSpPr txBox="1">
          <a:spLocks xmlns:a="http://schemas.openxmlformats.org/drawingml/2006/main" noChangeArrowheads="1"/>
        </cdr:cNvSpPr>
      </cdr:nvSpPr>
      <cdr:spPr bwMode="auto">
        <a:xfrm xmlns:a="http://schemas.openxmlformats.org/drawingml/2006/main">
          <a:off x="725380" y="432047"/>
          <a:ext cx="354739" cy="27086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b="0" i="0" u="none" strike="noStrike" baseline="0" dirty="0">
              <a:solidFill>
                <a:srgbClr val="FF00FF"/>
              </a:solidFill>
              <a:latin typeface="Arial Cyr"/>
              <a:cs typeface="Arial Cyr"/>
            </a:rPr>
            <a:t>O</a:t>
          </a:r>
          <a:r>
            <a:rPr lang="ru-RU" b="0" i="0" u="none" strike="noStrike" baseline="-25000" dirty="0">
              <a:solidFill>
                <a:srgbClr val="FF00FF"/>
              </a:solidFill>
              <a:latin typeface="Arial Cyr"/>
              <a:cs typeface="Arial Cyr"/>
            </a:rPr>
            <a:t>200</a:t>
          </a:r>
        </a:p>
      </cdr:txBody>
    </cdr:sp>
  </cdr:relSizeAnchor>
  <cdr:relSizeAnchor xmlns:cdr="http://schemas.openxmlformats.org/drawingml/2006/chartDrawing">
    <cdr:from>
      <cdr:x>0.30036</cdr:x>
      <cdr:y>0.2439</cdr:y>
    </cdr:from>
    <cdr:to>
      <cdr:x>0.43899</cdr:x>
      <cdr:y>0.31707</cdr:y>
    </cdr:to>
    <cdr:sp macro="" textlink="">
      <cdr:nvSpPr>
        <cdr:cNvPr id="17" name="Text Box 4">
          <a:extLst xmlns:a="http://schemas.openxmlformats.org/drawingml/2006/main">
            <a:ext uri="{FF2B5EF4-FFF2-40B4-BE49-F238E27FC236}">
              <a16:creationId xmlns:a16="http://schemas.microsoft.com/office/drawing/2014/main" id="{AC8C5783-73B7-4CFA-8781-9FCB3096D96E}"/>
            </a:ext>
          </a:extLst>
        </cdr:cNvPr>
        <cdr:cNvSpPr txBox="1">
          <a:spLocks xmlns:a="http://schemas.openxmlformats.org/drawingml/2006/main" noChangeArrowheads="1"/>
        </cdr:cNvSpPr>
      </cdr:nvSpPr>
      <cdr:spPr bwMode="auto">
        <a:xfrm xmlns:a="http://schemas.openxmlformats.org/drawingml/2006/main">
          <a:off x="936104" y="720080"/>
          <a:ext cx="432048" cy="21602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b="0" i="0" u="none" strike="noStrike" baseline="0" dirty="0">
              <a:solidFill>
                <a:srgbClr val="FF00FF"/>
              </a:solidFill>
              <a:latin typeface="Arial Cyr"/>
              <a:cs typeface="Arial Cyr"/>
            </a:rPr>
            <a:t>O</a:t>
          </a:r>
          <a:r>
            <a:rPr lang="ru-RU" b="0" i="0" u="none" strike="noStrike" baseline="-25000" dirty="0">
              <a:solidFill>
                <a:srgbClr val="FF00FF"/>
              </a:solidFill>
              <a:latin typeface="Arial Cyr"/>
              <a:cs typeface="Arial Cyr"/>
            </a:rPr>
            <a:t>300</a:t>
          </a:r>
        </a:p>
      </cdr:txBody>
    </cdr:sp>
  </cdr:relSizeAnchor>
  <cdr:relSizeAnchor xmlns:cdr="http://schemas.openxmlformats.org/drawingml/2006/chartDrawing">
    <cdr:from>
      <cdr:x>0.43593</cdr:x>
      <cdr:y>0.43496</cdr:y>
    </cdr:from>
    <cdr:to>
      <cdr:x>0.55452</cdr:x>
      <cdr:y>0.53659</cdr:y>
    </cdr:to>
    <cdr:sp macro="" textlink="">
      <cdr:nvSpPr>
        <cdr:cNvPr id="20" name="Text Box 7">
          <a:extLst xmlns:a="http://schemas.openxmlformats.org/drawingml/2006/main">
            <a:ext uri="{FF2B5EF4-FFF2-40B4-BE49-F238E27FC236}">
              <a16:creationId xmlns:a16="http://schemas.microsoft.com/office/drawing/2014/main" id="{E665529F-5999-4E9C-9062-4E919384B820}"/>
            </a:ext>
          </a:extLst>
        </cdr:cNvPr>
        <cdr:cNvSpPr txBox="1">
          <a:spLocks xmlns:a="http://schemas.openxmlformats.org/drawingml/2006/main" noChangeArrowheads="1"/>
        </cdr:cNvSpPr>
      </cdr:nvSpPr>
      <cdr:spPr bwMode="auto">
        <a:xfrm xmlns:a="http://schemas.openxmlformats.org/drawingml/2006/main">
          <a:off x="1358614" y="1284145"/>
          <a:ext cx="369577" cy="30003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b="0" i="0" u="none" strike="noStrike" baseline="0" dirty="0">
              <a:solidFill>
                <a:srgbClr val="FF00FF"/>
              </a:solidFill>
              <a:latin typeface="Arial Cyr"/>
              <a:cs typeface="Arial Cyr"/>
            </a:rPr>
            <a:t>O</a:t>
          </a:r>
          <a:r>
            <a:rPr lang="ru-RU" b="0" i="0" u="none" strike="noStrike" baseline="-25000" dirty="0">
              <a:solidFill>
                <a:srgbClr val="FF00FF"/>
              </a:solidFill>
              <a:latin typeface="Arial Cyr"/>
              <a:cs typeface="Arial Cyr"/>
            </a:rPr>
            <a:t>400</a:t>
          </a:r>
        </a:p>
      </cdr:txBody>
    </cdr:sp>
  </cdr:relSizeAnchor>
  <cdr:relSizeAnchor xmlns:cdr="http://schemas.openxmlformats.org/drawingml/2006/chartDrawing">
    <cdr:from>
      <cdr:x>0.71625</cdr:x>
      <cdr:y>0.70732</cdr:y>
    </cdr:from>
    <cdr:to>
      <cdr:x>0.85488</cdr:x>
      <cdr:y>0.80488</cdr:y>
    </cdr:to>
    <cdr:sp macro="" textlink="">
      <cdr:nvSpPr>
        <cdr:cNvPr id="23" name="Text Box 8">
          <a:extLst xmlns:a="http://schemas.openxmlformats.org/drawingml/2006/main">
            <a:ext uri="{FF2B5EF4-FFF2-40B4-BE49-F238E27FC236}">
              <a16:creationId xmlns:a16="http://schemas.microsoft.com/office/drawing/2014/main" id="{AD9B3B52-96E6-4B62-ADA1-9254686FDF3F}"/>
            </a:ext>
          </a:extLst>
        </cdr:cNvPr>
        <cdr:cNvSpPr txBox="1">
          <a:spLocks xmlns:a="http://schemas.openxmlformats.org/drawingml/2006/main" noChangeArrowheads="1"/>
        </cdr:cNvSpPr>
      </cdr:nvSpPr>
      <cdr:spPr bwMode="auto">
        <a:xfrm xmlns:a="http://schemas.openxmlformats.org/drawingml/2006/main">
          <a:off x="2232248" y="2088232"/>
          <a:ext cx="432048" cy="28803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b="0" i="0" u="none" strike="noStrike" baseline="0" dirty="0">
              <a:solidFill>
                <a:srgbClr val="FF00FF"/>
              </a:solidFill>
              <a:latin typeface="Arial Cyr"/>
              <a:cs typeface="Arial Cyr"/>
            </a:rPr>
            <a:t>O</a:t>
          </a:r>
          <a:r>
            <a:rPr lang="ru-RU" b="0" i="0" u="none" strike="noStrike" baseline="-25000" dirty="0">
              <a:solidFill>
                <a:srgbClr val="FF00FF"/>
              </a:solidFill>
              <a:latin typeface="Arial Cyr"/>
              <a:cs typeface="Arial Cyr"/>
            </a:rPr>
            <a:t>500</a:t>
          </a:r>
        </a:p>
      </cdr:txBody>
    </cdr:sp>
  </cdr:relSizeAnchor>
  <cdr:relSizeAnchor xmlns:cdr="http://schemas.openxmlformats.org/drawingml/2006/chartDrawing">
    <cdr:from>
      <cdr:x>0.43069</cdr:x>
      <cdr:y>0.07317</cdr:y>
    </cdr:from>
    <cdr:to>
      <cdr:x>0.96859</cdr:x>
      <cdr:y>0.38051</cdr:y>
    </cdr:to>
    <cdr:sp macro="" textlink="">
      <cdr:nvSpPr>
        <cdr:cNvPr id="24" name="Text Box 1">
          <a:extLst xmlns:a="http://schemas.openxmlformats.org/drawingml/2006/main">
            <a:ext uri="{FF2B5EF4-FFF2-40B4-BE49-F238E27FC236}">
              <a16:creationId xmlns:a16="http://schemas.microsoft.com/office/drawing/2014/main" id="{87BD94D7-C3BF-4B8D-BAFF-44D6C1D2B6BE}"/>
            </a:ext>
          </a:extLst>
        </cdr:cNvPr>
        <cdr:cNvSpPr txBox="1">
          <a:spLocks xmlns:a="http://schemas.openxmlformats.org/drawingml/2006/main" noChangeArrowheads="1"/>
        </cdr:cNvSpPr>
      </cdr:nvSpPr>
      <cdr:spPr bwMode="auto">
        <a:xfrm xmlns:a="http://schemas.openxmlformats.org/drawingml/2006/main">
          <a:off x="1342263" y="216024"/>
          <a:ext cx="1676414" cy="90737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200" b="1" i="0" u="none" strike="noStrike" baseline="0" dirty="0" err="1">
              <a:solidFill>
                <a:srgbClr val="000000"/>
              </a:solidFill>
              <a:latin typeface="+mj-lt"/>
              <a:cs typeface="Arial Cyr"/>
            </a:rPr>
            <a:t>Sakhtysh</a:t>
          </a:r>
          <a:r>
            <a:rPr lang="en-US" sz="1200" b="1" i="0" u="none" strike="noStrike" baseline="0" dirty="0">
              <a:solidFill>
                <a:srgbClr val="000000"/>
              </a:solidFill>
              <a:latin typeface="+mj-lt"/>
              <a:cs typeface="Arial Cyr"/>
            </a:rPr>
            <a:t> -I, layer </a:t>
          </a:r>
          <a:r>
            <a:rPr lang="ru-RU" sz="1200" b="1" i="0" u="none" strike="noStrike" baseline="0" dirty="0">
              <a:solidFill>
                <a:srgbClr val="000000"/>
              </a:solidFill>
              <a:latin typeface="+mj-lt"/>
              <a:cs typeface="Arial Cyr"/>
            </a:rPr>
            <a:t>2</a:t>
          </a:r>
          <a:r>
            <a:rPr lang="en-US" sz="1200" b="1" i="0" u="none" strike="noStrike" baseline="0" dirty="0">
              <a:solidFill>
                <a:srgbClr val="000000"/>
              </a:solidFill>
              <a:latin typeface="+mj-lt"/>
              <a:cs typeface="Arial Cyr"/>
            </a:rPr>
            <a:t>, </a:t>
          </a:r>
          <a:endParaRPr lang="ru-RU" sz="1200" b="1" i="0" u="none" strike="noStrike" baseline="0" dirty="0">
            <a:solidFill>
              <a:srgbClr val="000000"/>
            </a:solidFill>
            <a:latin typeface="+mj-lt"/>
            <a:cs typeface="Arial Cyr"/>
          </a:endParaRPr>
        </a:p>
        <a:p xmlns:a="http://schemas.openxmlformats.org/drawingml/2006/main">
          <a:pPr algn="ctr" rtl="0">
            <a:defRPr sz="1000"/>
          </a:pPr>
          <a:r>
            <a:rPr lang="en-US" sz="1200" b="1" i="0" u="none" strike="noStrike" baseline="0" dirty="0">
              <a:solidFill>
                <a:srgbClr val="000000"/>
              </a:solidFill>
              <a:latin typeface="+mj-lt"/>
              <a:cs typeface="Arial Cyr"/>
            </a:rPr>
            <a:t>N 5</a:t>
          </a:r>
          <a:r>
            <a:rPr lang="ru-RU" sz="1200" b="1" i="0" u="none" strike="noStrike" baseline="0" dirty="0">
              <a:solidFill>
                <a:srgbClr val="000000"/>
              </a:solidFill>
              <a:latin typeface="+mj-lt"/>
              <a:cs typeface="Arial Cyr"/>
            </a:rPr>
            <a:t>4</a:t>
          </a:r>
          <a:r>
            <a:rPr lang="en-US" sz="1200" b="1" i="0" u="none" strike="noStrike" baseline="0" dirty="0">
              <a:solidFill>
                <a:srgbClr val="000000"/>
              </a:solidFill>
              <a:latin typeface="+mj-lt"/>
              <a:cs typeface="Arial Cyr"/>
            </a:rPr>
            <a:t>(</a:t>
          </a:r>
          <a:r>
            <a:rPr lang="ru-RU" sz="1200" b="1" i="0" u="none" strike="noStrike" baseline="0" dirty="0">
              <a:solidFill>
                <a:srgbClr val="000000"/>
              </a:solidFill>
              <a:latin typeface="+mj-lt"/>
              <a:cs typeface="Arial Cyr"/>
            </a:rPr>
            <a:t>274</a:t>
          </a:r>
          <a:r>
            <a:rPr lang="en-US" sz="1200" b="1" i="0" u="none" strike="noStrike" baseline="0" dirty="0">
              <a:solidFill>
                <a:srgbClr val="000000"/>
              </a:solidFill>
              <a:latin typeface="+mj-lt"/>
              <a:cs typeface="Arial Cyr"/>
            </a:rPr>
            <a:t>)</a:t>
          </a:r>
        </a:p>
        <a:p xmlns:a="http://schemas.openxmlformats.org/drawingml/2006/main">
          <a:pPr algn="ctr" rtl="0">
            <a:defRPr sz="1000"/>
          </a:pPr>
          <a:r>
            <a:rPr lang="en-US" sz="1200" b="1" i="0" u="none" strike="noStrike" baseline="0" dirty="0">
              <a:solidFill>
                <a:srgbClr val="000000"/>
              </a:solidFill>
              <a:latin typeface="+mj-lt"/>
              <a:cs typeface="Arial Cyr"/>
            </a:rPr>
            <a:t>B=5</a:t>
          </a:r>
          <a:r>
            <a:rPr lang="ru-RU" sz="1200" b="1" i="0" u="none" strike="noStrike" baseline="0" dirty="0">
              <a:solidFill>
                <a:srgbClr val="000000"/>
              </a:solidFill>
              <a:latin typeface="+mj-lt"/>
              <a:cs typeface="Arial Cyr"/>
            </a:rPr>
            <a:t>3</a:t>
          </a:r>
          <a:r>
            <a:rPr lang="en-US" sz="1200" b="1" i="0" u="none" strike="noStrike" baseline="0" dirty="0">
              <a:solidFill>
                <a:srgbClr val="000000"/>
              </a:solidFill>
              <a:latin typeface="+mj-lt"/>
              <a:cs typeface="Arial Cyr"/>
            </a:rPr>
            <a:t>.</a:t>
          </a:r>
          <a:r>
            <a:rPr lang="ru-RU" sz="1200" b="1" i="0" u="none" strike="noStrike" baseline="0" dirty="0">
              <a:solidFill>
                <a:srgbClr val="000000"/>
              </a:solidFill>
              <a:latin typeface="+mj-lt"/>
              <a:cs typeface="Arial Cyr"/>
            </a:rPr>
            <a:t>1</a:t>
          </a:r>
          <a:r>
            <a:rPr lang="en-US" sz="1200" b="1" i="0">
              <a:solidFill>
                <a:srgbClr val="000000"/>
              </a:solidFill>
              <a:latin typeface="+mj-lt"/>
              <a:ea typeface="Cambria Math" panose="02040503050406030204" pitchFamily="18" charset="0"/>
              <a:cs typeface="Arial Cyr"/>
            </a:rPr>
            <a:t>±</a:t>
          </a:r>
          <a:r>
            <a:rPr lang="en-US" sz="1200" b="1" i="0" u="none" strike="noStrike" baseline="0" dirty="0">
              <a:solidFill>
                <a:srgbClr val="000000"/>
              </a:solidFill>
              <a:latin typeface="+mj-lt"/>
              <a:cs typeface="Arial Cyr"/>
            </a:rPr>
            <a:t>0.5  (µT)</a:t>
          </a:r>
          <a:endParaRPr lang="ru-RU" sz="1200" b="1" i="0" u="none" strike="noStrike" baseline="0" dirty="0">
            <a:solidFill>
              <a:srgbClr val="000000"/>
            </a:solidFill>
            <a:latin typeface="+mj-lt"/>
            <a:cs typeface="Arial Cyr"/>
          </a:endParaRPr>
        </a:p>
      </cdr:txBody>
    </cdr:sp>
  </cdr:relSizeAnchor>
  <cdr:relSizeAnchor xmlns:cdr="http://schemas.openxmlformats.org/drawingml/2006/chartDrawing">
    <cdr:from>
      <cdr:x>0.22379</cdr:x>
      <cdr:y>0.39435</cdr:y>
    </cdr:from>
    <cdr:to>
      <cdr:x>0.30905</cdr:x>
      <cdr:y>0.47076</cdr:y>
    </cdr:to>
    <cdr:pic>
      <cdr:nvPicPr>
        <cdr:cNvPr id="26" name="chart">
          <a:extLst xmlns:a="http://schemas.openxmlformats.org/drawingml/2006/main">
            <a:ext uri="{FF2B5EF4-FFF2-40B4-BE49-F238E27FC236}">
              <a16:creationId xmlns:a16="http://schemas.microsoft.com/office/drawing/2014/main" id="{56B28E6E-3BB1-41DF-954A-81E1D89C853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008165" y="1447305"/>
          <a:ext cx="384081" cy="280440"/>
        </a:xfrm>
        <a:prstGeom xmlns:a="http://schemas.openxmlformats.org/drawingml/2006/main" prst="rect">
          <a:avLst/>
        </a:prstGeom>
      </cdr:spPr>
    </cdr:pic>
  </cdr:relSizeAnchor>
  <cdr:relSizeAnchor xmlns:cdr="http://schemas.openxmlformats.org/drawingml/2006/chartDrawing">
    <cdr:from>
      <cdr:x>0.44238</cdr:x>
      <cdr:y>0.67615</cdr:y>
    </cdr:from>
    <cdr:to>
      <cdr:x>0.55452</cdr:x>
      <cdr:y>0.73609</cdr:y>
    </cdr:to>
    <cdr:sp macro="" textlink="">
      <cdr:nvSpPr>
        <cdr:cNvPr id="46" name="Text Box 3">
          <a:extLst xmlns:a="http://schemas.openxmlformats.org/drawingml/2006/main">
            <a:ext uri="{FF2B5EF4-FFF2-40B4-BE49-F238E27FC236}">
              <a16:creationId xmlns:a16="http://schemas.microsoft.com/office/drawing/2014/main" id="{79FB8874-0CC7-4000-B7D3-E1C5B37B173B}"/>
            </a:ext>
          </a:extLst>
        </cdr:cNvPr>
        <cdr:cNvSpPr txBox="1">
          <a:spLocks xmlns:a="http://schemas.openxmlformats.org/drawingml/2006/main" noChangeArrowheads="1"/>
        </cdr:cNvSpPr>
      </cdr:nvSpPr>
      <cdr:spPr bwMode="auto">
        <a:xfrm xmlns:a="http://schemas.openxmlformats.org/drawingml/2006/main" flipH="1">
          <a:off x="1378710" y="1996216"/>
          <a:ext cx="349482" cy="17697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18288" tIns="2286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ru-RU" sz="1000" b="0" i="0" u="none" strike="noStrike" baseline="0" dirty="0">
              <a:solidFill>
                <a:srgbClr val="00FF00"/>
              </a:solidFill>
              <a:latin typeface="Arial Cyr"/>
              <a:cs typeface="Arial Cyr"/>
            </a:rPr>
            <a:t>D</a:t>
          </a:r>
          <a:r>
            <a:rPr lang="ru-RU" sz="1000" b="0" i="0" u="none" strike="noStrike" baseline="-25000" dirty="0">
              <a:solidFill>
                <a:srgbClr val="00FF00"/>
              </a:solidFill>
              <a:latin typeface="Arial Cyr"/>
              <a:cs typeface="Arial Cyr"/>
            </a:rPr>
            <a:t>450</a:t>
          </a:r>
        </a:p>
      </cdr:txBody>
    </cdr:sp>
  </cdr:relSizeAnchor>
  <cdr:relSizeAnchor xmlns:cdr="http://schemas.openxmlformats.org/drawingml/2006/chartDrawing">
    <cdr:from>
      <cdr:x>0.69315</cdr:x>
      <cdr:y>0.82927</cdr:y>
    </cdr:from>
    <cdr:to>
      <cdr:x>0.78284</cdr:x>
      <cdr:y>0.88921</cdr:y>
    </cdr:to>
    <cdr:sp macro="" textlink="">
      <cdr:nvSpPr>
        <cdr:cNvPr id="50" name="Text Box 4">
          <a:extLst xmlns:a="http://schemas.openxmlformats.org/drawingml/2006/main">
            <a:ext uri="{FF2B5EF4-FFF2-40B4-BE49-F238E27FC236}">
              <a16:creationId xmlns:a16="http://schemas.microsoft.com/office/drawing/2014/main" id="{397BABA6-2467-4DAF-87B9-B2B28B1CFE9D}"/>
            </a:ext>
          </a:extLst>
        </cdr:cNvPr>
        <cdr:cNvSpPr txBox="1">
          <a:spLocks xmlns:a="http://schemas.openxmlformats.org/drawingml/2006/main" noChangeArrowheads="1"/>
        </cdr:cNvSpPr>
      </cdr:nvSpPr>
      <cdr:spPr bwMode="auto">
        <a:xfrm xmlns:a="http://schemas.openxmlformats.org/drawingml/2006/main" flipV="1">
          <a:off x="2160240" y="2448272"/>
          <a:ext cx="279527" cy="17697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18288" tIns="2286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ru-RU" sz="1000" b="0" i="0" u="none" strike="noStrike" baseline="0" dirty="0">
              <a:solidFill>
                <a:srgbClr val="00FF00"/>
              </a:solidFill>
              <a:latin typeface="Arial Cyr"/>
              <a:cs typeface="Arial Cyr"/>
            </a:rPr>
            <a:t>D</a:t>
          </a:r>
          <a:r>
            <a:rPr lang="ru-RU" sz="1000" b="0" i="0" u="none" strike="noStrike" baseline="-25000" dirty="0">
              <a:solidFill>
                <a:srgbClr val="00FF00"/>
              </a:solidFill>
              <a:latin typeface="Arial Cyr"/>
              <a:cs typeface="Arial Cyr"/>
            </a:rPr>
            <a:t>550</a:t>
          </a:r>
        </a:p>
      </cdr:txBody>
    </cdr:sp>
  </cdr:relSizeAnchor>
</c:userShapes>
</file>

<file path=ppt/drawings/drawing11.xml><?xml version="1.0" encoding="utf-8"?>
<c:userShapes xmlns:c="http://schemas.openxmlformats.org/drawingml/2006/chart">
  <cdr:relSizeAnchor xmlns:cdr="http://schemas.openxmlformats.org/drawingml/2006/chartDrawing">
    <cdr:from>
      <cdr:x>0.41851</cdr:x>
      <cdr:y>0.92845</cdr:y>
    </cdr:from>
    <cdr:to>
      <cdr:x>0.6669</cdr:x>
      <cdr:y>0.98715</cdr:y>
    </cdr:to>
    <cdr:sp macro="" textlink="">
      <cdr:nvSpPr>
        <cdr:cNvPr id="8193" name="Text Box 1"/>
        <cdr:cNvSpPr txBox="1">
          <a:spLocks xmlns:a="http://schemas.openxmlformats.org/drawingml/2006/main" noChangeArrowheads="1"/>
        </cdr:cNvSpPr>
      </cdr:nvSpPr>
      <cdr:spPr bwMode="auto">
        <a:xfrm xmlns:a="http://schemas.openxmlformats.org/drawingml/2006/main">
          <a:off x="1892668" y="3446884"/>
          <a:ext cx="1121474" cy="21389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800" b="1" i="0" u="none" strike="noStrike" baseline="0">
              <a:solidFill>
                <a:srgbClr val="000000"/>
              </a:solidFill>
              <a:latin typeface="Arial Cyr"/>
              <a:cs typeface="Arial Cyr"/>
            </a:rPr>
            <a:t>pTRM, A/m</a:t>
          </a:r>
        </a:p>
      </cdr:txBody>
    </cdr:sp>
  </cdr:relSizeAnchor>
  <cdr:relSizeAnchor xmlns:cdr="http://schemas.openxmlformats.org/drawingml/2006/chartDrawing">
    <cdr:from>
      <cdr:x>0.02621</cdr:x>
      <cdr:y>0.38528</cdr:y>
    </cdr:from>
    <cdr:to>
      <cdr:x>0.06781</cdr:x>
      <cdr:y>0.62008</cdr:y>
    </cdr:to>
    <cdr:sp macro="" textlink="">
      <cdr:nvSpPr>
        <cdr:cNvPr id="8194" name="Text Box 2"/>
        <cdr:cNvSpPr txBox="1">
          <a:spLocks xmlns:a="http://schemas.openxmlformats.org/drawingml/2006/main" noChangeArrowheads="1"/>
        </cdr:cNvSpPr>
      </cdr:nvSpPr>
      <cdr:spPr bwMode="auto">
        <a:xfrm xmlns:a="http://schemas.openxmlformats.org/drawingml/2006/main">
          <a:off x="121514" y="1434323"/>
          <a:ext cx="187833" cy="87361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vert="vert270" wrap="square" lIns="27432" tIns="22860" rIns="0" bIns="0" anchor="t" upright="1"/>
        <a:lstStyle xmlns:a="http://schemas.openxmlformats.org/drawingml/2006/main"/>
        <a:p xmlns:a="http://schemas.openxmlformats.org/drawingml/2006/main">
          <a:pPr algn="r" rtl="0">
            <a:defRPr sz="1000"/>
          </a:pPr>
          <a:r>
            <a:rPr lang="ru-RU" sz="800" b="1" i="0" u="none" strike="noStrike" baseline="0">
              <a:solidFill>
                <a:srgbClr val="000000"/>
              </a:solidFill>
              <a:latin typeface="Arial Cyr"/>
              <a:cs typeface="Arial Cyr"/>
            </a:rPr>
            <a:t>In, A/m</a:t>
          </a:r>
        </a:p>
      </cdr:txBody>
    </cdr:sp>
  </cdr:relSizeAnchor>
  <cdr:relSizeAnchor xmlns:cdr="http://schemas.openxmlformats.org/drawingml/2006/chartDrawing">
    <cdr:from>
      <cdr:x>0.2171</cdr:x>
      <cdr:y>0.08739</cdr:y>
    </cdr:from>
    <cdr:to>
      <cdr:x>0.30084</cdr:x>
      <cdr:y>0.16131</cdr:y>
    </cdr:to>
    <cdr:sp macro="" textlink="">
      <cdr:nvSpPr>
        <cdr:cNvPr id="8195" name="Text Box 3"/>
        <cdr:cNvSpPr txBox="1">
          <a:spLocks xmlns:a="http://schemas.openxmlformats.org/drawingml/2006/main" noChangeArrowheads="1"/>
        </cdr:cNvSpPr>
      </cdr:nvSpPr>
      <cdr:spPr bwMode="auto">
        <a:xfrm xmlns:a="http://schemas.openxmlformats.org/drawingml/2006/main">
          <a:off x="978622" y="320574"/>
          <a:ext cx="377499" cy="27116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100" b="0" i="0" u="none" strike="noStrike" baseline="0" dirty="0">
              <a:solidFill>
                <a:srgbClr val="FF00FF"/>
              </a:solidFill>
              <a:latin typeface="Arial Cyr"/>
              <a:cs typeface="Arial Cyr"/>
            </a:rPr>
            <a:t>O</a:t>
          </a:r>
          <a:r>
            <a:rPr lang="ru-RU" sz="1100" b="0" i="0" u="none" strike="noStrike" baseline="-25000" dirty="0">
              <a:solidFill>
                <a:srgbClr val="FF00FF"/>
              </a:solidFill>
              <a:latin typeface="Arial Cyr"/>
              <a:cs typeface="Arial Cyr"/>
            </a:rPr>
            <a:t>200</a:t>
          </a:r>
        </a:p>
      </cdr:txBody>
    </cdr:sp>
  </cdr:relSizeAnchor>
  <cdr:relSizeAnchor xmlns:cdr="http://schemas.openxmlformats.org/drawingml/2006/chartDrawing">
    <cdr:from>
      <cdr:x>0.29565</cdr:x>
      <cdr:y>0.15169</cdr:y>
    </cdr:from>
    <cdr:to>
      <cdr:x>0.42707</cdr:x>
      <cdr:y>0.24303</cdr:y>
    </cdr:to>
    <cdr:sp macro="" textlink="">
      <cdr:nvSpPr>
        <cdr:cNvPr id="8196" name="Text Box 4"/>
        <cdr:cNvSpPr txBox="1">
          <a:spLocks xmlns:a="http://schemas.openxmlformats.org/drawingml/2006/main" noChangeArrowheads="1"/>
        </cdr:cNvSpPr>
      </cdr:nvSpPr>
      <cdr:spPr bwMode="auto">
        <a:xfrm xmlns:a="http://schemas.openxmlformats.org/drawingml/2006/main">
          <a:off x="1040440" y="447322"/>
          <a:ext cx="462501" cy="26935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100" b="0" i="0" u="none" strike="noStrike" baseline="0">
              <a:solidFill>
                <a:srgbClr val="FF00FF"/>
              </a:solidFill>
              <a:latin typeface="Arial Cyr"/>
              <a:cs typeface="Arial Cyr"/>
            </a:rPr>
            <a:t>O</a:t>
          </a:r>
          <a:r>
            <a:rPr lang="ru-RU" sz="1100" b="0" i="0" u="none" strike="noStrike" baseline="-25000">
              <a:solidFill>
                <a:srgbClr val="FF00FF"/>
              </a:solidFill>
              <a:latin typeface="Arial Cyr"/>
              <a:cs typeface="Arial Cyr"/>
            </a:rPr>
            <a:t>300</a:t>
          </a:r>
        </a:p>
      </cdr:txBody>
    </cdr:sp>
  </cdr:relSizeAnchor>
  <cdr:relSizeAnchor xmlns:cdr="http://schemas.openxmlformats.org/drawingml/2006/chartDrawing">
    <cdr:from>
      <cdr:x>0.11067</cdr:x>
      <cdr:y>0.06626</cdr:y>
    </cdr:from>
    <cdr:to>
      <cdr:x>0.18067</cdr:x>
      <cdr:y>0.11677</cdr:y>
    </cdr:to>
    <cdr:sp macro="" textlink="">
      <cdr:nvSpPr>
        <cdr:cNvPr id="8197" name="Text Box 5"/>
        <cdr:cNvSpPr txBox="1">
          <a:spLocks xmlns:a="http://schemas.openxmlformats.org/drawingml/2006/main" noChangeArrowheads="1"/>
        </cdr:cNvSpPr>
      </cdr:nvSpPr>
      <cdr:spPr bwMode="auto">
        <a:xfrm xmlns:a="http://schemas.openxmlformats.org/drawingml/2006/main">
          <a:off x="498871" y="243057"/>
          <a:ext cx="315515" cy="18530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ru-RU" sz="1100" b="0" i="0" u="none" strike="noStrike" baseline="0">
              <a:solidFill>
                <a:srgbClr val="00FF00"/>
              </a:solidFill>
              <a:latin typeface="Arial Cyr"/>
              <a:cs typeface="Arial Cyr"/>
            </a:rPr>
            <a:t>D</a:t>
          </a:r>
          <a:r>
            <a:rPr lang="ru-RU" sz="1100" b="0" i="0" u="none" strike="noStrike" baseline="-25000">
              <a:solidFill>
                <a:srgbClr val="00FF00"/>
              </a:solidFill>
              <a:latin typeface="Arial Cyr"/>
              <a:cs typeface="Arial Cyr"/>
            </a:rPr>
            <a:t>150</a:t>
          </a:r>
        </a:p>
      </cdr:txBody>
    </cdr:sp>
  </cdr:relSizeAnchor>
  <cdr:relSizeAnchor xmlns:cdr="http://schemas.openxmlformats.org/drawingml/2006/chartDrawing">
    <cdr:from>
      <cdr:x>0.16228</cdr:x>
      <cdr:y>0.16947</cdr:y>
    </cdr:from>
    <cdr:to>
      <cdr:x>0.25659</cdr:x>
      <cdr:y>0.24781</cdr:y>
    </cdr:to>
    <cdr:sp macro="" textlink="">
      <cdr:nvSpPr>
        <cdr:cNvPr id="8198" name="Text Box 6"/>
        <cdr:cNvSpPr txBox="1">
          <a:spLocks xmlns:a="http://schemas.openxmlformats.org/drawingml/2006/main" noChangeArrowheads="1"/>
        </cdr:cNvSpPr>
      </cdr:nvSpPr>
      <cdr:spPr bwMode="auto">
        <a:xfrm xmlns:a="http://schemas.openxmlformats.org/drawingml/2006/main">
          <a:off x="733443" y="644873"/>
          <a:ext cx="426226" cy="29810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100" b="0" i="0" u="none" strike="noStrike" baseline="0">
              <a:solidFill>
                <a:srgbClr val="00FF00"/>
              </a:solidFill>
              <a:latin typeface="Arial Cyr"/>
              <a:cs typeface="Arial Cyr"/>
            </a:rPr>
            <a:t>D</a:t>
          </a:r>
          <a:r>
            <a:rPr lang="ru-RU" sz="1100" b="0" i="0" u="none" strike="noStrike" baseline="-25000">
              <a:solidFill>
                <a:srgbClr val="00FF00"/>
              </a:solidFill>
              <a:latin typeface="Arial Cyr"/>
              <a:cs typeface="Arial Cyr"/>
            </a:rPr>
            <a:t>250</a:t>
          </a:r>
        </a:p>
      </cdr:txBody>
    </cdr:sp>
  </cdr:relSizeAnchor>
  <cdr:relSizeAnchor xmlns:cdr="http://schemas.openxmlformats.org/drawingml/2006/chartDrawing">
    <cdr:from>
      <cdr:x>0.39893</cdr:x>
      <cdr:y>0.28298</cdr:y>
    </cdr:from>
    <cdr:to>
      <cdr:x>0.52938</cdr:x>
      <cdr:y>0.38954</cdr:y>
    </cdr:to>
    <cdr:sp macro="" textlink="">
      <cdr:nvSpPr>
        <cdr:cNvPr id="8199" name="Text Box 7"/>
        <cdr:cNvSpPr txBox="1">
          <a:spLocks xmlns:a="http://schemas.openxmlformats.org/drawingml/2006/main" noChangeArrowheads="1"/>
        </cdr:cNvSpPr>
      </cdr:nvSpPr>
      <cdr:spPr bwMode="auto">
        <a:xfrm xmlns:a="http://schemas.openxmlformats.org/drawingml/2006/main">
          <a:off x="1403900" y="834488"/>
          <a:ext cx="459081" cy="31424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100" b="0" i="0" u="none" strike="noStrike" baseline="0">
              <a:solidFill>
                <a:srgbClr val="FF00FF"/>
              </a:solidFill>
              <a:latin typeface="Arial Cyr"/>
              <a:cs typeface="Arial Cyr"/>
            </a:rPr>
            <a:t>O</a:t>
          </a:r>
          <a:r>
            <a:rPr lang="ru-RU" sz="1100" b="0" i="0" u="none" strike="noStrike" baseline="-25000">
              <a:solidFill>
                <a:srgbClr val="FF00FF"/>
              </a:solidFill>
              <a:latin typeface="Arial Cyr"/>
              <a:cs typeface="Arial Cyr"/>
            </a:rPr>
            <a:t>400</a:t>
          </a:r>
        </a:p>
      </cdr:txBody>
    </cdr:sp>
  </cdr:relSizeAnchor>
  <cdr:relSizeAnchor xmlns:cdr="http://schemas.openxmlformats.org/drawingml/2006/chartDrawing">
    <cdr:from>
      <cdr:x>0.61404</cdr:x>
      <cdr:y>0.53825</cdr:y>
    </cdr:from>
    <cdr:to>
      <cdr:x>0.71354</cdr:x>
      <cdr:y>0.63372</cdr:y>
    </cdr:to>
    <cdr:sp macro="" textlink="">
      <cdr:nvSpPr>
        <cdr:cNvPr id="8201" name="Text Box 9"/>
        <cdr:cNvSpPr txBox="1">
          <a:spLocks xmlns:a="http://schemas.openxmlformats.org/drawingml/2006/main" noChangeArrowheads="1"/>
        </cdr:cNvSpPr>
      </cdr:nvSpPr>
      <cdr:spPr bwMode="auto">
        <a:xfrm xmlns:a="http://schemas.openxmlformats.org/drawingml/2006/main">
          <a:off x="2160909" y="1587262"/>
          <a:ext cx="350145" cy="28154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100" b="0" i="0" u="none" strike="noStrike" baseline="0" dirty="0">
              <a:solidFill>
                <a:srgbClr val="FF00FF"/>
              </a:solidFill>
              <a:latin typeface="Arial Cyr"/>
              <a:cs typeface="Arial Cyr"/>
            </a:rPr>
            <a:t>O</a:t>
          </a:r>
          <a:r>
            <a:rPr lang="ru-RU" sz="1100" b="0" i="0" u="none" strike="noStrike" baseline="-25000" dirty="0">
              <a:solidFill>
                <a:srgbClr val="FF00FF"/>
              </a:solidFill>
              <a:latin typeface="Arial Cyr"/>
              <a:cs typeface="Arial Cyr"/>
            </a:rPr>
            <a:t>500</a:t>
          </a:r>
        </a:p>
      </cdr:txBody>
    </cdr:sp>
  </cdr:relSizeAnchor>
  <cdr:relSizeAnchor xmlns:cdr="http://schemas.openxmlformats.org/drawingml/2006/chartDrawing">
    <cdr:from>
      <cdr:x>0.42116</cdr:x>
      <cdr:y>0.0721</cdr:y>
    </cdr:from>
    <cdr:to>
      <cdr:x>0.97129</cdr:x>
      <cdr:y>0.27024</cdr:y>
    </cdr:to>
    <cdr:sp macro="" textlink="">
      <cdr:nvSpPr>
        <cdr:cNvPr id="13" name="Text Box 1"/>
        <cdr:cNvSpPr txBox="1">
          <a:spLocks xmlns:a="http://schemas.openxmlformats.org/drawingml/2006/main" noChangeArrowheads="1"/>
        </cdr:cNvSpPr>
      </cdr:nvSpPr>
      <cdr:spPr bwMode="auto">
        <a:xfrm xmlns:a="http://schemas.openxmlformats.org/drawingml/2006/main">
          <a:off x="1482147" y="212626"/>
          <a:ext cx="1935999" cy="58430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200" b="1" i="0" u="none" strike="noStrike" baseline="0" dirty="0">
              <a:solidFill>
                <a:srgbClr val="000000"/>
              </a:solidFill>
              <a:latin typeface="+mj-lt"/>
              <a:cs typeface="Arial Cyr"/>
            </a:rPr>
            <a:t>Sakhtysh -I, layer 1,</a:t>
          </a:r>
          <a:endParaRPr lang="ru-RU" sz="1200" b="1" i="0" u="none" strike="noStrike" baseline="0" dirty="0">
            <a:solidFill>
              <a:srgbClr val="000000"/>
            </a:solidFill>
            <a:latin typeface="+mj-lt"/>
            <a:cs typeface="Arial Cyr"/>
          </a:endParaRPr>
        </a:p>
        <a:p xmlns:a="http://schemas.openxmlformats.org/drawingml/2006/main">
          <a:pPr algn="ctr" rtl="0">
            <a:defRPr sz="1000"/>
          </a:pPr>
          <a:r>
            <a:rPr lang="en-US" sz="1200" b="1" i="0" u="none" strike="noStrike" baseline="0" dirty="0">
              <a:solidFill>
                <a:srgbClr val="000000"/>
              </a:solidFill>
              <a:latin typeface="+mj-lt"/>
              <a:cs typeface="Arial Cyr"/>
            </a:rPr>
            <a:t> N 50(50)</a:t>
          </a:r>
        </a:p>
        <a:p xmlns:a="http://schemas.openxmlformats.org/drawingml/2006/main">
          <a:pPr algn="ctr" rtl="0">
            <a:defRPr sz="1000"/>
          </a:pPr>
          <a:r>
            <a:rPr lang="en-US" sz="1200" b="1" i="0" u="none" strike="noStrike" baseline="0" dirty="0">
              <a:solidFill>
                <a:srgbClr val="000000"/>
              </a:solidFill>
              <a:latin typeface="+mj-lt"/>
              <a:cs typeface="Arial Cyr"/>
            </a:rPr>
            <a:t>B=55.2</a:t>
          </a:r>
          <a:r>
            <a:rPr lang="en-US" sz="1200" b="1" i="0" u="none" strike="noStrike" baseline="0">
              <a:solidFill>
                <a:srgbClr val="000000"/>
              </a:solidFill>
              <a:latin typeface="+mj-lt"/>
              <a:ea typeface="Cambria Math" panose="02040503050406030204" pitchFamily="18" charset="0"/>
              <a:cs typeface="Arial Cyr"/>
            </a:rPr>
            <a:t>± </a:t>
          </a:r>
          <a:r>
            <a:rPr lang="en-US" sz="1200" b="1" i="0" u="none" strike="noStrike" baseline="0" dirty="0">
              <a:solidFill>
                <a:srgbClr val="000000"/>
              </a:solidFill>
              <a:latin typeface="+mj-lt"/>
              <a:cs typeface="Arial Cyr"/>
            </a:rPr>
            <a:t>0.8 (µT)</a:t>
          </a:r>
          <a:endParaRPr lang="ru-RU" sz="1200" b="1" i="0" u="none" strike="noStrike" baseline="0" dirty="0">
            <a:solidFill>
              <a:srgbClr val="000000"/>
            </a:solidFill>
            <a:latin typeface="+mj-lt"/>
            <a:cs typeface="Arial Cyr"/>
          </a:endParaRPr>
        </a:p>
      </cdr:txBody>
    </cdr:sp>
  </cdr:relSizeAnchor>
  <cdr:relSizeAnchor xmlns:cdr="http://schemas.openxmlformats.org/drawingml/2006/chartDrawing">
    <cdr:from>
      <cdr:x>0.24828</cdr:x>
      <cdr:y>0.27264</cdr:y>
    </cdr:from>
    <cdr:to>
      <cdr:x>0.33349</cdr:x>
      <cdr:y>0.34909</cdr:y>
    </cdr:to>
    <cdr:pic>
      <cdr:nvPicPr>
        <cdr:cNvPr id="4" name="chart">
          <a:extLst xmlns:a="http://schemas.openxmlformats.org/drawingml/2006/main">
            <a:ext uri="{FF2B5EF4-FFF2-40B4-BE49-F238E27FC236}">
              <a16:creationId xmlns:a16="http://schemas.microsoft.com/office/drawing/2014/main" id="{CF9483F5-BAD0-488A-9E88-CC30B4F6AD2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119188" y="1000125"/>
          <a:ext cx="384081" cy="280440"/>
        </a:xfrm>
        <a:prstGeom xmlns:a="http://schemas.openxmlformats.org/drawingml/2006/main" prst="rect">
          <a:avLst/>
        </a:prstGeom>
      </cdr:spPr>
    </cdr:pic>
  </cdr:relSizeAnchor>
  <cdr:relSizeAnchor xmlns:cdr="http://schemas.openxmlformats.org/drawingml/2006/chartDrawing">
    <cdr:from>
      <cdr:x>0.3579</cdr:x>
      <cdr:y>0.4333</cdr:y>
    </cdr:from>
    <cdr:to>
      <cdr:x>0.4431</cdr:x>
      <cdr:y>0.50975</cdr:y>
    </cdr:to>
    <cdr:pic>
      <cdr:nvPicPr>
        <cdr:cNvPr id="6" name="chart">
          <a:extLst xmlns:a="http://schemas.openxmlformats.org/drawingml/2006/main">
            <a:ext uri="{FF2B5EF4-FFF2-40B4-BE49-F238E27FC236}">
              <a16:creationId xmlns:a16="http://schemas.microsoft.com/office/drawing/2014/main" id="{538C22CA-257B-4FC9-A6C0-6D27455E12E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1613297" y="1589484"/>
          <a:ext cx="384081" cy="280440"/>
        </a:xfrm>
        <a:prstGeom xmlns:a="http://schemas.openxmlformats.org/drawingml/2006/main" prst="rect">
          <a:avLst/>
        </a:prstGeom>
      </cdr:spPr>
    </cdr:pic>
  </cdr:relSizeAnchor>
  <cdr:relSizeAnchor xmlns:cdr="http://schemas.openxmlformats.org/drawingml/2006/chartDrawing">
    <cdr:from>
      <cdr:x>0.6458</cdr:x>
      <cdr:y>0.77085</cdr:y>
    </cdr:from>
    <cdr:to>
      <cdr:x>0.73101</cdr:x>
      <cdr:y>0.8473</cdr:y>
    </cdr:to>
    <cdr:pic>
      <cdr:nvPicPr>
        <cdr:cNvPr id="11" name="chart">
          <a:extLst xmlns:a="http://schemas.openxmlformats.org/drawingml/2006/main">
            <a:ext uri="{FF2B5EF4-FFF2-40B4-BE49-F238E27FC236}">
              <a16:creationId xmlns:a16="http://schemas.microsoft.com/office/drawing/2014/main" id="{92319764-271E-4299-B34B-C7D1860E9FA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2911078" y="2827735"/>
          <a:ext cx="384081" cy="280440"/>
        </a:xfrm>
        <a:prstGeom xmlns:a="http://schemas.openxmlformats.org/drawingml/2006/main" prst="rect">
          <a:avLst/>
        </a:prstGeom>
      </cdr:spPr>
    </cdr:pic>
  </cdr:relSizeAnchor>
</c:userShapes>
</file>

<file path=ppt/drawings/drawing12.xml><?xml version="1.0" encoding="utf-8"?>
<c:userShapes xmlns:c="http://schemas.openxmlformats.org/drawingml/2006/chart">
  <cdr:relSizeAnchor xmlns:cdr="http://schemas.openxmlformats.org/drawingml/2006/chartDrawing">
    <cdr:from>
      <cdr:x>0.42511</cdr:x>
      <cdr:y>0.92942</cdr:y>
    </cdr:from>
    <cdr:to>
      <cdr:x>0.66127</cdr:x>
      <cdr:y>0.98715</cdr:y>
    </cdr:to>
    <cdr:sp macro="" textlink="">
      <cdr:nvSpPr>
        <cdr:cNvPr id="28673" name="Text Box 1"/>
        <cdr:cNvSpPr txBox="1">
          <a:spLocks xmlns:a="http://schemas.openxmlformats.org/drawingml/2006/main" noChangeArrowheads="1"/>
        </cdr:cNvSpPr>
      </cdr:nvSpPr>
      <cdr:spPr bwMode="auto">
        <a:xfrm xmlns:a="http://schemas.openxmlformats.org/drawingml/2006/main">
          <a:off x="1922501" y="3446884"/>
          <a:ext cx="1066228" cy="21389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800" b="1" i="0" u="none" strike="noStrike" baseline="0">
              <a:solidFill>
                <a:srgbClr val="000000"/>
              </a:solidFill>
              <a:latin typeface="Arial Cyr"/>
              <a:cs typeface="Arial Cyr"/>
            </a:rPr>
            <a:t>pTRM, A/m</a:t>
          </a:r>
        </a:p>
      </cdr:txBody>
    </cdr:sp>
  </cdr:relSizeAnchor>
  <cdr:relSizeAnchor xmlns:cdr="http://schemas.openxmlformats.org/drawingml/2006/chartDrawing">
    <cdr:from>
      <cdr:x>0.02841</cdr:x>
      <cdr:y>0.38625</cdr:y>
    </cdr:from>
    <cdr:to>
      <cdr:x>0.07516</cdr:x>
      <cdr:y>0.62203</cdr:y>
    </cdr:to>
    <cdr:sp macro="" textlink="">
      <cdr:nvSpPr>
        <cdr:cNvPr id="28674" name="Text Box 2"/>
        <cdr:cNvSpPr txBox="1">
          <a:spLocks xmlns:a="http://schemas.openxmlformats.org/drawingml/2006/main" noChangeArrowheads="1"/>
        </cdr:cNvSpPr>
      </cdr:nvSpPr>
      <cdr:spPr bwMode="auto">
        <a:xfrm xmlns:a="http://schemas.openxmlformats.org/drawingml/2006/main">
          <a:off x="131458" y="1434323"/>
          <a:ext cx="211036" cy="87361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vert="vert270" wrap="square" lIns="27432" tIns="22860" rIns="0" bIns="0" anchor="t" upright="1"/>
        <a:lstStyle xmlns:a="http://schemas.openxmlformats.org/drawingml/2006/main"/>
        <a:p xmlns:a="http://schemas.openxmlformats.org/drawingml/2006/main">
          <a:pPr algn="r" rtl="0">
            <a:defRPr sz="1000"/>
          </a:pPr>
          <a:r>
            <a:rPr lang="ru-RU" sz="800" b="1" i="0" u="none" strike="noStrike" baseline="0">
              <a:solidFill>
                <a:srgbClr val="000000"/>
              </a:solidFill>
              <a:latin typeface="Arial Cyr"/>
              <a:cs typeface="Arial Cyr"/>
            </a:rPr>
            <a:t>In, A/m</a:t>
          </a:r>
        </a:p>
      </cdr:txBody>
    </cdr:sp>
  </cdr:relSizeAnchor>
  <cdr:relSizeAnchor xmlns:cdr="http://schemas.openxmlformats.org/drawingml/2006/chartDrawing">
    <cdr:from>
      <cdr:x>0.21443</cdr:x>
      <cdr:y>0.22727</cdr:y>
    </cdr:from>
    <cdr:to>
      <cdr:x>0.32669</cdr:x>
      <cdr:y>0.29254</cdr:y>
    </cdr:to>
    <cdr:sp macro="" textlink="">
      <cdr:nvSpPr>
        <cdr:cNvPr id="28675" name="Text Box 3"/>
        <cdr:cNvSpPr txBox="1">
          <a:spLocks xmlns:a="http://schemas.openxmlformats.org/drawingml/2006/main" noChangeArrowheads="1"/>
        </cdr:cNvSpPr>
      </cdr:nvSpPr>
      <cdr:spPr bwMode="auto">
        <a:xfrm xmlns:a="http://schemas.openxmlformats.org/drawingml/2006/main">
          <a:off x="668302" y="720080"/>
          <a:ext cx="349836" cy="20679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100" b="0" i="0" u="none" strike="noStrike" baseline="0">
              <a:solidFill>
                <a:srgbClr val="FF00FF"/>
              </a:solidFill>
              <a:latin typeface="Arial Cyr"/>
              <a:cs typeface="Arial Cyr"/>
            </a:rPr>
            <a:t>O</a:t>
          </a:r>
          <a:r>
            <a:rPr lang="ru-RU" sz="1100" b="0" i="0" u="none" strike="noStrike" baseline="-25000">
              <a:solidFill>
                <a:srgbClr val="FF00FF"/>
              </a:solidFill>
              <a:latin typeface="Arial Cyr"/>
              <a:cs typeface="Arial Cyr"/>
            </a:rPr>
            <a:t>200</a:t>
          </a:r>
        </a:p>
      </cdr:txBody>
    </cdr:sp>
  </cdr:relSizeAnchor>
  <cdr:relSizeAnchor xmlns:cdr="http://schemas.openxmlformats.org/drawingml/2006/chartDrawing">
    <cdr:from>
      <cdr:x>0.28375</cdr:x>
      <cdr:y>0.31818</cdr:y>
    </cdr:from>
    <cdr:to>
      <cdr:x>0.3946</cdr:x>
      <cdr:y>0.38492</cdr:y>
    </cdr:to>
    <cdr:sp macro="" textlink="">
      <cdr:nvSpPr>
        <cdr:cNvPr id="28676" name="Text Box 4"/>
        <cdr:cNvSpPr txBox="1">
          <a:spLocks xmlns:a="http://schemas.openxmlformats.org/drawingml/2006/main" noChangeArrowheads="1"/>
        </cdr:cNvSpPr>
      </cdr:nvSpPr>
      <cdr:spPr bwMode="auto">
        <a:xfrm xmlns:a="http://schemas.openxmlformats.org/drawingml/2006/main">
          <a:off x="884326" y="1008112"/>
          <a:ext cx="345472" cy="21145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100" b="0" i="0" u="none" strike="noStrike" baseline="0">
              <a:solidFill>
                <a:srgbClr val="FF00FF"/>
              </a:solidFill>
              <a:latin typeface="Arial Cyr"/>
              <a:cs typeface="Arial Cyr"/>
            </a:rPr>
            <a:t>O</a:t>
          </a:r>
          <a:r>
            <a:rPr lang="ru-RU" sz="1100" b="0" i="0" u="none" strike="noStrike" baseline="-25000">
              <a:solidFill>
                <a:srgbClr val="FF00FF"/>
              </a:solidFill>
              <a:latin typeface="Arial Cyr"/>
              <a:cs typeface="Arial Cyr"/>
            </a:rPr>
            <a:t>300</a:t>
          </a:r>
        </a:p>
      </cdr:txBody>
    </cdr:sp>
  </cdr:relSizeAnchor>
  <cdr:relSizeAnchor xmlns:cdr="http://schemas.openxmlformats.org/drawingml/2006/chartDrawing">
    <cdr:from>
      <cdr:x>0.08411</cdr:x>
      <cdr:y>0.15909</cdr:y>
    </cdr:from>
    <cdr:to>
      <cdr:x>0.21443</cdr:x>
      <cdr:y>0.22466</cdr:y>
    </cdr:to>
    <cdr:sp macro="" textlink="">
      <cdr:nvSpPr>
        <cdr:cNvPr id="28677" name="Text Box 5"/>
        <cdr:cNvSpPr txBox="1">
          <a:spLocks xmlns:a="http://schemas.openxmlformats.org/drawingml/2006/main" noChangeArrowheads="1"/>
        </cdr:cNvSpPr>
      </cdr:nvSpPr>
      <cdr:spPr bwMode="auto">
        <a:xfrm xmlns:a="http://schemas.openxmlformats.org/drawingml/2006/main" flipH="1">
          <a:off x="262142" y="504056"/>
          <a:ext cx="406159" cy="20774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27432" tIns="22860" rIns="0" bIns="0" anchor="t" upright="1">
          <a:spAutoFit/>
        </a:bodyPr>
        <a:lstStyle xmlns:a="http://schemas.openxmlformats.org/drawingml/2006/main"/>
        <a:p xmlns:a="http://schemas.openxmlformats.org/drawingml/2006/main">
          <a:pPr algn="l" rtl="0">
            <a:defRPr sz="1000"/>
          </a:pPr>
          <a:r>
            <a:rPr lang="ru-RU" sz="1200" b="0" i="0" u="none" strike="noStrike" baseline="0" dirty="0">
              <a:solidFill>
                <a:srgbClr val="00FF00"/>
              </a:solidFill>
              <a:latin typeface="Arial Cyr"/>
              <a:cs typeface="Arial Cyr"/>
            </a:rPr>
            <a:t>D</a:t>
          </a:r>
          <a:r>
            <a:rPr lang="ru-RU" sz="1200" b="0" i="0" u="none" strike="noStrike" baseline="-25000" dirty="0">
              <a:solidFill>
                <a:srgbClr val="00FF00"/>
              </a:solidFill>
              <a:latin typeface="Arial Cyr"/>
              <a:cs typeface="Arial Cyr"/>
            </a:rPr>
            <a:t>150</a:t>
          </a:r>
        </a:p>
      </cdr:txBody>
    </cdr:sp>
  </cdr:relSizeAnchor>
  <cdr:relSizeAnchor xmlns:cdr="http://schemas.openxmlformats.org/drawingml/2006/chartDrawing">
    <cdr:from>
      <cdr:x>0.12202</cdr:x>
      <cdr:y>0.31818</cdr:y>
    </cdr:from>
    <cdr:to>
      <cdr:x>0.23754</cdr:x>
      <cdr:y>0.38636</cdr:y>
    </cdr:to>
    <cdr:sp macro="" textlink="">
      <cdr:nvSpPr>
        <cdr:cNvPr id="28678" name="Text Box 6"/>
        <cdr:cNvSpPr txBox="1">
          <a:spLocks xmlns:a="http://schemas.openxmlformats.org/drawingml/2006/main" noChangeArrowheads="1"/>
        </cdr:cNvSpPr>
      </cdr:nvSpPr>
      <cdr:spPr bwMode="auto">
        <a:xfrm xmlns:a="http://schemas.openxmlformats.org/drawingml/2006/main">
          <a:off x="380270" y="1008113"/>
          <a:ext cx="360040" cy="21602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100" b="0" i="0" u="none" strike="noStrike" baseline="0" dirty="0">
              <a:solidFill>
                <a:srgbClr val="00FF00"/>
              </a:solidFill>
              <a:latin typeface="Arial Cyr"/>
              <a:cs typeface="Arial Cyr"/>
            </a:rPr>
            <a:t>D</a:t>
          </a:r>
          <a:r>
            <a:rPr lang="ru-RU" sz="1100" b="0" i="0" u="none" strike="noStrike" baseline="-25000" dirty="0">
              <a:solidFill>
                <a:srgbClr val="00FF00"/>
              </a:solidFill>
              <a:latin typeface="Arial Cyr"/>
              <a:cs typeface="Arial Cyr"/>
            </a:rPr>
            <a:t>250</a:t>
          </a:r>
        </a:p>
      </cdr:txBody>
    </cdr:sp>
  </cdr:relSizeAnchor>
  <cdr:relSizeAnchor xmlns:cdr="http://schemas.openxmlformats.org/drawingml/2006/chartDrawing">
    <cdr:from>
      <cdr:x>0.38415</cdr:x>
      <cdr:y>0.41675</cdr:y>
    </cdr:from>
    <cdr:to>
      <cdr:x>0.53375</cdr:x>
      <cdr:y>0.51083</cdr:y>
    </cdr:to>
    <cdr:sp macro="" textlink="">
      <cdr:nvSpPr>
        <cdr:cNvPr id="28679" name="Text Box 7"/>
        <cdr:cNvSpPr txBox="1">
          <a:spLocks xmlns:a="http://schemas.openxmlformats.org/drawingml/2006/main" noChangeArrowheads="1"/>
        </cdr:cNvSpPr>
      </cdr:nvSpPr>
      <cdr:spPr bwMode="auto">
        <a:xfrm xmlns:a="http://schemas.openxmlformats.org/drawingml/2006/main">
          <a:off x="1197237" y="1320403"/>
          <a:ext cx="466232" cy="29807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100" b="0" i="0" u="none" strike="noStrike" baseline="0" dirty="0">
              <a:solidFill>
                <a:srgbClr val="FF00FF"/>
              </a:solidFill>
              <a:latin typeface="Arial Cyr"/>
              <a:cs typeface="Arial Cyr"/>
            </a:rPr>
            <a:t>O</a:t>
          </a:r>
          <a:r>
            <a:rPr lang="ru-RU" sz="800" b="0" i="0" u="none" strike="noStrike" baseline="0" dirty="0">
              <a:solidFill>
                <a:srgbClr val="FF00FF"/>
              </a:solidFill>
              <a:latin typeface="Arial Cyr"/>
              <a:cs typeface="Arial Cyr"/>
            </a:rPr>
            <a:t>400</a:t>
          </a:r>
        </a:p>
      </cdr:txBody>
    </cdr:sp>
  </cdr:relSizeAnchor>
  <cdr:relSizeAnchor xmlns:cdr="http://schemas.openxmlformats.org/drawingml/2006/chartDrawing">
    <cdr:from>
      <cdr:x>0.58411</cdr:x>
      <cdr:y>0.63468</cdr:y>
    </cdr:from>
    <cdr:to>
      <cdr:x>0.72032</cdr:x>
      <cdr:y>0.71761</cdr:y>
    </cdr:to>
    <cdr:sp macro="" textlink="">
      <cdr:nvSpPr>
        <cdr:cNvPr id="28680" name="Text Box 8"/>
        <cdr:cNvSpPr txBox="1">
          <a:spLocks xmlns:a="http://schemas.openxmlformats.org/drawingml/2006/main" noChangeArrowheads="1"/>
        </cdr:cNvSpPr>
      </cdr:nvSpPr>
      <cdr:spPr bwMode="auto">
        <a:xfrm xmlns:a="http://schemas.openxmlformats.org/drawingml/2006/main">
          <a:off x="1820430" y="2010891"/>
          <a:ext cx="424498" cy="26274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100" b="0" i="0" u="none" strike="noStrike" baseline="0">
              <a:solidFill>
                <a:srgbClr val="FF00FF"/>
              </a:solidFill>
              <a:latin typeface="Arial Cyr"/>
              <a:cs typeface="Arial Cyr"/>
            </a:rPr>
            <a:t>O</a:t>
          </a:r>
          <a:r>
            <a:rPr lang="ru-RU" sz="1100" b="0" i="0" u="none" strike="noStrike" baseline="-25000">
              <a:solidFill>
                <a:srgbClr val="FF00FF"/>
              </a:solidFill>
              <a:latin typeface="Arial Cyr"/>
              <a:cs typeface="Arial Cyr"/>
            </a:rPr>
            <a:t>500</a:t>
          </a:r>
        </a:p>
      </cdr:txBody>
    </cdr:sp>
  </cdr:relSizeAnchor>
  <cdr:relSizeAnchor xmlns:cdr="http://schemas.openxmlformats.org/drawingml/2006/chartDrawing">
    <cdr:from>
      <cdr:x>0.43438</cdr:x>
      <cdr:y>0.12209</cdr:y>
    </cdr:from>
    <cdr:to>
      <cdr:x>0.90725</cdr:x>
      <cdr:y>0.29907</cdr:y>
    </cdr:to>
    <cdr:sp macro="" textlink="">
      <cdr:nvSpPr>
        <cdr:cNvPr id="51" name="Text Box 1">
          <a:extLst xmlns:a="http://schemas.openxmlformats.org/drawingml/2006/main">
            <a:ext uri="{FF2B5EF4-FFF2-40B4-BE49-F238E27FC236}">
              <a16:creationId xmlns:a16="http://schemas.microsoft.com/office/drawing/2014/main" id="{AB85F082-A35F-44FF-9AF8-23E2FDCC522A}"/>
            </a:ext>
          </a:extLst>
        </cdr:cNvPr>
        <cdr:cNvSpPr txBox="1">
          <a:spLocks xmlns:a="http://schemas.openxmlformats.org/drawingml/2006/main" noChangeArrowheads="1"/>
        </cdr:cNvSpPr>
      </cdr:nvSpPr>
      <cdr:spPr bwMode="auto">
        <a:xfrm xmlns:a="http://schemas.openxmlformats.org/drawingml/2006/main">
          <a:off x="1216592" y="360040"/>
          <a:ext cx="1324399" cy="52190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200" b="1" i="0" u="none" strike="noStrike" baseline="0" dirty="0" err="1">
              <a:solidFill>
                <a:srgbClr val="000000"/>
              </a:solidFill>
              <a:latin typeface="+mj-lt"/>
              <a:cs typeface="Arial Cyr"/>
            </a:rPr>
            <a:t>Sakhtysh</a:t>
          </a:r>
          <a:r>
            <a:rPr lang="en-US" sz="1200" b="1" i="0" u="none" strike="noStrike" baseline="0" dirty="0">
              <a:solidFill>
                <a:srgbClr val="000000"/>
              </a:solidFill>
              <a:latin typeface="+mj-lt"/>
              <a:cs typeface="Arial Cyr"/>
            </a:rPr>
            <a:t> -I, layer 3, N56(334)</a:t>
          </a:r>
        </a:p>
        <a:p xmlns:a="http://schemas.openxmlformats.org/drawingml/2006/main">
          <a:pPr algn="l" rtl="0">
            <a:defRPr sz="1000"/>
          </a:pPr>
          <a:r>
            <a:rPr lang="en-US" sz="1200" b="1" i="0" u="none" strike="noStrike" baseline="0" dirty="0">
              <a:solidFill>
                <a:srgbClr val="000000"/>
              </a:solidFill>
              <a:latin typeface="+mj-lt"/>
              <a:cs typeface="Arial Cyr"/>
            </a:rPr>
            <a:t>B=49.4</a:t>
          </a:r>
          <a:r>
            <a:rPr lang="en-US" sz="1200" b="1" i="0" u="none" strike="noStrike" baseline="0">
              <a:solidFill>
                <a:srgbClr val="000000"/>
              </a:solidFill>
              <a:latin typeface="+mj-lt"/>
              <a:ea typeface="Cambria Math" panose="02040503050406030204" pitchFamily="18" charset="0"/>
              <a:cs typeface="Arial Cyr"/>
            </a:rPr>
            <a:t>±</a:t>
          </a:r>
          <a:r>
            <a:rPr lang="en-US" sz="1200" b="1" i="0" u="none" strike="noStrike" baseline="0" dirty="0">
              <a:solidFill>
                <a:srgbClr val="000000"/>
              </a:solidFill>
              <a:latin typeface="+mj-lt"/>
              <a:ea typeface="Cambria Math" panose="02040503050406030204" pitchFamily="18" charset="0"/>
              <a:cs typeface="Arial Cyr"/>
            </a:rPr>
            <a:t> 1.3</a:t>
          </a:r>
          <a:r>
            <a:rPr lang="en-US" sz="1200" b="1" i="0" u="none" strike="noStrike" baseline="0" dirty="0">
              <a:solidFill>
                <a:srgbClr val="000000"/>
              </a:solidFill>
              <a:latin typeface="+mj-lt"/>
              <a:cs typeface="Arial Cyr"/>
            </a:rPr>
            <a:t> (µT)</a:t>
          </a:r>
        </a:p>
        <a:p xmlns:a="http://schemas.openxmlformats.org/drawingml/2006/main">
          <a:pPr algn="l" rtl="0">
            <a:defRPr sz="1000"/>
          </a:pPr>
          <a:endParaRPr lang="ru-RU" sz="800" b="1" i="0" u="none" strike="noStrike" baseline="0" dirty="0">
            <a:solidFill>
              <a:srgbClr val="000000"/>
            </a:solidFill>
            <a:latin typeface="Arial Cyr"/>
            <a:cs typeface="Arial Cyr"/>
          </a:endParaRPr>
        </a:p>
      </cdr:txBody>
    </cdr:sp>
  </cdr:relSizeAnchor>
  <cdr:relSizeAnchor xmlns:cdr="http://schemas.openxmlformats.org/drawingml/2006/chartDrawing">
    <cdr:from>
      <cdr:x>0.16823</cdr:x>
      <cdr:y>0.42598</cdr:y>
    </cdr:from>
    <cdr:to>
      <cdr:x>0.28375</cdr:x>
      <cdr:y>0.49417</cdr:y>
    </cdr:to>
    <cdr:sp macro="" textlink="">
      <cdr:nvSpPr>
        <cdr:cNvPr id="11" name="Text Box 6">
          <a:extLst xmlns:a="http://schemas.openxmlformats.org/drawingml/2006/main">
            <a:ext uri="{FF2B5EF4-FFF2-40B4-BE49-F238E27FC236}">
              <a16:creationId xmlns:a16="http://schemas.microsoft.com/office/drawing/2014/main" id="{80D22B16-7FFB-4424-B95D-A628B1F2F408}"/>
            </a:ext>
          </a:extLst>
        </cdr:cNvPr>
        <cdr:cNvSpPr txBox="1">
          <a:spLocks xmlns:a="http://schemas.openxmlformats.org/drawingml/2006/main" noChangeArrowheads="1"/>
        </cdr:cNvSpPr>
      </cdr:nvSpPr>
      <cdr:spPr bwMode="auto">
        <a:xfrm xmlns:a="http://schemas.openxmlformats.org/drawingml/2006/main">
          <a:off x="524286" y="1349668"/>
          <a:ext cx="360040" cy="21602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ru-RU" sz="1100" b="0" i="0" u="none" strike="noStrike" baseline="0" dirty="0">
              <a:solidFill>
                <a:srgbClr val="00FF00"/>
              </a:solidFill>
              <a:latin typeface="Arial Cyr"/>
              <a:cs typeface="Arial Cyr"/>
            </a:rPr>
            <a:t>D</a:t>
          </a:r>
          <a:r>
            <a:rPr lang="en-US" sz="1100" b="0" i="0" u="none" strike="noStrike" baseline="-25000" dirty="0">
              <a:solidFill>
                <a:srgbClr val="00FF00"/>
              </a:solidFill>
              <a:latin typeface="Arial Cyr"/>
              <a:cs typeface="Arial Cyr"/>
            </a:rPr>
            <a:t>3</a:t>
          </a:r>
          <a:r>
            <a:rPr lang="ru-RU" sz="1100" b="0" i="0" u="none" strike="noStrike" baseline="-25000" dirty="0">
              <a:solidFill>
                <a:srgbClr val="00FF00"/>
              </a:solidFill>
              <a:latin typeface="Arial Cyr"/>
              <a:cs typeface="Arial Cyr"/>
            </a:rPr>
            <a:t>50</a:t>
          </a:r>
        </a:p>
      </cdr:txBody>
    </cdr:sp>
  </cdr:relSizeAnchor>
  <cdr:relSizeAnchor xmlns:cdr="http://schemas.openxmlformats.org/drawingml/2006/chartDrawing">
    <cdr:from>
      <cdr:x>0.30685</cdr:x>
      <cdr:y>0.60227</cdr:y>
    </cdr:from>
    <cdr:to>
      <cdr:x>0.44548</cdr:x>
      <cdr:y>0.67045</cdr:y>
    </cdr:to>
    <cdr:sp macro="" textlink="">
      <cdr:nvSpPr>
        <cdr:cNvPr id="12" name="Text Box 6">
          <a:extLst xmlns:a="http://schemas.openxmlformats.org/drawingml/2006/main">
            <a:ext uri="{FF2B5EF4-FFF2-40B4-BE49-F238E27FC236}">
              <a16:creationId xmlns:a16="http://schemas.microsoft.com/office/drawing/2014/main" id="{612DB6C8-C37C-473C-BC83-405FCA463FB4}"/>
            </a:ext>
          </a:extLst>
        </cdr:cNvPr>
        <cdr:cNvSpPr txBox="1">
          <a:spLocks xmlns:a="http://schemas.openxmlformats.org/drawingml/2006/main" noChangeArrowheads="1"/>
        </cdr:cNvSpPr>
      </cdr:nvSpPr>
      <cdr:spPr bwMode="auto">
        <a:xfrm xmlns:a="http://schemas.openxmlformats.org/drawingml/2006/main">
          <a:off x="956334" y="1908212"/>
          <a:ext cx="432048" cy="21602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ru-RU" sz="1100" b="0" i="0" u="none" strike="noStrike" baseline="0" dirty="0">
              <a:solidFill>
                <a:srgbClr val="00FF00"/>
              </a:solidFill>
              <a:latin typeface="Arial Cyr"/>
              <a:cs typeface="Arial Cyr"/>
            </a:rPr>
            <a:t>D</a:t>
          </a:r>
          <a:r>
            <a:rPr lang="en-US" sz="1100" b="0" i="0" u="none" strike="noStrike" baseline="-25000" dirty="0">
              <a:solidFill>
                <a:srgbClr val="00FF00"/>
              </a:solidFill>
              <a:latin typeface="Arial Cyr"/>
              <a:cs typeface="Arial Cyr"/>
            </a:rPr>
            <a:t>4</a:t>
          </a:r>
          <a:r>
            <a:rPr lang="ru-RU" sz="1100" b="0" i="0" u="none" strike="noStrike" baseline="-25000" dirty="0">
              <a:solidFill>
                <a:srgbClr val="00FF00"/>
              </a:solidFill>
              <a:latin typeface="Arial Cyr"/>
              <a:cs typeface="Arial Cyr"/>
            </a:rPr>
            <a:t>50</a:t>
          </a:r>
        </a:p>
      </cdr:txBody>
    </cdr:sp>
  </cdr:relSizeAnchor>
  <cdr:relSizeAnchor xmlns:cdr="http://schemas.openxmlformats.org/drawingml/2006/chartDrawing">
    <cdr:from>
      <cdr:x>0.56101</cdr:x>
      <cdr:y>0.79545</cdr:y>
    </cdr:from>
    <cdr:to>
      <cdr:x>0.69964</cdr:x>
      <cdr:y>0.86364</cdr:y>
    </cdr:to>
    <cdr:sp macro="" textlink="">
      <cdr:nvSpPr>
        <cdr:cNvPr id="13" name="Text Box 6">
          <a:extLst xmlns:a="http://schemas.openxmlformats.org/drawingml/2006/main">
            <a:ext uri="{FF2B5EF4-FFF2-40B4-BE49-F238E27FC236}">
              <a16:creationId xmlns:a16="http://schemas.microsoft.com/office/drawing/2014/main" id="{CE75B0B7-7F77-49A5-A131-20D49AADE986}"/>
            </a:ext>
          </a:extLst>
        </cdr:cNvPr>
        <cdr:cNvSpPr txBox="1">
          <a:spLocks xmlns:a="http://schemas.openxmlformats.org/drawingml/2006/main" noChangeArrowheads="1"/>
        </cdr:cNvSpPr>
      </cdr:nvSpPr>
      <cdr:spPr bwMode="auto">
        <a:xfrm xmlns:a="http://schemas.openxmlformats.org/drawingml/2006/main">
          <a:off x="1748422" y="2520280"/>
          <a:ext cx="432048" cy="21602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ru-RU" sz="1100" b="0" i="0" u="none" strike="noStrike" baseline="0" dirty="0">
              <a:solidFill>
                <a:srgbClr val="00FF00"/>
              </a:solidFill>
              <a:latin typeface="Arial Cyr"/>
              <a:cs typeface="Arial Cyr"/>
            </a:rPr>
            <a:t>D</a:t>
          </a:r>
          <a:r>
            <a:rPr lang="en-US" baseline="-25000" dirty="0">
              <a:solidFill>
                <a:srgbClr val="00FF00"/>
              </a:solidFill>
              <a:latin typeface="Arial Cyr"/>
              <a:cs typeface="Arial Cyr"/>
            </a:rPr>
            <a:t>5</a:t>
          </a:r>
          <a:r>
            <a:rPr lang="ru-RU" sz="1100" b="0" i="0" u="none" strike="noStrike" baseline="-25000" dirty="0">
              <a:solidFill>
                <a:srgbClr val="00FF00"/>
              </a:solidFill>
              <a:latin typeface="Arial Cyr"/>
              <a:cs typeface="Arial Cyr"/>
            </a:rPr>
            <a:t>50</a:t>
          </a:r>
        </a:p>
      </cdr:txBody>
    </cdr:sp>
  </cdr:relSizeAnchor>
</c:userShapes>
</file>

<file path=ppt/drawings/drawing13.xml><?xml version="1.0" encoding="utf-8"?>
<c:userShapes xmlns:c="http://schemas.openxmlformats.org/drawingml/2006/chart">
  <cdr:relSizeAnchor xmlns:cdr="http://schemas.openxmlformats.org/drawingml/2006/chartDrawing">
    <cdr:from>
      <cdr:x>0.13977</cdr:x>
      <cdr:y>0.66296</cdr:y>
    </cdr:from>
    <cdr:to>
      <cdr:x>0.19191</cdr:x>
      <cdr:y>0.72174</cdr:y>
    </cdr:to>
    <cdr:sp macro="" textlink="">
      <cdr:nvSpPr>
        <cdr:cNvPr id="31747" name="Text Box 3">
          <a:extLst xmlns:a="http://schemas.openxmlformats.org/drawingml/2006/main">
            <a:ext uri="{FF2B5EF4-FFF2-40B4-BE49-F238E27FC236}">
              <a16:creationId xmlns:a16="http://schemas.microsoft.com/office/drawing/2014/main" id="{EFD2BB67-89B2-4BF9-9C48-9CD9A50CDFCB}"/>
            </a:ext>
          </a:extLst>
        </cdr:cNvPr>
        <cdr:cNvSpPr txBox="1">
          <a:spLocks xmlns:a="http://schemas.openxmlformats.org/drawingml/2006/main" noChangeArrowheads="1"/>
        </cdr:cNvSpPr>
      </cdr:nvSpPr>
      <cdr:spPr bwMode="auto">
        <a:xfrm xmlns:a="http://schemas.openxmlformats.org/drawingml/2006/main">
          <a:off x="817428" y="2576409"/>
          <a:ext cx="304922" cy="22841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22860" rIns="0" bIns="0" anchor="t" upright="1">
          <a:spAutoFit/>
        </a:bodyPr>
        <a:lstStyle xmlns:a="http://schemas.openxmlformats.org/drawingml/2006/main"/>
        <a:p xmlns:a="http://schemas.openxmlformats.org/drawingml/2006/main">
          <a:pPr algn="l" rtl="0">
            <a:defRPr sz="1000"/>
          </a:pPr>
          <a:r>
            <a:rPr lang="ru-RU" sz="1200" b="0" i="0" u="none" strike="noStrike" baseline="0">
              <a:solidFill>
                <a:srgbClr val="000000"/>
              </a:solidFill>
              <a:latin typeface="Arial Cyr"/>
              <a:cs typeface="Arial Cyr"/>
            </a:rPr>
            <a:t>1.5</a:t>
          </a:r>
        </a:p>
      </cdr:txBody>
    </cdr:sp>
  </cdr:relSizeAnchor>
  <cdr:relSizeAnchor xmlns:cdr="http://schemas.openxmlformats.org/drawingml/2006/chartDrawing">
    <cdr:from>
      <cdr:x>0.14466</cdr:x>
      <cdr:y>0.5673</cdr:y>
    </cdr:from>
    <cdr:to>
      <cdr:x>0.19679</cdr:x>
      <cdr:y>0.62608</cdr:y>
    </cdr:to>
    <cdr:sp macro="" textlink="">
      <cdr:nvSpPr>
        <cdr:cNvPr id="31748" name="Text Box 4">
          <a:extLst xmlns:a="http://schemas.openxmlformats.org/drawingml/2006/main">
            <a:ext uri="{FF2B5EF4-FFF2-40B4-BE49-F238E27FC236}">
              <a16:creationId xmlns:a16="http://schemas.microsoft.com/office/drawing/2014/main" id="{D4DE7684-82F3-4E8F-B407-D49F405B67BE}"/>
            </a:ext>
          </a:extLst>
        </cdr:cNvPr>
        <cdr:cNvSpPr txBox="1">
          <a:spLocks xmlns:a="http://schemas.openxmlformats.org/drawingml/2006/main" noChangeArrowheads="1"/>
        </cdr:cNvSpPr>
      </cdr:nvSpPr>
      <cdr:spPr bwMode="auto">
        <a:xfrm xmlns:a="http://schemas.openxmlformats.org/drawingml/2006/main">
          <a:off x="846003" y="2204638"/>
          <a:ext cx="304922" cy="22841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22860" rIns="0" bIns="0" anchor="t" upright="1">
          <a:spAutoFit/>
        </a:bodyPr>
        <a:lstStyle xmlns:a="http://schemas.openxmlformats.org/drawingml/2006/main"/>
        <a:p xmlns:a="http://schemas.openxmlformats.org/drawingml/2006/main">
          <a:pPr algn="l" rtl="0">
            <a:defRPr sz="1000"/>
          </a:pPr>
          <a:r>
            <a:rPr lang="ru-RU" sz="1200" b="0" i="0" u="none" strike="noStrike" baseline="0">
              <a:solidFill>
                <a:srgbClr val="000000"/>
              </a:solidFill>
              <a:latin typeface="Arial Cyr"/>
              <a:cs typeface="Arial Cyr"/>
            </a:rPr>
            <a:t>2.9</a:t>
          </a:r>
        </a:p>
      </cdr:txBody>
    </cdr:sp>
  </cdr:relSizeAnchor>
  <cdr:relSizeAnchor xmlns:cdr="http://schemas.openxmlformats.org/drawingml/2006/chartDrawing">
    <cdr:from>
      <cdr:x>0.14303</cdr:x>
      <cdr:y>0.4815</cdr:y>
    </cdr:from>
    <cdr:to>
      <cdr:x>0.19517</cdr:x>
      <cdr:y>0.54028</cdr:y>
    </cdr:to>
    <cdr:sp macro="" textlink="">
      <cdr:nvSpPr>
        <cdr:cNvPr id="31749" name="Text Box 5">
          <a:extLst xmlns:a="http://schemas.openxmlformats.org/drawingml/2006/main">
            <a:ext uri="{FF2B5EF4-FFF2-40B4-BE49-F238E27FC236}">
              <a16:creationId xmlns:a16="http://schemas.microsoft.com/office/drawing/2014/main" id="{72DDDC3E-823A-42E8-A4D4-90020B8F41A6}"/>
            </a:ext>
          </a:extLst>
        </cdr:cNvPr>
        <cdr:cNvSpPr txBox="1">
          <a:spLocks xmlns:a="http://schemas.openxmlformats.org/drawingml/2006/main" noChangeArrowheads="1"/>
        </cdr:cNvSpPr>
      </cdr:nvSpPr>
      <cdr:spPr bwMode="auto">
        <a:xfrm xmlns:a="http://schemas.openxmlformats.org/drawingml/2006/main">
          <a:off x="836478" y="1871202"/>
          <a:ext cx="304922" cy="22841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22860" rIns="0" bIns="0" anchor="t" upright="1">
          <a:spAutoFit/>
        </a:bodyPr>
        <a:lstStyle xmlns:a="http://schemas.openxmlformats.org/drawingml/2006/main"/>
        <a:p xmlns:a="http://schemas.openxmlformats.org/drawingml/2006/main">
          <a:pPr algn="l" rtl="0">
            <a:defRPr sz="1000"/>
          </a:pPr>
          <a:r>
            <a:rPr lang="ru-RU" sz="1200" b="0" i="0" u="none" strike="noStrike" baseline="0">
              <a:solidFill>
                <a:srgbClr val="000000"/>
              </a:solidFill>
              <a:latin typeface="Arial Cyr"/>
              <a:cs typeface="Arial Cyr"/>
            </a:rPr>
            <a:t>4.4</a:t>
          </a:r>
        </a:p>
      </cdr:txBody>
    </cdr:sp>
  </cdr:relSizeAnchor>
  <cdr:relSizeAnchor xmlns:cdr="http://schemas.openxmlformats.org/drawingml/2006/chartDrawing">
    <cdr:from>
      <cdr:x>0.14629</cdr:x>
      <cdr:y>0.39347</cdr:y>
    </cdr:from>
    <cdr:to>
      <cdr:x>0.19842</cdr:x>
      <cdr:y>0.45224</cdr:y>
    </cdr:to>
    <cdr:sp macro="" textlink="">
      <cdr:nvSpPr>
        <cdr:cNvPr id="31750" name="Text Box 6">
          <a:extLst xmlns:a="http://schemas.openxmlformats.org/drawingml/2006/main">
            <a:ext uri="{FF2B5EF4-FFF2-40B4-BE49-F238E27FC236}">
              <a16:creationId xmlns:a16="http://schemas.microsoft.com/office/drawing/2014/main" id="{55F8F6B1-6C44-48F9-A142-865CF3C0552B}"/>
            </a:ext>
          </a:extLst>
        </cdr:cNvPr>
        <cdr:cNvSpPr txBox="1">
          <a:spLocks xmlns:a="http://schemas.openxmlformats.org/drawingml/2006/main" noChangeArrowheads="1"/>
        </cdr:cNvSpPr>
      </cdr:nvSpPr>
      <cdr:spPr bwMode="auto">
        <a:xfrm xmlns:a="http://schemas.openxmlformats.org/drawingml/2006/main">
          <a:off x="855528" y="1529095"/>
          <a:ext cx="304922" cy="22841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22860" rIns="0" bIns="0" anchor="t" upright="1">
          <a:spAutoFit/>
        </a:bodyPr>
        <a:lstStyle xmlns:a="http://schemas.openxmlformats.org/drawingml/2006/main"/>
        <a:p xmlns:a="http://schemas.openxmlformats.org/drawingml/2006/main">
          <a:pPr algn="l" rtl="0">
            <a:defRPr sz="1000"/>
          </a:pPr>
          <a:r>
            <a:rPr lang="ru-RU" sz="1200" b="0" i="0" u="none" strike="noStrike" baseline="0">
              <a:solidFill>
                <a:srgbClr val="000000"/>
              </a:solidFill>
              <a:latin typeface="Arial Cyr"/>
              <a:cs typeface="Arial Cyr"/>
            </a:rPr>
            <a:t>5.9</a:t>
          </a:r>
        </a:p>
      </cdr:txBody>
    </cdr:sp>
  </cdr:relSizeAnchor>
  <cdr:relSizeAnchor xmlns:cdr="http://schemas.openxmlformats.org/drawingml/2006/chartDrawing">
    <cdr:from>
      <cdr:x>0.14466</cdr:x>
      <cdr:y>0.31085</cdr:y>
    </cdr:from>
    <cdr:to>
      <cdr:x>0.19679</cdr:x>
      <cdr:y>0.36963</cdr:y>
    </cdr:to>
    <cdr:sp macro="" textlink="">
      <cdr:nvSpPr>
        <cdr:cNvPr id="31751" name="Text Box 7">
          <a:extLst xmlns:a="http://schemas.openxmlformats.org/drawingml/2006/main">
            <a:ext uri="{FF2B5EF4-FFF2-40B4-BE49-F238E27FC236}">
              <a16:creationId xmlns:a16="http://schemas.microsoft.com/office/drawing/2014/main" id="{E11E20F4-6706-4983-A301-8FBE26B4FD35}"/>
            </a:ext>
          </a:extLst>
        </cdr:cNvPr>
        <cdr:cNvSpPr txBox="1">
          <a:spLocks xmlns:a="http://schemas.openxmlformats.org/drawingml/2006/main" noChangeArrowheads="1"/>
        </cdr:cNvSpPr>
      </cdr:nvSpPr>
      <cdr:spPr bwMode="auto">
        <a:xfrm xmlns:a="http://schemas.openxmlformats.org/drawingml/2006/main">
          <a:off x="846003" y="1208027"/>
          <a:ext cx="304922" cy="22841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22860" rIns="0" bIns="0" anchor="t" upright="1">
          <a:spAutoFit/>
        </a:bodyPr>
        <a:lstStyle xmlns:a="http://schemas.openxmlformats.org/drawingml/2006/main"/>
        <a:p xmlns:a="http://schemas.openxmlformats.org/drawingml/2006/main">
          <a:pPr algn="l" rtl="0">
            <a:defRPr sz="1000"/>
          </a:pPr>
          <a:r>
            <a:rPr lang="ru-RU" sz="1200" b="0" i="0" u="none" strike="noStrike" baseline="0">
              <a:solidFill>
                <a:srgbClr val="000000"/>
              </a:solidFill>
              <a:latin typeface="Arial Cyr"/>
              <a:cs typeface="Arial Cyr"/>
            </a:rPr>
            <a:t>7.3</a:t>
          </a:r>
        </a:p>
      </cdr:txBody>
    </cdr:sp>
  </cdr:relSizeAnchor>
  <cdr:relSizeAnchor xmlns:cdr="http://schemas.openxmlformats.org/drawingml/2006/chartDrawing">
    <cdr:from>
      <cdr:x>0.14303</cdr:x>
      <cdr:y>0.22253</cdr:y>
    </cdr:from>
    <cdr:to>
      <cdr:x>0.19517</cdr:x>
      <cdr:y>0.2813</cdr:y>
    </cdr:to>
    <cdr:sp macro="" textlink="">
      <cdr:nvSpPr>
        <cdr:cNvPr id="31752" name="Text Box 8">
          <a:extLst xmlns:a="http://schemas.openxmlformats.org/drawingml/2006/main">
            <a:ext uri="{FF2B5EF4-FFF2-40B4-BE49-F238E27FC236}">
              <a16:creationId xmlns:a16="http://schemas.microsoft.com/office/drawing/2014/main" id="{23FABB91-7872-4EEB-AA25-B2C148BEB97D}"/>
            </a:ext>
          </a:extLst>
        </cdr:cNvPr>
        <cdr:cNvSpPr txBox="1">
          <a:spLocks xmlns:a="http://schemas.openxmlformats.org/drawingml/2006/main" noChangeArrowheads="1"/>
        </cdr:cNvSpPr>
      </cdr:nvSpPr>
      <cdr:spPr bwMode="auto">
        <a:xfrm xmlns:a="http://schemas.openxmlformats.org/drawingml/2006/main">
          <a:off x="836478" y="864784"/>
          <a:ext cx="304922" cy="22841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27432" tIns="22860" rIns="0" bIns="0" anchor="t" upright="1">
          <a:spAutoFit/>
        </a:bodyPr>
        <a:lstStyle xmlns:a="http://schemas.openxmlformats.org/drawingml/2006/main"/>
        <a:p xmlns:a="http://schemas.openxmlformats.org/drawingml/2006/main">
          <a:pPr algn="l" rtl="0">
            <a:defRPr sz="1000"/>
          </a:pPr>
          <a:r>
            <a:rPr lang="ru-RU" sz="1200" b="0" i="0" u="none" strike="noStrike" baseline="0">
              <a:solidFill>
                <a:srgbClr val="000000"/>
              </a:solidFill>
              <a:latin typeface="Arial Cyr"/>
              <a:cs typeface="Arial Cyr"/>
            </a:rPr>
            <a:t>8.8</a:t>
          </a:r>
        </a:p>
      </cdr:txBody>
    </cdr:sp>
  </cdr:relSizeAnchor>
  <cdr:relSizeAnchor xmlns:cdr="http://schemas.openxmlformats.org/drawingml/2006/chartDrawing">
    <cdr:from>
      <cdr:x>0.1334</cdr:x>
      <cdr:y>0.14448</cdr:y>
    </cdr:from>
    <cdr:to>
      <cdr:x>0.20005</cdr:x>
      <cdr:y>0.20326</cdr:y>
    </cdr:to>
    <cdr:sp macro="" textlink="">
      <cdr:nvSpPr>
        <cdr:cNvPr id="31753" name="Text Box 9">
          <a:extLst xmlns:a="http://schemas.openxmlformats.org/drawingml/2006/main">
            <a:ext uri="{FF2B5EF4-FFF2-40B4-BE49-F238E27FC236}">
              <a16:creationId xmlns:a16="http://schemas.microsoft.com/office/drawing/2014/main" id="{BE96A123-31C6-4697-AA3A-12E84F226A02}"/>
            </a:ext>
          </a:extLst>
        </cdr:cNvPr>
        <cdr:cNvSpPr txBox="1">
          <a:spLocks xmlns:a="http://schemas.openxmlformats.org/drawingml/2006/main" noChangeArrowheads="1"/>
        </cdr:cNvSpPr>
      </cdr:nvSpPr>
      <cdr:spPr bwMode="auto">
        <a:xfrm xmlns:a="http://schemas.openxmlformats.org/drawingml/2006/main">
          <a:off x="780192" y="561489"/>
          <a:ext cx="389783" cy="22841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ru-RU" sz="1200" b="0" i="0" u="none" strike="noStrike" baseline="0">
              <a:solidFill>
                <a:srgbClr val="000000"/>
              </a:solidFill>
              <a:latin typeface="Arial Cyr"/>
              <a:cs typeface="Arial Cyr"/>
            </a:rPr>
            <a:t>10.3</a:t>
          </a:r>
        </a:p>
      </cdr:txBody>
    </cdr:sp>
  </cdr:relSizeAnchor>
  <cdr:relSizeAnchor xmlns:cdr="http://schemas.openxmlformats.org/drawingml/2006/chartDrawing">
    <cdr:from>
      <cdr:x>0.00813</cdr:x>
      <cdr:y>0.03431</cdr:y>
    </cdr:from>
    <cdr:to>
      <cdr:x>0.23127</cdr:x>
      <cdr:y>0.10049</cdr:y>
    </cdr:to>
    <cdr:sp macro="" textlink="">
      <cdr:nvSpPr>
        <cdr:cNvPr id="31754" name="Text Box 10">
          <a:extLst xmlns:a="http://schemas.openxmlformats.org/drawingml/2006/main">
            <a:ext uri="{FF2B5EF4-FFF2-40B4-BE49-F238E27FC236}">
              <a16:creationId xmlns:a16="http://schemas.microsoft.com/office/drawing/2014/main" id="{FD6AD107-3A98-41E8-B3D1-96AFACB3919E}"/>
            </a:ext>
          </a:extLst>
        </cdr:cNvPr>
        <cdr:cNvSpPr txBox="1">
          <a:spLocks xmlns:a="http://schemas.openxmlformats.org/drawingml/2006/main" noChangeArrowheads="1"/>
        </cdr:cNvSpPr>
      </cdr:nvSpPr>
      <cdr:spPr bwMode="auto">
        <a:xfrm xmlns:a="http://schemas.openxmlformats.org/drawingml/2006/main">
          <a:off x="47548" y="133349"/>
          <a:ext cx="1305002" cy="25717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a:solidFill>
                <a:srgbClr val="000000"/>
              </a:solidFill>
              <a:latin typeface="Arial Cyr"/>
              <a:cs typeface="Arial Cyr"/>
            </a:rPr>
            <a:t>VADM*10</a:t>
          </a:r>
          <a:r>
            <a:rPr lang="ru-RU" sz="1200" b="1" i="0" u="none" strike="noStrike" baseline="30000">
              <a:solidFill>
                <a:srgbClr val="000000"/>
              </a:solidFill>
              <a:latin typeface="Arial Cyr"/>
              <a:cs typeface="Arial Cyr"/>
            </a:rPr>
            <a:t>22</a:t>
          </a:r>
          <a:r>
            <a:rPr lang="ru-RU" sz="1200" b="1" i="0" u="none" strike="noStrike" baseline="0">
              <a:solidFill>
                <a:srgbClr val="000000"/>
              </a:solidFill>
              <a:latin typeface="Arial Cyr"/>
              <a:cs typeface="Arial Cyr"/>
            </a:rPr>
            <a:t>, А*</a:t>
          </a:r>
          <a:r>
            <a:rPr lang="en-US" sz="1200" b="1" i="0" u="none" strike="noStrike" baseline="0">
              <a:solidFill>
                <a:srgbClr val="000000"/>
              </a:solidFill>
              <a:latin typeface="Arial Cyr"/>
              <a:cs typeface="Arial Cyr"/>
            </a:rPr>
            <a:t>m</a:t>
          </a:r>
          <a:r>
            <a:rPr lang="ru-RU" sz="1200" b="1" i="0" u="none" strike="noStrike" baseline="30000">
              <a:solidFill>
                <a:srgbClr val="000000"/>
              </a:solidFill>
              <a:latin typeface="Arial Cyr"/>
              <a:cs typeface="Arial Cyr"/>
            </a:rPr>
            <a:t>2</a:t>
          </a:r>
          <a:r>
            <a:rPr lang="ru-RU" sz="1000" b="0" i="0" u="none" strike="noStrike" baseline="0">
              <a:solidFill>
                <a:srgbClr val="000000"/>
              </a:solidFill>
              <a:latin typeface="Arial Cyr"/>
              <a:cs typeface="Arial Cyr"/>
            </a:rPr>
            <a:t> </a:t>
          </a:r>
        </a:p>
      </cdr:txBody>
    </cdr:sp>
  </cdr:relSizeAnchor>
</c:userShapes>
</file>

<file path=ppt/drawings/drawing2.xml><?xml version="1.0" encoding="utf-8"?>
<c:userShapes xmlns:c="http://schemas.openxmlformats.org/drawingml/2006/chart">
  <cdr:relSizeAnchor xmlns:cdr="http://schemas.openxmlformats.org/drawingml/2006/chartDrawing">
    <cdr:from>
      <cdr:x>0.39262</cdr:x>
      <cdr:y>0.06501</cdr:y>
    </cdr:from>
    <cdr:to>
      <cdr:x>0.86862</cdr:x>
      <cdr:y>0.17212</cdr:y>
    </cdr:to>
    <cdr:sp macro="" textlink="">
      <cdr:nvSpPr>
        <cdr:cNvPr id="4097" name="Текст 1"/>
        <cdr:cNvSpPr txBox="1">
          <a:spLocks xmlns:a="http://schemas.openxmlformats.org/drawingml/2006/main" noChangeArrowheads="1"/>
        </cdr:cNvSpPr>
      </cdr:nvSpPr>
      <cdr:spPr bwMode="auto">
        <a:xfrm xmlns:a="http://schemas.openxmlformats.org/drawingml/2006/main">
          <a:off x="1181755" y="208677"/>
          <a:ext cx="1432701" cy="34381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none" lIns="18288" tIns="27432" rIns="18288" bIns="0" anchor="t" upright="1">
          <a:spAutoFit/>
        </a:bodyPr>
        <a:lstStyle xmlns:a="http://schemas.openxmlformats.org/drawingml/2006/main"/>
        <a:p xmlns:a="http://schemas.openxmlformats.org/drawingml/2006/main">
          <a:pPr algn="ctr" rtl="0">
            <a:lnSpc>
              <a:spcPts val="1200"/>
            </a:lnSpc>
            <a:defRPr sz="1000"/>
          </a:pPr>
          <a:r>
            <a:rPr lang="en-US" sz="1100" b="1" i="0" u="none" strike="noStrike" baseline="0">
              <a:solidFill>
                <a:srgbClr val="000000"/>
              </a:solidFill>
              <a:latin typeface="Arial Cyr"/>
              <a:cs typeface="Arial Cyr"/>
            </a:rPr>
            <a:t>Sakhtysh -</a:t>
          </a:r>
          <a:r>
            <a:rPr lang="ru-RU" sz="1100" b="1" i="0" u="none" strike="noStrike" baseline="0">
              <a:solidFill>
                <a:srgbClr val="000000"/>
              </a:solidFill>
              <a:latin typeface="Arial Cyr"/>
              <a:cs typeface="Arial Cyr"/>
            </a:rPr>
            <a:t> I, </a:t>
          </a:r>
          <a:r>
            <a:rPr lang="en-US" sz="1100" b="1" i="0" u="none" strike="noStrike" baseline="0">
              <a:solidFill>
                <a:srgbClr val="000000"/>
              </a:solidFill>
              <a:latin typeface="Arial Cyr"/>
              <a:cs typeface="Arial Cyr"/>
            </a:rPr>
            <a:t> layer </a:t>
          </a:r>
          <a:r>
            <a:rPr lang="ru-RU" sz="1100" b="1" i="0" u="none" strike="noStrike" baseline="0">
              <a:solidFill>
                <a:srgbClr val="000000"/>
              </a:solidFill>
              <a:latin typeface="Arial Cyr"/>
              <a:cs typeface="Arial Cyr"/>
            </a:rPr>
            <a:t>1,</a:t>
          </a:r>
        </a:p>
        <a:p xmlns:a="http://schemas.openxmlformats.org/drawingml/2006/main">
          <a:pPr algn="ctr" rtl="0">
            <a:defRPr sz="1000"/>
          </a:pPr>
          <a:r>
            <a:rPr lang="ru-RU" sz="1100" b="1" i="0" u="none" strike="noStrike" baseline="0">
              <a:solidFill>
                <a:srgbClr val="000000"/>
              </a:solidFill>
              <a:latin typeface="Arial Cyr"/>
              <a:cs typeface="Arial Cyr"/>
            </a:rPr>
            <a:t>48</a:t>
          </a:r>
          <a:r>
            <a:rPr lang="en-US" sz="1100" b="1" i="0" u="none" strike="noStrike" baseline="0">
              <a:solidFill>
                <a:srgbClr val="000000"/>
              </a:solidFill>
              <a:latin typeface="Arial Cyr"/>
              <a:cs typeface="Arial Cyr"/>
            </a:rPr>
            <a:t> (38)</a:t>
          </a:r>
          <a:endParaRPr lang="ru-RU" sz="1100" b="1" i="0" u="none" strike="noStrike" baseline="0">
            <a:solidFill>
              <a:srgbClr val="000000"/>
            </a:solidFill>
            <a:latin typeface="Arial Cyr"/>
            <a:cs typeface="Arial Cyr"/>
          </a:endParaRPr>
        </a:p>
      </cdr:txBody>
    </cdr:sp>
  </cdr:relSizeAnchor>
  <cdr:relSizeAnchor xmlns:cdr="http://schemas.openxmlformats.org/drawingml/2006/chartDrawing">
    <cdr:from>
      <cdr:x>0.83615</cdr:x>
      <cdr:y>0.79068</cdr:y>
    </cdr:from>
    <cdr:to>
      <cdr:x>0.99691</cdr:x>
      <cdr:y>0.86468</cdr:y>
    </cdr:to>
    <cdr:sp macro="" textlink="">
      <cdr:nvSpPr>
        <cdr:cNvPr id="4098" name="Текст 2"/>
        <cdr:cNvSpPr txBox="1">
          <a:spLocks xmlns:a="http://schemas.openxmlformats.org/drawingml/2006/main" noChangeArrowheads="1"/>
        </cdr:cNvSpPr>
      </cdr:nvSpPr>
      <cdr:spPr bwMode="auto">
        <a:xfrm xmlns:a="http://schemas.openxmlformats.org/drawingml/2006/main">
          <a:off x="2073597" y="2103739"/>
          <a:ext cx="398675" cy="19689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dirty="0">
              <a:solidFill>
                <a:srgbClr val="000000"/>
              </a:solidFill>
              <a:latin typeface="Arial Cyr"/>
              <a:cs typeface="Arial Cyr"/>
            </a:rPr>
            <a:t>Т, </a:t>
          </a:r>
          <a:r>
            <a:rPr lang="ru-RU" sz="1200" b="1" i="0" u="none" strike="noStrike" baseline="30000" dirty="0" err="1">
              <a:solidFill>
                <a:srgbClr val="000000"/>
              </a:solidFill>
              <a:latin typeface="Arial Cyr"/>
              <a:cs typeface="Arial Cyr"/>
            </a:rPr>
            <a:t>o</a:t>
          </a:r>
          <a:r>
            <a:rPr lang="ru-RU" sz="1200" b="1" i="0" u="none" strike="noStrike" baseline="0" dirty="0" err="1">
              <a:solidFill>
                <a:srgbClr val="000000"/>
              </a:solidFill>
              <a:latin typeface="Arial Cyr"/>
              <a:cs typeface="Arial Cyr"/>
            </a:rPr>
            <a:t>С</a:t>
          </a:r>
          <a:endParaRPr lang="ru-RU" sz="1200" b="1" i="0" u="none" strike="noStrike" baseline="0" dirty="0">
            <a:solidFill>
              <a:srgbClr val="000000"/>
            </a:solidFill>
            <a:latin typeface="Arial Cyr"/>
            <a:cs typeface="Arial Cyr"/>
          </a:endParaRPr>
        </a:p>
      </cdr:txBody>
    </cdr:sp>
  </cdr:relSizeAnchor>
  <cdr:relSizeAnchor xmlns:cdr="http://schemas.openxmlformats.org/drawingml/2006/chartDrawing">
    <cdr:from>
      <cdr:x>0.06855</cdr:x>
      <cdr:y>0.01479</cdr:y>
    </cdr:from>
    <cdr:to>
      <cdr:x>0.42809</cdr:x>
      <cdr:y>0.1065</cdr:y>
    </cdr:to>
    <cdr:sp macro="" textlink="">
      <cdr:nvSpPr>
        <cdr:cNvPr id="4099" name="Текст 3"/>
        <cdr:cNvSpPr txBox="1">
          <a:spLocks xmlns:a="http://schemas.openxmlformats.org/drawingml/2006/main" noChangeArrowheads="1"/>
        </cdr:cNvSpPr>
      </cdr:nvSpPr>
      <cdr:spPr bwMode="auto">
        <a:xfrm xmlns:a="http://schemas.openxmlformats.org/drawingml/2006/main">
          <a:off x="210168" y="50800"/>
          <a:ext cx="1085600" cy="29523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a:solidFill>
                <a:srgbClr val="000000"/>
              </a:solidFill>
              <a:latin typeface="Arial Cyr"/>
              <a:cs typeface="Arial Cyr"/>
            </a:rPr>
            <a:t>Мs,  </a:t>
          </a:r>
          <a:r>
            <a:rPr lang="en-US" sz="1200" b="1" i="0" u="none" strike="noStrike" baseline="0">
              <a:solidFill>
                <a:srgbClr val="000000"/>
              </a:solidFill>
              <a:latin typeface="Arial Cyr"/>
              <a:cs typeface="Arial Cyr"/>
            </a:rPr>
            <a:t>m</a:t>
          </a:r>
          <a:r>
            <a:rPr lang="ru-RU" sz="1200" b="1" i="0" u="none" strike="noStrike" baseline="0">
              <a:solidFill>
                <a:srgbClr val="000000"/>
              </a:solidFill>
              <a:latin typeface="Arial Cyr"/>
              <a:cs typeface="Arial Cyr"/>
            </a:rPr>
            <a:t>A*</a:t>
          </a:r>
          <a:r>
            <a:rPr lang="en-US" sz="1200" b="1" i="0" u="none" strike="noStrike" baseline="0">
              <a:solidFill>
                <a:srgbClr val="000000"/>
              </a:solidFill>
              <a:latin typeface="Arial Cyr"/>
              <a:cs typeface="Arial Cyr"/>
            </a:rPr>
            <a:t>m</a:t>
          </a:r>
          <a:r>
            <a:rPr lang="ru-RU" sz="1200" b="1" i="0" u="none" strike="noStrike" baseline="30000">
              <a:solidFill>
                <a:srgbClr val="000000"/>
              </a:solidFill>
              <a:latin typeface="Arial Cyr"/>
              <a:cs typeface="Arial Cyr"/>
            </a:rPr>
            <a:t>2</a:t>
          </a:r>
        </a:p>
      </cdr:txBody>
    </cdr:sp>
  </cdr:relSizeAnchor>
</c:userShapes>
</file>

<file path=ppt/drawings/drawing3.xml><?xml version="1.0" encoding="utf-8"?>
<c:userShapes xmlns:c="http://schemas.openxmlformats.org/drawingml/2006/chart">
  <cdr:relSizeAnchor xmlns:cdr="http://schemas.openxmlformats.org/drawingml/2006/chartDrawing">
    <cdr:from>
      <cdr:x>0.3162</cdr:x>
      <cdr:y>0.06469</cdr:y>
    </cdr:from>
    <cdr:to>
      <cdr:x>0.94316</cdr:x>
      <cdr:y>0.26172</cdr:y>
    </cdr:to>
    <cdr:sp macro="" textlink="">
      <cdr:nvSpPr>
        <cdr:cNvPr id="6145" name="Текст 1"/>
        <cdr:cNvSpPr txBox="1">
          <a:spLocks xmlns:a="http://schemas.openxmlformats.org/drawingml/2006/main" noChangeArrowheads="1"/>
        </cdr:cNvSpPr>
      </cdr:nvSpPr>
      <cdr:spPr bwMode="auto">
        <a:xfrm xmlns:a="http://schemas.openxmlformats.org/drawingml/2006/main">
          <a:off x="957754" y="208882"/>
          <a:ext cx="1899030" cy="63620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7432" rIns="27432" bIns="0" anchor="t" upright="1"/>
        <a:lstStyle xmlns:a="http://schemas.openxmlformats.org/drawingml/2006/main"/>
        <a:p xmlns:a="http://schemas.openxmlformats.org/drawingml/2006/main">
          <a:pPr algn="ctr" rtl="0">
            <a:defRPr sz="1000"/>
          </a:pPr>
          <a:r>
            <a:rPr lang="en-US" sz="1100" b="1" i="0" u="none" strike="noStrike" baseline="0" dirty="0" err="1">
              <a:solidFill>
                <a:srgbClr val="000000"/>
              </a:solidFill>
              <a:latin typeface="Arial Cyr"/>
              <a:cs typeface="Arial Cyr"/>
            </a:rPr>
            <a:t>Sakhtysh</a:t>
          </a:r>
          <a:r>
            <a:rPr lang="en-US" sz="1100" b="1" i="0" u="none" strike="noStrike" baseline="0" dirty="0">
              <a:solidFill>
                <a:srgbClr val="000000"/>
              </a:solidFill>
              <a:latin typeface="Arial Cyr"/>
              <a:cs typeface="Arial Cyr"/>
            </a:rPr>
            <a:t> -</a:t>
          </a:r>
          <a:r>
            <a:rPr lang="ru-RU" sz="1100" b="1" i="0" u="none" strike="noStrike" baseline="0" dirty="0">
              <a:solidFill>
                <a:srgbClr val="000000"/>
              </a:solidFill>
              <a:latin typeface="Arial Cyr"/>
              <a:cs typeface="Arial Cyr"/>
            </a:rPr>
            <a:t> I, </a:t>
          </a:r>
          <a:r>
            <a:rPr lang="en-US" sz="1100" b="1" i="0" u="none" strike="noStrike" baseline="0" dirty="0">
              <a:solidFill>
                <a:srgbClr val="000000"/>
              </a:solidFill>
              <a:latin typeface="Arial Cyr"/>
              <a:cs typeface="Arial Cyr"/>
            </a:rPr>
            <a:t>layer</a:t>
          </a:r>
          <a:r>
            <a:rPr lang="ru-RU" sz="1100" b="1" i="0" u="none" strike="noStrike" baseline="0" dirty="0">
              <a:solidFill>
                <a:srgbClr val="000000"/>
              </a:solidFill>
              <a:latin typeface="Arial Cyr"/>
              <a:cs typeface="Arial Cyr"/>
            </a:rPr>
            <a:t> 1,</a:t>
          </a:r>
        </a:p>
        <a:p xmlns:a="http://schemas.openxmlformats.org/drawingml/2006/main">
          <a:pPr algn="ctr" rtl="0">
            <a:defRPr sz="1000"/>
          </a:pPr>
          <a:r>
            <a:rPr lang="ru-RU" sz="1100" b="1" i="0" u="none" strike="noStrike" baseline="0" dirty="0">
              <a:solidFill>
                <a:srgbClr val="000000"/>
              </a:solidFill>
              <a:latin typeface="Arial Cyr"/>
              <a:cs typeface="Arial Cyr"/>
            </a:rPr>
            <a:t>50</a:t>
          </a:r>
          <a:r>
            <a:rPr lang="en-US" sz="1100" b="1" i="0" u="none" strike="noStrike" baseline="0" dirty="0">
              <a:solidFill>
                <a:srgbClr val="000000"/>
              </a:solidFill>
              <a:latin typeface="Arial Cyr"/>
              <a:cs typeface="Arial Cyr"/>
            </a:rPr>
            <a:t>(50)</a:t>
          </a:r>
          <a:endParaRPr lang="ru-RU" sz="1100" b="1" i="0" u="none" strike="noStrike" baseline="0" dirty="0">
            <a:solidFill>
              <a:srgbClr val="000000"/>
            </a:solidFill>
            <a:latin typeface="Arial Cyr"/>
            <a:cs typeface="Arial Cyr"/>
          </a:endParaRPr>
        </a:p>
      </cdr:txBody>
    </cdr:sp>
  </cdr:relSizeAnchor>
  <cdr:relSizeAnchor xmlns:cdr="http://schemas.openxmlformats.org/drawingml/2006/chartDrawing">
    <cdr:from>
      <cdr:x>0.80997</cdr:x>
      <cdr:y>0.84965</cdr:y>
    </cdr:from>
    <cdr:to>
      <cdr:x>0.9698</cdr:x>
      <cdr:y>0.92318</cdr:y>
    </cdr:to>
    <cdr:sp macro="" textlink="">
      <cdr:nvSpPr>
        <cdr:cNvPr id="6146" name="Текст 2"/>
        <cdr:cNvSpPr txBox="1">
          <a:spLocks xmlns:a="http://schemas.openxmlformats.org/drawingml/2006/main" noChangeArrowheads="1"/>
        </cdr:cNvSpPr>
      </cdr:nvSpPr>
      <cdr:spPr bwMode="auto">
        <a:xfrm xmlns:a="http://schemas.openxmlformats.org/drawingml/2006/main">
          <a:off x="2464245" y="2754781"/>
          <a:ext cx="485632" cy="23810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a:solidFill>
                <a:srgbClr val="000000"/>
              </a:solidFill>
              <a:latin typeface="Arial Cyr"/>
              <a:cs typeface="Arial Cyr"/>
            </a:rPr>
            <a:t>Т, </a:t>
          </a:r>
          <a:r>
            <a:rPr lang="ru-RU" sz="1200" b="1" i="0" u="none" strike="noStrike" baseline="30000">
              <a:solidFill>
                <a:srgbClr val="000000"/>
              </a:solidFill>
              <a:latin typeface="Arial Cyr"/>
              <a:cs typeface="Arial Cyr"/>
            </a:rPr>
            <a:t>o</a:t>
          </a:r>
          <a:r>
            <a:rPr lang="ru-RU" sz="1200" b="1" i="0" u="none" strike="noStrike" baseline="0">
              <a:solidFill>
                <a:srgbClr val="000000"/>
              </a:solidFill>
              <a:latin typeface="Arial Cyr"/>
              <a:cs typeface="Arial Cyr"/>
            </a:rPr>
            <a:t>С</a:t>
          </a:r>
        </a:p>
      </cdr:txBody>
    </cdr:sp>
  </cdr:relSizeAnchor>
  <cdr:relSizeAnchor xmlns:cdr="http://schemas.openxmlformats.org/drawingml/2006/chartDrawing">
    <cdr:from>
      <cdr:x>0.06217</cdr:x>
      <cdr:y>0.01471</cdr:y>
    </cdr:from>
    <cdr:to>
      <cdr:x>0.4196</cdr:x>
      <cdr:y>0.10594</cdr:y>
    </cdr:to>
    <cdr:sp macro="" textlink="">
      <cdr:nvSpPr>
        <cdr:cNvPr id="6147" name="Текст 3"/>
        <cdr:cNvSpPr txBox="1">
          <a:spLocks xmlns:a="http://schemas.openxmlformats.org/drawingml/2006/main" noChangeArrowheads="1"/>
        </cdr:cNvSpPr>
      </cdr:nvSpPr>
      <cdr:spPr bwMode="auto">
        <a:xfrm xmlns:a="http://schemas.openxmlformats.org/drawingml/2006/main">
          <a:off x="192075" y="50800"/>
          <a:ext cx="1086050" cy="29546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a:solidFill>
                <a:srgbClr val="000000"/>
              </a:solidFill>
              <a:latin typeface="Arial Cyr"/>
              <a:cs typeface="Arial Cyr"/>
            </a:rPr>
            <a:t>Мs,  </a:t>
          </a:r>
          <a:r>
            <a:rPr lang="en-US" sz="1200" b="1" i="0" u="none" strike="noStrike" baseline="0">
              <a:solidFill>
                <a:srgbClr val="000000"/>
              </a:solidFill>
              <a:latin typeface="Arial Cyr"/>
              <a:cs typeface="Arial Cyr"/>
            </a:rPr>
            <a:t>m</a:t>
          </a:r>
          <a:r>
            <a:rPr lang="ru-RU" sz="1200" b="1" i="0" u="none" strike="noStrike" baseline="0">
              <a:solidFill>
                <a:srgbClr val="000000"/>
              </a:solidFill>
              <a:latin typeface="Arial Cyr"/>
              <a:cs typeface="Arial Cyr"/>
            </a:rPr>
            <a:t>A*</a:t>
          </a:r>
          <a:r>
            <a:rPr lang="en-US" sz="1200" b="1" i="0" u="none" strike="noStrike" baseline="0">
              <a:solidFill>
                <a:srgbClr val="000000"/>
              </a:solidFill>
              <a:latin typeface="Arial Cyr"/>
              <a:cs typeface="Arial Cyr"/>
            </a:rPr>
            <a:t>m</a:t>
          </a:r>
          <a:r>
            <a:rPr lang="ru-RU" sz="1200" b="1" i="0" u="none" strike="noStrike" baseline="30000">
              <a:solidFill>
                <a:srgbClr val="000000"/>
              </a:solidFill>
              <a:latin typeface="Arial Cyr"/>
              <a:cs typeface="Arial Cyr"/>
            </a:rPr>
            <a:t>2</a:t>
          </a:r>
        </a:p>
      </cdr:txBody>
    </cdr:sp>
  </cdr:relSizeAnchor>
</c:userShapes>
</file>

<file path=ppt/drawings/drawing4.xml><?xml version="1.0" encoding="utf-8"?>
<c:userShapes xmlns:c="http://schemas.openxmlformats.org/drawingml/2006/chart">
  <cdr:relSizeAnchor xmlns:cdr="http://schemas.openxmlformats.org/drawingml/2006/chartDrawing">
    <cdr:from>
      <cdr:x>0.33748</cdr:x>
      <cdr:y>0.06413</cdr:y>
    </cdr:from>
    <cdr:to>
      <cdr:x>0.96044</cdr:x>
      <cdr:y>0.25998</cdr:y>
    </cdr:to>
    <cdr:sp macro="" textlink="">
      <cdr:nvSpPr>
        <cdr:cNvPr id="8193" name="Текст 1"/>
        <cdr:cNvSpPr txBox="1">
          <a:spLocks xmlns:a="http://schemas.openxmlformats.org/drawingml/2006/main" noChangeArrowheads="1"/>
        </cdr:cNvSpPr>
      </cdr:nvSpPr>
      <cdr:spPr bwMode="auto">
        <a:xfrm xmlns:a="http://schemas.openxmlformats.org/drawingml/2006/main">
          <a:off x="1035016" y="212077"/>
          <a:ext cx="1904743" cy="63799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27432" tIns="27432" rIns="27432" bIns="0" anchor="t" upright="1"/>
        <a:lstStyle xmlns:a="http://schemas.openxmlformats.org/drawingml/2006/main"/>
        <a:p xmlns:a="http://schemas.openxmlformats.org/drawingml/2006/main">
          <a:pPr algn="ctr" rtl="0">
            <a:defRPr sz="1000"/>
          </a:pPr>
          <a:r>
            <a:rPr lang="en-US" sz="1100" b="1" i="0" u="none" strike="noStrike" baseline="0" dirty="0" err="1">
              <a:solidFill>
                <a:srgbClr val="000000"/>
              </a:solidFill>
              <a:latin typeface="Arial Cyr"/>
              <a:cs typeface="Arial Cyr"/>
            </a:rPr>
            <a:t>Sakhtysh</a:t>
          </a:r>
          <a:r>
            <a:rPr lang="en-US" sz="1100" b="1" i="0" u="none" strike="noStrike" baseline="0" dirty="0">
              <a:solidFill>
                <a:srgbClr val="000000"/>
              </a:solidFill>
              <a:latin typeface="Arial Cyr"/>
              <a:cs typeface="Arial Cyr"/>
            </a:rPr>
            <a:t> - </a:t>
          </a:r>
          <a:r>
            <a:rPr lang="ru-RU" sz="1100" b="1" i="0" u="none" strike="noStrike" baseline="0" dirty="0">
              <a:solidFill>
                <a:srgbClr val="000000"/>
              </a:solidFill>
              <a:latin typeface="Arial Cyr"/>
              <a:cs typeface="Arial Cyr"/>
            </a:rPr>
            <a:t>I, </a:t>
          </a:r>
          <a:r>
            <a:rPr lang="en-US" sz="1100" b="1" i="0" u="none" strike="noStrike" baseline="0" dirty="0">
              <a:solidFill>
                <a:srgbClr val="000000"/>
              </a:solidFill>
              <a:latin typeface="Arial Cyr"/>
              <a:cs typeface="Arial Cyr"/>
            </a:rPr>
            <a:t>layer</a:t>
          </a:r>
          <a:r>
            <a:rPr lang="ru-RU" sz="1100" b="1" i="0" u="none" strike="noStrike" baseline="0" dirty="0">
              <a:solidFill>
                <a:srgbClr val="000000"/>
              </a:solidFill>
              <a:latin typeface="Arial Cyr"/>
              <a:cs typeface="Arial Cyr"/>
            </a:rPr>
            <a:t> 1,</a:t>
          </a:r>
        </a:p>
        <a:p xmlns:a="http://schemas.openxmlformats.org/drawingml/2006/main">
          <a:pPr algn="ctr" rtl="0">
            <a:defRPr sz="1000"/>
          </a:pPr>
          <a:r>
            <a:rPr lang="ru-RU" sz="1100" b="1" i="0" u="none" strike="noStrike" baseline="0" dirty="0">
              <a:solidFill>
                <a:srgbClr val="000000"/>
              </a:solidFill>
              <a:latin typeface="Arial Cyr"/>
              <a:cs typeface="Arial Cyr"/>
            </a:rPr>
            <a:t>5</a:t>
          </a:r>
          <a:r>
            <a:rPr lang="en-US" sz="1100" b="1" i="0" u="none" strike="noStrike" baseline="0" dirty="0">
              <a:solidFill>
                <a:srgbClr val="000000"/>
              </a:solidFill>
              <a:latin typeface="Arial Cyr"/>
              <a:cs typeface="Arial Cyr"/>
            </a:rPr>
            <a:t>1 (70)</a:t>
          </a:r>
          <a:endParaRPr lang="ru-RU" sz="1100" b="1" i="0" u="none" strike="noStrike" baseline="0" dirty="0">
            <a:solidFill>
              <a:srgbClr val="000000"/>
            </a:solidFill>
            <a:latin typeface="Arial Cyr"/>
            <a:cs typeface="Arial Cyr"/>
          </a:endParaRPr>
        </a:p>
      </cdr:txBody>
    </cdr:sp>
  </cdr:relSizeAnchor>
  <cdr:relSizeAnchor xmlns:cdr="http://schemas.openxmlformats.org/drawingml/2006/chartDrawing">
    <cdr:from>
      <cdr:x>0.81463</cdr:x>
      <cdr:y>0.85044</cdr:y>
    </cdr:from>
    <cdr:to>
      <cdr:x>0.97352</cdr:x>
      <cdr:y>0.92349</cdr:y>
    </cdr:to>
    <cdr:sp macro="" textlink="">
      <cdr:nvSpPr>
        <cdr:cNvPr id="8194" name="Текст 2"/>
        <cdr:cNvSpPr txBox="1">
          <a:spLocks xmlns:a="http://schemas.openxmlformats.org/drawingml/2006/main" noChangeArrowheads="1"/>
        </cdr:cNvSpPr>
      </cdr:nvSpPr>
      <cdr:spPr bwMode="auto">
        <a:xfrm xmlns:a="http://schemas.openxmlformats.org/drawingml/2006/main">
          <a:off x="2493936" y="2773540"/>
          <a:ext cx="485813" cy="237963"/>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a:solidFill>
                <a:srgbClr val="000000"/>
              </a:solidFill>
              <a:latin typeface="Arial Cyr"/>
              <a:cs typeface="Arial Cyr"/>
            </a:rPr>
            <a:t>Т, </a:t>
          </a:r>
          <a:r>
            <a:rPr lang="ru-RU" sz="1200" b="1" i="0" u="none" strike="noStrike" baseline="30000">
              <a:solidFill>
                <a:srgbClr val="000000"/>
              </a:solidFill>
              <a:latin typeface="Arial Cyr"/>
              <a:cs typeface="Arial Cyr"/>
            </a:rPr>
            <a:t>o</a:t>
          </a:r>
          <a:r>
            <a:rPr lang="ru-RU" sz="1200" b="1" i="0" u="none" strike="noStrike" baseline="0">
              <a:solidFill>
                <a:srgbClr val="000000"/>
              </a:solidFill>
              <a:latin typeface="Arial Cyr"/>
              <a:cs typeface="Arial Cyr"/>
            </a:rPr>
            <a:t>С</a:t>
          </a:r>
        </a:p>
      </cdr:txBody>
    </cdr:sp>
  </cdr:relSizeAnchor>
  <cdr:relSizeAnchor xmlns:cdr="http://schemas.openxmlformats.org/drawingml/2006/chartDrawing">
    <cdr:from>
      <cdr:x>0.06693</cdr:x>
      <cdr:y>0</cdr:y>
    </cdr:from>
    <cdr:to>
      <cdr:x>0.43456</cdr:x>
      <cdr:y>0.10514</cdr:y>
    </cdr:to>
    <cdr:sp macro="" textlink="">
      <cdr:nvSpPr>
        <cdr:cNvPr id="8195" name="Текст 3"/>
        <cdr:cNvSpPr txBox="1">
          <a:spLocks xmlns:a="http://schemas.openxmlformats.org/drawingml/2006/main" noChangeArrowheads="1"/>
        </cdr:cNvSpPr>
      </cdr:nvSpPr>
      <cdr:spPr bwMode="auto">
        <a:xfrm xmlns:a="http://schemas.openxmlformats.org/drawingml/2006/main">
          <a:off x="186994" y="0"/>
          <a:ext cx="1027108" cy="297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dirty="0" err="1">
              <a:solidFill>
                <a:srgbClr val="000000"/>
              </a:solidFill>
              <a:latin typeface="Arial Cyr"/>
              <a:cs typeface="Arial Cyr"/>
            </a:rPr>
            <a:t>Мs</a:t>
          </a:r>
          <a:r>
            <a:rPr lang="ru-RU" sz="1200" b="1" i="0" u="none" strike="noStrike" baseline="0" dirty="0">
              <a:solidFill>
                <a:srgbClr val="000000"/>
              </a:solidFill>
              <a:latin typeface="Arial Cyr"/>
              <a:cs typeface="Arial Cyr"/>
            </a:rPr>
            <a:t>,  </a:t>
          </a:r>
          <a:r>
            <a:rPr lang="en-US" sz="1200" b="1" i="0" u="none" strike="noStrike" baseline="0" dirty="0">
              <a:solidFill>
                <a:srgbClr val="000000"/>
              </a:solidFill>
              <a:latin typeface="Arial Cyr"/>
              <a:cs typeface="Arial Cyr"/>
            </a:rPr>
            <a:t>m</a:t>
          </a:r>
          <a:r>
            <a:rPr lang="ru-RU" sz="1200" b="1" i="0" u="none" strike="noStrike" baseline="0" dirty="0">
              <a:solidFill>
                <a:srgbClr val="000000"/>
              </a:solidFill>
              <a:latin typeface="Arial Cyr"/>
              <a:cs typeface="Arial Cyr"/>
            </a:rPr>
            <a:t>A*</a:t>
          </a:r>
          <a:r>
            <a:rPr lang="en-US" sz="1200" b="1" i="0" u="none" strike="noStrike" baseline="0" dirty="0">
              <a:solidFill>
                <a:srgbClr val="000000"/>
              </a:solidFill>
              <a:latin typeface="Arial Cyr"/>
              <a:cs typeface="Arial Cyr"/>
            </a:rPr>
            <a:t>m</a:t>
          </a:r>
          <a:r>
            <a:rPr lang="ru-RU" sz="1200" b="1" i="0" u="none" strike="noStrike" baseline="30000" dirty="0">
              <a:solidFill>
                <a:srgbClr val="000000"/>
              </a:solidFill>
              <a:latin typeface="Arial Cyr"/>
              <a:cs typeface="Arial Cyr"/>
            </a:rPr>
            <a:t>2</a:t>
          </a:r>
        </a:p>
      </cdr:txBody>
    </cdr:sp>
  </cdr:relSizeAnchor>
</c:userShapes>
</file>

<file path=ppt/drawings/drawing5.xml><?xml version="1.0" encoding="utf-8"?>
<c:userShapes xmlns:c="http://schemas.openxmlformats.org/drawingml/2006/chart">
  <cdr:relSizeAnchor xmlns:cdr="http://schemas.openxmlformats.org/drawingml/2006/chartDrawing">
    <cdr:from>
      <cdr:x>0.39413</cdr:x>
      <cdr:y>0.10198</cdr:y>
    </cdr:from>
    <cdr:to>
      <cdr:x>0.86006</cdr:x>
      <cdr:y>0.21234</cdr:y>
    </cdr:to>
    <cdr:sp macro="" textlink="">
      <cdr:nvSpPr>
        <cdr:cNvPr id="38913" name="Текст 1">
          <a:extLst xmlns:a="http://schemas.openxmlformats.org/drawingml/2006/main">
            <a:ext uri="{FF2B5EF4-FFF2-40B4-BE49-F238E27FC236}">
              <a16:creationId xmlns:a16="http://schemas.microsoft.com/office/drawing/2014/main" id="{FCB6F547-2F4A-4E74-9DC8-C9095109C015}"/>
            </a:ext>
          </a:extLst>
        </cdr:cNvPr>
        <cdr:cNvSpPr txBox="1">
          <a:spLocks xmlns:a="http://schemas.openxmlformats.org/drawingml/2006/main" noChangeArrowheads="1"/>
        </cdr:cNvSpPr>
      </cdr:nvSpPr>
      <cdr:spPr bwMode="auto">
        <a:xfrm xmlns:a="http://schemas.openxmlformats.org/drawingml/2006/main">
          <a:off x="974563" y="278241"/>
          <a:ext cx="1152096" cy="30111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27432" rIns="18288" bIns="0" anchor="t" upright="1">
          <a:spAutoFit/>
        </a:bodyPr>
        <a:lstStyle xmlns:a="http://schemas.openxmlformats.org/drawingml/2006/main"/>
        <a:p xmlns:a="http://schemas.openxmlformats.org/drawingml/2006/main">
          <a:pPr algn="ctr" rtl="0">
            <a:defRPr sz="1000"/>
          </a:pPr>
          <a:r>
            <a:rPr lang="en-US" sz="1100" b="1" i="0" u="none" strike="noStrike" baseline="0" dirty="0" err="1">
              <a:solidFill>
                <a:srgbClr val="000000"/>
              </a:solidFill>
              <a:latin typeface="Arial Cyr"/>
              <a:cs typeface="Arial Cyr"/>
            </a:rPr>
            <a:t>Sakhtysh</a:t>
          </a:r>
          <a:r>
            <a:rPr lang="en-US" sz="1100" b="1" i="0" u="none" strike="noStrike" baseline="0" dirty="0">
              <a:solidFill>
                <a:srgbClr val="000000"/>
              </a:solidFill>
              <a:latin typeface="Arial Cyr"/>
              <a:cs typeface="Arial Cyr"/>
            </a:rPr>
            <a:t> -</a:t>
          </a:r>
          <a:r>
            <a:rPr lang="ru-RU" sz="1100" b="1" i="0" u="none" strike="noStrike" baseline="0" dirty="0">
              <a:solidFill>
                <a:srgbClr val="000000"/>
              </a:solidFill>
              <a:latin typeface="Arial Cyr"/>
              <a:cs typeface="Arial Cyr"/>
            </a:rPr>
            <a:t> I, </a:t>
          </a:r>
          <a:r>
            <a:rPr lang="en-US" sz="1100" b="1" i="0" u="none" strike="noStrike" baseline="0" dirty="0">
              <a:solidFill>
                <a:srgbClr val="000000"/>
              </a:solidFill>
              <a:latin typeface="Arial Cyr"/>
              <a:cs typeface="Arial Cyr"/>
            </a:rPr>
            <a:t>layer</a:t>
          </a:r>
          <a:r>
            <a:rPr lang="ru-RU" sz="1100" b="1" i="0" u="none" strike="noStrike" baseline="0" dirty="0">
              <a:solidFill>
                <a:srgbClr val="000000"/>
              </a:solidFill>
              <a:latin typeface="Arial Cyr"/>
              <a:cs typeface="Arial Cyr"/>
            </a:rPr>
            <a:t> 2,</a:t>
          </a:r>
        </a:p>
        <a:p xmlns:a="http://schemas.openxmlformats.org/drawingml/2006/main">
          <a:pPr algn="ctr" rtl="0">
            <a:defRPr sz="1000"/>
          </a:pPr>
          <a:r>
            <a:rPr lang="ru-RU" sz="1100" b="1" i="0" u="none" strike="noStrike" baseline="0" dirty="0">
              <a:solidFill>
                <a:srgbClr val="000000"/>
              </a:solidFill>
              <a:latin typeface="Arial Cyr"/>
              <a:cs typeface="Arial Cyr"/>
            </a:rPr>
            <a:t>8</a:t>
          </a:r>
          <a:r>
            <a:rPr lang="en-US" sz="1100" b="1" i="0" u="none" strike="noStrike" baseline="0" dirty="0">
              <a:solidFill>
                <a:srgbClr val="000000"/>
              </a:solidFill>
              <a:latin typeface="Arial Cyr"/>
              <a:cs typeface="Arial Cyr"/>
            </a:rPr>
            <a:t> (209)</a:t>
          </a:r>
          <a:endParaRPr lang="ru-RU" sz="1100" b="1" i="0" u="none" strike="noStrike" baseline="0" dirty="0">
            <a:solidFill>
              <a:srgbClr val="000000"/>
            </a:solidFill>
            <a:latin typeface="Arial Cyr"/>
            <a:cs typeface="Arial Cyr"/>
          </a:endParaRPr>
        </a:p>
      </cdr:txBody>
    </cdr:sp>
  </cdr:relSizeAnchor>
  <cdr:relSizeAnchor xmlns:cdr="http://schemas.openxmlformats.org/drawingml/2006/chartDrawing">
    <cdr:from>
      <cdr:x>0.81008</cdr:x>
      <cdr:y>0.84783</cdr:y>
    </cdr:from>
    <cdr:to>
      <cdr:x>0.97202</cdr:x>
      <cdr:y>0.9223</cdr:y>
    </cdr:to>
    <cdr:sp macro="" textlink="">
      <cdr:nvSpPr>
        <cdr:cNvPr id="38914" name="Текст 2">
          <a:extLst xmlns:a="http://schemas.openxmlformats.org/drawingml/2006/main">
            <a:ext uri="{FF2B5EF4-FFF2-40B4-BE49-F238E27FC236}">
              <a16:creationId xmlns:a16="http://schemas.microsoft.com/office/drawing/2014/main" id="{E6C8E998-0852-40FD-9C18-F3E30184EA83}"/>
            </a:ext>
          </a:extLst>
        </cdr:cNvPr>
        <cdr:cNvSpPr txBox="1">
          <a:spLocks xmlns:a="http://schemas.openxmlformats.org/drawingml/2006/main" noChangeArrowheads="1"/>
        </cdr:cNvSpPr>
      </cdr:nvSpPr>
      <cdr:spPr bwMode="auto">
        <a:xfrm xmlns:a="http://schemas.openxmlformats.org/drawingml/2006/main">
          <a:off x="2433729" y="2716571"/>
          <a:ext cx="485882" cy="23832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a:solidFill>
                <a:srgbClr val="000000"/>
              </a:solidFill>
              <a:latin typeface="Arial Cyr"/>
              <a:cs typeface="Arial Cyr"/>
            </a:rPr>
            <a:t>Т, </a:t>
          </a:r>
          <a:r>
            <a:rPr lang="ru-RU" sz="1200" b="1" i="0" u="none" strike="noStrike" baseline="30000">
              <a:solidFill>
                <a:srgbClr val="000000"/>
              </a:solidFill>
              <a:latin typeface="Arial Cyr"/>
              <a:cs typeface="Arial Cyr"/>
            </a:rPr>
            <a:t>o</a:t>
          </a:r>
          <a:r>
            <a:rPr lang="ru-RU" sz="1200" b="1" i="0" u="none" strike="noStrike" baseline="0">
              <a:solidFill>
                <a:srgbClr val="000000"/>
              </a:solidFill>
              <a:latin typeface="Arial Cyr"/>
              <a:cs typeface="Arial Cyr"/>
            </a:rPr>
            <a:t>С</a:t>
          </a:r>
        </a:p>
      </cdr:txBody>
    </cdr:sp>
  </cdr:relSizeAnchor>
  <cdr:relSizeAnchor xmlns:cdr="http://schemas.openxmlformats.org/drawingml/2006/chartDrawing">
    <cdr:from>
      <cdr:x>0.06332</cdr:x>
      <cdr:y>0.01488</cdr:y>
    </cdr:from>
    <cdr:to>
      <cdr:x>0.4252</cdr:x>
      <cdr:y>0.10705</cdr:y>
    </cdr:to>
    <cdr:sp macro="" textlink="">
      <cdr:nvSpPr>
        <cdr:cNvPr id="38915" name="Текст 3">
          <a:extLst xmlns:a="http://schemas.openxmlformats.org/drawingml/2006/main">
            <a:ext uri="{FF2B5EF4-FFF2-40B4-BE49-F238E27FC236}">
              <a16:creationId xmlns:a16="http://schemas.microsoft.com/office/drawing/2014/main" id="{33AA5139-E99B-4C3F-B160-E45131096BA5}"/>
            </a:ext>
          </a:extLst>
        </cdr:cNvPr>
        <cdr:cNvSpPr txBox="1">
          <a:spLocks xmlns:a="http://schemas.openxmlformats.org/drawingml/2006/main" noChangeArrowheads="1"/>
        </cdr:cNvSpPr>
      </cdr:nvSpPr>
      <cdr:spPr bwMode="auto">
        <a:xfrm xmlns:a="http://schemas.openxmlformats.org/drawingml/2006/main">
          <a:off x="193151" y="50800"/>
          <a:ext cx="1085791" cy="29498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a:solidFill>
                <a:srgbClr val="000000"/>
              </a:solidFill>
              <a:latin typeface="Arial Cyr"/>
              <a:cs typeface="Arial Cyr"/>
            </a:rPr>
            <a:t>Мs,  </a:t>
          </a:r>
          <a:r>
            <a:rPr lang="en-US" sz="1200" b="1" i="0" u="none" strike="noStrike" baseline="0">
              <a:solidFill>
                <a:srgbClr val="000000"/>
              </a:solidFill>
              <a:latin typeface="Arial Cyr"/>
              <a:cs typeface="Arial Cyr"/>
            </a:rPr>
            <a:t>m</a:t>
          </a:r>
          <a:r>
            <a:rPr lang="ru-RU" sz="1200" b="1" i="0" u="none" strike="noStrike" baseline="0">
              <a:solidFill>
                <a:srgbClr val="000000"/>
              </a:solidFill>
              <a:latin typeface="Arial Cyr"/>
              <a:cs typeface="Arial Cyr"/>
            </a:rPr>
            <a:t>A*</a:t>
          </a:r>
          <a:r>
            <a:rPr lang="en-US" sz="1200" b="1" i="0" u="none" strike="noStrike" baseline="0">
              <a:solidFill>
                <a:srgbClr val="000000"/>
              </a:solidFill>
              <a:latin typeface="Arial Cyr"/>
              <a:cs typeface="Arial Cyr"/>
            </a:rPr>
            <a:t>m</a:t>
          </a:r>
          <a:r>
            <a:rPr lang="ru-RU" sz="1200" b="1" i="0" u="none" strike="noStrike" baseline="30000">
              <a:solidFill>
                <a:srgbClr val="000000"/>
              </a:solidFill>
              <a:latin typeface="Arial Cyr"/>
              <a:cs typeface="Arial Cyr"/>
            </a:rPr>
            <a:t>2</a:t>
          </a:r>
        </a:p>
      </cdr:txBody>
    </cdr:sp>
  </cdr:relSizeAnchor>
</c:userShapes>
</file>

<file path=ppt/drawings/drawing6.xml><?xml version="1.0" encoding="utf-8"?>
<c:userShapes xmlns:c="http://schemas.openxmlformats.org/drawingml/2006/chart">
  <cdr:relSizeAnchor xmlns:cdr="http://schemas.openxmlformats.org/drawingml/2006/chartDrawing">
    <cdr:from>
      <cdr:x>0.37141</cdr:x>
      <cdr:y>0.10127</cdr:y>
    </cdr:from>
    <cdr:to>
      <cdr:x>0.84892</cdr:x>
      <cdr:y>0.21131</cdr:y>
    </cdr:to>
    <cdr:sp macro="" textlink="">
      <cdr:nvSpPr>
        <cdr:cNvPr id="39937" name="Текст 1">
          <a:extLst xmlns:a="http://schemas.openxmlformats.org/drawingml/2006/main">
            <a:ext uri="{FF2B5EF4-FFF2-40B4-BE49-F238E27FC236}">
              <a16:creationId xmlns:a16="http://schemas.microsoft.com/office/drawing/2014/main" id="{17F3E262-3BE7-4DAE-80B1-05BC28142691}"/>
            </a:ext>
          </a:extLst>
        </cdr:cNvPr>
        <cdr:cNvSpPr txBox="1">
          <a:spLocks xmlns:a="http://schemas.openxmlformats.org/drawingml/2006/main" noChangeArrowheads="1"/>
        </cdr:cNvSpPr>
      </cdr:nvSpPr>
      <cdr:spPr bwMode="auto">
        <a:xfrm xmlns:a="http://schemas.openxmlformats.org/drawingml/2006/main">
          <a:off x="962798" y="277842"/>
          <a:ext cx="1237844" cy="30191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27432" rIns="18288" bIns="0" anchor="t" upright="1">
          <a:spAutoFit/>
        </a:bodyPr>
        <a:lstStyle xmlns:a="http://schemas.openxmlformats.org/drawingml/2006/main"/>
        <a:p xmlns:a="http://schemas.openxmlformats.org/drawingml/2006/main">
          <a:pPr algn="ctr" rtl="0">
            <a:defRPr sz="1000"/>
          </a:pPr>
          <a:r>
            <a:rPr lang="en-US" sz="1100" b="1" i="0" u="none" strike="noStrike" baseline="0" dirty="0" err="1">
              <a:solidFill>
                <a:srgbClr val="000000"/>
              </a:solidFill>
              <a:latin typeface="Arial Cyr"/>
              <a:cs typeface="Arial Cyr"/>
            </a:rPr>
            <a:t>Sakhtysh</a:t>
          </a:r>
          <a:r>
            <a:rPr lang="en-US" sz="1100" b="1" i="0" u="none" strike="noStrike" baseline="0" dirty="0">
              <a:solidFill>
                <a:srgbClr val="000000"/>
              </a:solidFill>
              <a:latin typeface="Arial Cyr"/>
              <a:cs typeface="Arial Cyr"/>
            </a:rPr>
            <a:t> - </a:t>
          </a:r>
          <a:r>
            <a:rPr lang="ru-RU" sz="1100" b="1" i="0" u="none" strike="noStrike" baseline="0" dirty="0">
              <a:solidFill>
                <a:srgbClr val="000000"/>
              </a:solidFill>
              <a:latin typeface="Arial Cyr"/>
              <a:cs typeface="Arial Cyr"/>
            </a:rPr>
            <a:t> I, </a:t>
          </a:r>
          <a:r>
            <a:rPr lang="en-US" sz="1100" b="1" i="0" u="none" strike="noStrike" baseline="0" dirty="0">
              <a:solidFill>
                <a:srgbClr val="000000"/>
              </a:solidFill>
              <a:latin typeface="Arial Cyr"/>
              <a:cs typeface="Arial Cyr"/>
            </a:rPr>
            <a:t>layer</a:t>
          </a:r>
          <a:r>
            <a:rPr lang="ru-RU" sz="1100" b="1" i="0" u="none" strike="noStrike" baseline="0" dirty="0">
              <a:solidFill>
                <a:srgbClr val="000000"/>
              </a:solidFill>
              <a:latin typeface="Arial Cyr"/>
              <a:cs typeface="Arial Cyr"/>
            </a:rPr>
            <a:t> 2,</a:t>
          </a:r>
        </a:p>
        <a:p xmlns:a="http://schemas.openxmlformats.org/drawingml/2006/main">
          <a:pPr algn="ctr" rtl="0">
            <a:defRPr sz="1000"/>
          </a:pPr>
          <a:r>
            <a:rPr lang="ru-RU" sz="1100" b="1" i="0" u="none" strike="noStrike" baseline="0" dirty="0">
              <a:solidFill>
                <a:srgbClr val="000000"/>
              </a:solidFill>
              <a:latin typeface="Arial Cyr"/>
              <a:cs typeface="Arial Cyr"/>
            </a:rPr>
            <a:t>53</a:t>
          </a:r>
          <a:r>
            <a:rPr lang="en-US" sz="1100" b="1" i="0" u="none" strike="noStrike" baseline="0" dirty="0">
              <a:solidFill>
                <a:srgbClr val="000000"/>
              </a:solidFill>
              <a:latin typeface="Arial Cyr"/>
              <a:cs typeface="Arial Cyr"/>
            </a:rPr>
            <a:t> (283)</a:t>
          </a:r>
          <a:endParaRPr lang="ru-RU" sz="1100" b="1" i="0" u="none" strike="noStrike" baseline="0" dirty="0">
            <a:solidFill>
              <a:srgbClr val="000000"/>
            </a:solidFill>
            <a:latin typeface="Arial Cyr"/>
            <a:cs typeface="Arial Cyr"/>
          </a:endParaRPr>
        </a:p>
      </cdr:txBody>
    </cdr:sp>
  </cdr:relSizeAnchor>
  <cdr:relSizeAnchor xmlns:cdr="http://schemas.openxmlformats.org/drawingml/2006/chartDrawing">
    <cdr:from>
      <cdr:x>0.81012</cdr:x>
      <cdr:y>0.84835</cdr:y>
    </cdr:from>
    <cdr:to>
      <cdr:x>0.97159</cdr:x>
      <cdr:y>0.92258</cdr:y>
    </cdr:to>
    <cdr:sp macro="" textlink="">
      <cdr:nvSpPr>
        <cdr:cNvPr id="39938" name="Текст 2">
          <a:extLst xmlns:a="http://schemas.openxmlformats.org/drawingml/2006/main">
            <a:ext uri="{FF2B5EF4-FFF2-40B4-BE49-F238E27FC236}">
              <a16:creationId xmlns:a16="http://schemas.microsoft.com/office/drawing/2014/main" id="{166EE115-14E8-450A-96EB-7D4F09FAEC57}"/>
            </a:ext>
          </a:extLst>
        </cdr:cNvPr>
        <cdr:cNvSpPr txBox="1">
          <a:spLocks xmlns:a="http://schemas.openxmlformats.org/drawingml/2006/main" noChangeArrowheads="1"/>
        </cdr:cNvSpPr>
      </cdr:nvSpPr>
      <cdr:spPr bwMode="auto">
        <a:xfrm xmlns:a="http://schemas.openxmlformats.org/drawingml/2006/main">
          <a:off x="2441542" y="2726306"/>
          <a:ext cx="486018" cy="23827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a:solidFill>
                <a:srgbClr val="000000"/>
              </a:solidFill>
              <a:latin typeface="Arial Cyr"/>
              <a:cs typeface="Arial Cyr"/>
            </a:rPr>
            <a:t>Т, </a:t>
          </a:r>
          <a:r>
            <a:rPr lang="ru-RU" sz="1200" b="1" i="0" u="none" strike="noStrike" baseline="30000">
              <a:solidFill>
                <a:srgbClr val="000000"/>
              </a:solidFill>
              <a:latin typeface="Arial Cyr"/>
              <a:cs typeface="Arial Cyr"/>
            </a:rPr>
            <a:t>o</a:t>
          </a:r>
          <a:r>
            <a:rPr lang="ru-RU" sz="1200" b="1" i="0" u="none" strike="noStrike" baseline="0">
              <a:solidFill>
                <a:srgbClr val="000000"/>
              </a:solidFill>
              <a:latin typeface="Arial Cyr"/>
              <a:cs typeface="Arial Cyr"/>
            </a:rPr>
            <a:t>С</a:t>
          </a:r>
        </a:p>
      </cdr:txBody>
    </cdr:sp>
  </cdr:relSizeAnchor>
  <cdr:relSizeAnchor xmlns:cdr="http://schemas.openxmlformats.org/drawingml/2006/chartDrawing">
    <cdr:from>
      <cdr:x>0.06279</cdr:x>
      <cdr:y>0.01484</cdr:y>
    </cdr:from>
    <cdr:to>
      <cdr:x>0.4235</cdr:x>
      <cdr:y>0.10678</cdr:y>
    </cdr:to>
    <cdr:sp macro="" textlink="">
      <cdr:nvSpPr>
        <cdr:cNvPr id="39939" name="Текст 3">
          <a:extLst xmlns:a="http://schemas.openxmlformats.org/drawingml/2006/main">
            <a:ext uri="{FF2B5EF4-FFF2-40B4-BE49-F238E27FC236}">
              <a16:creationId xmlns:a16="http://schemas.microsoft.com/office/drawing/2014/main" id="{4C02FE6F-E141-4545-9C25-B504DD24DFFD}"/>
            </a:ext>
          </a:extLst>
        </cdr:cNvPr>
        <cdr:cNvSpPr txBox="1">
          <a:spLocks xmlns:a="http://schemas.openxmlformats.org/drawingml/2006/main" noChangeArrowheads="1"/>
        </cdr:cNvSpPr>
      </cdr:nvSpPr>
      <cdr:spPr bwMode="auto">
        <a:xfrm xmlns:a="http://schemas.openxmlformats.org/drawingml/2006/main">
          <a:off x="192161" y="50800"/>
          <a:ext cx="1085707" cy="29511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dirty="0" err="1">
              <a:solidFill>
                <a:srgbClr val="000000"/>
              </a:solidFill>
              <a:latin typeface="Arial Cyr"/>
              <a:cs typeface="Arial Cyr"/>
            </a:rPr>
            <a:t>Мs</a:t>
          </a:r>
          <a:r>
            <a:rPr lang="ru-RU" sz="1200" b="1" i="0" u="none" strike="noStrike" baseline="0" dirty="0">
              <a:solidFill>
                <a:srgbClr val="000000"/>
              </a:solidFill>
              <a:latin typeface="Arial Cyr"/>
              <a:cs typeface="Arial Cyr"/>
            </a:rPr>
            <a:t>,  </a:t>
          </a:r>
          <a:r>
            <a:rPr lang="en-US" sz="1200" b="1" i="0" u="none" strike="noStrike" baseline="0" dirty="0">
              <a:solidFill>
                <a:srgbClr val="000000"/>
              </a:solidFill>
              <a:latin typeface="Arial Cyr"/>
              <a:cs typeface="Arial Cyr"/>
            </a:rPr>
            <a:t>m</a:t>
          </a:r>
          <a:r>
            <a:rPr lang="ru-RU" sz="1200" b="1" i="0" u="none" strike="noStrike" baseline="0" dirty="0">
              <a:solidFill>
                <a:srgbClr val="000000"/>
              </a:solidFill>
              <a:latin typeface="Arial Cyr"/>
              <a:cs typeface="Arial Cyr"/>
            </a:rPr>
            <a:t>A*</a:t>
          </a:r>
          <a:r>
            <a:rPr lang="en-US" sz="1200" b="1" i="0" u="none" strike="noStrike" baseline="0" dirty="0">
              <a:solidFill>
                <a:srgbClr val="000000"/>
              </a:solidFill>
              <a:latin typeface="Arial Cyr"/>
              <a:cs typeface="Arial Cyr"/>
            </a:rPr>
            <a:t>m</a:t>
          </a:r>
          <a:r>
            <a:rPr lang="ru-RU" sz="1200" b="1" i="0" u="none" strike="noStrike" baseline="30000" dirty="0">
              <a:solidFill>
                <a:srgbClr val="000000"/>
              </a:solidFill>
              <a:latin typeface="Arial Cyr"/>
              <a:cs typeface="Arial Cyr"/>
            </a:rPr>
            <a:t>2</a:t>
          </a:r>
        </a:p>
      </cdr:txBody>
    </cdr:sp>
  </cdr:relSizeAnchor>
</c:userShapes>
</file>

<file path=ppt/drawings/drawing7.xml><?xml version="1.0" encoding="utf-8"?>
<c:userShapes xmlns:c="http://schemas.openxmlformats.org/drawingml/2006/chart">
  <cdr:relSizeAnchor xmlns:cdr="http://schemas.openxmlformats.org/drawingml/2006/chartDrawing">
    <cdr:from>
      <cdr:x>0.39394</cdr:x>
      <cdr:y>0.06497</cdr:y>
    </cdr:from>
    <cdr:to>
      <cdr:x>0.85546</cdr:x>
      <cdr:y>0.17435</cdr:y>
    </cdr:to>
    <cdr:sp macro="" textlink="">
      <cdr:nvSpPr>
        <cdr:cNvPr id="41985" name="Текст 1">
          <a:extLst xmlns:a="http://schemas.openxmlformats.org/drawingml/2006/main">
            <a:ext uri="{FF2B5EF4-FFF2-40B4-BE49-F238E27FC236}">
              <a16:creationId xmlns:a16="http://schemas.microsoft.com/office/drawing/2014/main" id="{5A2F4A2D-0F52-4245-95D5-D3A460C0C95A}"/>
            </a:ext>
          </a:extLst>
        </cdr:cNvPr>
        <cdr:cNvSpPr txBox="1">
          <a:spLocks xmlns:a="http://schemas.openxmlformats.org/drawingml/2006/main" noChangeArrowheads="1"/>
        </cdr:cNvSpPr>
      </cdr:nvSpPr>
      <cdr:spPr bwMode="auto">
        <a:xfrm xmlns:a="http://schemas.openxmlformats.org/drawingml/2006/main">
          <a:off x="1189479" y="209176"/>
          <a:ext cx="1393523" cy="35214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27432" rIns="18288" bIns="0" anchor="t" upright="1">
          <a:spAutoFit/>
        </a:bodyPr>
        <a:lstStyle xmlns:a="http://schemas.openxmlformats.org/drawingml/2006/main"/>
        <a:p xmlns:a="http://schemas.openxmlformats.org/drawingml/2006/main">
          <a:pPr algn="ctr" rtl="0">
            <a:defRPr sz="1000"/>
          </a:pPr>
          <a:r>
            <a:rPr lang="en-US" sz="1100" b="1" i="0" u="none" strike="noStrike" baseline="0">
              <a:solidFill>
                <a:srgbClr val="000000"/>
              </a:solidFill>
              <a:latin typeface="Arial Cyr"/>
              <a:cs typeface="Arial Cyr"/>
            </a:rPr>
            <a:t>Sakhtysh -</a:t>
          </a:r>
          <a:r>
            <a:rPr lang="ru-RU" sz="1100" b="1" i="0" u="none" strike="noStrike" baseline="0">
              <a:solidFill>
                <a:srgbClr val="000000"/>
              </a:solidFill>
              <a:latin typeface="Arial Cyr"/>
              <a:cs typeface="Arial Cyr"/>
            </a:rPr>
            <a:t> I,</a:t>
          </a:r>
          <a:r>
            <a:rPr lang="en-US" sz="1100" b="1" i="0" u="none" strike="noStrike" baseline="0">
              <a:solidFill>
                <a:srgbClr val="000000"/>
              </a:solidFill>
              <a:latin typeface="Arial Cyr"/>
              <a:cs typeface="Arial Cyr"/>
            </a:rPr>
            <a:t> layer</a:t>
          </a:r>
          <a:r>
            <a:rPr lang="ru-RU" sz="1100" b="1" i="0" u="none" strike="noStrike" baseline="0">
              <a:solidFill>
                <a:srgbClr val="000000"/>
              </a:solidFill>
              <a:latin typeface="Arial Cyr"/>
              <a:cs typeface="Arial Cyr"/>
            </a:rPr>
            <a:t> 2,</a:t>
          </a:r>
        </a:p>
        <a:p xmlns:a="http://schemas.openxmlformats.org/drawingml/2006/main">
          <a:pPr algn="ctr" rtl="0">
            <a:defRPr sz="1000"/>
          </a:pPr>
          <a:r>
            <a:rPr lang="ru-RU" sz="1100" b="1" i="0" u="none" strike="noStrike" baseline="0">
              <a:solidFill>
                <a:srgbClr val="000000"/>
              </a:solidFill>
              <a:latin typeface="Arial Cyr"/>
              <a:cs typeface="Arial Cyr"/>
            </a:rPr>
            <a:t>55</a:t>
          </a:r>
          <a:r>
            <a:rPr lang="en-US" sz="1100" b="1" i="0" u="none" strike="noStrike" baseline="0">
              <a:solidFill>
                <a:srgbClr val="000000"/>
              </a:solidFill>
              <a:latin typeface="Arial Cyr"/>
              <a:cs typeface="Arial Cyr"/>
            </a:rPr>
            <a:t> (265)</a:t>
          </a:r>
          <a:endParaRPr lang="ru-RU" sz="1100" b="1" i="0" u="none" strike="noStrike" baseline="0">
            <a:solidFill>
              <a:srgbClr val="000000"/>
            </a:solidFill>
            <a:latin typeface="Arial Cyr"/>
            <a:cs typeface="Arial Cyr"/>
          </a:endParaRPr>
        </a:p>
      </cdr:txBody>
    </cdr:sp>
  </cdr:relSizeAnchor>
  <cdr:relSizeAnchor xmlns:cdr="http://schemas.openxmlformats.org/drawingml/2006/chartDrawing">
    <cdr:from>
      <cdr:x>0.81381</cdr:x>
      <cdr:y>0.84938</cdr:y>
    </cdr:from>
    <cdr:to>
      <cdr:x>0.97411</cdr:x>
      <cdr:y>0.92314</cdr:y>
    </cdr:to>
    <cdr:sp macro="" textlink="">
      <cdr:nvSpPr>
        <cdr:cNvPr id="41986" name="Текст 2">
          <a:extLst xmlns:a="http://schemas.openxmlformats.org/drawingml/2006/main">
            <a:ext uri="{FF2B5EF4-FFF2-40B4-BE49-F238E27FC236}">
              <a16:creationId xmlns:a16="http://schemas.microsoft.com/office/drawing/2014/main" id="{F2667A1C-5415-42AF-8390-852C33365694}"/>
            </a:ext>
          </a:extLst>
        </cdr:cNvPr>
        <cdr:cNvSpPr txBox="1">
          <a:spLocks xmlns:a="http://schemas.openxmlformats.org/drawingml/2006/main" noChangeArrowheads="1"/>
        </cdr:cNvSpPr>
      </cdr:nvSpPr>
      <cdr:spPr bwMode="auto">
        <a:xfrm xmlns:a="http://schemas.openxmlformats.org/drawingml/2006/main">
          <a:off x="2468169" y="2745804"/>
          <a:ext cx="485527" cy="23816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a:solidFill>
                <a:srgbClr val="000000"/>
              </a:solidFill>
              <a:latin typeface="Arial Cyr"/>
              <a:cs typeface="Arial Cyr"/>
            </a:rPr>
            <a:t>Т, </a:t>
          </a:r>
          <a:r>
            <a:rPr lang="ru-RU" sz="1200" b="1" i="0" u="none" strike="noStrike" baseline="30000">
              <a:solidFill>
                <a:srgbClr val="000000"/>
              </a:solidFill>
              <a:latin typeface="Arial Cyr"/>
              <a:cs typeface="Arial Cyr"/>
            </a:rPr>
            <a:t>o</a:t>
          </a:r>
          <a:r>
            <a:rPr lang="ru-RU" sz="1200" b="1" i="0" u="none" strike="noStrike" baseline="0">
              <a:solidFill>
                <a:srgbClr val="000000"/>
              </a:solidFill>
              <a:latin typeface="Arial Cyr"/>
              <a:cs typeface="Arial Cyr"/>
            </a:rPr>
            <a:t>С</a:t>
          </a:r>
        </a:p>
      </cdr:txBody>
    </cdr:sp>
  </cdr:relSizeAnchor>
  <cdr:relSizeAnchor xmlns:cdr="http://schemas.openxmlformats.org/drawingml/2006/chartDrawing">
    <cdr:from>
      <cdr:x>0.07456</cdr:x>
      <cdr:y>0.01475</cdr:y>
    </cdr:from>
    <cdr:to>
      <cdr:x>0.43317</cdr:x>
      <cdr:y>0.10622</cdr:y>
    </cdr:to>
    <cdr:sp macro="" textlink="">
      <cdr:nvSpPr>
        <cdr:cNvPr id="41987" name="Текст 3">
          <a:extLst xmlns:a="http://schemas.openxmlformats.org/drawingml/2006/main">
            <a:ext uri="{FF2B5EF4-FFF2-40B4-BE49-F238E27FC236}">
              <a16:creationId xmlns:a16="http://schemas.microsoft.com/office/drawing/2014/main" id="{B1ABDE02-33DF-47A0-8013-240A28D1FC9B}"/>
            </a:ext>
          </a:extLst>
        </cdr:cNvPr>
        <cdr:cNvSpPr txBox="1">
          <a:spLocks xmlns:a="http://schemas.openxmlformats.org/drawingml/2006/main" noChangeArrowheads="1"/>
        </cdr:cNvSpPr>
      </cdr:nvSpPr>
      <cdr:spPr bwMode="auto">
        <a:xfrm xmlns:a="http://schemas.openxmlformats.org/drawingml/2006/main">
          <a:off x="229022" y="50800"/>
          <a:ext cx="1086203" cy="2953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a:solidFill>
                <a:srgbClr val="000000"/>
              </a:solidFill>
              <a:latin typeface="Arial Cyr"/>
              <a:cs typeface="Arial Cyr"/>
            </a:rPr>
            <a:t>Мs,  мA*м</a:t>
          </a:r>
          <a:r>
            <a:rPr lang="ru-RU" sz="1200" b="1" i="0" u="none" strike="noStrike" baseline="30000">
              <a:solidFill>
                <a:srgbClr val="000000"/>
              </a:solidFill>
              <a:latin typeface="Arial Cyr"/>
              <a:cs typeface="Arial Cyr"/>
            </a:rPr>
            <a:t>2</a:t>
          </a:r>
        </a:p>
      </cdr:txBody>
    </cdr:sp>
  </cdr:relSizeAnchor>
</c:userShapes>
</file>

<file path=ppt/drawings/drawing8.xml><?xml version="1.0" encoding="utf-8"?>
<c:userShapes xmlns:c="http://schemas.openxmlformats.org/drawingml/2006/chart">
  <cdr:relSizeAnchor xmlns:cdr="http://schemas.openxmlformats.org/drawingml/2006/chartDrawing">
    <cdr:from>
      <cdr:x>0.39913</cdr:x>
      <cdr:y>0.06501</cdr:y>
    </cdr:from>
    <cdr:to>
      <cdr:x>0.86211</cdr:x>
      <cdr:y>0.17472</cdr:y>
    </cdr:to>
    <cdr:sp macro="" textlink="">
      <cdr:nvSpPr>
        <cdr:cNvPr id="40961" name="Текст 1">
          <a:extLst xmlns:a="http://schemas.openxmlformats.org/drawingml/2006/main">
            <a:ext uri="{FF2B5EF4-FFF2-40B4-BE49-F238E27FC236}">
              <a16:creationId xmlns:a16="http://schemas.microsoft.com/office/drawing/2014/main" id="{478D1C9A-6467-45F2-8AFF-C458D2A2A5F0}"/>
            </a:ext>
          </a:extLst>
        </cdr:cNvPr>
        <cdr:cNvSpPr txBox="1">
          <a:spLocks xmlns:a="http://schemas.openxmlformats.org/drawingml/2006/main" noChangeArrowheads="1"/>
        </cdr:cNvSpPr>
      </cdr:nvSpPr>
      <cdr:spPr bwMode="auto">
        <a:xfrm xmlns:a="http://schemas.openxmlformats.org/drawingml/2006/main">
          <a:off x="1201344" y="208683"/>
          <a:ext cx="1393523" cy="35214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27432" rIns="18288" bIns="0" anchor="t" upright="1">
          <a:spAutoFit/>
        </a:bodyPr>
        <a:lstStyle xmlns:a="http://schemas.openxmlformats.org/drawingml/2006/main"/>
        <a:p xmlns:a="http://schemas.openxmlformats.org/drawingml/2006/main">
          <a:pPr algn="ctr" rtl="0">
            <a:defRPr sz="1000"/>
          </a:pPr>
          <a:r>
            <a:rPr lang="en-US" sz="1100" b="1" i="0" u="none" strike="noStrike" baseline="0">
              <a:solidFill>
                <a:srgbClr val="000000"/>
              </a:solidFill>
              <a:latin typeface="Arial Cyr"/>
              <a:cs typeface="Arial Cyr"/>
            </a:rPr>
            <a:t>Sakhtysh -</a:t>
          </a:r>
          <a:r>
            <a:rPr lang="ru-RU" sz="1100" b="1" i="0" u="none" strike="noStrike" baseline="0">
              <a:solidFill>
                <a:srgbClr val="000000"/>
              </a:solidFill>
              <a:latin typeface="Arial Cyr"/>
              <a:cs typeface="Arial Cyr"/>
            </a:rPr>
            <a:t> I, </a:t>
          </a:r>
          <a:r>
            <a:rPr lang="en-US" sz="1100" b="1" i="0" u="none" strike="noStrike" baseline="0">
              <a:solidFill>
                <a:srgbClr val="000000"/>
              </a:solidFill>
              <a:latin typeface="Arial Cyr"/>
              <a:cs typeface="Arial Cyr"/>
            </a:rPr>
            <a:t>layer</a:t>
          </a:r>
          <a:r>
            <a:rPr lang="ru-RU" sz="1100" b="1" i="0" u="none" strike="noStrike" baseline="0">
              <a:solidFill>
                <a:srgbClr val="000000"/>
              </a:solidFill>
              <a:latin typeface="Arial Cyr"/>
              <a:cs typeface="Arial Cyr"/>
            </a:rPr>
            <a:t> 2,</a:t>
          </a:r>
        </a:p>
        <a:p xmlns:a="http://schemas.openxmlformats.org/drawingml/2006/main">
          <a:pPr algn="ctr" rtl="0">
            <a:defRPr sz="1000"/>
          </a:pPr>
          <a:r>
            <a:rPr lang="ru-RU" sz="1100" b="1" i="0" u="none" strike="noStrike" baseline="0">
              <a:solidFill>
                <a:srgbClr val="000000"/>
              </a:solidFill>
              <a:latin typeface="Arial Cyr"/>
              <a:cs typeface="Arial Cyr"/>
            </a:rPr>
            <a:t>54</a:t>
          </a:r>
          <a:r>
            <a:rPr lang="en-US" sz="1100" b="1" i="0" u="none" strike="noStrike" baseline="0">
              <a:solidFill>
                <a:srgbClr val="000000"/>
              </a:solidFill>
              <a:latin typeface="Arial Cyr"/>
              <a:cs typeface="Arial Cyr"/>
            </a:rPr>
            <a:t> (274)</a:t>
          </a:r>
          <a:endParaRPr lang="ru-RU" sz="1100" b="1" i="0" u="none" strike="noStrike" baseline="0">
            <a:solidFill>
              <a:srgbClr val="000000"/>
            </a:solidFill>
            <a:latin typeface="Arial Cyr"/>
            <a:cs typeface="Arial Cyr"/>
          </a:endParaRPr>
        </a:p>
      </cdr:txBody>
    </cdr:sp>
  </cdr:relSizeAnchor>
  <cdr:relSizeAnchor xmlns:cdr="http://schemas.openxmlformats.org/drawingml/2006/chartDrawing">
    <cdr:from>
      <cdr:x>0.82335</cdr:x>
      <cdr:y>0.8021</cdr:y>
    </cdr:from>
    <cdr:to>
      <cdr:x>0.98411</cdr:x>
      <cdr:y>0.8761</cdr:y>
    </cdr:to>
    <cdr:sp macro="" textlink="">
      <cdr:nvSpPr>
        <cdr:cNvPr id="40962" name="Текст 2">
          <a:extLst xmlns:a="http://schemas.openxmlformats.org/drawingml/2006/main">
            <a:ext uri="{FF2B5EF4-FFF2-40B4-BE49-F238E27FC236}">
              <a16:creationId xmlns:a16="http://schemas.microsoft.com/office/drawing/2014/main" id="{25424278-8E31-4AA8-AE6A-B952FA91CE62}"/>
            </a:ext>
          </a:extLst>
        </cdr:cNvPr>
        <cdr:cNvSpPr txBox="1">
          <a:spLocks xmlns:a="http://schemas.openxmlformats.org/drawingml/2006/main" noChangeArrowheads="1"/>
        </cdr:cNvSpPr>
      </cdr:nvSpPr>
      <cdr:spPr bwMode="auto">
        <a:xfrm xmlns:a="http://schemas.openxmlformats.org/drawingml/2006/main">
          <a:off x="2134347" y="2383333"/>
          <a:ext cx="416736" cy="21988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dirty="0">
              <a:solidFill>
                <a:srgbClr val="000000"/>
              </a:solidFill>
              <a:latin typeface="Arial Cyr"/>
              <a:cs typeface="Arial Cyr"/>
            </a:rPr>
            <a:t>Т, </a:t>
          </a:r>
          <a:r>
            <a:rPr lang="ru-RU" sz="1200" b="1" i="0" u="none" strike="noStrike" baseline="30000" dirty="0" err="1">
              <a:solidFill>
                <a:srgbClr val="000000"/>
              </a:solidFill>
              <a:latin typeface="Arial Cyr"/>
              <a:cs typeface="Arial Cyr"/>
            </a:rPr>
            <a:t>o</a:t>
          </a:r>
          <a:r>
            <a:rPr lang="ru-RU" sz="1200" b="1" i="0" u="none" strike="noStrike" baseline="0" dirty="0" err="1">
              <a:solidFill>
                <a:srgbClr val="000000"/>
              </a:solidFill>
              <a:latin typeface="Arial Cyr"/>
              <a:cs typeface="Arial Cyr"/>
            </a:rPr>
            <a:t>С</a:t>
          </a:r>
          <a:endParaRPr lang="ru-RU" sz="1200" b="1" i="0" u="none" strike="noStrike" baseline="0" dirty="0">
            <a:solidFill>
              <a:srgbClr val="000000"/>
            </a:solidFill>
            <a:latin typeface="Arial Cyr"/>
            <a:cs typeface="Arial Cyr"/>
          </a:endParaRPr>
        </a:p>
      </cdr:txBody>
    </cdr:sp>
  </cdr:relSizeAnchor>
  <cdr:relSizeAnchor xmlns:cdr="http://schemas.openxmlformats.org/drawingml/2006/chartDrawing">
    <cdr:from>
      <cdr:x>0.06855</cdr:x>
      <cdr:y>0.01479</cdr:y>
    </cdr:from>
    <cdr:to>
      <cdr:x>0.42809</cdr:x>
      <cdr:y>0.1065</cdr:y>
    </cdr:to>
    <cdr:sp macro="" textlink="">
      <cdr:nvSpPr>
        <cdr:cNvPr id="40963" name="Текст 3">
          <a:extLst xmlns:a="http://schemas.openxmlformats.org/drawingml/2006/main">
            <a:ext uri="{FF2B5EF4-FFF2-40B4-BE49-F238E27FC236}">
              <a16:creationId xmlns:a16="http://schemas.microsoft.com/office/drawing/2014/main" id="{824B3F9E-F14E-42E7-85D9-B954311730DB}"/>
            </a:ext>
          </a:extLst>
        </cdr:cNvPr>
        <cdr:cNvSpPr txBox="1">
          <a:spLocks xmlns:a="http://schemas.openxmlformats.org/drawingml/2006/main" noChangeArrowheads="1"/>
        </cdr:cNvSpPr>
      </cdr:nvSpPr>
      <cdr:spPr bwMode="auto">
        <a:xfrm xmlns:a="http://schemas.openxmlformats.org/drawingml/2006/main">
          <a:off x="210168" y="50800"/>
          <a:ext cx="1085600" cy="29523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ru-RU" sz="1200" b="1" i="0" u="none" strike="noStrike" baseline="0" dirty="0" err="1">
              <a:solidFill>
                <a:srgbClr val="000000"/>
              </a:solidFill>
              <a:latin typeface="Arial Cyr"/>
              <a:cs typeface="Arial Cyr"/>
            </a:rPr>
            <a:t>Мs</a:t>
          </a:r>
          <a:r>
            <a:rPr lang="ru-RU" sz="1200" b="1" i="0" u="none" strike="noStrike" baseline="0" dirty="0">
              <a:solidFill>
                <a:srgbClr val="000000"/>
              </a:solidFill>
              <a:latin typeface="Arial Cyr"/>
              <a:cs typeface="Arial Cyr"/>
            </a:rPr>
            <a:t>,  </a:t>
          </a:r>
          <a:r>
            <a:rPr lang="en-US" sz="1200" b="1" i="0" u="none" strike="noStrike" baseline="0" dirty="0">
              <a:solidFill>
                <a:srgbClr val="000000"/>
              </a:solidFill>
              <a:latin typeface="Arial Cyr"/>
              <a:cs typeface="Arial Cyr"/>
            </a:rPr>
            <a:t>m</a:t>
          </a:r>
          <a:r>
            <a:rPr lang="ru-RU" sz="1200" b="1" i="0" u="none" strike="noStrike" baseline="0" dirty="0">
              <a:solidFill>
                <a:srgbClr val="000000"/>
              </a:solidFill>
              <a:latin typeface="Arial Cyr"/>
              <a:cs typeface="Arial Cyr"/>
            </a:rPr>
            <a:t>A*</a:t>
          </a:r>
          <a:r>
            <a:rPr lang="en-US" sz="1200" b="1" i="0" u="none" strike="noStrike" baseline="0" dirty="0">
              <a:solidFill>
                <a:srgbClr val="000000"/>
              </a:solidFill>
              <a:latin typeface="Arial Cyr"/>
              <a:cs typeface="Arial Cyr"/>
            </a:rPr>
            <a:t>m</a:t>
          </a:r>
          <a:r>
            <a:rPr lang="ru-RU" sz="1200" b="1" i="0" u="none" strike="noStrike" baseline="30000" dirty="0">
              <a:solidFill>
                <a:srgbClr val="000000"/>
              </a:solidFill>
              <a:latin typeface="Arial Cyr"/>
              <a:cs typeface="Arial Cyr"/>
            </a:rPr>
            <a:t>2</a:t>
          </a:r>
        </a:p>
      </cdr:txBody>
    </cdr:sp>
  </cdr:relSizeAnchor>
</c:userShapes>
</file>

<file path=ppt/drawings/drawing9.xml><?xml version="1.0" encoding="utf-8"?>
<c:userShapes xmlns:c="http://schemas.openxmlformats.org/drawingml/2006/chart">
  <cdr:relSizeAnchor xmlns:cdr="http://schemas.openxmlformats.org/drawingml/2006/chartDrawing">
    <cdr:from>
      <cdr:x>0.25289</cdr:x>
      <cdr:y>0.10424</cdr:y>
    </cdr:from>
    <cdr:to>
      <cdr:x>0.25289</cdr:x>
      <cdr:y>0.83355</cdr:y>
    </cdr:to>
    <cdr:sp macro="" textlink="">
      <cdr:nvSpPr>
        <cdr:cNvPr id="2049" name="Line 1">
          <a:extLst xmlns:a="http://schemas.openxmlformats.org/drawingml/2006/main">
            <a:ext uri="{FF2B5EF4-FFF2-40B4-BE49-F238E27FC236}">
              <a16:creationId xmlns:a16="http://schemas.microsoft.com/office/drawing/2014/main" id="{702B23A0-2AFD-4D04-8D97-71F0A7ACC5C5}"/>
            </a:ext>
          </a:extLst>
        </cdr:cNvPr>
        <cdr:cNvSpPr>
          <a:spLocks xmlns:a="http://schemas.openxmlformats.org/drawingml/2006/main" noChangeShapeType="1"/>
        </cdr:cNvSpPr>
      </cdr:nvSpPr>
      <cdr:spPr bwMode="auto">
        <a:xfrm xmlns:a="http://schemas.openxmlformats.org/drawingml/2006/main" flipV="1">
          <a:off x="1785636" y="489712"/>
          <a:ext cx="0" cy="3403854"/>
        </a:xfrm>
        <a:prstGeom xmlns:a="http://schemas.openxmlformats.org/drawingml/2006/main" prst="line">
          <a:avLst/>
        </a:prstGeom>
        <a:noFill xmlns:a="http://schemas.openxmlformats.org/drawingml/2006/main"/>
        <a:ln xmlns:a="http://schemas.openxmlformats.org/drawingml/2006/main" w="9525">
          <a:solidFill>
            <a:srgbClr val="000000"/>
          </a:solidFill>
          <a:prstDash val="lgDash"/>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0.4894</cdr:x>
      <cdr:y>0.08759</cdr:y>
    </cdr:from>
    <cdr:to>
      <cdr:x>0.4894</cdr:x>
      <cdr:y>0.81763</cdr:y>
    </cdr:to>
    <cdr:sp macro="" textlink="">
      <cdr:nvSpPr>
        <cdr:cNvPr id="2050" name="Line 2">
          <a:extLst xmlns:a="http://schemas.openxmlformats.org/drawingml/2006/main">
            <a:ext uri="{FF2B5EF4-FFF2-40B4-BE49-F238E27FC236}">
              <a16:creationId xmlns:a16="http://schemas.microsoft.com/office/drawing/2014/main" id="{205A98AA-4305-46B9-A1FA-D088BB7B9AB0}"/>
            </a:ext>
          </a:extLst>
        </cdr:cNvPr>
        <cdr:cNvSpPr>
          <a:spLocks xmlns:a="http://schemas.openxmlformats.org/drawingml/2006/main" noChangeShapeType="1"/>
        </cdr:cNvSpPr>
      </cdr:nvSpPr>
      <cdr:spPr bwMode="auto">
        <a:xfrm xmlns:a="http://schemas.openxmlformats.org/drawingml/2006/main" flipV="1">
          <a:off x="3452678" y="411988"/>
          <a:ext cx="0" cy="3407283"/>
        </a:xfrm>
        <a:prstGeom xmlns:a="http://schemas.openxmlformats.org/drawingml/2006/main" prst="line">
          <a:avLst/>
        </a:prstGeom>
        <a:noFill xmlns:a="http://schemas.openxmlformats.org/drawingml/2006/main"/>
        <a:ln xmlns:a="http://schemas.openxmlformats.org/drawingml/2006/main" w="9525">
          <a:solidFill>
            <a:srgbClr val="000000"/>
          </a:solidFill>
          <a:prstDash val="lgDash"/>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0.12119</cdr:x>
      <cdr:y>0.8</cdr:y>
    </cdr:from>
    <cdr:to>
      <cdr:x>0.94885</cdr:x>
      <cdr:y>0.8</cdr:y>
    </cdr:to>
    <cdr:sp macro="" textlink="">
      <cdr:nvSpPr>
        <cdr:cNvPr id="2051" name="Line 3">
          <a:extLst xmlns:a="http://schemas.openxmlformats.org/drawingml/2006/main">
            <a:ext uri="{FF2B5EF4-FFF2-40B4-BE49-F238E27FC236}">
              <a16:creationId xmlns:a16="http://schemas.microsoft.com/office/drawing/2014/main" id="{C038576C-12E6-4B82-8778-35544673E250}"/>
            </a:ext>
          </a:extLst>
        </cdr:cNvPr>
        <cdr:cNvSpPr>
          <a:spLocks xmlns:a="http://schemas.openxmlformats.org/drawingml/2006/main" noChangeShapeType="1"/>
        </cdr:cNvSpPr>
      </cdr:nvSpPr>
      <cdr:spPr bwMode="auto">
        <a:xfrm xmlns:a="http://schemas.openxmlformats.org/drawingml/2006/main" flipV="1">
          <a:off x="857377" y="3736975"/>
          <a:ext cx="5833777" cy="0"/>
        </a:xfrm>
        <a:prstGeom xmlns:a="http://schemas.openxmlformats.org/drawingml/2006/main" prst="line">
          <a:avLst/>
        </a:prstGeom>
        <a:noFill xmlns:a="http://schemas.openxmlformats.org/drawingml/2006/main"/>
        <a:ln xmlns:a="http://schemas.openxmlformats.org/drawingml/2006/main" w="9525">
          <a:solidFill>
            <a:srgbClr val="000000"/>
          </a:solidFill>
          <a:prstDash val="lgDash"/>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0.18013</cdr:x>
      <cdr:y>0.18457</cdr:y>
    </cdr:from>
    <cdr:to>
      <cdr:x>0.26916</cdr:x>
      <cdr:y>0.30482</cdr:y>
    </cdr:to>
    <cdr:sp macro="" textlink="">
      <cdr:nvSpPr>
        <cdr:cNvPr id="2052" name="Text Box 4">
          <a:extLst xmlns:a="http://schemas.openxmlformats.org/drawingml/2006/main">
            <a:ext uri="{FF2B5EF4-FFF2-40B4-BE49-F238E27FC236}">
              <a16:creationId xmlns:a16="http://schemas.microsoft.com/office/drawing/2014/main" id="{0A87606C-C991-4E34-AF19-891D35E33011}"/>
            </a:ext>
          </a:extLst>
        </cdr:cNvPr>
        <cdr:cNvSpPr txBox="1">
          <a:spLocks xmlns:a="http://schemas.openxmlformats.org/drawingml/2006/main" noChangeArrowheads="1"/>
        </cdr:cNvSpPr>
      </cdr:nvSpPr>
      <cdr:spPr bwMode="auto">
        <a:xfrm xmlns:a="http://schemas.openxmlformats.org/drawingml/2006/main">
          <a:off x="1272834" y="864616"/>
          <a:ext cx="627531" cy="56121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ru-RU" sz="1575" b="1" i="0" u="none" strike="noStrike" baseline="0">
              <a:solidFill>
                <a:srgbClr val="000000"/>
              </a:solidFill>
              <a:latin typeface="Arial Cyr"/>
              <a:cs typeface="Arial Cyr"/>
            </a:rPr>
            <a:t>SD</a:t>
          </a:r>
        </a:p>
      </cdr:txBody>
    </cdr:sp>
  </cdr:relSizeAnchor>
  <cdr:relSizeAnchor xmlns:cdr="http://schemas.openxmlformats.org/drawingml/2006/chartDrawing">
    <cdr:from>
      <cdr:x>0.32884</cdr:x>
      <cdr:y>0.46106</cdr:y>
    </cdr:from>
    <cdr:to>
      <cdr:x>0.42971</cdr:x>
      <cdr:y>0.572</cdr:y>
    </cdr:to>
    <cdr:sp macro="" textlink="">
      <cdr:nvSpPr>
        <cdr:cNvPr id="2053" name="Text Box 5">
          <a:extLst xmlns:a="http://schemas.openxmlformats.org/drawingml/2006/main">
            <a:ext uri="{FF2B5EF4-FFF2-40B4-BE49-F238E27FC236}">
              <a16:creationId xmlns:a16="http://schemas.microsoft.com/office/drawing/2014/main" id="{B9040A84-4EF4-4496-BEA5-C973A6CC1E27}"/>
            </a:ext>
          </a:extLst>
        </cdr:cNvPr>
        <cdr:cNvSpPr txBox="1">
          <a:spLocks xmlns:a="http://schemas.openxmlformats.org/drawingml/2006/main" noChangeArrowheads="1"/>
        </cdr:cNvSpPr>
      </cdr:nvSpPr>
      <cdr:spPr bwMode="auto">
        <a:xfrm xmlns:a="http://schemas.openxmlformats.org/drawingml/2006/main">
          <a:off x="2321036" y="2155063"/>
          <a:ext cx="710970" cy="51777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ru-RU" sz="1575" b="1" i="0" u="none" strike="noStrike" baseline="0">
              <a:solidFill>
                <a:srgbClr val="000000"/>
              </a:solidFill>
              <a:latin typeface="Arial Cyr"/>
              <a:cs typeface="Arial Cyr"/>
            </a:rPr>
            <a:t>PSD</a:t>
          </a:r>
        </a:p>
      </cdr:txBody>
    </cdr:sp>
  </cdr:relSizeAnchor>
  <cdr:relSizeAnchor xmlns:cdr="http://schemas.openxmlformats.org/drawingml/2006/chartDrawing">
    <cdr:from>
      <cdr:x>0.70815</cdr:x>
      <cdr:y>0.79314</cdr:y>
    </cdr:from>
    <cdr:to>
      <cdr:x>0.79175</cdr:x>
      <cdr:y>0.87984</cdr:y>
    </cdr:to>
    <cdr:sp macro="" textlink="">
      <cdr:nvSpPr>
        <cdr:cNvPr id="2054" name="Text Box 6">
          <a:extLst xmlns:a="http://schemas.openxmlformats.org/drawingml/2006/main">
            <a:ext uri="{FF2B5EF4-FFF2-40B4-BE49-F238E27FC236}">
              <a16:creationId xmlns:a16="http://schemas.microsoft.com/office/drawing/2014/main" id="{929A1F81-1B68-476D-9D99-8B281F167666}"/>
            </a:ext>
          </a:extLst>
        </cdr:cNvPr>
        <cdr:cNvSpPr txBox="1">
          <a:spLocks xmlns:a="http://schemas.openxmlformats.org/drawingml/2006/main" noChangeArrowheads="1"/>
        </cdr:cNvSpPr>
      </cdr:nvSpPr>
      <cdr:spPr bwMode="auto">
        <a:xfrm xmlns:a="http://schemas.openxmlformats.org/drawingml/2006/main">
          <a:off x="4994561" y="3704971"/>
          <a:ext cx="589288" cy="40462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ru-RU" sz="1575" b="1" i="0" u="none" strike="noStrike" baseline="0">
              <a:solidFill>
                <a:srgbClr val="000000"/>
              </a:solidFill>
              <a:latin typeface="Arial Cyr"/>
              <a:cs typeface="Arial Cyr"/>
            </a:rPr>
            <a:t>MD</a:t>
          </a:r>
        </a:p>
      </cdr:txBody>
    </cdr:sp>
  </cdr:relSizeAnchor>
  <cdr:relSizeAnchor xmlns:cdr="http://schemas.openxmlformats.org/drawingml/2006/chartDrawing">
    <cdr:from>
      <cdr:x>0.12119</cdr:x>
      <cdr:y>0.45494</cdr:y>
    </cdr:from>
    <cdr:to>
      <cdr:x>0.94885</cdr:x>
      <cdr:y>0.45494</cdr:y>
    </cdr:to>
    <cdr:sp macro="" textlink="">
      <cdr:nvSpPr>
        <cdr:cNvPr id="2055" name="Line 7">
          <a:extLst xmlns:a="http://schemas.openxmlformats.org/drawingml/2006/main">
            <a:ext uri="{FF2B5EF4-FFF2-40B4-BE49-F238E27FC236}">
              <a16:creationId xmlns:a16="http://schemas.microsoft.com/office/drawing/2014/main" id="{42B635AF-844B-4BFC-A21C-4BE1954EFA3A}"/>
            </a:ext>
          </a:extLst>
        </cdr:cNvPr>
        <cdr:cNvSpPr>
          <a:spLocks xmlns:a="http://schemas.openxmlformats.org/drawingml/2006/main" noChangeShapeType="1"/>
        </cdr:cNvSpPr>
      </cdr:nvSpPr>
      <cdr:spPr bwMode="auto">
        <a:xfrm xmlns:a="http://schemas.openxmlformats.org/drawingml/2006/main" flipV="1">
          <a:off x="857377" y="2126488"/>
          <a:ext cx="5833777" cy="0"/>
        </a:xfrm>
        <a:prstGeom xmlns:a="http://schemas.openxmlformats.org/drawingml/2006/main" prst="line">
          <a:avLst/>
        </a:prstGeom>
        <a:noFill xmlns:a="http://schemas.openxmlformats.org/drawingml/2006/main"/>
        <a:ln xmlns:a="http://schemas.openxmlformats.org/drawingml/2006/main" w="9525">
          <a:solidFill>
            <a:srgbClr val="000000"/>
          </a:solidFill>
          <a:prstDash val="lgDash"/>
          <a:round/>
          <a:headEnd/>
          <a:tailEnd/>
        </a:ln>
        <a:extLst xmlns:a="http://schemas.openxmlformats.org/drawingml/2006/main">
          <a:ext uri="{909E8E84-426E-40DD-AFC4-6F175D3DCCD1}">
            <a14:hiddenFill xmlns:a14="http://schemas.microsoft.com/office/drawing/2010/main">
              <a:noFill/>
            </a14:hiddenFill>
          </a:ext>
        </a:extLst>
      </cdr:spPr>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5AC5F04-D8E4-4EA7-A79E-BEFF96D9053A}"/>
              </a:ext>
            </a:extLst>
          </p:cNvPr>
          <p:cNvSpPr>
            <a:spLocks noGrp="1" noChangeArrowheads="1"/>
          </p:cNvSpPr>
          <p:nvPr>
            <p:ph type="ctrTitle"/>
          </p:nvPr>
        </p:nvSpPr>
        <p:spPr>
          <a:xfrm>
            <a:off x="914400" y="1524000"/>
            <a:ext cx="7623175" cy="1752600"/>
          </a:xfrm>
        </p:spPr>
        <p:txBody>
          <a:bodyPr/>
          <a:lstStyle>
            <a:lvl1pPr>
              <a:defRPr sz="5000"/>
            </a:lvl1pPr>
          </a:lstStyle>
          <a:p>
            <a:pPr lvl="0"/>
            <a:r>
              <a:rPr lang="ru-RU" altLang="en-US" noProof="0"/>
              <a:t>Образец заголовка</a:t>
            </a:r>
          </a:p>
        </p:txBody>
      </p:sp>
      <p:sp>
        <p:nvSpPr>
          <p:cNvPr id="40963" name="Rectangle 3">
            <a:extLst>
              <a:ext uri="{FF2B5EF4-FFF2-40B4-BE49-F238E27FC236}">
                <a16:creationId xmlns:a16="http://schemas.microsoft.com/office/drawing/2014/main" id="{7449DA03-87F5-4C28-AAAB-74B6414D08B9}"/>
              </a:ext>
            </a:extLst>
          </p:cNvPr>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ru-RU" altLang="en-US" noProof="0"/>
              <a:t>Образец подзаголовка</a:t>
            </a:r>
          </a:p>
        </p:txBody>
      </p:sp>
      <p:sp>
        <p:nvSpPr>
          <p:cNvPr id="40964" name="Rectangle 4">
            <a:extLst>
              <a:ext uri="{FF2B5EF4-FFF2-40B4-BE49-F238E27FC236}">
                <a16:creationId xmlns:a16="http://schemas.microsoft.com/office/drawing/2014/main" id="{490CB694-3C8D-4AD2-8F58-94C4FC12DBC4}"/>
              </a:ext>
            </a:extLst>
          </p:cNvPr>
          <p:cNvSpPr>
            <a:spLocks noGrp="1" noChangeArrowheads="1"/>
          </p:cNvSpPr>
          <p:nvPr>
            <p:ph type="dt" sz="half" idx="2"/>
          </p:nvPr>
        </p:nvSpPr>
        <p:spPr/>
        <p:txBody>
          <a:bodyPr/>
          <a:lstStyle>
            <a:lvl1pPr>
              <a:defRPr/>
            </a:lvl1pPr>
          </a:lstStyle>
          <a:p>
            <a:endParaRPr lang="ru-RU" altLang="en-US"/>
          </a:p>
        </p:txBody>
      </p:sp>
      <p:sp>
        <p:nvSpPr>
          <p:cNvPr id="40965" name="Rectangle 5">
            <a:extLst>
              <a:ext uri="{FF2B5EF4-FFF2-40B4-BE49-F238E27FC236}">
                <a16:creationId xmlns:a16="http://schemas.microsoft.com/office/drawing/2014/main" id="{99D807F6-78D8-456C-8B11-BEE86F9E39BF}"/>
              </a:ext>
            </a:extLst>
          </p:cNvPr>
          <p:cNvSpPr>
            <a:spLocks noGrp="1" noChangeArrowheads="1"/>
          </p:cNvSpPr>
          <p:nvPr>
            <p:ph type="ftr" sz="quarter" idx="3"/>
          </p:nvPr>
        </p:nvSpPr>
        <p:spPr>
          <a:xfrm>
            <a:off x="3124200" y="6243638"/>
            <a:ext cx="2895600" cy="457200"/>
          </a:xfrm>
        </p:spPr>
        <p:txBody>
          <a:bodyPr/>
          <a:lstStyle>
            <a:lvl1pPr>
              <a:defRPr/>
            </a:lvl1pPr>
          </a:lstStyle>
          <a:p>
            <a:endParaRPr lang="ru-RU" altLang="en-US"/>
          </a:p>
        </p:txBody>
      </p:sp>
      <p:sp>
        <p:nvSpPr>
          <p:cNvPr id="40966" name="Rectangle 6">
            <a:extLst>
              <a:ext uri="{FF2B5EF4-FFF2-40B4-BE49-F238E27FC236}">
                <a16:creationId xmlns:a16="http://schemas.microsoft.com/office/drawing/2014/main" id="{915ECA9F-535E-4B18-A0E1-512EA9B4E536}"/>
              </a:ext>
            </a:extLst>
          </p:cNvPr>
          <p:cNvSpPr>
            <a:spLocks noGrp="1" noChangeArrowheads="1"/>
          </p:cNvSpPr>
          <p:nvPr>
            <p:ph type="sldNum" sz="quarter" idx="4"/>
          </p:nvPr>
        </p:nvSpPr>
        <p:spPr/>
        <p:txBody>
          <a:bodyPr/>
          <a:lstStyle>
            <a:lvl1pPr>
              <a:defRPr/>
            </a:lvl1pPr>
          </a:lstStyle>
          <a:p>
            <a:fld id="{515718F9-8FEE-4858-81F2-3362E863F763}" type="slidenum">
              <a:rPr lang="ru-RU" altLang="en-US"/>
              <a:pPr/>
              <a:t>‹#›</a:t>
            </a:fld>
            <a:endParaRPr lang="ru-RU" altLang="en-US"/>
          </a:p>
        </p:txBody>
      </p:sp>
      <p:sp>
        <p:nvSpPr>
          <p:cNvPr id="40967" name="Freeform 7">
            <a:extLst>
              <a:ext uri="{FF2B5EF4-FFF2-40B4-BE49-F238E27FC236}">
                <a16:creationId xmlns:a16="http://schemas.microsoft.com/office/drawing/2014/main" id="{07F87F4B-0E02-4040-8C86-411D3C2B876F}"/>
              </a:ext>
            </a:extLst>
          </p:cNvPr>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968" name="Line 8">
            <a:extLst>
              <a:ext uri="{FF2B5EF4-FFF2-40B4-BE49-F238E27FC236}">
                <a16:creationId xmlns:a16="http://schemas.microsoft.com/office/drawing/2014/main" id="{DDCC10A2-2D5C-44FF-9531-3858BB2B607F}"/>
              </a:ext>
            </a:extLst>
          </p:cNvPr>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43B7D6-282D-40BF-B386-2CAFB4B389A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92F05CA-DF1E-435B-8CE7-29E4321ACBA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3A5F63F-9B0A-499E-BE7C-A47A04EF1AFE}"/>
              </a:ext>
            </a:extLst>
          </p:cNvPr>
          <p:cNvSpPr>
            <a:spLocks noGrp="1"/>
          </p:cNvSpPr>
          <p:nvPr>
            <p:ph type="dt" sz="half" idx="10"/>
          </p:nvPr>
        </p:nvSpPr>
        <p:spPr/>
        <p:txBody>
          <a:bodyPr/>
          <a:lstStyle>
            <a:lvl1pPr>
              <a:defRPr/>
            </a:lvl1pPr>
          </a:lstStyle>
          <a:p>
            <a:endParaRPr lang="ru-RU" altLang="en-US"/>
          </a:p>
        </p:txBody>
      </p:sp>
      <p:sp>
        <p:nvSpPr>
          <p:cNvPr id="5" name="Нижний колонтитул 4">
            <a:extLst>
              <a:ext uri="{FF2B5EF4-FFF2-40B4-BE49-F238E27FC236}">
                <a16:creationId xmlns:a16="http://schemas.microsoft.com/office/drawing/2014/main" id="{D00E8C6A-E6D9-47A0-9E4A-D1A63BDB4166}"/>
              </a:ext>
            </a:extLst>
          </p:cNvPr>
          <p:cNvSpPr>
            <a:spLocks noGrp="1"/>
          </p:cNvSpPr>
          <p:nvPr>
            <p:ph type="ftr" sz="quarter" idx="11"/>
          </p:nvPr>
        </p:nvSpPr>
        <p:spPr/>
        <p:txBody>
          <a:bodyPr/>
          <a:lstStyle>
            <a:lvl1pPr>
              <a:defRPr/>
            </a:lvl1pPr>
          </a:lstStyle>
          <a:p>
            <a:endParaRPr lang="ru-RU" altLang="en-US"/>
          </a:p>
        </p:txBody>
      </p:sp>
      <p:sp>
        <p:nvSpPr>
          <p:cNvPr id="6" name="Номер слайда 5">
            <a:extLst>
              <a:ext uri="{FF2B5EF4-FFF2-40B4-BE49-F238E27FC236}">
                <a16:creationId xmlns:a16="http://schemas.microsoft.com/office/drawing/2014/main" id="{01F3CAE5-9323-41BF-BD82-BE4B84167476}"/>
              </a:ext>
            </a:extLst>
          </p:cNvPr>
          <p:cNvSpPr>
            <a:spLocks noGrp="1"/>
          </p:cNvSpPr>
          <p:nvPr>
            <p:ph type="sldNum" sz="quarter" idx="12"/>
          </p:nvPr>
        </p:nvSpPr>
        <p:spPr/>
        <p:txBody>
          <a:bodyPr/>
          <a:lstStyle>
            <a:lvl1pPr>
              <a:defRPr/>
            </a:lvl1pPr>
          </a:lstStyle>
          <a:p>
            <a:fld id="{4949F38E-6FF6-4CD2-98D9-B8BFBDCBDDFD}" type="slidenum">
              <a:rPr lang="ru-RU" altLang="en-US"/>
              <a:pPr/>
              <a:t>‹#›</a:t>
            </a:fld>
            <a:endParaRPr lang="ru-RU" altLang="en-US"/>
          </a:p>
        </p:txBody>
      </p:sp>
    </p:spTree>
    <p:extLst>
      <p:ext uri="{BB962C8B-B14F-4D97-AF65-F5344CB8AC3E}">
        <p14:creationId xmlns:p14="http://schemas.microsoft.com/office/powerpoint/2010/main" val="2068014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ADAEE39-BAFC-4220-90AF-986449122D08}"/>
              </a:ext>
            </a:extLst>
          </p:cNvPr>
          <p:cNvSpPr>
            <a:spLocks noGrp="1"/>
          </p:cNvSpPr>
          <p:nvPr>
            <p:ph type="title" orient="vert"/>
          </p:nvPr>
        </p:nvSpPr>
        <p:spPr>
          <a:xfrm>
            <a:off x="6629400" y="277813"/>
            <a:ext cx="2057400" cy="5853112"/>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23CA354-CEDF-4777-A2FB-DB259261EF97}"/>
              </a:ext>
            </a:extLst>
          </p:cNvPr>
          <p:cNvSpPr>
            <a:spLocks noGrp="1"/>
          </p:cNvSpPr>
          <p:nvPr>
            <p:ph type="body" orient="vert" idx="1"/>
          </p:nvPr>
        </p:nvSpPr>
        <p:spPr>
          <a:xfrm>
            <a:off x="457200" y="277813"/>
            <a:ext cx="6019800" cy="5853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3726DE8-6478-4E00-8A1A-51D07F094689}"/>
              </a:ext>
            </a:extLst>
          </p:cNvPr>
          <p:cNvSpPr>
            <a:spLocks noGrp="1"/>
          </p:cNvSpPr>
          <p:nvPr>
            <p:ph type="dt" sz="half" idx="10"/>
          </p:nvPr>
        </p:nvSpPr>
        <p:spPr/>
        <p:txBody>
          <a:bodyPr/>
          <a:lstStyle>
            <a:lvl1pPr>
              <a:defRPr/>
            </a:lvl1pPr>
          </a:lstStyle>
          <a:p>
            <a:endParaRPr lang="ru-RU" altLang="en-US"/>
          </a:p>
        </p:txBody>
      </p:sp>
      <p:sp>
        <p:nvSpPr>
          <p:cNvPr id="5" name="Нижний колонтитул 4">
            <a:extLst>
              <a:ext uri="{FF2B5EF4-FFF2-40B4-BE49-F238E27FC236}">
                <a16:creationId xmlns:a16="http://schemas.microsoft.com/office/drawing/2014/main" id="{7032AA65-5BD7-4917-97EC-E66DAAD3F339}"/>
              </a:ext>
            </a:extLst>
          </p:cNvPr>
          <p:cNvSpPr>
            <a:spLocks noGrp="1"/>
          </p:cNvSpPr>
          <p:nvPr>
            <p:ph type="ftr" sz="quarter" idx="11"/>
          </p:nvPr>
        </p:nvSpPr>
        <p:spPr/>
        <p:txBody>
          <a:bodyPr/>
          <a:lstStyle>
            <a:lvl1pPr>
              <a:defRPr/>
            </a:lvl1pPr>
          </a:lstStyle>
          <a:p>
            <a:endParaRPr lang="ru-RU" altLang="en-US"/>
          </a:p>
        </p:txBody>
      </p:sp>
      <p:sp>
        <p:nvSpPr>
          <p:cNvPr id="6" name="Номер слайда 5">
            <a:extLst>
              <a:ext uri="{FF2B5EF4-FFF2-40B4-BE49-F238E27FC236}">
                <a16:creationId xmlns:a16="http://schemas.microsoft.com/office/drawing/2014/main" id="{1BE1D696-17F6-47AD-89BA-FDB1A14946EA}"/>
              </a:ext>
            </a:extLst>
          </p:cNvPr>
          <p:cNvSpPr>
            <a:spLocks noGrp="1"/>
          </p:cNvSpPr>
          <p:nvPr>
            <p:ph type="sldNum" sz="quarter" idx="12"/>
          </p:nvPr>
        </p:nvSpPr>
        <p:spPr/>
        <p:txBody>
          <a:bodyPr/>
          <a:lstStyle>
            <a:lvl1pPr>
              <a:defRPr/>
            </a:lvl1pPr>
          </a:lstStyle>
          <a:p>
            <a:fld id="{0B5F54AB-1436-4C56-A3B8-73F4B6C9D466}" type="slidenum">
              <a:rPr lang="ru-RU" altLang="en-US"/>
              <a:pPr/>
              <a:t>‹#›</a:t>
            </a:fld>
            <a:endParaRPr lang="ru-RU" altLang="en-US"/>
          </a:p>
        </p:txBody>
      </p:sp>
    </p:spTree>
    <p:extLst>
      <p:ext uri="{BB962C8B-B14F-4D97-AF65-F5344CB8AC3E}">
        <p14:creationId xmlns:p14="http://schemas.microsoft.com/office/powerpoint/2010/main" val="874204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A84B71-371E-4F32-BADD-ED982857C826}"/>
              </a:ext>
            </a:extLst>
          </p:cNvPr>
          <p:cNvSpPr>
            <a:spLocks noGrp="1"/>
          </p:cNvSpPr>
          <p:nvPr>
            <p:ph type="title"/>
          </p:nvPr>
        </p:nvSpPr>
        <p:spPr>
          <a:xfrm>
            <a:off x="457200" y="277813"/>
            <a:ext cx="8229600" cy="1139825"/>
          </a:xfrm>
        </p:spPr>
        <p:txBody>
          <a:bodyPr/>
          <a:lstStyle/>
          <a:p>
            <a:r>
              <a:rPr lang="ru-RU"/>
              <a:t>Образец заголовка</a:t>
            </a:r>
          </a:p>
        </p:txBody>
      </p:sp>
      <p:sp>
        <p:nvSpPr>
          <p:cNvPr id="3" name="Таблица 2">
            <a:extLst>
              <a:ext uri="{FF2B5EF4-FFF2-40B4-BE49-F238E27FC236}">
                <a16:creationId xmlns:a16="http://schemas.microsoft.com/office/drawing/2014/main" id="{4A43C3AC-C6C5-4FEB-8C6E-5D946AD01FB6}"/>
              </a:ext>
            </a:extLst>
          </p:cNvPr>
          <p:cNvSpPr>
            <a:spLocks noGrp="1"/>
          </p:cNvSpPr>
          <p:nvPr>
            <p:ph type="tbl" idx="1"/>
          </p:nvPr>
        </p:nvSpPr>
        <p:spPr>
          <a:xfrm>
            <a:off x="457200" y="1600200"/>
            <a:ext cx="8229600" cy="4530725"/>
          </a:xfrm>
        </p:spPr>
        <p:txBody>
          <a:bodyPr/>
          <a:lstStyle/>
          <a:p>
            <a:endParaRPr lang="ru-RU"/>
          </a:p>
        </p:txBody>
      </p:sp>
      <p:sp>
        <p:nvSpPr>
          <p:cNvPr id="4" name="Дата 3">
            <a:extLst>
              <a:ext uri="{FF2B5EF4-FFF2-40B4-BE49-F238E27FC236}">
                <a16:creationId xmlns:a16="http://schemas.microsoft.com/office/drawing/2014/main" id="{F362CFC5-ED42-4632-A8AE-87F69288A5DA}"/>
              </a:ext>
            </a:extLst>
          </p:cNvPr>
          <p:cNvSpPr>
            <a:spLocks noGrp="1"/>
          </p:cNvSpPr>
          <p:nvPr>
            <p:ph type="dt" sz="half" idx="10"/>
          </p:nvPr>
        </p:nvSpPr>
        <p:spPr>
          <a:xfrm>
            <a:off x="457200" y="6243638"/>
            <a:ext cx="2133600" cy="457200"/>
          </a:xfrm>
        </p:spPr>
        <p:txBody>
          <a:bodyPr/>
          <a:lstStyle>
            <a:lvl1pPr>
              <a:defRPr/>
            </a:lvl1pPr>
          </a:lstStyle>
          <a:p>
            <a:endParaRPr lang="ru-RU" altLang="en-US"/>
          </a:p>
        </p:txBody>
      </p:sp>
      <p:sp>
        <p:nvSpPr>
          <p:cNvPr id="5" name="Нижний колонтитул 4">
            <a:extLst>
              <a:ext uri="{FF2B5EF4-FFF2-40B4-BE49-F238E27FC236}">
                <a16:creationId xmlns:a16="http://schemas.microsoft.com/office/drawing/2014/main" id="{B88DA743-C6CE-428D-88EC-BE00DBC59A0E}"/>
              </a:ext>
            </a:extLst>
          </p:cNvPr>
          <p:cNvSpPr>
            <a:spLocks noGrp="1"/>
          </p:cNvSpPr>
          <p:nvPr>
            <p:ph type="ftr" sz="quarter" idx="11"/>
          </p:nvPr>
        </p:nvSpPr>
        <p:spPr>
          <a:xfrm>
            <a:off x="3124200" y="6248400"/>
            <a:ext cx="2895600" cy="457200"/>
          </a:xfrm>
        </p:spPr>
        <p:txBody>
          <a:bodyPr/>
          <a:lstStyle>
            <a:lvl1pPr>
              <a:defRPr/>
            </a:lvl1pPr>
          </a:lstStyle>
          <a:p>
            <a:endParaRPr lang="ru-RU" altLang="en-US"/>
          </a:p>
        </p:txBody>
      </p:sp>
      <p:sp>
        <p:nvSpPr>
          <p:cNvPr id="6" name="Номер слайда 5">
            <a:extLst>
              <a:ext uri="{FF2B5EF4-FFF2-40B4-BE49-F238E27FC236}">
                <a16:creationId xmlns:a16="http://schemas.microsoft.com/office/drawing/2014/main" id="{0E788E69-ABCC-48BE-8347-6EC3EF6C7882}"/>
              </a:ext>
            </a:extLst>
          </p:cNvPr>
          <p:cNvSpPr>
            <a:spLocks noGrp="1"/>
          </p:cNvSpPr>
          <p:nvPr>
            <p:ph type="sldNum" sz="quarter" idx="12"/>
          </p:nvPr>
        </p:nvSpPr>
        <p:spPr>
          <a:xfrm>
            <a:off x="6553200" y="6243638"/>
            <a:ext cx="2133600" cy="457200"/>
          </a:xfrm>
        </p:spPr>
        <p:txBody>
          <a:bodyPr/>
          <a:lstStyle>
            <a:lvl1pPr>
              <a:defRPr/>
            </a:lvl1pPr>
          </a:lstStyle>
          <a:p>
            <a:fld id="{816BEF5B-A16B-4811-AF4D-C840E9A64ED1}" type="slidenum">
              <a:rPr lang="ru-RU" altLang="en-US"/>
              <a:pPr/>
              <a:t>‹#›</a:t>
            </a:fld>
            <a:endParaRPr lang="ru-RU" altLang="en-US"/>
          </a:p>
        </p:txBody>
      </p:sp>
    </p:spTree>
    <p:extLst>
      <p:ext uri="{BB962C8B-B14F-4D97-AF65-F5344CB8AC3E}">
        <p14:creationId xmlns:p14="http://schemas.microsoft.com/office/powerpoint/2010/main" val="482627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54FD0C-FAC0-411E-BEF4-02B95488F4A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B2E3F57-06C5-4CA4-A485-C504508F449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2010C6F-6D75-47D8-9B3D-249409460F74}"/>
              </a:ext>
            </a:extLst>
          </p:cNvPr>
          <p:cNvSpPr>
            <a:spLocks noGrp="1"/>
          </p:cNvSpPr>
          <p:nvPr>
            <p:ph type="dt" sz="half" idx="10"/>
          </p:nvPr>
        </p:nvSpPr>
        <p:spPr/>
        <p:txBody>
          <a:bodyPr/>
          <a:lstStyle>
            <a:lvl1pPr>
              <a:defRPr/>
            </a:lvl1pPr>
          </a:lstStyle>
          <a:p>
            <a:endParaRPr lang="ru-RU" altLang="en-US"/>
          </a:p>
        </p:txBody>
      </p:sp>
      <p:sp>
        <p:nvSpPr>
          <p:cNvPr id="5" name="Нижний колонтитул 4">
            <a:extLst>
              <a:ext uri="{FF2B5EF4-FFF2-40B4-BE49-F238E27FC236}">
                <a16:creationId xmlns:a16="http://schemas.microsoft.com/office/drawing/2014/main" id="{4F4BD6DD-9519-4B25-A744-FABEA00B4B72}"/>
              </a:ext>
            </a:extLst>
          </p:cNvPr>
          <p:cNvSpPr>
            <a:spLocks noGrp="1"/>
          </p:cNvSpPr>
          <p:nvPr>
            <p:ph type="ftr" sz="quarter" idx="11"/>
          </p:nvPr>
        </p:nvSpPr>
        <p:spPr/>
        <p:txBody>
          <a:bodyPr/>
          <a:lstStyle>
            <a:lvl1pPr>
              <a:defRPr/>
            </a:lvl1pPr>
          </a:lstStyle>
          <a:p>
            <a:endParaRPr lang="ru-RU" altLang="en-US"/>
          </a:p>
        </p:txBody>
      </p:sp>
      <p:sp>
        <p:nvSpPr>
          <p:cNvPr id="6" name="Номер слайда 5">
            <a:extLst>
              <a:ext uri="{FF2B5EF4-FFF2-40B4-BE49-F238E27FC236}">
                <a16:creationId xmlns:a16="http://schemas.microsoft.com/office/drawing/2014/main" id="{B0561954-5736-40F5-9B29-EADDE334BAA1}"/>
              </a:ext>
            </a:extLst>
          </p:cNvPr>
          <p:cNvSpPr>
            <a:spLocks noGrp="1"/>
          </p:cNvSpPr>
          <p:nvPr>
            <p:ph type="sldNum" sz="quarter" idx="12"/>
          </p:nvPr>
        </p:nvSpPr>
        <p:spPr/>
        <p:txBody>
          <a:bodyPr/>
          <a:lstStyle>
            <a:lvl1pPr>
              <a:defRPr/>
            </a:lvl1pPr>
          </a:lstStyle>
          <a:p>
            <a:fld id="{BA6CFBB4-790B-4288-802B-305AA58D5747}" type="slidenum">
              <a:rPr lang="ru-RU" altLang="en-US"/>
              <a:pPr/>
              <a:t>‹#›</a:t>
            </a:fld>
            <a:endParaRPr lang="ru-RU" altLang="en-US"/>
          </a:p>
        </p:txBody>
      </p:sp>
    </p:spTree>
    <p:extLst>
      <p:ext uri="{BB962C8B-B14F-4D97-AF65-F5344CB8AC3E}">
        <p14:creationId xmlns:p14="http://schemas.microsoft.com/office/powerpoint/2010/main" val="485045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58E9EA-1E8D-426E-8827-987E457E0BB4}"/>
              </a:ext>
            </a:extLst>
          </p:cNvPr>
          <p:cNvSpPr>
            <a:spLocks noGrp="1"/>
          </p:cNvSpPr>
          <p:nvPr>
            <p:ph type="title"/>
          </p:nvPr>
        </p:nvSpPr>
        <p:spPr>
          <a:xfrm>
            <a:off x="623888" y="1709738"/>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63F178B-97F7-4D99-B93D-B9D87DC52A6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Дата 3">
            <a:extLst>
              <a:ext uri="{FF2B5EF4-FFF2-40B4-BE49-F238E27FC236}">
                <a16:creationId xmlns:a16="http://schemas.microsoft.com/office/drawing/2014/main" id="{6C305F6A-C19B-4098-9C6D-23225FEE3340}"/>
              </a:ext>
            </a:extLst>
          </p:cNvPr>
          <p:cNvSpPr>
            <a:spLocks noGrp="1"/>
          </p:cNvSpPr>
          <p:nvPr>
            <p:ph type="dt" sz="half" idx="10"/>
          </p:nvPr>
        </p:nvSpPr>
        <p:spPr/>
        <p:txBody>
          <a:bodyPr/>
          <a:lstStyle>
            <a:lvl1pPr>
              <a:defRPr/>
            </a:lvl1pPr>
          </a:lstStyle>
          <a:p>
            <a:endParaRPr lang="ru-RU" altLang="en-US"/>
          </a:p>
        </p:txBody>
      </p:sp>
      <p:sp>
        <p:nvSpPr>
          <p:cNvPr id="5" name="Нижний колонтитул 4">
            <a:extLst>
              <a:ext uri="{FF2B5EF4-FFF2-40B4-BE49-F238E27FC236}">
                <a16:creationId xmlns:a16="http://schemas.microsoft.com/office/drawing/2014/main" id="{6E247293-0E17-47FD-A5D9-E06D5BBD90DE}"/>
              </a:ext>
            </a:extLst>
          </p:cNvPr>
          <p:cNvSpPr>
            <a:spLocks noGrp="1"/>
          </p:cNvSpPr>
          <p:nvPr>
            <p:ph type="ftr" sz="quarter" idx="11"/>
          </p:nvPr>
        </p:nvSpPr>
        <p:spPr/>
        <p:txBody>
          <a:bodyPr/>
          <a:lstStyle>
            <a:lvl1pPr>
              <a:defRPr/>
            </a:lvl1pPr>
          </a:lstStyle>
          <a:p>
            <a:endParaRPr lang="ru-RU" altLang="en-US"/>
          </a:p>
        </p:txBody>
      </p:sp>
      <p:sp>
        <p:nvSpPr>
          <p:cNvPr id="6" name="Номер слайда 5">
            <a:extLst>
              <a:ext uri="{FF2B5EF4-FFF2-40B4-BE49-F238E27FC236}">
                <a16:creationId xmlns:a16="http://schemas.microsoft.com/office/drawing/2014/main" id="{F8AA628D-C4EC-4EF8-A1A4-6D1C8FD384D6}"/>
              </a:ext>
            </a:extLst>
          </p:cNvPr>
          <p:cNvSpPr>
            <a:spLocks noGrp="1"/>
          </p:cNvSpPr>
          <p:nvPr>
            <p:ph type="sldNum" sz="quarter" idx="12"/>
          </p:nvPr>
        </p:nvSpPr>
        <p:spPr/>
        <p:txBody>
          <a:bodyPr/>
          <a:lstStyle>
            <a:lvl1pPr>
              <a:defRPr/>
            </a:lvl1pPr>
          </a:lstStyle>
          <a:p>
            <a:fld id="{C97E662E-3F6A-4125-95ED-309842CE8665}" type="slidenum">
              <a:rPr lang="ru-RU" altLang="en-US"/>
              <a:pPr/>
              <a:t>‹#›</a:t>
            </a:fld>
            <a:endParaRPr lang="ru-RU" altLang="en-US"/>
          </a:p>
        </p:txBody>
      </p:sp>
    </p:spTree>
    <p:extLst>
      <p:ext uri="{BB962C8B-B14F-4D97-AF65-F5344CB8AC3E}">
        <p14:creationId xmlns:p14="http://schemas.microsoft.com/office/powerpoint/2010/main" val="1755726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B478D6-004A-4817-BC24-77FE35203E0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1ACFBD6-28DB-4332-A1C8-AA8690E74873}"/>
              </a:ext>
            </a:extLst>
          </p:cNvPr>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28D67BB-F914-4BEF-9D37-2553CF1CD453}"/>
              </a:ext>
            </a:extLst>
          </p:cNvPr>
          <p:cNvSpPr>
            <a:spLocks noGrp="1"/>
          </p:cNvSpPr>
          <p:nvPr>
            <p:ph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B879846-0D7E-44C0-83B7-34EFD2E182E3}"/>
              </a:ext>
            </a:extLst>
          </p:cNvPr>
          <p:cNvSpPr>
            <a:spLocks noGrp="1"/>
          </p:cNvSpPr>
          <p:nvPr>
            <p:ph type="dt" sz="half" idx="10"/>
          </p:nvPr>
        </p:nvSpPr>
        <p:spPr/>
        <p:txBody>
          <a:bodyPr/>
          <a:lstStyle>
            <a:lvl1pPr>
              <a:defRPr/>
            </a:lvl1pPr>
          </a:lstStyle>
          <a:p>
            <a:endParaRPr lang="ru-RU" altLang="en-US"/>
          </a:p>
        </p:txBody>
      </p:sp>
      <p:sp>
        <p:nvSpPr>
          <p:cNvPr id="6" name="Нижний колонтитул 5">
            <a:extLst>
              <a:ext uri="{FF2B5EF4-FFF2-40B4-BE49-F238E27FC236}">
                <a16:creationId xmlns:a16="http://schemas.microsoft.com/office/drawing/2014/main" id="{CC79194D-B088-43B1-B586-A2DE9722F9B0}"/>
              </a:ext>
            </a:extLst>
          </p:cNvPr>
          <p:cNvSpPr>
            <a:spLocks noGrp="1"/>
          </p:cNvSpPr>
          <p:nvPr>
            <p:ph type="ftr" sz="quarter" idx="11"/>
          </p:nvPr>
        </p:nvSpPr>
        <p:spPr/>
        <p:txBody>
          <a:bodyPr/>
          <a:lstStyle>
            <a:lvl1pPr>
              <a:defRPr/>
            </a:lvl1pPr>
          </a:lstStyle>
          <a:p>
            <a:endParaRPr lang="ru-RU" altLang="en-US"/>
          </a:p>
        </p:txBody>
      </p:sp>
      <p:sp>
        <p:nvSpPr>
          <p:cNvPr id="7" name="Номер слайда 6">
            <a:extLst>
              <a:ext uri="{FF2B5EF4-FFF2-40B4-BE49-F238E27FC236}">
                <a16:creationId xmlns:a16="http://schemas.microsoft.com/office/drawing/2014/main" id="{89DE47C8-B4F0-4A5A-B2DC-09041A64CA47}"/>
              </a:ext>
            </a:extLst>
          </p:cNvPr>
          <p:cNvSpPr>
            <a:spLocks noGrp="1"/>
          </p:cNvSpPr>
          <p:nvPr>
            <p:ph type="sldNum" sz="quarter" idx="12"/>
          </p:nvPr>
        </p:nvSpPr>
        <p:spPr/>
        <p:txBody>
          <a:bodyPr/>
          <a:lstStyle>
            <a:lvl1pPr>
              <a:defRPr/>
            </a:lvl1pPr>
          </a:lstStyle>
          <a:p>
            <a:fld id="{D4820DCB-8BC2-4B2F-8D82-5E2FBD3F12DF}" type="slidenum">
              <a:rPr lang="ru-RU" altLang="en-US"/>
              <a:pPr/>
              <a:t>‹#›</a:t>
            </a:fld>
            <a:endParaRPr lang="ru-RU" altLang="en-US"/>
          </a:p>
        </p:txBody>
      </p:sp>
    </p:spTree>
    <p:extLst>
      <p:ext uri="{BB962C8B-B14F-4D97-AF65-F5344CB8AC3E}">
        <p14:creationId xmlns:p14="http://schemas.microsoft.com/office/powerpoint/2010/main" val="380750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711853-8C30-44D8-893B-6F2B0B6C6182}"/>
              </a:ext>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3DC7084-EA20-49C4-9FF5-3F359EDE27A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ED5747E-3B97-4822-A8E3-7BD48E369988}"/>
              </a:ext>
            </a:extLst>
          </p:cNvPr>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5423728-5169-49B4-BA50-298F625B509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8DD4239-5454-456D-AA7C-FAAE70C92285}"/>
              </a:ext>
            </a:extLst>
          </p:cNvPr>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6990B16-A154-4B3F-8F7B-05FF8ED66042}"/>
              </a:ext>
            </a:extLst>
          </p:cNvPr>
          <p:cNvSpPr>
            <a:spLocks noGrp="1"/>
          </p:cNvSpPr>
          <p:nvPr>
            <p:ph type="dt" sz="half" idx="10"/>
          </p:nvPr>
        </p:nvSpPr>
        <p:spPr/>
        <p:txBody>
          <a:bodyPr/>
          <a:lstStyle>
            <a:lvl1pPr>
              <a:defRPr/>
            </a:lvl1pPr>
          </a:lstStyle>
          <a:p>
            <a:endParaRPr lang="ru-RU" altLang="en-US"/>
          </a:p>
        </p:txBody>
      </p:sp>
      <p:sp>
        <p:nvSpPr>
          <p:cNvPr id="8" name="Нижний колонтитул 7">
            <a:extLst>
              <a:ext uri="{FF2B5EF4-FFF2-40B4-BE49-F238E27FC236}">
                <a16:creationId xmlns:a16="http://schemas.microsoft.com/office/drawing/2014/main" id="{63BAC683-2B5D-4D38-9E30-3BB5A7883332}"/>
              </a:ext>
            </a:extLst>
          </p:cNvPr>
          <p:cNvSpPr>
            <a:spLocks noGrp="1"/>
          </p:cNvSpPr>
          <p:nvPr>
            <p:ph type="ftr" sz="quarter" idx="11"/>
          </p:nvPr>
        </p:nvSpPr>
        <p:spPr/>
        <p:txBody>
          <a:bodyPr/>
          <a:lstStyle>
            <a:lvl1pPr>
              <a:defRPr/>
            </a:lvl1pPr>
          </a:lstStyle>
          <a:p>
            <a:endParaRPr lang="ru-RU" altLang="en-US"/>
          </a:p>
        </p:txBody>
      </p:sp>
      <p:sp>
        <p:nvSpPr>
          <p:cNvPr id="9" name="Номер слайда 8">
            <a:extLst>
              <a:ext uri="{FF2B5EF4-FFF2-40B4-BE49-F238E27FC236}">
                <a16:creationId xmlns:a16="http://schemas.microsoft.com/office/drawing/2014/main" id="{042AFD57-2993-4B34-B2CB-15254A61DDFD}"/>
              </a:ext>
            </a:extLst>
          </p:cNvPr>
          <p:cNvSpPr>
            <a:spLocks noGrp="1"/>
          </p:cNvSpPr>
          <p:nvPr>
            <p:ph type="sldNum" sz="quarter" idx="12"/>
          </p:nvPr>
        </p:nvSpPr>
        <p:spPr/>
        <p:txBody>
          <a:bodyPr/>
          <a:lstStyle>
            <a:lvl1pPr>
              <a:defRPr/>
            </a:lvl1pPr>
          </a:lstStyle>
          <a:p>
            <a:fld id="{41AF8A8F-D544-405B-AD98-6F99E625F2FB}" type="slidenum">
              <a:rPr lang="ru-RU" altLang="en-US"/>
              <a:pPr/>
              <a:t>‹#›</a:t>
            </a:fld>
            <a:endParaRPr lang="ru-RU" altLang="en-US"/>
          </a:p>
        </p:txBody>
      </p:sp>
    </p:spTree>
    <p:extLst>
      <p:ext uri="{BB962C8B-B14F-4D97-AF65-F5344CB8AC3E}">
        <p14:creationId xmlns:p14="http://schemas.microsoft.com/office/powerpoint/2010/main" val="348532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A429A8-0AFF-4C7B-832F-62E12657325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A84CDDE-15A5-4A9B-A522-B8AADD6577F3}"/>
              </a:ext>
            </a:extLst>
          </p:cNvPr>
          <p:cNvSpPr>
            <a:spLocks noGrp="1"/>
          </p:cNvSpPr>
          <p:nvPr>
            <p:ph type="dt" sz="half" idx="10"/>
          </p:nvPr>
        </p:nvSpPr>
        <p:spPr/>
        <p:txBody>
          <a:bodyPr/>
          <a:lstStyle>
            <a:lvl1pPr>
              <a:defRPr/>
            </a:lvl1pPr>
          </a:lstStyle>
          <a:p>
            <a:endParaRPr lang="ru-RU" altLang="en-US"/>
          </a:p>
        </p:txBody>
      </p:sp>
      <p:sp>
        <p:nvSpPr>
          <p:cNvPr id="4" name="Нижний колонтитул 3">
            <a:extLst>
              <a:ext uri="{FF2B5EF4-FFF2-40B4-BE49-F238E27FC236}">
                <a16:creationId xmlns:a16="http://schemas.microsoft.com/office/drawing/2014/main" id="{6663B772-608E-4E03-8A75-42A3F99F5666}"/>
              </a:ext>
            </a:extLst>
          </p:cNvPr>
          <p:cNvSpPr>
            <a:spLocks noGrp="1"/>
          </p:cNvSpPr>
          <p:nvPr>
            <p:ph type="ftr" sz="quarter" idx="11"/>
          </p:nvPr>
        </p:nvSpPr>
        <p:spPr/>
        <p:txBody>
          <a:bodyPr/>
          <a:lstStyle>
            <a:lvl1pPr>
              <a:defRPr/>
            </a:lvl1pPr>
          </a:lstStyle>
          <a:p>
            <a:endParaRPr lang="ru-RU" altLang="en-US"/>
          </a:p>
        </p:txBody>
      </p:sp>
      <p:sp>
        <p:nvSpPr>
          <p:cNvPr id="5" name="Номер слайда 4">
            <a:extLst>
              <a:ext uri="{FF2B5EF4-FFF2-40B4-BE49-F238E27FC236}">
                <a16:creationId xmlns:a16="http://schemas.microsoft.com/office/drawing/2014/main" id="{F2D20D4E-EAC3-410A-90B7-CB36B630CDF4}"/>
              </a:ext>
            </a:extLst>
          </p:cNvPr>
          <p:cNvSpPr>
            <a:spLocks noGrp="1"/>
          </p:cNvSpPr>
          <p:nvPr>
            <p:ph type="sldNum" sz="quarter" idx="12"/>
          </p:nvPr>
        </p:nvSpPr>
        <p:spPr/>
        <p:txBody>
          <a:bodyPr/>
          <a:lstStyle>
            <a:lvl1pPr>
              <a:defRPr/>
            </a:lvl1pPr>
          </a:lstStyle>
          <a:p>
            <a:fld id="{0D41BB13-39D7-446F-A0EB-747253EF55A7}" type="slidenum">
              <a:rPr lang="ru-RU" altLang="en-US"/>
              <a:pPr/>
              <a:t>‹#›</a:t>
            </a:fld>
            <a:endParaRPr lang="ru-RU" altLang="en-US"/>
          </a:p>
        </p:txBody>
      </p:sp>
    </p:spTree>
    <p:extLst>
      <p:ext uri="{BB962C8B-B14F-4D97-AF65-F5344CB8AC3E}">
        <p14:creationId xmlns:p14="http://schemas.microsoft.com/office/powerpoint/2010/main" val="43261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C2011F1-3D42-4FFF-BB4F-D18EC1EA01A0}"/>
              </a:ext>
            </a:extLst>
          </p:cNvPr>
          <p:cNvSpPr>
            <a:spLocks noGrp="1"/>
          </p:cNvSpPr>
          <p:nvPr>
            <p:ph type="dt" sz="half" idx="10"/>
          </p:nvPr>
        </p:nvSpPr>
        <p:spPr/>
        <p:txBody>
          <a:bodyPr/>
          <a:lstStyle>
            <a:lvl1pPr>
              <a:defRPr/>
            </a:lvl1pPr>
          </a:lstStyle>
          <a:p>
            <a:endParaRPr lang="ru-RU" altLang="en-US"/>
          </a:p>
        </p:txBody>
      </p:sp>
      <p:sp>
        <p:nvSpPr>
          <p:cNvPr id="3" name="Нижний колонтитул 2">
            <a:extLst>
              <a:ext uri="{FF2B5EF4-FFF2-40B4-BE49-F238E27FC236}">
                <a16:creationId xmlns:a16="http://schemas.microsoft.com/office/drawing/2014/main" id="{FEDA8631-AF4C-4CEF-B514-20A852B38920}"/>
              </a:ext>
            </a:extLst>
          </p:cNvPr>
          <p:cNvSpPr>
            <a:spLocks noGrp="1"/>
          </p:cNvSpPr>
          <p:nvPr>
            <p:ph type="ftr" sz="quarter" idx="11"/>
          </p:nvPr>
        </p:nvSpPr>
        <p:spPr/>
        <p:txBody>
          <a:bodyPr/>
          <a:lstStyle>
            <a:lvl1pPr>
              <a:defRPr/>
            </a:lvl1pPr>
          </a:lstStyle>
          <a:p>
            <a:endParaRPr lang="ru-RU" altLang="en-US"/>
          </a:p>
        </p:txBody>
      </p:sp>
      <p:sp>
        <p:nvSpPr>
          <p:cNvPr id="4" name="Номер слайда 3">
            <a:extLst>
              <a:ext uri="{FF2B5EF4-FFF2-40B4-BE49-F238E27FC236}">
                <a16:creationId xmlns:a16="http://schemas.microsoft.com/office/drawing/2014/main" id="{95FE2DD1-BDF3-4BD4-81A9-8FFCA5E59688}"/>
              </a:ext>
            </a:extLst>
          </p:cNvPr>
          <p:cNvSpPr>
            <a:spLocks noGrp="1"/>
          </p:cNvSpPr>
          <p:nvPr>
            <p:ph type="sldNum" sz="quarter" idx="12"/>
          </p:nvPr>
        </p:nvSpPr>
        <p:spPr/>
        <p:txBody>
          <a:bodyPr/>
          <a:lstStyle>
            <a:lvl1pPr>
              <a:defRPr/>
            </a:lvl1pPr>
          </a:lstStyle>
          <a:p>
            <a:fld id="{A609BFF8-7BCF-4F97-8C9A-720CD7C25EFC}" type="slidenum">
              <a:rPr lang="ru-RU" altLang="en-US"/>
              <a:pPr/>
              <a:t>‹#›</a:t>
            </a:fld>
            <a:endParaRPr lang="ru-RU" altLang="en-US"/>
          </a:p>
        </p:txBody>
      </p:sp>
    </p:spTree>
    <p:extLst>
      <p:ext uri="{BB962C8B-B14F-4D97-AF65-F5344CB8AC3E}">
        <p14:creationId xmlns:p14="http://schemas.microsoft.com/office/powerpoint/2010/main" val="2455478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BE9781-757F-4BCE-9149-0B24F3B6A147}"/>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F62761C-F923-45B9-A5E1-D821D6A111C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AD287DB0-6EA6-4F05-8474-279C311F3E4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33AC9-C83D-4BB3-8F80-302E872CE0EC}"/>
              </a:ext>
            </a:extLst>
          </p:cNvPr>
          <p:cNvSpPr>
            <a:spLocks noGrp="1"/>
          </p:cNvSpPr>
          <p:nvPr>
            <p:ph type="dt" sz="half" idx="10"/>
          </p:nvPr>
        </p:nvSpPr>
        <p:spPr/>
        <p:txBody>
          <a:bodyPr/>
          <a:lstStyle>
            <a:lvl1pPr>
              <a:defRPr/>
            </a:lvl1pPr>
          </a:lstStyle>
          <a:p>
            <a:endParaRPr lang="ru-RU" altLang="en-US"/>
          </a:p>
        </p:txBody>
      </p:sp>
      <p:sp>
        <p:nvSpPr>
          <p:cNvPr id="6" name="Нижний колонтитул 5">
            <a:extLst>
              <a:ext uri="{FF2B5EF4-FFF2-40B4-BE49-F238E27FC236}">
                <a16:creationId xmlns:a16="http://schemas.microsoft.com/office/drawing/2014/main" id="{C1FB7B6D-7158-47DB-B378-50E6706226E5}"/>
              </a:ext>
            </a:extLst>
          </p:cNvPr>
          <p:cNvSpPr>
            <a:spLocks noGrp="1"/>
          </p:cNvSpPr>
          <p:nvPr>
            <p:ph type="ftr" sz="quarter" idx="11"/>
          </p:nvPr>
        </p:nvSpPr>
        <p:spPr/>
        <p:txBody>
          <a:bodyPr/>
          <a:lstStyle>
            <a:lvl1pPr>
              <a:defRPr/>
            </a:lvl1pPr>
          </a:lstStyle>
          <a:p>
            <a:endParaRPr lang="ru-RU" altLang="en-US"/>
          </a:p>
        </p:txBody>
      </p:sp>
      <p:sp>
        <p:nvSpPr>
          <p:cNvPr id="7" name="Номер слайда 6">
            <a:extLst>
              <a:ext uri="{FF2B5EF4-FFF2-40B4-BE49-F238E27FC236}">
                <a16:creationId xmlns:a16="http://schemas.microsoft.com/office/drawing/2014/main" id="{317CDD8A-FBC5-41FC-8653-4FA1A9A19C4A}"/>
              </a:ext>
            </a:extLst>
          </p:cNvPr>
          <p:cNvSpPr>
            <a:spLocks noGrp="1"/>
          </p:cNvSpPr>
          <p:nvPr>
            <p:ph type="sldNum" sz="quarter" idx="12"/>
          </p:nvPr>
        </p:nvSpPr>
        <p:spPr/>
        <p:txBody>
          <a:bodyPr/>
          <a:lstStyle>
            <a:lvl1pPr>
              <a:defRPr/>
            </a:lvl1pPr>
          </a:lstStyle>
          <a:p>
            <a:fld id="{0D29429A-0FEB-424D-AA5A-90F291A19A60}" type="slidenum">
              <a:rPr lang="ru-RU" altLang="en-US"/>
              <a:pPr/>
              <a:t>‹#›</a:t>
            </a:fld>
            <a:endParaRPr lang="ru-RU" altLang="en-US"/>
          </a:p>
        </p:txBody>
      </p:sp>
    </p:spTree>
    <p:extLst>
      <p:ext uri="{BB962C8B-B14F-4D97-AF65-F5344CB8AC3E}">
        <p14:creationId xmlns:p14="http://schemas.microsoft.com/office/powerpoint/2010/main" val="2302924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75055-0398-4A75-886F-CC8CA5A8EBF9}"/>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E4463C7-AB86-43EC-9E86-93929E88CA7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AC5956D-B5F3-4881-9262-530915924B7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7D3591B-5772-4D1A-A7C0-72517D980BEA}"/>
              </a:ext>
            </a:extLst>
          </p:cNvPr>
          <p:cNvSpPr>
            <a:spLocks noGrp="1"/>
          </p:cNvSpPr>
          <p:nvPr>
            <p:ph type="dt" sz="half" idx="10"/>
          </p:nvPr>
        </p:nvSpPr>
        <p:spPr/>
        <p:txBody>
          <a:bodyPr/>
          <a:lstStyle>
            <a:lvl1pPr>
              <a:defRPr/>
            </a:lvl1pPr>
          </a:lstStyle>
          <a:p>
            <a:endParaRPr lang="ru-RU" altLang="en-US"/>
          </a:p>
        </p:txBody>
      </p:sp>
      <p:sp>
        <p:nvSpPr>
          <p:cNvPr id="6" name="Нижний колонтитул 5">
            <a:extLst>
              <a:ext uri="{FF2B5EF4-FFF2-40B4-BE49-F238E27FC236}">
                <a16:creationId xmlns:a16="http://schemas.microsoft.com/office/drawing/2014/main" id="{2FA829AB-699C-4B0D-AAAF-93ED1DF62F54}"/>
              </a:ext>
            </a:extLst>
          </p:cNvPr>
          <p:cNvSpPr>
            <a:spLocks noGrp="1"/>
          </p:cNvSpPr>
          <p:nvPr>
            <p:ph type="ftr" sz="quarter" idx="11"/>
          </p:nvPr>
        </p:nvSpPr>
        <p:spPr/>
        <p:txBody>
          <a:bodyPr/>
          <a:lstStyle>
            <a:lvl1pPr>
              <a:defRPr/>
            </a:lvl1pPr>
          </a:lstStyle>
          <a:p>
            <a:endParaRPr lang="ru-RU" altLang="en-US"/>
          </a:p>
        </p:txBody>
      </p:sp>
      <p:sp>
        <p:nvSpPr>
          <p:cNvPr id="7" name="Номер слайда 6">
            <a:extLst>
              <a:ext uri="{FF2B5EF4-FFF2-40B4-BE49-F238E27FC236}">
                <a16:creationId xmlns:a16="http://schemas.microsoft.com/office/drawing/2014/main" id="{F048A195-E596-4E9C-BFEF-EADA094A61D8}"/>
              </a:ext>
            </a:extLst>
          </p:cNvPr>
          <p:cNvSpPr>
            <a:spLocks noGrp="1"/>
          </p:cNvSpPr>
          <p:nvPr>
            <p:ph type="sldNum" sz="quarter" idx="12"/>
          </p:nvPr>
        </p:nvSpPr>
        <p:spPr/>
        <p:txBody>
          <a:bodyPr/>
          <a:lstStyle>
            <a:lvl1pPr>
              <a:defRPr/>
            </a:lvl1pPr>
          </a:lstStyle>
          <a:p>
            <a:fld id="{4E9F0632-B2BB-45D3-86C5-C0ECBAAA8708}" type="slidenum">
              <a:rPr lang="ru-RU" altLang="en-US"/>
              <a:pPr/>
              <a:t>‹#›</a:t>
            </a:fld>
            <a:endParaRPr lang="ru-RU" altLang="en-US"/>
          </a:p>
        </p:txBody>
      </p:sp>
    </p:spTree>
    <p:extLst>
      <p:ext uri="{BB962C8B-B14F-4D97-AF65-F5344CB8AC3E}">
        <p14:creationId xmlns:p14="http://schemas.microsoft.com/office/powerpoint/2010/main" val="1500586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EA2A9CB-AC11-4CD8-ADE1-F85B9585144B}"/>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a:t>Образец заголовка</a:t>
            </a:r>
          </a:p>
        </p:txBody>
      </p:sp>
      <p:sp>
        <p:nvSpPr>
          <p:cNvPr id="39939" name="Rectangle 3">
            <a:extLst>
              <a:ext uri="{FF2B5EF4-FFF2-40B4-BE49-F238E27FC236}">
                <a16:creationId xmlns:a16="http://schemas.microsoft.com/office/drawing/2014/main" id="{3741F9E3-580C-4157-8AC7-9AA10B736E4F}"/>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39940" name="Rectangle 4">
            <a:extLst>
              <a:ext uri="{FF2B5EF4-FFF2-40B4-BE49-F238E27FC236}">
                <a16:creationId xmlns:a16="http://schemas.microsoft.com/office/drawing/2014/main" id="{1533445A-589D-4059-900A-FB02E4CC8782}"/>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endParaRPr lang="ru-RU" altLang="en-US"/>
          </a:p>
        </p:txBody>
      </p:sp>
      <p:sp>
        <p:nvSpPr>
          <p:cNvPr id="39941" name="Rectangle 5">
            <a:extLst>
              <a:ext uri="{FF2B5EF4-FFF2-40B4-BE49-F238E27FC236}">
                <a16:creationId xmlns:a16="http://schemas.microsoft.com/office/drawing/2014/main" id="{895CD4C1-4F5D-4852-B503-6A388D8F1E1C}"/>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endParaRPr lang="ru-RU" altLang="en-US"/>
          </a:p>
        </p:txBody>
      </p:sp>
      <p:sp>
        <p:nvSpPr>
          <p:cNvPr id="39942" name="Rectangle 6">
            <a:extLst>
              <a:ext uri="{FF2B5EF4-FFF2-40B4-BE49-F238E27FC236}">
                <a16:creationId xmlns:a16="http://schemas.microsoft.com/office/drawing/2014/main" id="{A2D95D64-7773-46C0-B711-EDD8B86C97E8}"/>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mj-lt"/>
              </a:defRPr>
            </a:lvl1pPr>
          </a:lstStyle>
          <a:p>
            <a:fld id="{87C2D263-399A-4F54-B0AA-36EE8F93C734}" type="slidenum">
              <a:rPr lang="ru-RU" altLang="en-US"/>
              <a:pPr/>
              <a:t>‹#›</a:t>
            </a:fld>
            <a:endParaRPr lang="ru-RU" altLang="en-US"/>
          </a:p>
        </p:txBody>
      </p:sp>
      <p:sp>
        <p:nvSpPr>
          <p:cNvPr id="39943" name="Freeform 7">
            <a:extLst>
              <a:ext uri="{FF2B5EF4-FFF2-40B4-BE49-F238E27FC236}">
                <a16:creationId xmlns:a16="http://schemas.microsoft.com/office/drawing/2014/main" id="{3E79A2B5-9AF6-46CE-BEA0-6D8293BC99EF}"/>
              </a:ext>
            </a:extLst>
          </p:cNvPr>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944" name="Line 8">
            <a:extLst>
              <a:ext uri="{FF2B5EF4-FFF2-40B4-BE49-F238E27FC236}">
                <a16:creationId xmlns:a16="http://schemas.microsoft.com/office/drawing/2014/main" id="{637D9E83-89AF-444A-9FE8-5A1EC57B0AC0}"/>
              </a:ext>
            </a:extLst>
          </p:cNvPr>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rtl="0" fontAlgn="base">
        <a:spcBef>
          <a:spcPct val="0"/>
        </a:spcBef>
        <a:spcAft>
          <a:spcPct val="0"/>
        </a:spcAft>
        <a:defRPr sz="4200" kern="1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anose="02020404030301010803" pitchFamily="18" charset="0"/>
        </a:defRPr>
      </a:lvl2pPr>
      <a:lvl3pPr algn="l" rtl="0" fontAlgn="base">
        <a:spcBef>
          <a:spcPct val="0"/>
        </a:spcBef>
        <a:spcAft>
          <a:spcPct val="0"/>
        </a:spcAft>
        <a:defRPr sz="4200">
          <a:solidFill>
            <a:schemeClr val="tx2"/>
          </a:solidFill>
          <a:latin typeface="Garamond" panose="02020404030301010803" pitchFamily="18" charset="0"/>
        </a:defRPr>
      </a:lvl3pPr>
      <a:lvl4pPr algn="l" rtl="0" fontAlgn="base">
        <a:spcBef>
          <a:spcPct val="0"/>
        </a:spcBef>
        <a:spcAft>
          <a:spcPct val="0"/>
        </a:spcAft>
        <a:defRPr sz="4200">
          <a:solidFill>
            <a:schemeClr val="tx2"/>
          </a:solidFill>
          <a:latin typeface="Garamond" panose="02020404030301010803" pitchFamily="18" charset="0"/>
        </a:defRPr>
      </a:lvl4pPr>
      <a:lvl5pPr algn="l" rtl="0" fontAlgn="base">
        <a:spcBef>
          <a:spcPct val="0"/>
        </a:spcBef>
        <a:spcAft>
          <a:spcPct val="0"/>
        </a:spcAft>
        <a:defRPr sz="4200">
          <a:solidFill>
            <a:schemeClr val="tx2"/>
          </a:solidFill>
          <a:latin typeface="Garamond" panose="02020404030301010803" pitchFamily="18" charset="0"/>
        </a:defRPr>
      </a:lvl5pPr>
      <a:lvl6pPr marL="457200" algn="l" rtl="0" fontAlgn="base">
        <a:spcBef>
          <a:spcPct val="0"/>
        </a:spcBef>
        <a:spcAft>
          <a:spcPct val="0"/>
        </a:spcAft>
        <a:defRPr sz="4200">
          <a:solidFill>
            <a:schemeClr val="tx2"/>
          </a:solidFill>
          <a:latin typeface="Garamond" panose="02020404030301010803" pitchFamily="18" charset="0"/>
        </a:defRPr>
      </a:lvl6pPr>
      <a:lvl7pPr marL="914400" algn="l" rtl="0" fontAlgn="base">
        <a:spcBef>
          <a:spcPct val="0"/>
        </a:spcBef>
        <a:spcAft>
          <a:spcPct val="0"/>
        </a:spcAft>
        <a:defRPr sz="4200">
          <a:solidFill>
            <a:schemeClr val="tx2"/>
          </a:solidFill>
          <a:latin typeface="Garamond" panose="02020404030301010803" pitchFamily="18" charset="0"/>
        </a:defRPr>
      </a:lvl7pPr>
      <a:lvl8pPr marL="1371600" algn="l" rtl="0" fontAlgn="base">
        <a:spcBef>
          <a:spcPct val="0"/>
        </a:spcBef>
        <a:spcAft>
          <a:spcPct val="0"/>
        </a:spcAft>
        <a:defRPr sz="4200">
          <a:solidFill>
            <a:schemeClr val="tx2"/>
          </a:solidFill>
          <a:latin typeface="Garamond" panose="02020404030301010803" pitchFamily="18" charset="0"/>
        </a:defRPr>
      </a:lvl8pPr>
      <a:lvl9pPr marL="1828800" algn="l" rtl="0" fontAlgn="base">
        <a:spcBef>
          <a:spcPct val="0"/>
        </a:spcBef>
        <a:spcAft>
          <a:spcPct val="0"/>
        </a:spcAft>
        <a:defRPr sz="4200">
          <a:solidFill>
            <a:schemeClr val="tx2"/>
          </a:solidFill>
          <a:latin typeface="Garamond" panose="02020404030301010803" pitchFamily="18" charset="0"/>
        </a:defRPr>
      </a:lvl9pPr>
    </p:titleStyle>
    <p:bodyStyle>
      <a:lvl1pPr marL="342900" indent="-342900" algn="l" rtl="0" fontAlgn="base">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07E60EE-08EE-401E-8DBA-A22A2E2A0F1B}"/>
              </a:ext>
            </a:extLst>
          </p:cNvPr>
          <p:cNvSpPr>
            <a:spLocks noGrp="1" noChangeArrowheads="1"/>
          </p:cNvSpPr>
          <p:nvPr>
            <p:ph type="ctrTitle" idx="4294967295"/>
          </p:nvPr>
        </p:nvSpPr>
        <p:spPr>
          <a:xfrm>
            <a:off x="1080294" y="2492375"/>
            <a:ext cx="6983412" cy="1371600"/>
          </a:xfrm>
        </p:spPr>
        <p:txBody>
          <a:bodyPr/>
          <a:lstStyle/>
          <a:p>
            <a:r>
              <a:rPr lang="en-US" altLang="ru-RU" sz="2800" dirty="0" err="1"/>
              <a:t>Archeomagnetic</a:t>
            </a:r>
            <a:r>
              <a:rPr lang="en-US" altLang="ru-RU" sz="2800" dirty="0"/>
              <a:t> studies  of fired  ceramics from </a:t>
            </a:r>
            <a:r>
              <a:rPr lang="en-US" altLang="ru-RU" sz="2800" dirty="0" err="1"/>
              <a:t>Sakhtysh</a:t>
            </a:r>
            <a:r>
              <a:rPr lang="en-US" altLang="ru-RU" sz="2800" dirty="0"/>
              <a:t>-I and </a:t>
            </a:r>
            <a:r>
              <a:rPr lang="en-US" altLang="ru-RU" sz="2800" dirty="0" err="1"/>
              <a:t>Sakhtysh</a:t>
            </a:r>
            <a:r>
              <a:rPr lang="en-US" altLang="ru-RU" sz="2800" dirty="0"/>
              <a:t>–II settlements  (Ivanovo region, Russia)</a:t>
            </a:r>
            <a:endParaRPr lang="ru-RU" altLang="ru-RU" sz="2800" dirty="0"/>
          </a:p>
        </p:txBody>
      </p:sp>
      <p:sp>
        <p:nvSpPr>
          <p:cNvPr id="2051" name="Rectangle 3">
            <a:extLst>
              <a:ext uri="{FF2B5EF4-FFF2-40B4-BE49-F238E27FC236}">
                <a16:creationId xmlns:a16="http://schemas.microsoft.com/office/drawing/2014/main" id="{D069330C-929A-45BF-BD7E-7F7AD4E3EDA8}"/>
              </a:ext>
            </a:extLst>
          </p:cNvPr>
          <p:cNvSpPr>
            <a:spLocks noGrp="1" noChangeArrowheads="1"/>
          </p:cNvSpPr>
          <p:nvPr>
            <p:ph type="subTitle" idx="4294967295"/>
          </p:nvPr>
        </p:nvSpPr>
        <p:spPr>
          <a:xfrm>
            <a:off x="986437" y="4303032"/>
            <a:ext cx="7473995" cy="1858412"/>
          </a:xfrm>
        </p:spPr>
        <p:txBody>
          <a:bodyPr/>
          <a:lstStyle/>
          <a:p>
            <a:r>
              <a:rPr lang="en-US" altLang="ru-RU" sz="2000" dirty="0">
                <a:latin typeface="Garamond" panose="02020404030301010803" pitchFamily="18" charset="0"/>
              </a:rPr>
              <a:t>Olga Pilipenko</a:t>
            </a:r>
            <a:r>
              <a:rPr lang="en-US" altLang="ru-RU" sz="2000" baseline="30000" dirty="0">
                <a:latin typeface="Garamond" panose="02020404030301010803" pitchFamily="18" charset="0"/>
              </a:rPr>
              <a:t>1</a:t>
            </a:r>
            <a:r>
              <a:rPr lang="en-US" altLang="ru-RU" sz="2000" dirty="0">
                <a:latin typeface="Garamond" panose="02020404030301010803" pitchFamily="18" charset="0"/>
              </a:rPr>
              <a:t>, Inga Nachasova</a:t>
            </a:r>
            <a:r>
              <a:rPr lang="en-US" altLang="ru-RU" sz="2000" baseline="30000" dirty="0">
                <a:latin typeface="Garamond" panose="02020404030301010803" pitchFamily="18" charset="0"/>
              </a:rPr>
              <a:t>1</a:t>
            </a:r>
            <a:r>
              <a:rPr lang="en-US" altLang="ru-RU" sz="2000" dirty="0">
                <a:latin typeface="Garamond" panose="02020404030301010803" pitchFamily="18" charset="0"/>
              </a:rPr>
              <a:t>, </a:t>
            </a:r>
            <a:r>
              <a:rPr lang="en-US" altLang="ru-RU" sz="2000" dirty="0" err="1">
                <a:latin typeface="Garamond" panose="02020404030301010803" pitchFamily="18" charset="0"/>
              </a:rPr>
              <a:t>Yury</a:t>
            </a:r>
            <a:r>
              <a:rPr lang="en-US" altLang="ru-RU" sz="2000" dirty="0">
                <a:latin typeface="Garamond" panose="02020404030301010803" pitchFamily="18" charset="0"/>
              </a:rPr>
              <a:t> Tsetlin</a:t>
            </a:r>
            <a:r>
              <a:rPr lang="en-US" altLang="ru-RU" sz="2000" baseline="30000" dirty="0">
                <a:latin typeface="Garamond" panose="02020404030301010803" pitchFamily="18" charset="0"/>
              </a:rPr>
              <a:t>2</a:t>
            </a:r>
            <a:r>
              <a:rPr lang="en-US" altLang="ru-RU" sz="2000" dirty="0">
                <a:latin typeface="Garamond" panose="02020404030301010803" pitchFamily="18" charset="0"/>
              </a:rPr>
              <a:t>,</a:t>
            </a:r>
            <a:r>
              <a:rPr lang="ru-RU" altLang="ru-RU" sz="2000" dirty="0">
                <a:latin typeface="Garamond" panose="02020404030301010803" pitchFamily="18" charset="0"/>
              </a:rPr>
              <a:t> </a:t>
            </a:r>
            <a:r>
              <a:rPr lang="en-US" altLang="ru-RU" sz="2000" dirty="0" err="1">
                <a:latin typeface="Garamond" panose="02020404030301010803" pitchFamily="18" charset="0"/>
              </a:rPr>
              <a:t>Eugeniya</a:t>
            </a:r>
            <a:r>
              <a:rPr lang="en-US" altLang="ru-RU" sz="2000" dirty="0">
                <a:latin typeface="Garamond" panose="02020404030301010803" pitchFamily="18" charset="0"/>
              </a:rPr>
              <a:t> Filina</a:t>
            </a:r>
            <a:r>
              <a:rPr lang="en-US" altLang="ru-RU" sz="2000" baseline="30000" dirty="0">
                <a:latin typeface="Garamond" panose="02020404030301010803" pitchFamily="18" charset="0"/>
              </a:rPr>
              <a:t>3</a:t>
            </a:r>
          </a:p>
          <a:p>
            <a:r>
              <a:rPr lang="en-US" altLang="ru-RU" sz="2000" dirty="0">
                <a:solidFill>
                  <a:schemeClr val="accent1"/>
                </a:solidFill>
                <a:latin typeface="Garamond" panose="02020404030301010803" pitchFamily="18" charset="0"/>
              </a:rPr>
              <a:t>(1) Schmidt Institute of Physics of the Earth RAS, Moscow</a:t>
            </a:r>
          </a:p>
          <a:p>
            <a:r>
              <a:rPr lang="en-US" altLang="ru-RU" sz="2000" dirty="0">
                <a:solidFill>
                  <a:schemeClr val="accent1"/>
                </a:solidFill>
                <a:latin typeface="Garamond" panose="02020404030301010803" pitchFamily="18" charset="0"/>
              </a:rPr>
              <a:t>(2) Institute of Archeology RAS, Moscow</a:t>
            </a:r>
          </a:p>
          <a:p>
            <a:r>
              <a:rPr lang="en-US" altLang="ru-RU" sz="2000" dirty="0">
                <a:solidFill>
                  <a:schemeClr val="accent1"/>
                </a:solidFill>
                <a:latin typeface="Garamond" panose="02020404030301010803" pitchFamily="18" charset="0"/>
              </a:rPr>
              <a:t>(3) Geophysical Center RAS, Moscow</a:t>
            </a:r>
          </a:p>
        </p:txBody>
      </p:sp>
      <p:graphicFrame>
        <p:nvGraphicFramePr>
          <p:cNvPr id="4" name="Object 6">
            <a:extLst>
              <a:ext uri="{FF2B5EF4-FFF2-40B4-BE49-F238E27FC236}">
                <a16:creationId xmlns:a16="http://schemas.microsoft.com/office/drawing/2014/main" id="{F71F2042-7055-452C-AADF-584F2B3FBA24}"/>
              </a:ext>
            </a:extLst>
          </p:cNvPr>
          <p:cNvGraphicFramePr>
            <a:graphicFrameLocks noChangeAspect="1"/>
          </p:cNvGraphicFramePr>
          <p:nvPr>
            <p:extLst>
              <p:ext uri="{D42A27DB-BD31-4B8C-83A1-F6EECF244321}">
                <p14:modId xmlns:p14="http://schemas.microsoft.com/office/powerpoint/2010/main" val="405701429"/>
              </p:ext>
            </p:extLst>
          </p:nvPr>
        </p:nvGraphicFramePr>
        <p:xfrm>
          <a:off x="3707904" y="328186"/>
          <a:ext cx="2438958" cy="1609713"/>
        </p:xfrm>
        <a:graphic>
          <a:graphicData uri="http://schemas.openxmlformats.org/presentationml/2006/ole">
            <mc:AlternateContent xmlns:mc="http://schemas.openxmlformats.org/markup-compatibility/2006">
              <mc:Choice xmlns:v="urn:schemas-microsoft-com:vml" Requires="v">
                <p:oleObj spid="_x0000_s46149" name="CorelDRAW" r:id="rId3" imgW="5743575" imgH="3448050" progId="">
                  <p:embed/>
                </p:oleObj>
              </mc:Choice>
              <mc:Fallback>
                <p:oleObj name="CorelDRAW" r:id="rId3" imgW="5743575" imgH="3448050" progId="">
                  <p:embed/>
                  <p:pic>
                    <p:nvPicPr>
                      <p:cNvPr id="0" name="Picture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28186"/>
                        <a:ext cx="2438958" cy="1609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087" name="Picture 7">
            <a:extLst>
              <a:ext uri="{FF2B5EF4-FFF2-40B4-BE49-F238E27FC236}">
                <a16:creationId xmlns:a16="http://schemas.microsoft.com/office/drawing/2014/main" id="{3B85D557-2BDD-438E-905C-895AA4BF35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388" y="321642"/>
            <a:ext cx="2920088" cy="164375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FA6D2EBE-7AEB-4A1A-B9DB-2DD87E33AFB1}"/>
              </a:ext>
            </a:extLst>
          </p:cNvPr>
          <p:cNvSpPr/>
          <p:nvPr/>
        </p:nvSpPr>
        <p:spPr>
          <a:xfrm>
            <a:off x="222781" y="6201606"/>
            <a:ext cx="4479017" cy="584775"/>
          </a:xfrm>
          <a:prstGeom prst="rect">
            <a:avLst/>
          </a:prstGeom>
        </p:spPr>
        <p:txBody>
          <a:bodyPr wrap="square">
            <a:spAutoFit/>
          </a:bodyPr>
          <a:lstStyle/>
          <a:p>
            <a:r>
              <a:rPr lang="en-US" b="1" dirty="0">
                <a:solidFill>
                  <a:srgbClr val="0072BC"/>
                </a:solidFill>
                <a:latin typeface="Open Sans"/>
              </a:rPr>
              <a:t>Online | 4–8 May 2020</a:t>
            </a:r>
            <a:endParaRPr lang="ru-RU" dirty="0"/>
          </a:p>
        </p:txBody>
      </p:sp>
      <p:pic>
        <p:nvPicPr>
          <p:cNvPr id="46090" name="Picture 10" descr="Картинки по запросу найти картинку EGU 2020">
            <a:extLst>
              <a:ext uri="{FF2B5EF4-FFF2-40B4-BE49-F238E27FC236}">
                <a16:creationId xmlns:a16="http://schemas.microsoft.com/office/drawing/2014/main" id="{40CC72A1-ABD3-4211-B509-20DD55CC65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7290" y="333868"/>
            <a:ext cx="2033142" cy="163153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8DCDD237-A214-4DA3-8B5A-585CCB399B23}"/>
              </a:ext>
            </a:extLst>
          </p:cNvPr>
          <p:cNvSpPr/>
          <p:nvPr/>
        </p:nvSpPr>
        <p:spPr>
          <a:xfrm>
            <a:off x="5660200" y="6188946"/>
            <a:ext cx="3563888" cy="584775"/>
          </a:xfrm>
          <a:prstGeom prst="rect">
            <a:avLst/>
          </a:prstGeom>
        </p:spPr>
        <p:txBody>
          <a:bodyPr wrap="square">
            <a:spAutoFit/>
          </a:bodyPr>
          <a:lstStyle/>
          <a:p>
            <a:r>
              <a:rPr lang="en-US" b="1" dirty="0">
                <a:solidFill>
                  <a:srgbClr val="0072BC"/>
                </a:solidFill>
                <a:latin typeface="Open Sans"/>
              </a:rPr>
              <a:t>EGU2020 -5627</a:t>
            </a:r>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FA03948-89E8-477A-9E2E-7CC76D1E38E9}"/>
              </a:ext>
            </a:extLst>
          </p:cNvPr>
          <p:cNvSpPr>
            <a:spLocks noGrp="1" noChangeArrowheads="1"/>
          </p:cNvSpPr>
          <p:nvPr>
            <p:ph type="title"/>
          </p:nvPr>
        </p:nvSpPr>
        <p:spPr>
          <a:xfrm>
            <a:off x="457200" y="163000"/>
            <a:ext cx="8229600" cy="630907"/>
          </a:xfrm>
        </p:spPr>
        <p:txBody>
          <a:bodyPr/>
          <a:lstStyle/>
          <a:p>
            <a:r>
              <a:rPr lang="en-US" altLang="ru-RU" sz="2000" dirty="0" err="1">
                <a:solidFill>
                  <a:srgbClr val="3B812F">
                    <a:lumMod val="75000"/>
                  </a:srgbClr>
                </a:solidFill>
                <a:latin typeface="Garamond" panose="02020404030301010803" pitchFamily="18" charset="0"/>
              </a:rPr>
              <a:t>M</a:t>
            </a:r>
            <a:r>
              <a:rPr lang="en-US" altLang="ru-RU" sz="2000" dirty="0" err="1">
                <a:solidFill>
                  <a:srgbClr val="3B812F">
                    <a:lumMod val="75000"/>
                  </a:srgbClr>
                </a:solidFill>
                <a:latin typeface="Garamond" panose="02020404030301010803" pitchFamily="18" charset="0"/>
                <a:cs typeface="Times New Roman" panose="02020603050405020304" pitchFamily="18" charset="0"/>
              </a:rPr>
              <a:t>rs</a:t>
            </a:r>
            <a:r>
              <a:rPr lang="ru-RU" altLang="ru-RU" sz="2000" dirty="0">
                <a:solidFill>
                  <a:srgbClr val="3B812F">
                    <a:lumMod val="75000"/>
                  </a:srgbClr>
                </a:solidFill>
                <a:latin typeface="Garamond" panose="02020404030301010803" pitchFamily="18" charset="0"/>
                <a:cs typeface="Times New Roman" panose="02020603050405020304" pitchFamily="18" charset="0"/>
              </a:rPr>
              <a:t>/</a:t>
            </a:r>
            <a:r>
              <a:rPr lang="en-US" altLang="ru-RU" sz="2000" dirty="0" err="1">
                <a:solidFill>
                  <a:srgbClr val="3B812F">
                    <a:lumMod val="75000"/>
                  </a:srgbClr>
                </a:solidFill>
                <a:latin typeface="Garamond" panose="02020404030301010803" pitchFamily="18" charset="0"/>
                <a:cs typeface="Times New Roman" panose="02020603050405020304" pitchFamily="18" charset="0"/>
              </a:rPr>
              <a:t>Ms</a:t>
            </a:r>
            <a:r>
              <a:rPr lang="en-US" altLang="ru-RU" sz="2000" dirty="0">
                <a:solidFill>
                  <a:srgbClr val="3B812F">
                    <a:lumMod val="75000"/>
                  </a:srgbClr>
                </a:solidFill>
                <a:latin typeface="Garamond" panose="02020404030301010803" pitchFamily="18" charset="0"/>
                <a:cs typeface="Times New Roman" panose="02020603050405020304" pitchFamily="18" charset="0"/>
              </a:rPr>
              <a:t> </a:t>
            </a:r>
            <a:r>
              <a:rPr lang="en-US" altLang="ru-RU" sz="2000" dirty="0">
                <a:solidFill>
                  <a:srgbClr val="3B812F">
                    <a:lumMod val="75000"/>
                  </a:srgbClr>
                </a:solidFill>
                <a:latin typeface="Garamond" panose="02020404030301010803" pitchFamily="18" charset="0"/>
              </a:rPr>
              <a:t>ratios range from </a:t>
            </a:r>
            <a:r>
              <a:rPr lang="ru-RU" altLang="ru-RU" sz="2000" dirty="0">
                <a:solidFill>
                  <a:srgbClr val="3B812F">
                    <a:lumMod val="75000"/>
                  </a:srgbClr>
                </a:solidFill>
                <a:latin typeface="Garamond" panose="02020404030301010803" pitchFamily="18" charset="0"/>
                <a:cs typeface="Times New Roman" panose="02020603050405020304" pitchFamily="18" charset="0"/>
              </a:rPr>
              <a:t>0.</a:t>
            </a:r>
            <a:r>
              <a:rPr lang="en-US" altLang="ru-RU" sz="2000" dirty="0">
                <a:solidFill>
                  <a:srgbClr val="3B812F">
                    <a:lumMod val="75000"/>
                  </a:srgbClr>
                </a:solidFill>
                <a:latin typeface="Garamond" panose="02020404030301010803" pitchFamily="18" charset="0"/>
                <a:cs typeface="Times New Roman" panose="02020603050405020304" pitchFamily="18" charset="0"/>
              </a:rPr>
              <a:t>14</a:t>
            </a:r>
            <a:r>
              <a:rPr lang="en-US" altLang="ru-RU" sz="2000" dirty="0">
                <a:solidFill>
                  <a:srgbClr val="3B812F">
                    <a:lumMod val="75000"/>
                  </a:srgbClr>
                </a:solidFill>
                <a:latin typeface="Garamond" panose="02020404030301010803" pitchFamily="18" charset="0"/>
              </a:rPr>
              <a:t> to </a:t>
            </a:r>
            <a:r>
              <a:rPr lang="ru-RU" altLang="ru-RU" sz="2000" dirty="0">
                <a:solidFill>
                  <a:srgbClr val="3B812F">
                    <a:lumMod val="75000"/>
                  </a:srgbClr>
                </a:solidFill>
                <a:latin typeface="Garamond" panose="02020404030301010803" pitchFamily="18" charset="0"/>
                <a:cs typeface="Times New Roman" panose="02020603050405020304" pitchFamily="18" charset="0"/>
              </a:rPr>
              <a:t>0.</a:t>
            </a:r>
            <a:r>
              <a:rPr lang="en-US" altLang="ru-RU" sz="2000" dirty="0">
                <a:solidFill>
                  <a:srgbClr val="3B812F">
                    <a:lumMod val="75000"/>
                  </a:srgbClr>
                </a:solidFill>
                <a:latin typeface="Garamond" panose="02020404030301010803" pitchFamily="18" charset="0"/>
                <a:cs typeface="Times New Roman" panose="02020603050405020304" pitchFamily="18" charset="0"/>
              </a:rPr>
              <a:t>35 and </a:t>
            </a:r>
            <a:r>
              <a:rPr lang="en-US" altLang="ru-RU" sz="2000" dirty="0" err="1">
                <a:solidFill>
                  <a:srgbClr val="3B812F">
                    <a:lumMod val="75000"/>
                  </a:srgbClr>
                </a:solidFill>
                <a:latin typeface="Garamond" panose="02020404030301010803" pitchFamily="18" charset="0"/>
                <a:cs typeface="Times New Roman" panose="02020603050405020304" pitchFamily="18" charset="0"/>
              </a:rPr>
              <a:t>Bcr</a:t>
            </a:r>
            <a:r>
              <a:rPr lang="en-US" altLang="ru-RU" sz="2000" dirty="0">
                <a:solidFill>
                  <a:srgbClr val="3B812F">
                    <a:lumMod val="75000"/>
                  </a:srgbClr>
                </a:solidFill>
                <a:latin typeface="Garamond" panose="02020404030301010803" pitchFamily="18" charset="0"/>
                <a:cs typeface="Times New Roman" panose="02020603050405020304" pitchFamily="18" charset="0"/>
              </a:rPr>
              <a:t>/</a:t>
            </a:r>
            <a:r>
              <a:rPr lang="en-US" altLang="ru-RU" sz="2000" dirty="0" err="1">
                <a:solidFill>
                  <a:srgbClr val="3B812F">
                    <a:lumMod val="75000"/>
                  </a:srgbClr>
                </a:solidFill>
                <a:latin typeface="Garamond" panose="02020404030301010803" pitchFamily="18" charset="0"/>
                <a:cs typeface="Times New Roman" panose="02020603050405020304" pitchFamily="18" charset="0"/>
              </a:rPr>
              <a:t>Bc</a:t>
            </a:r>
            <a:r>
              <a:rPr lang="en-US" altLang="ru-RU" sz="2000" dirty="0">
                <a:solidFill>
                  <a:srgbClr val="3B812F">
                    <a:lumMod val="75000"/>
                  </a:srgbClr>
                </a:solidFill>
                <a:latin typeface="Garamond" panose="02020404030301010803" pitchFamily="18" charset="0"/>
                <a:cs typeface="Times New Roman" panose="02020603050405020304" pitchFamily="18" charset="0"/>
              </a:rPr>
              <a:t> ratios from 1.9 to 2.7</a:t>
            </a:r>
            <a:r>
              <a:rPr lang="ru-RU" altLang="ru-RU" sz="2000" dirty="0">
                <a:solidFill>
                  <a:srgbClr val="3B812F">
                    <a:lumMod val="75000"/>
                  </a:srgbClr>
                </a:solidFill>
                <a:latin typeface="Garamond" panose="02020404030301010803" pitchFamily="18" charset="0"/>
              </a:rPr>
              <a:t> </a:t>
            </a:r>
            <a:r>
              <a:rPr lang="en-US" altLang="ru-RU" sz="2000" dirty="0">
                <a:solidFill>
                  <a:srgbClr val="3B812F">
                    <a:lumMod val="75000"/>
                  </a:srgbClr>
                </a:solidFill>
                <a:latin typeface="Garamond" panose="02020404030301010803" pitchFamily="18" charset="0"/>
              </a:rPr>
              <a:t>imply rather fine grainsize up to 15 </a:t>
            </a:r>
            <a:r>
              <a:rPr lang="ru-RU" altLang="ru-RU" sz="2000" dirty="0">
                <a:solidFill>
                  <a:srgbClr val="3B812F">
                    <a:lumMod val="75000"/>
                  </a:srgbClr>
                </a:solidFill>
                <a:latin typeface="Garamond" panose="02020404030301010803" pitchFamily="18" charset="0"/>
                <a:sym typeface="Symbol" panose="05050102010706020507" pitchFamily="18" charset="2"/>
              </a:rPr>
              <a:t></a:t>
            </a:r>
            <a:r>
              <a:rPr lang="de-DE" altLang="ru-RU" sz="2000" dirty="0">
                <a:solidFill>
                  <a:srgbClr val="3B812F">
                    <a:lumMod val="75000"/>
                  </a:srgbClr>
                </a:solidFill>
                <a:latin typeface="Garamond" panose="02020404030301010803" pitchFamily="18" charset="0"/>
              </a:rPr>
              <a:t>m </a:t>
            </a:r>
            <a:r>
              <a:rPr lang="en-US" altLang="ru-RU" sz="2000" dirty="0">
                <a:solidFill>
                  <a:srgbClr val="3B812F">
                    <a:lumMod val="75000"/>
                  </a:srgbClr>
                </a:solidFill>
                <a:latin typeface="Garamond" panose="02020404030301010803" pitchFamily="18" charset="0"/>
              </a:rPr>
              <a:t>if the magnetic phase is magnetite.</a:t>
            </a:r>
            <a:endParaRPr lang="ru-RU" altLang="ru-RU" sz="2000" dirty="0">
              <a:latin typeface="Times New Roman" panose="02020603050405020304" pitchFamily="18" charset="0"/>
            </a:endParaRPr>
          </a:p>
        </p:txBody>
      </p:sp>
      <p:graphicFrame>
        <p:nvGraphicFramePr>
          <p:cNvPr id="8" name="Объект 7">
            <a:extLst>
              <a:ext uri="{FF2B5EF4-FFF2-40B4-BE49-F238E27FC236}">
                <a16:creationId xmlns:a16="http://schemas.microsoft.com/office/drawing/2014/main" id="{49898369-4814-48D9-A049-67CEB7AF561D}"/>
              </a:ext>
            </a:extLst>
          </p:cNvPr>
          <p:cNvGraphicFramePr>
            <a:graphicFrameLocks noGrp="1"/>
          </p:cNvGraphicFramePr>
          <p:nvPr>
            <p:ph idx="1"/>
            <p:extLst>
              <p:ext uri="{D42A27DB-BD31-4B8C-83A1-F6EECF244321}">
                <p14:modId xmlns:p14="http://schemas.microsoft.com/office/powerpoint/2010/main" val="445223197"/>
              </p:ext>
            </p:extLst>
          </p:nvPr>
        </p:nvGraphicFramePr>
        <p:xfrm>
          <a:off x="2771800" y="908720"/>
          <a:ext cx="4968551" cy="5184573"/>
        </p:xfrm>
        <a:graphic>
          <a:graphicData uri="http://schemas.openxmlformats.org/drawingml/2006/table">
            <a:tbl>
              <a:tblPr/>
              <a:tblGrid>
                <a:gridCol w="511383">
                  <a:extLst>
                    <a:ext uri="{9D8B030D-6E8A-4147-A177-3AD203B41FA5}">
                      <a16:colId xmlns:a16="http://schemas.microsoft.com/office/drawing/2014/main" val="1553738194"/>
                    </a:ext>
                  </a:extLst>
                </a:gridCol>
                <a:gridCol w="767075">
                  <a:extLst>
                    <a:ext uri="{9D8B030D-6E8A-4147-A177-3AD203B41FA5}">
                      <a16:colId xmlns:a16="http://schemas.microsoft.com/office/drawing/2014/main" val="1535239787"/>
                    </a:ext>
                  </a:extLst>
                </a:gridCol>
                <a:gridCol w="708963">
                  <a:extLst>
                    <a:ext uri="{9D8B030D-6E8A-4147-A177-3AD203B41FA5}">
                      <a16:colId xmlns:a16="http://schemas.microsoft.com/office/drawing/2014/main" val="1208690226"/>
                    </a:ext>
                  </a:extLst>
                </a:gridCol>
                <a:gridCol w="557872">
                  <a:extLst>
                    <a:ext uri="{9D8B030D-6E8A-4147-A177-3AD203B41FA5}">
                      <a16:colId xmlns:a16="http://schemas.microsoft.com/office/drawing/2014/main" val="2086374128"/>
                    </a:ext>
                  </a:extLst>
                </a:gridCol>
                <a:gridCol w="592739">
                  <a:extLst>
                    <a:ext uri="{9D8B030D-6E8A-4147-A177-3AD203B41FA5}">
                      <a16:colId xmlns:a16="http://schemas.microsoft.com/office/drawing/2014/main" val="885301816"/>
                    </a:ext>
                  </a:extLst>
                </a:gridCol>
                <a:gridCol w="584023">
                  <a:extLst>
                    <a:ext uri="{9D8B030D-6E8A-4147-A177-3AD203B41FA5}">
                      <a16:colId xmlns:a16="http://schemas.microsoft.com/office/drawing/2014/main" val="122171990"/>
                    </a:ext>
                  </a:extLst>
                </a:gridCol>
                <a:gridCol w="557872">
                  <a:extLst>
                    <a:ext uri="{9D8B030D-6E8A-4147-A177-3AD203B41FA5}">
                      <a16:colId xmlns:a16="http://schemas.microsoft.com/office/drawing/2014/main" val="3067513268"/>
                    </a:ext>
                  </a:extLst>
                </a:gridCol>
                <a:gridCol w="688624">
                  <a:extLst>
                    <a:ext uri="{9D8B030D-6E8A-4147-A177-3AD203B41FA5}">
                      <a16:colId xmlns:a16="http://schemas.microsoft.com/office/drawing/2014/main" val="2296725000"/>
                    </a:ext>
                  </a:extLst>
                </a:gridCol>
              </a:tblGrid>
              <a:tr h="185451">
                <a:tc>
                  <a:txBody>
                    <a:bodyPr/>
                    <a:lstStyle/>
                    <a:p>
                      <a:pPr algn="l" fontAlgn="b"/>
                      <a:r>
                        <a:rPr lang="ru-RU" sz="800" b="1" i="0" u="none" strike="noStrike">
                          <a:effectLst/>
                          <a:latin typeface="Arial Cyr" panose="020B0604020202020204" pitchFamily="34" charset="0"/>
                        </a:rPr>
                        <a:t>№ </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1" i="0" u="none" strike="noStrike">
                          <a:effectLst/>
                          <a:latin typeface="Arial Cyr" panose="020B0604020202020204" pitchFamily="34" charset="0"/>
                        </a:rPr>
                        <a:t>Mrs, µ</a:t>
                      </a:r>
                      <a:r>
                        <a:rPr lang="ru-RU" sz="800" b="1" i="0" u="none" strike="noStrike">
                          <a:effectLst/>
                          <a:latin typeface="Arial Cyr" panose="020B0604020202020204" pitchFamily="34" charset="0"/>
                        </a:rPr>
                        <a:t>А*</a:t>
                      </a:r>
                      <a:r>
                        <a:rPr lang="en-US" sz="800" b="1" i="0" u="none" strike="noStrike">
                          <a:effectLst/>
                          <a:latin typeface="Arial Cyr" panose="020B0604020202020204" pitchFamily="34" charset="0"/>
                        </a:rPr>
                        <a:t>m</a:t>
                      </a:r>
                      <a:r>
                        <a:rPr lang="en-US" sz="800" b="1" i="0" u="none" strike="noStrike" baseline="30000">
                          <a:effectLst/>
                          <a:latin typeface="Arial Cyr" panose="020B0604020202020204" pitchFamily="34" charset="0"/>
                        </a:rPr>
                        <a:t>2</a:t>
                      </a:r>
                      <a:endParaRPr lang="en-US" sz="800" b="1" i="0" u="none" strike="noStrike">
                        <a:effectLst/>
                        <a:latin typeface="Arial Cyr" panose="020B0604020202020204" pitchFamily="34" charset="0"/>
                      </a:endParaRP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1" i="0" u="none" strike="noStrike">
                          <a:effectLst/>
                          <a:latin typeface="Arial Cyr" panose="020B0604020202020204" pitchFamily="34" charset="0"/>
                        </a:rPr>
                        <a:t>Ms, µ</a:t>
                      </a:r>
                      <a:r>
                        <a:rPr lang="ru-RU" sz="800" b="1" i="0" u="none" strike="noStrike">
                          <a:effectLst/>
                          <a:latin typeface="Arial Cyr" panose="020B0604020202020204" pitchFamily="34" charset="0"/>
                        </a:rPr>
                        <a:t>А*</a:t>
                      </a:r>
                      <a:r>
                        <a:rPr lang="en-US" sz="800" b="1" i="0" u="none" strike="noStrike">
                          <a:effectLst/>
                          <a:latin typeface="Arial Cyr" panose="020B0604020202020204" pitchFamily="34" charset="0"/>
                        </a:rPr>
                        <a:t>m</a:t>
                      </a:r>
                      <a:r>
                        <a:rPr lang="en-US" sz="800" b="1" i="0" u="none" strike="noStrike" baseline="30000">
                          <a:effectLst/>
                          <a:latin typeface="Arial Cyr" panose="020B0604020202020204" pitchFamily="34" charset="0"/>
                        </a:rPr>
                        <a:t>2</a:t>
                      </a:r>
                      <a:endParaRPr lang="en-US" sz="800" b="1" i="0" u="none" strike="noStrike">
                        <a:effectLst/>
                        <a:latin typeface="Arial Cyr" panose="020B0604020202020204" pitchFamily="34" charset="0"/>
                      </a:endParaRP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1" i="0" u="none" strike="noStrike">
                          <a:effectLst/>
                          <a:latin typeface="Arial Cyr" panose="020B0604020202020204" pitchFamily="34" charset="0"/>
                        </a:rPr>
                        <a:t>Mrs/Ms</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1" i="0" u="none" strike="noStrike">
                          <a:effectLst/>
                          <a:latin typeface="Arial Cyr" panose="020B0604020202020204" pitchFamily="34" charset="0"/>
                        </a:rPr>
                        <a:t>Bcr, m</a:t>
                      </a:r>
                      <a:r>
                        <a:rPr lang="ru-RU" sz="800" b="1" i="0" u="none" strike="noStrike">
                          <a:effectLst/>
                          <a:latin typeface="Arial Cyr" panose="020B0604020202020204" pitchFamily="34" charset="0"/>
                        </a:rPr>
                        <a:t>Т</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1" i="0" u="none" strike="noStrike">
                          <a:effectLst/>
                          <a:latin typeface="Arial Cyr" panose="020B0604020202020204" pitchFamily="34" charset="0"/>
                        </a:rPr>
                        <a:t>Bc, m</a:t>
                      </a:r>
                      <a:r>
                        <a:rPr lang="ru-RU" sz="800" b="1" i="0" u="none" strike="noStrike">
                          <a:effectLst/>
                          <a:latin typeface="Arial Cyr" panose="020B0604020202020204" pitchFamily="34" charset="0"/>
                        </a:rPr>
                        <a:t>Т</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1" i="0" u="none" strike="noStrike">
                          <a:effectLst/>
                          <a:latin typeface="Arial Cyr" panose="020B0604020202020204" pitchFamily="34" charset="0"/>
                        </a:rPr>
                        <a:t>Bcr/Bc</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1" i="0" u="none" strike="noStrike">
                          <a:effectLst/>
                          <a:latin typeface="Arial Cyr" panose="020B0604020202020204" pitchFamily="34" charset="0"/>
                        </a:rPr>
                        <a:t>Structure</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74099667"/>
                  </a:ext>
                </a:extLst>
              </a:tr>
              <a:tr h="161262">
                <a:tc gridSpan="8">
                  <a:txBody>
                    <a:bodyPr/>
                    <a:lstStyle/>
                    <a:p>
                      <a:pPr algn="ctr" fontAlgn="b"/>
                      <a:r>
                        <a:rPr lang="en-US" sz="800" b="1" i="0" u="none" strike="noStrike">
                          <a:solidFill>
                            <a:srgbClr val="548235"/>
                          </a:solidFill>
                          <a:effectLst/>
                          <a:latin typeface="Arial Cyr" panose="020B0604020202020204" pitchFamily="34" charset="0"/>
                        </a:rPr>
                        <a:t>Sakhtysh - I, layer 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06278042"/>
                  </a:ext>
                </a:extLst>
              </a:tr>
              <a:tr h="161262">
                <a:tc>
                  <a:txBody>
                    <a:bodyPr/>
                    <a:lstStyle/>
                    <a:p>
                      <a:pPr algn="l" fontAlgn="b"/>
                      <a:r>
                        <a:rPr lang="ru-RU" sz="800" b="1" i="0" u="none" strike="noStrike">
                          <a:solidFill>
                            <a:srgbClr val="375623"/>
                          </a:solidFill>
                          <a:effectLst/>
                          <a:latin typeface="Arial Cyr" panose="020B0604020202020204" pitchFamily="34" charset="0"/>
                        </a:rPr>
                        <a:t>4(78)</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3,92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21,94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0,18</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17,68</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8,27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833743"/>
                  </a:ext>
                </a:extLst>
              </a:tr>
              <a:tr h="161262">
                <a:tc>
                  <a:txBody>
                    <a:bodyPr/>
                    <a:lstStyle/>
                    <a:p>
                      <a:pPr algn="l" fontAlgn="b"/>
                      <a:r>
                        <a:rPr lang="ru-RU" sz="800" b="1" i="0" u="none" strike="noStrike" dirty="0">
                          <a:solidFill>
                            <a:srgbClr val="375623"/>
                          </a:solidFill>
                          <a:effectLst/>
                          <a:latin typeface="Arial Cyr" panose="020B0604020202020204" pitchFamily="34" charset="0"/>
                        </a:rPr>
                        <a:t>9(30)</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12,17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50,57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20,95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11,23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1,9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3341801"/>
                  </a:ext>
                </a:extLst>
              </a:tr>
              <a:tr h="161262">
                <a:tc>
                  <a:txBody>
                    <a:bodyPr/>
                    <a:lstStyle/>
                    <a:p>
                      <a:pPr algn="l" fontAlgn="b"/>
                      <a:r>
                        <a:rPr lang="ru-RU" sz="800" b="1" i="0" u="none" strike="noStrike">
                          <a:solidFill>
                            <a:srgbClr val="375623"/>
                          </a:solidFill>
                          <a:effectLst/>
                          <a:latin typeface="Arial Cyr" panose="020B0604020202020204" pitchFamily="34" charset="0"/>
                        </a:rPr>
                        <a:t>48(38)</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3,61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19,30</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0,19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19,13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10,06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1,9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5983605"/>
                  </a:ext>
                </a:extLst>
              </a:tr>
              <a:tr h="161262">
                <a:tc>
                  <a:txBody>
                    <a:bodyPr/>
                    <a:lstStyle/>
                    <a:p>
                      <a:pPr algn="l" fontAlgn="b"/>
                      <a:r>
                        <a:rPr lang="ru-RU" sz="800" b="1" i="0" u="none" strike="noStrike" dirty="0">
                          <a:solidFill>
                            <a:srgbClr val="375623"/>
                          </a:solidFill>
                          <a:effectLst/>
                          <a:latin typeface="Arial Cyr" panose="020B0604020202020204" pitchFamily="34" charset="0"/>
                        </a:rPr>
                        <a:t>50</a:t>
                      </a:r>
                      <a:r>
                        <a:rPr lang="en-US" sz="800" b="1" i="0" u="none" strike="noStrike" dirty="0">
                          <a:solidFill>
                            <a:srgbClr val="375623"/>
                          </a:solidFill>
                          <a:effectLst/>
                          <a:latin typeface="Arial Cyr" panose="020B0604020202020204" pitchFamily="34" charset="0"/>
                        </a:rPr>
                        <a:t> (50)</a:t>
                      </a:r>
                      <a:endParaRPr lang="ru-RU" sz="800" b="1" i="0" u="none" strike="noStrike" dirty="0">
                        <a:solidFill>
                          <a:srgbClr val="375623"/>
                        </a:solidFill>
                        <a:effectLst/>
                        <a:latin typeface="Arial Cyr" panose="020B0604020202020204" pitchFamily="34" charset="0"/>
                      </a:endParaRP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9,48</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59,69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0,16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21,69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8,681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7835544"/>
                  </a:ext>
                </a:extLst>
              </a:tr>
              <a:tr h="161262">
                <a:tc>
                  <a:txBody>
                    <a:bodyPr/>
                    <a:lstStyle/>
                    <a:p>
                      <a:pPr algn="l" fontAlgn="b"/>
                      <a:r>
                        <a:rPr lang="ru-RU" sz="800" b="1" i="0" u="none" strike="noStrike">
                          <a:solidFill>
                            <a:srgbClr val="375623"/>
                          </a:solidFill>
                          <a:effectLst/>
                          <a:latin typeface="Arial Cyr" panose="020B0604020202020204" pitchFamily="34" charset="0"/>
                        </a:rPr>
                        <a:t>51(70)</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1,21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5,69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57,74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22,25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1156637"/>
                  </a:ext>
                </a:extLst>
              </a:tr>
              <a:tr h="161262">
                <a:tc gridSpan="8">
                  <a:txBody>
                    <a:bodyPr/>
                    <a:lstStyle/>
                    <a:p>
                      <a:pPr algn="ctr" fontAlgn="b"/>
                      <a:r>
                        <a:rPr lang="en-US" sz="800" b="1" i="0" u="none" strike="noStrike">
                          <a:solidFill>
                            <a:srgbClr val="548235"/>
                          </a:solidFill>
                          <a:effectLst/>
                          <a:latin typeface="Arial Cyr" panose="020B0604020202020204" pitchFamily="34" charset="0"/>
                        </a:rPr>
                        <a:t>Sakhtysh - I, layer 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95255774"/>
                  </a:ext>
                </a:extLst>
              </a:tr>
              <a:tr h="161262">
                <a:tc>
                  <a:txBody>
                    <a:bodyPr/>
                    <a:lstStyle/>
                    <a:p>
                      <a:pPr algn="l" fontAlgn="b"/>
                      <a:r>
                        <a:rPr lang="ru-RU" sz="800" b="1" i="0" u="none" strike="noStrike">
                          <a:solidFill>
                            <a:srgbClr val="375623"/>
                          </a:solidFill>
                          <a:effectLst/>
                          <a:latin typeface="Arial Cyr" panose="020B0604020202020204" pitchFamily="34" charset="0"/>
                        </a:rPr>
                        <a:t>8(209)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6,47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18,41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0,35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66,31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30,63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5522947"/>
                  </a:ext>
                </a:extLst>
              </a:tr>
              <a:tr h="161262">
                <a:tc>
                  <a:txBody>
                    <a:bodyPr/>
                    <a:lstStyle/>
                    <a:p>
                      <a:pPr algn="l" fontAlgn="b"/>
                      <a:r>
                        <a:rPr lang="ru-RU" sz="800" b="1" i="0" u="none" strike="noStrike">
                          <a:solidFill>
                            <a:srgbClr val="375623"/>
                          </a:solidFill>
                          <a:effectLst/>
                          <a:latin typeface="Arial Cyr" panose="020B0604020202020204" pitchFamily="34" charset="0"/>
                        </a:rPr>
                        <a:t>53(283)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17,12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75,65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20,33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9,282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2934444"/>
                  </a:ext>
                </a:extLst>
              </a:tr>
              <a:tr h="161262">
                <a:tc>
                  <a:txBody>
                    <a:bodyPr/>
                    <a:lstStyle/>
                    <a:p>
                      <a:pPr algn="l" fontAlgn="b"/>
                      <a:r>
                        <a:rPr lang="ru-RU" sz="800" b="1" i="0" u="none" strike="noStrike">
                          <a:solidFill>
                            <a:srgbClr val="375623"/>
                          </a:solidFill>
                          <a:effectLst/>
                          <a:latin typeface="Arial Cyr" panose="020B0604020202020204" pitchFamily="34" charset="0"/>
                        </a:rPr>
                        <a:t>54(274)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22,96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84,13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17,93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9,86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1,8</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3892317"/>
                  </a:ext>
                </a:extLst>
              </a:tr>
              <a:tr h="161262">
                <a:tc>
                  <a:txBody>
                    <a:bodyPr/>
                    <a:lstStyle/>
                    <a:p>
                      <a:pPr algn="l" fontAlgn="b"/>
                      <a:r>
                        <a:rPr lang="ru-RU" sz="800" b="1" i="0" u="none" strike="noStrike">
                          <a:solidFill>
                            <a:srgbClr val="375623"/>
                          </a:solidFill>
                          <a:effectLst/>
                          <a:latin typeface="Arial Cyr" panose="020B0604020202020204" pitchFamily="34" charset="0"/>
                        </a:rPr>
                        <a:t>55(265)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10,49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46,3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9,65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9,462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1,0</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SD, 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9622377"/>
                  </a:ext>
                </a:extLst>
              </a:tr>
              <a:tr h="161262">
                <a:tc gridSpan="8">
                  <a:txBody>
                    <a:bodyPr/>
                    <a:lstStyle/>
                    <a:p>
                      <a:pPr algn="ctr" fontAlgn="b"/>
                      <a:r>
                        <a:rPr lang="en-US" sz="800" b="1" i="0" u="none" strike="noStrike" dirty="0" err="1">
                          <a:solidFill>
                            <a:srgbClr val="548235"/>
                          </a:solidFill>
                          <a:effectLst/>
                          <a:latin typeface="Arial Cyr" panose="020B0604020202020204" pitchFamily="34" charset="0"/>
                        </a:rPr>
                        <a:t>Sakhtysh</a:t>
                      </a:r>
                      <a:r>
                        <a:rPr lang="en-US" sz="800" b="1" i="0" u="none" strike="noStrike" dirty="0">
                          <a:solidFill>
                            <a:srgbClr val="548235"/>
                          </a:solidFill>
                          <a:effectLst/>
                          <a:latin typeface="Arial Cyr" panose="020B0604020202020204" pitchFamily="34" charset="0"/>
                        </a:rPr>
                        <a:t> - I, layer3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31353228"/>
                  </a:ext>
                </a:extLst>
              </a:tr>
              <a:tr h="161262">
                <a:tc>
                  <a:txBody>
                    <a:bodyPr/>
                    <a:lstStyle/>
                    <a:p>
                      <a:pPr algn="l" fontAlgn="b"/>
                      <a:r>
                        <a:rPr lang="ru-RU" sz="800" b="1" i="0" u="none" strike="noStrike">
                          <a:solidFill>
                            <a:srgbClr val="375623"/>
                          </a:solidFill>
                          <a:effectLst/>
                          <a:latin typeface="Arial Cyr" panose="020B0604020202020204" pitchFamily="34" charset="0"/>
                        </a:rPr>
                        <a:t>5(329)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19,92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87,89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27,27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11,42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3311430"/>
                  </a:ext>
                </a:extLst>
              </a:tr>
              <a:tr h="161262">
                <a:tc>
                  <a:txBody>
                    <a:bodyPr/>
                    <a:lstStyle/>
                    <a:p>
                      <a:pPr algn="l" fontAlgn="b"/>
                      <a:r>
                        <a:rPr lang="ru-RU" sz="800" b="1" i="0" u="none" strike="noStrike">
                          <a:solidFill>
                            <a:srgbClr val="375623"/>
                          </a:solidFill>
                          <a:effectLst/>
                          <a:latin typeface="Arial Cyr" panose="020B0604020202020204" pitchFamily="34" charset="0"/>
                        </a:rPr>
                        <a:t>7(321)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25,43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80,88</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0,31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26,95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14,44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1,9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628933"/>
                  </a:ext>
                </a:extLst>
              </a:tr>
              <a:tr h="161262">
                <a:tc>
                  <a:txBody>
                    <a:bodyPr/>
                    <a:lstStyle/>
                    <a:p>
                      <a:pPr algn="l" fontAlgn="b"/>
                      <a:r>
                        <a:rPr lang="ru-RU" sz="800" b="1" i="0" u="none" strike="noStrike">
                          <a:solidFill>
                            <a:srgbClr val="375623"/>
                          </a:solidFill>
                          <a:effectLst/>
                          <a:latin typeface="Arial Cyr" panose="020B0604020202020204" pitchFamily="34" charset="0"/>
                        </a:rPr>
                        <a:t>56(334)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7,85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30,9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20,95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10,57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2,0</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591214"/>
                  </a:ext>
                </a:extLst>
              </a:tr>
              <a:tr h="161262">
                <a:tc>
                  <a:txBody>
                    <a:bodyPr/>
                    <a:lstStyle/>
                    <a:p>
                      <a:pPr algn="l" fontAlgn="b"/>
                      <a:r>
                        <a:rPr lang="ru-RU" sz="800" b="1" i="0" u="none" strike="noStrike">
                          <a:solidFill>
                            <a:srgbClr val="375623"/>
                          </a:solidFill>
                          <a:effectLst/>
                          <a:latin typeface="Arial Cyr" panose="020B0604020202020204" pitchFamily="34" charset="0"/>
                        </a:rPr>
                        <a:t>57(263)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41,28</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146,9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0,28</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28,06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13,39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006720"/>
                  </a:ext>
                </a:extLst>
              </a:tr>
              <a:tr h="161262">
                <a:tc>
                  <a:txBody>
                    <a:bodyPr/>
                    <a:lstStyle/>
                    <a:p>
                      <a:pPr algn="l" fontAlgn="b"/>
                      <a:r>
                        <a:rPr lang="ru-RU" sz="800" b="1" i="0" u="none" strike="noStrike">
                          <a:solidFill>
                            <a:srgbClr val="375623"/>
                          </a:solidFill>
                          <a:effectLst/>
                          <a:latin typeface="Arial Cyr" panose="020B0604020202020204" pitchFamily="34" charset="0"/>
                        </a:rPr>
                        <a:t>58(360)</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17,21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69,13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15,51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7,695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2,0</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9733814"/>
                  </a:ext>
                </a:extLst>
              </a:tr>
              <a:tr h="161262">
                <a:tc gridSpan="8">
                  <a:txBody>
                    <a:bodyPr/>
                    <a:lstStyle/>
                    <a:p>
                      <a:pPr algn="ctr" fontAlgn="b"/>
                      <a:r>
                        <a:rPr lang="en-US" sz="800" b="1" i="0" u="none" strike="noStrike">
                          <a:solidFill>
                            <a:srgbClr val="BF8F00"/>
                          </a:solidFill>
                          <a:effectLst/>
                          <a:latin typeface="Arial Cyr" panose="020B0604020202020204" pitchFamily="34" charset="0"/>
                        </a:rPr>
                        <a:t>Sakhtysh - II, layer 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43080755"/>
                  </a:ext>
                </a:extLst>
              </a:tr>
              <a:tr h="161262">
                <a:tc>
                  <a:txBody>
                    <a:bodyPr/>
                    <a:lstStyle/>
                    <a:p>
                      <a:pPr algn="l" fontAlgn="b"/>
                      <a:r>
                        <a:rPr lang="ru-RU" sz="800" b="1" i="0" u="none" strike="noStrike">
                          <a:solidFill>
                            <a:srgbClr val="375623"/>
                          </a:solidFill>
                          <a:effectLst/>
                          <a:latin typeface="Arial Cyr" panose="020B0604020202020204" pitchFamily="34" charset="0"/>
                        </a:rPr>
                        <a:t>59(3)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33,66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100,5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0,33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44,75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19,61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990463"/>
                  </a:ext>
                </a:extLst>
              </a:tr>
              <a:tr h="161262">
                <a:tc>
                  <a:txBody>
                    <a:bodyPr/>
                    <a:lstStyle/>
                    <a:p>
                      <a:pPr algn="l" fontAlgn="b"/>
                      <a:r>
                        <a:rPr lang="ru-RU" sz="800" b="1" i="0" u="none" strike="noStrike">
                          <a:solidFill>
                            <a:srgbClr val="375623"/>
                          </a:solidFill>
                          <a:effectLst/>
                          <a:latin typeface="Arial Cyr" panose="020B0604020202020204" pitchFamily="34" charset="0"/>
                        </a:rPr>
                        <a:t>62(12)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5,94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24,44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23,89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11,62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0588903"/>
                  </a:ext>
                </a:extLst>
              </a:tr>
              <a:tr h="161262">
                <a:tc gridSpan="8">
                  <a:txBody>
                    <a:bodyPr/>
                    <a:lstStyle/>
                    <a:p>
                      <a:pPr algn="ctr" fontAlgn="b"/>
                      <a:r>
                        <a:rPr lang="en-US" sz="800" b="1" i="0" u="none" strike="noStrike">
                          <a:solidFill>
                            <a:srgbClr val="BF8F00"/>
                          </a:solidFill>
                          <a:effectLst/>
                          <a:latin typeface="Arial Cyr" panose="020B0604020202020204" pitchFamily="34" charset="0"/>
                        </a:rPr>
                        <a:t>Sakhtysh - II, layer 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89499946"/>
                  </a:ext>
                </a:extLst>
              </a:tr>
              <a:tr h="161262">
                <a:tc>
                  <a:txBody>
                    <a:bodyPr/>
                    <a:lstStyle/>
                    <a:p>
                      <a:pPr algn="l" fontAlgn="b"/>
                      <a:r>
                        <a:rPr lang="ru-RU" sz="800" b="1" i="0" u="none" strike="noStrike">
                          <a:solidFill>
                            <a:srgbClr val="375623"/>
                          </a:solidFill>
                          <a:effectLst/>
                          <a:latin typeface="Arial Cyr" panose="020B0604020202020204" pitchFamily="34" charset="0"/>
                        </a:rPr>
                        <a:t>27(60)</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19,06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800" b="0" i="0" u="none" strike="noStrike">
                          <a:effectLst/>
                          <a:latin typeface="Arial Cyr" panose="020B0604020202020204" pitchFamily="34" charset="0"/>
                        </a:rPr>
                        <a:t>65,62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23,75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11,99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2,0</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1168291"/>
                  </a:ext>
                </a:extLst>
              </a:tr>
              <a:tr h="161262">
                <a:tc>
                  <a:txBody>
                    <a:bodyPr/>
                    <a:lstStyle/>
                    <a:p>
                      <a:pPr algn="l" fontAlgn="b"/>
                      <a:r>
                        <a:rPr lang="ru-RU" sz="800" b="1" i="0" u="none" strike="noStrike">
                          <a:solidFill>
                            <a:srgbClr val="375623"/>
                          </a:solidFill>
                          <a:effectLst/>
                          <a:latin typeface="Arial Cyr" panose="020B0604020202020204" pitchFamily="34" charset="0"/>
                        </a:rPr>
                        <a:t>28(43)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12,37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48,41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24,46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11,63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159517"/>
                  </a:ext>
                </a:extLst>
              </a:tr>
              <a:tr h="161262">
                <a:tc>
                  <a:txBody>
                    <a:bodyPr/>
                    <a:lstStyle/>
                    <a:p>
                      <a:pPr algn="l" fontAlgn="b"/>
                      <a:r>
                        <a:rPr lang="ru-RU" sz="800" b="1" i="0" u="none" strike="noStrike">
                          <a:solidFill>
                            <a:srgbClr val="375623"/>
                          </a:solidFill>
                          <a:effectLst/>
                          <a:latin typeface="Arial Cyr" panose="020B0604020202020204" pitchFamily="34" charset="0"/>
                        </a:rPr>
                        <a:t>29(48)</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10,13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74,96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0,14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25,54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9,58</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619611"/>
                  </a:ext>
                </a:extLst>
              </a:tr>
              <a:tr h="161262">
                <a:tc>
                  <a:txBody>
                    <a:bodyPr/>
                    <a:lstStyle/>
                    <a:p>
                      <a:pPr algn="l" fontAlgn="b"/>
                      <a:r>
                        <a:rPr lang="ru-RU" sz="800" b="1" i="0" u="none" strike="noStrike">
                          <a:solidFill>
                            <a:srgbClr val="375623"/>
                          </a:solidFill>
                          <a:effectLst/>
                          <a:latin typeface="Arial Cyr" panose="020B0604020202020204" pitchFamily="34" charset="0"/>
                        </a:rPr>
                        <a:t>30(63)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5,65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36,19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0,16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32,23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13,04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5168349"/>
                  </a:ext>
                </a:extLst>
              </a:tr>
              <a:tr h="161262">
                <a:tc gridSpan="8">
                  <a:txBody>
                    <a:bodyPr/>
                    <a:lstStyle/>
                    <a:p>
                      <a:pPr algn="ctr" fontAlgn="b"/>
                      <a:r>
                        <a:rPr lang="en-US" sz="800" b="1" i="0" u="none" strike="noStrike">
                          <a:solidFill>
                            <a:srgbClr val="BF8F00"/>
                          </a:solidFill>
                          <a:effectLst/>
                          <a:latin typeface="Arial Cyr" panose="020B0604020202020204" pitchFamily="34" charset="0"/>
                        </a:rPr>
                        <a:t>Sakhtysh - II, layer 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11787351"/>
                  </a:ext>
                </a:extLst>
              </a:tr>
              <a:tr h="161262">
                <a:tc>
                  <a:txBody>
                    <a:bodyPr/>
                    <a:lstStyle/>
                    <a:p>
                      <a:pPr algn="l" fontAlgn="b"/>
                      <a:r>
                        <a:rPr lang="ru-RU" sz="800" b="1" i="0" u="none" strike="noStrike">
                          <a:solidFill>
                            <a:srgbClr val="375623"/>
                          </a:solidFill>
                          <a:effectLst/>
                          <a:latin typeface="Arial Cyr" panose="020B0604020202020204" pitchFamily="34" charset="0"/>
                        </a:rPr>
                        <a:t>40(101)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1,41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8,43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0,17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18,37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7,61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224734"/>
                  </a:ext>
                </a:extLst>
              </a:tr>
              <a:tr h="161262">
                <a:tc>
                  <a:txBody>
                    <a:bodyPr/>
                    <a:lstStyle/>
                    <a:p>
                      <a:pPr algn="l" fontAlgn="b"/>
                      <a:r>
                        <a:rPr lang="ru-RU" sz="800" b="1" i="0" u="none" strike="noStrike">
                          <a:solidFill>
                            <a:srgbClr val="375623"/>
                          </a:solidFill>
                          <a:effectLst/>
                          <a:latin typeface="Arial Cyr" panose="020B0604020202020204" pitchFamily="34" charset="0"/>
                        </a:rPr>
                        <a:t>41(139)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12,03</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85,54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0,14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26,06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9,66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1275708"/>
                  </a:ext>
                </a:extLst>
              </a:tr>
              <a:tr h="161262">
                <a:tc>
                  <a:txBody>
                    <a:bodyPr/>
                    <a:lstStyle/>
                    <a:p>
                      <a:pPr algn="l" fontAlgn="b"/>
                      <a:r>
                        <a:rPr lang="ru-RU" sz="800" b="1" i="0" u="none" strike="noStrike">
                          <a:solidFill>
                            <a:srgbClr val="375623"/>
                          </a:solidFill>
                          <a:effectLst/>
                          <a:latin typeface="Arial Cyr" panose="020B0604020202020204" pitchFamily="34" charset="0"/>
                        </a:rPr>
                        <a:t>42(128)</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8,90</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42,9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45,66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18,07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3307062"/>
                  </a:ext>
                </a:extLst>
              </a:tr>
              <a:tr h="161262">
                <a:tc>
                  <a:txBody>
                    <a:bodyPr/>
                    <a:lstStyle/>
                    <a:p>
                      <a:pPr algn="l" fontAlgn="b"/>
                      <a:r>
                        <a:rPr lang="ru-RU" sz="800" b="1" i="0" u="none" strike="noStrike">
                          <a:solidFill>
                            <a:srgbClr val="375623"/>
                          </a:solidFill>
                          <a:effectLst/>
                          <a:latin typeface="Arial Cyr" panose="020B0604020202020204" pitchFamily="34" charset="0"/>
                        </a:rPr>
                        <a:t>43(149)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19,04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96,32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0,20</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17,62</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effectLst/>
                          <a:latin typeface="Arial Cyr" panose="020B0604020202020204" pitchFamily="34" charset="0"/>
                        </a:rPr>
                        <a:t>8,69</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1" i="0" u="none" strike="noStrike">
                          <a:effectLst/>
                          <a:latin typeface="Arial Cyr" panose="020B0604020202020204" pitchFamily="34" charset="0"/>
                        </a:rPr>
                        <a:t>2,0</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727424"/>
                  </a:ext>
                </a:extLst>
              </a:tr>
              <a:tr h="161262">
                <a:tc>
                  <a:txBody>
                    <a:bodyPr/>
                    <a:lstStyle/>
                    <a:p>
                      <a:pPr algn="l" fontAlgn="b"/>
                      <a:r>
                        <a:rPr lang="ru-RU" sz="800" b="1" i="0" u="none" strike="noStrike">
                          <a:solidFill>
                            <a:srgbClr val="375623"/>
                          </a:solidFill>
                          <a:effectLst/>
                          <a:latin typeface="Arial Cyr" panose="020B0604020202020204" pitchFamily="34" charset="0"/>
                        </a:rPr>
                        <a:t>44(191)</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ru-RU" sz="800" b="0" i="0" u="none" strike="noStrike">
                          <a:effectLst/>
                          <a:latin typeface="Arial Cyr" panose="020B0604020202020204" pitchFamily="34" charset="0"/>
                        </a:rPr>
                        <a:t>72,25</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ru-RU" sz="800" b="0" i="0" u="none" strike="noStrike">
                          <a:effectLst/>
                          <a:latin typeface="Arial Cyr" panose="020B0604020202020204" pitchFamily="34" charset="0"/>
                        </a:rPr>
                        <a:t>273,4</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ru-RU" sz="800" b="1" i="0" u="none" strike="noStrike">
                          <a:effectLst/>
                          <a:latin typeface="Arial Cyr" panose="020B0604020202020204" pitchFamily="34" charset="0"/>
                        </a:rPr>
                        <a:t>0,26</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ru-RU" sz="800" b="0" i="0" u="none" strike="noStrike">
                          <a:effectLst/>
                          <a:latin typeface="Arial Cyr" panose="020B0604020202020204" pitchFamily="34" charset="0"/>
                        </a:rPr>
                        <a:t>20,27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ru-RU" sz="800" b="0" i="0" u="none" strike="noStrike">
                          <a:effectLst/>
                          <a:latin typeface="Arial Cyr" panose="020B0604020202020204" pitchFamily="34" charset="0"/>
                        </a:rPr>
                        <a:t>11,07</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ru-RU" sz="800" b="1" i="0" u="none" strike="noStrike">
                          <a:effectLst/>
                          <a:latin typeface="Arial Cyr" panose="020B0604020202020204" pitchFamily="34" charset="0"/>
                        </a:rPr>
                        <a:t>1,8</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800" b="1" i="0" u="none" strike="noStrike" dirty="0">
                          <a:effectLst/>
                          <a:latin typeface="Arial Cyr" panose="020B0604020202020204" pitchFamily="34" charset="0"/>
                        </a:rPr>
                        <a:t>PSD</a:t>
                      </a:r>
                    </a:p>
                  </a:txBody>
                  <a:tcPr marL="7046" marR="7046" marT="70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8527039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181A94C-9D7A-4B78-BBD7-B74E94CF146A}"/>
              </a:ext>
            </a:extLst>
          </p:cNvPr>
          <p:cNvSpPr>
            <a:spLocks noGrp="1" noChangeArrowheads="1"/>
          </p:cNvSpPr>
          <p:nvPr>
            <p:ph type="title"/>
          </p:nvPr>
        </p:nvSpPr>
        <p:spPr>
          <a:xfrm>
            <a:off x="426367" y="476672"/>
            <a:ext cx="8291264" cy="990947"/>
          </a:xfrm>
        </p:spPr>
        <p:txBody>
          <a:bodyPr/>
          <a:lstStyle/>
          <a:p>
            <a:r>
              <a:rPr lang="en-US" altLang="ru-RU" sz="2400" dirty="0">
                <a:solidFill>
                  <a:srgbClr val="3B812F">
                    <a:lumMod val="75000"/>
                  </a:srgbClr>
                </a:solidFill>
                <a:latin typeface="Garamond" panose="02020404030301010803" pitchFamily="18" charset="0"/>
              </a:rPr>
              <a:t>In the Day plot representative points cluster tightly in the PSD range.</a:t>
            </a:r>
            <a:endParaRPr lang="ru-RU" altLang="ru-RU" sz="2400" dirty="0">
              <a:solidFill>
                <a:schemeClr val="accent2">
                  <a:lumMod val="75000"/>
                </a:schemeClr>
              </a:solidFill>
              <a:latin typeface="Garamond" panose="02020404030301010803" pitchFamily="18" charset="0"/>
            </a:endParaRPr>
          </a:p>
        </p:txBody>
      </p:sp>
      <p:graphicFrame>
        <p:nvGraphicFramePr>
          <p:cNvPr id="6" name="Диаграмма 5">
            <a:extLst>
              <a:ext uri="{FF2B5EF4-FFF2-40B4-BE49-F238E27FC236}">
                <a16:creationId xmlns:a16="http://schemas.microsoft.com/office/drawing/2014/main" id="{EC7A96C1-1A91-4A2A-A42A-4F26D44E805E}"/>
              </a:ext>
            </a:extLst>
          </p:cNvPr>
          <p:cNvGraphicFramePr>
            <a:graphicFrameLocks/>
          </p:cNvGraphicFramePr>
          <p:nvPr>
            <p:extLst>
              <p:ext uri="{D42A27DB-BD31-4B8C-83A1-F6EECF244321}">
                <p14:modId xmlns:p14="http://schemas.microsoft.com/office/powerpoint/2010/main" val="733628708"/>
              </p:ext>
            </p:extLst>
          </p:nvPr>
        </p:nvGraphicFramePr>
        <p:xfrm>
          <a:off x="1052512" y="1844824"/>
          <a:ext cx="7038975" cy="42767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7DAA209-D612-4B1A-B6E6-3F6278AB59AF}"/>
              </a:ext>
            </a:extLst>
          </p:cNvPr>
          <p:cNvSpPr>
            <a:spLocks noGrp="1" noChangeArrowheads="1"/>
          </p:cNvSpPr>
          <p:nvPr>
            <p:ph type="title"/>
          </p:nvPr>
        </p:nvSpPr>
        <p:spPr>
          <a:xfrm>
            <a:off x="457200" y="277813"/>
            <a:ext cx="8229600" cy="702915"/>
          </a:xfrm>
        </p:spPr>
        <p:txBody>
          <a:bodyPr/>
          <a:lstStyle/>
          <a:p>
            <a:pPr algn="ctr"/>
            <a:r>
              <a:rPr lang="en-US" altLang="ru-RU" sz="2400" dirty="0">
                <a:latin typeface="Garamond" panose="02020404030301010803" pitchFamily="18" charset="0"/>
              </a:rPr>
              <a:t>The determination of the ancient magnetic field intensity was carried out by </a:t>
            </a:r>
            <a:r>
              <a:rPr lang="en-US" altLang="ru-RU" sz="2400" dirty="0" err="1">
                <a:latin typeface="Garamond" panose="02020404030301010803" pitchFamily="18" charset="0"/>
              </a:rPr>
              <a:t>Thellier</a:t>
            </a:r>
            <a:r>
              <a:rPr lang="en-US" altLang="ru-RU" sz="2400" dirty="0">
                <a:latin typeface="Garamond" panose="02020404030301010803" pitchFamily="18" charset="0"/>
              </a:rPr>
              <a:t> -Coe method </a:t>
            </a:r>
            <a:endParaRPr lang="ru-RU" altLang="ru-RU" sz="2400" dirty="0">
              <a:latin typeface="Garamond" panose="02020404030301010803" pitchFamily="18" charset="0"/>
            </a:endParaRPr>
          </a:p>
        </p:txBody>
      </p:sp>
      <p:graphicFrame>
        <p:nvGraphicFramePr>
          <p:cNvPr id="7" name="Диаграмма 6">
            <a:extLst>
              <a:ext uri="{FF2B5EF4-FFF2-40B4-BE49-F238E27FC236}">
                <a16:creationId xmlns:a16="http://schemas.microsoft.com/office/drawing/2014/main" id="{14A644E8-28B0-45F8-A104-3860E50557B9}"/>
              </a:ext>
            </a:extLst>
          </p:cNvPr>
          <p:cNvGraphicFramePr>
            <a:graphicFrameLocks/>
          </p:cNvGraphicFramePr>
          <p:nvPr>
            <p:extLst>
              <p:ext uri="{D42A27DB-BD31-4B8C-83A1-F6EECF244321}">
                <p14:modId xmlns:p14="http://schemas.microsoft.com/office/powerpoint/2010/main" val="3502901128"/>
              </p:ext>
            </p:extLst>
          </p:nvPr>
        </p:nvGraphicFramePr>
        <p:xfrm>
          <a:off x="3013713" y="1556792"/>
          <a:ext cx="3116574" cy="29523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7">
            <a:extLst>
              <a:ext uri="{FF2B5EF4-FFF2-40B4-BE49-F238E27FC236}">
                <a16:creationId xmlns:a16="http://schemas.microsoft.com/office/drawing/2014/main" id="{BB8F8BB5-E401-4C2C-9338-83C77C960204}"/>
              </a:ext>
            </a:extLst>
          </p:cNvPr>
          <p:cNvGraphicFramePr>
            <a:graphicFrameLocks/>
          </p:cNvGraphicFramePr>
          <p:nvPr>
            <p:extLst>
              <p:ext uri="{D42A27DB-BD31-4B8C-83A1-F6EECF244321}">
                <p14:modId xmlns:p14="http://schemas.microsoft.com/office/powerpoint/2010/main" val="1985427234"/>
              </p:ext>
            </p:extLst>
          </p:nvPr>
        </p:nvGraphicFramePr>
        <p:xfrm>
          <a:off x="107504" y="1556792"/>
          <a:ext cx="3168352" cy="29489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a:extLst>
              <a:ext uri="{FF2B5EF4-FFF2-40B4-BE49-F238E27FC236}">
                <a16:creationId xmlns:a16="http://schemas.microsoft.com/office/drawing/2014/main" id="{1E5831B7-6600-4CA4-AF39-A8ECBBF2930F}"/>
              </a:ext>
            </a:extLst>
          </p:cNvPr>
          <p:cNvGraphicFramePr>
            <a:graphicFrameLocks/>
          </p:cNvGraphicFramePr>
          <p:nvPr>
            <p:extLst>
              <p:ext uri="{D42A27DB-BD31-4B8C-83A1-F6EECF244321}">
                <p14:modId xmlns:p14="http://schemas.microsoft.com/office/powerpoint/2010/main" val="1720505203"/>
              </p:ext>
            </p:extLst>
          </p:nvPr>
        </p:nvGraphicFramePr>
        <p:xfrm>
          <a:off x="5919922" y="1412776"/>
          <a:ext cx="3116574" cy="316835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0EA49FF-C3B3-4990-9BCA-10DE6D58B203}"/>
              </a:ext>
            </a:extLst>
          </p:cNvPr>
          <p:cNvSpPr>
            <a:spLocks noGrp="1" noChangeArrowheads="1"/>
          </p:cNvSpPr>
          <p:nvPr>
            <p:ph type="title"/>
          </p:nvPr>
        </p:nvSpPr>
        <p:spPr>
          <a:xfrm>
            <a:off x="457200" y="332656"/>
            <a:ext cx="8229600" cy="1584176"/>
          </a:xfrm>
        </p:spPr>
        <p:txBody>
          <a:bodyPr/>
          <a:lstStyle/>
          <a:p>
            <a:r>
              <a:rPr lang="en-US" altLang="ru-RU" sz="2400" dirty="0"/>
              <a:t>Age of the pottery fragments corresponds to the Bronze Age and lies within c. 2000-1000 years BCE. Assuming uniform sedimentation rate, we can estimate values of the magnetic field intensity from the ceramic age.</a:t>
            </a:r>
            <a:r>
              <a:rPr lang="ru-RU" altLang="ru-RU" sz="2400" dirty="0"/>
              <a:t> </a:t>
            </a:r>
          </a:p>
        </p:txBody>
      </p:sp>
      <p:graphicFrame>
        <p:nvGraphicFramePr>
          <p:cNvPr id="2" name="Таблица 1">
            <a:extLst>
              <a:ext uri="{FF2B5EF4-FFF2-40B4-BE49-F238E27FC236}">
                <a16:creationId xmlns:a16="http://schemas.microsoft.com/office/drawing/2014/main" id="{74FACD9A-A161-4507-A18B-40E295B2A07F}"/>
              </a:ext>
            </a:extLst>
          </p:cNvPr>
          <p:cNvGraphicFramePr>
            <a:graphicFrameLocks noGrp="1"/>
          </p:cNvGraphicFramePr>
          <p:nvPr>
            <p:extLst>
              <p:ext uri="{D42A27DB-BD31-4B8C-83A1-F6EECF244321}">
                <p14:modId xmlns:p14="http://schemas.microsoft.com/office/powerpoint/2010/main" val="1359374208"/>
              </p:ext>
            </p:extLst>
          </p:nvPr>
        </p:nvGraphicFramePr>
        <p:xfrm>
          <a:off x="469232" y="2204864"/>
          <a:ext cx="8229600" cy="3215025"/>
        </p:xfrm>
        <a:graphic>
          <a:graphicData uri="http://schemas.openxmlformats.org/drawingml/2006/table">
            <a:tbl>
              <a:tblPr/>
              <a:tblGrid>
                <a:gridCol w="954623">
                  <a:extLst>
                    <a:ext uri="{9D8B030D-6E8A-4147-A177-3AD203B41FA5}">
                      <a16:colId xmlns:a16="http://schemas.microsoft.com/office/drawing/2014/main" val="1000180638"/>
                    </a:ext>
                  </a:extLst>
                </a:gridCol>
                <a:gridCol w="1053839">
                  <a:extLst>
                    <a:ext uri="{9D8B030D-6E8A-4147-A177-3AD203B41FA5}">
                      <a16:colId xmlns:a16="http://schemas.microsoft.com/office/drawing/2014/main" val="2328997565"/>
                    </a:ext>
                  </a:extLst>
                </a:gridCol>
                <a:gridCol w="868814">
                  <a:extLst>
                    <a:ext uri="{9D8B030D-6E8A-4147-A177-3AD203B41FA5}">
                      <a16:colId xmlns:a16="http://schemas.microsoft.com/office/drawing/2014/main" val="957079711"/>
                    </a:ext>
                  </a:extLst>
                </a:gridCol>
                <a:gridCol w="1587463">
                  <a:extLst>
                    <a:ext uri="{9D8B030D-6E8A-4147-A177-3AD203B41FA5}">
                      <a16:colId xmlns:a16="http://schemas.microsoft.com/office/drawing/2014/main" val="1194788625"/>
                    </a:ext>
                  </a:extLst>
                </a:gridCol>
                <a:gridCol w="603343">
                  <a:extLst>
                    <a:ext uri="{9D8B030D-6E8A-4147-A177-3AD203B41FA5}">
                      <a16:colId xmlns:a16="http://schemas.microsoft.com/office/drawing/2014/main" val="2805149011"/>
                    </a:ext>
                  </a:extLst>
                </a:gridCol>
                <a:gridCol w="514853">
                  <a:extLst>
                    <a:ext uri="{9D8B030D-6E8A-4147-A177-3AD203B41FA5}">
                      <a16:colId xmlns:a16="http://schemas.microsoft.com/office/drawing/2014/main" val="35591074"/>
                    </a:ext>
                  </a:extLst>
                </a:gridCol>
                <a:gridCol w="538986">
                  <a:extLst>
                    <a:ext uri="{9D8B030D-6E8A-4147-A177-3AD203B41FA5}">
                      <a16:colId xmlns:a16="http://schemas.microsoft.com/office/drawing/2014/main" val="218343685"/>
                    </a:ext>
                  </a:extLst>
                </a:gridCol>
                <a:gridCol w="611388">
                  <a:extLst>
                    <a:ext uri="{9D8B030D-6E8A-4147-A177-3AD203B41FA5}">
                      <a16:colId xmlns:a16="http://schemas.microsoft.com/office/drawing/2014/main" val="461248820"/>
                    </a:ext>
                  </a:extLst>
                </a:gridCol>
                <a:gridCol w="860770">
                  <a:extLst>
                    <a:ext uri="{9D8B030D-6E8A-4147-A177-3AD203B41FA5}">
                      <a16:colId xmlns:a16="http://schemas.microsoft.com/office/drawing/2014/main" val="2433518667"/>
                    </a:ext>
                  </a:extLst>
                </a:gridCol>
                <a:gridCol w="635521">
                  <a:extLst>
                    <a:ext uri="{9D8B030D-6E8A-4147-A177-3AD203B41FA5}">
                      <a16:colId xmlns:a16="http://schemas.microsoft.com/office/drawing/2014/main" val="2722934126"/>
                    </a:ext>
                  </a:extLst>
                </a:gridCol>
              </a:tblGrid>
              <a:tr h="201443">
                <a:tc>
                  <a:txBody>
                    <a:bodyPr/>
                    <a:lstStyle/>
                    <a:p>
                      <a:pPr algn="ctr" fontAlgn="ctr"/>
                      <a:r>
                        <a:rPr lang="en-US" sz="1000" b="1" i="0" u="none" strike="noStrike">
                          <a:effectLst/>
                          <a:latin typeface="Arial" panose="020B0604020202020204" pitchFamily="34" charset="0"/>
                        </a:rPr>
                        <a:t>Our number №</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effectLst/>
                          <a:latin typeface="Arial" panose="020B0604020202020204" pitchFamily="34" charset="0"/>
                        </a:rPr>
                        <a:t>Museum number</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effectLst/>
                          <a:latin typeface="Arial" panose="020B0604020202020204" pitchFamily="34" charset="0"/>
                        </a:rPr>
                        <a:t>Culture</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effectLst/>
                          <a:latin typeface="Arial" panose="020B0604020202020204" pitchFamily="34" charset="0"/>
                        </a:rPr>
                        <a:t>Temperature Interval, </a:t>
                      </a:r>
                      <a:r>
                        <a:rPr lang="en-US" sz="1000" b="1" i="0" u="none" strike="noStrike" baseline="30000">
                          <a:effectLst/>
                          <a:latin typeface="Arial" panose="020B0604020202020204" pitchFamily="34" charset="0"/>
                        </a:rPr>
                        <a:t>o</a:t>
                      </a:r>
                      <a:r>
                        <a:rPr lang="en-US" sz="1000" b="1" i="0" u="none" strike="noStrike">
                          <a:effectLst/>
                          <a:latin typeface="Arial" panose="020B0604020202020204" pitchFamily="34" charset="0"/>
                        </a:rPr>
                        <a:t>C</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ru-RU" sz="1000" b="1" i="0" u="none" strike="noStrike">
                          <a:effectLst/>
                          <a:latin typeface="Arial" panose="020B0604020202020204" pitchFamily="34" charset="0"/>
                        </a:rPr>
                        <a:t>В, µТ</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l-GR" sz="1000" b="1" i="0" u="none" strike="noStrike">
                          <a:effectLst/>
                          <a:latin typeface="Times New Roman" panose="02020603050405020304" pitchFamily="18" charset="0"/>
                        </a:rPr>
                        <a:t>σ, µ</a:t>
                      </a:r>
                      <a:r>
                        <a:rPr lang="ru-RU" sz="1000" b="1" i="0" u="none" strike="noStrike">
                          <a:effectLst/>
                          <a:latin typeface="Times New Roman" panose="02020603050405020304" pitchFamily="18" charset="0"/>
                        </a:rPr>
                        <a:t>Т</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ru-RU" sz="1000" b="1" i="0" u="none" strike="noStrike">
                          <a:effectLst/>
                          <a:latin typeface="Arial" panose="020B0604020202020204" pitchFamily="34" charset="0"/>
                        </a:rPr>
                        <a:t>В</a:t>
                      </a:r>
                      <a:r>
                        <a:rPr lang="en-US" sz="1000" b="1" i="0" u="none" strike="noStrike">
                          <a:effectLst/>
                          <a:latin typeface="Arial" panose="020B0604020202020204" pitchFamily="34" charset="0"/>
                        </a:rPr>
                        <a:t>m, µ</a:t>
                      </a:r>
                      <a:r>
                        <a:rPr lang="ru-RU" sz="1000" b="1" i="0" u="none" strike="noStrike">
                          <a:effectLst/>
                          <a:latin typeface="Arial" panose="020B0604020202020204" pitchFamily="34" charset="0"/>
                        </a:rPr>
                        <a:t>Т</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l-GR" sz="1200" b="1" i="0" u="none" strike="noStrike">
                          <a:effectLst/>
                          <a:latin typeface="Times New Roman" panose="02020603050405020304" pitchFamily="18" charset="0"/>
                        </a:rPr>
                        <a:t>σ , µ</a:t>
                      </a:r>
                      <a:r>
                        <a:rPr lang="ru-RU" sz="1200" b="1" i="0" u="none" strike="noStrike">
                          <a:effectLst/>
                          <a:latin typeface="Times New Roman" panose="02020603050405020304" pitchFamily="18" charset="0"/>
                        </a:rPr>
                        <a:t>Т</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effectLst/>
                          <a:latin typeface="Arial" panose="020B0604020202020204" pitchFamily="34" charset="0"/>
                        </a:rPr>
                        <a:t>Age,yr BCE</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l-GR" sz="1000" b="1" i="0" u="none" strike="noStrike">
                          <a:effectLst/>
                          <a:latin typeface="Arial" panose="020B0604020202020204" pitchFamily="34" charset="0"/>
                        </a:rPr>
                        <a:t>± Δ, </a:t>
                      </a:r>
                      <a:r>
                        <a:rPr lang="en-US" sz="1000" b="1" i="0" u="none" strike="noStrike">
                          <a:effectLst/>
                          <a:latin typeface="Arial" panose="020B0604020202020204" pitchFamily="34" charset="0"/>
                        </a:rPr>
                        <a:t>yr</a:t>
                      </a:r>
                    </a:p>
                  </a:txBody>
                  <a:tcPr marL="8058" marR="8058" marT="8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73952027"/>
                  </a:ext>
                </a:extLst>
              </a:tr>
              <a:tr h="136981">
                <a:tc gridSpan="6">
                  <a:txBody>
                    <a:bodyPr/>
                    <a:lstStyle/>
                    <a:p>
                      <a:pPr algn="ctr" fontAlgn="ctr"/>
                      <a:r>
                        <a:rPr lang="en-US" sz="800" b="1" i="0" u="none" strike="noStrike">
                          <a:effectLst/>
                          <a:latin typeface="Arial" panose="020B0604020202020204" pitchFamily="34" charset="0"/>
                        </a:rPr>
                        <a:t>Sakhtysh - I, RSS- 2,  layer 1 </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r" fontAlgn="b"/>
                      <a:r>
                        <a:rPr lang="ru-RU" sz="800" b="1" i="0" u="none" strike="noStrike">
                          <a:effectLst/>
                          <a:latin typeface="Arial" panose="020B0604020202020204" pitchFamily="34" charset="0"/>
                        </a:rPr>
                        <a:t>48,4</a:t>
                      </a:r>
                    </a:p>
                  </a:txBody>
                  <a:tcPr marL="8058" marR="8058" marT="8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ru-RU" sz="800" b="1" i="0" u="none" strike="noStrike">
                          <a:effectLst/>
                          <a:latin typeface="Arial" panose="020B0604020202020204" pitchFamily="34" charset="0"/>
                        </a:rPr>
                        <a:t>1,4</a:t>
                      </a:r>
                    </a:p>
                  </a:txBody>
                  <a:tcPr marL="8058" marR="8058" marT="8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ru-RU" sz="800" b="1" i="0" u="none" strike="noStrike">
                          <a:effectLst/>
                          <a:latin typeface="Arial" panose="020B0604020202020204" pitchFamily="34" charset="0"/>
                        </a:rPr>
                        <a:t>1170</a:t>
                      </a:r>
                    </a:p>
                  </a:txBody>
                  <a:tcPr marL="8058" marR="8058" marT="8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ru-RU" sz="800" b="1" i="0" u="none" strike="noStrike">
                          <a:effectLst/>
                          <a:latin typeface="Arial" panose="020B0604020202020204" pitchFamily="34" charset="0"/>
                        </a:rPr>
                        <a:t>170</a:t>
                      </a:r>
                    </a:p>
                  </a:txBody>
                  <a:tcPr marL="8058" marR="8058" marT="8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19751257"/>
                  </a:ext>
                </a:extLst>
              </a:tr>
              <a:tr h="136981">
                <a:tc rowSpan="2">
                  <a:txBody>
                    <a:bodyPr/>
                    <a:lstStyle/>
                    <a:p>
                      <a:pPr algn="ctr" fontAlgn="ctr"/>
                      <a:r>
                        <a:rPr lang="ru-RU" sz="800" b="1" i="0" u="none" strike="noStrike">
                          <a:effectLst/>
                          <a:latin typeface="Arial" panose="020B0604020202020204" pitchFamily="34" charset="0"/>
                        </a:rPr>
                        <a:t>9</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ru-RU" sz="800" b="1" i="0" u="none" strike="noStrike">
                          <a:effectLst/>
                          <a:latin typeface="Arial" panose="020B0604020202020204" pitchFamily="34" charset="0"/>
                        </a:rPr>
                        <a:t>30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Textile</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200-350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37,8</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1,4</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35386983"/>
                  </a:ext>
                </a:extLst>
              </a:tr>
              <a:tr h="13698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150-425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54,4</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2,9</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40299288"/>
                  </a:ext>
                </a:extLst>
              </a:tr>
              <a:tr h="136981">
                <a:tc>
                  <a:txBody>
                    <a:bodyPr/>
                    <a:lstStyle/>
                    <a:p>
                      <a:pPr algn="ctr" fontAlgn="ctr"/>
                      <a:r>
                        <a:rPr lang="ru-RU" sz="800" b="1" i="0" u="none" strike="noStrike">
                          <a:effectLst/>
                          <a:latin typeface="Arial" panose="020B0604020202020204" pitchFamily="34" charset="0"/>
                        </a:rPr>
                        <a:t>10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ru-RU" sz="800" b="1" i="0" u="none" strike="noStrike">
                          <a:effectLst/>
                          <a:latin typeface="Arial" panose="020B0604020202020204" pitchFamily="34" charset="0"/>
                        </a:rPr>
                        <a:t>35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Stroked </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150-550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54,9</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0,4</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50649670"/>
                  </a:ext>
                </a:extLst>
              </a:tr>
              <a:tr h="136981">
                <a:tc>
                  <a:txBody>
                    <a:bodyPr/>
                    <a:lstStyle/>
                    <a:p>
                      <a:pPr algn="ctr" fontAlgn="ctr"/>
                      <a:r>
                        <a:rPr lang="ru-RU" sz="800" b="1" i="0" u="none" strike="noStrike">
                          <a:effectLst/>
                          <a:latin typeface="Arial" panose="020B0604020202020204" pitchFamily="34" charset="0"/>
                        </a:rPr>
                        <a:t>50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ru-RU" sz="800" b="1" i="0" u="none" strike="noStrike">
                          <a:effectLst/>
                          <a:latin typeface="Arial" panose="020B0604020202020204" pitchFamily="34" charset="0"/>
                        </a:rPr>
                        <a:t>33</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Textile</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250-500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55,2</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0,8</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73351576"/>
                  </a:ext>
                </a:extLst>
              </a:tr>
              <a:tr h="136981">
                <a:tc>
                  <a:txBody>
                    <a:bodyPr/>
                    <a:lstStyle/>
                    <a:p>
                      <a:pPr algn="ctr" fontAlgn="ctr"/>
                      <a:r>
                        <a:rPr lang="ru-RU" sz="800" b="1" i="0" u="none" strike="noStrike">
                          <a:effectLst/>
                          <a:latin typeface="Arial" panose="020B0604020202020204" pitchFamily="34" charset="0"/>
                        </a:rPr>
                        <a:t>48</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ru-RU" sz="800" b="1" i="0" u="none" strike="noStrike">
                          <a:effectLst/>
                          <a:latin typeface="Arial" panose="020B0604020202020204" pitchFamily="34" charset="0"/>
                        </a:rPr>
                        <a:t>38</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Bronze Age</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200-525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27,6</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0,7</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07015679"/>
                  </a:ext>
                </a:extLst>
              </a:tr>
              <a:tr h="136981">
                <a:tc rowSpan="2">
                  <a:txBody>
                    <a:bodyPr/>
                    <a:lstStyle/>
                    <a:p>
                      <a:pPr algn="ctr" fontAlgn="ctr"/>
                      <a:r>
                        <a:rPr lang="ru-RU" sz="800" b="1" i="0" u="none" strike="noStrike">
                          <a:effectLst/>
                          <a:latin typeface="Arial" panose="020B0604020202020204" pitchFamily="34" charset="0"/>
                        </a:rPr>
                        <a:t>51</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ru-RU" sz="800" b="1" i="0" u="none" strike="noStrike">
                          <a:effectLst/>
                          <a:latin typeface="Arial" panose="020B0604020202020204" pitchFamily="34" charset="0"/>
                        </a:rPr>
                        <a:t>70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Bronze Age</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150-350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59,2</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1,6</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34964024"/>
                  </a:ext>
                </a:extLst>
              </a:tr>
              <a:tr h="13698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150-475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50,0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1,8</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833728"/>
                  </a:ext>
                </a:extLst>
              </a:tr>
              <a:tr h="136981">
                <a:tc gridSpan="6">
                  <a:txBody>
                    <a:bodyPr/>
                    <a:lstStyle/>
                    <a:p>
                      <a:pPr algn="ctr" fontAlgn="ctr"/>
                      <a:r>
                        <a:rPr lang="en-US" sz="800" b="1" i="0" u="none" strike="noStrike">
                          <a:effectLst/>
                          <a:latin typeface="Arial" panose="020B0604020202020204" pitchFamily="34" charset="0"/>
                        </a:rPr>
                        <a:t>Sakhtysh - I, RSS- 2,  layer 2</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r" fontAlgn="b"/>
                      <a:r>
                        <a:rPr lang="ru-RU" sz="800" b="1" i="0" u="none" strike="noStrike">
                          <a:effectLst/>
                          <a:latin typeface="Arial" panose="020B0604020202020204" pitchFamily="34" charset="0"/>
                        </a:rPr>
                        <a:t>57,6</a:t>
                      </a:r>
                    </a:p>
                  </a:txBody>
                  <a:tcPr marL="8058" marR="8058" marT="8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ru-RU" sz="800" b="1" i="0" u="none" strike="noStrike">
                          <a:effectLst/>
                          <a:latin typeface="Arial" panose="020B0604020202020204" pitchFamily="34" charset="0"/>
                        </a:rPr>
                        <a:t>1,6</a:t>
                      </a:r>
                    </a:p>
                  </a:txBody>
                  <a:tcPr marL="8058" marR="8058" marT="8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ru-RU" sz="800" b="1" i="0" u="none" strike="noStrike">
                          <a:effectLst/>
                          <a:latin typeface="Arial" panose="020B0604020202020204" pitchFamily="34" charset="0"/>
                        </a:rPr>
                        <a:t>1500</a:t>
                      </a:r>
                    </a:p>
                  </a:txBody>
                  <a:tcPr marL="8058" marR="8058" marT="8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ru-RU" sz="800" b="1" i="0" u="none" strike="noStrike">
                          <a:effectLst/>
                          <a:latin typeface="Arial" panose="020B0604020202020204" pitchFamily="34" charset="0"/>
                        </a:rPr>
                        <a:t>170</a:t>
                      </a:r>
                    </a:p>
                  </a:txBody>
                  <a:tcPr marL="8058" marR="8058" marT="8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03490368"/>
                  </a:ext>
                </a:extLst>
              </a:tr>
              <a:tr h="136981">
                <a:tc>
                  <a:txBody>
                    <a:bodyPr/>
                    <a:lstStyle/>
                    <a:p>
                      <a:pPr algn="ctr" fontAlgn="ctr"/>
                      <a:r>
                        <a:rPr lang="ru-RU" sz="800" b="1" i="0" u="none" strike="noStrike">
                          <a:effectLst/>
                          <a:latin typeface="Arial" panose="020B0604020202020204" pitchFamily="34" charset="0"/>
                        </a:rPr>
                        <a:t>53</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ru-RU" sz="800" b="1" i="0" u="none" strike="noStrike">
                          <a:effectLst/>
                          <a:latin typeface="Arial" panose="020B0604020202020204" pitchFamily="34" charset="0"/>
                        </a:rPr>
                        <a:t>283</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Textile</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150-400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42,9</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2,6</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46021362"/>
                  </a:ext>
                </a:extLst>
              </a:tr>
              <a:tr h="136981">
                <a:tc rowSpan="2">
                  <a:txBody>
                    <a:bodyPr/>
                    <a:lstStyle/>
                    <a:p>
                      <a:pPr algn="ctr" fontAlgn="ctr"/>
                      <a:r>
                        <a:rPr lang="ru-RU" sz="800" b="1" i="0" u="none" strike="noStrike">
                          <a:effectLst/>
                          <a:latin typeface="Arial" panose="020B0604020202020204" pitchFamily="34" charset="0"/>
                        </a:rPr>
                        <a:t>54</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ru-RU" sz="800" b="1" i="0" u="none" strike="noStrike">
                          <a:effectLst/>
                          <a:latin typeface="Arial" panose="020B0604020202020204" pitchFamily="34" charset="0"/>
                        </a:rPr>
                        <a:t>274</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Textile</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350-550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48,6</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96805139"/>
                  </a:ext>
                </a:extLst>
              </a:tr>
              <a:tr h="13698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325-575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57,7</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1,1</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27257895"/>
                  </a:ext>
                </a:extLst>
              </a:tr>
              <a:tr h="136981">
                <a:tc rowSpan="2">
                  <a:txBody>
                    <a:bodyPr/>
                    <a:lstStyle/>
                    <a:p>
                      <a:pPr algn="ctr" fontAlgn="ctr"/>
                      <a:r>
                        <a:rPr lang="ru-RU" sz="800" b="1" i="0" u="none" strike="noStrike">
                          <a:effectLst/>
                          <a:latin typeface="Arial" panose="020B0604020202020204" pitchFamily="34" charset="0"/>
                        </a:rPr>
                        <a:t>55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ru-RU" sz="800" b="1" i="0" u="none" strike="noStrike">
                          <a:effectLst/>
                          <a:latin typeface="Arial" panose="020B0604020202020204" pitchFamily="34" charset="0"/>
                        </a:rPr>
                        <a:t>265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Textile</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250-550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70,0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0,2</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6573242"/>
                  </a:ext>
                </a:extLst>
              </a:tr>
              <a:tr h="13698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350-500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73,1</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2,9</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9949847"/>
                  </a:ext>
                </a:extLst>
              </a:tr>
              <a:tr h="136981">
                <a:tc>
                  <a:txBody>
                    <a:bodyPr/>
                    <a:lstStyle/>
                    <a:p>
                      <a:pPr algn="ctr" fontAlgn="ctr"/>
                      <a:r>
                        <a:rPr lang="ru-RU" sz="800" b="1" i="0" u="none" strike="noStrike">
                          <a:effectLst/>
                          <a:latin typeface="Arial" panose="020B0604020202020204" pitchFamily="34" charset="0"/>
                        </a:rPr>
                        <a:t>8</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ru-RU" sz="800" b="1" i="0" u="none" strike="noStrike">
                          <a:effectLst/>
                          <a:latin typeface="Arial" panose="020B0604020202020204" pitchFamily="34" charset="0"/>
                        </a:rPr>
                        <a:t>289</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Fatyainoid</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150-400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53,2</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1173777"/>
                  </a:ext>
                </a:extLst>
              </a:tr>
              <a:tr h="136981">
                <a:tc gridSpan="6">
                  <a:txBody>
                    <a:bodyPr/>
                    <a:lstStyle/>
                    <a:p>
                      <a:pPr algn="ctr" fontAlgn="ctr"/>
                      <a:r>
                        <a:rPr lang="en-US" sz="800" b="1" i="0" u="none" strike="noStrike">
                          <a:effectLst/>
                          <a:latin typeface="Arial" panose="020B0604020202020204" pitchFamily="34" charset="0"/>
                        </a:rPr>
                        <a:t>Sakhtysh - I, RSS- 2,  layer 3</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r" fontAlgn="b"/>
                      <a:r>
                        <a:rPr lang="ru-RU" sz="800" b="1" i="0" u="none" strike="noStrike">
                          <a:effectLst/>
                          <a:latin typeface="Arial" panose="020B0604020202020204" pitchFamily="34" charset="0"/>
                        </a:rPr>
                        <a:t>53,1</a:t>
                      </a:r>
                    </a:p>
                  </a:txBody>
                  <a:tcPr marL="8058" marR="8058" marT="8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ru-RU" sz="800" b="1" i="0" u="none" strike="noStrike">
                          <a:effectLst/>
                          <a:latin typeface="Arial" panose="020B0604020202020204" pitchFamily="34" charset="0"/>
                        </a:rPr>
                        <a:t>1,3</a:t>
                      </a:r>
                    </a:p>
                  </a:txBody>
                  <a:tcPr marL="8058" marR="8058" marT="8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ru-RU" sz="800" b="1" i="0" u="none" strike="noStrike">
                          <a:effectLst/>
                          <a:latin typeface="Arial" panose="020B0604020202020204" pitchFamily="34" charset="0"/>
                        </a:rPr>
                        <a:t>1830</a:t>
                      </a:r>
                    </a:p>
                  </a:txBody>
                  <a:tcPr marL="8058" marR="8058" marT="8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ru-RU" sz="800" b="1" i="0" u="none" strike="noStrike">
                          <a:effectLst/>
                          <a:latin typeface="Arial" panose="020B0604020202020204" pitchFamily="34" charset="0"/>
                        </a:rPr>
                        <a:t>170</a:t>
                      </a:r>
                    </a:p>
                  </a:txBody>
                  <a:tcPr marL="8058" marR="8058" marT="8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76675671"/>
                  </a:ext>
                </a:extLst>
              </a:tr>
              <a:tr h="136981">
                <a:tc>
                  <a:txBody>
                    <a:bodyPr/>
                    <a:lstStyle/>
                    <a:p>
                      <a:pPr algn="ctr" fontAlgn="ctr"/>
                      <a:r>
                        <a:rPr lang="ru-RU" sz="800" b="1" i="0" u="none" strike="noStrike">
                          <a:effectLst/>
                          <a:latin typeface="Arial" panose="020B0604020202020204" pitchFamily="34" charset="0"/>
                        </a:rPr>
                        <a:t>7</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ru-RU" sz="800" b="1" i="0" u="none" strike="noStrike">
                          <a:effectLst/>
                          <a:latin typeface="Arial" panose="020B0604020202020204" pitchFamily="34" charset="0"/>
                        </a:rPr>
                        <a:t>321</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Textile</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350-500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40,7</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18631534"/>
                  </a:ext>
                </a:extLst>
              </a:tr>
              <a:tr h="136981">
                <a:tc rowSpan="2">
                  <a:txBody>
                    <a:bodyPr/>
                    <a:lstStyle/>
                    <a:p>
                      <a:pPr algn="ctr" fontAlgn="ctr"/>
                      <a:r>
                        <a:rPr lang="ru-RU" sz="800" b="1" i="0" u="none" strike="noStrike">
                          <a:effectLst/>
                          <a:latin typeface="Arial" panose="020B0604020202020204" pitchFamily="34" charset="0"/>
                        </a:rPr>
                        <a:t>56</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ru-RU" sz="800" b="1" i="0" u="none" strike="noStrike">
                          <a:effectLst/>
                          <a:latin typeface="Arial" panose="020B0604020202020204" pitchFamily="34" charset="0"/>
                        </a:rPr>
                        <a:t>334</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Textile</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150-550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49,4</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1,3</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25401437"/>
                  </a:ext>
                </a:extLst>
              </a:tr>
              <a:tr h="13698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375-575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46,9</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1,2</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3769522"/>
                  </a:ext>
                </a:extLst>
              </a:tr>
              <a:tr h="136981">
                <a:tc>
                  <a:txBody>
                    <a:bodyPr/>
                    <a:lstStyle/>
                    <a:p>
                      <a:pPr algn="ctr" fontAlgn="ctr"/>
                      <a:r>
                        <a:rPr lang="ru-RU" sz="800" b="1" i="0" u="none" strike="noStrike">
                          <a:effectLst/>
                          <a:latin typeface="Arial" panose="020B0604020202020204" pitchFamily="34" charset="0"/>
                        </a:rPr>
                        <a:t>57</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ru-RU" sz="800" b="1" i="0" u="none" strike="noStrike">
                          <a:effectLst/>
                          <a:latin typeface="Arial" panose="020B0604020202020204" pitchFamily="34" charset="0"/>
                        </a:rPr>
                        <a:t>263</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Textile</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325-600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56,4</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14839963"/>
                  </a:ext>
                </a:extLst>
              </a:tr>
              <a:tr h="136981">
                <a:tc rowSpan="2">
                  <a:txBody>
                    <a:bodyPr/>
                    <a:lstStyle/>
                    <a:p>
                      <a:pPr algn="ctr" fontAlgn="ctr"/>
                      <a:r>
                        <a:rPr lang="ru-RU" sz="800" b="1" i="0" u="none" strike="noStrike">
                          <a:effectLst/>
                          <a:latin typeface="Arial" panose="020B0604020202020204" pitchFamily="34" charset="0"/>
                        </a:rPr>
                        <a:t>58</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ru-RU" sz="800" b="1" i="0" u="none" strike="noStrike">
                          <a:effectLst/>
                          <a:latin typeface="Arial" panose="020B0604020202020204" pitchFamily="34" charset="0"/>
                        </a:rPr>
                        <a:t>360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Textile</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150-450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62,3</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8058" marR="8058" marT="8058"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40682489"/>
                  </a:ext>
                </a:extLst>
              </a:tr>
              <a:tr h="13698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225-500</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62,6</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2,5</a:t>
                      </a:r>
                    </a:p>
                  </a:txBody>
                  <a:tcPr marL="8058" marR="8058" marT="8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8058" marR="8058" marT="805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a:effectLst/>
                          <a:latin typeface="Arial" panose="020B0604020202020204" pitchFamily="34" charset="0"/>
                        </a:rPr>
                        <a:t> </a:t>
                      </a:r>
                    </a:p>
                  </a:txBody>
                  <a:tcPr marL="8058" marR="8058" marT="805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683445"/>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8BF97702-BEBB-489B-A0D5-1FC0E1AD2529}"/>
              </a:ext>
            </a:extLst>
          </p:cNvPr>
          <p:cNvSpPr>
            <a:spLocks noGrp="1" noChangeArrowheads="1"/>
          </p:cNvSpPr>
          <p:nvPr>
            <p:ph type="title"/>
          </p:nvPr>
        </p:nvSpPr>
        <p:spPr/>
        <p:txBody>
          <a:bodyPr/>
          <a:lstStyle/>
          <a:p>
            <a:pPr algn="ctr"/>
            <a:r>
              <a:rPr lang="en-US" altLang="ru-RU" sz="2400" dirty="0"/>
              <a:t>The mean values of the geomagnetic field intensity </a:t>
            </a:r>
            <a:br>
              <a:rPr lang="en-US" altLang="ru-RU" sz="2400" dirty="0"/>
            </a:br>
            <a:r>
              <a:rPr lang="en-US" altLang="ru-RU" sz="2400" dirty="0"/>
              <a:t>and chronology of the </a:t>
            </a:r>
            <a:r>
              <a:rPr lang="en-US" altLang="ru-RU" sz="2400" dirty="0" err="1"/>
              <a:t>Sakhtysh</a:t>
            </a:r>
            <a:r>
              <a:rPr lang="en-US" altLang="ru-RU" sz="2400" dirty="0"/>
              <a:t> –II ceramic fragments</a:t>
            </a:r>
            <a:endParaRPr lang="ru-RU" altLang="ru-RU" sz="2400" dirty="0"/>
          </a:p>
        </p:txBody>
      </p:sp>
      <p:graphicFrame>
        <p:nvGraphicFramePr>
          <p:cNvPr id="2" name="Таблица 1">
            <a:extLst>
              <a:ext uri="{FF2B5EF4-FFF2-40B4-BE49-F238E27FC236}">
                <a16:creationId xmlns:a16="http://schemas.microsoft.com/office/drawing/2014/main" id="{1BBE014D-27ED-4F3A-8474-E562763C2AF8}"/>
              </a:ext>
            </a:extLst>
          </p:cNvPr>
          <p:cNvGraphicFramePr>
            <a:graphicFrameLocks noGrp="1"/>
          </p:cNvGraphicFramePr>
          <p:nvPr>
            <p:extLst>
              <p:ext uri="{D42A27DB-BD31-4B8C-83A1-F6EECF244321}">
                <p14:modId xmlns:p14="http://schemas.microsoft.com/office/powerpoint/2010/main" val="86538406"/>
              </p:ext>
            </p:extLst>
          </p:nvPr>
        </p:nvGraphicFramePr>
        <p:xfrm>
          <a:off x="446130" y="1196752"/>
          <a:ext cx="8530735" cy="4979988"/>
        </p:xfrm>
        <a:graphic>
          <a:graphicData uri="http://schemas.openxmlformats.org/drawingml/2006/table">
            <a:tbl>
              <a:tblPr/>
              <a:tblGrid>
                <a:gridCol w="989554">
                  <a:extLst>
                    <a:ext uri="{9D8B030D-6E8A-4147-A177-3AD203B41FA5}">
                      <a16:colId xmlns:a16="http://schemas.microsoft.com/office/drawing/2014/main" val="1202817166"/>
                    </a:ext>
                  </a:extLst>
                </a:gridCol>
                <a:gridCol w="1092401">
                  <a:extLst>
                    <a:ext uri="{9D8B030D-6E8A-4147-A177-3AD203B41FA5}">
                      <a16:colId xmlns:a16="http://schemas.microsoft.com/office/drawing/2014/main" val="1895381329"/>
                    </a:ext>
                  </a:extLst>
                </a:gridCol>
                <a:gridCol w="900606">
                  <a:extLst>
                    <a:ext uri="{9D8B030D-6E8A-4147-A177-3AD203B41FA5}">
                      <a16:colId xmlns:a16="http://schemas.microsoft.com/office/drawing/2014/main" val="3681009606"/>
                    </a:ext>
                  </a:extLst>
                </a:gridCol>
                <a:gridCol w="1645551">
                  <a:extLst>
                    <a:ext uri="{9D8B030D-6E8A-4147-A177-3AD203B41FA5}">
                      <a16:colId xmlns:a16="http://schemas.microsoft.com/office/drawing/2014/main" val="964096326"/>
                    </a:ext>
                  </a:extLst>
                </a:gridCol>
                <a:gridCol w="625421">
                  <a:extLst>
                    <a:ext uri="{9D8B030D-6E8A-4147-A177-3AD203B41FA5}">
                      <a16:colId xmlns:a16="http://schemas.microsoft.com/office/drawing/2014/main" val="88434668"/>
                    </a:ext>
                  </a:extLst>
                </a:gridCol>
                <a:gridCol w="533692">
                  <a:extLst>
                    <a:ext uri="{9D8B030D-6E8A-4147-A177-3AD203B41FA5}">
                      <a16:colId xmlns:a16="http://schemas.microsoft.com/office/drawing/2014/main" val="2374924317"/>
                    </a:ext>
                  </a:extLst>
                </a:gridCol>
                <a:gridCol w="558708">
                  <a:extLst>
                    <a:ext uri="{9D8B030D-6E8A-4147-A177-3AD203B41FA5}">
                      <a16:colId xmlns:a16="http://schemas.microsoft.com/office/drawing/2014/main" val="4094750397"/>
                    </a:ext>
                  </a:extLst>
                </a:gridCol>
                <a:gridCol w="633760">
                  <a:extLst>
                    <a:ext uri="{9D8B030D-6E8A-4147-A177-3AD203B41FA5}">
                      <a16:colId xmlns:a16="http://schemas.microsoft.com/office/drawing/2014/main" val="2177091385"/>
                    </a:ext>
                  </a:extLst>
                </a:gridCol>
                <a:gridCol w="892266">
                  <a:extLst>
                    <a:ext uri="{9D8B030D-6E8A-4147-A177-3AD203B41FA5}">
                      <a16:colId xmlns:a16="http://schemas.microsoft.com/office/drawing/2014/main" val="2282814302"/>
                    </a:ext>
                  </a:extLst>
                </a:gridCol>
                <a:gridCol w="658776">
                  <a:extLst>
                    <a:ext uri="{9D8B030D-6E8A-4147-A177-3AD203B41FA5}">
                      <a16:colId xmlns:a16="http://schemas.microsoft.com/office/drawing/2014/main" val="1064459731"/>
                    </a:ext>
                  </a:extLst>
                </a:gridCol>
              </a:tblGrid>
              <a:tr h="218804">
                <a:tc>
                  <a:txBody>
                    <a:bodyPr/>
                    <a:lstStyle/>
                    <a:p>
                      <a:pPr algn="ctr" fontAlgn="ctr"/>
                      <a:r>
                        <a:rPr lang="en-US" sz="1000" b="1" i="0" u="none" strike="noStrike">
                          <a:effectLst/>
                          <a:latin typeface="Arial" panose="020B0604020202020204" pitchFamily="34" charset="0"/>
                        </a:rPr>
                        <a:t>Our number №</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000" b="1" i="0" u="none" strike="noStrike">
                          <a:effectLst/>
                          <a:latin typeface="Arial" panose="020B0604020202020204" pitchFamily="34" charset="0"/>
                        </a:rPr>
                        <a:t>Museum number</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000" b="1" i="0" u="none" strike="noStrike">
                          <a:effectLst/>
                          <a:latin typeface="Arial" panose="020B0604020202020204" pitchFamily="34" charset="0"/>
                        </a:rPr>
                        <a:t>Culture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000" b="1" i="0" u="none" strike="noStrike">
                          <a:effectLst/>
                          <a:latin typeface="Arial" panose="020B0604020202020204" pitchFamily="34" charset="0"/>
                        </a:rPr>
                        <a:t>Temperature Interval, </a:t>
                      </a:r>
                      <a:r>
                        <a:rPr lang="en-US" sz="1000" b="1" i="0" u="none" strike="noStrike" baseline="30000">
                          <a:effectLst/>
                          <a:latin typeface="Arial" panose="020B0604020202020204" pitchFamily="34" charset="0"/>
                        </a:rPr>
                        <a:t>o</a:t>
                      </a:r>
                      <a:r>
                        <a:rPr lang="en-US" sz="1000" b="1" i="0" u="none" strike="noStrike">
                          <a:effectLst/>
                          <a:latin typeface="Arial" panose="020B0604020202020204" pitchFamily="34" charset="0"/>
                        </a:rPr>
                        <a:t>C</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ru-RU" sz="1000" b="1" i="0" u="none" strike="noStrike">
                          <a:effectLst/>
                          <a:latin typeface="Arial" panose="020B0604020202020204" pitchFamily="34" charset="0"/>
                        </a:rPr>
                        <a:t>В, µТ</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l-GR" sz="1000" b="1" i="0" u="none" strike="noStrike">
                          <a:effectLst/>
                          <a:latin typeface="Arial" panose="020B0604020202020204" pitchFamily="34" charset="0"/>
                        </a:rPr>
                        <a:t>σ, µ</a:t>
                      </a:r>
                      <a:r>
                        <a:rPr lang="ru-RU" sz="1000" b="1" i="0" u="none" strike="noStrike">
                          <a:effectLst/>
                          <a:latin typeface="Arial" panose="020B0604020202020204" pitchFamily="34" charset="0"/>
                        </a:rPr>
                        <a:t>Т</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ru-RU" sz="1000" b="1" i="0" u="none" strike="noStrike">
                          <a:effectLst/>
                          <a:latin typeface="Arial" panose="020B0604020202020204" pitchFamily="34" charset="0"/>
                        </a:rPr>
                        <a:t>В</a:t>
                      </a:r>
                      <a:r>
                        <a:rPr lang="en-US" sz="1000" b="1" i="0" u="none" strike="noStrike">
                          <a:effectLst/>
                          <a:latin typeface="Arial" panose="020B0604020202020204" pitchFamily="34" charset="0"/>
                        </a:rPr>
                        <a:t>m, µ</a:t>
                      </a:r>
                      <a:r>
                        <a:rPr lang="ru-RU" sz="1000" b="1" i="0" u="none" strike="noStrike">
                          <a:effectLst/>
                          <a:latin typeface="Arial" panose="020B0604020202020204" pitchFamily="34" charset="0"/>
                        </a:rPr>
                        <a:t>Т</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l-GR" sz="1000" b="1" i="0" u="none" strike="noStrike">
                          <a:effectLst/>
                          <a:latin typeface="Arial" panose="020B0604020202020204" pitchFamily="34" charset="0"/>
                        </a:rPr>
                        <a:t>σ , µ</a:t>
                      </a:r>
                      <a:r>
                        <a:rPr lang="ru-RU" sz="1000" b="1" i="0" u="none" strike="noStrike">
                          <a:effectLst/>
                          <a:latin typeface="Arial" panose="020B0604020202020204" pitchFamily="34" charset="0"/>
                        </a:rPr>
                        <a:t>Т</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1000" b="1" i="0" u="none" strike="noStrike">
                          <a:effectLst/>
                          <a:latin typeface="Arial" panose="020B0604020202020204" pitchFamily="34" charset="0"/>
                        </a:rPr>
                        <a:t>Age,yr BCE</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l-GR" sz="1000" b="1" i="0" u="none" strike="noStrike">
                          <a:effectLst/>
                          <a:latin typeface="Arial" panose="020B0604020202020204" pitchFamily="34" charset="0"/>
                        </a:rPr>
                        <a:t>± Δ, </a:t>
                      </a:r>
                      <a:r>
                        <a:rPr lang="en-US" sz="1000" b="1" i="0" u="none" strike="noStrike">
                          <a:effectLst/>
                          <a:latin typeface="Arial" panose="020B0604020202020204" pitchFamily="34" charset="0"/>
                        </a:rPr>
                        <a:t>yr</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745869337"/>
                  </a:ext>
                </a:extLst>
              </a:tr>
              <a:tr h="148787">
                <a:tc gridSpan="6">
                  <a:txBody>
                    <a:bodyPr/>
                    <a:lstStyle/>
                    <a:p>
                      <a:pPr algn="ctr" fontAlgn="ctr"/>
                      <a:r>
                        <a:rPr lang="en-US" sz="800" b="1" i="0" u="none" strike="noStrike">
                          <a:effectLst/>
                          <a:latin typeface="Arial" panose="020B0604020202020204" pitchFamily="34" charset="0"/>
                        </a:rPr>
                        <a:t>Sakhtysh - II, RSS- 1,  layer 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r" fontAlgn="b"/>
                      <a:r>
                        <a:rPr lang="ru-RU" sz="800" b="1" i="0" u="none" strike="noStrike">
                          <a:effectLst/>
                          <a:latin typeface="Arial" panose="020B0604020202020204" pitchFamily="34" charset="0"/>
                        </a:rPr>
                        <a:t>52,0</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ru-RU" sz="800" b="1" i="0" u="none" strike="noStrike">
                          <a:effectLst/>
                          <a:latin typeface="Arial" panose="020B0604020202020204" pitchFamily="34" charset="0"/>
                        </a:rPr>
                        <a:t>1,5</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ru-RU" sz="800" b="1" i="0" u="none" strike="noStrike">
                          <a:effectLst/>
                          <a:latin typeface="Arial" panose="020B0604020202020204" pitchFamily="34" charset="0"/>
                        </a:rPr>
                        <a:t>1090</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ru-RU" sz="800" b="1" i="0" u="none" strike="noStrike">
                          <a:effectLst/>
                          <a:latin typeface="Arial" panose="020B0604020202020204" pitchFamily="34" charset="0"/>
                        </a:rPr>
                        <a:t>90</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4051839540"/>
                  </a:ext>
                </a:extLst>
              </a:tr>
              <a:tr h="148787">
                <a:tc rowSpan="2">
                  <a:txBody>
                    <a:bodyPr/>
                    <a:lstStyle/>
                    <a:p>
                      <a:pPr algn="ctr" fontAlgn="ctr"/>
                      <a:r>
                        <a:rPr lang="ru-RU" sz="800" b="1" i="0" u="none" strike="noStrike">
                          <a:effectLst/>
                          <a:latin typeface="Arial" panose="020B0604020202020204" pitchFamily="34" charset="0"/>
                        </a:rPr>
                        <a:t>59</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rowSpan="2">
                  <a:txBody>
                    <a:bodyPr/>
                    <a:lstStyle/>
                    <a:p>
                      <a:pPr algn="ctr" fontAlgn="ctr"/>
                      <a:r>
                        <a:rPr lang="ru-RU" sz="800" b="1" i="0" u="none" strike="noStrike">
                          <a:effectLst/>
                          <a:latin typeface="Arial" panose="020B0604020202020204" pitchFamily="34" charset="0"/>
                        </a:rPr>
                        <a:t>3</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150-500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54,8</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4863961"/>
                  </a:ext>
                </a:extLst>
              </a:tr>
              <a:tr h="14878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150-500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55,1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2,2</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14650297"/>
                  </a:ext>
                </a:extLst>
              </a:tr>
              <a:tr h="148787">
                <a:tc>
                  <a:txBody>
                    <a:bodyPr/>
                    <a:lstStyle/>
                    <a:p>
                      <a:pPr algn="ctr" fontAlgn="ctr"/>
                      <a:r>
                        <a:rPr lang="ru-RU" sz="800" b="1" i="0" u="none" strike="noStrike">
                          <a:effectLst/>
                          <a:latin typeface="Arial" panose="020B0604020202020204" pitchFamily="34" charset="0"/>
                        </a:rPr>
                        <a:t>60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ru-RU" sz="800" b="1" i="0" u="none" strike="noStrike">
                          <a:effectLst/>
                          <a:latin typeface="Arial" panose="020B0604020202020204" pitchFamily="34" charset="0"/>
                        </a:rPr>
                        <a:t>7</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Fatyainoid</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325-475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40,2</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1,6</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34734383"/>
                  </a:ext>
                </a:extLst>
              </a:tr>
              <a:tr h="148787">
                <a:tc>
                  <a:txBody>
                    <a:bodyPr/>
                    <a:lstStyle/>
                    <a:p>
                      <a:pPr algn="ctr" fontAlgn="ctr"/>
                      <a:r>
                        <a:rPr lang="ru-RU" sz="800" b="1" i="0" u="none" strike="noStrike">
                          <a:effectLst/>
                          <a:latin typeface="Arial" panose="020B0604020202020204" pitchFamily="34" charset="0"/>
                        </a:rPr>
                        <a:t>62</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ru-RU" sz="800" b="1" i="0" u="none" strike="noStrike">
                          <a:effectLst/>
                          <a:latin typeface="Arial" panose="020B0604020202020204" pitchFamily="34" charset="0"/>
                        </a:rPr>
                        <a:t>12</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150-400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46,0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25356334"/>
                  </a:ext>
                </a:extLst>
              </a:tr>
              <a:tr h="148787">
                <a:tc>
                  <a:txBody>
                    <a:bodyPr/>
                    <a:lstStyle/>
                    <a:p>
                      <a:pPr algn="ctr" fontAlgn="b"/>
                      <a:r>
                        <a:rPr lang="ru-RU" sz="800" b="1" i="0" u="none" strike="noStrike">
                          <a:effectLst/>
                          <a:latin typeface="Arial" panose="020B0604020202020204" pitchFamily="34" charset="0"/>
                        </a:rPr>
                        <a:t>63</a:t>
                      </a:r>
                    </a:p>
                  </a:txBody>
                  <a:tcPr marL="7963" marR="7963" marT="796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ru-RU" sz="800" b="1" i="0" u="none" strike="noStrike">
                          <a:effectLst/>
                          <a:latin typeface="Arial" panose="020B0604020202020204" pitchFamily="34" charset="0"/>
                        </a:rPr>
                        <a:t>8</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effectLst/>
                          <a:latin typeface="Arial" panose="020B0604020202020204" pitchFamily="34" charset="0"/>
                        </a:rPr>
                        <a:t>Bronze Age</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1" i="0" u="none" strike="noStrike">
                          <a:effectLst/>
                          <a:latin typeface="Arial" panose="020B0604020202020204" pitchFamily="34" charset="0"/>
                        </a:rPr>
                        <a:t>175-475</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1" i="0" u="none" strike="noStrike">
                          <a:effectLst/>
                          <a:latin typeface="Arial" panose="020B0604020202020204" pitchFamily="34" charset="0"/>
                        </a:rPr>
                        <a:t>63,9</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1" i="0" u="none" strike="noStrike">
                          <a:effectLst/>
                          <a:latin typeface="Arial" panose="020B0604020202020204" pitchFamily="34" charset="0"/>
                        </a:rPr>
                        <a:t>0,4</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263135"/>
                  </a:ext>
                </a:extLst>
              </a:tr>
              <a:tr h="148787">
                <a:tc gridSpan="6">
                  <a:txBody>
                    <a:bodyPr/>
                    <a:lstStyle/>
                    <a:p>
                      <a:pPr algn="ctr" fontAlgn="ctr"/>
                      <a:r>
                        <a:rPr lang="en-US" sz="800" b="1" i="0" u="none" strike="noStrike">
                          <a:effectLst/>
                          <a:latin typeface="Arial" panose="020B0604020202020204" pitchFamily="34" charset="0"/>
                        </a:rPr>
                        <a:t>Sakhtysh - II, RSS- 1,  layer 2</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r" fontAlgn="b"/>
                      <a:r>
                        <a:rPr lang="ru-RU" sz="800" b="1" i="0" u="none" strike="noStrike">
                          <a:effectLst/>
                          <a:latin typeface="Arial" panose="020B0604020202020204" pitchFamily="34" charset="0"/>
                        </a:rPr>
                        <a:t>53,3</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ru-RU" sz="800" b="1" i="0" u="none" strike="noStrike">
                          <a:effectLst/>
                          <a:latin typeface="Arial" panose="020B0604020202020204" pitchFamily="34" charset="0"/>
                        </a:rPr>
                        <a:t>1,1</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ru-RU" sz="800" b="1" i="0" u="none" strike="noStrike">
                          <a:effectLst/>
                          <a:latin typeface="Arial" panose="020B0604020202020204" pitchFamily="34" charset="0"/>
                        </a:rPr>
                        <a:t>1260</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ru-RU" sz="800" b="1" i="0" u="none" strike="noStrike">
                          <a:effectLst/>
                          <a:latin typeface="Arial" panose="020B0604020202020204" pitchFamily="34" charset="0"/>
                        </a:rPr>
                        <a:t>90</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693374972"/>
                  </a:ext>
                </a:extLst>
              </a:tr>
              <a:tr h="148787">
                <a:tc>
                  <a:txBody>
                    <a:bodyPr/>
                    <a:lstStyle/>
                    <a:p>
                      <a:pPr algn="ctr" fontAlgn="ctr"/>
                      <a:r>
                        <a:rPr lang="ru-RU" sz="800" b="1" i="0" u="none" strike="noStrike">
                          <a:effectLst/>
                          <a:latin typeface="Arial" panose="020B0604020202020204" pitchFamily="34" charset="0"/>
                        </a:rPr>
                        <a:t>26</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ru-RU" sz="800" b="1" i="0" u="none" strike="noStrike">
                          <a:effectLst/>
                          <a:latin typeface="Arial" panose="020B0604020202020204" pitchFamily="34" charset="0"/>
                        </a:rPr>
                        <a:t>30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150-475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62,3</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21252136"/>
                  </a:ext>
                </a:extLst>
              </a:tr>
              <a:tr h="148787">
                <a:tc rowSpan="2">
                  <a:txBody>
                    <a:bodyPr/>
                    <a:lstStyle/>
                    <a:p>
                      <a:pPr algn="ctr" fontAlgn="ctr"/>
                      <a:r>
                        <a:rPr lang="ru-RU" sz="800" b="1" i="0" u="none" strike="noStrike">
                          <a:effectLst/>
                          <a:latin typeface="Arial" panose="020B0604020202020204" pitchFamily="34" charset="0"/>
                        </a:rPr>
                        <a:t>27</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rowSpan="2">
                  <a:txBody>
                    <a:bodyPr/>
                    <a:lstStyle/>
                    <a:p>
                      <a:pPr algn="ctr" fontAlgn="ctr"/>
                      <a:r>
                        <a:rPr lang="ru-RU" sz="800" b="1" i="0" u="none" strike="noStrike">
                          <a:effectLst/>
                          <a:latin typeface="Arial" panose="020B0604020202020204" pitchFamily="34" charset="0"/>
                        </a:rPr>
                        <a:t>60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150-550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51,0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0,9</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91690599"/>
                  </a:ext>
                </a:extLst>
              </a:tr>
              <a:tr h="14878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475-600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50,7</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0,9</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81665894"/>
                  </a:ext>
                </a:extLst>
              </a:tr>
              <a:tr h="148787">
                <a:tc>
                  <a:txBody>
                    <a:bodyPr/>
                    <a:lstStyle/>
                    <a:p>
                      <a:pPr algn="ctr" fontAlgn="ctr"/>
                      <a:r>
                        <a:rPr lang="ru-RU" sz="800" b="1" i="0" u="none" strike="noStrike">
                          <a:effectLst/>
                          <a:latin typeface="Arial" panose="020B0604020202020204" pitchFamily="34" charset="0"/>
                        </a:rPr>
                        <a:t>28</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ru-RU" sz="800" b="1" i="0" u="none" strike="noStrike">
                          <a:effectLst/>
                          <a:latin typeface="Arial" panose="020B0604020202020204" pitchFamily="34" charset="0"/>
                        </a:rPr>
                        <a:t>43</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175-550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41,1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0,9</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87936592"/>
                  </a:ext>
                </a:extLst>
              </a:tr>
              <a:tr h="148787">
                <a:tc rowSpan="2">
                  <a:txBody>
                    <a:bodyPr/>
                    <a:lstStyle/>
                    <a:p>
                      <a:pPr algn="ctr" fontAlgn="ctr"/>
                      <a:r>
                        <a:rPr lang="ru-RU" sz="800" b="1" i="0" u="none" strike="noStrike">
                          <a:effectLst/>
                          <a:latin typeface="Arial" panose="020B0604020202020204" pitchFamily="34" charset="0"/>
                        </a:rPr>
                        <a:t>29</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rowSpan="2">
                  <a:txBody>
                    <a:bodyPr/>
                    <a:lstStyle/>
                    <a:p>
                      <a:pPr algn="ctr" fontAlgn="ctr"/>
                      <a:r>
                        <a:rPr lang="ru-RU" sz="800" b="1" i="0" u="none" strike="noStrike">
                          <a:effectLst/>
                          <a:latin typeface="Arial" panose="020B0604020202020204" pitchFamily="34" charset="0"/>
                        </a:rPr>
                        <a:t>48</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350-500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61,4</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0,2</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78776725"/>
                  </a:ext>
                </a:extLst>
              </a:tr>
              <a:tr h="14878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400-525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60,7</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0,9</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9818410"/>
                  </a:ext>
                </a:extLst>
              </a:tr>
              <a:tr h="148787">
                <a:tc>
                  <a:txBody>
                    <a:bodyPr/>
                    <a:lstStyle/>
                    <a:p>
                      <a:pPr algn="ctr" fontAlgn="ctr"/>
                      <a:r>
                        <a:rPr lang="ru-RU" sz="800" b="1" i="0" u="none" strike="noStrike">
                          <a:effectLst/>
                          <a:latin typeface="Arial" panose="020B0604020202020204" pitchFamily="34" charset="0"/>
                        </a:rPr>
                        <a:t>30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ru-RU" sz="800" b="1" i="0" u="none" strike="noStrike">
                          <a:effectLst/>
                          <a:latin typeface="Arial" panose="020B0604020202020204" pitchFamily="34" charset="0"/>
                        </a:rPr>
                        <a:t>63</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150-350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45,7</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678138"/>
                  </a:ext>
                </a:extLst>
              </a:tr>
              <a:tr h="148787">
                <a:tc gridSpan="6">
                  <a:txBody>
                    <a:bodyPr/>
                    <a:lstStyle/>
                    <a:p>
                      <a:pPr algn="ctr" fontAlgn="ctr"/>
                      <a:r>
                        <a:rPr lang="en-US" sz="800" b="1" i="0" u="none" strike="noStrike">
                          <a:effectLst/>
                          <a:latin typeface="Arial" panose="020B0604020202020204" pitchFamily="34" charset="0"/>
                        </a:rPr>
                        <a:t>Sakhtysh - II, RSS- 1,  layer 3</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r" fontAlgn="b"/>
                      <a:r>
                        <a:rPr lang="ru-RU" sz="800" b="1" i="0" u="none" strike="noStrike">
                          <a:effectLst/>
                          <a:latin typeface="Arial" panose="020B0604020202020204" pitchFamily="34" charset="0"/>
                        </a:rPr>
                        <a:t>54,3</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ru-RU" sz="800" b="1" i="0" u="none" strike="noStrike">
                          <a:effectLst/>
                          <a:latin typeface="Arial" panose="020B0604020202020204" pitchFamily="34" charset="0"/>
                        </a:rPr>
                        <a:t>0,8</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ru-RU" sz="800" b="1" i="0" u="none" strike="noStrike">
                          <a:effectLst/>
                          <a:latin typeface="Arial" panose="020B0604020202020204" pitchFamily="34" charset="0"/>
                        </a:rPr>
                        <a:t>1440</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ru-RU" sz="800" b="1" i="0" u="none" strike="noStrike">
                          <a:effectLst/>
                          <a:latin typeface="Arial" panose="020B0604020202020204" pitchFamily="34" charset="0"/>
                        </a:rPr>
                        <a:t>90</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932052748"/>
                  </a:ext>
                </a:extLst>
              </a:tr>
              <a:tr h="148787">
                <a:tc rowSpan="2">
                  <a:txBody>
                    <a:bodyPr/>
                    <a:lstStyle/>
                    <a:p>
                      <a:pPr algn="ctr" fontAlgn="ctr"/>
                      <a:r>
                        <a:rPr lang="ru-RU" sz="800" b="1" i="0" u="none" strike="noStrike">
                          <a:effectLst/>
                          <a:latin typeface="Arial" panose="020B0604020202020204" pitchFamily="34" charset="0"/>
                        </a:rPr>
                        <a:t>40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rowSpan="2">
                  <a:txBody>
                    <a:bodyPr/>
                    <a:lstStyle/>
                    <a:p>
                      <a:pPr algn="ctr" fontAlgn="ctr"/>
                      <a:r>
                        <a:rPr lang="ru-RU" sz="800" b="1" i="0" u="none" strike="noStrike">
                          <a:effectLst/>
                          <a:latin typeface="Arial" panose="020B0604020202020204" pitchFamily="34" charset="0"/>
                        </a:rPr>
                        <a:t>101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350-550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45,8</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425164"/>
                  </a:ext>
                </a:extLst>
              </a:tr>
              <a:tr h="14878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325-600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59,5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98596432"/>
                  </a:ext>
                </a:extLst>
              </a:tr>
              <a:tr h="148787">
                <a:tc rowSpan="2">
                  <a:txBody>
                    <a:bodyPr/>
                    <a:lstStyle/>
                    <a:p>
                      <a:pPr algn="ctr" fontAlgn="ctr"/>
                      <a:r>
                        <a:rPr lang="ru-RU" sz="800" b="1" i="0" u="none" strike="noStrike">
                          <a:effectLst/>
                          <a:latin typeface="Arial" panose="020B0604020202020204" pitchFamily="34" charset="0"/>
                        </a:rPr>
                        <a:t>41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rowSpan="2">
                  <a:txBody>
                    <a:bodyPr/>
                    <a:lstStyle/>
                    <a:p>
                      <a:pPr algn="ctr" fontAlgn="ctr"/>
                      <a:r>
                        <a:rPr lang="ru-RU" sz="800" b="1" i="0" u="none" strike="noStrike">
                          <a:effectLst/>
                          <a:latin typeface="Arial" panose="020B0604020202020204" pitchFamily="34" charset="0"/>
                        </a:rPr>
                        <a:t>139</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450-550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55,6</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0,2</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85616113"/>
                  </a:ext>
                </a:extLst>
              </a:tr>
              <a:tr h="14878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150-475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60,3</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75673877"/>
                  </a:ext>
                </a:extLst>
              </a:tr>
              <a:tr h="148787">
                <a:tc rowSpan="2">
                  <a:txBody>
                    <a:bodyPr/>
                    <a:lstStyle/>
                    <a:p>
                      <a:pPr algn="ctr" fontAlgn="ctr"/>
                      <a:r>
                        <a:rPr lang="ru-RU" sz="800" b="1" i="0" u="none" strike="noStrike">
                          <a:effectLst/>
                          <a:latin typeface="Arial" panose="020B0604020202020204" pitchFamily="34" charset="0"/>
                        </a:rPr>
                        <a:t>42</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rowSpan="2">
                  <a:txBody>
                    <a:bodyPr/>
                    <a:lstStyle/>
                    <a:p>
                      <a:pPr algn="ctr" fontAlgn="ctr"/>
                      <a:r>
                        <a:rPr lang="ru-RU" sz="800" b="1" i="0" u="none" strike="noStrike">
                          <a:effectLst/>
                          <a:latin typeface="Arial" panose="020B0604020202020204" pitchFamily="34" charset="0"/>
                        </a:rPr>
                        <a:t>128</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350-500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50,9</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634675"/>
                  </a:ext>
                </a:extLst>
              </a:tr>
              <a:tr h="14878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175-475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66,7</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89605655"/>
                  </a:ext>
                </a:extLst>
              </a:tr>
              <a:tr h="148787">
                <a:tc rowSpan="2">
                  <a:txBody>
                    <a:bodyPr/>
                    <a:lstStyle/>
                    <a:p>
                      <a:pPr algn="ctr" fontAlgn="ctr"/>
                      <a:r>
                        <a:rPr lang="ru-RU" sz="800" b="1" i="0" u="none" strike="noStrike">
                          <a:effectLst/>
                          <a:latin typeface="Arial" panose="020B0604020202020204" pitchFamily="34" charset="0"/>
                        </a:rPr>
                        <a:t>43</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rowSpan="2">
                  <a:txBody>
                    <a:bodyPr/>
                    <a:lstStyle/>
                    <a:p>
                      <a:pPr algn="ctr" fontAlgn="ctr"/>
                      <a:r>
                        <a:rPr lang="ru-RU" sz="800" b="1" i="0" u="none" strike="noStrike">
                          <a:effectLst/>
                          <a:latin typeface="Arial" panose="020B0604020202020204" pitchFamily="34" charset="0"/>
                        </a:rPr>
                        <a:t>149</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350-550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38,7</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44591015"/>
                  </a:ext>
                </a:extLst>
              </a:tr>
              <a:tr h="14878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200-525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60,8</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33939308"/>
                  </a:ext>
                </a:extLst>
              </a:tr>
              <a:tr h="148787">
                <a:tc>
                  <a:txBody>
                    <a:bodyPr/>
                    <a:lstStyle/>
                    <a:p>
                      <a:pPr algn="ctr" fontAlgn="ctr"/>
                      <a:r>
                        <a:rPr lang="ru-RU" sz="800" b="1" i="0" u="none" strike="noStrike">
                          <a:effectLst/>
                          <a:latin typeface="Arial" panose="020B0604020202020204" pitchFamily="34" charset="0"/>
                        </a:rPr>
                        <a:t>44</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ru-RU" sz="800" b="1" i="0" u="none" strike="noStrike">
                          <a:effectLst/>
                          <a:latin typeface="Arial" panose="020B0604020202020204" pitchFamily="34" charset="0"/>
                        </a:rPr>
                        <a:t>191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350-550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50,5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1,6</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410691"/>
                  </a:ext>
                </a:extLst>
              </a:tr>
              <a:tr h="148787">
                <a:tc gridSpan="6">
                  <a:txBody>
                    <a:bodyPr/>
                    <a:lstStyle/>
                    <a:p>
                      <a:pPr algn="ctr" fontAlgn="ctr"/>
                      <a:r>
                        <a:rPr lang="en-US" sz="800" b="1" i="0" u="none" strike="noStrike">
                          <a:effectLst/>
                          <a:latin typeface="Arial" panose="020B0604020202020204" pitchFamily="34" charset="0"/>
                        </a:rPr>
                        <a:t>Sakhtysh - II, RSS- 1,  layer 4</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r" fontAlgn="b"/>
                      <a:r>
                        <a:rPr lang="ru-RU" sz="800" b="1" i="0" u="none" strike="noStrike">
                          <a:effectLst/>
                          <a:latin typeface="Arial" panose="020B0604020202020204" pitchFamily="34" charset="0"/>
                        </a:rPr>
                        <a:t>59,1</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ru-RU" sz="800" b="1" i="0" u="none" strike="noStrike">
                          <a:effectLst/>
                          <a:latin typeface="Arial" panose="020B0604020202020204" pitchFamily="34" charset="0"/>
                        </a:rPr>
                        <a:t>2,0</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ru-RU" sz="800" b="1" i="0" u="none" strike="noStrike">
                          <a:effectLst/>
                          <a:latin typeface="Arial" panose="020B0604020202020204" pitchFamily="34" charset="0"/>
                        </a:rPr>
                        <a:t>1610</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ru-RU" sz="800" b="1" i="0" u="none" strike="noStrike">
                          <a:effectLst/>
                          <a:latin typeface="Arial" panose="020B0604020202020204" pitchFamily="34" charset="0"/>
                        </a:rPr>
                        <a:t>90</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404426906"/>
                  </a:ext>
                </a:extLst>
              </a:tr>
              <a:tr h="148787">
                <a:tc rowSpan="2">
                  <a:txBody>
                    <a:bodyPr/>
                    <a:lstStyle/>
                    <a:p>
                      <a:pPr algn="ctr" fontAlgn="ctr"/>
                      <a:r>
                        <a:rPr lang="ru-RU" sz="800" b="1" i="0" u="none" strike="noStrike">
                          <a:effectLst/>
                          <a:latin typeface="Arial" panose="020B0604020202020204" pitchFamily="34" charset="0"/>
                        </a:rPr>
                        <a:t>21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rowSpan="2">
                  <a:txBody>
                    <a:bodyPr/>
                    <a:lstStyle/>
                    <a:p>
                      <a:pPr algn="ctr" fontAlgn="ctr"/>
                      <a:r>
                        <a:rPr lang="ru-RU" sz="800" b="1" i="0" u="none" strike="noStrike">
                          <a:effectLst/>
                          <a:latin typeface="Arial" panose="020B0604020202020204" pitchFamily="34" charset="0"/>
                        </a:rPr>
                        <a:t>170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150-450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49,8</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21032107"/>
                  </a:ext>
                </a:extLst>
              </a:tr>
              <a:tr h="14878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800" b="1" i="0" u="none" strike="noStrike">
                          <a:effectLst/>
                          <a:latin typeface="Arial" panose="020B0604020202020204" pitchFamily="34" charset="0"/>
                        </a:rPr>
                        <a:t>200-450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50,1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70982521"/>
                  </a:ext>
                </a:extLst>
              </a:tr>
              <a:tr h="148787">
                <a:tc>
                  <a:txBody>
                    <a:bodyPr/>
                    <a:lstStyle/>
                    <a:p>
                      <a:pPr algn="ctr" fontAlgn="ctr"/>
                      <a:r>
                        <a:rPr lang="ru-RU" sz="800" b="1" i="0" u="none" strike="noStrike">
                          <a:effectLst/>
                          <a:latin typeface="Arial" panose="020B0604020202020204" pitchFamily="34" charset="0"/>
                        </a:rPr>
                        <a:t>22</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ru-RU" sz="800" b="1" i="0" u="none" strike="noStrike">
                          <a:effectLst/>
                          <a:latin typeface="Arial" panose="020B0604020202020204" pitchFamily="34" charset="0"/>
                        </a:rPr>
                        <a:t>195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250-550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54,1</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0,6</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91172662"/>
                  </a:ext>
                </a:extLst>
              </a:tr>
              <a:tr h="148787">
                <a:tc>
                  <a:txBody>
                    <a:bodyPr/>
                    <a:lstStyle/>
                    <a:p>
                      <a:pPr algn="ctr" fontAlgn="ctr"/>
                      <a:r>
                        <a:rPr lang="ru-RU" sz="800" b="1" i="0" u="none" strike="noStrike">
                          <a:effectLst/>
                          <a:latin typeface="Arial" panose="020B0604020202020204" pitchFamily="34" charset="0"/>
                        </a:rPr>
                        <a:t>23</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ru-RU" sz="800" b="1" i="0" u="none" strike="noStrike">
                          <a:effectLst/>
                          <a:latin typeface="Arial" panose="020B0604020202020204" pitchFamily="34" charset="0"/>
                        </a:rPr>
                        <a:t>196</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Bronze Age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150-475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73,2</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4,2</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77896249"/>
                  </a:ext>
                </a:extLst>
              </a:tr>
              <a:tr h="148787">
                <a:tc>
                  <a:txBody>
                    <a:bodyPr/>
                    <a:lstStyle/>
                    <a:p>
                      <a:pPr algn="ctr" fontAlgn="ctr"/>
                      <a:r>
                        <a:rPr lang="ru-RU" sz="800" b="1" i="0" u="none" strike="noStrike">
                          <a:effectLst/>
                          <a:latin typeface="Arial" panose="020B0604020202020204" pitchFamily="34" charset="0"/>
                        </a:rPr>
                        <a:t>20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ru-RU" sz="800" b="1" i="0" u="none" strike="noStrike">
                          <a:effectLst/>
                          <a:latin typeface="Arial" panose="020B0604020202020204" pitchFamily="34" charset="0"/>
                        </a:rPr>
                        <a:t>176</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200-450</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59,7</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1,6</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47631082"/>
                  </a:ext>
                </a:extLst>
              </a:tr>
              <a:tr h="148787">
                <a:tc>
                  <a:txBody>
                    <a:bodyPr/>
                    <a:lstStyle/>
                    <a:p>
                      <a:pPr algn="ctr" fontAlgn="ctr"/>
                      <a:r>
                        <a:rPr lang="ru-RU" sz="800" b="1" i="0" u="none" strike="noStrike">
                          <a:effectLst/>
                          <a:latin typeface="Arial" panose="020B0604020202020204" pitchFamily="34" charset="0"/>
                        </a:rPr>
                        <a:t>69</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ru-RU" sz="800" b="1" i="0" u="none" strike="noStrike">
                          <a:effectLst/>
                          <a:latin typeface="Arial" panose="020B0604020202020204" pitchFamily="34" charset="0"/>
                        </a:rPr>
                        <a:t>199</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350-575</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59,8</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0" u="none" strike="noStrike">
                          <a:effectLst/>
                          <a:latin typeface="Arial" panose="020B0604020202020204" pitchFamily="34" charset="0"/>
                        </a:rPr>
                        <a:t>1,6</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endParaRPr lang="ru-RU" sz="800" b="0" i="0" u="none" strike="noStrike">
                        <a:effectLst/>
                        <a:latin typeface="Arial" panose="020B0604020202020204" pitchFamily="34" charset="0"/>
                      </a:endParaRPr>
                    </a:p>
                  </a:txBody>
                  <a:tcPr marL="7963" marR="7963" marT="7963" marB="0" anchor="b">
                    <a:lnL>
                      <a:noFill/>
                    </a:lnL>
                    <a:lnR>
                      <a:noFill/>
                    </a:lnR>
                    <a:lnT>
                      <a:noFill/>
                    </a:lnT>
                    <a:lnB>
                      <a:noFill/>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67467431"/>
                  </a:ext>
                </a:extLst>
              </a:tr>
              <a:tr h="148787">
                <a:tc>
                  <a:txBody>
                    <a:bodyPr/>
                    <a:lstStyle/>
                    <a:p>
                      <a:pPr algn="ctr" fontAlgn="b"/>
                      <a:r>
                        <a:rPr lang="ru-RU" sz="800" b="1" i="0" u="none" strike="noStrike">
                          <a:effectLst/>
                          <a:latin typeface="Arial" panose="020B0604020202020204" pitchFamily="34" charset="0"/>
                        </a:rPr>
                        <a:t>71</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ru-RU" sz="800" b="1" i="0" u="none" strike="noStrike">
                          <a:effectLst/>
                          <a:latin typeface="Arial" panose="020B0604020202020204" pitchFamily="34" charset="0"/>
                        </a:rPr>
                        <a:t>203</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Textile</a:t>
                      </a:r>
                    </a:p>
                  </a:txBody>
                  <a:tcPr marL="7963" marR="7963" marT="7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1" i="0" u="none" strike="noStrike">
                          <a:effectLst/>
                          <a:latin typeface="Arial" panose="020B0604020202020204" pitchFamily="34" charset="0"/>
                        </a:rPr>
                        <a:t>150-475</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1" i="0" u="none" strike="noStrike">
                          <a:effectLst/>
                          <a:latin typeface="Arial" panose="020B0604020202020204" pitchFamily="34" charset="0"/>
                        </a:rPr>
                        <a:t>66,7</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1" i="0" u="none" strike="noStrike">
                          <a:effectLst/>
                          <a:latin typeface="Arial" panose="020B0604020202020204" pitchFamily="34" charset="0"/>
                        </a:rPr>
                        <a:t>1,2</a:t>
                      </a:r>
                    </a:p>
                  </a:txBody>
                  <a:tcPr marL="7963" marR="7963" marT="79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Arial" panose="020B0604020202020204" pitchFamily="34" charset="0"/>
                        </a:rPr>
                        <a:t> </a:t>
                      </a:r>
                    </a:p>
                  </a:txBody>
                  <a:tcPr marL="7963" marR="7963" marT="79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a:effectLst/>
                          <a:latin typeface="Arial" panose="020B0604020202020204" pitchFamily="34" charset="0"/>
                        </a:rPr>
                        <a:t> </a:t>
                      </a:r>
                    </a:p>
                  </a:txBody>
                  <a:tcPr marL="7963" marR="7963" marT="796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268313"/>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a:extLst>
              <a:ext uri="{FF2B5EF4-FFF2-40B4-BE49-F238E27FC236}">
                <a16:creationId xmlns:a16="http://schemas.microsoft.com/office/drawing/2014/main" id="{380EC795-A9F1-46BC-85D9-3AC67B5708DE}"/>
              </a:ext>
            </a:extLst>
          </p:cNvPr>
          <p:cNvGraphicFramePr>
            <a:graphicFrameLocks/>
          </p:cNvGraphicFramePr>
          <p:nvPr>
            <p:extLst>
              <p:ext uri="{D42A27DB-BD31-4B8C-83A1-F6EECF244321}">
                <p14:modId xmlns:p14="http://schemas.microsoft.com/office/powerpoint/2010/main" val="2248694925"/>
              </p:ext>
            </p:extLst>
          </p:nvPr>
        </p:nvGraphicFramePr>
        <p:xfrm>
          <a:off x="1475656" y="2204864"/>
          <a:ext cx="5848350"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угольник 3">
            <a:extLst>
              <a:ext uri="{FF2B5EF4-FFF2-40B4-BE49-F238E27FC236}">
                <a16:creationId xmlns:a16="http://schemas.microsoft.com/office/drawing/2014/main" id="{6F39399D-FB18-449F-B378-DDCC12CF0372}"/>
              </a:ext>
            </a:extLst>
          </p:cNvPr>
          <p:cNvSpPr/>
          <p:nvPr/>
        </p:nvSpPr>
        <p:spPr>
          <a:xfrm>
            <a:off x="395536" y="260648"/>
            <a:ext cx="8640960" cy="2308324"/>
          </a:xfrm>
          <a:prstGeom prst="rect">
            <a:avLst/>
          </a:prstGeom>
        </p:spPr>
        <p:txBody>
          <a:bodyPr wrap="square">
            <a:spAutoFit/>
          </a:bodyPr>
          <a:lstStyle/>
          <a:p>
            <a:r>
              <a:rPr lang="en-US" altLang="ru-RU" sz="1800" dirty="0">
                <a:solidFill>
                  <a:srgbClr val="006633"/>
                </a:solidFill>
                <a:latin typeface="Garamond"/>
              </a:rPr>
              <a:t>The obtained data provide</a:t>
            </a:r>
            <a:r>
              <a:rPr lang="ru-RU" altLang="ru-RU" sz="1800" dirty="0">
                <a:solidFill>
                  <a:srgbClr val="006633"/>
                </a:solidFill>
                <a:latin typeface="Garamond"/>
              </a:rPr>
              <a:t> </a:t>
            </a:r>
            <a:r>
              <a:rPr lang="en-US" altLang="ru-RU" sz="1800" dirty="0">
                <a:solidFill>
                  <a:srgbClr val="006633"/>
                </a:solidFill>
                <a:latin typeface="Garamond"/>
              </a:rPr>
              <a:t>new data on geomagnetic field intensity variations during the Bronze Age. We can construct  a curve of geomagnetic field intensity variations from the age during  V-II millennium BCE. </a:t>
            </a:r>
            <a:endParaRPr lang="ru-RU" sz="1800" dirty="0"/>
          </a:p>
          <a:p>
            <a:r>
              <a:rPr lang="en-US" altLang="ru-RU" sz="1800" dirty="0">
                <a:solidFill>
                  <a:srgbClr val="006633"/>
                </a:solidFill>
                <a:latin typeface="Garamond"/>
                <a:ea typeface="+mj-ea"/>
                <a:cs typeface="+mj-cs"/>
              </a:rPr>
              <a:t>The blue squares –</a:t>
            </a:r>
            <a:r>
              <a:rPr lang="en-US" altLang="ru-RU" sz="1800" dirty="0" err="1">
                <a:solidFill>
                  <a:srgbClr val="006633"/>
                </a:solidFill>
                <a:latin typeface="Garamond"/>
                <a:ea typeface="+mj-ea"/>
                <a:cs typeface="+mj-cs"/>
              </a:rPr>
              <a:t>Sakhtysh</a:t>
            </a:r>
            <a:r>
              <a:rPr lang="en-US" altLang="ru-RU" sz="1800" dirty="0">
                <a:solidFill>
                  <a:srgbClr val="006633"/>
                </a:solidFill>
                <a:latin typeface="Garamond"/>
                <a:ea typeface="+mj-ea"/>
                <a:cs typeface="+mj-cs"/>
              </a:rPr>
              <a:t> -I , brawn triangles – </a:t>
            </a:r>
            <a:r>
              <a:rPr lang="en-US" altLang="ru-RU" sz="1800" dirty="0" err="1">
                <a:solidFill>
                  <a:srgbClr val="006633"/>
                </a:solidFill>
                <a:latin typeface="Garamond"/>
                <a:ea typeface="+mj-ea"/>
                <a:cs typeface="+mj-cs"/>
              </a:rPr>
              <a:t>Sakhtysh</a:t>
            </a:r>
            <a:r>
              <a:rPr lang="en-US" altLang="ru-RU" sz="1800" dirty="0">
                <a:solidFill>
                  <a:srgbClr val="006633"/>
                </a:solidFill>
                <a:latin typeface="Garamond"/>
                <a:ea typeface="+mj-ea"/>
                <a:cs typeface="+mj-cs"/>
              </a:rPr>
              <a:t> -II </a:t>
            </a:r>
            <a:r>
              <a:rPr lang="en-US" altLang="ru-RU" sz="1800" dirty="0" err="1">
                <a:solidFill>
                  <a:srgbClr val="006633"/>
                </a:solidFill>
                <a:latin typeface="Garamond"/>
                <a:ea typeface="+mj-ea"/>
                <a:cs typeface="+mj-cs"/>
              </a:rPr>
              <a:t>setlements</a:t>
            </a:r>
            <a:r>
              <a:rPr lang="en-US" altLang="ru-RU" sz="1800" dirty="0">
                <a:solidFill>
                  <a:srgbClr val="006633"/>
                </a:solidFill>
                <a:latin typeface="Garamond"/>
                <a:ea typeface="+mj-ea"/>
                <a:cs typeface="+mj-cs"/>
              </a:rPr>
              <a:t>. </a:t>
            </a:r>
            <a:endParaRPr lang="ru-RU" altLang="ru-RU" sz="1800" dirty="0">
              <a:solidFill>
                <a:srgbClr val="006633"/>
              </a:solidFill>
              <a:latin typeface="Garamond"/>
              <a:ea typeface="+mj-ea"/>
              <a:cs typeface="+mj-cs"/>
            </a:endParaRPr>
          </a:p>
          <a:p>
            <a:r>
              <a:rPr lang="en-US" altLang="ru-RU" sz="1800" dirty="0">
                <a:solidFill>
                  <a:srgbClr val="006633"/>
                </a:solidFill>
                <a:latin typeface="Garamond"/>
                <a:ea typeface="+mj-ea"/>
                <a:cs typeface="+mj-cs"/>
              </a:rPr>
              <a:t>Black symbols  are results obtained previously for Neolithic  ceramics from </a:t>
            </a:r>
            <a:r>
              <a:rPr lang="en-US" altLang="ru-RU" sz="1800" dirty="0" err="1">
                <a:solidFill>
                  <a:srgbClr val="006633"/>
                </a:solidFill>
                <a:latin typeface="Garamond"/>
                <a:ea typeface="+mj-ea"/>
                <a:cs typeface="+mj-cs"/>
              </a:rPr>
              <a:t>Sakhtysh</a:t>
            </a:r>
            <a:r>
              <a:rPr lang="en-US" altLang="ru-RU" sz="1800" dirty="0">
                <a:solidFill>
                  <a:srgbClr val="006633"/>
                </a:solidFill>
                <a:latin typeface="Garamond"/>
                <a:ea typeface="+mj-ea"/>
                <a:cs typeface="+mj-cs"/>
              </a:rPr>
              <a:t> –I settlement (</a:t>
            </a:r>
            <a:r>
              <a:rPr lang="en-US" altLang="ru-RU" sz="1800" dirty="0" err="1">
                <a:solidFill>
                  <a:srgbClr val="006633"/>
                </a:solidFill>
                <a:latin typeface="Garamond"/>
                <a:ea typeface="+mj-ea"/>
                <a:cs typeface="+mj-cs"/>
              </a:rPr>
              <a:t>Nachasova</a:t>
            </a:r>
            <a:r>
              <a:rPr lang="en-US" altLang="ru-RU" sz="1800" dirty="0">
                <a:solidFill>
                  <a:srgbClr val="006633"/>
                </a:solidFill>
                <a:latin typeface="Garamond"/>
                <a:ea typeface="+mj-ea"/>
                <a:cs typeface="+mj-cs"/>
              </a:rPr>
              <a:t> et al., 2018)*. Circles denote the values obtained for pit-comb ware; the triangle indicates Upper Volga culture ceramics; the square indicates Volga–Oka culture ceramics. </a:t>
            </a:r>
            <a:endParaRPr lang="ru-RU" sz="1800" dirty="0"/>
          </a:p>
        </p:txBody>
      </p:sp>
      <p:sp>
        <p:nvSpPr>
          <p:cNvPr id="2" name="Прямоугольник 1">
            <a:extLst>
              <a:ext uri="{FF2B5EF4-FFF2-40B4-BE49-F238E27FC236}">
                <a16:creationId xmlns:a16="http://schemas.microsoft.com/office/drawing/2014/main" id="{DC942779-2464-4E03-8558-C2989438BDDB}"/>
              </a:ext>
            </a:extLst>
          </p:cNvPr>
          <p:cNvSpPr/>
          <p:nvPr/>
        </p:nvSpPr>
        <p:spPr>
          <a:xfrm>
            <a:off x="142328" y="6328716"/>
            <a:ext cx="8894168" cy="461665"/>
          </a:xfrm>
          <a:prstGeom prst="rect">
            <a:avLst/>
          </a:prstGeom>
        </p:spPr>
        <p:txBody>
          <a:bodyPr wrap="square">
            <a:spAutoFit/>
          </a:bodyPr>
          <a:lstStyle/>
          <a:p>
            <a:r>
              <a:rPr lang="en-US" sz="1200" dirty="0">
                <a:solidFill>
                  <a:schemeClr val="accent6">
                    <a:lumMod val="75000"/>
                  </a:schemeClr>
                </a:solidFill>
              </a:rPr>
              <a:t>*</a:t>
            </a:r>
            <a:r>
              <a:rPr lang="en-US" sz="1200" dirty="0" err="1">
                <a:solidFill>
                  <a:schemeClr val="accent6">
                    <a:lumMod val="75000"/>
                  </a:schemeClr>
                </a:solidFill>
              </a:rPr>
              <a:t>Nachasova</a:t>
            </a:r>
            <a:r>
              <a:rPr lang="en-US" sz="1200" dirty="0">
                <a:solidFill>
                  <a:schemeClr val="accent6">
                    <a:lumMod val="75000"/>
                  </a:schemeClr>
                </a:solidFill>
              </a:rPr>
              <a:t> I. E., </a:t>
            </a:r>
            <a:r>
              <a:rPr lang="en-US" sz="1200" dirty="0" err="1">
                <a:solidFill>
                  <a:schemeClr val="accent6">
                    <a:lumMod val="75000"/>
                  </a:schemeClr>
                </a:solidFill>
              </a:rPr>
              <a:t>Pilipenko</a:t>
            </a:r>
            <a:r>
              <a:rPr lang="en-US" sz="1200" dirty="0">
                <a:solidFill>
                  <a:schemeClr val="accent6">
                    <a:lumMod val="75000"/>
                  </a:schemeClr>
                </a:solidFill>
              </a:rPr>
              <a:t> O. V.  , Markov G. P. , </a:t>
            </a:r>
            <a:r>
              <a:rPr lang="en-US" sz="1200" dirty="0" err="1">
                <a:solidFill>
                  <a:schemeClr val="accent6">
                    <a:lumMod val="75000"/>
                  </a:schemeClr>
                </a:solidFill>
              </a:rPr>
              <a:t>Gribovb</a:t>
            </a:r>
            <a:r>
              <a:rPr lang="en-US" sz="1200" dirty="0">
                <a:solidFill>
                  <a:schemeClr val="accent6">
                    <a:lumMod val="75000"/>
                  </a:schemeClr>
                </a:solidFill>
              </a:rPr>
              <a:t> S. K., </a:t>
            </a:r>
            <a:r>
              <a:rPr lang="en-US" sz="1200" dirty="0" err="1">
                <a:solidFill>
                  <a:schemeClr val="accent6">
                    <a:lumMod val="75000"/>
                  </a:schemeClr>
                </a:solidFill>
              </a:rPr>
              <a:t>Tsetlin</a:t>
            </a:r>
            <a:r>
              <a:rPr lang="en-US" sz="1200" dirty="0">
                <a:solidFill>
                  <a:schemeClr val="accent6">
                    <a:lumMod val="75000"/>
                  </a:schemeClr>
                </a:solidFill>
              </a:rPr>
              <a:t> Yu. B. Geomagnetic Field Intensity during the Neolith in the Central East European Plain //Geomagnetism and Aeronomy. 2018.Vol. 58. No. 3. Pp. 438–447.</a:t>
            </a:r>
            <a:endParaRPr lang="ru-RU" sz="1200" dirty="0">
              <a:solidFill>
                <a:schemeClr val="accent6">
                  <a:lumMod val="75000"/>
                </a:schemeClr>
              </a:solidFill>
              <a:latin typeface="Georgia" panose="02040502050405020303" pitchFamily="18" charset="0"/>
            </a:endParaRPr>
          </a:p>
        </p:txBody>
      </p:sp>
    </p:spTree>
    <p:extLst>
      <p:ext uri="{BB962C8B-B14F-4D97-AF65-F5344CB8AC3E}">
        <p14:creationId xmlns:p14="http://schemas.microsoft.com/office/powerpoint/2010/main" val="3161758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D6ADF94-2F35-440D-B293-A8DE588B8E01}"/>
              </a:ext>
            </a:extLst>
          </p:cNvPr>
          <p:cNvSpPr>
            <a:spLocks noGrp="1" noChangeArrowheads="1"/>
          </p:cNvSpPr>
          <p:nvPr>
            <p:ph type="title"/>
          </p:nvPr>
        </p:nvSpPr>
        <p:spPr>
          <a:xfrm>
            <a:off x="409074" y="157162"/>
            <a:ext cx="8229600" cy="1139825"/>
          </a:xfrm>
        </p:spPr>
        <p:txBody>
          <a:bodyPr/>
          <a:lstStyle/>
          <a:p>
            <a:pPr algn="ctr"/>
            <a:r>
              <a:rPr lang="en-US" altLang="ru-RU" sz="2400" b="1" dirty="0"/>
              <a:t>CONCLUSIONS</a:t>
            </a:r>
            <a:endParaRPr lang="ru-RU" altLang="ru-RU" sz="2400" b="1" dirty="0"/>
          </a:p>
        </p:txBody>
      </p:sp>
      <p:sp>
        <p:nvSpPr>
          <p:cNvPr id="53251" name="Rectangle 3">
            <a:extLst>
              <a:ext uri="{FF2B5EF4-FFF2-40B4-BE49-F238E27FC236}">
                <a16:creationId xmlns:a16="http://schemas.microsoft.com/office/drawing/2014/main" id="{D199C443-C590-465E-9488-786914465B18}"/>
              </a:ext>
            </a:extLst>
          </p:cNvPr>
          <p:cNvSpPr>
            <a:spLocks noGrp="1" noChangeArrowheads="1"/>
          </p:cNvSpPr>
          <p:nvPr>
            <p:ph type="body" idx="1"/>
          </p:nvPr>
        </p:nvSpPr>
        <p:spPr>
          <a:xfrm>
            <a:off x="409074" y="1484784"/>
            <a:ext cx="8229600" cy="3600400"/>
          </a:xfrm>
        </p:spPr>
        <p:txBody>
          <a:bodyPr/>
          <a:lstStyle/>
          <a:p>
            <a:pPr>
              <a:lnSpc>
                <a:spcPct val="90000"/>
              </a:lnSpc>
            </a:pPr>
            <a:r>
              <a:rPr lang="en-US" altLang="ru-RU" sz="2400" dirty="0">
                <a:latin typeface="Garamond" panose="02020404030301010803" pitchFamily="18" charset="0"/>
              </a:rPr>
              <a:t>As a result of archaeomagnetic studies, the geomagnetic field intensity data were obtained for the center of the Russian Plain (in the areas  of the </a:t>
            </a:r>
            <a:r>
              <a:rPr lang="en-US" altLang="ru-RU" sz="2400" dirty="0" err="1">
                <a:latin typeface="Garamond" panose="02020404030301010803" pitchFamily="18" charset="0"/>
              </a:rPr>
              <a:t>Sakhtysh</a:t>
            </a:r>
            <a:r>
              <a:rPr lang="en-US" altLang="ru-RU" sz="2400" dirty="0">
                <a:latin typeface="Garamond" panose="02020404030301010803" pitchFamily="18" charset="0"/>
              </a:rPr>
              <a:t>-I and </a:t>
            </a:r>
            <a:r>
              <a:rPr lang="en-US" altLang="ru-RU" sz="2400" dirty="0" err="1">
                <a:latin typeface="Garamond" panose="02020404030301010803" pitchFamily="18" charset="0"/>
              </a:rPr>
              <a:t>Sakhtysh</a:t>
            </a:r>
            <a:r>
              <a:rPr lang="en-US" altLang="ru-RU" sz="2400" dirty="0">
                <a:latin typeface="Garamond" panose="02020404030301010803" pitchFamily="18" charset="0"/>
              </a:rPr>
              <a:t>-II settlements,</a:t>
            </a:r>
          </a:p>
          <a:p>
            <a:pPr marL="0" indent="0">
              <a:lnSpc>
                <a:spcPct val="90000"/>
              </a:lnSpc>
              <a:buNone/>
            </a:pPr>
            <a:r>
              <a:rPr lang="en-US" altLang="ru-RU" sz="2400" dirty="0">
                <a:latin typeface="Garamond" panose="02020404030301010803" pitchFamily="18" charset="0"/>
              </a:rPr>
              <a:t>      φ = 56.48′N, </a:t>
            </a:r>
            <a:r>
              <a:rPr lang="el-GR" altLang="ru-RU" sz="2400" dirty="0">
                <a:latin typeface="Garamond" panose="02020404030301010803" pitchFamily="18" charset="0"/>
              </a:rPr>
              <a:t>λ</a:t>
            </a:r>
            <a:r>
              <a:rPr lang="en-US" altLang="ru-RU" sz="2400" dirty="0">
                <a:latin typeface="Garamond" panose="02020404030301010803" pitchFamily="18" charset="0"/>
              </a:rPr>
              <a:t>= 40.33′E) in the II millennium BCE. </a:t>
            </a:r>
          </a:p>
          <a:p>
            <a:pPr>
              <a:lnSpc>
                <a:spcPct val="90000"/>
              </a:lnSpc>
            </a:pPr>
            <a:r>
              <a:rPr lang="en-US" altLang="ru-RU" sz="2400" dirty="0">
                <a:latin typeface="Garamond" panose="02020404030301010803" pitchFamily="18" charset="0"/>
              </a:rPr>
              <a:t>The geomagnetic field intensity varied mainly in the range from</a:t>
            </a:r>
          </a:p>
          <a:p>
            <a:pPr marL="0" indent="0" algn="just">
              <a:lnSpc>
                <a:spcPct val="90000"/>
              </a:lnSpc>
              <a:buNone/>
            </a:pPr>
            <a:r>
              <a:rPr lang="en-US" altLang="ru-RU" sz="2400" dirty="0">
                <a:latin typeface="Garamond" panose="02020404030301010803" pitchFamily="18" charset="0"/>
              </a:rPr>
              <a:t>     ~</a:t>
            </a:r>
            <a:r>
              <a:rPr lang="en-US" altLang="ru-RU" sz="2400" dirty="0">
                <a:solidFill>
                  <a:srgbClr val="000000"/>
                </a:solidFill>
                <a:latin typeface="Garamond" panose="02020404030301010803" pitchFamily="18" charset="0"/>
              </a:rPr>
              <a:t>48</a:t>
            </a:r>
            <a:r>
              <a:rPr lang="ru-RU" altLang="ru-RU" sz="2400" dirty="0">
                <a:solidFill>
                  <a:srgbClr val="000000"/>
                </a:solidFill>
                <a:latin typeface="Garamond" panose="02020404030301010803" pitchFamily="18" charset="0"/>
              </a:rPr>
              <a:t> </a:t>
            </a:r>
            <a:r>
              <a:rPr lang="en-US" altLang="ru-RU" sz="2400" dirty="0" err="1">
                <a:solidFill>
                  <a:srgbClr val="000000"/>
                </a:solidFill>
                <a:latin typeface="Garamond" panose="02020404030301010803" pitchFamily="18" charset="0"/>
              </a:rPr>
              <a:t>μT</a:t>
            </a:r>
            <a:r>
              <a:rPr lang="en-US" altLang="ru-RU" sz="2400" dirty="0">
                <a:solidFill>
                  <a:srgbClr val="000000"/>
                </a:solidFill>
                <a:latin typeface="Garamond" panose="02020404030301010803" pitchFamily="18" charset="0"/>
              </a:rPr>
              <a:t> </a:t>
            </a:r>
            <a:r>
              <a:rPr lang="ru-RU" altLang="ru-RU" sz="2400" dirty="0">
                <a:solidFill>
                  <a:srgbClr val="000000"/>
                </a:solidFill>
                <a:latin typeface="Garamond" panose="02020404030301010803" pitchFamily="18" charset="0"/>
              </a:rPr>
              <a:t> </a:t>
            </a:r>
            <a:r>
              <a:rPr lang="en-US" altLang="ru-RU" sz="2400" dirty="0">
                <a:latin typeface="Garamond" panose="02020404030301010803" pitchFamily="18" charset="0"/>
              </a:rPr>
              <a:t>to </a:t>
            </a:r>
            <a:r>
              <a:rPr lang="ru-RU" altLang="ru-RU" sz="2400" dirty="0">
                <a:latin typeface="Garamond" panose="02020404030301010803" pitchFamily="18" charset="0"/>
              </a:rPr>
              <a:t> </a:t>
            </a:r>
            <a:r>
              <a:rPr lang="en-US" altLang="ru-RU" sz="2400" dirty="0">
                <a:latin typeface="Garamond" panose="02020404030301010803" pitchFamily="18" charset="0"/>
              </a:rPr>
              <a:t>~59 </a:t>
            </a:r>
            <a:r>
              <a:rPr lang="en-US" altLang="ru-RU" sz="2400" dirty="0" err="1">
                <a:latin typeface="Garamond" panose="02020404030301010803" pitchFamily="18" charset="0"/>
              </a:rPr>
              <a:t>μT</a:t>
            </a:r>
            <a:r>
              <a:rPr lang="en-US" altLang="ru-RU" sz="2400" dirty="0">
                <a:latin typeface="Garamond" panose="02020404030301010803" pitchFamily="18" charset="0"/>
              </a:rPr>
              <a:t>      during the II millennium BCE.</a:t>
            </a:r>
          </a:p>
          <a:p>
            <a:pPr>
              <a:lnSpc>
                <a:spcPct val="90000"/>
              </a:lnSpc>
            </a:pPr>
            <a:r>
              <a:rPr lang="en-US" altLang="ru-RU" sz="2400" dirty="0">
                <a:latin typeface="Garamond" panose="02020404030301010803" pitchFamily="18" charset="0"/>
              </a:rPr>
              <a:t>The obtained data for the II millennium BCE indicate an increase in the average intensity of the geomagnetic field compared with the second half of IV millennium - III millennium BCE (</a:t>
            </a:r>
            <a:r>
              <a:rPr lang="en-US" altLang="ru-RU" sz="2400" dirty="0" err="1">
                <a:latin typeface="Garamond" panose="02020404030301010803" pitchFamily="18" charset="0"/>
              </a:rPr>
              <a:t>Nachasova</a:t>
            </a:r>
            <a:r>
              <a:rPr lang="en-US" altLang="ru-RU" sz="2400" dirty="0">
                <a:latin typeface="Garamond" panose="02020404030301010803" pitchFamily="18" charset="0"/>
              </a:rPr>
              <a:t> et al., 2018).</a:t>
            </a:r>
          </a:p>
          <a:p>
            <a:pPr>
              <a:lnSpc>
                <a:spcPct val="90000"/>
              </a:lnSpc>
            </a:pPr>
            <a:endParaRPr lang="ru-RU" altLang="ru-RU" sz="2400" dirty="0">
              <a:latin typeface="Garamond" panose="02020404030301010803" pitchFamily="18" charset="0"/>
            </a:endParaRPr>
          </a:p>
        </p:txBody>
      </p:sp>
      <p:sp>
        <p:nvSpPr>
          <p:cNvPr id="4" name="Rectangle 2">
            <a:extLst>
              <a:ext uri="{FF2B5EF4-FFF2-40B4-BE49-F238E27FC236}">
                <a16:creationId xmlns:a16="http://schemas.microsoft.com/office/drawing/2014/main" id="{CE6D7755-451B-4F87-96EA-C979D24CAC63}"/>
              </a:ext>
            </a:extLst>
          </p:cNvPr>
          <p:cNvSpPr txBox="1">
            <a:spLocks noChangeArrowheads="1"/>
          </p:cNvSpPr>
          <p:nvPr/>
        </p:nvSpPr>
        <p:spPr bwMode="auto">
          <a:xfrm>
            <a:off x="409074" y="5392507"/>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200" kern="1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anose="02020404030301010803" pitchFamily="18" charset="0"/>
              </a:defRPr>
            </a:lvl2pPr>
            <a:lvl3pPr algn="l" rtl="0" fontAlgn="base">
              <a:spcBef>
                <a:spcPct val="0"/>
              </a:spcBef>
              <a:spcAft>
                <a:spcPct val="0"/>
              </a:spcAft>
              <a:defRPr sz="4200">
                <a:solidFill>
                  <a:schemeClr val="tx2"/>
                </a:solidFill>
                <a:latin typeface="Garamond" panose="02020404030301010803" pitchFamily="18" charset="0"/>
              </a:defRPr>
            </a:lvl3pPr>
            <a:lvl4pPr algn="l" rtl="0" fontAlgn="base">
              <a:spcBef>
                <a:spcPct val="0"/>
              </a:spcBef>
              <a:spcAft>
                <a:spcPct val="0"/>
              </a:spcAft>
              <a:defRPr sz="4200">
                <a:solidFill>
                  <a:schemeClr val="tx2"/>
                </a:solidFill>
                <a:latin typeface="Garamond" panose="02020404030301010803" pitchFamily="18" charset="0"/>
              </a:defRPr>
            </a:lvl4pPr>
            <a:lvl5pPr algn="l" rtl="0" fontAlgn="base">
              <a:spcBef>
                <a:spcPct val="0"/>
              </a:spcBef>
              <a:spcAft>
                <a:spcPct val="0"/>
              </a:spcAft>
              <a:defRPr sz="4200">
                <a:solidFill>
                  <a:schemeClr val="tx2"/>
                </a:solidFill>
                <a:latin typeface="Garamond" panose="02020404030301010803" pitchFamily="18" charset="0"/>
              </a:defRPr>
            </a:lvl5pPr>
            <a:lvl6pPr marL="457200" algn="l" rtl="0" fontAlgn="base">
              <a:spcBef>
                <a:spcPct val="0"/>
              </a:spcBef>
              <a:spcAft>
                <a:spcPct val="0"/>
              </a:spcAft>
              <a:defRPr sz="4200">
                <a:solidFill>
                  <a:schemeClr val="tx2"/>
                </a:solidFill>
                <a:latin typeface="Garamond" panose="02020404030301010803" pitchFamily="18" charset="0"/>
              </a:defRPr>
            </a:lvl6pPr>
            <a:lvl7pPr marL="914400" algn="l" rtl="0" fontAlgn="base">
              <a:spcBef>
                <a:spcPct val="0"/>
              </a:spcBef>
              <a:spcAft>
                <a:spcPct val="0"/>
              </a:spcAft>
              <a:defRPr sz="4200">
                <a:solidFill>
                  <a:schemeClr val="tx2"/>
                </a:solidFill>
                <a:latin typeface="Garamond" panose="02020404030301010803" pitchFamily="18" charset="0"/>
              </a:defRPr>
            </a:lvl7pPr>
            <a:lvl8pPr marL="1371600" algn="l" rtl="0" fontAlgn="base">
              <a:spcBef>
                <a:spcPct val="0"/>
              </a:spcBef>
              <a:spcAft>
                <a:spcPct val="0"/>
              </a:spcAft>
              <a:defRPr sz="4200">
                <a:solidFill>
                  <a:schemeClr val="tx2"/>
                </a:solidFill>
                <a:latin typeface="Garamond" panose="02020404030301010803" pitchFamily="18" charset="0"/>
              </a:defRPr>
            </a:lvl8pPr>
            <a:lvl9pPr marL="1828800" algn="l" rtl="0" fontAlgn="base">
              <a:spcBef>
                <a:spcPct val="0"/>
              </a:spcBef>
              <a:spcAft>
                <a:spcPct val="0"/>
              </a:spcAft>
              <a:defRPr sz="4200">
                <a:solidFill>
                  <a:schemeClr val="tx2"/>
                </a:solidFill>
                <a:latin typeface="Garamond" panose="02020404030301010803" pitchFamily="18" charset="0"/>
              </a:defRPr>
            </a:lvl9pPr>
          </a:lstStyle>
          <a:p>
            <a:pPr algn="ctr"/>
            <a:r>
              <a:rPr lang="en-US" sz="2000" dirty="0">
                <a:solidFill>
                  <a:schemeClr val="accent2">
                    <a:lumMod val="75000"/>
                  </a:schemeClr>
                </a:solidFill>
                <a:latin typeface="Times" panose="02020603050405020304" pitchFamily="18" charset="0"/>
                <a:ea typeface="Times New Roman" panose="02020603050405020304" pitchFamily="18" charset="0"/>
                <a:cs typeface="Times New Roman" panose="02020603050405020304" pitchFamily="18" charset="0"/>
              </a:rPr>
              <a:t>This work was supported by the Russian Foundation for Basic Research grant N 19-55-18006 and the State Task of IPE RAS</a:t>
            </a:r>
            <a:endParaRPr lang="ru-RU" sz="2000" dirty="0">
              <a:solidFill>
                <a:schemeClr val="accent2">
                  <a:lumMod val="7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F5254F0-02F8-4B8A-AE85-08726839231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a:extLst>
              <a:ext uri="{FF2B5EF4-FFF2-40B4-BE49-F238E27FC236}">
                <a16:creationId xmlns:a16="http://schemas.microsoft.com/office/drawing/2014/main" id="{7F26D424-4176-4190-A400-0039DF706FE2}"/>
              </a:ext>
            </a:extLst>
          </p:cNvPr>
          <p:cNvSpPr>
            <a:spLocks noChangeAspect="1" noChangeArrowheads="1"/>
          </p:cNvSpPr>
          <p:nvPr/>
        </p:nvSpPr>
        <p:spPr bwMode="auto">
          <a:xfrm>
            <a:off x="4810238" y="2240868"/>
            <a:ext cx="2376264" cy="23762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7110" name="Picture 6" descr="Сахтышский торфяник">
            <a:extLst>
              <a:ext uri="{FF2B5EF4-FFF2-40B4-BE49-F238E27FC236}">
                <a16:creationId xmlns:a16="http://schemas.microsoft.com/office/drawing/2014/main" id="{B55D2FAB-65D0-4A75-9AB0-B432057607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217" y="335360"/>
            <a:ext cx="8616315" cy="586036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a:extLst>
              <a:ext uri="{FF2B5EF4-FFF2-40B4-BE49-F238E27FC236}">
                <a16:creationId xmlns:a16="http://schemas.microsoft.com/office/drawing/2014/main" id="{660B67CB-C98A-4860-AB0F-CF65DE06620B}"/>
              </a:ext>
            </a:extLst>
          </p:cNvPr>
          <p:cNvSpPr txBox="1">
            <a:spLocks noChangeArrowheads="1"/>
          </p:cNvSpPr>
          <p:nvPr/>
        </p:nvSpPr>
        <p:spPr bwMode="auto">
          <a:xfrm>
            <a:off x="1664060" y="352264"/>
            <a:ext cx="6120680" cy="145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200" kern="1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anose="02020404030301010803" pitchFamily="18" charset="0"/>
              </a:defRPr>
            </a:lvl2pPr>
            <a:lvl3pPr algn="l" rtl="0" fontAlgn="base">
              <a:spcBef>
                <a:spcPct val="0"/>
              </a:spcBef>
              <a:spcAft>
                <a:spcPct val="0"/>
              </a:spcAft>
              <a:defRPr sz="4200">
                <a:solidFill>
                  <a:schemeClr val="tx2"/>
                </a:solidFill>
                <a:latin typeface="Garamond" panose="02020404030301010803" pitchFamily="18" charset="0"/>
              </a:defRPr>
            </a:lvl3pPr>
            <a:lvl4pPr algn="l" rtl="0" fontAlgn="base">
              <a:spcBef>
                <a:spcPct val="0"/>
              </a:spcBef>
              <a:spcAft>
                <a:spcPct val="0"/>
              </a:spcAft>
              <a:defRPr sz="4200">
                <a:solidFill>
                  <a:schemeClr val="tx2"/>
                </a:solidFill>
                <a:latin typeface="Garamond" panose="02020404030301010803" pitchFamily="18" charset="0"/>
              </a:defRPr>
            </a:lvl4pPr>
            <a:lvl5pPr algn="l" rtl="0" fontAlgn="base">
              <a:spcBef>
                <a:spcPct val="0"/>
              </a:spcBef>
              <a:spcAft>
                <a:spcPct val="0"/>
              </a:spcAft>
              <a:defRPr sz="4200">
                <a:solidFill>
                  <a:schemeClr val="tx2"/>
                </a:solidFill>
                <a:latin typeface="Garamond" panose="02020404030301010803" pitchFamily="18" charset="0"/>
              </a:defRPr>
            </a:lvl5pPr>
            <a:lvl6pPr marL="457200" algn="l" rtl="0" fontAlgn="base">
              <a:spcBef>
                <a:spcPct val="0"/>
              </a:spcBef>
              <a:spcAft>
                <a:spcPct val="0"/>
              </a:spcAft>
              <a:defRPr sz="4200">
                <a:solidFill>
                  <a:schemeClr val="tx2"/>
                </a:solidFill>
                <a:latin typeface="Garamond" panose="02020404030301010803" pitchFamily="18" charset="0"/>
              </a:defRPr>
            </a:lvl6pPr>
            <a:lvl7pPr marL="914400" algn="l" rtl="0" fontAlgn="base">
              <a:spcBef>
                <a:spcPct val="0"/>
              </a:spcBef>
              <a:spcAft>
                <a:spcPct val="0"/>
              </a:spcAft>
              <a:defRPr sz="4200">
                <a:solidFill>
                  <a:schemeClr val="tx2"/>
                </a:solidFill>
                <a:latin typeface="Garamond" panose="02020404030301010803" pitchFamily="18" charset="0"/>
              </a:defRPr>
            </a:lvl7pPr>
            <a:lvl8pPr marL="1371600" algn="l" rtl="0" fontAlgn="base">
              <a:spcBef>
                <a:spcPct val="0"/>
              </a:spcBef>
              <a:spcAft>
                <a:spcPct val="0"/>
              </a:spcAft>
              <a:defRPr sz="4200">
                <a:solidFill>
                  <a:schemeClr val="tx2"/>
                </a:solidFill>
                <a:latin typeface="Garamond" panose="02020404030301010803" pitchFamily="18" charset="0"/>
              </a:defRPr>
            </a:lvl8pPr>
            <a:lvl9pPr marL="1828800" algn="l" rtl="0" fontAlgn="base">
              <a:spcBef>
                <a:spcPct val="0"/>
              </a:spcBef>
              <a:spcAft>
                <a:spcPct val="0"/>
              </a:spcAft>
              <a:defRPr sz="4200">
                <a:solidFill>
                  <a:schemeClr val="tx2"/>
                </a:solidFill>
                <a:latin typeface="Garamond" panose="02020404030301010803" pitchFamily="18" charset="0"/>
              </a:defRPr>
            </a:lvl9pPr>
          </a:lstStyle>
          <a:p>
            <a:br>
              <a:rPr lang="en-US" altLang="ru-RU" sz="3800" dirty="0"/>
            </a:br>
            <a:r>
              <a:rPr lang="en-US" altLang="ru-RU" sz="2800" dirty="0">
                <a:latin typeface="Garamond" panose="02020404030301010803" pitchFamily="18" charset="0"/>
              </a:rPr>
              <a:t>Thank you very match for your attention!</a:t>
            </a:r>
            <a:endParaRPr lang="ru-RU" altLang="ru-RU" sz="2800" dirty="0">
              <a:latin typeface="Garamond" panose="02020404030301010803" pitchFamily="18" charset="0"/>
            </a:endParaRPr>
          </a:p>
        </p:txBody>
      </p:sp>
      <p:pic>
        <p:nvPicPr>
          <p:cNvPr id="8" name="Рисунок 7">
            <a:extLst>
              <a:ext uri="{FF2B5EF4-FFF2-40B4-BE49-F238E27FC236}">
                <a16:creationId xmlns:a16="http://schemas.microsoft.com/office/drawing/2014/main" id="{9027241A-8192-41BD-BD67-F64075E9DDCA}"/>
              </a:ext>
            </a:extLst>
          </p:cNvPr>
          <p:cNvPicPr>
            <a:picLocks noChangeAspect="1"/>
          </p:cNvPicPr>
          <p:nvPr/>
        </p:nvPicPr>
        <p:blipFill>
          <a:blip r:embed="rId3" cstate="print"/>
          <a:stretch>
            <a:fillRect/>
          </a:stretch>
        </p:blipFill>
        <p:spPr>
          <a:xfrm>
            <a:off x="474217" y="3661199"/>
            <a:ext cx="3191860" cy="2397572"/>
          </a:xfrm>
          <a:prstGeom prst="rect">
            <a:avLst/>
          </a:prstGeom>
        </p:spPr>
      </p:pic>
      <p:pic>
        <p:nvPicPr>
          <p:cNvPr id="13" name="Рисунок 12">
            <a:extLst>
              <a:ext uri="{FF2B5EF4-FFF2-40B4-BE49-F238E27FC236}">
                <a16:creationId xmlns:a16="http://schemas.microsoft.com/office/drawing/2014/main" id="{0CE413B4-2313-4C5E-9E57-6EB6336C80F3}"/>
              </a:ext>
            </a:extLst>
          </p:cNvPr>
          <p:cNvPicPr>
            <a:picLocks noChangeAspect="1"/>
          </p:cNvPicPr>
          <p:nvPr/>
        </p:nvPicPr>
        <p:blipFill>
          <a:blip r:embed="rId4" cstate="print"/>
          <a:stretch>
            <a:fillRect/>
          </a:stretch>
        </p:blipFill>
        <p:spPr>
          <a:xfrm>
            <a:off x="6792949" y="3664863"/>
            <a:ext cx="2297583" cy="2345449"/>
          </a:xfrm>
          <a:prstGeom prst="rect">
            <a:avLst/>
          </a:prstGeom>
        </p:spPr>
      </p:pic>
      <p:pic>
        <p:nvPicPr>
          <p:cNvPr id="16" name="Рисунок 15">
            <a:extLst>
              <a:ext uri="{FF2B5EF4-FFF2-40B4-BE49-F238E27FC236}">
                <a16:creationId xmlns:a16="http://schemas.microsoft.com/office/drawing/2014/main" id="{61587042-93DE-4A09-B9FF-150494B5E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1912" y="3661471"/>
            <a:ext cx="3191037" cy="2389567"/>
          </a:xfrm>
          <a:prstGeom prst="rect">
            <a:avLst/>
          </a:prstGeom>
        </p:spPr>
      </p:pic>
      <p:pic>
        <p:nvPicPr>
          <p:cNvPr id="17" name="Рисунок 16">
            <a:extLst>
              <a:ext uri="{FF2B5EF4-FFF2-40B4-BE49-F238E27FC236}">
                <a16:creationId xmlns:a16="http://schemas.microsoft.com/office/drawing/2014/main" id="{EAEE83FD-6407-4986-92F0-5A953838FFC2}"/>
              </a:ext>
            </a:extLst>
          </p:cNvPr>
          <p:cNvPicPr>
            <a:picLocks noChangeAspect="1"/>
          </p:cNvPicPr>
          <p:nvPr/>
        </p:nvPicPr>
        <p:blipFill>
          <a:blip r:embed="rId6" cstate="print"/>
          <a:stretch>
            <a:fillRect/>
          </a:stretch>
        </p:blipFill>
        <p:spPr>
          <a:xfrm>
            <a:off x="2783173" y="3661471"/>
            <a:ext cx="1896020" cy="23898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C849EAB-9368-4BE8-9B09-2EF806F9B6CA}"/>
              </a:ext>
            </a:extLst>
          </p:cNvPr>
          <p:cNvSpPr>
            <a:spLocks noGrp="1" noChangeArrowheads="1"/>
          </p:cNvSpPr>
          <p:nvPr>
            <p:ph type="title"/>
          </p:nvPr>
        </p:nvSpPr>
        <p:spPr>
          <a:xfrm>
            <a:off x="468313" y="277812"/>
            <a:ext cx="8218487" cy="1639020"/>
          </a:xfrm>
        </p:spPr>
        <p:txBody>
          <a:bodyPr/>
          <a:lstStyle/>
          <a:p>
            <a:r>
              <a:rPr lang="en-US" altLang="ru-RU" sz="2400" dirty="0">
                <a:latin typeface="Garamond" panose="02020404030301010803" pitchFamily="18" charset="0"/>
                <a:cs typeface="Times New Roman" panose="02020603050405020304" pitchFamily="18" charset="0"/>
              </a:rPr>
              <a:t>With the goal to obtain new data on geomagnetic field intensity in the Bronze Age in the Eastern Europe we carried out an  </a:t>
            </a:r>
            <a:r>
              <a:rPr lang="en-US" altLang="ru-RU" sz="2400" dirty="0" err="1">
                <a:latin typeface="Garamond" panose="02020404030301010803" pitchFamily="18" charset="0"/>
                <a:cs typeface="Times New Roman" panose="02020603050405020304" pitchFamily="18" charset="0"/>
              </a:rPr>
              <a:t>archeomagnetic</a:t>
            </a:r>
            <a:r>
              <a:rPr lang="en-US" altLang="ru-RU" sz="2400" dirty="0">
                <a:latin typeface="Garamond" panose="02020404030301010803" pitchFamily="18" charset="0"/>
                <a:cs typeface="Times New Roman" panose="02020603050405020304" pitchFamily="18" charset="0"/>
              </a:rPr>
              <a:t> study of fired ceramic samples from settlements </a:t>
            </a:r>
            <a:r>
              <a:rPr lang="en-US" altLang="ru-RU" sz="2400" dirty="0" err="1">
                <a:latin typeface="Garamond" panose="02020404030301010803" pitchFamily="18" charset="0"/>
                <a:cs typeface="Times New Roman" panose="02020603050405020304" pitchFamily="18" charset="0"/>
              </a:rPr>
              <a:t>Sakhtysh</a:t>
            </a:r>
            <a:r>
              <a:rPr lang="en-US" altLang="ru-RU" sz="2400" dirty="0">
                <a:latin typeface="Garamond" panose="02020404030301010803" pitchFamily="18" charset="0"/>
                <a:cs typeface="Times New Roman" panose="02020603050405020304" pitchFamily="18" charset="0"/>
              </a:rPr>
              <a:t> – I</a:t>
            </a:r>
            <a:r>
              <a:rPr lang="ru-RU" altLang="ru-RU" sz="2400" dirty="0">
                <a:latin typeface="Garamond" panose="02020404030301010803" pitchFamily="18" charset="0"/>
                <a:cs typeface="Times New Roman" panose="02020603050405020304" pitchFamily="18" charset="0"/>
              </a:rPr>
              <a:t> (</a:t>
            </a:r>
            <a:r>
              <a:rPr lang="en-US" sz="2400" dirty="0"/>
              <a:t>reference stratigraphic site</a:t>
            </a:r>
            <a:r>
              <a:rPr lang="ru-RU" sz="2400" dirty="0"/>
              <a:t> </a:t>
            </a:r>
            <a:r>
              <a:rPr lang="en-US" sz="2400" dirty="0">
                <a:latin typeface="Garamond" panose="02020404030301010803" pitchFamily="18" charset="0"/>
                <a:cs typeface="Times New Roman" panose="02020603050405020304" pitchFamily="18" charset="0"/>
              </a:rPr>
              <a:t>RSS</a:t>
            </a:r>
            <a:r>
              <a:rPr lang="en-US" altLang="ru-RU" sz="2400" dirty="0">
                <a:latin typeface="Garamond" panose="02020404030301010803" pitchFamily="18" charset="0"/>
                <a:cs typeface="Times New Roman" panose="02020603050405020304" pitchFamily="18" charset="0"/>
              </a:rPr>
              <a:t>- 2) and </a:t>
            </a:r>
            <a:r>
              <a:rPr lang="en-US" altLang="ru-RU" sz="2400" dirty="0" err="1">
                <a:latin typeface="Garamond" panose="02020404030301010803" pitchFamily="18" charset="0"/>
                <a:cs typeface="Times New Roman" panose="02020603050405020304" pitchFamily="18" charset="0"/>
              </a:rPr>
              <a:t>Sakhtysh</a:t>
            </a:r>
            <a:r>
              <a:rPr lang="en-US" altLang="ru-RU" sz="2400" dirty="0">
                <a:latin typeface="Garamond" panose="02020404030301010803" pitchFamily="18" charset="0"/>
                <a:cs typeface="Times New Roman" panose="02020603050405020304" pitchFamily="18" charset="0"/>
              </a:rPr>
              <a:t> – II (RSS-1).</a:t>
            </a:r>
            <a:br>
              <a:rPr lang="en-US" altLang="ru-RU" sz="2800" dirty="0">
                <a:latin typeface="Garamond" panose="02020404030301010803" pitchFamily="18" charset="0"/>
                <a:cs typeface="Times New Roman" panose="02020603050405020304" pitchFamily="18" charset="0"/>
              </a:rPr>
            </a:br>
            <a:endParaRPr lang="ru-RU" altLang="ru-RU" sz="2800" dirty="0">
              <a:latin typeface="Garamond" panose="02020404030301010803" pitchFamily="18" charset="0"/>
            </a:endParaRPr>
          </a:p>
        </p:txBody>
      </p:sp>
      <mc:AlternateContent xmlns:mc="http://schemas.openxmlformats.org/markup-compatibility/2006" xmlns:pslz="http://schemas.microsoft.com/office/powerpoint/2016/slidezoom">
        <mc:Choice Requires="pslz">
          <p:graphicFrame>
            <p:nvGraphicFramePr>
              <p:cNvPr id="3" name="Ссылка на слайд 2">
                <a:extLst>
                  <a:ext uri="{FF2B5EF4-FFF2-40B4-BE49-F238E27FC236}">
                    <a16:creationId xmlns:a16="http://schemas.microsoft.com/office/drawing/2014/main" id="{FEC26CA1-5C0C-4B57-9165-42E04FD08CC8}"/>
                  </a:ext>
                </a:extLst>
              </p:cNvPr>
              <p:cNvGraphicFramePr>
                <a:graphicFrameLocks noChangeAspect="1"/>
              </p:cNvGraphicFramePr>
              <p:nvPr>
                <p:extLst>
                  <p:ext uri="{D42A27DB-BD31-4B8C-83A1-F6EECF244321}">
                    <p14:modId xmlns:p14="http://schemas.microsoft.com/office/powerpoint/2010/main" val="700631105"/>
                  </p:ext>
                </p:extLst>
              </p:nvPr>
            </p:nvGraphicFramePr>
            <p:xfrm>
              <a:off x="-3590365" y="2074209"/>
              <a:ext cx="2286000" cy="1714500"/>
            </p:xfrm>
            <a:graphic>
              <a:graphicData uri="http://schemas.microsoft.com/office/powerpoint/2016/slidezoom">
                <pslz:sldZm>
                  <pslz:sldZmObj sldId="257" cId="0">
                    <pslz:zmPr id="{035B37DE-FF5C-4406-86A3-ABFFAE2F86DB}"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3" name="Ссылка на слайд 2">
                <a:hlinkClick r:id="rId3" action="ppaction://hlinksldjump"/>
                <a:extLst>
                  <a:ext uri="{FF2B5EF4-FFF2-40B4-BE49-F238E27FC236}">
                    <a16:creationId xmlns:a16="http://schemas.microsoft.com/office/drawing/2014/main" xmlns="" xmlns:pslz="http://schemas.microsoft.com/office/powerpoint/2016/slidezoom" id="{FEC26CA1-5C0C-4B57-9165-42E04FD08CC8}"/>
                  </a:ext>
                </a:extLst>
              </p:cNvPr>
              <p:cNvPicPr>
                <a:picLocks noGrp="1" noRot="1" noChangeAspect="1" noMove="1" noResize="1" noEditPoints="1" noAdjustHandles="1" noChangeArrowheads="1" noChangeShapeType="1"/>
              </p:cNvPicPr>
              <p:nvPr/>
            </p:nvPicPr>
            <p:blipFill>
              <a:blip r:embed="rId4" cstate="print"/>
              <a:stretch>
                <a:fillRect/>
              </a:stretch>
            </p:blipFill>
            <p:spPr>
              <a:xfrm>
                <a:off x="-3590365" y="2074209"/>
                <a:ext cx="2286000" cy="1714500"/>
              </a:xfrm>
              <a:prstGeom prst="rect">
                <a:avLst/>
              </a:prstGeom>
              <a:ln w="3175">
                <a:solidFill>
                  <a:prstClr val="ltGray"/>
                </a:solidFill>
              </a:ln>
            </p:spPr>
          </p:pic>
        </mc:Fallback>
      </mc:AlternateContent>
      <p:pic>
        <p:nvPicPr>
          <p:cNvPr id="6" name="Рисунок 5">
            <a:extLst>
              <a:ext uri="{FF2B5EF4-FFF2-40B4-BE49-F238E27FC236}">
                <a16:creationId xmlns:a16="http://schemas.microsoft.com/office/drawing/2014/main" id="{2AA04477-3188-4695-ADC7-53095FB83029}"/>
              </a:ext>
            </a:extLst>
          </p:cNvPr>
          <p:cNvPicPr>
            <a:picLocks noChangeAspect="1"/>
          </p:cNvPicPr>
          <p:nvPr/>
        </p:nvPicPr>
        <p:blipFill>
          <a:blip r:embed="rId5" cstate="print"/>
          <a:stretch>
            <a:fillRect/>
          </a:stretch>
        </p:blipFill>
        <p:spPr>
          <a:xfrm>
            <a:off x="2578599" y="2636912"/>
            <a:ext cx="3986802" cy="31309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49549D8-143B-4E87-96E0-76794F830A40}"/>
              </a:ext>
            </a:extLst>
          </p:cNvPr>
          <p:cNvSpPr/>
          <p:nvPr/>
        </p:nvSpPr>
        <p:spPr>
          <a:xfrm>
            <a:off x="323528" y="332656"/>
            <a:ext cx="8712968" cy="1938992"/>
          </a:xfrm>
          <a:prstGeom prst="rect">
            <a:avLst/>
          </a:prstGeom>
        </p:spPr>
        <p:txBody>
          <a:bodyPr wrap="square">
            <a:spAutoFit/>
          </a:bodyPr>
          <a:lstStyle/>
          <a:p>
            <a:r>
              <a:rPr lang="en-US" altLang="ru-RU" sz="2400" dirty="0">
                <a:solidFill>
                  <a:schemeClr val="accent2">
                    <a:lumMod val="75000"/>
                  </a:schemeClr>
                </a:solidFill>
                <a:latin typeface="Garamond" panose="02020404030301010803" pitchFamily="18" charset="0"/>
                <a:cs typeface="Times New Roman" panose="02020603050405020304" pitchFamily="18" charset="0"/>
              </a:rPr>
              <a:t>The settlements </a:t>
            </a:r>
            <a:r>
              <a:rPr lang="en-US" altLang="ru-RU" sz="2400" dirty="0" err="1">
                <a:solidFill>
                  <a:schemeClr val="accent2">
                    <a:lumMod val="75000"/>
                  </a:schemeClr>
                </a:solidFill>
                <a:latin typeface="Garamond" panose="02020404030301010803" pitchFamily="18" charset="0"/>
                <a:cs typeface="Times New Roman" panose="02020603050405020304" pitchFamily="18" charset="0"/>
              </a:rPr>
              <a:t>Sakhtysh</a:t>
            </a:r>
            <a:r>
              <a:rPr lang="en-US" altLang="ru-RU" sz="2400" dirty="0">
                <a:solidFill>
                  <a:schemeClr val="accent2">
                    <a:lumMod val="75000"/>
                  </a:schemeClr>
                </a:solidFill>
                <a:latin typeface="Garamond" panose="02020404030301010803" pitchFamily="18" charset="0"/>
                <a:cs typeface="Times New Roman" panose="02020603050405020304" pitchFamily="18" charset="0"/>
              </a:rPr>
              <a:t> –I and </a:t>
            </a:r>
            <a:r>
              <a:rPr lang="en-US" altLang="ru-RU" sz="2400" dirty="0" err="1">
                <a:solidFill>
                  <a:schemeClr val="accent2">
                    <a:lumMod val="75000"/>
                  </a:schemeClr>
                </a:solidFill>
                <a:latin typeface="Garamond" panose="02020404030301010803" pitchFamily="18" charset="0"/>
                <a:cs typeface="Times New Roman" panose="02020603050405020304" pitchFamily="18" charset="0"/>
              </a:rPr>
              <a:t>Sakhtysh</a:t>
            </a:r>
            <a:r>
              <a:rPr lang="en-US" altLang="ru-RU" sz="2400" dirty="0">
                <a:solidFill>
                  <a:schemeClr val="accent2">
                    <a:lumMod val="75000"/>
                  </a:schemeClr>
                </a:solidFill>
                <a:latin typeface="Garamond" panose="02020404030301010803" pitchFamily="18" charset="0"/>
                <a:cs typeface="Times New Roman" panose="02020603050405020304" pitchFamily="18" charset="0"/>
              </a:rPr>
              <a:t> –II are located in </a:t>
            </a:r>
            <a:r>
              <a:rPr lang="en-US" altLang="ru-RU" sz="2400" dirty="0" err="1">
                <a:solidFill>
                  <a:schemeClr val="accent2">
                    <a:lumMod val="75000"/>
                  </a:schemeClr>
                </a:solidFill>
                <a:latin typeface="Garamond" panose="02020404030301010803" pitchFamily="18" charset="0"/>
                <a:cs typeface="Times New Roman" panose="02020603050405020304" pitchFamily="18" charset="0"/>
              </a:rPr>
              <a:t>Teikovo</a:t>
            </a:r>
            <a:r>
              <a:rPr lang="en-US" altLang="ru-RU" sz="2400" dirty="0">
                <a:solidFill>
                  <a:schemeClr val="accent2">
                    <a:lumMod val="75000"/>
                  </a:schemeClr>
                </a:solidFill>
                <a:latin typeface="Garamond" panose="02020404030301010803" pitchFamily="18" charset="0"/>
                <a:cs typeface="Times New Roman" panose="02020603050405020304" pitchFamily="18" charset="0"/>
              </a:rPr>
              <a:t> district, Ivanovo region, Russia (φ=56</a:t>
            </a:r>
            <a:r>
              <a:rPr lang="en-US" altLang="ru-RU" sz="2400" baseline="30000" dirty="0">
                <a:solidFill>
                  <a:schemeClr val="accent2">
                    <a:lumMod val="75000"/>
                  </a:schemeClr>
                </a:solidFill>
                <a:latin typeface="Garamond" panose="02020404030301010803" pitchFamily="18" charset="0"/>
                <a:cs typeface="Times New Roman" panose="02020603050405020304" pitchFamily="18" charset="0"/>
              </a:rPr>
              <a:t>o</a:t>
            </a:r>
            <a:r>
              <a:rPr lang="en-US" altLang="ru-RU" sz="2400" dirty="0">
                <a:solidFill>
                  <a:schemeClr val="accent2">
                    <a:lumMod val="75000"/>
                  </a:schemeClr>
                </a:solidFill>
                <a:latin typeface="Garamond" panose="02020404030301010803" pitchFamily="18" charset="0"/>
                <a:cs typeface="Times New Roman" panose="02020603050405020304" pitchFamily="18" charset="0"/>
              </a:rPr>
              <a:t>48' ,  </a:t>
            </a:r>
            <a:r>
              <a:rPr lang="el-GR" altLang="ru-RU" sz="2400" dirty="0">
                <a:solidFill>
                  <a:schemeClr val="accent2">
                    <a:lumMod val="75000"/>
                  </a:schemeClr>
                </a:solidFill>
                <a:latin typeface="Garamond" panose="02020404030301010803" pitchFamily="18" charset="0"/>
                <a:cs typeface="Times New Roman" panose="02020603050405020304" pitchFamily="18" charset="0"/>
              </a:rPr>
              <a:t>λ</a:t>
            </a:r>
            <a:r>
              <a:rPr lang="en-US" altLang="ru-RU" sz="2400" dirty="0">
                <a:solidFill>
                  <a:schemeClr val="accent2">
                    <a:lumMod val="75000"/>
                  </a:schemeClr>
                </a:solidFill>
                <a:latin typeface="Garamond" panose="02020404030301010803" pitchFamily="18" charset="0"/>
                <a:cs typeface="Times New Roman" panose="02020603050405020304" pitchFamily="18" charset="0"/>
              </a:rPr>
              <a:t>=40</a:t>
            </a:r>
            <a:r>
              <a:rPr lang="en-US" altLang="ru-RU" sz="2400" baseline="30000" dirty="0">
                <a:solidFill>
                  <a:schemeClr val="accent2">
                    <a:lumMod val="75000"/>
                  </a:schemeClr>
                </a:solidFill>
                <a:latin typeface="Garamond" panose="02020404030301010803" pitchFamily="18" charset="0"/>
                <a:cs typeface="Times New Roman" panose="02020603050405020304" pitchFamily="18" charset="0"/>
              </a:rPr>
              <a:t>o</a:t>
            </a:r>
            <a:r>
              <a:rPr lang="en-US" altLang="ru-RU" sz="2400" dirty="0">
                <a:solidFill>
                  <a:schemeClr val="accent2">
                    <a:lumMod val="75000"/>
                  </a:schemeClr>
                </a:solidFill>
                <a:latin typeface="Garamond" panose="02020404030301010803" pitchFamily="18" charset="0"/>
                <a:cs typeface="Times New Roman" panose="02020603050405020304" pitchFamily="18" charset="0"/>
              </a:rPr>
              <a:t>33'). Archeological excavations of ancient ceramics were carried out by the Upper Volga Archeological Expedition of the Institute of Archeology RAS.</a:t>
            </a:r>
          </a:p>
          <a:p>
            <a:endParaRPr lang="en-US" altLang="ru-RU" sz="2400" dirty="0">
              <a:solidFill>
                <a:schemeClr val="accent2">
                  <a:lumMod val="75000"/>
                </a:schemeClr>
              </a:solidFill>
              <a:latin typeface="Garamond" panose="02020404030301010803"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4441871C-041D-4917-9B63-B61FA83E93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498" y="2492896"/>
            <a:ext cx="4843004" cy="3598821"/>
          </a:xfrm>
          <a:prstGeom prst="rect">
            <a:avLst/>
          </a:prstGeom>
        </p:spPr>
      </p:pic>
    </p:spTree>
    <p:extLst>
      <p:ext uri="{BB962C8B-B14F-4D97-AF65-F5344CB8AC3E}">
        <p14:creationId xmlns:p14="http://schemas.microsoft.com/office/powerpoint/2010/main" val="131431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AAD1879-F123-4E5B-9D3A-FD0807C7D9AC}"/>
              </a:ext>
            </a:extLst>
          </p:cNvPr>
          <p:cNvSpPr>
            <a:spLocks noGrp="1" noChangeArrowheads="1"/>
          </p:cNvSpPr>
          <p:nvPr>
            <p:ph type="title"/>
          </p:nvPr>
        </p:nvSpPr>
        <p:spPr>
          <a:xfrm>
            <a:off x="457200" y="277813"/>
            <a:ext cx="8229600" cy="1495003"/>
          </a:xfrm>
        </p:spPr>
        <p:txBody>
          <a:bodyPr/>
          <a:lstStyle/>
          <a:p>
            <a:r>
              <a:rPr lang="en-US" altLang="ru-RU" sz="2400" dirty="0"/>
              <a:t>The studied collection of pottery fragments from </a:t>
            </a:r>
            <a:r>
              <a:rPr lang="en-US" altLang="ru-RU" sz="2400" dirty="0" err="1"/>
              <a:t>Sakhtysh</a:t>
            </a:r>
            <a:r>
              <a:rPr lang="en-US" altLang="ru-RU" sz="2400" dirty="0"/>
              <a:t> –I settlement were found in three  cultural layers  and belongs to three ceramics cultures of </a:t>
            </a:r>
            <a:r>
              <a:rPr lang="en-US" altLang="ru-RU" sz="2400" dirty="0">
                <a:cs typeface="Times New Roman" panose="02020603050405020304" pitchFamily="18" charset="0"/>
              </a:rPr>
              <a:t>Bronze Age</a:t>
            </a:r>
            <a:r>
              <a:rPr lang="en-US" altLang="ru-RU" sz="2400" dirty="0"/>
              <a:t>: the Textile, the Stroked and the </a:t>
            </a:r>
            <a:r>
              <a:rPr lang="en-US" altLang="ru-RU" sz="2400" dirty="0" err="1"/>
              <a:t>Fatyanoid</a:t>
            </a:r>
            <a:r>
              <a:rPr lang="en-US" altLang="ru-RU" sz="2400" dirty="0"/>
              <a:t>. The depth of cultural layer </a:t>
            </a:r>
            <a:r>
              <a:rPr lang="ru-RU" altLang="ru-RU" sz="2400" dirty="0"/>
              <a:t> </a:t>
            </a:r>
            <a:r>
              <a:rPr lang="en-US" altLang="ru-RU" sz="2400" dirty="0"/>
              <a:t>is 5 cm.</a:t>
            </a:r>
            <a:endParaRPr lang="ru-RU" altLang="ru-RU" sz="2400" dirty="0"/>
          </a:p>
        </p:txBody>
      </p:sp>
      <p:graphicFrame>
        <p:nvGraphicFramePr>
          <p:cNvPr id="2" name="Таблица 1">
            <a:extLst>
              <a:ext uri="{FF2B5EF4-FFF2-40B4-BE49-F238E27FC236}">
                <a16:creationId xmlns:a16="http://schemas.microsoft.com/office/drawing/2014/main" id="{6DA40D76-B6CE-4016-A563-1D4B65E5E3E2}"/>
              </a:ext>
            </a:extLst>
          </p:cNvPr>
          <p:cNvGraphicFramePr>
            <a:graphicFrameLocks noGrp="1"/>
          </p:cNvGraphicFramePr>
          <p:nvPr>
            <p:extLst>
              <p:ext uri="{D42A27DB-BD31-4B8C-83A1-F6EECF244321}">
                <p14:modId xmlns:p14="http://schemas.microsoft.com/office/powerpoint/2010/main" val="3451935869"/>
              </p:ext>
            </p:extLst>
          </p:nvPr>
        </p:nvGraphicFramePr>
        <p:xfrm>
          <a:off x="2411760" y="1916832"/>
          <a:ext cx="4104456" cy="4248470"/>
        </p:xfrm>
        <a:graphic>
          <a:graphicData uri="http://schemas.openxmlformats.org/drawingml/2006/table">
            <a:tbl>
              <a:tblPr/>
              <a:tblGrid>
                <a:gridCol w="1301699">
                  <a:extLst>
                    <a:ext uri="{9D8B030D-6E8A-4147-A177-3AD203B41FA5}">
                      <a16:colId xmlns:a16="http://schemas.microsoft.com/office/drawing/2014/main" val="2526780737"/>
                    </a:ext>
                  </a:extLst>
                </a:gridCol>
                <a:gridCol w="1536239">
                  <a:extLst>
                    <a:ext uri="{9D8B030D-6E8A-4147-A177-3AD203B41FA5}">
                      <a16:colId xmlns:a16="http://schemas.microsoft.com/office/drawing/2014/main" val="2143814797"/>
                    </a:ext>
                  </a:extLst>
                </a:gridCol>
                <a:gridCol w="1266518">
                  <a:extLst>
                    <a:ext uri="{9D8B030D-6E8A-4147-A177-3AD203B41FA5}">
                      <a16:colId xmlns:a16="http://schemas.microsoft.com/office/drawing/2014/main" val="28837674"/>
                    </a:ext>
                  </a:extLst>
                </a:gridCol>
              </a:tblGrid>
              <a:tr h="249910">
                <a:tc>
                  <a:txBody>
                    <a:bodyPr/>
                    <a:lstStyle/>
                    <a:p>
                      <a:pPr algn="ctr" fontAlgn="ctr"/>
                      <a:r>
                        <a:rPr lang="en-US" sz="1000" b="1" i="0" u="none" strike="noStrike">
                          <a:effectLst/>
                          <a:latin typeface="Arial" panose="020B0604020202020204" pitchFamily="34" charset="0"/>
                        </a:rPr>
                        <a:t>Our number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effectLst/>
                          <a:latin typeface="Arial" panose="020B0604020202020204" pitchFamily="34" charset="0"/>
                        </a:rPr>
                        <a:t>Museum number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effectLst/>
                          <a:latin typeface="Arial" panose="020B0604020202020204" pitchFamily="34" charset="0"/>
                        </a:rPr>
                        <a:t>Culture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50664548"/>
                  </a:ext>
                </a:extLst>
              </a:tr>
              <a:tr h="249910">
                <a:tc gridSpan="2">
                  <a:txBody>
                    <a:bodyPr/>
                    <a:lstStyle/>
                    <a:p>
                      <a:pPr algn="l" fontAlgn="b"/>
                      <a:r>
                        <a:rPr lang="en-US" sz="1000" b="1" i="0" u="none" strike="noStrike" dirty="0" err="1">
                          <a:effectLst/>
                          <a:latin typeface="Arial" panose="020B0604020202020204" pitchFamily="34" charset="0"/>
                        </a:rPr>
                        <a:t>Sakhtysh</a:t>
                      </a:r>
                      <a:r>
                        <a:rPr lang="en-US" sz="1000" b="1" i="0" u="none" strike="noStrike" dirty="0">
                          <a:effectLst/>
                          <a:latin typeface="Arial" panose="020B0604020202020204" pitchFamily="34" charset="0"/>
                        </a:rPr>
                        <a:t> - I, RSS- 2,  layer 1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a:txBody>
                    <a:bodyPr/>
                    <a:lstStyle/>
                    <a:p>
                      <a:pPr algn="ctr" fontAlgn="b"/>
                      <a:r>
                        <a:rPr lang="ru-RU" sz="1000" b="1" i="0" u="none" strike="noStrike" dirty="0">
                          <a:effectLst/>
                          <a:latin typeface="Arial" panose="020B06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31438530"/>
                  </a:ext>
                </a:extLst>
              </a:tr>
              <a:tr h="249910">
                <a:tc>
                  <a:txBody>
                    <a:bodyPr/>
                    <a:lstStyle/>
                    <a:p>
                      <a:pPr algn="ctr" fontAlgn="ctr"/>
                      <a:r>
                        <a:rPr lang="ru-RU" sz="1000" b="1" i="0" u="none" strike="noStrike">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5363653"/>
                  </a:ext>
                </a:extLst>
              </a:tr>
              <a:tr h="249910">
                <a:tc>
                  <a:txBody>
                    <a:bodyPr/>
                    <a:lstStyle/>
                    <a:p>
                      <a:pPr algn="ctr" fontAlgn="ctr"/>
                      <a:r>
                        <a:rPr lang="ru-RU" sz="1000" b="1" i="0" u="none" strike="noStrike">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Stroked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11102"/>
                  </a:ext>
                </a:extLst>
              </a:tr>
              <a:tr h="249910">
                <a:tc>
                  <a:txBody>
                    <a:bodyPr/>
                    <a:lstStyle/>
                    <a:p>
                      <a:pPr algn="ctr" fontAlgn="ctr"/>
                      <a:r>
                        <a:rPr lang="ru-RU" sz="1000" b="1" i="0" u="none" strike="noStrike">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0506714"/>
                  </a:ext>
                </a:extLst>
              </a:tr>
              <a:tr h="249910">
                <a:tc>
                  <a:txBody>
                    <a:bodyPr/>
                    <a:lstStyle/>
                    <a:p>
                      <a:pPr algn="ctr" fontAlgn="ctr"/>
                      <a:r>
                        <a:rPr lang="ru-RU" sz="1000" b="1" i="0" u="none" strike="noStrike">
                          <a:effectLst/>
                          <a:latin typeface="Arial" panose="020B060402020202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Bronze 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866224"/>
                  </a:ext>
                </a:extLst>
              </a:tr>
              <a:tr h="249910">
                <a:tc>
                  <a:txBody>
                    <a:bodyPr/>
                    <a:lstStyle/>
                    <a:p>
                      <a:pPr algn="ctr" fontAlgn="ctr"/>
                      <a:r>
                        <a:rPr lang="ru-RU" sz="1000" b="1" i="0" u="none" strike="noStrike">
                          <a:effectLst/>
                          <a:latin typeface="Arial" panose="020B060402020202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ru-RU" sz="1000" b="1" i="0" u="none" strike="noStrike">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1" i="0" u="none" strike="noStrike">
                          <a:effectLst/>
                          <a:latin typeface="Arial" panose="020B0604020202020204" pitchFamily="34" charset="0"/>
                        </a:rPr>
                        <a:t>Bronze 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9584688"/>
                  </a:ext>
                </a:extLst>
              </a:tr>
              <a:tr h="249910">
                <a:tc gridSpan="2">
                  <a:txBody>
                    <a:bodyPr/>
                    <a:lstStyle/>
                    <a:p>
                      <a:pPr algn="l" fontAlgn="b"/>
                      <a:r>
                        <a:rPr lang="en-US" sz="1000" b="1" i="0" u="none" strike="noStrike" dirty="0" err="1">
                          <a:effectLst/>
                          <a:latin typeface="Arial" panose="020B0604020202020204" pitchFamily="34" charset="0"/>
                        </a:rPr>
                        <a:t>Sakhtysh</a:t>
                      </a:r>
                      <a:r>
                        <a:rPr lang="en-US" sz="1000" b="1" i="0" u="none" strike="noStrike" dirty="0">
                          <a:effectLst/>
                          <a:latin typeface="Arial" panose="020B0604020202020204" pitchFamily="34" charset="0"/>
                        </a:rPr>
                        <a:t> - I, RSS- 2,  layer 2 </a:t>
                      </a:r>
                    </a:p>
                  </a:txBody>
                  <a:tcPr marL="9525" marR="9525" marT="9525" marB="0" anchor="b">
                    <a:lnL>
                      <a:noFill/>
                    </a:lnL>
                    <a:lnR>
                      <a:noFill/>
                    </a:lnR>
                    <a:lnT>
                      <a:noFill/>
                    </a:lnT>
                    <a:lnB>
                      <a:noFill/>
                    </a:lnB>
                    <a:solidFill>
                      <a:srgbClr val="FFFF00"/>
                    </a:solidFill>
                  </a:tcPr>
                </a:tc>
                <a:tc hMerge="1">
                  <a:txBody>
                    <a:bodyPr/>
                    <a:lstStyle/>
                    <a:p>
                      <a:endParaRPr lang="ru-RU"/>
                    </a:p>
                  </a:txBody>
                  <a:tcPr/>
                </a:tc>
                <a:tc>
                  <a:txBody>
                    <a:bodyPr/>
                    <a:lstStyle/>
                    <a:p>
                      <a:pPr algn="l" fontAlgn="b"/>
                      <a:r>
                        <a:rPr lang="ru-RU" sz="1000" b="0" i="0" u="none" strike="noStrike">
                          <a:effectLst/>
                          <a:latin typeface="Arial" panose="020B06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243868680"/>
                  </a:ext>
                </a:extLst>
              </a:tr>
              <a:tr h="249910">
                <a:tc>
                  <a:txBody>
                    <a:bodyPr/>
                    <a:lstStyle/>
                    <a:p>
                      <a:pPr algn="ctr" fontAlgn="ctr"/>
                      <a:r>
                        <a:rPr lang="ru-RU" sz="1000" b="1" i="0" u="none" strike="noStrike">
                          <a:effectLs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283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779976"/>
                  </a:ext>
                </a:extLst>
              </a:tr>
              <a:tr h="249910">
                <a:tc>
                  <a:txBody>
                    <a:bodyPr/>
                    <a:lstStyle/>
                    <a:p>
                      <a:pPr algn="ctr" fontAlgn="ctr"/>
                      <a:r>
                        <a:rPr lang="ru-RU" sz="1000" b="1" i="0" u="none" strike="noStrike">
                          <a:effectLst/>
                          <a:latin typeface="Arial" panose="020B060402020202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9481294"/>
                  </a:ext>
                </a:extLst>
              </a:tr>
              <a:tr h="249910">
                <a:tc>
                  <a:txBody>
                    <a:bodyPr/>
                    <a:lstStyle/>
                    <a:p>
                      <a:pPr algn="ctr" fontAlgn="ctr"/>
                      <a:r>
                        <a:rPr lang="ru-RU" sz="1000" b="1" i="0" u="none" strike="noStrike">
                          <a:effectLst/>
                          <a:latin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59946332"/>
                  </a:ext>
                </a:extLst>
              </a:tr>
              <a:tr h="249910">
                <a:tc>
                  <a:txBody>
                    <a:bodyPr/>
                    <a:lstStyle/>
                    <a:p>
                      <a:pPr algn="ctr" fontAlgn="ctr"/>
                      <a:r>
                        <a:rPr lang="ru-RU" sz="1000" b="1" i="0" u="none" strike="noStrike">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Fatyainoid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0356524"/>
                  </a:ext>
                </a:extLst>
              </a:tr>
              <a:tr h="249910">
                <a:tc gridSpan="2">
                  <a:txBody>
                    <a:bodyPr/>
                    <a:lstStyle/>
                    <a:p>
                      <a:pPr algn="l" fontAlgn="b"/>
                      <a:r>
                        <a:rPr lang="en-US" sz="1000" b="1" i="0" u="none" strike="noStrike" dirty="0" err="1">
                          <a:effectLst/>
                          <a:latin typeface="Arial" panose="020B0604020202020204" pitchFamily="34" charset="0"/>
                        </a:rPr>
                        <a:t>Sakhtysh</a:t>
                      </a:r>
                      <a:r>
                        <a:rPr lang="en-US" sz="1000" b="1" i="0" u="none" strike="noStrike" dirty="0">
                          <a:effectLst/>
                          <a:latin typeface="Arial" panose="020B0604020202020204" pitchFamily="34" charset="0"/>
                        </a:rPr>
                        <a:t> - I, RSS- 2,  layer3</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a:txBody>
                    <a:bodyPr/>
                    <a:lstStyle/>
                    <a:p>
                      <a:pPr algn="l" fontAlgn="b"/>
                      <a:r>
                        <a:rPr lang="ru-RU" sz="1000" b="0" i="0" u="none" strike="noStrike">
                          <a:effectLst/>
                          <a:latin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2856480720"/>
                  </a:ext>
                </a:extLst>
              </a:tr>
              <a:tr h="249910">
                <a:tc>
                  <a:txBody>
                    <a:bodyPr/>
                    <a:lstStyle/>
                    <a:p>
                      <a:pPr algn="ctr" fontAlgn="ctr"/>
                      <a:r>
                        <a:rPr lang="ru-RU" sz="1000" b="1" i="0" u="none" strike="noStrike">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321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0002233"/>
                  </a:ext>
                </a:extLst>
              </a:tr>
              <a:tr h="249910">
                <a:tc>
                  <a:txBody>
                    <a:bodyPr/>
                    <a:lstStyle/>
                    <a:p>
                      <a:pPr algn="ctr" fontAlgn="ctr"/>
                      <a:r>
                        <a:rPr lang="ru-RU" sz="1000" b="1" i="0" u="none" strike="noStrike">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58530255"/>
                  </a:ext>
                </a:extLst>
              </a:tr>
              <a:tr h="249910">
                <a:tc>
                  <a:txBody>
                    <a:bodyPr/>
                    <a:lstStyle/>
                    <a:p>
                      <a:pPr algn="ctr" fontAlgn="ctr"/>
                      <a:r>
                        <a:rPr lang="ru-RU" sz="1000" b="1" i="0" u="none" strike="noStrike">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263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8475618"/>
                  </a:ext>
                </a:extLst>
              </a:tr>
              <a:tr h="249910">
                <a:tc>
                  <a:txBody>
                    <a:bodyPr/>
                    <a:lstStyle/>
                    <a:p>
                      <a:pPr algn="ctr" fontAlgn="ctr"/>
                      <a:r>
                        <a:rPr lang="ru-RU" sz="1000" b="1" i="0" u="none" strike="noStrike">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ru-RU" sz="1000" b="1" i="0" u="none" strike="noStrike">
                          <a:effectLst/>
                          <a:latin typeface="Arial" panose="020B0604020202020204" pitchFamily="34" charset="0"/>
                        </a:rPr>
                        <a:t>360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1" i="0" u="none" strike="noStrike" dirty="0">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7602346"/>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B3AA40-B9F3-4597-B250-9845CB29B3EA}"/>
              </a:ext>
            </a:extLst>
          </p:cNvPr>
          <p:cNvSpPr>
            <a:spLocks noGrp="1"/>
          </p:cNvSpPr>
          <p:nvPr>
            <p:ph type="title"/>
          </p:nvPr>
        </p:nvSpPr>
        <p:spPr/>
        <p:txBody>
          <a:bodyPr/>
          <a:lstStyle/>
          <a:p>
            <a:r>
              <a:rPr lang="en-US" altLang="ru-RU" sz="2400" dirty="0">
                <a:solidFill>
                  <a:srgbClr val="006633"/>
                </a:solidFill>
              </a:rPr>
              <a:t>The pottery fragments from </a:t>
            </a:r>
            <a:r>
              <a:rPr lang="en-US" altLang="ru-RU" sz="2400" dirty="0" err="1">
                <a:solidFill>
                  <a:srgbClr val="006633"/>
                </a:solidFill>
              </a:rPr>
              <a:t>Sakhtysh</a:t>
            </a:r>
            <a:r>
              <a:rPr lang="en-US" altLang="ru-RU" sz="2400" dirty="0">
                <a:solidFill>
                  <a:srgbClr val="006633"/>
                </a:solidFill>
              </a:rPr>
              <a:t> –II settlement were found in four  cultural layers and belongs to two ceramics cultures of </a:t>
            </a:r>
            <a:r>
              <a:rPr lang="en-US" altLang="ru-RU" sz="2400" dirty="0">
                <a:solidFill>
                  <a:srgbClr val="006633"/>
                </a:solidFill>
                <a:cs typeface="Times New Roman" panose="02020603050405020304" pitchFamily="18" charset="0"/>
              </a:rPr>
              <a:t>Bronze Age</a:t>
            </a:r>
            <a:r>
              <a:rPr lang="en-US" altLang="ru-RU" sz="2400" dirty="0">
                <a:solidFill>
                  <a:srgbClr val="006633"/>
                </a:solidFill>
              </a:rPr>
              <a:t>: the Textile and the </a:t>
            </a:r>
            <a:r>
              <a:rPr lang="en-US" altLang="ru-RU" sz="2400" dirty="0" err="1">
                <a:solidFill>
                  <a:srgbClr val="006633"/>
                </a:solidFill>
              </a:rPr>
              <a:t>Fatyanoid</a:t>
            </a:r>
            <a:endParaRPr lang="ru-RU" dirty="0"/>
          </a:p>
        </p:txBody>
      </p:sp>
      <p:graphicFrame>
        <p:nvGraphicFramePr>
          <p:cNvPr id="5" name="Таблица 4">
            <a:extLst>
              <a:ext uri="{FF2B5EF4-FFF2-40B4-BE49-F238E27FC236}">
                <a16:creationId xmlns:a16="http://schemas.microsoft.com/office/drawing/2014/main" id="{E7EF13B5-FB87-42C5-8E55-8676B55982DD}"/>
              </a:ext>
            </a:extLst>
          </p:cNvPr>
          <p:cNvGraphicFramePr>
            <a:graphicFrameLocks noGrp="1"/>
          </p:cNvGraphicFramePr>
          <p:nvPr>
            <p:extLst>
              <p:ext uri="{D42A27DB-BD31-4B8C-83A1-F6EECF244321}">
                <p14:modId xmlns:p14="http://schemas.microsoft.com/office/powerpoint/2010/main" val="3613639163"/>
              </p:ext>
            </p:extLst>
          </p:nvPr>
        </p:nvGraphicFramePr>
        <p:xfrm>
          <a:off x="2371998" y="1417638"/>
          <a:ext cx="4400004" cy="4747656"/>
        </p:xfrm>
        <a:graphic>
          <a:graphicData uri="http://schemas.openxmlformats.org/drawingml/2006/table">
            <a:tbl>
              <a:tblPr/>
              <a:tblGrid>
                <a:gridCol w="1395430">
                  <a:extLst>
                    <a:ext uri="{9D8B030D-6E8A-4147-A177-3AD203B41FA5}">
                      <a16:colId xmlns:a16="http://schemas.microsoft.com/office/drawing/2014/main" val="3388361240"/>
                    </a:ext>
                  </a:extLst>
                </a:gridCol>
                <a:gridCol w="1646858">
                  <a:extLst>
                    <a:ext uri="{9D8B030D-6E8A-4147-A177-3AD203B41FA5}">
                      <a16:colId xmlns:a16="http://schemas.microsoft.com/office/drawing/2014/main" val="2841604810"/>
                    </a:ext>
                  </a:extLst>
                </a:gridCol>
                <a:gridCol w="1357716">
                  <a:extLst>
                    <a:ext uri="{9D8B030D-6E8A-4147-A177-3AD203B41FA5}">
                      <a16:colId xmlns:a16="http://schemas.microsoft.com/office/drawing/2014/main" val="1373091554"/>
                    </a:ext>
                  </a:extLst>
                </a:gridCol>
              </a:tblGrid>
              <a:tr h="197819">
                <a:tc gridSpan="2">
                  <a:txBody>
                    <a:bodyPr/>
                    <a:lstStyle/>
                    <a:p>
                      <a:pPr algn="l" fontAlgn="b"/>
                      <a:r>
                        <a:rPr lang="en-US" sz="1000" b="1" i="0" u="none" strike="noStrike">
                          <a:effectLst/>
                          <a:latin typeface="Arial" panose="020B0604020202020204" pitchFamily="34" charset="0"/>
                        </a:rPr>
                        <a:t>Sakhtysh - II, RSS- 1,  layer 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ru-RU"/>
                    </a:p>
                  </a:txBody>
                  <a:tcPr/>
                </a:tc>
                <a:tc>
                  <a:txBody>
                    <a:bodyPr/>
                    <a:lstStyle/>
                    <a:p>
                      <a:pPr algn="l" fontAlgn="b"/>
                      <a:r>
                        <a:rPr lang="ru-RU" sz="1000" b="1" i="0" u="none" strike="noStrike">
                          <a:effectLst/>
                          <a:latin typeface="Arial" panose="020B06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447593289"/>
                  </a:ext>
                </a:extLst>
              </a:tr>
              <a:tr h="197819">
                <a:tc>
                  <a:txBody>
                    <a:bodyPr/>
                    <a:lstStyle/>
                    <a:p>
                      <a:pPr algn="ctr" fontAlgn="ctr"/>
                      <a:r>
                        <a:rPr lang="ru-RU" sz="1000" b="1" i="0" u="none" strike="noStrike">
                          <a:effectLs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8141179"/>
                  </a:ext>
                </a:extLst>
              </a:tr>
              <a:tr h="197819">
                <a:tc>
                  <a:txBody>
                    <a:bodyPr/>
                    <a:lstStyle/>
                    <a:p>
                      <a:pPr algn="ctr" fontAlgn="ctr"/>
                      <a:r>
                        <a:rPr lang="ru-RU" sz="1000" b="1" i="0" u="none" strike="noStrike">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Fatyainoid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3360288"/>
                  </a:ext>
                </a:extLst>
              </a:tr>
              <a:tr h="197819">
                <a:tc>
                  <a:txBody>
                    <a:bodyPr/>
                    <a:lstStyle/>
                    <a:p>
                      <a:pPr algn="ctr" fontAlgn="ctr"/>
                      <a:r>
                        <a:rPr lang="ru-RU" sz="1000" b="1" i="0" u="none" strike="noStrike">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6285451"/>
                  </a:ext>
                </a:extLst>
              </a:tr>
              <a:tr h="197819">
                <a:tc>
                  <a:txBody>
                    <a:bodyPr/>
                    <a:lstStyle/>
                    <a:p>
                      <a:pPr algn="ctr" fontAlgn="b"/>
                      <a:r>
                        <a:rPr lang="ru-RU" sz="1000" b="1" i="0" u="none" strike="noStrike">
                          <a:effectLst/>
                          <a:latin typeface="Arial" panose="020B0604020202020204"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000" b="1" i="0" u="none" strike="noStrike">
                          <a:effectLst/>
                          <a:latin typeface="Arial" panose="020B060402020202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effectLst/>
                          <a:latin typeface="Arial" panose="020B0604020202020204" pitchFamily="34" charset="0"/>
                        </a:rPr>
                        <a:t>Bronze 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81844033"/>
                  </a:ext>
                </a:extLst>
              </a:tr>
              <a:tr h="197819">
                <a:tc gridSpan="2">
                  <a:txBody>
                    <a:bodyPr/>
                    <a:lstStyle/>
                    <a:p>
                      <a:pPr algn="l" fontAlgn="b"/>
                      <a:r>
                        <a:rPr lang="en-US" sz="1000" b="1" i="0" u="none" strike="noStrike">
                          <a:effectLst/>
                          <a:latin typeface="Arial" panose="020B0604020202020204" pitchFamily="34" charset="0"/>
                        </a:rPr>
                        <a:t>Sakhtysh - II, RSS- 1,  layer 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ru-RU"/>
                    </a:p>
                  </a:txBody>
                  <a:tcPr/>
                </a:tc>
                <a:tc>
                  <a:txBody>
                    <a:bodyPr/>
                    <a:lstStyle/>
                    <a:p>
                      <a:pPr algn="l" fontAlgn="b"/>
                      <a:r>
                        <a:rPr lang="ru-RU" sz="1000" b="1" i="0" u="none" strike="noStrike">
                          <a:effectLst/>
                          <a:latin typeface="Arial" panose="020B06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951126334"/>
                  </a:ext>
                </a:extLst>
              </a:tr>
              <a:tr h="197819">
                <a:tc>
                  <a:txBody>
                    <a:bodyPr/>
                    <a:lstStyle/>
                    <a:p>
                      <a:pPr algn="ctr" fontAlgn="ctr"/>
                      <a:r>
                        <a:rPr lang="ru-RU" sz="1000" b="1" i="0" u="none" strike="noStrike">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0778407"/>
                  </a:ext>
                </a:extLst>
              </a:tr>
              <a:tr h="197819">
                <a:tc>
                  <a:txBody>
                    <a:bodyPr/>
                    <a:lstStyle/>
                    <a:p>
                      <a:pPr algn="ctr" fontAlgn="ctr"/>
                      <a:r>
                        <a:rPr lang="ru-RU" sz="1000" b="1" i="0" u="none" strike="noStrike">
                          <a:effectLs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17097"/>
                  </a:ext>
                </a:extLst>
              </a:tr>
              <a:tr h="197819">
                <a:tc>
                  <a:txBody>
                    <a:bodyPr/>
                    <a:lstStyle/>
                    <a:p>
                      <a:pPr algn="ctr" fontAlgn="ctr"/>
                      <a:r>
                        <a:rPr lang="ru-RU" sz="1000" b="1" i="0" u="none" strike="noStrike">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610174"/>
                  </a:ext>
                </a:extLst>
              </a:tr>
              <a:tr h="197819">
                <a:tc>
                  <a:txBody>
                    <a:bodyPr/>
                    <a:lstStyle/>
                    <a:p>
                      <a:pPr algn="ctr" fontAlgn="ctr"/>
                      <a:r>
                        <a:rPr lang="ru-RU" sz="1000" b="1" i="0" u="none" strike="noStrike">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9808725"/>
                  </a:ext>
                </a:extLst>
              </a:tr>
              <a:tr h="197819">
                <a:tc>
                  <a:txBody>
                    <a:bodyPr/>
                    <a:lstStyle/>
                    <a:p>
                      <a:pPr algn="ctr" fontAlgn="ctr"/>
                      <a:r>
                        <a:rPr lang="ru-RU" sz="1000" b="1" i="0" u="none" strike="noStrike">
                          <a:effectLst/>
                          <a:latin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319131"/>
                  </a:ext>
                </a:extLst>
              </a:tr>
              <a:tr h="197819">
                <a:tc gridSpan="3">
                  <a:txBody>
                    <a:bodyPr/>
                    <a:lstStyle/>
                    <a:p>
                      <a:pPr algn="l" fontAlgn="b"/>
                      <a:r>
                        <a:rPr lang="en-US" sz="1000" b="1" i="0" u="none" strike="noStrike">
                          <a:effectLst/>
                          <a:latin typeface="Arial" panose="020B0604020202020204" pitchFamily="34" charset="0"/>
                        </a:rPr>
                        <a:t>Sakhtysh - II, RSS- 1,  layer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77904369"/>
                  </a:ext>
                </a:extLst>
              </a:tr>
              <a:tr h="197819">
                <a:tc>
                  <a:txBody>
                    <a:bodyPr/>
                    <a:lstStyle/>
                    <a:p>
                      <a:pPr algn="ctr" fontAlgn="ctr"/>
                      <a:r>
                        <a:rPr lang="ru-RU" sz="1000" b="1" i="0" u="none" strike="noStrike">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211912"/>
                  </a:ext>
                </a:extLst>
              </a:tr>
              <a:tr h="197819">
                <a:tc>
                  <a:txBody>
                    <a:bodyPr/>
                    <a:lstStyle/>
                    <a:p>
                      <a:pPr algn="ctr" fontAlgn="ctr"/>
                      <a:r>
                        <a:rPr lang="ru-RU" sz="1000" b="1" i="0" u="none" strike="noStrike">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139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1969779"/>
                  </a:ext>
                </a:extLst>
              </a:tr>
              <a:tr h="197819">
                <a:tc>
                  <a:txBody>
                    <a:bodyPr/>
                    <a:lstStyle/>
                    <a:p>
                      <a:pPr algn="ctr" fontAlgn="ctr"/>
                      <a:r>
                        <a:rPr lang="ru-RU" sz="1000" b="1" i="0" u="none" strike="noStrike">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6617901"/>
                  </a:ext>
                </a:extLst>
              </a:tr>
              <a:tr h="197819">
                <a:tc>
                  <a:txBody>
                    <a:bodyPr/>
                    <a:lstStyle/>
                    <a:p>
                      <a:pPr algn="ctr" fontAlgn="ctr"/>
                      <a:r>
                        <a:rPr lang="ru-RU" sz="1000" b="1" i="0" u="none" strike="noStrike">
                          <a:effectLst/>
                          <a:latin typeface="Arial" panose="020B060402020202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510596"/>
                  </a:ext>
                </a:extLst>
              </a:tr>
              <a:tr h="197819">
                <a:tc>
                  <a:txBody>
                    <a:bodyPr/>
                    <a:lstStyle/>
                    <a:p>
                      <a:pPr algn="ctr" fontAlgn="ctr"/>
                      <a:r>
                        <a:rPr lang="ru-RU" sz="1000" b="1" i="0" u="none" strike="noStrike">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ru-RU" sz="1000" b="1" i="0" u="none" strike="noStrike">
                          <a:effectLst/>
                          <a:latin typeface="Arial" panose="020B0604020202020204" pitchFamily="34" charset="0"/>
                        </a:rPr>
                        <a:t>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15617655"/>
                  </a:ext>
                </a:extLst>
              </a:tr>
              <a:tr h="197819">
                <a:tc gridSpan="2">
                  <a:txBody>
                    <a:bodyPr/>
                    <a:lstStyle/>
                    <a:p>
                      <a:pPr algn="l" fontAlgn="b"/>
                      <a:r>
                        <a:rPr lang="en-US" sz="1000" b="1" i="0" u="none" strike="noStrike">
                          <a:effectLst/>
                          <a:latin typeface="Arial" panose="020B0604020202020204" pitchFamily="34" charset="0"/>
                        </a:rPr>
                        <a:t>Sakhtysh - II, RSS- 1,  layer 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ru-RU"/>
                    </a:p>
                  </a:txBody>
                  <a:tcPr/>
                </a:tc>
                <a:tc>
                  <a:txBody>
                    <a:bodyPr/>
                    <a:lstStyle/>
                    <a:p>
                      <a:pPr algn="l" fontAlgn="b"/>
                      <a:r>
                        <a:rPr lang="ru-RU" sz="1000" b="1" i="0" u="none" strike="noStrike">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08560453"/>
                  </a:ext>
                </a:extLst>
              </a:tr>
              <a:tr h="197819">
                <a:tc>
                  <a:txBody>
                    <a:bodyPr/>
                    <a:lstStyle/>
                    <a:p>
                      <a:pPr algn="ctr" fontAlgn="ctr"/>
                      <a:r>
                        <a:rPr lang="ru-RU" sz="1000" b="1" i="0" u="none" strike="noStrike">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170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6863742"/>
                  </a:ext>
                </a:extLst>
              </a:tr>
              <a:tr h="197819">
                <a:tc>
                  <a:txBody>
                    <a:bodyPr/>
                    <a:lstStyle/>
                    <a:p>
                      <a:pPr algn="ctr" fontAlgn="ctr"/>
                      <a:r>
                        <a:rPr lang="ru-RU" sz="1000" b="1" i="0" u="none" strike="noStrike">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195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7429921"/>
                  </a:ext>
                </a:extLst>
              </a:tr>
              <a:tr h="197819">
                <a:tc>
                  <a:txBody>
                    <a:bodyPr/>
                    <a:lstStyle/>
                    <a:p>
                      <a:pPr algn="ctr" fontAlgn="ctr"/>
                      <a:r>
                        <a:rPr lang="ru-RU" sz="1000" b="1" i="0" u="none" strike="noStrike">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Bronze 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0906667"/>
                  </a:ext>
                </a:extLst>
              </a:tr>
              <a:tr h="197819">
                <a:tc>
                  <a:txBody>
                    <a:bodyPr/>
                    <a:lstStyle/>
                    <a:p>
                      <a:pPr algn="ctr" fontAlgn="ctr"/>
                      <a:r>
                        <a:rPr lang="ru-RU" sz="1000" b="1" i="0" u="none" strike="noStrike">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176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3804446"/>
                  </a:ext>
                </a:extLst>
              </a:tr>
              <a:tr h="197819">
                <a:tc>
                  <a:txBody>
                    <a:bodyPr/>
                    <a:lstStyle/>
                    <a:p>
                      <a:pPr algn="ctr" fontAlgn="ctr"/>
                      <a:r>
                        <a:rPr lang="ru-RU" sz="1000" b="1" i="0" u="none" strike="noStrike">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199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641234"/>
                  </a:ext>
                </a:extLst>
              </a:tr>
              <a:tr h="197819">
                <a:tc>
                  <a:txBody>
                    <a:bodyPr/>
                    <a:lstStyle/>
                    <a:p>
                      <a:pPr algn="ctr" fontAlgn="b"/>
                      <a:r>
                        <a:rPr lang="ru-RU" sz="1000" b="1" i="0" u="none" strike="noStrike">
                          <a:effectLst/>
                          <a:latin typeface="Arial" panose="020B0604020202020204" pitchFamily="34" charset="0"/>
                        </a:rPr>
                        <a:t>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effectLst/>
                          <a:latin typeface="Arial" panose="020B0604020202020204" pitchFamily="34" charset="0"/>
                        </a:rPr>
                        <a:t>203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effectLst/>
                          <a:latin typeface="Arial" panose="020B0604020202020204" pitchFamily="34" charset="0"/>
                        </a:rPr>
                        <a:t>Textile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9178209"/>
                  </a:ext>
                </a:extLst>
              </a:tr>
            </a:tbl>
          </a:graphicData>
        </a:graphic>
      </p:graphicFrame>
    </p:spTree>
    <p:extLst>
      <p:ext uri="{BB962C8B-B14F-4D97-AF65-F5344CB8AC3E}">
        <p14:creationId xmlns:p14="http://schemas.microsoft.com/office/powerpoint/2010/main" val="3380086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7ADC3C-EF89-4CE8-9EB6-6A2A8E8A0071}"/>
              </a:ext>
            </a:extLst>
          </p:cNvPr>
          <p:cNvSpPr>
            <a:spLocks noGrp="1"/>
          </p:cNvSpPr>
          <p:nvPr>
            <p:ph type="title"/>
          </p:nvPr>
        </p:nvSpPr>
        <p:spPr>
          <a:xfrm>
            <a:off x="457200" y="277813"/>
            <a:ext cx="8507288" cy="1495003"/>
          </a:xfrm>
        </p:spPr>
        <p:txBody>
          <a:bodyPr/>
          <a:lstStyle/>
          <a:p>
            <a:pPr algn="just"/>
            <a:r>
              <a:rPr lang="en-US" altLang="ru-RU" sz="2400" dirty="0">
                <a:solidFill>
                  <a:srgbClr val="3B812F">
                    <a:lumMod val="75000"/>
                  </a:srgbClr>
                </a:solidFill>
              </a:rPr>
              <a:t>Temperature dependences of saturation magnetic moment to determine Curie temperatures were measured using a </a:t>
            </a:r>
            <a:r>
              <a:rPr lang="en-US" altLang="ru-RU" sz="2400" dirty="0">
                <a:solidFill>
                  <a:srgbClr val="3B812F">
                    <a:lumMod val="75000"/>
                  </a:srgbClr>
                </a:solidFill>
                <a:latin typeface="Garamond" panose="02020404030301010803" pitchFamily="18" charset="0"/>
              </a:rPr>
              <a:t>vibrating sample magnetometer (Orion, Russia).</a:t>
            </a:r>
            <a:endParaRPr lang="ru-RU" sz="2400" dirty="0">
              <a:solidFill>
                <a:schemeClr val="accent2">
                  <a:lumMod val="75000"/>
                </a:schemeClr>
              </a:solidFill>
              <a:latin typeface="Garamond" panose="02020404030301010803" pitchFamily="18" charset="0"/>
            </a:endParaRPr>
          </a:p>
        </p:txBody>
      </p:sp>
      <p:pic>
        <p:nvPicPr>
          <p:cNvPr id="4" name="Picture 31">
            <a:extLst>
              <a:ext uri="{FF2B5EF4-FFF2-40B4-BE49-F238E27FC236}">
                <a16:creationId xmlns:a16="http://schemas.microsoft.com/office/drawing/2014/main" id="{5E47C07E-79CA-4C7B-956D-A23C6E7202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4726" y="2577370"/>
            <a:ext cx="4473538" cy="335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91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E617BF6-BA5A-4F32-9B55-238DD0C4EF0D}"/>
              </a:ext>
            </a:extLst>
          </p:cNvPr>
          <p:cNvSpPr/>
          <p:nvPr/>
        </p:nvSpPr>
        <p:spPr>
          <a:xfrm>
            <a:off x="431032" y="145178"/>
            <a:ext cx="8712968" cy="1508105"/>
          </a:xfrm>
          <a:prstGeom prst="rect">
            <a:avLst/>
          </a:prstGeom>
        </p:spPr>
        <p:txBody>
          <a:bodyPr wrap="square">
            <a:spAutoFit/>
          </a:bodyPr>
          <a:lstStyle/>
          <a:p>
            <a:r>
              <a:rPr lang="en-GB" altLang="ru-RU" sz="2400" dirty="0">
                <a:solidFill>
                  <a:srgbClr val="3B812F">
                    <a:lumMod val="75000"/>
                  </a:srgbClr>
                </a:solidFill>
                <a:latin typeface="Garamond" panose="02020404030301010803" pitchFamily="18" charset="0"/>
                <a:cs typeface="Times New Roman" panose="02020603050405020304" pitchFamily="18" charset="0"/>
              </a:rPr>
              <a:t>Thermomagnetic analysis shows that the Curie temperatures for all samples are near 570-575</a:t>
            </a:r>
            <a:r>
              <a:rPr lang="en-GB" altLang="ru-RU" sz="2400" baseline="30000" dirty="0">
                <a:solidFill>
                  <a:srgbClr val="3B812F">
                    <a:lumMod val="75000"/>
                  </a:srgbClr>
                </a:solidFill>
                <a:latin typeface="Garamond" panose="02020404030301010803" pitchFamily="18" charset="0"/>
                <a:cs typeface="Times New Roman" panose="02020603050405020304" pitchFamily="18" charset="0"/>
              </a:rPr>
              <a:t>o</a:t>
            </a:r>
            <a:r>
              <a:rPr lang="en-GB" altLang="ru-RU" sz="2400" dirty="0">
                <a:solidFill>
                  <a:srgbClr val="3B812F">
                    <a:lumMod val="75000"/>
                  </a:srgbClr>
                </a:solidFill>
                <a:latin typeface="Garamond" panose="02020404030301010803" pitchFamily="18" charset="0"/>
                <a:cs typeface="Times New Roman" panose="02020603050405020304" pitchFamily="18" charset="0"/>
              </a:rPr>
              <a:t> C. </a:t>
            </a:r>
            <a:r>
              <a:rPr lang="en-US" sz="2400" spc="-50" dirty="0">
                <a:solidFill>
                  <a:srgbClr val="3B812F">
                    <a:lumMod val="75000"/>
                  </a:srgbClr>
                </a:solidFill>
                <a:latin typeface="Garamond" panose="02020404030301010803" pitchFamily="18" charset="0"/>
                <a:ea typeface="Times New Roman" panose="02020603050405020304" pitchFamily="18" charset="0"/>
                <a:cs typeface="Times New Roman" panose="02020603050405020304" pitchFamily="18" charset="0"/>
              </a:rPr>
              <a:t>Bold line is the curve of the first heating, thin line is the curve of the second heating.</a:t>
            </a:r>
            <a:br>
              <a:rPr lang="ru-RU" sz="2000" spc="-50" dirty="0">
                <a:solidFill>
                  <a:srgbClr val="000000">
                    <a:lumMod val="75000"/>
                    <a:lumOff val="25000"/>
                  </a:srgbClr>
                </a:solidFill>
                <a:latin typeface="Times New Roman" panose="02020603050405020304" pitchFamily="18" charset="0"/>
                <a:ea typeface="Times New Roman" panose="02020603050405020304" pitchFamily="18" charset="0"/>
                <a:cs typeface="+mj-cs"/>
              </a:rPr>
            </a:br>
            <a:endParaRPr lang="ru-RU" sz="2000" dirty="0">
              <a:latin typeface="Garamond" panose="02020404030301010803" pitchFamily="18" charset="0"/>
            </a:endParaRPr>
          </a:p>
        </p:txBody>
      </p:sp>
      <p:graphicFrame>
        <p:nvGraphicFramePr>
          <p:cNvPr id="4" name="Диаграмма 3">
            <a:extLst>
              <a:ext uri="{FF2B5EF4-FFF2-40B4-BE49-F238E27FC236}">
                <a16:creationId xmlns:a16="http://schemas.microsoft.com/office/drawing/2014/main" id="{3F788D3A-BB7F-4175-8182-9538E7277684}"/>
              </a:ext>
            </a:extLst>
          </p:cNvPr>
          <p:cNvGraphicFramePr>
            <a:graphicFrameLocks/>
          </p:cNvGraphicFramePr>
          <p:nvPr>
            <p:extLst>
              <p:ext uri="{D42A27DB-BD31-4B8C-83A1-F6EECF244321}">
                <p14:modId xmlns:p14="http://schemas.microsoft.com/office/powerpoint/2010/main" val="4129358505"/>
              </p:ext>
            </p:extLst>
          </p:nvPr>
        </p:nvGraphicFramePr>
        <p:xfrm>
          <a:off x="422952" y="1469381"/>
          <a:ext cx="2479936" cy="27363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Диаграмма 4">
            <a:extLst>
              <a:ext uri="{FF2B5EF4-FFF2-40B4-BE49-F238E27FC236}">
                <a16:creationId xmlns:a16="http://schemas.microsoft.com/office/drawing/2014/main" id="{24307BF1-AE28-49A1-8033-B8345795E0BC}"/>
              </a:ext>
            </a:extLst>
          </p:cNvPr>
          <p:cNvGraphicFramePr>
            <a:graphicFrameLocks/>
          </p:cNvGraphicFramePr>
          <p:nvPr>
            <p:extLst>
              <p:ext uri="{D42A27DB-BD31-4B8C-83A1-F6EECF244321}">
                <p14:modId xmlns:p14="http://schemas.microsoft.com/office/powerpoint/2010/main" val="2168832519"/>
              </p:ext>
            </p:extLst>
          </p:nvPr>
        </p:nvGraphicFramePr>
        <p:xfrm>
          <a:off x="3126591" y="1546088"/>
          <a:ext cx="2479937" cy="26606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a:extLst>
              <a:ext uri="{FF2B5EF4-FFF2-40B4-BE49-F238E27FC236}">
                <a16:creationId xmlns:a16="http://schemas.microsoft.com/office/drawing/2014/main" id="{6388BDB7-34F1-4102-92E0-6ACB97457C71}"/>
              </a:ext>
            </a:extLst>
          </p:cNvPr>
          <p:cNvGraphicFramePr>
            <a:graphicFrameLocks/>
          </p:cNvGraphicFramePr>
          <p:nvPr>
            <p:extLst>
              <p:ext uri="{D42A27DB-BD31-4B8C-83A1-F6EECF244321}">
                <p14:modId xmlns:p14="http://schemas.microsoft.com/office/powerpoint/2010/main" val="2486904211"/>
              </p:ext>
            </p:extLst>
          </p:nvPr>
        </p:nvGraphicFramePr>
        <p:xfrm>
          <a:off x="400522" y="4169897"/>
          <a:ext cx="2793874" cy="26881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a:extLst>
              <a:ext uri="{FF2B5EF4-FFF2-40B4-BE49-F238E27FC236}">
                <a16:creationId xmlns:a16="http://schemas.microsoft.com/office/drawing/2014/main" id="{7A4CE453-2E23-42B9-A097-8497A8EF48A0}"/>
              </a:ext>
            </a:extLst>
          </p:cNvPr>
          <p:cNvGraphicFramePr>
            <a:graphicFrameLocks/>
          </p:cNvGraphicFramePr>
          <p:nvPr>
            <p:extLst>
              <p:ext uri="{D42A27DB-BD31-4B8C-83A1-F6EECF244321}">
                <p14:modId xmlns:p14="http://schemas.microsoft.com/office/powerpoint/2010/main" val="449537052"/>
              </p:ext>
            </p:extLst>
          </p:nvPr>
        </p:nvGraphicFramePr>
        <p:xfrm>
          <a:off x="2991398" y="4116299"/>
          <a:ext cx="2750325" cy="278321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27268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367480B-75DC-4B48-90FF-E65AC2A77DE0}"/>
              </a:ext>
            </a:extLst>
          </p:cNvPr>
          <p:cNvSpPr>
            <a:spLocks noGrp="1" noChangeArrowheads="1"/>
          </p:cNvSpPr>
          <p:nvPr>
            <p:ph type="title" idx="4294967295"/>
          </p:nvPr>
        </p:nvSpPr>
        <p:spPr>
          <a:xfrm>
            <a:off x="395536" y="260351"/>
            <a:ext cx="8496944" cy="1152425"/>
          </a:xfrm>
        </p:spPr>
        <p:txBody>
          <a:bodyPr/>
          <a:lstStyle/>
          <a:p>
            <a:pPr algn="just"/>
            <a:r>
              <a:rPr lang="en-US" altLang="ru-RU" sz="2000" dirty="0">
                <a:solidFill>
                  <a:srgbClr val="006633"/>
                </a:solidFill>
                <a:latin typeface="Garamond" panose="02020404030301010803" pitchFamily="18" charset="0"/>
              </a:rPr>
              <a:t>One can conclude that </a:t>
            </a:r>
            <a:r>
              <a:rPr lang="en-GB" altLang="ru-RU" sz="2000" dirty="0">
                <a:solidFill>
                  <a:srgbClr val="3B812F">
                    <a:lumMod val="75000"/>
                  </a:srgbClr>
                </a:solidFill>
                <a:latin typeface="Garamond" panose="02020404030301010803" pitchFamily="18" charset="0"/>
                <a:cs typeface="Times New Roman" panose="02020603050405020304" pitchFamily="18" charset="0"/>
              </a:rPr>
              <a:t>magnetite</a:t>
            </a:r>
            <a:r>
              <a:rPr lang="en-US" altLang="ru-RU" sz="2000" dirty="0">
                <a:solidFill>
                  <a:srgbClr val="006633"/>
                </a:solidFill>
                <a:latin typeface="Garamond" panose="02020404030301010803" pitchFamily="18" charset="0"/>
              </a:rPr>
              <a:t> </a:t>
            </a:r>
            <a:r>
              <a:rPr lang="en-GB" altLang="ru-RU" sz="2000" dirty="0">
                <a:solidFill>
                  <a:srgbClr val="3B812F">
                    <a:lumMod val="75000"/>
                  </a:srgbClr>
                </a:solidFill>
                <a:latin typeface="Garamond" panose="02020404030301010803" pitchFamily="18" charset="0"/>
                <a:cs typeface="Times New Roman" panose="02020603050405020304" pitchFamily="18" charset="0"/>
              </a:rPr>
              <a:t>Fe</a:t>
            </a:r>
            <a:r>
              <a:rPr lang="en-GB" altLang="ru-RU" sz="2000" baseline="-25000" dirty="0">
                <a:solidFill>
                  <a:srgbClr val="3B812F">
                    <a:lumMod val="75000"/>
                  </a:srgbClr>
                </a:solidFill>
                <a:latin typeface="Garamond" panose="02020404030301010803" pitchFamily="18" charset="0"/>
                <a:cs typeface="Times New Roman" panose="02020603050405020304" pitchFamily="18" charset="0"/>
              </a:rPr>
              <a:t>3</a:t>
            </a:r>
            <a:r>
              <a:rPr lang="en-GB" altLang="ru-RU" sz="2000" dirty="0">
                <a:solidFill>
                  <a:srgbClr val="3B812F">
                    <a:lumMod val="75000"/>
                  </a:srgbClr>
                </a:solidFill>
                <a:latin typeface="Garamond" panose="02020404030301010803" pitchFamily="18" charset="0"/>
                <a:cs typeface="Times New Roman" panose="02020603050405020304" pitchFamily="18" charset="0"/>
              </a:rPr>
              <a:t>O</a:t>
            </a:r>
            <a:r>
              <a:rPr lang="en-GB" altLang="ru-RU" sz="2000" baseline="-25000" dirty="0">
                <a:solidFill>
                  <a:srgbClr val="3B812F">
                    <a:lumMod val="75000"/>
                  </a:srgbClr>
                </a:solidFill>
                <a:latin typeface="Garamond" panose="02020404030301010803" pitchFamily="18" charset="0"/>
                <a:cs typeface="Times New Roman" panose="02020603050405020304" pitchFamily="18" charset="0"/>
              </a:rPr>
              <a:t>4 </a:t>
            </a:r>
            <a:r>
              <a:rPr lang="en-US" altLang="ru-RU" sz="2000" dirty="0">
                <a:solidFill>
                  <a:srgbClr val="006633"/>
                </a:solidFill>
                <a:latin typeface="Garamond" panose="02020404030301010803" pitchFamily="18" charset="0"/>
              </a:rPr>
              <a:t>is the dominant magnetization carrier. It appears to be quite resistant to heat</a:t>
            </a:r>
            <a:r>
              <a:rPr lang="en-GB" altLang="ru-RU" sz="2000" dirty="0" err="1">
                <a:solidFill>
                  <a:srgbClr val="3B812F">
                    <a:lumMod val="75000"/>
                  </a:srgbClr>
                </a:solidFill>
                <a:latin typeface="Garamond" panose="02020404030301010803" pitchFamily="18" charset="0"/>
                <a:cs typeface="Times New Roman" panose="02020603050405020304" pitchFamily="18" charset="0"/>
              </a:rPr>
              <a:t>ing</a:t>
            </a:r>
            <a:r>
              <a:rPr lang="en-GB" altLang="ru-RU" sz="2000" dirty="0">
                <a:solidFill>
                  <a:srgbClr val="3B812F">
                    <a:lumMod val="75000"/>
                  </a:srgbClr>
                </a:solidFill>
                <a:latin typeface="Garamond" panose="02020404030301010803" pitchFamily="18" charset="0"/>
                <a:cs typeface="Times New Roman" panose="02020603050405020304" pitchFamily="18" charset="0"/>
              </a:rPr>
              <a:t>.</a:t>
            </a:r>
            <a:r>
              <a:rPr lang="en-US" altLang="ru-RU" sz="2000" dirty="0">
                <a:solidFill>
                  <a:srgbClr val="006633"/>
                </a:solidFill>
                <a:latin typeface="Garamond" panose="02020404030301010803" pitchFamily="18" charset="0"/>
              </a:rPr>
              <a:t> </a:t>
            </a:r>
            <a:endParaRPr lang="ru-RU" altLang="ru-RU" sz="2200" dirty="0">
              <a:latin typeface="Garamond" panose="02020404030301010803" pitchFamily="18" charset="0"/>
            </a:endParaRPr>
          </a:p>
        </p:txBody>
      </p:sp>
      <p:graphicFrame>
        <p:nvGraphicFramePr>
          <p:cNvPr id="61" name="Диаграмма 60">
            <a:extLst>
              <a:ext uri="{FF2B5EF4-FFF2-40B4-BE49-F238E27FC236}">
                <a16:creationId xmlns:a16="http://schemas.microsoft.com/office/drawing/2014/main" id="{95F55AF4-E92D-4EB4-ABD3-C99B22E77B10}"/>
              </a:ext>
            </a:extLst>
          </p:cNvPr>
          <p:cNvGraphicFramePr>
            <a:graphicFrameLocks/>
          </p:cNvGraphicFramePr>
          <p:nvPr>
            <p:extLst>
              <p:ext uri="{D42A27DB-BD31-4B8C-83A1-F6EECF244321}">
                <p14:modId xmlns:p14="http://schemas.microsoft.com/office/powerpoint/2010/main" val="1992346739"/>
              </p:ext>
            </p:extLst>
          </p:nvPr>
        </p:nvGraphicFramePr>
        <p:xfrm>
          <a:off x="933141" y="1272010"/>
          <a:ext cx="2472680" cy="27284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2" name="Диаграмма 61">
            <a:extLst>
              <a:ext uri="{FF2B5EF4-FFF2-40B4-BE49-F238E27FC236}">
                <a16:creationId xmlns:a16="http://schemas.microsoft.com/office/drawing/2014/main" id="{27096E42-DC1E-4D98-A389-C7FACB630CBF}"/>
              </a:ext>
            </a:extLst>
          </p:cNvPr>
          <p:cNvGraphicFramePr>
            <a:graphicFrameLocks/>
          </p:cNvGraphicFramePr>
          <p:nvPr>
            <p:extLst>
              <p:ext uri="{D42A27DB-BD31-4B8C-83A1-F6EECF244321}">
                <p14:modId xmlns:p14="http://schemas.microsoft.com/office/powerpoint/2010/main" val="2272832289"/>
              </p:ext>
            </p:extLst>
          </p:nvPr>
        </p:nvGraphicFramePr>
        <p:xfrm>
          <a:off x="4572000" y="1044324"/>
          <a:ext cx="2592287" cy="29713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4" name="Диаграмма 63">
            <a:extLst>
              <a:ext uri="{FF2B5EF4-FFF2-40B4-BE49-F238E27FC236}">
                <a16:creationId xmlns:a16="http://schemas.microsoft.com/office/drawing/2014/main" id="{4964B698-FA66-4112-BF8D-823C7E208088}"/>
              </a:ext>
            </a:extLst>
          </p:cNvPr>
          <p:cNvGraphicFramePr>
            <a:graphicFrameLocks/>
          </p:cNvGraphicFramePr>
          <p:nvPr>
            <p:extLst>
              <p:ext uri="{D42A27DB-BD31-4B8C-83A1-F6EECF244321}">
                <p14:modId xmlns:p14="http://schemas.microsoft.com/office/powerpoint/2010/main" val="2013944747"/>
              </p:ext>
            </p:extLst>
          </p:nvPr>
        </p:nvGraphicFramePr>
        <p:xfrm>
          <a:off x="4644008" y="4114330"/>
          <a:ext cx="3019425" cy="27436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Таблица 4">
            <a:extLst>
              <a:ext uri="{FF2B5EF4-FFF2-40B4-BE49-F238E27FC236}">
                <a16:creationId xmlns:a16="http://schemas.microsoft.com/office/drawing/2014/main" id="{C5B155C2-1E09-46B2-A0E1-60F361D88860}"/>
              </a:ext>
            </a:extLst>
          </p:cNvPr>
          <p:cNvGraphicFramePr>
            <a:graphicFrameLocks noGrp="1"/>
          </p:cNvGraphicFramePr>
          <p:nvPr>
            <p:extLst>
              <p:ext uri="{D42A27DB-BD31-4B8C-83A1-F6EECF244321}">
                <p14:modId xmlns:p14="http://schemas.microsoft.com/office/powerpoint/2010/main" val="1991441535"/>
              </p:ext>
            </p:extLst>
          </p:nvPr>
        </p:nvGraphicFramePr>
        <p:xfrm>
          <a:off x="7405834" y="1700808"/>
          <a:ext cx="1647531" cy="1510665"/>
        </p:xfrm>
        <a:graphic>
          <a:graphicData uri="http://schemas.openxmlformats.org/drawingml/2006/table">
            <a:tbl>
              <a:tblPr/>
              <a:tblGrid>
                <a:gridCol w="1647531">
                  <a:extLst>
                    <a:ext uri="{9D8B030D-6E8A-4147-A177-3AD203B41FA5}">
                      <a16:colId xmlns:a16="http://schemas.microsoft.com/office/drawing/2014/main" val="2024809497"/>
                    </a:ext>
                  </a:extLst>
                </a:gridCol>
              </a:tblGrid>
              <a:tr h="228600">
                <a:tc>
                  <a:txBody>
                    <a:bodyPr/>
                    <a:lstStyle/>
                    <a:p>
                      <a:pPr algn="l" fontAlgn="b"/>
                      <a:r>
                        <a:rPr lang="en-US" sz="1600" b="0" i="0" u="none" strike="noStrike">
                          <a:solidFill>
                            <a:srgbClr val="000000"/>
                          </a:solidFill>
                          <a:effectLst/>
                          <a:latin typeface="+mj-lt"/>
                        </a:rPr>
                        <a:t>black - up to  350 </a:t>
                      </a:r>
                      <a:r>
                        <a:rPr lang="en-US" sz="1600" b="0" i="0" u="none" strike="noStrike" baseline="30000">
                          <a:solidFill>
                            <a:srgbClr val="000000"/>
                          </a:solidFill>
                          <a:effectLst/>
                          <a:latin typeface="+mj-lt"/>
                        </a:rPr>
                        <a:t>o</a:t>
                      </a:r>
                      <a:r>
                        <a:rPr lang="en-US" sz="1600" b="0" i="0" u="none" strike="noStrike">
                          <a:solidFill>
                            <a:srgbClr val="000000"/>
                          </a:solidFill>
                          <a:effectLst/>
                          <a:latin typeface="+mj-lt"/>
                        </a:rPr>
                        <a:t>С</a:t>
                      </a:r>
                    </a:p>
                  </a:txBody>
                  <a:tcPr marL="9525" marR="9525" marT="9525" marB="0" anchor="b">
                    <a:lnL>
                      <a:noFill/>
                    </a:lnL>
                    <a:lnR>
                      <a:noFill/>
                    </a:lnR>
                    <a:lnT>
                      <a:noFill/>
                    </a:lnT>
                    <a:lnB>
                      <a:noFill/>
                    </a:lnB>
                  </a:tcPr>
                </a:tc>
                <a:extLst>
                  <a:ext uri="{0D108BD9-81ED-4DB2-BD59-A6C34878D82A}">
                    <a16:rowId xmlns:a16="http://schemas.microsoft.com/office/drawing/2014/main" val="3243876364"/>
                  </a:ext>
                </a:extLst>
              </a:tr>
              <a:tr h="228600">
                <a:tc>
                  <a:txBody>
                    <a:bodyPr/>
                    <a:lstStyle/>
                    <a:p>
                      <a:pPr algn="l" fontAlgn="b"/>
                      <a:r>
                        <a:rPr lang="en-US" sz="1600" b="0" i="0" u="none" strike="noStrike" dirty="0">
                          <a:solidFill>
                            <a:srgbClr val="0000FF"/>
                          </a:solidFill>
                          <a:effectLst/>
                          <a:latin typeface="+mj-lt"/>
                        </a:rPr>
                        <a:t>blue - up to 400</a:t>
                      </a:r>
                      <a:r>
                        <a:rPr lang="en-US" sz="1600" b="0" i="0" u="none" strike="noStrike" baseline="30000" dirty="0">
                          <a:solidFill>
                            <a:srgbClr val="0000FF"/>
                          </a:solidFill>
                          <a:effectLst/>
                          <a:latin typeface="+mj-lt"/>
                        </a:rPr>
                        <a:t>o</a:t>
                      </a:r>
                      <a:r>
                        <a:rPr lang="ru-RU" sz="1600" b="0" i="0" u="none" strike="noStrike" dirty="0">
                          <a:solidFill>
                            <a:srgbClr val="0000FF"/>
                          </a:solidFill>
                          <a:effectLst/>
                          <a:latin typeface="+mj-lt"/>
                        </a:rPr>
                        <a:t>С</a:t>
                      </a:r>
                    </a:p>
                  </a:txBody>
                  <a:tcPr marL="9525" marR="9525" marT="9525" marB="0" anchor="b">
                    <a:lnL>
                      <a:noFill/>
                    </a:lnL>
                    <a:lnR>
                      <a:noFill/>
                    </a:lnR>
                    <a:lnT>
                      <a:noFill/>
                    </a:lnT>
                    <a:lnB>
                      <a:noFill/>
                    </a:lnB>
                  </a:tcPr>
                </a:tc>
                <a:extLst>
                  <a:ext uri="{0D108BD9-81ED-4DB2-BD59-A6C34878D82A}">
                    <a16:rowId xmlns:a16="http://schemas.microsoft.com/office/drawing/2014/main" val="1593279804"/>
                  </a:ext>
                </a:extLst>
              </a:tr>
              <a:tr h="228600">
                <a:tc>
                  <a:txBody>
                    <a:bodyPr/>
                    <a:lstStyle/>
                    <a:p>
                      <a:pPr algn="l" fontAlgn="b"/>
                      <a:r>
                        <a:rPr lang="en-US" sz="1600" b="0" i="0" u="none" strike="noStrike">
                          <a:solidFill>
                            <a:srgbClr val="00FFFF"/>
                          </a:solidFill>
                          <a:effectLst/>
                          <a:latin typeface="+mj-lt"/>
                        </a:rPr>
                        <a:t>light blue  - up to 450</a:t>
                      </a:r>
                      <a:r>
                        <a:rPr lang="en-US" sz="1600" b="0" i="0" u="none" strike="noStrike" baseline="30000">
                          <a:solidFill>
                            <a:srgbClr val="00FFFF"/>
                          </a:solidFill>
                          <a:effectLst/>
                          <a:latin typeface="+mj-lt"/>
                        </a:rPr>
                        <a:t>o</a:t>
                      </a:r>
                      <a:r>
                        <a:rPr lang="en-US" sz="1600" b="0" i="0" u="none" strike="noStrike">
                          <a:solidFill>
                            <a:srgbClr val="00FFFF"/>
                          </a:solidFill>
                          <a:effectLst/>
                          <a:latin typeface="+mj-lt"/>
                        </a:rPr>
                        <a:t>С</a:t>
                      </a:r>
                    </a:p>
                  </a:txBody>
                  <a:tcPr marL="9525" marR="9525" marT="9525" marB="0" anchor="b">
                    <a:lnL>
                      <a:noFill/>
                    </a:lnL>
                    <a:lnR>
                      <a:noFill/>
                    </a:lnR>
                    <a:lnT>
                      <a:noFill/>
                    </a:lnT>
                    <a:lnB>
                      <a:noFill/>
                    </a:lnB>
                  </a:tcPr>
                </a:tc>
                <a:extLst>
                  <a:ext uri="{0D108BD9-81ED-4DB2-BD59-A6C34878D82A}">
                    <a16:rowId xmlns:a16="http://schemas.microsoft.com/office/drawing/2014/main" val="1935341412"/>
                  </a:ext>
                </a:extLst>
              </a:tr>
              <a:tr h="228600">
                <a:tc>
                  <a:txBody>
                    <a:bodyPr/>
                    <a:lstStyle/>
                    <a:p>
                      <a:pPr algn="l" fontAlgn="b"/>
                      <a:r>
                        <a:rPr lang="en-US" sz="1600" b="0" i="0" u="none" strike="noStrike">
                          <a:solidFill>
                            <a:srgbClr val="800080"/>
                          </a:solidFill>
                          <a:effectLst/>
                          <a:latin typeface="+mj-lt"/>
                        </a:rPr>
                        <a:t>violet - up to  500</a:t>
                      </a:r>
                      <a:r>
                        <a:rPr lang="en-US" sz="1600" b="0" i="0" u="none" strike="noStrike" baseline="30000">
                          <a:solidFill>
                            <a:srgbClr val="800080"/>
                          </a:solidFill>
                          <a:effectLst/>
                          <a:latin typeface="+mj-lt"/>
                        </a:rPr>
                        <a:t>o</a:t>
                      </a:r>
                      <a:r>
                        <a:rPr lang="ru-RU" sz="1600" b="0" i="0" u="none" strike="noStrike">
                          <a:solidFill>
                            <a:srgbClr val="800080"/>
                          </a:solidFill>
                          <a:effectLst/>
                          <a:latin typeface="+mj-lt"/>
                        </a:rPr>
                        <a:t>С</a:t>
                      </a:r>
                    </a:p>
                  </a:txBody>
                  <a:tcPr marL="9525" marR="9525" marT="9525" marB="0" anchor="b">
                    <a:lnL>
                      <a:noFill/>
                    </a:lnL>
                    <a:lnR>
                      <a:noFill/>
                    </a:lnR>
                    <a:lnT>
                      <a:noFill/>
                    </a:lnT>
                    <a:lnB>
                      <a:noFill/>
                    </a:lnB>
                  </a:tcPr>
                </a:tc>
                <a:extLst>
                  <a:ext uri="{0D108BD9-81ED-4DB2-BD59-A6C34878D82A}">
                    <a16:rowId xmlns:a16="http://schemas.microsoft.com/office/drawing/2014/main" val="2631006303"/>
                  </a:ext>
                </a:extLst>
              </a:tr>
              <a:tr h="228600">
                <a:tc>
                  <a:txBody>
                    <a:bodyPr/>
                    <a:lstStyle/>
                    <a:p>
                      <a:pPr algn="l" fontAlgn="b"/>
                      <a:r>
                        <a:rPr lang="en-US" sz="1600" b="0" i="0" u="none" strike="noStrike" dirty="0">
                          <a:solidFill>
                            <a:srgbClr val="FF66FF"/>
                          </a:solidFill>
                          <a:effectLst/>
                          <a:latin typeface="+mj-lt"/>
                        </a:rPr>
                        <a:t>rouse - up to 700</a:t>
                      </a:r>
                      <a:r>
                        <a:rPr lang="en-US" sz="1600" b="0" i="0" u="none" strike="noStrike" baseline="30000" dirty="0">
                          <a:solidFill>
                            <a:srgbClr val="FF66FF"/>
                          </a:solidFill>
                          <a:effectLst/>
                          <a:latin typeface="+mj-lt"/>
                        </a:rPr>
                        <a:t>o</a:t>
                      </a:r>
                      <a:r>
                        <a:rPr lang="ru-RU" sz="1600" b="0" i="0" u="none" strike="noStrike" dirty="0">
                          <a:solidFill>
                            <a:srgbClr val="FF66FF"/>
                          </a:solidFill>
                          <a:effectLst/>
                          <a:latin typeface="+mj-lt"/>
                        </a:rPr>
                        <a:t>С </a:t>
                      </a:r>
                    </a:p>
                  </a:txBody>
                  <a:tcPr marL="9525" marR="9525" marT="9525" marB="0" anchor="b">
                    <a:lnL>
                      <a:noFill/>
                    </a:lnL>
                    <a:lnR>
                      <a:noFill/>
                    </a:lnR>
                    <a:lnT>
                      <a:noFill/>
                    </a:lnT>
                    <a:lnB>
                      <a:noFill/>
                    </a:lnB>
                  </a:tcPr>
                </a:tc>
                <a:extLst>
                  <a:ext uri="{0D108BD9-81ED-4DB2-BD59-A6C34878D82A}">
                    <a16:rowId xmlns:a16="http://schemas.microsoft.com/office/drawing/2014/main" val="128161505"/>
                  </a:ext>
                </a:extLst>
              </a:tr>
            </a:tbl>
          </a:graphicData>
        </a:graphic>
      </p:graphicFrame>
      <p:graphicFrame>
        <p:nvGraphicFramePr>
          <p:cNvPr id="8" name="Диаграмма 7">
            <a:extLst>
              <a:ext uri="{FF2B5EF4-FFF2-40B4-BE49-F238E27FC236}">
                <a16:creationId xmlns:a16="http://schemas.microsoft.com/office/drawing/2014/main" id="{6DBEE52E-4412-487C-B2B9-E4BC0B86315C}"/>
              </a:ext>
            </a:extLst>
          </p:cNvPr>
          <p:cNvGraphicFramePr>
            <a:graphicFrameLocks/>
          </p:cNvGraphicFramePr>
          <p:nvPr>
            <p:extLst>
              <p:ext uri="{D42A27DB-BD31-4B8C-83A1-F6EECF244321}">
                <p14:modId xmlns:p14="http://schemas.microsoft.com/office/powerpoint/2010/main" val="3236443777"/>
              </p:ext>
            </p:extLst>
          </p:nvPr>
        </p:nvGraphicFramePr>
        <p:xfrm>
          <a:off x="933141" y="4000487"/>
          <a:ext cx="2592287" cy="2971355"/>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37">
            <a:extLst>
              <a:ext uri="{FF2B5EF4-FFF2-40B4-BE49-F238E27FC236}">
                <a16:creationId xmlns:a16="http://schemas.microsoft.com/office/drawing/2014/main" id="{F568A6DE-3727-49D7-ABDB-353E57897A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3870" y="2204863"/>
            <a:ext cx="5580418" cy="37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a:extLst>
              <a:ext uri="{FF2B5EF4-FFF2-40B4-BE49-F238E27FC236}">
                <a16:creationId xmlns:a16="http://schemas.microsoft.com/office/drawing/2014/main" id="{DAAC4691-F83F-47BB-9328-6E638468BBFD}"/>
              </a:ext>
            </a:extLst>
          </p:cNvPr>
          <p:cNvSpPr/>
          <p:nvPr/>
        </p:nvSpPr>
        <p:spPr>
          <a:xfrm>
            <a:off x="755576" y="326797"/>
            <a:ext cx="7632848" cy="1077218"/>
          </a:xfrm>
          <a:prstGeom prst="rect">
            <a:avLst/>
          </a:prstGeom>
        </p:spPr>
        <p:txBody>
          <a:bodyPr wrap="square">
            <a:spAutoFit/>
          </a:bodyPr>
          <a:lstStyle/>
          <a:p>
            <a:br>
              <a:rPr lang="en-GB" altLang="ru-RU" dirty="0">
                <a:solidFill>
                  <a:schemeClr val="accent2">
                    <a:lumMod val="75000"/>
                  </a:schemeClr>
                </a:solidFill>
                <a:latin typeface="Garamond" panose="02020404030301010803" pitchFamily="18" charset="0"/>
                <a:cs typeface="Times New Roman" panose="02020603050405020304" pitchFamily="18" charset="0"/>
              </a:rPr>
            </a:br>
            <a:endParaRPr lang="ru-RU" dirty="0"/>
          </a:p>
        </p:txBody>
      </p:sp>
      <p:sp>
        <p:nvSpPr>
          <p:cNvPr id="4" name="Прямоугольник 3">
            <a:extLst>
              <a:ext uri="{FF2B5EF4-FFF2-40B4-BE49-F238E27FC236}">
                <a16:creationId xmlns:a16="http://schemas.microsoft.com/office/drawing/2014/main" id="{F10E29E8-10A5-47A0-873D-8BD21A576175}"/>
              </a:ext>
            </a:extLst>
          </p:cNvPr>
          <p:cNvSpPr/>
          <p:nvPr/>
        </p:nvSpPr>
        <p:spPr>
          <a:xfrm>
            <a:off x="431032" y="428540"/>
            <a:ext cx="8712968" cy="2185214"/>
          </a:xfrm>
          <a:prstGeom prst="rect">
            <a:avLst/>
          </a:prstGeom>
        </p:spPr>
        <p:txBody>
          <a:bodyPr wrap="square">
            <a:spAutoFit/>
          </a:bodyPr>
          <a:lstStyle/>
          <a:p>
            <a:pPr lvl="0"/>
            <a:r>
              <a:rPr lang="en-US" altLang="ru-RU" sz="2400" dirty="0">
                <a:solidFill>
                  <a:srgbClr val="006633"/>
                </a:solidFill>
                <a:latin typeface="Garamond" panose="02020404030301010803" pitchFamily="18" charset="0"/>
              </a:rPr>
              <a:t>The domain structure of </a:t>
            </a:r>
            <a:r>
              <a:rPr lang="en-GB" altLang="ru-RU" sz="2400" dirty="0">
                <a:solidFill>
                  <a:srgbClr val="3B812F">
                    <a:lumMod val="75000"/>
                  </a:srgbClr>
                </a:solidFill>
                <a:latin typeface="Garamond" panose="02020404030301010803" pitchFamily="18" charset="0"/>
                <a:cs typeface="Times New Roman" panose="02020603050405020304" pitchFamily="18" charset="0"/>
              </a:rPr>
              <a:t>magnetite was evaluated from hysteresis loops measured using a </a:t>
            </a:r>
            <a:r>
              <a:rPr lang="en-US" altLang="ru-RU" sz="2400" dirty="0">
                <a:solidFill>
                  <a:srgbClr val="006633"/>
                </a:solidFill>
                <a:latin typeface="Garamond" panose="02020404030301010803" pitchFamily="18" charset="0"/>
              </a:rPr>
              <a:t>vibrating sample magnetometer PMC Micro Mag 3900 ( Lake Shore, USA)</a:t>
            </a:r>
            <a:br>
              <a:rPr lang="en-GB" altLang="ru-RU" sz="2400" dirty="0">
                <a:solidFill>
                  <a:srgbClr val="3B812F">
                    <a:lumMod val="75000"/>
                  </a:srgbClr>
                </a:solidFill>
                <a:latin typeface="Garamond" panose="02020404030301010803" pitchFamily="18" charset="0"/>
                <a:cs typeface="Times New Roman" panose="02020603050405020304" pitchFamily="18" charset="0"/>
              </a:rPr>
            </a:br>
            <a:br>
              <a:rPr lang="en-GB" altLang="ru-RU" dirty="0">
                <a:solidFill>
                  <a:srgbClr val="3B812F">
                    <a:lumMod val="75000"/>
                  </a:srgbClr>
                </a:solidFill>
                <a:latin typeface="Garamond" panose="02020404030301010803" pitchFamily="18" charset="0"/>
                <a:cs typeface="Times New Roman" panose="02020603050405020304" pitchFamily="18" charset="0"/>
              </a:rPr>
            </a:br>
            <a:endParaRPr lang="ru-RU" dirty="0">
              <a:solidFill>
                <a:srgbClr val="000000"/>
              </a:solidFill>
            </a:endParaRPr>
          </a:p>
        </p:txBody>
      </p:sp>
    </p:spTree>
    <p:extLst>
      <p:ext uri="{BB962C8B-B14F-4D97-AF65-F5344CB8AC3E}">
        <p14:creationId xmlns:p14="http://schemas.microsoft.com/office/powerpoint/2010/main" val="3973802966"/>
      </p:ext>
    </p:extLst>
  </p:cSld>
  <p:clrMapOvr>
    <a:masterClrMapping/>
  </p:clrMapOvr>
</p:sld>
</file>

<file path=ppt/theme/theme1.xml><?xml version="1.0" encoding="utf-8"?>
<a:theme xmlns:a="http://schemas.openxmlformats.org/drawingml/2006/main" name="Край">
  <a:themeElements>
    <a:clrScheme name="Край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Край">
      <a:majorFont>
        <a:latin typeface="Garamond"/>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Край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Край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Край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Край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Край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Край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Край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Край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Край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Edge</Template>
  <TotalTime>2463</TotalTime>
  <Words>2113</Words>
  <Application>Microsoft Office PowerPoint</Application>
  <PresentationFormat>Экран (4:3)</PresentationFormat>
  <Paragraphs>867</Paragraphs>
  <Slides>17</Slides>
  <Notes>0</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17</vt:i4>
      </vt:variant>
    </vt:vector>
  </HeadingPairs>
  <TitlesOfParts>
    <vt:vector size="27" baseType="lpstr">
      <vt:lpstr>Arial</vt:lpstr>
      <vt:lpstr>Arial Cyr</vt:lpstr>
      <vt:lpstr>Garamond</vt:lpstr>
      <vt:lpstr>Georgia</vt:lpstr>
      <vt:lpstr>Open Sans</vt:lpstr>
      <vt:lpstr>Times</vt:lpstr>
      <vt:lpstr>Times New Roman</vt:lpstr>
      <vt:lpstr>Wingdings</vt:lpstr>
      <vt:lpstr>Край</vt:lpstr>
      <vt:lpstr>CorelDRAW</vt:lpstr>
      <vt:lpstr>Archeomagnetic studies  of fired  ceramics from Sakhtysh-I and Sakhtysh–II settlements  (Ivanovo region, Russia)</vt:lpstr>
      <vt:lpstr>With the goal to obtain new data on geomagnetic field intensity in the Bronze Age in the Eastern Europe we carried out an  archeomagnetic study of fired ceramic samples from settlements Sakhtysh – I (reference stratigraphic site RSS- 2) and Sakhtysh – II (RSS-1). </vt:lpstr>
      <vt:lpstr>Презентация PowerPoint</vt:lpstr>
      <vt:lpstr>The studied collection of pottery fragments from Sakhtysh –I settlement were found in three  cultural layers  and belongs to three ceramics cultures of Bronze Age: the Textile, the Stroked and the Fatyanoid. The depth of cultural layer  is 5 cm.</vt:lpstr>
      <vt:lpstr>The pottery fragments from Sakhtysh –II settlement were found in four  cultural layers and belongs to two ceramics cultures of Bronze Age: the Textile and the Fatyanoid</vt:lpstr>
      <vt:lpstr>Temperature dependences of saturation magnetic moment to determine Curie temperatures were measured using a vibrating sample magnetometer (Orion, Russia).</vt:lpstr>
      <vt:lpstr>Презентация PowerPoint</vt:lpstr>
      <vt:lpstr>One can conclude that magnetite Fe3O4 is the dominant magnetization carrier. It appears to be quite resistant to heating. </vt:lpstr>
      <vt:lpstr>Презентация PowerPoint</vt:lpstr>
      <vt:lpstr>Mrs/Ms ratios range from 0.14 to 0.35 and Bcr/Bc ratios from 1.9 to 2.7 imply rather fine grainsize up to 15 m if the magnetic phase is magnetite.</vt:lpstr>
      <vt:lpstr>In the Day plot representative points cluster tightly in the PSD range.</vt:lpstr>
      <vt:lpstr>The determination of the ancient magnetic field intensity was carried out by Thellier -Coe method </vt:lpstr>
      <vt:lpstr>Age of the pottery fragments corresponds to the Bronze Age and lies within c. 2000-1000 years BCE. Assuming uniform sedimentation rate, we can estimate values of the magnetic field intensity from the ceramic age. </vt:lpstr>
      <vt:lpstr>The mean values of the geomagnetic field intensity  and chronology of the Sakhtysh –II ceramic fragments</vt:lpstr>
      <vt:lpstr>Презентация PowerPoint</vt:lpstr>
      <vt:lpstr>CONCLUSIONS</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arheomagnetic research of pottery from Neolithic settlement Sahtysh-I (Ivanovo region, Russia) c.5000-2000BC</dc:title>
  <dc:creator>Admin</dc:creator>
  <cp:lastModifiedBy>Администратор</cp:lastModifiedBy>
  <cp:revision>99</cp:revision>
  <dcterms:created xsi:type="dcterms:W3CDTF">2016-09-29T10:36:36Z</dcterms:created>
  <dcterms:modified xsi:type="dcterms:W3CDTF">2020-04-19T07:31:10Z</dcterms:modified>
</cp:coreProperties>
</file>